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0"/>
  </p:notesMasterIdLst>
  <p:sldIdLst>
    <p:sldId id="256" r:id="rId2"/>
    <p:sldId id="276" r:id="rId3"/>
    <p:sldId id="264" r:id="rId4"/>
    <p:sldId id="303" r:id="rId5"/>
    <p:sldId id="277" r:id="rId6"/>
    <p:sldId id="259" r:id="rId7"/>
    <p:sldId id="260" r:id="rId8"/>
    <p:sldId id="261" r:id="rId9"/>
    <p:sldId id="262" r:id="rId10"/>
    <p:sldId id="279" r:id="rId11"/>
    <p:sldId id="273" r:id="rId12"/>
    <p:sldId id="266" r:id="rId13"/>
    <p:sldId id="269" r:id="rId14"/>
    <p:sldId id="268" r:id="rId15"/>
    <p:sldId id="271" r:id="rId16"/>
    <p:sldId id="272" r:id="rId17"/>
    <p:sldId id="304" r:id="rId18"/>
    <p:sldId id="258" r:id="rId19"/>
    <p:sldId id="274" r:id="rId20"/>
    <p:sldId id="278" r:id="rId21"/>
    <p:sldId id="280" r:id="rId22"/>
    <p:sldId id="283" r:id="rId23"/>
    <p:sldId id="284" r:id="rId24"/>
    <p:sldId id="287" r:id="rId25"/>
    <p:sldId id="285" r:id="rId26"/>
    <p:sldId id="286" r:id="rId27"/>
    <p:sldId id="289" r:id="rId28"/>
    <p:sldId id="290" r:id="rId29"/>
    <p:sldId id="292" r:id="rId30"/>
    <p:sldId id="288" r:id="rId31"/>
    <p:sldId id="293" r:id="rId32"/>
    <p:sldId id="294" r:id="rId33"/>
    <p:sldId id="296" r:id="rId34"/>
    <p:sldId id="297" r:id="rId35"/>
    <p:sldId id="302" r:id="rId36"/>
    <p:sldId id="298" r:id="rId37"/>
    <p:sldId id="299" r:id="rId38"/>
    <p:sldId id="301" r:id="rId3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3842" autoAdjust="0"/>
  </p:normalViewPr>
  <p:slideViewPr>
    <p:cSldViewPr snapToGrid="0">
      <p:cViewPr>
        <p:scale>
          <a:sx n="63" d="100"/>
          <a:sy n="63" d="100"/>
        </p:scale>
        <p:origin x="804" y="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s Zeidan" userId="5d3d51ebde097b07" providerId="LiveId" clId="{C29A1387-C02F-434E-8E12-64DE1694DD47}"/>
    <pc:docChg chg="undo custSel addSld delSld modSld sldOrd">
      <pc:chgData name="ms Zeidan" userId="5d3d51ebde097b07" providerId="LiveId" clId="{C29A1387-C02F-434E-8E12-64DE1694DD47}" dt="2023-04-04T09:49:00.750" v="2990" actId="108"/>
      <pc:docMkLst>
        <pc:docMk/>
      </pc:docMkLst>
      <pc:sldChg chg="modSp mod">
        <pc:chgData name="ms Zeidan" userId="5d3d51ebde097b07" providerId="LiveId" clId="{C29A1387-C02F-434E-8E12-64DE1694DD47}" dt="2023-04-01T10:05:08.585" v="71" actId="207"/>
        <pc:sldMkLst>
          <pc:docMk/>
          <pc:sldMk cId="3927964762" sldId="256"/>
        </pc:sldMkLst>
        <pc:spChg chg="mod">
          <ac:chgData name="ms Zeidan" userId="5d3d51ebde097b07" providerId="LiveId" clId="{C29A1387-C02F-434E-8E12-64DE1694DD47}" dt="2023-04-01T10:04:47.251" v="68" actId="20577"/>
          <ac:spMkLst>
            <pc:docMk/>
            <pc:sldMk cId="3927964762" sldId="256"/>
            <ac:spMk id="4" creationId="{A1E2C1A8-4C83-D4F7-3E30-A00ABE0409E1}"/>
          </ac:spMkLst>
        </pc:spChg>
        <pc:spChg chg="mod">
          <ac:chgData name="ms Zeidan" userId="5d3d51ebde097b07" providerId="LiveId" clId="{C29A1387-C02F-434E-8E12-64DE1694DD47}" dt="2023-04-01T10:04:50.424" v="69" actId="1076"/>
          <ac:spMkLst>
            <pc:docMk/>
            <pc:sldMk cId="3927964762" sldId="256"/>
            <ac:spMk id="8" creationId="{B9BF11DB-8A0E-3B40-A886-A2669D1585A7}"/>
          </ac:spMkLst>
        </pc:spChg>
        <pc:spChg chg="mod">
          <ac:chgData name="ms Zeidan" userId="5d3d51ebde097b07" providerId="LiveId" clId="{C29A1387-C02F-434E-8E12-64DE1694DD47}" dt="2023-04-01T10:05:08.585" v="71" actId="207"/>
          <ac:spMkLst>
            <pc:docMk/>
            <pc:sldMk cId="3927964762" sldId="256"/>
            <ac:spMk id="9" creationId="{91EC8A02-42DC-E424-10C3-2F82BD54828C}"/>
          </ac:spMkLst>
        </pc:spChg>
      </pc:sldChg>
      <pc:sldChg chg="addSp delSp modSp new del mod">
        <pc:chgData name="ms Zeidan" userId="5d3d51ebde097b07" providerId="LiveId" clId="{C29A1387-C02F-434E-8E12-64DE1694DD47}" dt="2023-04-03T09:46:59.300" v="1385" actId="2696"/>
        <pc:sldMkLst>
          <pc:docMk/>
          <pc:sldMk cId="2068199243" sldId="257"/>
        </pc:sldMkLst>
        <pc:spChg chg="mod">
          <ac:chgData name="ms Zeidan" userId="5d3d51ebde097b07" providerId="LiveId" clId="{C29A1387-C02F-434E-8E12-64DE1694DD47}" dt="2023-04-01T11:57:15.456" v="90" actId="20577"/>
          <ac:spMkLst>
            <pc:docMk/>
            <pc:sldMk cId="2068199243" sldId="257"/>
            <ac:spMk id="2" creationId="{BB404118-9934-B71A-5042-3688ED632F1E}"/>
          </ac:spMkLst>
        </pc:spChg>
        <pc:spChg chg="mod">
          <ac:chgData name="ms Zeidan" userId="5d3d51ebde097b07" providerId="LiveId" clId="{C29A1387-C02F-434E-8E12-64DE1694DD47}" dt="2023-04-03T09:09:14.220" v="965" actId="20577"/>
          <ac:spMkLst>
            <pc:docMk/>
            <pc:sldMk cId="2068199243" sldId="257"/>
            <ac:spMk id="3" creationId="{CFCD56CF-DB60-ECE7-4E6B-076F8FC27036}"/>
          </ac:spMkLst>
        </pc:spChg>
        <pc:spChg chg="del">
          <ac:chgData name="ms Zeidan" userId="5d3d51ebde097b07" providerId="LiveId" clId="{C29A1387-C02F-434E-8E12-64DE1694DD47}" dt="2023-04-01T11:58:02.921" v="91"/>
          <ac:spMkLst>
            <pc:docMk/>
            <pc:sldMk cId="2068199243" sldId="257"/>
            <ac:spMk id="3" creationId="{D4924EE2-D9B8-3E7B-DC93-37C0535483B3}"/>
          </ac:spMkLst>
        </pc:spChg>
        <pc:graphicFrameChg chg="add mod modGraphic">
          <ac:chgData name="ms Zeidan" userId="5d3d51ebde097b07" providerId="LiveId" clId="{C29A1387-C02F-434E-8E12-64DE1694DD47}" dt="2023-04-03T09:33:27.796" v="1172" actId="120"/>
          <ac:graphicFrameMkLst>
            <pc:docMk/>
            <pc:sldMk cId="2068199243" sldId="257"/>
            <ac:graphicFrameMk id="4" creationId="{FF3CDD3A-F1D0-ACD8-A223-D3F9AFBA6948}"/>
          </ac:graphicFrameMkLst>
        </pc:graphicFrameChg>
      </pc:sldChg>
      <pc:sldChg chg="addSp delSp modSp new mod">
        <pc:chgData name="ms Zeidan" userId="5d3d51ebde097b07" providerId="LiveId" clId="{C29A1387-C02F-434E-8E12-64DE1694DD47}" dt="2023-04-03T09:49:05.502" v="1408"/>
        <pc:sldMkLst>
          <pc:docMk/>
          <pc:sldMk cId="326261397" sldId="258"/>
        </pc:sldMkLst>
        <pc:spChg chg="mod">
          <ac:chgData name="ms Zeidan" userId="5d3d51ebde097b07" providerId="LiveId" clId="{C29A1387-C02F-434E-8E12-64DE1694DD47}" dt="2023-04-03T09:49:05.502" v="1408"/>
          <ac:spMkLst>
            <pc:docMk/>
            <pc:sldMk cId="326261397" sldId="258"/>
            <ac:spMk id="2" creationId="{C5ED7780-1ACC-F30A-4BE1-6049A347617C}"/>
          </ac:spMkLst>
        </pc:spChg>
        <pc:spChg chg="mod">
          <ac:chgData name="ms Zeidan" userId="5d3d51ebde097b07" providerId="LiveId" clId="{C29A1387-C02F-434E-8E12-64DE1694DD47}" dt="2023-04-01T15:09:38.055" v="370" actId="20577"/>
          <ac:spMkLst>
            <pc:docMk/>
            <pc:sldMk cId="326261397" sldId="258"/>
            <ac:spMk id="3" creationId="{B79BD406-F227-62D5-773B-DCF86C5FDCE7}"/>
          </ac:spMkLst>
        </pc:spChg>
        <pc:spChg chg="mod">
          <ac:chgData name="ms Zeidan" userId="5d3d51ebde097b07" providerId="LiveId" clId="{C29A1387-C02F-434E-8E12-64DE1694DD47}" dt="2023-04-03T09:09:25.314" v="967" actId="20577"/>
          <ac:spMkLst>
            <pc:docMk/>
            <pc:sldMk cId="326261397" sldId="258"/>
            <ac:spMk id="4" creationId="{B19D5605-2A8C-C687-04ED-F06E3D1609C7}"/>
          </ac:spMkLst>
        </pc:spChg>
        <pc:graphicFrameChg chg="add del mod">
          <ac:chgData name="ms Zeidan" userId="5d3d51ebde097b07" providerId="LiveId" clId="{C29A1387-C02F-434E-8E12-64DE1694DD47}" dt="2023-04-01T12:11:13.853" v="210" actId="478"/>
          <ac:graphicFrameMkLst>
            <pc:docMk/>
            <pc:sldMk cId="326261397" sldId="258"/>
            <ac:graphicFrameMk id="4" creationId="{C499E0C5-F1F0-7929-29A5-EBCA5ED9B6D4}"/>
          </ac:graphicFrameMkLst>
        </pc:graphicFrameChg>
        <pc:graphicFrameChg chg="add del mod modGraphic">
          <ac:chgData name="ms Zeidan" userId="5d3d51ebde097b07" providerId="LiveId" clId="{C29A1387-C02F-434E-8E12-64DE1694DD47}" dt="2023-04-01T12:12:44.939" v="258" actId="478"/>
          <ac:graphicFrameMkLst>
            <pc:docMk/>
            <pc:sldMk cId="326261397" sldId="258"/>
            <ac:graphicFrameMk id="5" creationId="{766BEAED-0EE4-5ED3-3D15-6BE460387623}"/>
          </ac:graphicFrameMkLst>
        </pc:graphicFrameChg>
      </pc:sldChg>
      <pc:sldChg chg="modSp new add del mod">
        <pc:chgData name="ms Zeidan" userId="5d3d51ebde097b07" providerId="LiveId" clId="{C29A1387-C02F-434E-8E12-64DE1694DD47}" dt="2023-04-03T09:09:48.614" v="974" actId="20577"/>
        <pc:sldMkLst>
          <pc:docMk/>
          <pc:sldMk cId="2212307738" sldId="259"/>
        </pc:sldMkLst>
        <pc:spChg chg="mod">
          <ac:chgData name="ms Zeidan" userId="5d3d51ebde097b07" providerId="LiveId" clId="{C29A1387-C02F-434E-8E12-64DE1694DD47}" dt="2023-04-01T12:16:04.234" v="277" actId="122"/>
          <ac:spMkLst>
            <pc:docMk/>
            <pc:sldMk cId="2212307738" sldId="259"/>
            <ac:spMk id="2" creationId="{4D0D4842-4D4C-2929-C0B6-C7FAB7C35284}"/>
          </ac:spMkLst>
        </pc:spChg>
        <pc:spChg chg="mod">
          <ac:chgData name="ms Zeidan" userId="5d3d51ebde097b07" providerId="LiveId" clId="{C29A1387-C02F-434E-8E12-64DE1694DD47}" dt="2023-04-01T12:21:55.608" v="306" actId="2710"/>
          <ac:spMkLst>
            <pc:docMk/>
            <pc:sldMk cId="2212307738" sldId="259"/>
            <ac:spMk id="3" creationId="{18E4CEE5-6CD6-5371-F732-87D430904698}"/>
          </ac:spMkLst>
        </pc:spChg>
        <pc:spChg chg="mod">
          <ac:chgData name="ms Zeidan" userId="5d3d51ebde097b07" providerId="LiveId" clId="{C29A1387-C02F-434E-8E12-64DE1694DD47}" dt="2023-04-03T09:09:48.614" v="974" actId="20577"/>
          <ac:spMkLst>
            <pc:docMk/>
            <pc:sldMk cId="2212307738" sldId="259"/>
            <ac:spMk id="4" creationId="{65E1D593-3524-256C-EB3B-1BED89D48161}"/>
          </ac:spMkLst>
        </pc:spChg>
      </pc:sldChg>
      <pc:sldChg chg="delSp modSp add mod">
        <pc:chgData name="ms Zeidan" userId="5d3d51ebde097b07" providerId="LiveId" clId="{C29A1387-C02F-434E-8E12-64DE1694DD47}" dt="2023-04-03T09:10:04.885" v="978" actId="1076"/>
        <pc:sldMkLst>
          <pc:docMk/>
          <pc:sldMk cId="944892671" sldId="260"/>
        </pc:sldMkLst>
        <pc:spChg chg="mod">
          <ac:chgData name="ms Zeidan" userId="5d3d51ebde097b07" providerId="LiveId" clId="{C29A1387-C02F-434E-8E12-64DE1694DD47}" dt="2023-04-03T09:10:04.885" v="978" actId="1076"/>
          <ac:spMkLst>
            <pc:docMk/>
            <pc:sldMk cId="944892671" sldId="260"/>
            <ac:spMk id="3" creationId="{18E4CEE5-6CD6-5371-F732-87D430904698}"/>
          </ac:spMkLst>
        </pc:spChg>
        <pc:spChg chg="del mod">
          <ac:chgData name="ms Zeidan" userId="5d3d51ebde097b07" providerId="LiveId" clId="{C29A1387-C02F-434E-8E12-64DE1694DD47}" dt="2023-04-03T09:09:56.851" v="977" actId="478"/>
          <ac:spMkLst>
            <pc:docMk/>
            <pc:sldMk cId="944892671" sldId="260"/>
            <ac:spMk id="4" creationId="{7B6074F0-DE30-BAEA-8AB2-F042C08CEF23}"/>
          </ac:spMkLst>
        </pc:spChg>
      </pc:sldChg>
      <pc:sldChg chg="addSp modSp add mod ord">
        <pc:chgData name="ms Zeidan" userId="5d3d51ebde097b07" providerId="LiveId" clId="{C29A1387-C02F-434E-8E12-64DE1694DD47}" dt="2023-04-03T09:10:12.730" v="980" actId="20577"/>
        <pc:sldMkLst>
          <pc:docMk/>
          <pc:sldMk cId="2512633983" sldId="261"/>
        </pc:sldMkLst>
        <pc:spChg chg="mod">
          <ac:chgData name="ms Zeidan" userId="5d3d51ebde097b07" providerId="LiveId" clId="{C29A1387-C02F-434E-8E12-64DE1694DD47}" dt="2023-04-02T10:19:21.040" v="626" actId="27636"/>
          <ac:spMkLst>
            <pc:docMk/>
            <pc:sldMk cId="2512633983" sldId="261"/>
            <ac:spMk id="3" creationId="{18E4CEE5-6CD6-5371-F732-87D430904698}"/>
          </ac:spMkLst>
        </pc:spChg>
        <pc:spChg chg="mod">
          <ac:chgData name="ms Zeidan" userId="5d3d51ebde097b07" providerId="LiveId" clId="{C29A1387-C02F-434E-8E12-64DE1694DD47}" dt="2023-04-03T09:10:12.730" v="980" actId="20577"/>
          <ac:spMkLst>
            <pc:docMk/>
            <pc:sldMk cId="2512633983" sldId="261"/>
            <ac:spMk id="5" creationId="{30C78E00-C01B-E02D-4CE9-A30B417F91D4}"/>
          </ac:spMkLst>
        </pc:spChg>
        <pc:picChg chg="add mod">
          <ac:chgData name="ms Zeidan" userId="5d3d51ebde097b07" providerId="LiveId" clId="{C29A1387-C02F-434E-8E12-64DE1694DD47}" dt="2023-04-02T10:19:39.566" v="630" actId="14100"/>
          <ac:picMkLst>
            <pc:docMk/>
            <pc:sldMk cId="2512633983" sldId="261"/>
            <ac:picMk id="4" creationId="{73029BEF-24EE-24BC-DEA7-649B71348BA0}"/>
          </ac:picMkLst>
        </pc:picChg>
      </pc:sldChg>
      <pc:sldChg chg="addSp delSp modSp new mod">
        <pc:chgData name="ms Zeidan" userId="5d3d51ebde097b07" providerId="LiveId" clId="{C29A1387-C02F-434E-8E12-64DE1694DD47}" dt="2023-04-03T09:10:23.646" v="982" actId="20577"/>
        <pc:sldMkLst>
          <pc:docMk/>
          <pc:sldMk cId="286202007" sldId="262"/>
        </pc:sldMkLst>
        <pc:spChg chg="mod">
          <ac:chgData name="ms Zeidan" userId="5d3d51ebde097b07" providerId="LiveId" clId="{C29A1387-C02F-434E-8E12-64DE1694DD47}" dt="2023-04-01T15:24:41.285" v="444" actId="113"/>
          <ac:spMkLst>
            <pc:docMk/>
            <pc:sldMk cId="286202007" sldId="262"/>
            <ac:spMk id="2" creationId="{9AB23FF4-B3F2-56B3-2713-922AD6273B9B}"/>
          </ac:spMkLst>
        </pc:spChg>
        <pc:spChg chg="add del mod">
          <ac:chgData name="ms Zeidan" userId="5d3d51ebde097b07" providerId="LiveId" clId="{C29A1387-C02F-434E-8E12-64DE1694DD47}" dt="2023-04-02T10:14:37.829" v="617"/>
          <ac:spMkLst>
            <pc:docMk/>
            <pc:sldMk cId="286202007" sldId="262"/>
            <ac:spMk id="3" creationId="{863A5078-B725-5428-3F74-9CCE640B68CF}"/>
          </ac:spMkLst>
        </pc:spChg>
        <pc:spChg chg="del">
          <ac:chgData name="ms Zeidan" userId="5d3d51ebde097b07" providerId="LiveId" clId="{C29A1387-C02F-434E-8E12-64DE1694DD47}" dt="2023-04-01T15:23:18.149" v="415"/>
          <ac:spMkLst>
            <pc:docMk/>
            <pc:sldMk cId="286202007" sldId="262"/>
            <ac:spMk id="3" creationId="{A68500C0-2C4A-C45B-E65F-2E22921BFE48}"/>
          </ac:spMkLst>
        </pc:spChg>
        <pc:spChg chg="mod">
          <ac:chgData name="ms Zeidan" userId="5d3d51ebde097b07" providerId="LiveId" clId="{C29A1387-C02F-434E-8E12-64DE1694DD47}" dt="2023-04-03T09:10:23.646" v="982" actId="20577"/>
          <ac:spMkLst>
            <pc:docMk/>
            <pc:sldMk cId="286202007" sldId="262"/>
            <ac:spMk id="3" creationId="{AF8C9807-49F2-C739-F887-30C2A6F89E11}"/>
          </ac:spMkLst>
        </pc:spChg>
        <pc:spChg chg="add mod">
          <ac:chgData name="ms Zeidan" userId="5d3d51ebde097b07" providerId="LiveId" clId="{C29A1387-C02F-434E-8E12-64DE1694DD47}" dt="2023-04-02T10:34:28.774" v="705" actId="12"/>
          <ac:spMkLst>
            <pc:docMk/>
            <pc:sldMk cId="286202007" sldId="262"/>
            <ac:spMk id="7" creationId="{76EC2CB9-E961-BE45-0A4B-3CBE8063EF52}"/>
          </ac:spMkLst>
        </pc:spChg>
        <pc:graphicFrameChg chg="add del mod">
          <ac:chgData name="ms Zeidan" userId="5d3d51ebde097b07" providerId="LiveId" clId="{C29A1387-C02F-434E-8E12-64DE1694DD47}" dt="2023-04-02T10:14:30.866" v="615" actId="478"/>
          <ac:graphicFrameMkLst>
            <pc:docMk/>
            <pc:sldMk cId="286202007" sldId="262"/>
            <ac:graphicFrameMk id="4" creationId="{B81985B3-0709-E207-A715-7B429BEF11BC}"/>
          </ac:graphicFrameMkLst>
        </pc:graphicFrameChg>
        <pc:graphicFrameChg chg="add del mod">
          <ac:chgData name="ms Zeidan" userId="5d3d51ebde097b07" providerId="LiveId" clId="{C29A1387-C02F-434E-8E12-64DE1694DD47}" dt="2023-04-02T10:20:10.717" v="632" actId="478"/>
          <ac:graphicFrameMkLst>
            <pc:docMk/>
            <pc:sldMk cId="286202007" sldId="262"/>
            <ac:graphicFrameMk id="5" creationId="{5137D6CA-1B69-C049-6B07-A9B3B9546ECD}"/>
          </ac:graphicFrameMkLst>
        </pc:graphicFrameChg>
        <pc:picChg chg="add del mod">
          <ac:chgData name="ms Zeidan" userId="5d3d51ebde097b07" providerId="LiveId" clId="{C29A1387-C02F-434E-8E12-64DE1694DD47}" dt="2023-04-02T10:13:48.623" v="610" actId="478"/>
          <ac:picMkLst>
            <pc:docMk/>
            <pc:sldMk cId="286202007" sldId="262"/>
            <ac:picMk id="1026" creationId="{D7EC668B-34CD-7231-56E9-BA2BF12CAAA1}"/>
          </ac:picMkLst>
        </pc:picChg>
      </pc:sldChg>
      <pc:sldChg chg="addSp delSp modSp new del mod">
        <pc:chgData name="ms Zeidan" userId="5d3d51ebde097b07" providerId="LiveId" clId="{C29A1387-C02F-434E-8E12-64DE1694DD47}" dt="2023-04-02T10:11:58.996" v="587" actId="2696"/>
        <pc:sldMkLst>
          <pc:docMk/>
          <pc:sldMk cId="906771396" sldId="263"/>
        </pc:sldMkLst>
        <pc:spChg chg="del mod">
          <ac:chgData name="ms Zeidan" userId="5d3d51ebde097b07" providerId="LiveId" clId="{C29A1387-C02F-434E-8E12-64DE1694DD47}" dt="2023-04-02T10:11:49.120" v="586" actId="478"/>
          <ac:spMkLst>
            <pc:docMk/>
            <pc:sldMk cId="906771396" sldId="263"/>
            <ac:spMk id="2" creationId="{25E693EA-059C-4C76-3A07-17E5A56600FA}"/>
          </ac:spMkLst>
        </pc:spChg>
        <pc:spChg chg="del mod">
          <ac:chgData name="ms Zeidan" userId="5d3d51ebde097b07" providerId="LiveId" clId="{C29A1387-C02F-434E-8E12-64DE1694DD47}" dt="2023-04-01T15:33:25.056" v="469"/>
          <ac:spMkLst>
            <pc:docMk/>
            <pc:sldMk cId="906771396" sldId="263"/>
            <ac:spMk id="3" creationId="{0673858D-E34B-6EB3-B137-A5D48E98E4BF}"/>
          </ac:spMkLst>
        </pc:spChg>
        <pc:spChg chg="add mod">
          <ac:chgData name="ms Zeidan" userId="5d3d51ebde097b07" providerId="LiveId" clId="{C29A1387-C02F-434E-8E12-64DE1694DD47}" dt="2023-04-02T10:11:32.455" v="583" actId="478"/>
          <ac:spMkLst>
            <pc:docMk/>
            <pc:sldMk cId="906771396" sldId="263"/>
            <ac:spMk id="3" creationId="{391B00A9-1F75-9328-A2E5-3CD6703E8831}"/>
          </ac:spMkLst>
        </pc:spChg>
        <pc:picChg chg="add del mod">
          <ac:chgData name="ms Zeidan" userId="5d3d51ebde097b07" providerId="LiveId" clId="{C29A1387-C02F-434E-8E12-64DE1694DD47}" dt="2023-04-02T10:11:49.120" v="586" actId="478"/>
          <ac:picMkLst>
            <pc:docMk/>
            <pc:sldMk cId="906771396" sldId="263"/>
            <ac:picMk id="4" creationId="{A971714C-A7C6-5CE6-6547-BE98E50753D5}"/>
          </ac:picMkLst>
        </pc:picChg>
        <pc:picChg chg="add del mod">
          <ac:chgData name="ms Zeidan" userId="5d3d51ebde097b07" providerId="LiveId" clId="{C29A1387-C02F-434E-8E12-64DE1694DD47}" dt="2023-04-02T10:11:32.455" v="583" actId="478"/>
          <ac:picMkLst>
            <pc:docMk/>
            <pc:sldMk cId="906771396" sldId="263"/>
            <ac:picMk id="2050" creationId="{352C3903-3EFF-1EE3-8385-BC4FA38F4F2E}"/>
          </ac:picMkLst>
        </pc:picChg>
      </pc:sldChg>
      <pc:sldChg chg="addSp delSp modSp new mod">
        <pc:chgData name="ms Zeidan" userId="5d3d51ebde097b07" providerId="LiveId" clId="{C29A1387-C02F-434E-8E12-64DE1694DD47}" dt="2023-04-02T10:10:19.413" v="582" actId="14100"/>
        <pc:sldMkLst>
          <pc:docMk/>
          <pc:sldMk cId="1611353088" sldId="264"/>
        </pc:sldMkLst>
        <pc:spChg chg="mod">
          <ac:chgData name="ms Zeidan" userId="5d3d51ebde097b07" providerId="LiveId" clId="{C29A1387-C02F-434E-8E12-64DE1694DD47}" dt="2023-04-02T09:18:33.638" v="524" actId="207"/>
          <ac:spMkLst>
            <pc:docMk/>
            <pc:sldMk cId="1611353088" sldId="264"/>
            <ac:spMk id="2" creationId="{9C3F0C6D-A16F-7281-9377-15D6184DF002}"/>
          </ac:spMkLst>
        </pc:spChg>
        <pc:spChg chg="del">
          <ac:chgData name="ms Zeidan" userId="5d3d51ebde097b07" providerId="LiveId" clId="{C29A1387-C02F-434E-8E12-64DE1694DD47}" dt="2023-04-02T09:21:53.385" v="525"/>
          <ac:spMkLst>
            <pc:docMk/>
            <pc:sldMk cId="1611353088" sldId="264"/>
            <ac:spMk id="3" creationId="{DC32EF7E-7312-FC45-3EEF-B7B4002C32DD}"/>
          </ac:spMkLst>
        </pc:spChg>
        <pc:spChg chg="add del mod">
          <ac:chgData name="ms Zeidan" userId="5d3d51ebde097b07" providerId="LiveId" clId="{C29A1387-C02F-434E-8E12-64DE1694DD47}" dt="2023-04-02T09:36:41.340" v="577" actId="478"/>
          <ac:spMkLst>
            <pc:docMk/>
            <pc:sldMk cId="1611353088" sldId="264"/>
            <ac:spMk id="5" creationId="{0025BFCA-56E3-F92C-8430-058BCEF6888F}"/>
          </ac:spMkLst>
        </pc:spChg>
        <pc:picChg chg="add mod">
          <ac:chgData name="ms Zeidan" userId="5d3d51ebde097b07" providerId="LiveId" clId="{C29A1387-C02F-434E-8E12-64DE1694DD47}" dt="2023-04-02T09:22:24.651" v="537" actId="1036"/>
          <ac:picMkLst>
            <pc:docMk/>
            <pc:sldMk cId="1611353088" sldId="264"/>
            <ac:picMk id="1026" creationId="{F513926B-30F4-50D1-8FE6-17BBB6F0AFEB}"/>
          </ac:picMkLst>
        </pc:picChg>
        <pc:picChg chg="add mod">
          <ac:chgData name="ms Zeidan" userId="5d3d51ebde097b07" providerId="LiveId" clId="{C29A1387-C02F-434E-8E12-64DE1694DD47}" dt="2023-04-02T10:10:19.413" v="582" actId="14100"/>
          <ac:picMkLst>
            <pc:docMk/>
            <pc:sldMk cId="1611353088" sldId="264"/>
            <ac:picMk id="1028" creationId="{393D2F72-E452-E7D0-AAC0-C5B20CE7AC62}"/>
          </ac:picMkLst>
        </pc:picChg>
      </pc:sldChg>
      <pc:sldChg chg="modSp add mod">
        <pc:chgData name="ms Zeidan" userId="5d3d51ebde097b07" providerId="LiveId" clId="{C29A1387-C02F-434E-8E12-64DE1694DD47}" dt="2023-04-04T09:49:00.750" v="2990" actId="108"/>
        <pc:sldMkLst>
          <pc:docMk/>
          <pc:sldMk cId="2104132966" sldId="265"/>
        </pc:sldMkLst>
        <pc:spChg chg="mod">
          <ac:chgData name="ms Zeidan" userId="5d3d51ebde097b07" providerId="LiveId" clId="{C29A1387-C02F-434E-8E12-64DE1694DD47}" dt="2023-04-04T09:48:51.894" v="2983" actId="108"/>
          <ac:spMkLst>
            <pc:docMk/>
            <pc:sldMk cId="2104132966" sldId="265"/>
            <ac:spMk id="2" creationId="{9C3F0C6D-A16F-7281-9377-15D6184DF002}"/>
          </ac:spMkLst>
        </pc:spChg>
        <pc:spChg chg="mod">
          <ac:chgData name="ms Zeidan" userId="5d3d51ebde097b07" providerId="LiveId" clId="{C29A1387-C02F-434E-8E12-64DE1694DD47}" dt="2023-04-04T09:48:52.961" v="2984" actId="108"/>
          <ac:spMkLst>
            <pc:docMk/>
            <pc:sldMk cId="2104132966" sldId="265"/>
            <ac:spMk id="3" creationId="{AFB38038-DCBE-1530-E754-BC1DEB14FA47}"/>
          </ac:spMkLst>
        </pc:spChg>
        <pc:spChg chg="mod">
          <ac:chgData name="ms Zeidan" userId="5d3d51ebde097b07" providerId="LiveId" clId="{C29A1387-C02F-434E-8E12-64DE1694DD47}" dt="2023-04-04T09:49:00.750" v="2990" actId="108"/>
          <ac:spMkLst>
            <pc:docMk/>
            <pc:sldMk cId="2104132966" sldId="265"/>
            <ac:spMk id="5" creationId="{0025BFCA-56E3-F92C-8430-058BCEF6888F}"/>
          </ac:spMkLst>
        </pc:spChg>
      </pc:sldChg>
      <pc:sldChg chg="modSp new mod">
        <pc:chgData name="ms Zeidan" userId="5d3d51ebde097b07" providerId="LiveId" clId="{C29A1387-C02F-434E-8E12-64DE1694DD47}" dt="2023-04-03T09:12:44.231" v="998" actId="20577"/>
        <pc:sldMkLst>
          <pc:docMk/>
          <pc:sldMk cId="277636340" sldId="266"/>
        </pc:sldMkLst>
        <pc:spChg chg="mod">
          <ac:chgData name="ms Zeidan" userId="5d3d51ebde097b07" providerId="LiveId" clId="{C29A1387-C02F-434E-8E12-64DE1694DD47}" dt="2023-04-02T10:12:53.738" v="608" actId="20577"/>
          <ac:spMkLst>
            <pc:docMk/>
            <pc:sldMk cId="277636340" sldId="266"/>
            <ac:spMk id="2" creationId="{8B62BDED-184E-5E05-AB91-9B8B4A20423C}"/>
          </ac:spMkLst>
        </pc:spChg>
        <pc:spChg chg="mod">
          <ac:chgData name="ms Zeidan" userId="5d3d51ebde097b07" providerId="LiveId" clId="{C29A1387-C02F-434E-8E12-64DE1694DD47}" dt="2023-04-02T15:28:18.166" v="723" actId="13926"/>
          <ac:spMkLst>
            <pc:docMk/>
            <pc:sldMk cId="277636340" sldId="266"/>
            <ac:spMk id="3" creationId="{B22F7E90-719E-B5BD-5E77-C13AD1C30F7B}"/>
          </ac:spMkLst>
        </pc:spChg>
        <pc:spChg chg="mod">
          <ac:chgData name="ms Zeidan" userId="5d3d51ebde097b07" providerId="LiveId" clId="{C29A1387-C02F-434E-8E12-64DE1694DD47}" dt="2023-04-03T09:12:44.231" v="998" actId="20577"/>
          <ac:spMkLst>
            <pc:docMk/>
            <pc:sldMk cId="277636340" sldId="266"/>
            <ac:spMk id="4" creationId="{3C6E8FA8-AF54-6A2E-E224-2FF79905EB35}"/>
          </ac:spMkLst>
        </pc:spChg>
      </pc:sldChg>
      <pc:sldChg chg="modSp add del mod">
        <pc:chgData name="ms Zeidan" userId="5d3d51ebde097b07" providerId="LiveId" clId="{C29A1387-C02F-434E-8E12-64DE1694DD47}" dt="2023-04-03T09:54:45.046" v="1488" actId="2696"/>
        <pc:sldMkLst>
          <pc:docMk/>
          <pc:sldMk cId="2161842042" sldId="267"/>
        </pc:sldMkLst>
        <pc:spChg chg="mod">
          <ac:chgData name="ms Zeidan" userId="5d3d51ebde097b07" providerId="LiveId" clId="{C29A1387-C02F-434E-8E12-64DE1694DD47}" dt="2023-04-03T09:11:55.298" v="989" actId="1076"/>
          <ac:spMkLst>
            <pc:docMk/>
            <pc:sldMk cId="2161842042" sldId="267"/>
            <ac:spMk id="3" creationId="{B5721D67-D30D-1A0B-0698-38507E9550BB}"/>
          </ac:spMkLst>
        </pc:spChg>
      </pc:sldChg>
      <pc:sldChg chg="modSp add mod">
        <pc:chgData name="ms Zeidan" userId="5d3d51ebde097b07" providerId="LiveId" clId="{C29A1387-C02F-434E-8E12-64DE1694DD47}" dt="2023-04-03T09:13:18.729" v="1008" actId="113"/>
        <pc:sldMkLst>
          <pc:docMk/>
          <pc:sldMk cId="1105709102" sldId="268"/>
        </pc:sldMkLst>
        <pc:spChg chg="mod">
          <ac:chgData name="ms Zeidan" userId="5d3d51ebde097b07" providerId="LiveId" clId="{C29A1387-C02F-434E-8E12-64DE1694DD47}" dt="2023-04-02T13:39:06.124" v="718" actId="20577"/>
          <ac:spMkLst>
            <pc:docMk/>
            <pc:sldMk cId="1105709102" sldId="268"/>
            <ac:spMk id="3" creationId="{B22F7E90-719E-B5BD-5E77-C13AD1C30F7B}"/>
          </ac:spMkLst>
        </pc:spChg>
        <pc:spChg chg="mod">
          <ac:chgData name="ms Zeidan" userId="5d3d51ebde097b07" providerId="LiveId" clId="{C29A1387-C02F-434E-8E12-64DE1694DD47}" dt="2023-04-03T09:13:18.729" v="1008" actId="113"/>
          <ac:spMkLst>
            <pc:docMk/>
            <pc:sldMk cId="1105709102" sldId="268"/>
            <ac:spMk id="4" creationId="{74F8AA46-9EF7-08C1-0C6F-064237BEB6C5}"/>
          </ac:spMkLst>
        </pc:spChg>
      </pc:sldChg>
      <pc:sldChg chg="modSp new mod">
        <pc:chgData name="ms Zeidan" userId="5d3d51ebde097b07" providerId="LiveId" clId="{C29A1387-C02F-434E-8E12-64DE1694DD47}" dt="2023-04-03T09:13:37.512" v="1013" actId="113"/>
        <pc:sldMkLst>
          <pc:docMk/>
          <pc:sldMk cId="3209624316" sldId="269"/>
        </pc:sldMkLst>
        <pc:spChg chg="mod">
          <ac:chgData name="ms Zeidan" userId="5d3d51ebde097b07" providerId="LiveId" clId="{C29A1387-C02F-434E-8E12-64DE1694DD47}" dt="2023-04-02T15:29:17.094" v="727" actId="113"/>
          <ac:spMkLst>
            <pc:docMk/>
            <pc:sldMk cId="3209624316" sldId="269"/>
            <ac:spMk id="2" creationId="{C30FCE40-86C2-37AE-D79E-84F4D1E26D55}"/>
          </ac:spMkLst>
        </pc:spChg>
        <pc:spChg chg="mod">
          <ac:chgData name="ms Zeidan" userId="5d3d51ebde097b07" providerId="LiveId" clId="{C29A1387-C02F-434E-8E12-64DE1694DD47}" dt="2023-04-02T15:34:17.854" v="738" actId="12"/>
          <ac:spMkLst>
            <pc:docMk/>
            <pc:sldMk cId="3209624316" sldId="269"/>
            <ac:spMk id="3" creationId="{E098632E-4A78-409C-C23D-4C7BCAB9F17E}"/>
          </ac:spMkLst>
        </pc:spChg>
        <pc:spChg chg="mod">
          <ac:chgData name="ms Zeidan" userId="5d3d51ebde097b07" providerId="LiveId" clId="{C29A1387-C02F-434E-8E12-64DE1694DD47}" dt="2023-04-03T09:13:37.512" v="1013" actId="113"/>
          <ac:spMkLst>
            <pc:docMk/>
            <pc:sldMk cId="3209624316" sldId="269"/>
            <ac:spMk id="4" creationId="{5BE359D6-4E19-2D76-E6F2-44536EF5FD93}"/>
          </ac:spMkLst>
        </pc:spChg>
      </pc:sldChg>
      <pc:sldChg chg="modSp new del mod">
        <pc:chgData name="ms Zeidan" userId="5d3d51ebde097b07" providerId="LiveId" clId="{C29A1387-C02F-434E-8E12-64DE1694DD47}" dt="2023-04-02T20:48:15.528" v="895" actId="2696"/>
        <pc:sldMkLst>
          <pc:docMk/>
          <pc:sldMk cId="4133817756" sldId="270"/>
        </pc:sldMkLst>
        <pc:spChg chg="mod">
          <ac:chgData name="ms Zeidan" userId="5d3d51ebde097b07" providerId="LiveId" clId="{C29A1387-C02F-434E-8E12-64DE1694DD47}" dt="2023-04-02T15:42:01.040" v="795" actId="313"/>
          <ac:spMkLst>
            <pc:docMk/>
            <pc:sldMk cId="4133817756" sldId="270"/>
            <ac:spMk id="2" creationId="{4A18A003-A27E-F440-7C5E-4DF455BC48D5}"/>
          </ac:spMkLst>
        </pc:spChg>
      </pc:sldChg>
      <pc:sldChg chg="modSp new mod">
        <pc:chgData name="ms Zeidan" userId="5d3d51ebde097b07" providerId="LiveId" clId="{C29A1387-C02F-434E-8E12-64DE1694DD47}" dt="2023-04-03T09:14:19.209" v="1025" actId="255"/>
        <pc:sldMkLst>
          <pc:docMk/>
          <pc:sldMk cId="3934377237" sldId="271"/>
        </pc:sldMkLst>
        <pc:spChg chg="mod">
          <ac:chgData name="ms Zeidan" userId="5d3d51ebde097b07" providerId="LiveId" clId="{C29A1387-C02F-434E-8E12-64DE1694DD47}" dt="2023-04-02T20:37:43.907" v="855" actId="113"/>
          <ac:spMkLst>
            <pc:docMk/>
            <pc:sldMk cId="3934377237" sldId="271"/>
            <ac:spMk id="2" creationId="{C3A5A30E-8784-263A-72EB-553EB8D3B906}"/>
          </ac:spMkLst>
        </pc:spChg>
        <pc:spChg chg="mod">
          <ac:chgData name="ms Zeidan" userId="5d3d51ebde097b07" providerId="LiveId" clId="{C29A1387-C02F-434E-8E12-64DE1694DD47}" dt="2023-04-02T20:41:41.368" v="878" actId="27636"/>
          <ac:spMkLst>
            <pc:docMk/>
            <pc:sldMk cId="3934377237" sldId="271"/>
            <ac:spMk id="3" creationId="{2E21EDF3-8041-59AB-EE58-08033B346233}"/>
          </ac:spMkLst>
        </pc:spChg>
        <pc:spChg chg="mod">
          <ac:chgData name="ms Zeidan" userId="5d3d51ebde097b07" providerId="LiveId" clId="{C29A1387-C02F-434E-8E12-64DE1694DD47}" dt="2023-04-03T09:14:19.209" v="1025" actId="255"/>
          <ac:spMkLst>
            <pc:docMk/>
            <pc:sldMk cId="3934377237" sldId="271"/>
            <ac:spMk id="4" creationId="{F57322D9-E952-34C2-0D7D-C1CA92211BE0}"/>
          </ac:spMkLst>
        </pc:spChg>
      </pc:sldChg>
      <pc:sldChg chg="modSp new mod">
        <pc:chgData name="ms Zeidan" userId="5d3d51ebde097b07" providerId="LiveId" clId="{C29A1387-C02F-434E-8E12-64DE1694DD47}" dt="2023-04-03T09:14:50.219" v="1032" actId="255"/>
        <pc:sldMkLst>
          <pc:docMk/>
          <pc:sldMk cId="3012108616" sldId="272"/>
        </pc:sldMkLst>
        <pc:spChg chg="mod">
          <ac:chgData name="ms Zeidan" userId="5d3d51ebde097b07" providerId="LiveId" clId="{C29A1387-C02F-434E-8E12-64DE1694DD47}" dt="2023-04-02T21:02:24.475" v="964" actId="113"/>
          <ac:spMkLst>
            <pc:docMk/>
            <pc:sldMk cId="3012108616" sldId="272"/>
            <ac:spMk id="2" creationId="{A075F9E5-A04A-0838-A8A0-F7ECD34B769F}"/>
          </ac:spMkLst>
        </pc:spChg>
        <pc:spChg chg="mod">
          <ac:chgData name="ms Zeidan" userId="5d3d51ebde097b07" providerId="LiveId" clId="{C29A1387-C02F-434E-8E12-64DE1694DD47}" dt="2023-04-02T20:59:50.061" v="963"/>
          <ac:spMkLst>
            <pc:docMk/>
            <pc:sldMk cId="3012108616" sldId="272"/>
            <ac:spMk id="3" creationId="{7F0863AD-AFC6-63F8-D2C0-CC3C1E326C29}"/>
          </ac:spMkLst>
        </pc:spChg>
        <pc:spChg chg="mod">
          <ac:chgData name="ms Zeidan" userId="5d3d51ebde097b07" providerId="LiveId" clId="{C29A1387-C02F-434E-8E12-64DE1694DD47}" dt="2023-04-03T09:14:50.219" v="1032" actId="255"/>
          <ac:spMkLst>
            <pc:docMk/>
            <pc:sldMk cId="3012108616" sldId="272"/>
            <ac:spMk id="4" creationId="{E197C745-E252-4B22-070E-93FF12636696}"/>
          </ac:spMkLst>
        </pc:spChg>
      </pc:sldChg>
      <pc:sldChg chg="addSp delSp modSp new mod">
        <pc:chgData name="ms Zeidan" userId="5d3d51ebde097b07" providerId="LiveId" clId="{C29A1387-C02F-434E-8E12-64DE1694DD47}" dt="2023-04-03T09:12:13.896" v="992" actId="20577"/>
        <pc:sldMkLst>
          <pc:docMk/>
          <pc:sldMk cId="276835199" sldId="273"/>
        </pc:sldMkLst>
        <pc:spChg chg="mod">
          <ac:chgData name="ms Zeidan" userId="5d3d51ebde097b07" providerId="LiveId" clId="{C29A1387-C02F-434E-8E12-64DE1694DD47}" dt="2023-04-02T20:51:29.032" v="941" actId="113"/>
          <ac:spMkLst>
            <pc:docMk/>
            <pc:sldMk cId="276835199" sldId="273"/>
            <ac:spMk id="2" creationId="{9D39ECAE-EC6B-3BD4-08EE-0BFAE82676D8}"/>
          </ac:spMkLst>
        </pc:spChg>
        <pc:spChg chg="mod">
          <ac:chgData name="ms Zeidan" userId="5d3d51ebde097b07" providerId="LiveId" clId="{C29A1387-C02F-434E-8E12-64DE1694DD47}" dt="2023-04-02T20:58:24.134" v="962" actId="20577"/>
          <ac:spMkLst>
            <pc:docMk/>
            <pc:sldMk cId="276835199" sldId="273"/>
            <ac:spMk id="3" creationId="{2F06E192-5783-17BE-9E8C-21FA6753DFC8}"/>
          </ac:spMkLst>
        </pc:spChg>
        <pc:spChg chg="del mod">
          <ac:chgData name="ms Zeidan" userId="5d3d51ebde097b07" providerId="LiveId" clId="{C29A1387-C02F-434E-8E12-64DE1694DD47}" dt="2023-04-03T09:10:55.827" v="984" actId="478"/>
          <ac:spMkLst>
            <pc:docMk/>
            <pc:sldMk cId="276835199" sldId="273"/>
            <ac:spMk id="4" creationId="{1A0D6564-ACFD-4252-BC68-2EB6E5FDCDEC}"/>
          </ac:spMkLst>
        </pc:spChg>
        <pc:spChg chg="add mod">
          <ac:chgData name="ms Zeidan" userId="5d3d51ebde097b07" providerId="LiveId" clId="{C29A1387-C02F-434E-8E12-64DE1694DD47}" dt="2023-04-03T09:12:13.896" v="992" actId="20577"/>
          <ac:spMkLst>
            <pc:docMk/>
            <pc:sldMk cId="276835199" sldId="273"/>
            <ac:spMk id="5" creationId="{8008BC28-BC3C-7D32-8381-3EE34FCF4315}"/>
          </ac:spMkLst>
        </pc:spChg>
      </pc:sldChg>
      <pc:sldChg chg="delSp modSp new mod">
        <pc:chgData name="ms Zeidan" userId="5d3d51ebde097b07" providerId="LiveId" clId="{C29A1387-C02F-434E-8E12-64DE1694DD47}" dt="2023-04-03T09:21:31.919" v="1114" actId="20577"/>
        <pc:sldMkLst>
          <pc:docMk/>
          <pc:sldMk cId="1558458450" sldId="274"/>
        </pc:sldMkLst>
        <pc:spChg chg="mod">
          <ac:chgData name="ms Zeidan" userId="5d3d51ebde097b07" providerId="LiveId" clId="{C29A1387-C02F-434E-8E12-64DE1694DD47}" dt="2023-04-03T09:21:31.919" v="1114" actId="20577"/>
          <ac:spMkLst>
            <pc:docMk/>
            <pc:sldMk cId="1558458450" sldId="274"/>
            <ac:spMk id="2" creationId="{318C050D-89DD-AA12-7CBC-367EF7C4F31A}"/>
          </ac:spMkLst>
        </pc:spChg>
        <pc:spChg chg="del">
          <ac:chgData name="ms Zeidan" userId="5d3d51ebde097b07" providerId="LiveId" clId="{C29A1387-C02F-434E-8E12-64DE1694DD47}" dt="2023-04-03T09:20:12.075" v="1103" actId="478"/>
          <ac:spMkLst>
            <pc:docMk/>
            <pc:sldMk cId="1558458450" sldId="274"/>
            <ac:spMk id="3" creationId="{BA807157-AE4D-2C06-F984-D3F1AC86356C}"/>
          </ac:spMkLst>
        </pc:spChg>
      </pc:sldChg>
      <pc:sldChg chg="new del">
        <pc:chgData name="ms Zeidan" userId="5d3d51ebde097b07" providerId="LiveId" clId="{C29A1387-C02F-434E-8E12-64DE1694DD47}" dt="2023-04-03T09:27:28.174" v="1124" actId="2696"/>
        <pc:sldMkLst>
          <pc:docMk/>
          <pc:sldMk cId="3286740013" sldId="275"/>
        </pc:sldMkLst>
      </pc:sldChg>
      <pc:sldChg chg="delSp modSp new mod">
        <pc:chgData name="ms Zeidan" userId="5d3d51ebde097b07" providerId="LiveId" clId="{C29A1387-C02F-434E-8E12-64DE1694DD47}" dt="2023-04-03T09:30:38.146" v="1154" actId="20577"/>
        <pc:sldMkLst>
          <pc:docMk/>
          <pc:sldMk cId="3495461260" sldId="276"/>
        </pc:sldMkLst>
        <pc:spChg chg="del">
          <ac:chgData name="ms Zeidan" userId="5d3d51ebde097b07" providerId="LiveId" clId="{C29A1387-C02F-434E-8E12-64DE1694DD47}" dt="2023-04-03T09:27:40.274" v="1125" actId="478"/>
          <ac:spMkLst>
            <pc:docMk/>
            <pc:sldMk cId="3495461260" sldId="276"/>
            <ac:spMk id="2" creationId="{311B4E15-4DC3-5E26-43F1-B19512BC09CA}"/>
          </ac:spMkLst>
        </pc:spChg>
        <pc:spChg chg="mod">
          <ac:chgData name="ms Zeidan" userId="5d3d51ebde097b07" providerId="LiveId" clId="{C29A1387-C02F-434E-8E12-64DE1694DD47}" dt="2023-04-03T09:30:38.146" v="1154" actId="20577"/>
          <ac:spMkLst>
            <pc:docMk/>
            <pc:sldMk cId="3495461260" sldId="276"/>
            <ac:spMk id="3" creationId="{D134096B-D0B6-DAF7-E6A0-2525D8751A38}"/>
          </ac:spMkLst>
        </pc:spChg>
      </pc:sldChg>
      <pc:sldChg chg="new del">
        <pc:chgData name="ms Zeidan" userId="5d3d51ebde097b07" providerId="LiveId" clId="{C29A1387-C02F-434E-8E12-64DE1694DD47}" dt="2023-04-03T09:31:58.622" v="1155" actId="2696"/>
        <pc:sldMkLst>
          <pc:docMk/>
          <pc:sldMk cId="1338408646" sldId="277"/>
        </pc:sldMkLst>
      </pc:sldChg>
      <pc:sldChg chg="modSp new mod">
        <pc:chgData name="ms Zeidan" userId="5d3d51ebde097b07" providerId="LiveId" clId="{C29A1387-C02F-434E-8E12-64DE1694DD47}" dt="2023-04-03T09:46:45.859" v="1384" actId="113"/>
        <pc:sldMkLst>
          <pc:docMk/>
          <pc:sldMk cId="2963260097" sldId="277"/>
        </pc:sldMkLst>
        <pc:spChg chg="mod">
          <ac:chgData name="ms Zeidan" userId="5d3d51ebde097b07" providerId="LiveId" clId="{C29A1387-C02F-434E-8E12-64DE1694DD47}" dt="2023-04-03T09:46:45.859" v="1384" actId="113"/>
          <ac:spMkLst>
            <pc:docMk/>
            <pc:sldMk cId="2963260097" sldId="277"/>
            <ac:spMk id="2" creationId="{1BC1ECCE-3003-C8FC-DB88-3ABCE0006D25}"/>
          </ac:spMkLst>
        </pc:spChg>
        <pc:spChg chg="mod">
          <ac:chgData name="ms Zeidan" userId="5d3d51ebde097b07" providerId="LiveId" clId="{C29A1387-C02F-434E-8E12-64DE1694DD47}" dt="2023-04-03T09:46:20.942" v="1378" actId="20577"/>
          <ac:spMkLst>
            <pc:docMk/>
            <pc:sldMk cId="2963260097" sldId="277"/>
            <ac:spMk id="3" creationId="{63A0351F-28C8-9653-784F-572BEC255057}"/>
          </ac:spMkLst>
        </pc:spChg>
      </pc:sldChg>
      <pc:sldChg chg="delSp modSp new mod">
        <pc:chgData name="ms Zeidan" userId="5d3d51ebde097b07" providerId="LiveId" clId="{C29A1387-C02F-434E-8E12-64DE1694DD47}" dt="2023-04-03T09:50:48.734" v="1417" actId="255"/>
        <pc:sldMkLst>
          <pc:docMk/>
          <pc:sldMk cId="1042719658" sldId="278"/>
        </pc:sldMkLst>
        <pc:spChg chg="del">
          <ac:chgData name="ms Zeidan" userId="5d3d51ebde097b07" providerId="LiveId" clId="{C29A1387-C02F-434E-8E12-64DE1694DD47}" dt="2023-04-03T09:48:17.615" v="1395" actId="478"/>
          <ac:spMkLst>
            <pc:docMk/>
            <pc:sldMk cId="1042719658" sldId="278"/>
            <ac:spMk id="2" creationId="{71CFA127-33C9-ACAF-4354-28287AB831CD}"/>
          </ac:spMkLst>
        </pc:spChg>
        <pc:spChg chg="mod">
          <ac:chgData name="ms Zeidan" userId="5d3d51ebde097b07" providerId="LiveId" clId="{C29A1387-C02F-434E-8E12-64DE1694DD47}" dt="2023-04-03T09:50:10.087" v="1415" actId="207"/>
          <ac:spMkLst>
            <pc:docMk/>
            <pc:sldMk cId="1042719658" sldId="278"/>
            <ac:spMk id="3" creationId="{11EFDAD2-FFBC-DB8D-0986-B9188C66C460}"/>
          </ac:spMkLst>
        </pc:spChg>
        <pc:spChg chg="mod">
          <ac:chgData name="ms Zeidan" userId="5d3d51ebde097b07" providerId="LiveId" clId="{C29A1387-C02F-434E-8E12-64DE1694DD47}" dt="2023-04-03T09:50:48.734" v="1417" actId="255"/>
          <ac:spMkLst>
            <pc:docMk/>
            <pc:sldMk cId="1042719658" sldId="278"/>
            <ac:spMk id="4" creationId="{44D74E04-624C-6DEF-BA4D-CF75A6C5097D}"/>
          </ac:spMkLst>
        </pc:spChg>
      </pc:sldChg>
      <pc:sldChg chg="addSp delSp modSp new mod">
        <pc:chgData name="ms Zeidan" userId="5d3d51ebde097b07" providerId="LiveId" clId="{C29A1387-C02F-434E-8E12-64DE1694DD47}" dt="2023-04-03T09:54:36.891" v="1487" actId="255"/>
        <pc:sldMkLst>
          <pc:docMk/>
          <pc:sldMk cId="2622559786" sldId="279"/>
        </pc:sldMkLst>
        <pc:spChg chg="mod">
          <ac:chgData name="ms Zeidan" userId="5d3d51ebde097b07" providerId="LiveId" clId="{C29A1387-C02F-434E-8E12-64DE1694DD47}" dt="2023-04-03T09:53:01.151" v="1475" actId="207"/>
          <ac:spMkLst>
            <pc:docMk/>
            <pc:sldMk cId="2622559786" sldId="279"/>
            <ac:spMk id="2" creationId="{1EEEA9F9-1057-746D-EC8A-840DAA13C46F}"/>
          </ac:spMkLst>
        </pc:spChg>
        <pc:spChg chg="del">
          <ac:chgData name="ms Zeidan" userId="5d3d51ebde097b07" providerId="LiveId" clId="{C29A1387-C02F-434E-8E12-64DE1694DD47}" dt="2023-04-03T09:53:27.609" v="1476"/>
          <ac:spMkLst>
            <pc:docMk/>
            <pc:sldMk cId="2622559786" sldId="279"/>
            <ac:spMk id="3" creationId="{EE0DBEE5-F288-E041-9B16-2A5EAF8A7EB1}"/>
          </ac:spMkLst>
        </pc:spChg>
        <pc:spChg chg="mod">
          <ac:chgData name="ms Zeidan" userId="5d3d51ebde097b07" providerId="LiveId" clId="{C29A1387-C02F-434E-8E12-64DE1694DD47}" dt="2023-04-03T09:54:36.891" v="1487" actId="255"/>
          <ac:spMkLst>
            <pc:docMk/>
            <pc:sldMk cId="2622559786" sldId="279"/>
            <ac:spMk id="4" creationId="{5A0546B1-4C39-BE67-7A9D-ADF5109C3B5B}"/>
          </ac:spMkLst>
        </pc:spChg>
        <pc:graphicFrameChg chg="add mod">
          <ac:chgData name="ms Zeidan" userId="5d3d51ebde097b07" providerId="LiveId" clId="{C29A1387-C02F-434E-8E12-64DE1694DD47}" dt="2023-04-03T09:53:27.609" v="1476"/>
          <ac:graphicFrameMkLst>
            <pc:docMk/>
            <pc:sldMk cId="2622559786" sldId="279"/>
            <ac:graphicFrameMk id="5" creationId="{7EE70217-0210-D2FD-1246-1FC8DDA593E4}"/>
          </ac:graphicFrameMkLst>
        </pc:graphicFrameChg>
      </pc:sldChg>
      <pc:sldChg chg="new del">
        <pc:chgData name="ms Zeidan" userId="5d3d51ebde097b07" providerId="LiveId" clId="{C29A1387-C02F-434E-8E12-64DE1694DD47}" dt="2023-04-03T09:48:44.820" v="1402" actId="2696"/>
        <pc:sldMkLst>
          <pc:docMk/>
          <pc:sldMk cId="4252159150" sldId="279"/>
        </pc:sldMkLst>
      </pc:sldChg>
      <pc:sldChg chg="modSp add mod ord">
        <pc:chgData name="ms Zeidan" userId="5d3d51ebde097b07" providerId="LiveId" clId="{C29A1387-C02F-434E-8E12-64DE1694DD47}" dt="2023-04-03T20:38:12.805" v="2216" actId="108"/>
        <pc:sldMkLst>
          <pc:docMk/>
          <pc:sldMk cId="761534360" sldId="280"/>
        </pc:sldMkLst>
        <pc:spChg chg="mod">
          <ac:chgData name="ms Zeidan" userId="5d3d51ebde097b07" providerId="LiveId" clId="{C29A1387-C02F-434E-8E12-64DE1694DD47}" dt="2023-04-03T20:38:12.805" v="2216" actId="108"/>
          <ac:spMkLst>
            <pc:docMk/>
            <pc:sldMk cId="761534360" sldId="280"/>
            <ac:spMk id="3" creationId="{B79BD406-F227-62D5-773B-DCF86C5FDCE7}"/>
          </ac:spMkLst>
        </pc:spChg>
      </pc:sldChg>
      <pc:sldChg chg="new del">
        <pc:chgData name="ms Zeidan" userId="5d3d51ebde097b07" providerId="LiveId" clId="{C29A1387-C02F-434E-8E12-64DE1694DD47}" dt="2023-04-03T09:48:49.073" v="1403" actId="2696"/>
        <pc:sldMkLst>
          <pc:docMk/>
          <pc:sldMk cId="4177767888" sldId="280"/>
        </pc:sldMkLst>
      </pc:sldChg>
      <pc:sldChg chg="new del">
        <pc:chgData name="ms Zeidan" userId="5d3d51ebde097b07" providerId="LiveId" clId="{C29A1387-C02F-434E-8E12-64DE1694DD47}" dt="2023-04-03T09:57:52.448" v="1532" actId="2696"/>
        <pc:sldMkLst>
          <pc:docMk/>
          <pc:sldMk cId="1786158161" sldId="281"/>
        </pc:sldMkLst>
      </pc:sldChg>
      <pc:sldChg chg="delSp modSp new del mod">
        <pc:chgData name="ms Zeidan" userId="5d3d51ebde097b07" providerId="LiveId" clId="{C29A1387-C02F-434E-8E12-64DE1694DD47}" dt="2023-04-03T09:48:52.833" v="1404" actId="2696"/>
        <pc:sldMkLst>
          <pc:docMk/>
          <pc:sldMk cId="2778985797" sldId="281"/>
        </pc:sldMkLst>
        <pc:spChg chg="del">
          <ac:chgData name="ms Zeidan" userId="5d3d51ebde097b07" providerId="LiveId" clId="{C29A1387-C02F-434E-8E12-64DE1694DD47}" dt="2023-04-03T09:47:25.281" v="1390" actId="478"/>
          <ac:spMkLst>
            <pc:docMk/>
            <pc:sldMk cId="2778985797" sldId="281"/>
            <ac:spMk id="2" creationId="{EB90E3BF-5C3C-BF62-DEBF-2AA0C8A40D5C}"/>
          </ac:spMkLst>
        </pc:spChg>
        <pc:spChg chg="mod">
          <ac:chgData name="ms Zeidan" userId="5d3d51ebde097b07" providerId="LiveId" clId="{C29A1387-C02F-434E-8E12-64DE1694DD47}" dt="2023-04-03T09:47:30.712" v="1394" actId="20577"/>
          <ac:spMkLst>
            <pc:docMk/>
            <pc:sldMk cId="2778985797" sldId="281"/>
            <ac:spMk id="3" creationId="{CB352A23-04B8-E426-CFDA-B553B3AFDDA4}"/>
          </ac:spMkLst>
        </pc:spChg>
      </pc:sldChg>
      <pc:sldChg chg="new del">
        <pc:chgData name="ms Zeidan" userId="5d3d51ebde097b07" providerId="LiveId" clId="{C29A1387-C02F-434E-8E12-64DE1694DD47}" dt="2023-04-03T09:57:58.308" v="1533" actId="2696"/>
        <pc:sldMkLst>
          <pc:docMk/>
          <pc:sldMk cId="348630704" sldId="282"/>
        </pc:sldMkLst>
      </pc:sldChg>
      <pc:sldChg chg="modSp new mod">
        <pc:chgData name="ms Zeidan" userId="5d3d51ebde097b07" providerId="LiveId" clId="{C29A1387-C02F-434E-8E12-64DE1694DD47}" dt="2023-04-03T10:27:19.587" v="1575" actId="12"/>
        <pc:sldMkLst>
          <pc:docMk/>
          <pc:sldMk cId="3752834355" sldId="283"/>
        </pc:sldMkLst>
        <pc:spChg chg="mod">
          <ac:chgData name="ms Zeidan" userId="5d3d51ebde097b07" providerId="LiveId" clId="{C29A1387-C02F-434E-8E12-64DE1694DD47}" dt="2023-04-03T09:57:39.105" v="1531" actId="207"/>
          <ac:spMkLst>
            <pc:docMk/>
            <pc:sldMk cId="3752834355" sldId="283"/>
            <ac:spMk id="2" creationId="{255ED9F3-A8C3-5567-5B39-127B6BFA8AE4}"/>
          </ac:spMkLst>
        </pc:spChg>
        <pc:spChg chg="mod">
          <ac:chgData name="ms Zeidan" userId="5d3d51ebde097b07" providerId="LiveId" clId="{C29A1387-C02F-434E-8E12-64DE1694DD47}" dt="2023-04-03T10:27:19.587" v="1575" actId="12"/>
          <ac:spMkLst>
            <pc:docMk/>
            <pc:sldMk cId="3752834355" sldId="283"/>
            <ac:spMk id="3" creationId="{52C4EEE8-6162-915F-1FAC-C168E53B0FD3}"/>
          </ac:spMkLst>
        </pc:spChg>
      </pc:sldChg>
      <pc:sldChg chg="addSp delSp modSp new mod">
        <pc:chgData name="ms Zeidan" userId="5d3d51ebde097b07" providerId="LiveId" clId="{C29A1387-C02F-434E-8E12-64DE1694DD47}" dt="2023-04-03T10:44:44.413" v="1743" actId="20577"/>
        <pc:sldMkLst>
          <pc:docMk/>
          <pc:sldMk cId="2333229809" sldId="284"/>
        </pc:sldMkLst>
        <pc:spChg chg="mod">
          <ac:chgData name="ms Zeidan" userId="5d3d51ebde097b07" providerId="LiveId" clId="{C29A1387-C02F-434E-8E12-64DE1694DD47}" dt="2023-04-03T10:31:16.491" v="1696" actId="20577"/>
          <ac:spMkLst>
            <pc:docMk/>
            <pc:sldMk cId="2333229809" sldId="284"/>
            <ac:spMk id="2" creationId="{A88474FD-00C9-C803-ABCE-5F325D61D8F2}"/>
          </ac:spMkLst>
        </pc:spChg>
        <pc:spChg chg="del">
          <ac:chgData name="ms Zeidan" userId="5d3d51ebde097b07" providerId="LiveId" clId="{C29A1387-C02F-434E-8E12-64DE1694DD47}" dt="2023-04-03T10:32:11.020" v="1703"/>
          <ac:spMkLst>
            <pc:docMk/>
            <pc:sldMk cId="2333229809" sldId="284"/>
            <ac:spMk id="3" creationId="{271AF545-67BE-8AE9-2CE8-75B762644818}"/>
          </ac:spMkLst>
        </pc:spChg>
        <pc:spChg chg="add mod">
          <ac:chgData name="ms Zeidan" userId="5d3d51ebde097b07" providerId="LiveId" clId="{C29A1387-C02F-434E-8E12-64DE1694DD47}" dt="2023-04-03T10:44:44.413" v="1743" actId="20577"/>
          <ac:spMkLst>
            <pc:docMk/>
            <pc:sldMk cId="2333229809" sldId="284"/>
            <ac:spMk id="6" creationId="{9E80AE1A-D7FA-7A34-BD4C-CE142BE758C4}"/>
          </ac:spMkLst>
        </pc:spChg>
        <pc:picChg chg="add mod">
          <ac:chgData name="ms Zeidan" userId="5d3d51ebde097b07" providerId="LiveId" clId="{C29A1387-C02F-434E-8E12-64DE1694DD47}" dt="2023-04-03T10:31:22.773" v="1702" actId="1076"/>
          <ac:picMkLst>
            <pc:docMk/>
            <pc:sldMk cId="2333229809" sldId="284"/>
            <ac:picMk id="1026" creationId="{B8AF046A-E847-4411-4C84-A0BDA5BEF35C}"/>
          </ac:picMkLst>
        </pc:picChg>
        <pc:picChg chg="add mod">
          <ac:chgData name="ms Zeidan" userId="5d3d51ebde097b07" providerId="LiveId" clId="{C29A1387-C02F-434E-8E12-64DE1694DD47}" dt="2023-04-03T10:32:32.479" v="1718" actId="1076"/>
          <ac:picMkLst>
            <pc:docMk/>
            <pc:sldMk cId="2333229809" sldId="284"/>
            <ac:picMk id="1028" creationId="{0E91DF54-B702-014C-5332-DEAEF368D292}"/>
          </ac:picMkLst>
        </pc:picChg>
      </pc:sldChg>
      <pc:sldChg chg="addSp delSp modSp new mod">
        <pc:chgData name="ms Zeidan" userId="5d3d51ebde097b07" providerId="LiveId" clId="{C29A1387-C02F-434E-8E12-64DE1694DD47}" dt="2023-04-03T11:03:07.913" v="1838" actId="1076"/>
        <pc:sldMkLst>
          <pc:docMk/>
          <pc:sldMk cId="92846051" sldId="285"/>
        </pc:sldMkLst>
        <pc:spChg chg="del mod">
          <ac:chgData name="ms Zeidan" userId="5d3d51ebde097b07" providerId="LiveId" clId="{C29A1387-C02F-434E-8E12-64DE1694DD47}" dt="2023-04-03T11:02:30.439" v="1817" actId="478"/>
          <ac:spMkLst>
            <pc:docMk/>
            <pc:sldMk cId="92846051" sldId="285"/>
            <ac:spMk id="2" creationId="{BE68B907-BCD5-72CE-375A-AC71EEA8ED09}"/>
          </ac:spMkLst>
        </pc:spChg>
        <pc:spChg chg="mod">
          <ac:chgData name="ms Zeidan" userId="5d3d51ebde097b07" providerId="LiveId" clId="{C29A1387-C02F-434E-8E12-64DE1694DD47}" dt="2023-04-03T10:54:30.948" v="1804" actId="20577"/>
          <ac:spMkLst>
            <pc:docMk/>
            <pc:sldMk cId="92846051" sldId="285"/>
            <ac:spMk id="3" creationId="{733BFF3D-5BC5-DFEC-19F8-D03D620791DB}"/>
          </ac:spMkLst>
        </pc:spChg>
        <pc:spChg chg="add mod">
          <ac:chgData name="ms Zeidan" userId="5d3d51ebde097b07" providerId="LiveId" clId="{C29A1387-C02F-434E-8E12-64DE1694DD47}" dt="2023-04-03T11:02:45.034" v="1829" actId="20577"/>
          <ac:spMkLst>
            <pc:docMk/>
            <pc:sldMk cId="92846051" sldId="285"/>
            <ac:spMk id="5" creationId="{59DE7BFB-2963-E752-4602-39F3A99BD597}"/>
          </ac:spMkLst>
        </pc:spChg>
        <pc:picChg chg="add del mod">
          <ac:chgData name="ms Zeidan" userId="5d3d51ebde097b07" providerId="LiveId" clId="{C29A1387-C02F-434E-8E12-64DE1694DD47}" dt="2023-04-03T11:02:30.439" v="1817" actId="478"/>
          <ac:picMkLst>
            <pc:docMk/>
            <pc:sldMk cId="92846051" sldId="285"/>
            <ac:picMk id="1026" creationId="{54A6A046-C25A-6FE4-AF76-6C1EC4421D0A}"/>
          </ac:picMkLst>
        </pc:picChg>
        <pc:picChg chg="add del mod">
          <ac:chgData name="ms Zeidan" userId="5d3d51ebde097b07" providerId="LiveId" clId="{C29A1387-C02F-434E-8E12-64DE1694DD47}" dt="2023-04-03T11:02:30.439" v="1817" actId="478"/>
          <ac:picMkLst>
            <pc:docMk/>
            <pc:sldMk cId="92846051" sldId="285"/>
            <ac:picMk id="1028" creationId="{C873EBBA-4449-EAEC-C395-597D8A231631}"/>
          </ac:picMkLst>
        </pc:picChg>
        <pc:picChg chg="add del mod">
          <ac:chgData name="ms Zeidan" userId="5d3d51ebde097b07" providerId="LiveId" clId="{C29A1387-C02F-434E-8E12-64DE1694DD47}" dt="2023-04-03T11:02:30.439" v="1817" actId="478"/>
          <ac:picMkLst>
            <pc:docMk/>
            <pc:sldMk cId="92846051" sldId="285"/>
            <ac:picMk id="1030" creationId="{B828ED3C-C82D-D17E-DE41-09A805E3079C}"/>
          </ac:picMkLst>
        </pc:picChg>
        <pc:picChg chg="add del mod">
          <ac:chgData name="ms Zeidan" userId="5d3d51ebde097b07" providerId="LiveId" clId="{C29A1387-C02F-434E-8E12-64DE1694DD47}" dt="2023-04-03T11:02:30.439" v="1817" actId="478"/>
          <ac:picMkLst>
            <pc:docMk/>
            <pc:sldMk cId="92846051" sldId="285"/>
            <ac:picMk id="1032" creationId="{7A729D53-F681-7950-ECB7-685BC600D538}"/>
          </ac:picMkLst>
        </pc:picChg>
        <pc:picChg chg="add mod">
          <ac:chgData name="ms Zeidan" userId="5d3d51ebde097b07" providerId="LiveId" clId="{C29A1387-C02F-434E-8E12-64DE1694DD47}" dt="2023-04-03T11:03:07.913" v="1838" actId="1076"/>
          <ac:picMkLst>
            <pc:docMk/>
            <pc:sldMk cId="92846051" sldId="285"/>
            <ac:picMk id="1034" creationId="{BE91A272-CE8E-2D24-2317-AFF9B52C82A1}"/>
          </ac:picMkLst>
        </pc:picChg>
      </pc:sldChg>
      <pc:sldChg chg="modSp new mod">
        <pc:chgData name="ms Zeidan" userId="5d3d51ebde097b07" providerId="LiveId" clId="{C29A1387-C02F-434E-8E12-64DE1694DD47}" dt="2023-04-03T15:41:58.344" v="1866" actId="1076"/>
        <pc:sldMkLst>
          <pc:docMk/>
          <pc:sldMk cId="4110600864" sldId="286"/>
        </pc:sldMkLst>
        <pc:spChg chg="mod">
          <ac:chgData name="ms Zeidan" userId="5d3d51ebde097b07" providerId="LiveId" clId="{C29A1387-C02F-434E-8E12-64DE1694DD47}" dt="2023-04-03T11:04:01.811" v="1839"/>
          <ac:spMkLst>
            <pc:docMk/>
            <pc:sldMk cId="4110600864" sldId="286"/>
            <ac:spMk id="2" creationId="{628D5750-3C70-7C60-6805-D7D86287F4DF}"/>
          </ac:spMkLst>
        </pc:spChg>
        <pc:spChg chg="mod">
          <ac:chgData name="ms Zeidan" userId="5d3d51ebde097b07" providerId="LiveId" clId="{C29A1387-C02F-434E-8E12-64DE1694DD47}" dt="2023-04-03T15:41:58.344" v="1866" actId="1076"/>
          <ac:spMkLst>
            <pc:docMk/>
            <pc:sldMk cId="4110600864" sldId="286"/>
            <ac:spMk id="3" creationId="{4C4AB1B4-4504-3BC6-0321-80492B8A96F1}"/>
          </ac:spMkLst>
        </pc:spChg>
      </pc:sldChg>
      <pc:sldChg chg="addSp delSp modSp add mod">
        <pc:chgData name="ms Zeidan" userId="5d3d51ebde097b07" providerId="LiveId" clId="{C29A1387-C02F-434E-8E12-64DE1694DD47}" dt="2023-04-03T10:51:12.794" v="1786" actId="313"/>
        <pc:sldMkLst>
          <pc:docMk/>
          <pc:sldMk cId="2582268831" sldId="287"/>
        </pc:sldMkLst>
        <pc:spChg chg="mod">
          <ac:chgData name="ms Zeidan" userId="5d3d51ebde097b07" providerId="LiveId" clId="{C29A1387-C02F-434E-8E12-64DE1694DD47}" dt="2023-04-03T10:51:12.794" v="1786" actId="313"/>
          <ac:spMkLst>
            <pc:docMk/>
            <pc:sldMk cId="2582268831" sldId="287"/>
            <ac:spMk id="2" creationId="{A88474FD-00C9-C803-ABCE-5F325D61D8F2}"/>
          </ac:spMkLst>
        </pc:spChg>
        <pc:spChg chg="add mod">
          <ac:chgData name="ms Zeidan" userId="5d3d51ebde097b07" providerId="LiveId" clId="{C29A1387-C02F-434E-8E12-64DE1694DD47}" dt="2023-04-03T10:50:29.066" v="1781" actId="14100"/>
          <ac:spMkLst>
            <pc:docMk/>
            <pc:sldMk cId="2582268831" sldId="287"/>
            <ac:spMk id="5" creationId="{C34A9CED-9EBE-9538-54AB-0C2680DB7189}"/>
          </ac:spMkLst>
        </pc:spChg>
        <pc:spChg chg="del">
          <ac:chgData name="ms Zeidan" userId="5d3d51ebde097b07" providerId="LiveId" clId="{C29A1387-C02F-434E-8E12-64DE1694DD47}" dt="2023-04-03T10:45:07.741" v="1745" actId="478"/>
          <ac:spMkLst>
            <pc:docMk/>
            <pc:sldMk cId="2582268831" sldId="287"/>
            <ac:spMk id="6" creationId="{9E80AE1A-D7FA-7A34-BD4C-CE142BE758C4}"/>
          </ac:spMkLst>
        </pc:spChg>
        <pc:picChg chg="mod">
          <ac:chgData name="ms Zeidan" userId="5d3d51ebde097b07" providerId="LiveId" clId="{C29A1387-C02F-434E-8E12-64DE1694DD47}" dt="2023-04-03T10:51:07.066" v="1785" actId="14100"/>
          <ac:picMkLst>
            <pc:docMk/>
            <pc:sldMk cId="2582268831" sldId="287"/>
            <ac:picMk id="1028" creationId="{0E91DF54-B702-014C-5332-DEAEF368D292}"/>
          </ac:picMkLst>
        </pc:picChg>
      </pc:sldChg>
      <pc:sldChg chg="modSp new mod">
        <pc:chgData name="ms Zeidan" userId="5d3d51ebde097b07" providerId="LiveId" clId="{C29A1387-C02F-434E-8E12-64DE1694DD47}" dt="2023-04-03T15:57:10.481" v="2093" actId="313"/>
        <pc:sldMkLst>
          <pc:docMk/>
          <pc:sldMk cId="2055863142" sldId="289"/>
        </pc:sldMkLst>
        <pc:spChg chg="mod">
          <ac:chgData name="ms Zeidan" userId="5d3d51ebde097b07" providerId="LiveId" clId="{C29A1387-C02F-434E-8E12-64DE1694DD47}" dt="2023-04-03T15:52:15.261" v="1913" actId="20577"/>
          <ac:spMkLst>
            <pc:docMk/>
            <pc:sldMk cId="2055863142" sldId="289"/>
            <ac:spMk id="2" creationId="{7E50C3CD-86BB-2311-27A1-737843470479}"/>
          </ac:spMkLst>
        </pc:spChg>
        <pc:spChg chg="mod">
          <ac:chgData name="ms Zeidan" userId="5d3d51ebde097b07" providerId="LiveId" clId="{C29A1387-C02F-434E-8E12-64DE1694DD47}" dt="2023-04-03T15:57:10.481" v="2093" actId="313"/>
          <ac:spMkLst>
            <pc:docMk/>
            <pc:sldMk cId="2055863142" sldId="289"/>
            <ac:spMk id="3" creationId="{3BDE91C0-C583-FCEF-3D76-0A3CDAE16825}"/>
          </ac:spMkLst>
        </pc:spChg>
      </pc:sldChg>
      <pc:sldChg chg="modSp new mod">
        <pc:chgData name="ms Zeidan" userId="5d3d51ebde097b07" providerId="LiveId" clId="{C29A1387-C02F-434E-8E12-64DE1694DD47}" dt="2023-04-03T20:27:03.910" v="2129" actId="14100"/>
        <pc:sldMkLst>
          <pc:docMk/>
          <pc:sldMk cId="2317100267" sldId="290"/>
        </pc:sldMkLst>
        <pc:spChg chg="mod">
          <ac:chgData name="ms Zeidan" userId="5d3d51ebde097b07" providerId="LiveId" clId="{C29A1387-C02F-434E-8E12-64DE1694DD47}" dt="2023-04-03T20:22:26.465" v="2117" actId="20577"/>
          <ac:spMkLst>
            <pc:docMk/>
            <pc:sldMk cId="2317100267" sldId="290"/>
            <ac:spMk id="2" creationId="{3843972C-DB17-DE0A-EBCD-50001079317F}"/>
          </ac:spMkLst>
        </pc:spChg>
        <pc:spChg chg="mod">
          <ac:chgData name="ms Zeidan" userId="5d3d51ebde097b07" providerId="LiveId" clId="{C29A1387-C02F-434E-8E12-64DE1694DD47}" dt="2023-04-03T20:27:03.910" v="2129" actId="14100"/>
          <ac:spMkLst>
            <pc:docMk/>
            <pc:sldMk cId="2317100267" sldId="290"/>
            <ac:spMk id="3" creationId="{97229474-1FB6-5FF7-D3F1-33C4DBEA6CE0}"/>
          </ac:spMkLst>
        </pc:spChg>
      </pc:sldChg>
      <pc:sldChg chg="new del">
        <pc:chgData name="ms Zeidan" userId="5d3d51ebde097b07" providerId="LiveId" clId="{C29A1387-C02F-434E-8E12-64DE1694DD47}" dt="2023-04-03T20:27:18.434" v="2132" actId="2696"/>
        <pc:sldMkLst>
          <pc:docMk/>
          <pc:sldMk cId="3158956821" sldId="291"/>
        </pc:sldMkLst>
      </pc:sldChg>
      <pc:sldChg chg="modSp new mod">
        <pc:chgData name="ms Zeidan" userId="5d3d51ebde097b07" providerId="LiveId" clId="{C29A1387-C02F-434E-8E12-64DE1694DD47}" dt="2023-04-03T20:30:20.279" v="2167" actId="27636"/>
        <pc:sldMkLst>
          <pc:docMk/>
          <pc:sldMk cId="3802152812" sldId="292"/>
        </pc:sldMkLst>
        <pc:spChg chg="mod">
          <ac:chgData name="ms Zeidan" userId="5d3d51ebde097b07" providerId="LiveId" clId="{C29A1387-C02F-434E-8E12-64DE1694DD47}" dt="2023-04-03T20:27:31.507" v="2150" actId="20577"/>
          <ac:spMkLst>
            <pc:docMk/>
            <pc:sldMk cId="3802152812" sldId="292"/>
            <ac:spMk id="2" creationId="{E62AA7E0-6673-F72B-FE0A-0C29636CA2A9}"/>
          </ac:spMkLst>
        </pc:spChg>
        <pc:spChg chg="mod">
          <ac:chgData name="ms Zeidan" userId="5d3d51ebde097b07" providerId="LiveId" clId="{C29A1387-C02F-434E-8E12-64DE1694DD47}" dt="2023-04-03T20:30:20.279" v="2167" actId="27636"/>
          <ac:spMkLst>
            <pc:docMk/>
            <pc:sldMk cId="3802152812" sldId="292"/>
            <ac:spMk id="3" creationId="{33273C50-3674-1C77-CEE0-A0034D0D3950}"/>
          </ac:spMkLst>
        </pc:spChg>
      </pc:sldChg>
      <pc:sldChg chg="modSp new mod">
        <pc:chgData name="ms Zeidan" userId="5d3d51ebde097b07" providerId="LiveId" clId="{C29A1387-C02F-434E-8E12-64DE1694DD47}" dt="2023-04-03T20:37:55.789" v="2213" actId="108"/>
        <pc:sldMkLst>
          <pc:docMk/>
          <pc:sldMk cId="2310027021" sldId="293"/>
        </pc:sldMkLst>
        <pc:spChg chg="mod">
          <ac:chgData name="ms Zeidan" userId="5d3d51ebde097b07" providerId="LiveId" clId="{C29A1387-C02F-434E-8E12-64DE1694DD47}" dt="2023-04-03T20:36:38.884" v="2193" actId="20577"/>
          <ac:spMkLst>
            <pc:docMk/>
            <pc:sldMk cId="2310027021" sldId="293"/>
            <ac:spMk id="2" creationId="{CA51F6E2-C2F6-866E-6E1C-BAF5511BA692}"/>
          </ac:spMkLst>
        </pc:spChg>
        <pc:spChg chg="mod">
          <ac:chgData name="ms Zeidan" userId="5d3d51ebde097b07" providerId="LiveId" clId="{C29A1387-C02F-434E-8E12-64DE1694DD47}" dt="2023-04-03T20:37:55.789" v="2213" actId="108"/>
          <ac:spMkLst>
            <pc:docMk/>
            <pc:sldMk cId="2310027021" sldId="293"/>
            <ac:spMk id="3" creationId="{8BB60438-B66A-7785-D3B4-0DFF2DD0F971}"/>
          </ac:spMkLst>
        </pc:spChg>
      </pc:sldChg>
      <pc:sldChg chg="modSp new mod">
        <pc:chgData name="ms Zeidan" userId="5d3d51ebde097b07" providerId="LiveId" clId="{C29A1387-C02F-434E-8E12-64DE1694DD47}" dt="2023-04-04T09:04:03.159" v="2292" actId="255"/>
        <pc:sldMkLst>
          <pc:docMk/>
          <pc:sldMk cId="1986137462" sldId="294"/>
        </pc:sldMkLst>
        <pc:spChg chg="mod">
          <ac:chgData name="ms Zeidan" userId="5d3d51ebde097b07" providerId="LiveId" clId="{C29A1387-C02F-434E-8E12-64DE1694DD47}" dt="2023-04-03T20:39:14.535" v="2238" actId="313"/>
          <ac:spMkLst>
            <pc:docMk/>
            <pc:sldMk cId="1986137462" sldId="294"/>
            <ac:spMk id="2" creationId="{10FF55F6-3CCD-A330-E4BA-6BD506E1A611}"/>
          </ac:spMkLst>
        </pc:spChg>
        <pc:spChg chg="mod">
          <ac:chgData name="ms Zeidan" userId="5d3d51ebde097b07" providerId="LiveId" clId="{C29A1387-C02F-434E-8E12-64DE1694DD47}" dt="2023-04-04T09:03:14.720" v="2287"/>
          <ac:spMkLst>
            <pc:docMk/>
            <pc:sldMk cId="1986137462" sldId="294"/>
            <ac:spMk id="3" creationId="{C8642C08-317C-9935-657F-FD6E16668192}"/>
          </ac:spMkLst>
        </pc:spChg>
        <pc:spChg chg="mod">
          <ac:chgData name="ms Zeidan" userId="5d3d51ebde097b07" providerId="LiveId" clId="{C29A1387-C02F-434E-8E12-64DE1694DD47}" dt="2023-04-04T09:04:03.159" v="2292" actId="255"/>
          <ac:spMkLst>
            <pc:docMk/>
            <pc:sldMk cId="1986137462" sldId="294"/>
            <ac:spMk id="4" creationId="{EACB4A62-C97A-09B5-CA09-996E28D78C2B}"/>
          </ac:spMkLst>
        </pc:spChg>
      </pc:sldChg>
      <pc:sldChg chg="new del">
        <pc:chgData name="ms Zeidan" userId="5d3d51ebde097b07" providerId="LiveId" clId="{C29A1387-C02F-434E-8E12-64DE1694DD47}" dt="2023-04-04T09:04:29.388" v="2293" actId="47"/>
        <pc:sldMkLst>
          <pc:docMk/>
          <pc:sldMk cId="2073635129" sldId="295"/>
        </pc:sldMkLst>
      </pc:sldChg>
      <pc:sldChg chg="modSp new mod">
        <pc:chgData name="ms Zeidan" userId="5d3d51ebde097b07" providerId="LiveId" clId="{C29A1387-C02F-434E-8E12-64DE1694DD47}" dt="2023-04-04T09:15:04.960" v="2324" actId="12"/>
        <pc:sldMkLst>
          <pc:docMk/>
          <pc:sldMk cId="3188244020" sldId="296"/>
        </pc:sldMkLst>
        <pc:spChg chg="mod">
          <ac:chgData name="ms Zeidan" userId="5d3d51ebde097b07" providerId="LiveId" clId="{C29A1387-C02F-434E-8E12-64DE1694DD47}" dt="2023-04-03T20:41:43.441" v="2270" actId="313"/>
          <ac:spMkLst>
            <pc:docMk/>
            <pc:sldMk cId="3188244020" sldId="296"/>
            <ac:spMk id="2" creationId="{FC3894D2-B601-B35A-1151-0FA41FB1A6A3}"/>
          </ac:spMkLst>
        </pc:spChg>
        <pc:spChg chg="mod">
          <ac:chgData name="ms Zeidan" userId="5d3d51ebde097b07" providerId="LiveId" clId="{C29A1387-C02F-434E-8E12-64DE1694DD47}" dt="2023-04-04T09:15:04.960" v="2324" actId="12"/>
          <ac:spMkLst>
            <pc:docMk/>
            <pc:sldMk cId="3188244020" sldId="296"/>
            <ac:spMk id="3" creationId="{BAE6CAC6-8BE7-75E9-312E-4A14834C0B3C}"/>
          </ac:spMkLst>
        </pc:spChg>
      </pc:sldChg>
      <pc:sldChg chg="modSp add mod ord">
        <pc:chgData name="ms Zeidan" userId="5d3d51ebde097b07" providerId="LiveId" clId="{C29A1387-C02F-434E-8E12-64DE1694DD47}" dt="2023-04-04T09:13:58.728" v="2321"/>
        <pc:sldMkLst>
          <pc:docMk/>
          <pc:sldMk cId="3559378577" sldId="297"/>
        </pc:sldMkLst>
        <pc:spChg chg="mod">
          <ac:chgData name="ms Zeidan" userId="5d3d51ebde097b07" providerId="LiveId" clId="{C29A1387-C02F-434E-8E12-64DE1694DD47}" dt="2023-04-04T09:13:27.928" v="2318" actId="313"/>
          <ac:spMkLst>
            <pc:docMk/>
            <pc:sldMk cId="3559378577" sldId="297"/>
            <ac:spMk id="2" creationId="{FC3894D2-B601-B35A-1151-0FA41FB1A6A3}"/>
          </ac:spMkLst>
        </pc:spChg>
        <pc:spChg chg="mod">
          <ac:chgData name="ms Zeidan" userId="5d3d51ebde097b07" providerId="LiveId" clId="{C29A1387-C02F-434E-8E12-64DE1694DD47}" dt="2023-04-04T09:13:39.792" v="2319" actId="108"/>
          <ac:spMkLst>
            <pc:docMk/>
            <pc:sldMk cId="3559378577" sldId="297"/>
            <ac:spMk id="3" creationId="{BAE6CAC6-8BE7-75E9-312E-4A14834C0B3C}"/>
          </ac:spMkLst>
        </pc:spChg>
      </pc:sldChg>
      <pc:sldChg chg="modSp new mod ord">
        <pc:chgData name="ms Zeidan" userId="5d3d51ebde097b07" providerId="LiveId" clId="{C29A1387-C02F-434E-8E12-64DE1694DD47}" dt="2023-04-04T09:28:36.687" v="2928"/>
        <pc:sldMkLst>
          <pc:docMk/>
          <pc:sldMk cId="4133968125" sldId="298"/>
        </pc:sldMkLst>
        <pc:spChg chg="mod">
          <ac:chgData name="ms Zeidan" userId="5d3d51ebde097b07" providerId="LiveId" clId="{C29A1387-C02F-434E-8E12-64DE1694DD47}" dt="2023-04-04T09:16:48.888" v="2345" actId="113"/>
          <ac:spMkLst>
            <pc:docMk/>
            <pc:sldMk cId="4133968125" sldId="298"/>
            <ac:spMk id="2" creationId="{6E906B56-892C-5571-3DD5-0E7D33CE768E}"/>
          </ac:spMkLst>
        </pc:spChg>
        <pc:spChg chg="mod">
          <ac:chgData name="ms Zeidan" userId="5d3d51ebde097b07" providerId="LiveId" clId="{C29A1387-C02F-434E-8E12-64DE1694DD47}" dt="2023-04-04T09:20:22.639" v="2348" actId="20577"/>
          <ac:spMkLst>
            <pc:docMk/>
            <pc:sldMk cId="4133968125" sldId="298"/>
            <ac:spMk id="3" creationId="{3FEAB54C-1E93-B94D-6289-8EB8350BC727}"/>
          </ac:spMkLst>
        </pc:spChg>
      </pc:sldChg>
      <pc:sldChg chg="addSp delSp modSp new mod">
        <pc:chgData name="ms Zeidan" userId="5d3d51ebde097b07" providerId="LiveId" clId="{C29A1387-C02F-434E-8E12-64DE1694DD47}" dt="2023-04-04T09:27:38.007" v="2925" actId="255"/>
        <pc:sldMkLst>
          <pc:docMk/>
          <pc:sldMk cId="2410642354" sldId="299"/>
        </pc:sldMkLst>
        <pc:spChg chg="mod">
          <ac:chgData name="ms Zeidan" userId="5d3d51ebde097b07" providerId="LiveId" clId="{C29A1387-C02F-434E-8E12-64DE1694DD47}" dt="2023-04-04T09:24:41.623" v="2704" actId="113"/>
          <ac:spMkLst>
            <pc:docMk/>
            <pc:sldMk cId="2410642354" sldId="299"/>
            <ac:spMk id="2" creationId="{EA4AB86B-BD1C-AF5B-56E8-984EDCC2A67F}"/>
          </ac:spMkLst>
        </pc:spChg>
        <pc:spChg chg="add del mod">
          <ac:chgData name="ms Zeidan" userId="5d3d51ebde097b07" providerId="LiveId" clId="{C29A1387-C02F-434E-8E12-64DE1694DD47}" dt="2023-04-04T09:26:53.818" v="2922" actId="20577"/>
          <ac:spMkLst>
            <pc:docMk/>
            <pc:sldMk cId="2410642354" sldId="299"/>
            <ac:spMk id="3" creationId="{D2E0495E-B4F2-987C-4F42-82F09A03EFB1}"/>
          </ac:spMkLst>
        </pc:spChg>
        <pc:spChg chg="mod">
          <ac:chgData name="ms Zeidan" userId="5d3d51ebde097b07" providerId="LiveId" clId="{C29A1387-C02F-434E-8E12-64DE1694DD47}" dt="2023-04-04T09:27:38.007" v="2925" actId="255"/>
          <ac:spMkLst>
            <pc:docMk/>
            <pc:sldMk cId="2410642354" sldId="299"/>
            <ac:spMk id="4" creationId="{B1F95CB6-4BE2-013B-E7DF-2EC7DDA09EC7}"/>
          </ac:spMkLst>
        </pc:spChg>
        <pc:spChg chg="add del mod">
          <ac:chgData name="ms Zeidan" userId="5d3d51ebde097b07" providerId="LiveId" clId="{C29A1387-C02F-434E-8E12-64DE1694DD47}" dt="2023-04-04T09:26:21.751" v="2715" actId="478"/>
          <ac:spMkLst>
            <pc:docMk/>
            <pc:sldMk cId="2410642354" sldId="299"/>
            <ac:spMk id="6" creationId="{24F4702F-B1BA-970E-1D82-05A99D02E80E}"/>
          </ac:spMkLst>
        </pc:spChg>
      </pc:sldChg>
      <pc:sldChg chg="new del">
        <pc:chgData name="ms Zeidan" userId="5d3d51ebde097b07" providerId="LiveId" clId="{C29A1387-C02F-434E-8E12-64DE1694DD47}" dt="2023-04-04T09:27:45.113" v="2926" actId="2696"/>
        <pc:sldMkLst>
          <pc:docMk/>
          <pc:sldMk cId="2614428397" sldId="300"/>
        </pc:sldMkLst>
      </pc:sldChg>
      <pc:sldChg chg="addSp delSp modSp new mod">
        <pc:chgData name="ms Zeidan" userId="5d3d51ebde097b07" providerId="LiveId" clId="{C29A1387-C02F-434E-8E12-64DE1694DD47}" dt="2023-04-04T09:42:08.498" v="2948" actId="14100"/>
        <pc:sldMkLst>
          <pc:docMk/>
          <pc:sldMk cId="3265557738" sldId="301"/>
        </pc:sldMkLst>
        <pc:spChg chg="del">
          <ac:chgData name="ms Zeidan" userId="5d3d51ebde097b07" providerId="LiveId" clId="{C29A1387-C02F-434E-8E12-64DE1694DD47}" dt="2023-04-04T09:28:48.557" v="2929" actId="478"/>
          <ac:spMkLst>
            <pc:docMk/>
            <pc:sldMk cId="3265557738" sldId="301"/>
            <ac:spMk id="2" creationId="{B70CAACE-149D-482E-44B0-9AEB5853AE03}"/>
          </ac:spMkLst>
        </pc:spChg>
        <pc:spChg chg="del">
          <ac:chgData name="ms Zeidan" userId="5d3d51ebde097b07" providerId="LiveId" clId="{C29A1387-C02F-434E-8E12-64DE1694DD47}" dt="2023-04-04T09:39:46.501" v="2930"/>
          <ac:spMkLst>
            <pc:docMk/>
            <pc:sldMk cId="3265557738" sldId="301"/>
            <ac:spMk id="3" creationId="{7762FAA5-B5F6-A84C-0A53-3243F4363E39}"/>
          </ac:spMkLst>
        </pc:spChg>
        <pc:spChg chg="add del mod">
          <ac:chgData name="ms Zeidan" userId="5d3d51ebde097b07" providerId="LiveId" clId="{C29A1387-C02F-434E-8E12-64DE1694DD47}" dt="2023-04-04T09:39:52.200" v="2931"/>
          <ac:spMkLst>
            <pc:docMk/>
            <pc:sldMk cId="3265557738" sldId="301"/>
            <ac:spMk id="5" creationId="{F45A7AA4-6A84-37A7-8ED2-93E2A96AE89A}"/>
          </ac:spMkLst>
        </pc:spChg>
        <pc:spChg chg="add del mod">
          <ac:chgData name="ms Zeidan" userId="5d3d51ebde097b07" providerId="LiveId" clId="{C29A1387-C02F-434E-8E12-64DE1694DD47}" dt="2023-04-04T09:40:12.611" v="2932"/>
          <ac:spMkLst>
            <pc:docMk/>
            <pc:sldMk cId="3265557738" sldId="301"/>
            <ac:spMk id="6" creationId="{0C8FF77B-9F5D-7C71-D1FD-B02599EBCED1}"/>
          </ac:spMkLst>
        </pc:spChg>
        <pc:spChg chg="add del mod">
          <ac:chgData name="ms Zeidan" userId="5d3d51ebde097b07" providerId="LiveId" clId="{C29A1387-C02F-434E-8E12-64DE1694DD47}" dt="2023-04-04T09:41:13.935" v="2933"/>
          <ac:spMkLst>
            <pc:docMk/>
            <pc:sldMk cId="3265557738" sldId="301"/>
            <ac:spMk id="7" creationId="{11692FCE-C1E3-4837-C0D8-7EBFEAF723FF}"/>
          </ac:spMkLst>
        </pc:spChg>
        <pc:picChg chg="add mod">
          <ac:chgData name="ms Zeidan" userId="5d3d51ebde097b07" providerId="LiveId" clId="{C29A1387-C02F-434E-8E12-64DE1694DD47}" dt="2023-04-04T09:42:08.498" v="2948" actId="14100"/>
          <ac:picMkLst>
            <pc:docMk/>
            <pc:sldMk cId="3265557738" sldId="301"/>
            <ac:picMk id="8" creationId="{A8991426-CB60-040A-CCB3-264EDC2F6731}"/>
          </ac:picMkLst>
        </pc:picChg>
      </pc:sldChg>
      <pc:sldChg chg="modSp add mod">
        <pc:chgData name="ms Zeidan" userId="5d3d51ebde097b07" providerId="LiveId" clId="{C29A1387-C02F-434E-8E12-64DE1694DD47}" dt="2023-04-04T09:23:54.047" v="2674" actId="207"/>
        <pc:sldMkLst>
          <pc:docMk/>
          <pc:sldMk cId="494026264" sldId="302"/>
        </pc:sldMkLst>
        <pc:spChg chg="mod">
          <ac:chgData name="ms Zeidan" userId="5d3d51ebde097b07" providerId="LiveId" clId="{C29A1387-C02F-434E-8E12-64DE1694DD47}" dt="2023-04-04T09:20:56.488" v="2355" actId="20577"/>
          <ac:spMkLst>
            <pc:docMk/>
            <pc:sldMk cId="494026264" sldId="302"/>
            <ac:spMk id="2" creationId="{6E906B56-892C-5571-3DD5-0E7D33CE768E}"/>
          </ac:spMkLst>
        </pc:spChg>
        <pc:spChg chg="mod">
          <ac:chgData name="ms Zeidan" userId="5d3d51ebde097b07" providerId="LiveId" clId="{C29A1387-C02F-434E-8E12-64DE1694DD47}" dt="2023-04-04T09:23:54.047" v="2674" actId="207"/>
          <ac:spMkLst>
            <pc:docMk/>
            <pc:sldMk cId="494026264" sldId="302"/>
            <ac:spMk id="3" creationId="{3FEAB54C-1E93-B94D-6289-8EB8350BC727}"/>
          </ac:spMkLst>
        </pc:spChg>
      </pc:sldChg>
    </pc:docChg>
  </pc:docChgLst>
  <pc:docChgLst>
    <pc:chgData name="ms Zeidan" userId="5d3d51ebde097b07" providerId="LiveId" clId="{403ED53F-9C67-415D-9CCB-261E3170CFF0}"/>
    <pc:docChg chg="undo custSel addSld delSld modSld sldOrd">
      <pc:chgData name="ms Zeidan" userId="5d3d51ebde097b07" providerId="LiveId" clId="{403ED53F-9C67-415D-9CCB-261E3170CFF0}" dt="2023-04-04T11:44:19.176" v="204"/>
      <pc:docMkLst>
        <pc:docMk/>
      </pc:docMkLst>
      <pc:sldChg chg="modSp mod">
        <pc:chgData name="ms Zeidan" userId="5d3d51ebde097b07" providerId="LiveId" clId="{403ED53F-9C67-415D-9CCB-261E3170CFF0}" dt="2023-04-04T11:41:02.176" v="188" actId="255"/>
        <pc:sldMkLst>
          <pc:docMk/>
          <pc:sldMk cId="326261397" sldId="258"/>
        </pc:sldMkLst>
        <pc:spChg chg="mod">
          <ac:chgData name="ms Zeidan" userId="5d3d51ebde097b07" providerId="LiveId" clId="{403ED53F-9C67-415D-9CCB-261E3170CFF0}" dt="2023-04-04T11:41:02.176" v="188" actId="255"/>
          <ac:spMkLst>
            <pc:docMk/>
            <pc:sldMk cId="326261397" sldId="258"/>
            <ac:spMk id="4" creationId="{B19D5605-2A8C-C687-04ED-F06E3D1609C7}"/>
          </ac:spMkLst>
        </pc:spChg>
      </pc:sldChg>
      <pc:sldChg chg="modSp mod ord">
        <pc:chgData name="ms Zeidan" userId="5d3d51ebde097b07" providerId="LiveId" clId="{403ED53F-9C67-415D-9CCB-261E3170CFF0}" dt="2023-04-04T11:38:28.681" v="172" actId="20577"/>
        <pc:sldMkLst>
          <pc:docMk/>
          <pc:sldMk cId="2212307738" sldId="259"/>
        </pc:sldMkLst>
        <pc:spChg chg="mod">
          <ac:chgData name="ms Zeidan" userId="5d3d51ebde097b07" providerId="LiveId" clId="{403ED53F-9C67-415D-9CCB-261E3170CFF0}" dt="2023-04-04T11:38:28.681" v="172" actId="20577"/>
          <ac:spMkLst>
            <pc:docMk/>
            <pc:sldMk cId="2212307738" sldId="259"/>
            <ac:spMk id="4" creationId="{65E1D593-3524-256C-EB3B-1BED89D48161}"/>
          </ac:spMkLst>
        </pc:spChg>
      </pc:sldChg>
      <pc:sldChg chg="modSp mod ord">
        <pc:chgData name="ms Zeidan" userId="5d3d51ebde097b07" providerId="LiveId" clId="{403ED53F-9C67-415D-9CCB-261E3170CFF0}" dt="2023-04-04T11:38:36.030" v="173" actId="1076"/>
        <pc:sldMkLst>
          <pc:docMk/>
          <pc:sldMk cId="944892671" sldId="260"/>
        </pc:sldMkLst>
        <pc:spChg chg="mod">
          <ac:chgData name="ms Zeidan" userId="5d3d51ebde097b07" providerId="LiveId" clId="{403ED53F-9C67-415D-9CCB-261E3170CFF0}" dt="2023-04-04T11:38:36.030" v="173" actId="1076"/>
          <ac:spMkLst>
            <pc:docMk/>
            <pc:sldMk cId="944892671" sldId="260"/>
            <ac:spMk id="3" creationId="{18E4CEE5-6CD6-5371-F732-87D430904698}"/>
          </ac:spMkLst>
        </pc:spChg>
      </pc:sldChg>
      <pc:sldChg chg="modSp mod ord">
        <pc:chgData name="ms Zeidan" userId="5d3d51ebde097b07" providerId="LiveId" clId="{403ED53F-9C67-415D-9CCB-261E3170CFF0}" dt="2023-04-04T11:39:14.554" v="175" actId="20577"/>
        <pc:sldMkLst>
          <pc:docMk/>
          <pc:sldMk cId="2512633983" sldId="261"/>
        </pc:sldMkLst>
        <pc:spChg chg="mod">
          <ac:chgData name="ms Zeidan" userId="5d3d51ebde097b07" providerId="LiveId" clId="{403ED53F-9C67-415D-9CCB-261E3170CFF0}" dt="2023-04-04T11:39:14.554" v="175" actId="20577"/>
          <ac:spMkLst>
            <pc:docMk/>
            <pc:sldMk cId="2512633983" sldId="261"/>
            <ac:spMk id="5" creationId="{30C78E00-C01B-E02D-4CE9-A30B417F91D4}"/>
          </ac:spMkLst>
        </pc:spChg>
      </pc:sldChg>
      <pc:sldChg chg="modSp mod ord">
        <pc:chgData name="ms Zeidan" userId="5d3d51ebde097b07" providerId="LiveId" clId="{403ED53F-9C67-415D-9CCB-261E3170CFF0}" dt="2023-04-04T11:39:29.303" v="176" actId="255"/>
        <pc:sldMkLst>
          <pc:docMk/>
          <pc:sldMk cId="286202007" sldId="262"/>
        </pc:sldMkLst>
        <pc:spChg chg="mod">
          <ac:chgData name="ms Zeidan" userId="5d3d51ebde097b07" providerId="LiveId" clId="{403ED53F-9C67-415D-9CCB-261E3170CFF0}" dt="2023-04-04T11:39:29.303" v="176" actId="255"/>
          <ac:spMkLst>
            <pc:docMk/>
            <pc:sldMk cId="286202007" sldId="262"/>
            <ac:spMk id="3" creationId="{AF8C9807-49F2-C739-F887-30C2A6F89E11}"/>
          </ac:spMkLst>
        </pc:spChg>
      </pc:sldChg>
      <pc:sldChg chg="ord">
        <pc:chgData name="ms Zeidan" userId="5d3d51ebde097b07" providerId="LiveId" clId="{403ED53F-9C67-415D-9CCB-261E3170CFF0}" dt="2023-04-04T11:20:46.703" v="1"/>
        <pc:sldMkLst>
          <pc:docMk/>
          <pc:sldMk cId="1611353088" sldId="264"/>
        </pc:sldMkLst>
      </pc:sldChg>
      <pc:sldChg chg="del">
        <pc:chgData name="ms Zeidan" userId="5d3d51ebde097b07" providerId="LiveId" clId="{403ED53F-9C67-415D-9CCB-261E3170CFF0}" dt="2023-04-04T11:31:25.209" v="137" actId="2696"/>
        <pc:sldMkLst>
          <pc:docMk/>
          <pc:sldMk cId="2104132966" sldId="265"/>
        </pc:sldMkLst>
      </pc:sldChg>
      <pc:sldChg chg="modSp mod ord">
        <pc:chgData name="ms Zeidan" userId="5d3d51ebde097b07" providerId="LiveId" clId="{403ED53F-9C67-415D-9CCB-261E3170CFF0}" dt="2023-04-04T11:43:52.618" v="198" actId="20577"/>
        <pc:sldMkLst>
          <pc:docMk/>
          <pc:sldMk cId="277636340" sldId="266"/>
        </pc:sldMkLst>
        <pc:spChg chg="mod">
          <ac:chgData name="ms Zeidan" userId="5d3d51ebde097b07" providerId="LiveId" clId="{403ED53F-9C67-415D-9CCB-261E3170CFF0}" dt="2023-04-04T11:43:52.618" v="198" actId="20577"/>
          <ac:spMkLst>
            <pc:docMk/>
            <pc:sldMk cId="277636340" sldId="266"/>
            <ac:spMk id="4" creationId="{3C6E8FA8-AF54-6A2E-E224-2FF79905EB35}"/>
          </ac:spMkLst>
        </pc:spChg>
      </pc:sldChg>
      <pc:sldChg chg="modSp mod ord">
        <pc:chgData name="ms Zeidan" userId="5d3d51ebde097b07" providerId="LiveId" clId="{403ED53F-9C67-415D-9CCB-261E3170CFF0}" dt="2023-04-04T11:44:04.880" v="202" actId="20577"/>
        <pc:sldMkLst>
          <pc:docMk/>
          <pc:sldMk cId="1105709102" sldId="268"/>
        </pc:sldMkLst>
        <pc:spChg chg="mod">
          <ac:chgData name="ms Zeidan" userId="5d3d51ebde097b07" providerId="LiveId" clId="{403ED53F-9C67-415D-9CCB-261E3170CFF0}" dt="2023-04-04T11:44:04.880" v="202" actId="20577"/>
          <ac:spMkLst>
            <pc:docMk/>
            <pc:sldMk cId="1105709102" sldId="268"/>
            <ac:spMk id="4" creationId="{74F8AA46-9EF7-08C1-0C6F-064237BEB6C5}"/>
          </ac:spMkLst>
        </pc:spChg>
      </pc:sldChg>
      <pc:sldChg chg="modSp mod ord">
        <pc:chgData name="ms Zeidan" userId="5d3d51ebde097b07" providerId="LiveId" clId="{403ED53F-9C67-415D-9CCB-261E3170CFF0}" dt="2023-04-04T11:43:58.782" v="200" actId="20577"/>
        <pc:sldMkLst>
          <pc:docMk/>
          <pc:sldMk cId="3209624316" sldId="269"/>
        </pc:sldMkLst>
        <pc:spChg chg="mod">
          <ac:chgData name="ms Zeidan" userId="5d3d51ebde097b07" providerId="LiveId" clId="{403ED53F-9C67-415D-9CCB-261E3170CFF0}" dt="2023-04-04T11:43:58.782" v="200" actId="20577"/>
          <ac:spMkLst>
            <pc:docMk/>
            <pc:sldMk cId="3209624316" sldId="269"/>
            <ac:spMk id="4" creationId="{5BE359D6-4E19-2D76-E6F2-44536EF5FD93}"/>
          </ac:spMkLst>
        </pc:spChg>
      </pc:sldChg>
      <pc:sldChg chg="modSp mod ord">
        <pc:chgData name="ms Zeidan" userId="5d3d51ebde097b07" providerId="LiveId" clId="{403ED53F-9C67-415D-9CCB-261E3170CFF0}" dt="2023-04-04T11:40:44.839" v="185" actId="20577"/>
        <pc:sldMkLst>
          <pc:docMk/>
          <pc:sldMk cId="3934377237" sldId="271"/>
        </pc:sldMkLst>
        <pc:spChg chg="mod">
          <ac:chgData name="ms Zeidan" userId="5d3d51ebde097b07" providerId="LiveId" clId="{403ED53F-9C67-415D-9CCB-261E3170CFF0}" dt="2023-04-04T11:40:44.839" v="185" actId="20577"/>
          <ac:spMkLst>
            <pc:docMk/>
            <pc:sldMk cId="3934377237" sldId="271"/>
            <ac:spMk id="4" creationId="{F57322D9-E952-34C2-0D7D-C1CA92211BE0}"/>
          </ac:spMkLst>
        </pc:spChg>
      </pc:sldChg>
      <pc:sldChg chg="ord">
        <pc:chgData name="ms Zeidan" userId="5d3d51ebde097b07" providerId="LiveId" clId="{403ED53F-9C67-415D-9CCB-261E3170CFF0}" dt="2023-04-04T11:34:03.718" v="157"/>
        <pc:sldMkLst>
          <pc:docMk/>
          <pc:sldMk cId="3012108616" sldId="272"/>
        </pc:sldMkLst>
      </pc:sldChg>
      <pc:sldChg chg="modSp mod ord">
        <pc:chgData name="ms Zeidan" userId="5d3d51ebde097b07" providerId="LiveId" clId="{403ED53F-9C67-415D-9CCB-261E3170CFF0}" dt="2023-04-04T11:43:45.540" v="196" actId="20577"/>
        <pc:sldMkLst>
          <pc:docMk/>
          <pc:sldMk cId="276835199" sldId="273"/>
        </pc:sldMkLst>
        <pc:spChg chg="mod">
          <ac:chgData name="ms Zeidan" userId="5d3d51ebde097b07" providerId="LiveId" clId="{403ED53F-9C67-415D-9CCB-261E3170CFF0}" dt="2023-04-04T11:43:45.540" v="196" actId="20577"/>
          <ac:spMkLst>
            <pc:docMk/>
            <pc:sldMk cId="276835199" sldId="273"/>
            <ac:spMk id="5" creationId="{8008BC28-BC3C-7D32-8381-3EE34FCF4315}"/>
          </ac:spMkLst>
        </pc:spChg>
      </pc:sldChg>
      <pc:sldChg chg="modSp mod">
        <pc:chgData name="ms Zeidan" userId="5d3d51ebde097b07" providerId="LiveId" clId="{403ED53F-9C67-415D-9CCB-261E3170CFF0}" dt="2023-04-04T11:35:36.111" v="160" actId="255"/>
        <pc:sldMkLst>
          <pc:docMk/>
          <pc:sldMk cId="3495461260" sldId="276"/>
        </pc:sldMkLst>
        <pc:spChg chg="mod">
          <ac:chgData name="ms Zeidan" userId="5d3d51ebde097b07" providerId="LiveId" clId="{403ED53F-9C67-415D-9CCB-261E3170CFF0}" dt="2023-04-04T11:35:36.111" v="160" actId="255"/>
          <ac:spMkLst>
            <pc:docMk/>
            <pc:sldMk cId="3495461260" sldId="276"/>
            <ac:spMk id="4" creationId="{66B3CB56-AD23-11A3-68EB-C95C76110982}"/>
          </ac:spMkLst>
        </pc:spChg>
      </pc:sldChg>
      <pc:sldChg chg="addSp delSp modSp mod ord">
        <pc:chgData name="ms Zeidan" userId="5d3d51ebde097b07" providerId="LiveId" clId="{403ED53F-9C67-415D-9CCB-261E3170CFF0}" dt="2023-04-04T11:38:20.226" v="171" actId="255"/>
        <pc:sldMkLst>
          <pc:docMk/>
          <pc:sldMk cId="2963260097" sldId="277"/>
        </pc:sldMkLst>
        <pc:spChg chg="mod">
          <ac:chgData name="ms Zeidan" userId="5d3d51ebde097b07" providerId="LiveId" clId="{403ED53F-9C67-415D-9CCB-261E3170CFF0}" dt="2023-04-04T11:25:01.774" v="63" actId="120"/>
          <ac:spMkLst>
            <pc:docMk/>
            <pc:sldMk cId="2963260097" sldId="277"/>
            <ac:spMk id="2" creationId="{1BC1ECCE-3003-C8FC-DB88-3ABCE0006D25}"/>
          </ac:spMkLst>
        </pc:spChg>
        <pc:spChg chg="mod">
          <ac:chgData name="ms Zeidan" userId="5d3d51ebde097b07" providerId="LiveId" clId="{403ED53F-9C67-415D-9CCB-261E3170CFF0}" dt="2023-04-04T11:38:20.226" v="171" actId="255"/>
          <ac:spMkLst>
            <pc:docMk/>
            <pc:sldMk cId="2963260097" sldId="277"/>
            <ac:spMk id="4" creationId="{41AE197F-F2C2-33C5-E378-937B0EE72E4C}"/>
          </ac:spMkLst>
        </pc:spChg>
        <pc:picChg chg="add del mod">
          <ac:chgData name="ms Zeidan" userId="5d3d51ebde097b07" providerId="LiveId" clId="{403ED53F-9C67-415D-9CCB-261E3170CFF0}" dt="2023-04-04T11:25:23.669" v="68" actId="478"/>
          <ac:picMkLst>
            <pc:docMk/>
            <pc:sldMk cId="2963260097" sldId="277"/>
            <ac:picMk id="5" creationId="{2E55648A-031E-5191-2D57-4E39602B65C0}"/>
          </ac:picMkLst>
        </pc:picChg>
        <pc:picChg chg="add mod">
          <ac:chgData name="ms Zeidan" userId="5d3d51ebde097b07" providerId="LiveId" clId="{403ED53F-9C67-415D-9CCB-261E3170CFF0}" dt="2023-04-04T11:25:18.918" v="67" actId="14100"/>
          <ac:picMkLst>
            <pc:docMk/>
            <pc:sldMk cId="2963260097" sldId="277"/>
            <ac:picMk id="6" creationId="{F151588B-1301-41F4-F4CA-B30942273A5B}"/>
          </ac:picMkLst>
        </pc:picChg>
      </pc:sldChg>
      <pc:sldChg chg="ord">
        <pc:chgData name="ms Zeidan" userId="5d3d51ebde097b07" providerId="LiveId" clId="{403ED53F-9C67-415D-9CCB-261E3170CFF0}" dt="2023-04-04T11:40:00.389" v="180"/>
        <pc:sldMkLst>
          <pc:docMk/>
          <pc:sldMk cId="1042719658" sldId="278"/>
        </pc:sldMkLst>
      </pc:sldChg>
      <pc:sldChg chg="modSp mod ord">
        <pc:chgData name="ms Zeidan" userId="5d3d51ebde097b07" providerId="LiveId" clId="{403ED53F-9C67-415D-9CCB-261E3170CFF0}" dt="2023-04-04T11:39:36.496" v="178" actId="20577"/>
        <pc:sldMkLst>
          <pc:docMk/>
          <pc:sldMk cId="2622559786" sldId="279"/>
        </pc:sldMkLst>
        <pc:spChg chg="mod">
          <ac:chgData name="ms Zeidan" userId="5d3d51ebde097b07" providerId="LiveId" clId="{403ED53F-9C67-415D-9CCB-261E3170CFF0}" dt="2023-04-04T11:39:36.496" v="178" actId="20577"/>
          <ac:spMkLst>
            <pc:docMk/>
            <pc:sldMk cId="2622559786" sldId="279"/>
            <ac:spMk id="4" creationId="{5A0546B1-4C39-BE67-7A9D-ADF5109C3B5B}"/>
          </ac:spMkLst>
        </pc:spChg>
      </pc:sldChg>
      <pc:sldChg chg="modSp new mod">
        <pc:chgData name="ms Zeidan" userId="5d3d51ebde097b07" providerId="LiveId" clId="{403ED53F-9C67-415D-9CCB-261E3170CFF0}" dt="2023-04-04T11:35:58.823" v="162" actId="255"/>
        <pc:sldMkLst>
          <pc:docMk/>
          <pc:sldMk cId="398964069" sldId="303"/>
        </pc:sldMkLst>
        <pc:spChg chg="mod">
          <ac:chgData name="ms Zeidan" userId="5d3d51ebde097b07" providerId="LiveId" clId="{403ED53F-9C67-415D-9CCB-261E3170CFF0}" dt="2023-04-04T11:21:39.689" v="45" actId="113"/>
          <ac:spMkLst>
            <pc:docMk/>
            <pc:sldMk cId="398964069" sldId="303"/>
            <ac:spMk id="2" creationId="{C7850409-8175-7EB3-9FA3-5EE2E45BE830}"/>
          </ac:spMkLst>
        </pc:spChg>
        <pc:spChg chg="mod">
          <ac:chgData name="ms Zeidan" userId="5d3d51ebde097b07" providerId="LiveId" clId="{403ED53F-9C67-415D-9CCB-261E3170CFF0}" dt="2023-04-04T11:30:57.307" v="136" actId="20577"/>
          <ac:spMkLst>
            <pc:docMk/>
            <pc:sldMk cId="398964069" sldId="303"/>
            <ac:spMk id="3" creationId="{A58F48FD-F6DC-13B0-A113-FDCCAB0E90FD}"/>
          </ac:spMkLst>
        </pc:spChg>
        <pc:spChg chg="mod">
          <ac:chgData name="ms Zeidan" userId="5d3d51ebde097b07" providerId="LiveId" clId="{403ED53F-9C67-415D-9CCB-261E3170CFF0}" dt="2023-04-04T11:35:58.823" v="162" actId="255"/>
          <ac:spMkLst>
            <pc:docMk/>
            <pc:sldMk cId="398964069" sldId="303"/>
            <ac:spMk id="4" creationId="{A5642FF9-08AF-10E2-2832-BDAA6155D830}"/>
          </ac:spMkLst>
        </pc:spChg>
      </pc:sldChg>
      <pc:sldChg chg="ord">
        <pc:chgData name="ms Zeidan" userId="5d3d51ebde097b07" providerId="LiveId" clId="{403ED53F-9C67-415D-9CCB-261E3170CFF0}" dt="2023-04-04T11:44:19.176" v="204"/>
        <pc:sldMkLst>
          <pc:docMk/>
          <pc:sldMk cId="2262314277" sldId="304"/>
        </pc:sldMkLst>
      </pc:sldChg>
      <pc:sldChg chg="new del">
        <pc:chgData name="ms Zeidan" userId="5d3d51ebde097b07" providerId="LiveId" clId="{403ED53F-9C67-415D-9CCB-261E3170CFF0}" dt="2023-04-04T11:23:49.928" v="61" actId="2696"/>
        <pc:sldMkLst>
          <pc:docMk/>
          <pc:sldMk cId="3667957174" sldId="304"/>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651C303-9B47-45B5-B9CE-D146B1713AC1}" type="doc">
      <dgm:prSet loTypeId="urn:microsoft.com/office/officeart/2005/8/layout/cycle1" loCatId="cycle" qsTypeId="urn:microsoft.com/office/officeart/2005/8/quickstyle/simple1" qsCatId="simple" csTypeId="urn:microsoft.com/office/officeart/2005/8/colors/accent1_2" csCatId="accent1" phldr="1"/>
      <dgm:spPr/>
    </dgm:pt>
    <dgm:pt modelId="{F29CE094-5A13-4E44-B4F0-E16D07846F43}">
      <dgm:prSet custT="1"/>
      <dgm:spPr/>
      <dgm:t>
        <a:bodyPr/>
        <a:lstStyle/>
        <a:p>
          <a:pPr marR="0" algn="ctr" rtl="1"/>
          <a:r>
            <a:rPr lang="en-US" sz="1000" b="1" baseline="0" dirty="0">
              <a:solidFill>
                <a:srgbClr val="000000"/>
              </a:solidFill>
              <a:latin typeface="Arial"/>
            </a:rPr>
            <a:t>Reservoir</a:t>
          </a:r>
        </a:p>
        <a:p>
          <a:pPr marR="0" algn="ctr" rtl="1"/>
          <a:r>
            <a:rPr lang="en-US" sz="1000" baseline="0" dirty="0">
              <a:solidFill>
                <a:srgbClr val="000000"/>
              </a:solidFill>
              <a:latin typeface="Arial"/>
            </a:rPr>
            <a:t>(Cattle, sheep, horses)</a:t>
          </a:r>
          <a:endParaRPr lang="ar-SA" sz="1000" dirty="0"/>
        </a:p>
      </dgm:t>
    </dgm:pt>
    <dgm:pt modelId="{74469078-F84E-46A4-A8CF-4D68AC754B62}" type="parTrans" cxnId="{87D335AF-A8BC-49D7-8C1C-FFB80E04A872}">
      <dgm:prSet/>
      <dgm:spPr/>
      <dgm:t>
        <a:bodyPr/>
        <a:lstStyle/>
        <a:p>
          <a:pPr rtl="1"/>
          <a:endParaRPr lang="ar-SA"/>
        </a:p>
      </dgm:t>
    </dgm:pt>
    <dgm:pt modelId="{98E0BE77-CBC7-4247-B5C0-205222383920}" type="sibTrans" cxnId="{87D335AF-A8BC-49D7-8C1C-FFB80E04A872}">
      <dgm:prSet/>
      <dgm:spPr/>
      <dgm:t>
        <a:bodyPr/>
        <a:lstStyle/>
        <a:p>
          <a:pPr rtl="1"/>
          <a:endParaRPr lang="ar-SA"/>
        </a:p>
      </dgm:t>
    </dgm:pt>
    <dgm:pt modelId="{07444B2C-A9AB-4DBD-B50E-68E8A34F293A}">
      <dgm:prSet custT="1"/>
      <dgm:spPr/>
      <dgm:t>
        <a:bodyPr/>
        <a:lstStyle/>
        <a:p>
          <a:pPr marR="0" algn="ctr" rtl="1"/>
          <a:r>
            <a:rPr lang="en-US" sz="1000" b="1" baseline="0">
              <a:solidFill>
                <a:srgbClr val="000000"/>
              </a:solidFill>
              <a:latin typeface="Arial"/>
            </a:rPr>
            <a:t>EXIT</a:t>
          </a:r>
        </a:p>
        <a:p>
          <a:pPr marR="0" algn="ctr" rtl="1"/>
          <a:r>
            <a:rPr lang="en-US" sz="1000" baseline="0">
              <a:solidFill>
                <a:srgbClr val="000000"/>
              </a:solidFill>
              <a:latin typeface="Arial"/>
            </a:rPr>
            <a:t>Skin, GIT</a:t>
          </a:r>
        </a:p>
        <a:p>
          <a:pPr marR="0" algn="ctr" rtl="1"/>
          <a:r>
            <a:rPr lang="en-US" sz="1000" baseline="0">
              <a:solidFill>
                <a:srgbClr val="000000"/>
              </a:solidFill>
              <a:latin typeface="Arial"/>
            </a:rPr>
            <a:t> or</a:t>
          </a:r>
        </a:p>
        <a:p>
          <a:pPr marR="0" algn="ctr" rtl="1"/>
          <a:r>
            <a:rPr lang="en-US" sz="1000" baseline="0">
              <a:solidFill>
                <a:srgbClr val="000000"/>
              </a:solidFill>
              <a:latin typeface="Arial"/>
            </a:rPr>
            <a:t> Respiratory </a:t>
          </a:r>
          <a:r>
            <a:rPr lang="en-US" sz="800" baseline="0">
              <a:solidFill>
                <a:srgbClr val="000000"/>
              </a:solidFill>
              <a:latin typeface="Arial"/>
            </a:rPr>
            <a:t>system</a:t>
          </a:r>
        </a:p>
      </dgm:t>
    </dgm:pt>
    <dgm:pt modelId="{ED32D8CB-D955-4F7B-BA92-A2AF0252CDFF}" type="parTrans" cxnId="{F048C90E-A44B-44C2-9FCE-F0D880EABE59}">
      <dgm:prSet/>
      <dgm:spPr/>
      <dgm:t>
        <a:bodyPr/>
        <a:lstStyle/>
        <a:p>
          <a:pPr rtl="1"/>
          <a:endParaRPr lang="ar-SA"/>
        </a:p>
      </dgm:t>
    </dgm:pt>
    <dgm:pt modelId="{9BB77B3F-B1D2-4645-9D94-AF45E583EE59}" type="sibTrans" cxnId="{F048C90E-A44B-44C2-9FCE-F0D880EABE59}">
      <dgm:prSet/>
      <dgm:spPr/>
      <dgm:t>
        <a:bodyPr/>
        <a:lstStyle/>
        <a:p>
          <a:pPr rtl="1"/>
          <a:endParaRPr lang="ar-SA"/>
        </a:p>
      </dgm:t>
    </dgm:pt>
    <dgm:pt modelId="{28951A79-0BAD-45AC-A846-C7CB27F204DD}">
      <dgm:prSet custT="1"/>
      <dgm:spPr/>
      <dgm:t>
        <a:bodyPr/>
        <a:lstStyle/>
        <a:p>
          <a:pPr marR="0" algn="ctr" rtl="1"/>
          <a:r>
            <a:rPr lang="en-US" sz="1000" b="1" baseline="0">
              <a:solidFill>
                <a:srgbClr val="000000"/>
              </a:solidFill>
              <a:latin typeface="Arial"/>
            </a:rPr>
            <a:t>Mode </a:t>
          </a:r>
        </a:p>
        <a:p>
          <a:pPr marR="0" algn="ctr" rtl="1"/>
          <a:r>
            <a:rPr lang="en-US" sz="1000" b="1" baseline="0">
              <a:solidFill>
                <a:srgbClr val="000000"/>
              </a:solidFill>
              <a:latin typeface="Arial"/>
            </a:rPr>
            <a:t>of </a:t>
          </a:r>
        </a:p>
        <a:p>
          <a:pPr marR="0" algn="ctr" rtl="1"/>
          <a:r>
            <a:rPr lang="en-US" sz="1000" b="1" baseline="0">
              <a:solidFill>
                <a:srgbClr val="000000"/>
              </a:solidFill>
              <a:latin typeface="Arial"/>
            </a:rPr>
            <a:t>Transmission </a:t>
          </a:r>
        </a:p>
        <a:p>
          <a:pPr marR="0" algn="ctr" rtl="1"/>
          <a:r>
            <a:rPr lang="en-US" sz="1000" baseline="0">
              <a:solidFill>
                <a:srgbClr val="000000"/>
              </a:solidFill>
              <a:latin typeface="Arial"/>
            </a:rPr>
            <a:t>Direct (soil, </a:t>
          </a:r>
        </a:p>
        <a:p>
          <a:pPr marR="0" algn="ctr" rtl="1"/>
          <a:r>
            <a:rPr lang="en-US" sz="1000" baseline="0">
              <a:solidFill>
                <a:srgbClr val="000000"/>
              </a:solidFill>
              <a:latin typeface="Arial"/>
            </a:rPr>
            <a:t>animal products)</a:t>
          </a:r>
        </a:p>
        <a:p>
          <a:pPr marR="0" algn="ctr" rtl="1"/>
          <a:r>
            <a:rPr lang="en-US" sz="1000" baseline="0">
              <a:solidFill>
                <a:srgbClr val="000000"/>
              </a:solidFill>
              <a:latin typeface="Arial"/>
            </a:rPr>
            <a:t>Common Vehicle</a:t>
          </a:r>
        </a:p>
        <a:p>
          <a:pPr marR="0" algn="ctr" rtl="1"/>
          <a:r>
            <a:rPr lang="en-US" sz="1000" baseline="0">
              <a:solidFill>
                <a:srgbClr val="000000"/>
              </a:solidFill>
              <a:latin typeface="Arial"/>
            </a:rPr>
            <a:t>Air Borne </a:t>
          </a:r>
        </a:p>
      </dgm:t>
    </dgm:pt>
    <dgm:pt modelId="{3BBB3833-0D46-4CE3-B71A-9E78B0A5A539}" type="parTrans" cxnId="{6F572887-E171-48FA-AE22-AB1CF1413399}">
      <dgm:prSet/>
      <dgm:spPr/>
      <dgm:t>
        <a:bodyPr/>
        <a:lstStyle/>
        <a:p>
          <a:pPr rtl="1"/>
          <a:endParaRPr lang="ar-SA"/>
        </a:p>
      </dgm:t>
    </dgm:pt>
    <dgm:pt modelId="{77167244-D341-47EB-9DC9-EA77971ECC08}" type="sibTrans" cxnId="{6F572887-E171-48FA-AE22-AB1CF1413399}">
      <dgm:prSet/>
      <dgm:spPr/>
      <dgm:t>
        <a:bodyPr/>
        <a:lstStyle/>
        <a:p>
          <a:pPr rtl="1"/>
          <a:endParaRPr lang="ar-SA"/>
        </a:p>
      </dgm:t>
    </dgm:pt>
    <dgm:pt modelId="{5B2DD2C4-F6DD-47D5-8C6B-F2EDD8C0E6F0}">
      <dgm:prSet custT="1"/>
      <dgm:spPr/>
      <dgm:t>
        <a:bodyPr/>
        <a:lstStyle/>
        <a:p>
          <a:pPr marR="0" algn="ctr" rtl="1"/>
          <a:r>
            <a:rPr lang="en-US" sz="1000" b="1" baseline="0">
              <a:solidFill>
                <a:srgbClr val="000000"/>
              </a:solidFill>
              <a:latin typeface="Arial"/>
            </a:rPr>
            <a:t>Source</a:t>
          </a:r>
        </a:p>
        <a:p>
          <a:pPr marR="0" algn="ctr" rtl="1"/>
          <a:r>
            <a:rPr lang="en-US" sz="1000" baseline="0">
              <a:solidFill>
                <a:srgbClr val="000000"/>
              </a:solidFill>
              <a:latin typeface="Arial"/>
            </a:rPr>
            <a:t> ( contaminated animal</a:t>
          </a:r>
        </a:p>
        <a:p>
          <a:pPr marR="0" algn="ctr" rtl="1"/>
          <a:r>
            <a:rPr lang="en-US" sz="1000" baseline="0">
              <a:solidFill>
                <a:srgbClr val="000000"/>
              </a:solidFill>
              <a:latin typeface="Arial"/>
            </a:rPr>
            <a:t> products)</a:t>
          </a:r>
          <a:endParaRPr lang="ar-SA" sz="1000"/>
        </a:p>
      </dgm:t>
    </dgm:pt>
    <dgm:pt modelId="{8EFE006B-0906-44E1-B24B-081492B6AB67}" type="parTrans" cxnId="{78142A4C-32F9-4F1A-A4B4-8DCE64ECA6D5}">
      <dgm:prSet/>
      <dgm:spPr/>
      <dgm:t>
        <a:bodyPr/>
        <a:lstStyle/>
        <a:p>
          <a:pPr rtl="1"/>
          <a:endParaRPr lang="ar-SA"/>
        </a:p>
      </dgm:t>
    </dgm:pt>
    <dgm:pt modelId="{9555B6EB-8ACE-4E24-AAE0-185E06CA1D98}" type="sibTrans" cxnId="{78142A4C-32F9-4F1A-A4B4-8DCE64ECA6D5}">
      <dgm:prSet/>
      <dgm:spPr/>
      <dgm:t>
        <a:bodyPr/>
        <a:lstStyle/>
        <a:p>
          <a:pPr rtl="1"/>
          <a:endParaRPr lang="ar-SA"/>
        </a:p>
      </dgm:t>
    </dgm:pt>
    <dgm:pt modelId="{C0F2284B-9E5C-4DE2-B718-8AB211081EA9}">
      <dgm:prSet custT="1"/>
      <dgm:spPr/>
      <dgm:t>
        <a:bodyPr/>
        <a:lstStyle/>
        <a:p>
          <a:pPr marR="0" algn="ctr" rtl="1"/>
          <a:r>
            <a:rPr lang="en-US" sz="1000" b="1" baseline="0" dirty="0">
              <a:solidFill>
                <a:srgbClr val="000000"/>
              </a:solidFill>
              <a:latin typeface="Arial"/>
            </a:rPr>
            <a:t>Inlet</a:t>
          </a:r>
        </a:p>
        <a:p>
          <a:pPr marR="0" algn="ctr" rtl="1"/>
          <a:r>
            <a:rPr lang="en-US" sz="1000" baseline="0" dirty="0">
              <a:solidFill>
                <a:srgbClr val="000000"/>
              </a:solidFill>
              <a:latin typeface="Arial"/>
            </a:rPr>
            <a:t>Skin abrasion, GIT or</a:t>
          </a:r>
        </a:p>
        <a:p>
          <a:pPr marR="0" algn="ctr" rtl="1"/>
          <a:r>
            <a:rPr lang="en-US" sz="1000" baseline="0" dirty="0">
              <a:solidFill>
                <a:srgbClr val="000000"/>
              </a:solidFill>
              <a:latin typeface="Arial"/>
            </a:rPr>
            <a:t> respiratory system</a:t>
          </a:r>
          <a:endParaRPr lang="ar-SA" sz="1000" dirty="0"/>
        </a:p>
      </dgm:t>
    </dgm:pt>
    <dgm:pt modelId="{283345CA-C61F-4743-BD6D-4D7202BD76CF}" type="parTrans" cxnId="{AD6BED8A-BA98-48BD-9E85-84D471153CE7}">
      <dgm:prSet/>
      <dgm:spPr/>
      <dgm:t>
        <a:bodyPr/>
        <a:lstStyle/>
        <a:p>
          <a:pPr rtl="1"/>
          <a:endParaRPr lang="ar-SA"/>
        </a:p>
      </dgm:t>
    </dgm:pt>
    <dgm:pt modelId="{209974A0-B279-4583-B38C-7D68F192A545}" type="sibTrans" cxnId="{AD6BED8A-BA98-48BD-9E85-84D471153CE7}">
      <dgm:prSet/>
      <dgm:spPr/>
      <dgm:t>
        <a:bodyPr/>
        <a:lstStyle/>
        <a:p>
          <a:pPr rtl="1"/>
          <a:endParaRPr lang="ar-SA"/>
        </a:p>
      </dgm:t>
    </dgm:pt>
    <dgm:pt modelId="{088E05CE-5576-42AB-9E00-AF8985A5CE0B}">
      <dgm:prSet custT="1"/>
      <dgm:spPr/>
      <dgm:t>
        <a:bodyPr/>
        <a:lstStyle/>
        <a:p>
          <a:pPr marR="0" algn="ctr" rtl="1"/>
          <a:r>
            <a:rPr lang="en-US" sz="1000" b="1" baseline="0">
              <a:solidFill>
                <a:srgbClr val="000000"/>
              </a:solidFill>
              <a:latin typeface="Arial"/>
            </a:rPr>
            <a:t>AGENT </a:t>
          </a:r>
        </a:p>
        <a:p>
          <a:pPr marR="0" algn="ctr" rtl="1"/>
          <a:r>
            <a:rPr lang="en-US" sz="1000" baseline="0">
              <a:solidFill>
                <a:srgbClr val="000000"/>
              </a:solidFill>
              <a:latin typeface="Arial"/>
            </a:rPr>
            <a:t>Bacillus Anthracic </a:t>
          </a:r>
        </a:p>
      </dgm:t>
    </dgm:pt>
    <dgm:pt modelId="{18878753-87E6-41B3-AE5E-8150CCB18236}" type="parTrans" cxnId="{3A959588-25B9-4AA0-AB94-65165AE8D2FD}">
      <dgm:prSet/>
      <dgm:spPr/>
      <dgm:t>
        <a:bodyPr/>
        <a:lstStyle/>
        <a:p>
          <a:pPr rtl="1"/>
          <a:endParaRPr lang="ar-SA"/>
        </a:p>
      </dgm:t>
    </dgm:pt>
    <dgm:pt modelId="{0AE58C77-75F6-4AA0-A9E1-369349E41323}" type="sibTrans" cxnId="{3A959588-25B9-4AA0-AB94-65165AE8D2FD}">
      <dgm:prSet/>
      <dgm:spPr/>
      <dgm:t>
        <a:bodyPr/>
        <a:lstStyle/>
        <a:p>
          <a:pPr rtl="1"/>
          <a:endParaRPr lang="ar-SA"/>
        </a:p>
      </dgm:t>
    </dgm:pt>
    <dgm:pt modelId="{D03A37C7-9218-4DDE-B4CA-0C87047C4915}" type="pres">
      <dgm:prSet presAssocID="{6651C303-9B47-45B5-B9CE-D146B1713AC1}" presName="cycle" presStyleCnt="0">
        <dgm:presLayoutVars>
          <dgm:dir/>
          <dgm:resizeHandles val="exact"/>
        </dgm:presLayoutVars>
      </dgm:prSet>
      <dgm:spPr/>
    </dgm:pt>
    <dgm:pt modelId="{1CC9480F-F8D5-4E60-946E-BDF563A20DBB}" type="pres">
      <dgm:prSet presAssocID="{F29CE094-5A13-4E44-B4F0-E16D07846F43}" presName="dummy" presStyleCnt="0"/>
      <dgm:spPr/>
    </dgm:pt>
    <dgm:pt modelId="{F3B36346-E5AF-4024-81DF-635989CF5FFE}" type="pres">
      <dgm:prSet presAssocID="{F29CE094-5A13-4E44-B4F0-E16D07846F43}" presName="node" presStyleLbl="revTx" presStyleIdx="0" presStyleCnt="6" custScaleX="119573">
        <dgm:presLayoutVars>
          <dgm:bulletEnabled val="1"/>
        </dgm:presLayoutVars>
      </dgm:prSet>
      <dgm:spPr/>
    </dgm:pt>
    <dgm:pt modelId="{35EFB448-21B9-4C4E-ACC4-DD83C86D450E}" type="pres">
      <dgm:prSet presAssocID="{98E0BE77-CBC7-4247-B5C0-205222383920}" presName="sibTrans" presStyleLbl="node1" presStyleIdx="0" presStyleCnt="6"/>
      <dgm:spPr/>
    </dgm:pt>
    <dgm:pt modelId="{47B75D8D-CF3E-401A-988D-C6CF14B32DBB}" type="pres">
      <dgm:prSet presAssocID="{07444B2C-A9AB-4DBD-B50E-68E8A34F293A}" presName="dummy" presStyleCnt="0"/>
      <dgm:spPr/>
    </dgm:pt>
    <dgm:pt modelId="{4D3FB95A-6E9D-4A44-AE15-0332EE54067C}" type="pres">
      <dgm:prSet presAssocID="{07444B2C-A9AB-4DBD-B50E-68E8A34F293A}" presName="node" presStyleLbl="revTx" presStyleIdx="1" presStyleCnt="6" custScaleX="175264">
        <dgm:presLayoutVars>
          <dgm:bulletEnabled val="1"/>
        </dgm:presLayoutVars>
      </dgm:prSet>
      <dgm:spPr/>
    </dgm:pt>
    <dgm:pt modelId="{C215BEC2-4080-480E-B7EA-8338BD9AB545}" type="pres">
      <dgm:prSet presAssocID="{9BB77B3F-B1D2-4645-9D94-AF45E583EE59}" presName="sibTrans" presStyleLbl="node1" presStyleIdx="1" presStyleCnt="6"/>
      <dgm:spPr/>
    </dgm:pt>
    <dgm:pt modelId="{9286C2A4-6E8F-4522-8CE2-5E0484F22C60}" type="pres">
      <dgm:prSet presAssocID="{28951A79-0BAD-45AC-A846-C7CB27F204DD}" presName="dummy" presStyleCnt="0"/>
      <dgm:spPr/>
    </dgm:pt>
    <dgm:pt modelId="{36B0F4FA-C2CF-457E-A000-510F9C44DD1A}" type="pres">
      <dgm:prSet presAssocID="{28951A79-0BAD-45AC-A846-C7CB27F204DD}" presName="node" presStyleLbl="revTx" presStyleIdx="2" presStyleCnt="6" custScaleX="170016">
        <dgm:presLayoutVars>
          <dgm:bulletEnabled val="1"/>
        </dgm:presLayoutVars>
      </dgm:prSet>
      <dgm:spPr/>
    </dgm:pt>
    <dgm:pt modelId="{298E42EB-EBCA-47B3-BF47-727CFD5F8D02}" type="pres">
      <dgm:prSet presAssocID="{77167244-D341-47EB-9DC9-EA77971ECC08}" presName="sibTrans" presStyleLbl="node1" presStyleIdx="2" presStyleCnt="6"/>
      <dgm:spPr/>
    </dgm:pt>
    <dgm:pt modelId="{5C09B38C-08D8-450B-95DA-131909A11AF5}" type="pres">
      <dgm:prSet presAssocID="{5B2DD2C4-F6DD-47D5-8C6B-F2EDD8C0E6F0}" presName="dummy" presStyleCnt="0"/>
      <dgm:spPr/>
    </dgm:pt>
    <dgm:pt modelId="{F23928D6-05D7-437A-927B-4BF3D0BC5D5E}" type="pres">
      <dgm:prSet presAssocID="{5B2DD2C4-F6DD-47D5-8C6B-F2EDD8C0E6F0}" presName="node" presStyleLbl="revTx" presStyleIdx="3" presStyleCnt="6" custScaleX="133185">
        <dgm:presLayoutVars>
          <dgm:bulletEnabled val="1"/>
        </dgm:presLayoutVars>
      </dgm:prSet>
      <dgm:spPr/>
    </dgm:pt>
    <dgm:pt modelId="{703B54F1-7F0B-4837-8E0E-1D022650D9D3}" type="pres">
      <dgm:prSet presAssocID="{9555B6EB-8ACE-4E24-AAE0-185E06CA1D98}" presName="sibTrans" presStyleLbl="node1" presStyleIdx="3" presStyleCnt="6"/>
      <dgm:spPr/>
    </dgm:pt>
    <dgm:pt modelId="{0631AEF1-7716-4CA0-8E55-B3F4D2A7306F}" type="pres">
      <dgm:prSet presAssocID="{C0F2284B-9E5C-4DE2-B718-8AB211081EA9}" presName="dummy" presStyleCnt="0"/>
      <dgm:spPr/>
    </dgm:pt>
    <dgm:pt modelId="{91FD8772-0B6A-4FFC-BEA3-10AA6A592524}" type="pres">
      <dgm:prSet presAssocID="{C0F2284B-9E5C-4DE2-B718-8AB211081EA9}" presName="node" presStyleLbl="revTx" presStyleIdx="4" presStyleCnt="6" custScaleX="156675">
        <dgm:presLayoutVars>
          <dgm:bulletEnabled val="1"/>
        </dgm:presLayoutVars>
      </dgm:prSet>
      <dgm:spPr/>
    </dgm:pt>
    <dgm:pt modelId="{C340A2EC-425F-4842-A929-F6C5ACBB5917}" type="pres">
      <dgm:prSet presAssocID="{209974A0-B279-4583-B38C-7D68F192A545}" presName="sibTrans" presStyleLbl="node1" presStyleIdx="4" presStyleCnt="6"/>
      <dgm:spPr/>
    </dgm:pt>
    <dgm:pt modelId="{05FA0041-548F-482D-9E4F-4074B6ECFEAA}" type="pres">
      <dgm:prSet presAssocID="{088E05CE-5576-42AB-9E00-AF8985A5CE0B}" presName="dummy" presStyleCnt="0"/>
      <dgm:spPr/>
    </dgm:pt>
    <dgm:pt modelId="{327EB19C-669D-4A66-86E0-DE0EECBBA360}" type="pres">
      <dgm:prSet presAssocID="{088E05CE-5576-42AB-9E00-AF8985A5CE0B}" presName="node" presStyleLbl="revTx" presStyleIdx="5" presStyleCnt="6">
        <dgm:presLayoutVars>
          <dgm:bulletEnabled val="1"/>
        </dgm:presLayoutVars>
      </dgm:prSet>
      <dgm:spPr/>
    </dgm:pt>
    <dgm:pt modelId="{0987510E-CCD6-4AAB-8100-3B9F4B16FC6A}" type="pres">
      <dgm:prSet presAssocID="{0AE58C77-75F6-4AA0-A9E1-369349E41323}" presName="sibTrans" presStyleLbl="node1" presStyleIdx="5" presStyleCnt="6"/>
      <dgm:spPr/>
    </dgm:pt>
  </dgm:ptLst>
  <dgm:cxnLst>
    <dgm:cxn modelId="{F048C90E-A44B-44C2-9FCE-F0D880EABE59}" srcId="{6651C303-9B47-45B5-B9CE-D146B1713AC1}" destId="{07444B2C-A9AB-4DBD-B50E-68E8A34F293A}" srcOrd="1" destOrd="0" parTransId="{ED32D8CB-D955-4F7B-BA92-A2AF0252CDFF}" sibTransId="{9BB77B3F-B1D2-4645-9D94-AF45E583EE59}"/>
    <dgm:cxn modelId="{D293E80E-6AC5-4F26-B79A-0A19164619A2}" type="presOf" srcId="{5B2DD2C4-F6DD-47D5-8C6B-F2EDD8C0E6F0}" destId="{F23928D6-05D7-437A-927B-4BF3D0BC5D5E}" srcOrd="0" destOrd="0" presId="urn:microsoft.com/office/officeart/2005/8/layout/cycle1"/>
    <dgm:cxn modelId="{F7012916-B031-4196-8601-1A105C2EC546}" type="presOf" srcId="{C0F2284B-9E5C-4DE2-B718-8AB211081EA9}" destId="{91FD8772-0B6A-4FFC-BEA3-10AA6A592524}" srcOrd="0" destOrd="0" presId="urn:microsoft.com/office/officeart/2005/8/layout/cycle1"/>
    <dgm:cxn modelId="{1D813C16-9388-498E-9600-6E68E7A36C1A}" type="presOf" srcId="{98E0BE77-CBC7-4247-B5C0-205222383920}" destId="{35EFB448-21B9-4C4E-ACC4-DD83C86D450E}" srcOrd="0" destOrd="0" presId="urn:microsoft.com/office/officeart/2005/8/layout/cycle1"/>
    <dgm:cxn modelId="{1A96D518-9D65-4D15-BEF9-6D43A131F29B}" type="presOf" srcId="{28951A79-0BAD-45AC-A846-C7CB27F204DD}" destId="{36B0F4FA-C2CF-457E-A000-510F9C44DD1A}" srcOrd="0" destOrd="0" presId="urn:microsoft.com/office/officeart/2005/8/layout/cycle1"/>
    <dgm:cxn modelId="{52510422-5070-444B-9727-F61F906059C8}" type="presOf" srcId="{209974A0-B279-4583-B38C-7D68F192A545}" destId="{C340A2EC-425F-4842-A929-F6C5ACBB5917}" srcOrd="0" destOrd="0" presId="urn:microsoft.com/office/officeart/2005/8/layout/cycle1"/>
    <dgm:cxn modelId="{6375FB26-42D7-42AD-8FB8-81A707F03CAA}" type="presOf" srcId="{088E05CE-5576-42AB-9E00-AF8985A5CE0B}" destId="{327EB19C-669D-4A66-86E0-DE0EECBBA360}" srcOrd="0" destOrd="0" presId="urn:microsoft.com/office/officeart/2005/8/layout/cycle1"/>
    <dgm:cxn modelId="{43E7932E-9C09-4BB9-9C71-285F4385AB1D}" type="presOf" srcId="{9BB77B3F-B1D2-4645-9D94-AF45E583EE59}" destId="{C215BEC2-4080-480E-B7EA-8338BD9AB545}" srcOrd="0" destOrd="0" presId="urn:microsoft.com/office/officeart/2005/8/layout/cycle1"/>
    <dgm:cxn modelId="{00B8725C-E535-4BEB-913C-00CB51E714EB}" type="presOf" srcId="{6651C303-9B47-45B5-B9CE-D146B1713AC1}" destId="{D03A37C7-9218-4DDE-B4CA-0C87047C4915}" srcOrd="0" destOrd="0" presId="urn:microsoft.com/office/officeart/2005/8/layout/cycle1"/>
    <dgm:cxn modelId="{C1F1F746-FCA8-4B66-A105-F76FC6104A06}" type="presOf" srcId="{F29CE094-5A13-4E44-B4F0-E16D07846F43}" destId="{F3B36346-E5AF-4024-81DF-635989CF5FFE}" srcOrd="0" destOrd="0" presId="urn:microsoft.com/office/officeart/2005/8/layout/cycle1"/>
    <dgm:cxn modelId="{5DA0A767-2B02-4B1B-99E6-CE2A504FB27A}" type="presOf" srcId="{07444B2C-A9AB-4DBD-B50E-68E8A34F293A}" destId="{4D3FB95A-6E9D-4A44-AE15-0332EE54067C}" srcOrd="0" destOrd="0" presId="urn:microsoft.com/office/officeart/2005/8/layout/cycle1"/>
    <dgm:cxn modelId="{78142A4C-32F9-4F1A-A4B4-8DCE64ECA6D5}" srcId="{6651C303-9B47-45B5-B9CE-D146B1713AC1}" destId="{5B2DD2C4-F6DD-47D5-8C6B-F2EDD8C0E6F0}" srcOrd="3" destOrd="0" parTransId="{8EFE006B-0906-44E1-B24B-081492B6AB67}" sibTransId="{9555B6EB-8ACE-4E24-AAE0-185E06CA1D98}"/>
    <dgm:cxn modelId="{115A5B7C-B45C-48F4-8B69-285E23BB9183}" type="presOf" srcId="{77167244-D341-47EB-9DC9-EA77971ECC08}" destId="{298E42EB-EBCA-47B3-BF47-727CFD5F8D02}" srcOrd="0" destOrd="0" presId="urn:microsoft.com/office/officeart/2005/8/layout/cycle1"/>
    <dgm:cxn modelId="{6F572887-E171-48FA-AE22-AB1CF1413399}" srcId="{6651C303-9B47-45B5-B9CE-D146B1713AC1}" destId="{28951A79-0BAD-45AC-A846-C7CB27F204DD}" srcOrd="2" destOrd="0" parTransId="{3BBB3833-0D46-4CE3-B71A-9E78B0A5A539}" sibTransId="{77167244-D341-47EB-9DC9-EA77971ECC08}"/>
    <dgm:cxn modelId="{3A959588-25B9-4AA0-AB94-65165AE8D2FD}" srcId="{6651C303-9B47-45B5-B9CE-D146B1713AC1}" destId="{088E05CE-5576-42AB-9E00-AF8985A5CE0B}" srcOrd="5" destOrd="0" parTransId="{18878753-87E6-41B3-AE5E-8150CCB18236}" sibTransId="{0AE58C77-75F6-4AA0-A9E1-369349E41323}"/>
    <dgm:cxn modelId="{AD6BED8A-BA98-48BD-9E85-84D471153CE7}" srcId="{6651C303-9B47-45B5-B9CE-D146B1713AC1}" destId="{C0F2284B-9E5C-4DE2-B718-8AB211081EA9}" srcOrd="4" destOrd="0" parTransId="{283345CA-C61F-4743-BD6D-4D7202BD76CF}" sibTransId="{209974A0-B279-4583-B38C-7D68F192A545}"/>
    <dgm:cxn modelId="{F26D3D94-7F42-427F-935D-1A52E482C240}" type="presOf" srcId="{9555B6EB-8ACE-4E24-AAE0-185E06CA1D98}" destId="{703B54F1-7F0B-4837-8E0E-1D022650D9D3}" srcOrd="0" destOrd="0" presId="urn:microsoft.com/office/officeart/2005/8/layout/cycle1"/>
    <dgm:cxn modelId="{2170BF95-08C0-4C23-AC4B-C220C0005FE8}" type="presOf" srcId="{0AE58C77-75F6-4AA0-A9E1-369349E41323}" destId="{0987510E-CCD6-4AAB-8100-3B9F4B16FC6A}" srcOrd="0" destOrd="0" presId="urn:microsoft.com/office/officeart/2005/8/layout/cycle1"/>
    <dgm:cxn modelId="{87D335AF-A8BC-49D7-8C1C-FFB80E04A872}" srcId="{6651C303-9B47-45B5-B9CE-D146B1713AC1}" destId="{F29CE094-5A13-4E44-B4F0-E16D07846F43}" srcOrd="0" destOrd="0" parTransId="{74469078-F84E-46A4-A8CF-4D68AC754B62}" sibTransId="{98E0BE77-CBC7-4247-B5C0-205222383920}"/>
    <dgm:cxn modelId="{37B96922-5879-41B2-82D8-EA642617D575}" type="presParOf" srcId="{D03A37C7-9218-4DDE-B4CA-0C87047C4915}" destId="{1CC9480F-F8D5-4E60-946E-BDF563A20DBB}" srcOrd="0" destOrd="0" presId="urn:microsoft.com/office/officeart/2005/8/layout/cycle1"/>
    <dgm:cxn modelId="{A3263601-AD95-4AD0-AA5A-866521C6913D}" type="presParOf" srcId="{D03A37C7-9218-4DDE-B4CA-0C87047C4915}" destId="{F3B36346-E5AF-4024-81DF-635989CF5FFE}" srcOrd="1" destOrd="0" presId="urn:microsoft.com/office/officeart/2005/8/layout/cycle1"/>
    <dgm:cxn modelId="{DA8ADD0A-4790-433F-B208-BE1312BFA92D}" type="presParOf" srcId="{D03A37C7-9218-4DDE-B4CA-0C87047C4915}" destId="{35EFB448-21B9-4C4E-ACC4-DD83C86D450E}" srcOrd="2" destOrd="0" presId="urn:microsoft.com/office/officeart/2005/8/layout/cycle1"/>
    <dgm:cxn modelId="{0B1E4384-F394-4AAB-A87C-9EEF243BCF06}" type="presParOf" srcId="{D03A37C7-9218-4DDE-B4CA-0C87047C4915}" destId="{47B75D8D-CF3E-401A-988D-C6CF14B32DBB}" srcOrd="3" destOrd="0" presId="urn:microsoft.com/office/officeart/2005/8/layout/cycle1"/>
    <dgm:cxn modelId="{5B617395-E5E8-4959-A4DB-DF55ACA4675C}" type="presParOf" srcId="{D03A37C7-9218-4DDE-B4CA-0C87047C4915}" destId="{4D3FB95A-6E9D-4A44-AE15-0332EE54067C}" srcOrd="4" destOrd="0" presId="urn:microsoft.com/office/officeart/2005/8/layout/cycle1"/>
    <dgm:cxn modelId="{7CD78EA8-5040-4F5C-A95B-6A2E71CE3FBE}" type="presParOf" srcId="{D03A37C7-9218-4DDE-B4CA-0C87047C4915}" destId="{C215BEC2-4080-480E-B7EA-8338BD9AB545}" srcOrd="5" destOrd="0" presId="urn:microsoft.com/office/officeart/2005/8/layout/cycle1"/>
    <dgm:cxn modelId="{8C166287-776C-4D5D-9E78-797D2248B7E7}" type="presParOf" srcId="{D03A37C7-9218-4DDE-B4CA-0C87047C4915}" destId="{9286C2A4-6E8F-4522-8CE2-5E0484F22C60}" srcOrd="6" destOrd="0" presId="urn:microsoft.com/office/officeart/2005/8/layout/cycle1"/>
    <dgm:cxn modelId="{A0055248-E363-4D5F-83A0-CBEC821DB5CE}" type="presParOf" srcId="{D03A37C7-9218-4DDE-B4CA-0C87047C4915}" destId="{36B0F4FA-C2CF-457E-A000-510F9C44DD1A}" srcOrd="7" destOrd="0" presId="urn:microsoft.com/office/officeart/2005/8/layout/cycle1"/>
    <dgm:cxn modelId="{0B0F0613-F0A6-449A-AA88-DE86C32DEC4B}" type="presParOf" srcId="{D03A37C7-9218-4DDE-B4CA-0C87047C4915}" destId="{298E42EB-EBCA-47B3-BF47-727CFD5F8D02}" srcOrd="8" destOrd="0" presId="urn:microsoft.com/office/officeart/2005/8/layout/cycle1"/>
    <dgm:cxn modelId="{D4165229-CF61-4B1A-99E6-8888E75315E2}" type="presParOf" srcId="{D03A37C7-9218-4DDE-B4CA-0C87047C4915}" destId="{5C09B38C-08D8-450B-95DA-131909A11AF5}" srcOrd="9" destOrd="0" presId="urn:microsoft.com/office/officeart/2005/8/layout/cycle1"/>
    <dgm:cxn modelId="{21DE44D6-598F-467D-BD81-8FFA6BD33786}" type="presParOf" srcId="{D03A37C7-9218-4DDE-B4CA-0C87047C4915}" destId="{F23928D6-05D7-437A-927B-4BF3D0BC5D5E}" srcOrd="10" destOrd="0" presId="urn:microsoft.com/office/officeart/2005/8/layout/cycle1"/>
    <dgm:cxn modelId="{61B77D85-56C9-4C1A-885F-124E3A932113}" type="presParOf" srcId="{D03A37C7-9218-4DDE-B4CA-0C87047C4915}" destId="{703B54F1-7F0B-4837-8E0E-1D022650D9D3}" srcOrd="11" destOrd="0" presId="urn:microsoft.com/office/officeart/2005/8/layout/cycle1"/>
    <dgm:cxn modelId="{6120C4CA-0370-4101-A0FE-DE4A7357C459}" type="presParOf" srcId="{D03A37C7-9218-4DDE-B4CA-0C87047C4915}" destId="{0631AEF1-7716-4CA0-8E55-B3F4D2A7306F}" srcOrd="12" destOrd="0" presId="urn:microsoft.com/office/officeart/2005/8/layout/cycle1"/>
    <dgm:cxn modelId="{DA81C235-F9CE-4A8A-A6C0-15DBC70639B8}" type="presParOf" srcId="{D03A37C7-9218-4DDE-B4CA-0C87047C4915}" destId="{91FD8772-0B6A-4FFC-BEA3-10AA6A592524}" srcOrd="13" destOrd="0" presId="urn:microsoft.com/office/officeart/2005/8/layout/cycle1"/>
    <dgm:cxn modelId="{205FDC8B-55D7-472F-B4F6-34989389D905}" type="presParOf" srcId="{D03A37C7-9218-4DDE-B4CA-0C87047C4915}" destId="{C340A2EC-425F-4842-A929-F6C5ACBB5917}" srcOrd="14" destOrd="0" presId="urn:microsoft.com/office/officeart/2005/8/layout/cycle1"/>
    <dgm:cxn modelId="{61137DE9-24EB-420D-BD12-9B16784C767C}" type="presParOf" srcId="{D03A37C7-9218-4DDE-B4CA-0C87047C4915}" destId="{05FA0041-548F-482D-9E4F-4074B6ECFEAA}" srcOrd="15" destOrd="0" presId="urn:microsoft.com/office/officeart/2005/8/layout/cycle1"/>
    <dgm:cxn modelId="{92643BF0-BA59-4992-8B08-9091B6D27B75}" type="presParOf" srcId="{D03A37C7-9218-4DDE-B4CA-0C87047C4915}" destId="{327EB19C-669D-4A66-86E0-DE0EECBBA360}" srcOrd="16" destOrd="0" presId="urn:microsoft.com/office/officeart/2005/8/layout/cycle1"/>
    <dgm:cxn modelId="{B362526E-E882-4D52-A918-8C8D5929AEA5}" type="presParOf" srcId="{D03A37C7-9218-4DDE-B4CA-0C87047C4915}" destId="{0987510E-CCD6-4AAB-8100-3B9F4B16FC6A}" srcOrd="17" destOrd="0" presId="urn:microsoft.com/office/officeart/2005/8/layout/cycle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651C303-9B47-45B5-B9CE-D146B1713AC1}" type="doc">
      <dgm:prSet loTypeId="urn:microsoft.com/office/officeart/2005/8/layout/cycle1" loCatId="cycle" qsTypeId="urn:microsoft.com/office/officeart/2005/8/quickstyle/simple1" qsCatId="simple" csTypeId="urn:microsoft.com/office/officeart/2005/8/colors/accent1_2" csCatId="accent1" phldr="1"/>
      <dgm:spPr/>
    </dgm:pt>
    <dgm:pt modelId="{F29CE094-5A13-4E44-B4F0-E16D07846F43}">
      <dgm:prSet custT="1"/>
      <dgm:spPr/>
      <dgm:t>
        <a:bodyPr/>
        <a:lstStyle/>
        <a:p>
          <a:pPr marR="0" algn="ctr" rtl="1"/>
          <a:r>
            <a:rPr lang="en-US" sz="1000" b="1" baseline="0" dirty="0">
              <a:solidFill>
                <a:srgbClr val="000000"/>
              </a:solidFill>
              <a:latin typeface="Arial"/>
            </a:rPr>
            <a:t>Reservoir</a:t>
          </a:r>
        </a:p>
        <a:p>
          <a:pPr marR="0" algn="ctr" rtl="1"/>
          <a:r>
            <a:rPr lang="en-US" sz="1000" baseline="0" dirty="0">
              <a:solidFill>
                <a:srgbClr val="000000"/>
              </a:solidFill>
              <a:latin typeface="Arial"/>
            </a:rPr>
            <a:t>(Cattle, sheep, horses)</a:t>
          </a:r>
          <a:endParaRPr lang="ar-SA" sz="1000" dirty="0"/>
        </a:p>
      </dgm:t>
    </dgm:pt>
    <dgm:pt modelId="{74469078-F84E-46A4-A8CF-4D68AC754B62}" type="parTrans" cxnId="{87D335AF-A8BC-49D7-8C1C-FFB80E04A872}">
      <dgm:prSet/>
      <dgm:spPr/>
      <dgm:t>
        <a:bodyPr/>
        <a:lstStyle/>
        <a:p>
          <a:pPr rtl="1"/>
          <a:endParaRPr lang="ar-SA"/>
        </a:p>
      </dgm:t>
    </dgm:pt>
    <dgm:pt modelId="{98E0BE77-CBC7-4247-B5C0-205222383920}" type="sibTrans" cxnId="{87D335AF-A8BC-49D7-8C1C-FFB80E04A872}">
      <dgm:prSet/>
      <dgm:spPr/>
      <dgm:t>
        <a:bodyPr/>
        <a:lstStyle/>
        <a:p>
          <a:pPr rtl="1"/>
          <a:endParaRPr lang="ar-SA"/>
        </a:p>
      </dgm:t>
    </dgm:pt>
    <dgm:pt modelId="{07444B2C-A9AB-4DBD-B50E-68E8A34F293A}">
      <dgm:prSet custT="1"/>
      <dgm:spPr/>
      <dgm:t>
        <a:bodyPr/>
        <a:lstStyle/>
        <a:p>
          <a:pPr marR="0" algn="ctr" rtl="1"/>
          <a:r>
            <a:rPr lang="en-US" sz="1000" b="1" baseline="0">
              <a:solidFill>
                <a:srgbClr val="000000"/>
              </a:solidFill>
              <a:latin typeface="Arial"/>
            </a:rPr>
            <a:t>EXIT</a:t>
          </a:r>
        </a:p>
        <a:p>
          <a:pPr marR="0" algn="ctr" rtl="1"/>
          <a:r>
            <a:rPr lang="en-US" sz="1000" baseline="0">
              <a:solidFill>
                <a:srgbClr val="000000"/>
              </a:solidFill>
              <a:latin typeface="Arial"/>
            </a:rPr>
            <a:t>Skin, GIT</a:t>
          </a:r>
        </a:p>
        <a:p>
          <a:pPr marR="0" algn="ctr" rtl="1"/>
          <a:r>
            <a:rPr lang="en-US" sz="1000" baseline="0">
              <a:solidFill>
                <a:srgbClr val="000000"/>
              </a:solidFill>
              <a:latin typeface="Arial"/>
            </a:rPr>
            <a:t> or</a:t>
          </a:r>
        </a:p>
        <a:p>
          <a:pPr marR="0" algn="ctr" rtl="1"/>
          <a:r>
            <a:rPr lang="en-US" sz="1000" baseline="0">
              <a:solidFill>
                <a:srgbClr val="000000"/>
              </a:solidFill>
              <a:latin typeface="Arial"/>
            </a:rPr>
            <a:t> Respiratory </a:t>
          </a:r>
          <a:r>
            <a:rPr lang="en-US" sz="800" baseline="0">
              <a:solidFill>
                <a:srgbClr val="000000"/>
              </a:solidFill>
              <a:latin typeface="Arial"/>
            </a:rPr>
            <a:t>system</a:t>
          </a:r>
        </a:p>
      </dgm:t>
    </dgm:pt>
    <dgm:pt modelId="{ED32D8CB-D955-4F7B-BA92-A2AF0252CDFF}" type="parTrans" cxnId="{F048C90E-A44B-44C2-9FCE-F0D880EABE59}">
      <dgm:prSet/>
      <dgm:spPr/>
      <dgm:t>
        <a:bodyPr/>
        <a:lstStyle/>
        <a:p>
          <a:pPr rtl="1"/>
          <a:endParaRPr lang="ar-SA"/>
        </a:p>
      </dgm:t>
    </dgm:pt>
    <dgm:pt modelId="{9BB77B3F-B1D2-4645-9D94-AF45E583EE59}" type="sibTrans" cxnId="{F048C90E-A44B-44C2-9FCE-F0D880EABE59}">
      <dgm:prSet/>
      <dgm:spPr/>
      <dgm:t>
        <a:bodyPr/>
        <a:lstStyle/>
        <a:p>
          <a:pPr rtl="1"/>
          <a:endParaRPr lang="ar-SA"/>
        </a:p>
      </dgm:t>
    </dgm:pt>
    <dgm:pt modelId="{28951A79-0BAD-45AC-A846-C7CB27F204DD}">
      <dgm:prSet custT="1"/>
      <dgm:spPr/>
      <dgm:t>
        <a:bodyPr/>
        <a:lstStyle/>
        <a:p>
          <a:pPr marR="0" algn="ctr" rtl="1"/>
          <a:r>
            <a:rPr lang="en-US" sz="1000" b="1" baseline="0">
              <a:solidFill>
                <a:srgbClr val="000000"/>
              </a:solidFill>
              <a:latin typeface="Arial"/>
            </a:rPr>
            <a:t>Mode </a:t>
          </a:r>
        </a:p>
        <a:p>
          <a:pPr marR="0" algn="ctr" rtl="1"/>
          <a:r>
            <a:rPr lang="en-US" sz="1000" b="1" baseline="0">
              <a:solidFill>
                <a:srgbClr val="000000"/>
              </a:solidFill>
              <a:latin typeface="Arial"/>
            </a:rPr>
            <a:t>of </a:t>
          </a:r>
        </a:p>
        <a:p>
          <a:pPr marR="0" algn="ctr" rtl="1"/>
          <a:r>
            <a:rPr lang="en-US" sz="1000" b="1" baseline="0">
              <a:solidFill>
                <a:srgbClr val="000000"/>
              </a:solidFill>
              <a:latin typeface="Arial"/>
            </a:rPr>
            <a:t>Transmission </a:t>
          </a:r>
        </a:p>
        <a:p>
          <a:pPr marR="0" algn="ctr" rtl="1"/>
          <a:r>
            <a:rPr lang="en-US" sz="1000" baseline="0">
              <a:solidFill>
                <a:srgbClr val="000000"/>
              </a:solidFill>
              <a:latin typeface="Arial"/>
            </a:rPr>
            <a:t>Direct (soil, </a:t>
          </a:r>
        </a:p>
        <a:p>
          <a:pPr marR="0" algn="ctr" rtl="1"/>
          <a:r>
            <a:rPr lang="en-US" sz="1000" baseline="0">
              <a:solidFill>
                <a:srgbClr val="000000"/>
              </a:solidFill>
              <a:latin typeface="Arial"/>
            </a:rPr>
            <a:t>animal products)</a:t>
          </a:r>
        </a:p>
        <a:p>
          <a:pPr marR="0" algn="ctr" rtl="1"/>
          <a:r>
            <a:rPr lang="en-US" sz="1000" baseline="0">
              <a:solidFill>
                <a:srgbClr val="000000"/>
              </a:solidFill>
              <a:latin typeface="Arial"/>
            </a:rPr>
            <a:t>Common Vehicle</a:t>
          </a:r>
        </a:p>
        <a:p>
          <a:pPr marR="0" algn="ctr" rtl="1"/>
          <a:r>
            <a:rPr lang="en-US" sz="1000" baseline="0">
              <a:solidFill>
                <a:srgbClr val="000000"/>
              </a:solidFill>
              <a:latin typeface="Arial"/>
            </a:rPr>
            <a:t>Air Borne </a:t>
          </a:r>
        </a:p>
      </dgm:t>
    </dgm:pt>
    <dgm:pt modelId="{3BBB3833-0D46-4CE3-B71A-9E78B0A5A539}" type="parTrans" cxnId="{6F572887-E171-48FA-AE22-AB1CF1413399}">
      <dgm:prSet/>
      <dgm:spPr/>
      <dgm:t>
        <a:bodyPr/>
        <a:lstStyle/>
        <a:p>
          <a:pPr rtl="1"/>
          <a:endParaRPr lang="ar-SA"/>
        </a:p>
      </dgm:t>
    </dgm:pt>
    <dgm:pt modelId="{77167244-D341-47EB-9DC9-EA77971ECC08}" type="sibTrans" cxnId="{6F572887-E171-48FA-AE22-AB1CF1413399}">
      <dgm:prSet/>
      <dgm:spPr/>
      <dgm:t>
        <a:bodyPr/>
        <a:lstStyle/>
        <a:p>
          <a:pPr rtl="1"/>
          <a:endParaRPr lang="ar-SA"/>
        </a:p>
      </dgm:t>
    </dgm:pt>
    <dgm:pt modelId="{5B2DD2C4-F6DD-47D5-8C6B-F2EDD8C0E6F0}">
      <dgm:prSet custT="1"/>
      <dgm:spPr/>
      <dgm:t>
        <a:bodyPr/>
        <a:lstStyle/>
        <a:p>
          <a:pPr marR="0" algn="ctr" rtl="1"/>
          <a:r>
            <a:rPr lang="en-US" sz="1000" b="1" baseline="0">
              <a:solidFill>
                <a:srgbClr val="000000"/>
              </a:solidFill>
              <a:latin typeface="Arial"/>
            </a:rPr>
            <a:t>Source</a:t>
          </a:r>
        </a:p>
        <a:p>
          <a:pPr marR="0" algn="ctr" rtl="1"/>
          <a:r>
            <a:rPr lang="en-US" sz="1000" baseline="0">
              <a:solidFill>
                <a:srgbClr val="000000"/>
              </a:solidFill>
              <a:latin typeface="Arial"/>
            </a:rPr>
            <a:t> ( contaminated animal</a:t>
          </a:r>
        </a:p>
        <a:p>
          <a:pPr marR="0" algn="ctr" rtl="1"/>
          <a:r>
            <a:rPr lang="en-US" sz="1000" baseline="0">
              <a:solidFill>
                <a:srgbClr val="000000"/>
              </a:solidFill>
              <a:latin typeface="Arial"/>
            </a:rPr>
            <a:t> products)</a:t>
          </a:r>
          <a:endParaRPr lang="ar-SA" sz="1000"/>
        </a:p>
      </dgm:t>
    </dgm:pt>
    <dgm:pt modelId="{8EFE006B-0906-44E1-B24B-081492B6AB67}" type="parTrans" cxnId="{78142A4C-32F9-4F1A-A4B4-8DCE64ECA6D5}">
      <dgm:prSet/>
      <dgm:spPr/>
      <dgm:t>
        <a:bodyPr/>
        <a:lstStyle/>
        <a:p>
          <a:pPr rtl="1"/>
          <a:endParaRPr lang="ar-SA"/>
        </a:p>
      </dgm:t>
    </dgm:pt>
    <dgm:pt modelId="{9555B6EB-8ACE-4E24-AAE0-185E06CA1D98}" type="sibTrans" cxnId="{78142A4C-32F9-4F1A-A4B4-8DCE64ECA6D5}">
      <dgm:prSet/>
      <dgm:spPr/>
      <dgm:t>
        <a:bodyPr/>
        <a:lstStyle/>
        <a:p>
          <a:pPr rtl="1"/>
          <a:endParaRPr lang="ar-SA"/>
        </a:p>
      </dgm:t>
    </dgm:pt>
    <dgm:pt modelId="{C0F2284B-9E5C-4DE2-B718-8AB211081EA9}">
      <dgm:prSet custT="1"/>
      <dgm:spPr/>
      <dgm:t>
        <a:bodyPr/>
        <a:lstStyle/>
        <a:p>
          <a:pPr marR="0" algn="ctr" rtl="1"/>
          <a:r>
            <a:rPr lang="en-US" sz="1000" b="1" baseline="0" dirty="0">
              <a:solidFill>
                <a:srgbClr val="000000"/>
              </a:solidFill>
              <a:latin typeface="Arial"/>
            </a:rPr>
            <a:t>Inlet</a:t>
          </a:r>
        </a:p>
        <a:p>
          <a:pPr marR="0" algn="ctr" rtl="1"/>
          <a:r>
            <a:rPr lang="en-US" sz="1000" baseline="0" dirty="0">
              <a:solidFill>
                <a:srgbClr val="000000"/>
              </a:solidFill>
              <a:latin typeface="Arial"/>
            </a:rPr>
            <a:t>Skin abrasion, GIT or</a:t>
          </a:r>
        </a:p>
        <a:p>
          <a:pPr marR="0" algn="ctr" rtl="1"/>
          <a:r>
            <a:rPr lang="en-US" sz="1000" baseline="0" dirty="0">
              <a:solidFill>
                <a:srgbClr val="000000"/>
              </a:solidFill>
              <a:latin typeface="Arial"/>
            </a:rPr>
            <a:t> respiratory system</a:t>
          </a:r>
          <a:endParaRPr lang="ar-SA" sz="1000" dirty="0"/>
        </a:p>
      </dgm:t>
    </dgm:pt>
    <dgm:pt modelId="{283345CA-C61F-4743-BD6D-4D7202BD76CF}" type="parTrans" cxnId="{AD6BED8A-BA98-48BD-9E85-84D471153CE7}">
      <dgm:prSet/>
      <dgm:spPr/>
      <dgm:t>
        <a:bodyPr/>
        <a:lstStyle/>
        <a:p>
          <a:pPr rtl="1"/>
          <a:endParaRPr lang="ar-SA"/>
        </a:p>
      </dgm:t>
    </dgm:pt>
    <dgm:pt modelId="{209974A0-B279-4583-B38C-7D68F192A545}" type="sibTrans" cxnId="{AD6BED8A-BA98-48BD-9E85-84D471153CE7}">
      <dgm:prSet/>
      <dgm:spPr/>
      <dgm:t>
        <a:bodyPr/>
        <a:lstStyle/>
        <a:p>
          <a:pPr rtl="1"/>
          <a:endParaRPr lang="ar-SA"/>
        </a:p>
      </dgm:t>
    </dgm:pt>
    <dgm:pt modelId="{088E05CE-5576-42AB-9E00-AF8985A5CE0B}">
      <dgm:prSet custT="1"/>
      <dgm:spPr/>
      <dgm:t>
        <a:bodyPr/>
        <a:lstStyle/>
        <a:p>
          <a:pPr marR="0" algn="ctr" rtl="1"/>
          <a:r>
            <a:rPr lang="en-US" sz="1000" b="1" baseline="0">
              <a:solidFill>
                <a:srgbClr val="000000"/>
              </a:solidFill>
              <a:latin typeface="Arial"/>
            </a:rPr>
            <a:t>AGENT </a:t>
          </a:r>
        </a:p>
        <a:p>
          <a:pPr marR="0" algn="ctr" rtl="1"/>
          <a:r>
            <a:rPr lang="en-US" sz="1000" baseline="0">
              <a:solidFill>
                <a:srgbClr val="000000"/>
              </a:solidFill>
              <a:latin typeface="Arial"/>
            </a:rPr>
            <a:t>Bacillus Anthracic </a:t>
          </a:r>
        </a:p>
      </dgm:t>
    </dgm:pt>
    <dgm:pt modelId="{18878753-87E6-41B3-AE5E-8150CCB18236}" type="parTrans" cxnId="{3A959588-25B9-4AA0-AB94-65165AE8D2FD}">
      <dgm:prSet/>
      <dgm:spPr/>
      <dgm:t>
        <a:bodyPr/>
        <a:lstStyle/>
        <a:p>
          <a:pPr rtl="1"/>
          <a:endParaRPr lang="ar-SA"/>
        </a:p>
      </dgm:t>
    </dgm:pt>
    <dgm:pt modelId="{0AE58C77-75F6-4AA0-A9E1-369349E41323}" type="sibTrans" cxnId="{3A959588-25B9-4AA0-AB94-65165AE8D2FD}">
      <dgm:prSet/>
      <dgm:spPr/>
      <dgm:t>
        <a:bodyPr/>
        <a:lstStyle/>
        <a:p>
          <a:pPr rtl="1"/>
          <a:endParaRPr lang="ar-SA"/>
        </a:p>
      </dgm:t>
    </dgm:pt>
    <dgm:pt modelId="{D03A37C7-9218-4DDE-B4CA-0C87047C4915}" type="pres">
      <dgm:prSet presAssocID="{6651C303-9B47-45B5-B9CE-D146B1713AC1}" presName="cycle" presStyleCnt="0">
        <dgm:presLayoutVars>
          <dgm:dir/>
          <dgm:resizeHandles val="exact"/>
        </dgm:presLayoutVars>
      </dgm:prSet>
      <dgm:spPr/>
    </dgm:pt>
    <dgm:pt modelId="{1CC9480F-F8D5-4E60-946E-BDF563A20DBB}" type="pres">
      <dgm:prSet presAssocID="{F29CE094-5A13-4E44-B4F0-E16D07846F43}" presName="dummy" presStyleCnt="0"/>
      <dgm:spPr/>
    </dgm:pt>
    <dgm:pt modelId="{F3B36346-E5AF-4024-81DF-635989CF5FFE}" type="pres">
      <dgm:prSet presAssocID="{F29CE094-5A13-4E44-B4F0-E16D07846F43}" presName="node" presStyleLbl="revTx" presStyleIdx="0" presStyleCnt="6" custScaleX="119573">
        <dgm:presLayoutVars>
          <dgm:bulletEnabled val="1"/>
        </dgm:presLayoutVars>
      </dgm:prSet>
      <dgm:spPr/>
    </dgm:pt>
    <dgm:pt modelId="{35EFB448-21B9-4C4E-ACC4-DD83C86D450E}" type="pres">
      <dgm:prSet presAssocID="{98E0BE77-CBC7-4247-B5C0-205222383920}" presName="sibTrans" presStyleLbl="node1" presStyleIdx="0" presStyleCnt="6"/>
      <dgm:spPr/>
    </dgm:pt>
    <dgm:pt modelId="{47B75D8D-CF3E-401A-988D-C6CF14B32DBB}" type="pres">
      <dgm:prSet presAssocID="{07444B2C-A9AB-4DBD-B50E-68E8A34F293A}" presName="dummy" presStyleCnt="0"/>
      <dgm:spPr/>
    </dgm:pt>
    <dgm:pt modelId="{4D3FB95A-6E9D-4A44-AE15-0332EE54067C}" type="pres">
      <dgm:prSet presAssocID="{07444B2C-A9AB-4DBD-B50E-68E8A34F293A}" presName="node" presStyleLbl="revTx" presStyleIdx="1" presStyleCnt="6" custScaleX="175264">
        <dgm:presLayoutVars>
          <dgm:bulletEnabled val="1"/>
        </dgm:presLayoutVars>
      </dgm:prSet>
      <dgm:spPr/>
    </dgm:pt>
    <dgm:pt modelId="{C215BEC2-4080-480E-B7EA-8338BD9AB545}" type="pres">
      <dgm:prSet presAssocID="{9BB77B3F-B1D2-4645-9D94-AF45E583EE59}" presName="sibTrans" presStyleLbl="node1" presStyleIdx="1" presStyleCnt="6"/>
      <dgm:spPr/>
    </dgm:pt>
    <dgm:pt modelId="{9286C2A4-6E8F-4522-8CE2-5E0484F22C60}" type="pres">
      <dgm:prSet presAssocID="{28951A79-0BAD-45AC-A846-C7CB27F204DD}" presName="dummy" presStyleCnt="0"/>
      <dgm:spPr/>
    </dgm:pt>
    <dgm:pt modelId="{36B0F4FA-C2CF-457E-A000-510F9C44DD1A}" type="pres">
      <dgm:prSet presAssocID="{28951A79-0BAD-45AC-A846-C7CB27F204DD}" presName="node" presStyleLbl="revTx" presStyleIdx="2" presStyleCnt="6" custScaleX="170016">
        <dgm:presLayoutVars>
          <dgm:bulletEnabled val="1"/>
        </dgm:presLayoutVars>
      </dgm:prSet>
      <dgm:spPr/>
    </dgm:pt>
    <dgm:pt modelId="{298E42EB-EBCA-47B3-BF47-727CFD5F8D02}" type="pres">
      <dgm:prSet presAssocID="{77167244-D341-47EB-9DC9-EA77971ECC08}" presName="sibTrans" presStyleLbl="node1" presStyleIdx="2" presStyleCnt="6"/>
      <dgm:spPr/>
    </dgm:pt>
    <dgm:pt modelId="{5C09B38C-08D8-450B-95DA-131909A11AF5}" type="pres">
      <dgm:prSet presAssocID="{5B2DD2C4-F6DD-47D5-8C6B-F2EDD8C0E6F0}" presName="dummy" presStyleCnt="0"/>
      <dgm:spPr/>
    </dgm:pt>
    <dgm:pt modelId="{F23928D6-05D7-437A-927B-4BF3D0BC5D5E}" type="pres">
      <dgm:prSet presAssocID="{5B2DD2C4-F6DD-47D5-8C6B-F2EDD8C0E6F0}" presName="node" presStyleLbl="revTx" presStyleIdx="3" presStyleCnt="6" custScaleX="133185">
        <dgm:presLayoutVars>
          <dgm:bulletEnabled val="1"/>
        </dgm:presLayoutVars>
      </dgm:prSet>
      <dgm:spPr/>
    </dgm:pt>
    <dgm:pt modelId="{703B54F1-7F0B-4837-8E0E-1D022650D9D3}" type="pres">
      <dgm:prSet presAssocID="{9555B6EB-8ACE-4E24-AAE0-185E06CA1D98}" presName="sibTrans" presStyleLbl="node1" presStyleIdx="3" presStyleCnt="6"/>
      <dgm:spPr/>
    </dgm:pt>
    <dgm:pt modelId="{0631AEF1-7716-4CA0-8E55-B3F4D2A7306F}" type="pres">
      <dgm:prSet presAssocID="{C0F2284B-9E5C-4DE2-B718-8AB211081EA9}" presName="dummy" presStyleCnt="0"/>
      <dgm:spPr/>
    </dgm:pt>
    <dgm:pt modelId="{91FD8772-0B6A-4FFC-BEA3-10AA6A592524}" type="pres">
      <dgm:prSet presAssocID="{C0F2284B-9E5C-4DE2-B718-8AB211081EA9}" presName="node" presStyleLbl="revTx" presStyleIdx="4" presStyleCnt="6" custScaleX="156675">
        <dgm:presLayoutVars>
          <dgm:bulletEnabled val="1"/>
        </dgm:presLayoutVars>
      </dgm:prSet>
      <dgm:spPr/>
    </dgm:pt>
    <dgm:pt modelId="{C340A2EC-425F-4842-A929-F6C5ACBB5917}" type="pres">
      <dgm:prSet presAssocID="{209974A0-B279-4583-B38C-7D68F192A545}" presName="sibTrans" presStyleLbl="node1" presStyleIdx="4" presStyleCnt="6"/>
      <dgm:spPr/>
    </dgm:pt>
    <dgm:pt modelId="{05FA0041-548F-482D-9E4F-4074B6ECFEAA}" type="pres">
      <dgm:prSet presAssocID="{088E05CE-5576-42AB-9E00-AF8985A5CE0B}" presName="dummy" presStyleCnt="0"/>
      <dgm:spPr/>
    </dgm:pt>
    <dgm:pt modelId="{327EB19C-669D-4A66-86E0-DE0EECBBA360}" type="pres">
      <dgm:prSet presAssocID="{088E05CE-5576-42AB-9E00-AF8985A5CE0B}" presName="node" presStyleLbl="revTx" presStyleIdx="5" presStyleCnt="6">
        <dgm:presLayoutVars>
          <dgm:bulletEnabled val="1"/>
        </dgm:presLayoutVars>
      </dgm:prSet>
      <dgm:spPr/>
    </dgm:pt>
    <dgm:pt modelId="{0987510E-CCD6-4AAB-8100-3B9F4B16FC6A}" type="pres">
      <dgm:prSet presAssocID="{0AE58C77-75F6-4AA0-A9E1-369349E41323}" presName="sibTrans" presStyleLbl="node1" presStyleIdx="5" presStyleCnt="6"/>
      <dgm:spPr/>
    </dgm:pt>
  </dgm:ptLst>
  <dgm:cxnLst>
    <dgm:cxn modelId="{F048C90E-A44B-44C2-9FCE-F0D880EABE59}" srcId="{6651C303-9B47-45B5-B9CE-D146B1713AC1}" destId="{07444B2C-A9AB-4DBD-B50E-68E8A34F293A}" srcOrd="1" destOrd="0" parTransId="{ED32D8CB-D955-4F7B-BA92-A2AF0252CDFF}" sibTransId="{9BB77B3F-B1D2-4645-9D94-AF45E583EE59}"/>
    <dgm:cxn modelId="{D293E80E-6AC5-4F26-B79A-0A19164619A2}" type="presOf" srcId="{5B2DD2C4-F6DD-47D5-8C6B-F2EDD8C0E6F0}" destId="{F23928D6-05D7-437A-927B-4BF3D0BC5D5E}" srcOrd="0" destOrd="0" presId="urn:microsoft.com/office/officeart/2005/8/layout/cycle1"/>
    <dgm:cxn modelId="{F7012916-B031-4196-8601-1A105C2EC546}" type="presOf" srcId="{C0F2284B-9E5C-4DE2-B718-8AB211081EA9}" destId="{91FD8772-0B6A-4FFC-BEA3-10AA6A592524}" srcOrd="0" destOrd="0" presId="urn:microsoft.com/office/officeart/2005/8/layout/cycle1"/>
    <dgm:cxn modelId="{1D813C16-9388-498E-9600-6E68E7A36C1A}" type="presOf" srcId="{98E0BE77-CBC7-4247-B5C0-205222383920}" destId="{35EFB448-21B9-4C4E-ACC4-DD83C86D450E}" srcOrd="0" destOrd="0" presId="urn:microsoft.com/office/officeart/2005/8/layout/cycle1"/>
    <dgm:cxn modelId="{1A96D518-9D65-4D15-BEF9-6D43A131F29B}" type="presOf" srcId="{28951A79-0BAD-45AC-A846-C7CB27F204DD}" destId="{36B0F4FA-C2CF-457E-A000-510F9C44DD1A}" srcOrd="0" destOrd="0" presId="urn:microsoft.com/office/officeart/2005/8/layout/cycle1"/>
    <dgm:cxn modelId="{52510422-5070-444B-9727-F61F906059C8}" type="presOf" srcId="{209974A0-B279-4583-B38C-7D68F192A545}" destId="{C340A2EC-425F-4842-A929-F6C5ACBB5917}" srcOrd="0" destOrd="0" presId="urn:microsoft.com/office/officeart/2005/8/layout/cycle1"/>
    <dgm:cxn modelId="{6375FB26-42D7-42AD-8FB8-81A707F03CAA}" type="presOf" srcId="{088E05CE-5576-42AB-9E00-AF8985A5CE0B}" destId="{327EB19C-669D-4A66-86E0-DE0EECBBA360}" srcOrd="0" destOrd="0" presId="urn:microsoft.com/office/officeart/2005/8/layout/cycle1"/>
    <dgm:cxn modelId="{43E7932E-9C09-4BB9-9C71-285F4385AB1D}" type="presOf" srcId="{9BB77B3F-B1D2-4645-9D94-AF45E583EE59}" destId="{C215BEC2-4080-480E-B7EA-8338BD9AB545}" srcOrd="0" destOrd="0" presId="urn:microsoft.com/office/officeart/2005/8/layout/cycle1"/>
    <dgm:cxn modelId="{00B8725C-E535-4BEB-913C-00CB51E714EB}" type="presOf" srcId="{6651C303-9B47-45B5-B9CE-D146B1713AC1}" destId="{D03A37C7-9218-4DDE-B4CA-0C87047C4915}" srcOrd="0" destOrd="0" presId="urn:microsoft.com/office/officeart/2005/8/layout/cycle1"/>
    <dgm:cxn modelId="{C1F1F746-FCA8-4B66-A105-F76FC6104A06}" type="presOf" srcId="{F29CE094-5A13-4E44-B4F0-E16D07846F43}" destId="{F3B36346-E5AF-4024-81DF-635989CF5FFE}" srcOrd="0" destOrd="0" presId="urn:microsoft.com/office/officeart/2005/8/layout/cycle1"/>
    <dgm:cxn modelId="{5DA0A767-2B02-4B1B-99E6-CE2A504FB27A}" type="presOf" srcId="{07444B2C-A9AB-4DBD-B50E-68E8A34F293A}" destId="{4D3FB95A-6E9D-4A44-AE15-0332EE54067C}" srcOrd="0" destOrd="0" presId="urn:microsoft.com/office/officeart/2005/8/layout/cycle1"/>
    <dgm:cxn modelId="{78142A4C-32F9-4F1A-A4B4-8DCE64ECA6D5}" srcId="{6651C303-9B47-45B5-B9CE-D146B1713AC1}" destId="{5B2DD2C4-F6DD-47D5-8C6B-F2EDD8C0E6F0}" srcOrd="3" destOrd="0" parTransId="{8EFE006B-0906-44E1-B24B-081492B6AB67}" sibTransId="{9555B6EB-8ACE-4E24-AAE0-185E06CA1D98}"/>
    <dgm:cxn modelId="{115A5B7C-B45C-48F4-8B69-285E23BB9183}" type="presOf" srcId="{77167244-D341-47EB-9DC9-EA77971ECC08}" destId="{298E42EB-EBCA-47B3-BF47-727CFD5F8D02}" srcOrd="0" destOrd="0" presId="urn:microsoft.com/office/officeart/2005/8/layout/cycle1"/>
    <dgm:cxn modelId="{6F572887-E171-48FA-AE22-AB1CF1413399}" srcId="{6651C303-9B47-45B5-B9CE-D146B1713AC1}" destId="{28951A79-0BAD-45AC-A846-C7CB27F204DD}" srcOrd="2" destOrd="0" parTransId="{3BBB3833-0D46-4CE3-B71A-9E78B0A5A539}" sibTransId="{77167244-D341-47EB-9DC9-EA77971ECC08}"/>
    <dgm:cxn modelId="{3A959588-25B9-4AA0-AB94-65165AE8D2FD}" srcId="{6651C303-9B47-45B5-B9CE-D146B1713AC1}" destId="{088E05CE-5576-42AB-9E00-AF8985A5CE0B}" srcOrd="5" destOrd="0" parTransId="{18878753-87E6-41B3-AE5E-8150CCB18236}" sibTransId="{0AE58C77-75F6-4AA0-A9E1-369349E41323}"/>
    <dgm:cxn modelId="{AD6BED8A-BA98-48BD-9E85-84D471153CE7}" srcId="{6651C303-9B47-45B5-B9CE-D146B1713AC1}" destId="{C0F2284B-9E5C-4DE2-B718-8AB211081EA9}" srcOrd="4" destOrd="0" parTransId="{283345CA-C61F-4743-BD6D-4D7202BD76CF}" sibTransId="{209974A0-B279-4583-B38C-7D68F192A545}"/>
    <dgm:cxn modelId="{F26D3D94-7F42-427F-935D-1A52E482C240}" type="presOf" srcId="{9555B6EB-8ACE-4E24-AAE0-185E06CA1D98}" destId="{703B54F1-7F0B-4837-8E0E-1D022650D9D3}" srcOrd="0" destOrd="0" presId="urn:microsoft.com/office/officeart/2005/8/layout/cycle1"/>
    <dgm:cxn modelId="{2170BF95-08C0-4C23-AC4B-C220C0005FE8}" type="presOf" srcId="{0AE58C77-75F6-4AA0-A9E1-369349E41323}" destId="{0987510E-CCD6-4AAB-8100-3B9F4B16FC6A}" srcOrd="0" destOrd="0" presId="urn:microsoft.com/office/officeart/2005/8/layout/cycle1"/>
    <dgm:cxn modelId="{87D335AF-A8BC-49D7-8C1C-FFB80E04A872}" srcId="{6651C303-9B47-45B5-B9CE-D146B1713AC1}" destId="{F29CE094-5A13-4E44-B4F0-E16D07846F43}" srcOrd="0" destOrd="0" parTransId="{74469078-F84E-46A4-A8CF-4D68AC754B62}" sibTransId="{98E0BE77-CBC7-4247-B5C0-205222383920}"/>
    <dgm:cxn modelId="{37B96922-5879-41B2-82D8-EA642617D575}" type="presParOf" srcId="{D03A37C7-9218-4DDE-B4CA-0C87047C4915}" destId="{1CC9480F-F8D5-4E60-946E-BDF563A20DBB}" srcOrd="0" destOrd="0" presId="urn:microsoft.com/office/officeart/2005/8/layout/cycle1"/>
    <dgm:cxn modelId="{A3263601-AD95-4AD0-AA5A-866521C6913D}" type="presParOf" srcId="{D03A37C7-9218-4DDE-B4CA-0C87047C4915}" destId="{F3B36346-E5AF-4024-81DF-635989CF5FFE}" srcOrd="1" destOrd="0" presId="urn:microsoft.com/office/officeart/2005/8/layout/cycle1"/>
    <dgm:cxn modelId="{DA8ADD0A-4790-433F-B208-BE1312BFA92D}" type="presParOf" srcId="{D03A37C7-9218-4DDE-B4CA-0C87047C4915}" destId="{35EFB448-21B9-4C4E-ACC4-DD83C86D450E}" srcOrd="2" destOrd="0" presId="urn:microsoft.com/office/officeart/2005/8/layout/cycle1"/>
    <dgm:cxn modelId="{0B1E4384-F394-4AAB-A87C-9EEF243BCF06}" type="presParOf" srcId="{D03A37C7-9218-4DDE-B4CA-0C87047C4915}" destId="{47B75D8D-CF3E-401A-988D-C6CF14B32DBB}" srcOrd="3" destOrd="0" presId="urn:microsoft.com/office/officeart/2005/8/layout/cycle1"/>
    <dgm:cxn modelId="{5B617395-E5E8-4959-A4DB-DF55ACA4675C}" type="presParOf" srcId="{D03A37C7-9218-4DDE-B4CA-0C87047C4915}" destId="{4D3FB95A-6E9D-4A44-AE15-0332EE54067C}" srcOrd="4" destOrd="0" presId="urn:microsoft.com/office/officeart/2005/8/layout/cycle1"/>
    <dgm:cxn modelId="{7CD78EA8-5040-4F5C-A95B-6A2E71CE3FBE}" type="presParOf" srcId="{D03A37C7-9218-4DDE-B4CA-0C87047C4915}" destId="{C215BEC2-4080-480E-B7EA-8338BD9AB545}" srcOrd="5" destOrd="0" presId="urn:microsoft.com/office/officeart/2005/8/layout/cycle1"/>
    <dgm:cxn modelId="{8C166287-776C-4D5D-9E78-797D2248B7E7}" type="presParOf" srcId="{D03A37C7-9218-4DDE-B4CA-0C87047C4915}" destId="{9286C2A4-6E8F-4522-8CE2-5E0484F22C60}" srcOrd="6" destOrd="0" presId="urn:microsoft.com/office/officeart/2005/8/layout/cycle1"/>
    <dgm:cxn modelId="{A0055248-E363-4D5F-83A0-CBEC821DB5CE}" type="presParOf" srcId="{D03A37C7-9218-4DDE-B4CA-0C87047C4915}" destId="{36B0F4FA-C2CF-457E-A000-510F9C44DD1A}" srcOrd="7" destOrd="0" presId="urn:microsoft.com/office/officeart/2005/8/layout/cycle1"/>
    <dgm:cxn modelId="{0B0F0613-F0A6-449A-AA88-DE86C32DEC4B}" type="presParOf" srcId="{D03A37C7-9218-4DDE-B4CA-0C87047C4915}" destId="{298E42EB-EBCA-47B3-BF47-727CFD5F8D02}" srcOrd="8" destOrd="0" presId="urn:microsoft.com/office/officeart/2005/8/layout/cycle1"/>
    <dgm:cxn modelId="{D4165229-CF61-4B1A-99E6-8888E75315E2}" type="presParOf" srcId="{D03A37C7-9218-4DDE-B4CA-0C87047C4915}" destId="{5C09B38C-08D8-450B-95DA-131909A11AF5}" srcOrd="9" destOrd="0" presId="urn:microsoft.com/office/officeart/2005/8/layout/cycle1"/>
    <dgm:cxn modelId="{21DE44D6-598F-467D-BD81-8FFA6BD33786}" type="presParOf" srcId="{D03A37C7-9218-4DDE-B4CA-0C87047C4915}" destId="{F23928D6-05D7-437A-927B-4BF3D0BC5D5E}" srcOrd="10" destOrd="0" presId="urn:microsoft.com/office/officeart/2005/8/layout/cycle1"/>
    <dgm:cxn modelId="{61B77D85-56C9-4C1A-885F-124E3A932113}" type="presParOf" srcId="{D03A37C7-9218-4DDE-B4CA-0C87047C4915}" destId="{703B54F1-7F0B-4837-8E0E-1D022650D9D3}" srcOrd="11" destOrd="0" presId="urn:microsoft.com/office/officeart/2005/8/layout/cycle1"/>
    <dgm:cxn modelId="{6120C4CA-0370-4101-A0FE-DE4A7357C459}" type="presParOf" srcId="{D03A37C7-9218-4DDE-B4CA-0C87047C4915}" destId="{0631AEF1-7716-4CA0-8E55-B3F4D2A7306F}" srcOrd="12" destOrd="0" presId="urn:microsoft.com/office/officeart/2005/8/layout/cycle1"/>
    <dgm:cxn modelId="{DA81C235-F9CE-4A8A-A6C0-15DBC70639B8}" type="presParOf" srcId="{D03A37C7-9218-4DDE-B4CA-0C87047C4915}" destId="{91FD8772-0B6A-4FFC-BEA3-10AA6A592524}" srcOrd="13" destOrd="0" presId="urn:microsoft.com/office/officeart/2005/8/layout/cycle1"/>
    <dgm:cxn modelId="{205FDC8B-55D7-472F-B4F6-34989389D905}" type="presParOf" srcId="{D03A37C7-9218-4DDE-B4CA-0C87047C4915}" destId="{C340A2EC-425F-4842-A929-F6C5ACBB5917}" srcOrd="14" destOrd="0" presId="urn:microsoft.com/office/officeart/2005/8/layout/cycle1"/>
    <dgm:cxn modelId="{61137DE9-24EB-420D-BD12-9B16784C767C}" type="presParOf" srcId="{D03A37C7-9218-4DDE-B4CA-0C87047C4915}" destId="{05FA0041-548F-482D-9E4F-4074B6ECFEAA}" srcOrd="15" destOrd="0" presId="urn:microsoft.com/office/officeart/2005/8/layout/cycle1"/>
    <dgm:cxn modelId="{92643BF0-BA59-4992-8B08-9091B6D27B75}" type="presParOf" srcId="{D03A37C7-9218-4DDE-B4CA-0C87047C4915}" destId="{327EB19C-669D-4A66-86E0-DE0EECBBA360}" srcOrd="16" destOrd="0" presId="urn:microsoft.com/office/officeart/2005/8/layout/cycle1"/>
    <dgm:cxn modelId="{B362526E-E882-4D52-A918-8C8D5929AEA5}" type="presParOf" srcId="{D03A37C7-9218-4DDE-B4CA-0C87047C4915}" destId="{0987510E-CCD6-4AAB-8100-3B9F4B16FC6A}" srcOrd="17" destOrd="0" presId="urn:microsoft.com/office/officeart/2005/8/layout/cycle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B36346-E5AF-4024-81DF-635989CF5FFE}">
      <dsp:nvSpPr>
        <dsp:cNvPr id="0" name=""/>
        <dsp:cNvSpPr/>
      </dsp:nvSpPr>
      <dsp:spPr>
        <a:xfrm>
          <a:off x="5677695" y="10830"/>
          <a:ext cx="1063678" cy="8895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700" tIns="12700" rIns="12700" bIns="12700" numCol="1" spcCol="1270" anchor="ctr" anchorCtr="0">
          <a:noAutofit/>
        </a:bodyPr>
        <a:lstStyle/>
        <a:p>
          <a:pPr marL="0" marR="0" lvl="0" indent="0" algn="ctr" defTabSz="444500" rtl="1">
            <a:lnSpc>
              <a:spcPct val="90000"/>
            </a:lnSpc>
            <a:spcBef>
              <a:spcPct val="0"/>
            </a:spcBef>
            <a:spcAft>
              <a:spcPct val="35000"/>
            </a:spcAft>
            <a:buNone/>
          </a:pPr>
          <a:r>
            <a:rPr lang="en-US" sz="1000" b="1" kern="1200" baseline="0" dirty="0">
              <a:solidFill>
                <a:srgbClr val="000000"/>
              </a:solidFill>
              <a:latin typeface="Arial"/>
            </a:rPr>
            <a:t>Reservoir</a:t>
          </a:r>
        </a:p>
        <a:p>
          <a:pPr marL="0" marR="0" lvl="0" indent="0" algn="ctr" defTabSz="444500" rtl="1">
            <a:lnSpc>
              <a:spcPct val="90000"/>
            </a:lnSpc>
            <a:spcBef>
              <a:spcPct val="0"/>
            </a:spcBef>
            <a:spcAft>
              <a:spcPct val="35000"/>
            </a:spcAft>
            <a:buNone/>
          </a:pPr>
          <a:r>
            <a:rPr lang="en-US" sz="1000" kern="1200" baseline="0" dirty="0">
              <a:solidFill>
                <a:srgbClr val="000000"/>
              </a:solidFill>
              <a:latin typeface="Arial"/>
            </a:rPr>
            <a:t>(Cattle, sheep, horses)</a:t>
          </a:r>
          <a:endParaRPr lang="ar-SA" sz="1000" kern="1200" dirty="0"/>
        </a:p>
      </dsp:txBody>
      <dsp:txXfrm>
        <a:off x="5677695" y="10830"/>
        <a:ext cx="1063678" cy="889564"/>
      </dsp:txXfrm>
    </dsp:sp>
    <dsp:sp modelId="{35EFB448-21B9-4C4E-ACC4-DD83C86D450E}">
      <dsp:nvSpPr>
        <dsp:cNvPr id="0" name=""/>
        <dsp:cNvSpPr/>
      </dsp:nvSpPr>
      <dsp:spPr>
        <a:xfrm>
          <a:off x="3042389" y="1598"/>
          <a:ext cx="4348140" cy="4348140"/>
        </a:xfrm>
        <a:prstGeom prst="circularArrow">
          <a:avLst>
            <a:gd name="adj1" fmla="val 3989"/>
            <a:gd name="adj2" fmla="val 250258"/>
            <a:gd name="adj3" fmla="val 20573302"/>
            <a:gd name="adj4" fmla="val 19203159"/>
            <a:gd name="adj5" fmla="val 4654"/>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D3FB95A-6E9D-4A44-AE15-0332EE54067C}">
      <dsp:nvSpPr>
        <dsp:cNvPr id="0" name=""/>
        <dsp:cNvSpPr/>
      </dsp:nvSpPr>
      <dsp:spPr>
        <a:xfrm>
          <a:off x="6423066" y="1730886"/>
          <a:ext cx="1559085" cy="8895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700" tIns="12700" rIns="12700" bIns="12700" numCol="1" spcCol="1270" anchor="ctr" anchorCtr="0">
          <a:noAutofit/>
        </a:bodyPr>
        <a:lstStyle/>
        <a:p>
          <a:pPr marL="0" marR="0" lvl="0" indent="0" algn="ctr" defTabSz="444500" rtl="1">
            <a:lnSpc>
              <a:spcPct val="90000"/>
            </a:lnSpc>
            <a:spcBef>
              <a:spcPct val="0"/>
            </a:spcBef>
            <a:spcAft>
              <a:spcPct val="35000"/>
            </a:spcAft>
            <a:buNone/>
          </a:pPr>
          <a:r>
            <a:rPr lang="en-US" sz="1000" b="1" kern="1200" baseline="0">
              <a:solidFill>
                <a:srgbClr val="000000"/>
              </a:solidFill>
              <a:latin typeface="Arial"/>
            </a:rPr>
            <a:t>EXIT</a:t>
          </a:r>
        </a:p>
        <a:p>
          <a:pPr marL="0" marR="0" lvl="0" indent="0" algn="ctr" defTabSz="444500" rtl="1">
            <a:lnSpc>
              <a:spcPct val="90000"/>
            </a:lnSpc>
            <a:spcBef>
              <a:spcPct val="0"/>
            </a:spcBef>
            <a:spcAft>
              <a:spcPct val="35000"/>
            </a:spcAft>
            <a:buNone/>
          </a:pPr>
          <a:r>
            <a:rPr lang="en-US" sz="1000" kern="1200" baseline="0">
              <a:solidFill>
                <a:srgbClr val="000000"/>
              </a:solidFill>
              <a:latin typeface="Arial"/>
            </a:rPr>
            <a:t>Skin, GIT</a:t>
          </a:r>
        </a:p>
        <a:p>
          <a:pPr marL="0" marR="0" lvl="0" indent="0" algn="ctr" defTabSz="444500" rtl="1">
            <a:lnSpc>
              <a:spcPct val="90000"/>
            </a:lnSpc>
            <a:spcBef>
              <a:spcPct val="0"/>
            </a:spcBef>
            <a:spcAft>
              <a:spcPct val="35000"/>
            </a:spcAft>
            <a:buNone/>
          </a:pPr>
          <a:r>
            <a:rPr lang="en-US" sz="1000" kern="1200" baseline="0">
              <a:solidFill>
                <a:srgbClr val="000000"/>
              </a:solidFill>
              <a:latin typeface="Arial"/>
            </a:rPr>
            <a:t> or</a:t>
          </a:r>
        </a:p>
        <a:p>
          <a:pPr marL="0" marR="0" lvl="0" indent="0" algn="ctr" defTabSz="444500" rtl="1">
            <a:lnSpc>
              <a:spcPct val="90000"/>
            </a:lnSpc>
            <a:spcBef>
              <a:spcPct val="0"/>
            </a:spcBef>
            <a:spcAft>
              <a:spcPct val="35000"/>
            </a:spcAft>
            <a:buNone/>
          </a:pPr>
          <a:r>
            <a:rPr lang="en-US" sz="1000" kern="1200" baseline="0">
              <a:solidFill>
                <a:srgbClr val="000000"/>
              </a:solidFill>
              <a:latin typeface="Arial"/>
            </a:rPr>
            <a:t> Respiratory </a:t>
          </a:r>
          <a:r>
            <a:rPr lang="en-US" sz="800" kern="1200" baseline="0">
              <a:solidFill>
                <a:srgbClr val="000000"/>
              </a:solidFill>
              <a:latin typeface="Arial"/>
            </a:rPr>
            <a:t>system</a:t>
          </a:r>
        </a:p>
      </dsp:txBody>
      <dsp:txXfrm>
        <a:off x="6423066" y="1730886"/>
        <a:ext cx="1559085" cy="889564"/>
      </dsp:txXfrm>
    </dsp:sp>
    <dsp:sp modelId="{C215BEC2-4080-480E-B7EA-8338BD9AB545}">
      <dsp:nvSpPr>
        <dsp:cNvPr id="0" name=""/>
        <dsp:cNvSpPr/>
      </dsp:nvSpPr>
      <dsp:spPr>
        <a:xfrm>
          <a:off x="3042389" y="1598"/>
          <a:ext cx="4348140" cy="4348140"/>
        </a:xfrm>
        <a:prstGeom prst="circularArrow">
          <a:avLst>
            <a:gd name="adj1" fmla="val 3989"/>
            <a:gd name="adj2" fmla="val 250258"/>
            <a:gd name="adj3" fmla="val 2146583"/>
            <a:gd name="adj4" fmla="val 776440"/>
            <a:gd name="adj5" fmla="val 4654"/>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6B0F4FA-C2CF-457E-A000-510F9C44DD1A}">
      <dsp:nvSpPr>
        <dsp:cNvPr id="0" name=""/>
        <dsp:cNvSpPr/>
      </dsp:nvSpPr>
      <dsp:spPr>
        <a:xfrm>
          <a:off x="5453333" y="3450943"/>
          <a:ext cx="1512401" cy="8895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700" tIns="12700" rIns="12700" bIns="12700" numCol="1" spcCol="1270" anchor="ctr" anchorCtr="0">
          <a:noAutofit/>
        </a:bodyPr>
        <a:lstStyle/>
        <a:p>
          <a:pPr marL="0" marR="0" lvl="0" indent="0" algn="ctr" defTabSz="444500" rtl="1">
            <a:lnSpc>
              <a:spcPct val="90000"/>
            </a:lnSpc>
            <a:spcBef>
              <a:spcPct val="0"/>
            </a:spcBef>
            <a:spcAft>
              <a:spcPct val="35000"/>
            </a:spcAft>
            <a:buNone/>
          </a:pPr>
          <a:r>
            <a:rPr lang="en-US" sz="1000" b="1" kern="1200" baseline="0">
              <a:solidFill>
                <a:srgbClr val="000000"/>
              </a:solidFill>
              <a:latin typeface="Arial"/>
            </a:rPr>
            <a:t>Mode </a:t>
          </a:r>
        </a:p>
        <a:p>
          <a:pPr marL="0" marR="0" lvl="0" indent="0" algn="ctr" defTabSz="444500" rtl="1">
            <a:lnSpc>
              <a:spcPct val="90000"/>
            </a:lnSpc>
            <a:spcBef>
              <a:spcPct val="0"/>
            </a:spcBef>
            <a:spcAft>
              <a:spcPct val="35000"/>
            </a:spcAft>
            <a:buNone/>
          </a:pPr>
          <a:r>
            <a:rPr lang="en-US" sz="1000" b="1" kern="1200" baseline="0">
              <a:solidFill>
                <a:srgbClr val="000000"/>
              </a:solidFill>
              <a:latin typeface="Arial"/>
            </a:rPr>
            <a:t>of </a:t>
          </a:r>
        </a:p>
        <a:p>
          <a:pPr marL="0" marR="0" lvl="0" indent="0" algn="ctr" defTabSz="444500" rtl="1">
            <a:lnSpc>
              <a:spcPct val="90000"/>
            </a:lnSpc>
            <a:spcBef>
              <a:spcPct val="0"/>
            </a:spcBef>
            <a:spcAft>
              <a:spcPct val="35000"/>
            </a:spcAft>
            <a:buNone/>
          </a:pPr>
          <a:r>
            <a:rPr lang="en-US" sz="1000" b="1" kern="1200" baseline="0">
              <a:solidFill>
                <a:srgbClr val="000000"/>
              </a:solidFill>
              <a:latin typeface="Arial"/>
            </a:rPr>
            <a:t>Transmission </a:t>
          </a:r>
        </a:p>
        <a:p>
          <a:pPr marL="0" marR="0" lvl="0" indent="0" algn="ctr" defTabSz="444500" rtl="1">
            <a:lnSpc>
              <a:spcPct val="90000"/>
            </a:lnSpc>
            <a:spcBef>
              <a:spcPct val="0"/>
            </a:spcBef>
            <a:spcAft>
              <a:spcPct val="35000"/>
            </a:spcAft>
            <a:buNone/>
          </a:pPr>
          <a:r>
            <a:rPr lang="en-US" sz="1000" kern="1200" baseline="0">
              <a:solidFill>
                <a:srgbClr val="000000"/>
              </a:solidFill>
              <a:latin typeface="Arial"/>
            </a:rPr>
            <a:t>Direct (soil, </a:t>
          </a:r>
        </a:p>
        <a:p>
          <a:pPr marL="0" marR="0" lvl="0" indent="0" algn="ctr" defTabSz="444500" rtl="1">
            <a:lnSpc>
              <a:spcPct val="90000"/>
            </a:lnSpc>
            <a:spcBef>
              <a:spcPct val="0"/>
            </a:spcBef>
            <a:spcAft>
              <a:spcPct val="35000"/>
            </a:spcAft>
            <a:buNone/>
          </a:pPr>
          <a:r>
            <a:rPr lang="en-US" sz="1000" kern="1200" baseline="0">
              <a:solidFill>
                <a:srgbClr val="000000"/>
              </a:solidFill>
              <a:latin typeface="Arial"/>
            </a:rPr>
            <a:t>animal products)</a:t>
          </a:r>
        </a:p>
        <a:p>
          <a:pPr marL="0" marR="0" lvl="0" indent="0" algn="ctr" defTabSz="444500" rtl="1">
            <a:lnSpc>
              <a:spcPct val="90000"/>
            </a:lnSpc>
            <a:spcBef>
              <a:spcPct val="0"/>
            </a:spcBef>
            <a:spcAft>
              <a:spcPct val="35000"/>
            </a:spcAft>
            <a:buNone/>
          </a:pPr>
          <a:r>
            <a:rPr lang="en-US" sz="1000" kern="1200" baseline="0">
              <a:solidFill>
                <a:srgbClr val="000000"/>
              </a:solidFill>
              <a:latin typeface="Arial"/>
            </a:rPr>
            <a:t>Common Vehicle</a:t>
          </a:r>
        </a:p>
        <a:p>
          <a:pPr marL="0" marR="0" lvl="0" indent="0" algn="ctr" defTabSz="444500" rtl="1">
            <a:lnSpc>
              <a:spcPct val="90000"/>
            </a:lnSpc>
            <a:spcBef>
              <a:spcPct val="0"/>
            </a:spcBef>
            <a:spcAft>
              <a:spcPct val="35000"/>
            </a:spcAft>
            <a:buNone/>
          </a:pPr>
          <a:r>
            <a:rPr lang="en-US" sz="1000" kern="1200" baseline="0">
              <a:solidFill>
                <a:srgbClr val="000000"/>
              </a:solidFill>
              <a:latin typeface="Arial"/>
            </a:rPr>
            <a:t>Air Borne </a:t>
          </a:r>
        </a:p>
      </dsp:txBody>
      <dsp:txXfrm>
        <a:off x="5453333" y="3450943"/>
        <a:ext cx="1512401" cy="889564"/>
      </dsp:txXfrm>
    </dsp:sp>
    <dsp:sp modelId="{298E42EB-EBCA-47B3-BF47-727CFD5F8D02}">
      <dsp:nvSpPr>
        <dsp:cNvPr id="0" name=""/>
        <dsp:cNvSpPr/>
      </dsp:nvSpPr>
      <dsp:spPr>
        <a:xfrm>
          <a:off x="3042389" y="1598"/>
          <a:ext cx="4348140" cy="4348140"/>
        </a:xfrm>
        <a:prstGeom prst="circularArrow">
          <a:avLst>
            <a:gd name="adj1" fmla="val 3989"/>
            <a:gd name="adj2" fmla="val 250258"/>
            <a:gd name="adj3" fmla="val 5848076"/>
            <a:gd name="adj4" fmla="val 4989026"/>
            <a:gd name="adj5" fmla="val 4654"/>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23928D6-05D7-437A-927B-4BF3D0BC5D5E}">
      <dsp:nvSpPr>
        <dsp:cNvPr id="0" name=""/>
        <dsp:cNvSpPr/>
      </dsp:nvSpPr>
      <dsp:spPr>
        <a:xfrm>
          <a:off x="3631001" y="3450943"/>
          <a:ext cx="1184766" cy="8895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700" tIns="12700" rIns="12700" bIns="12700" numCol="1" spcCol="1270" anchor="ctr" anchorCtr="0">
          <a:noAutofit/>
        </a:bodyPr>
        <a:lstStyle/>
        <a:p>
          <a:pPr marL="0" marR="0" lvl="0" indent="0" algn="ctr" defTabSz="444500" rtl="1">
            <a:lnSpc>
              <a:spcPct val="90000"/>
            </a:lnSpc>
            <a:spcBef>
              <a:spcPct val="0"/>
            </a:spcBef>
            <a:spcAft>
              <a:spcPct val="35000"/>
            </a:spcAft>
            <a:buNone/>
          </a:pPr>
          <a:r>
            <a:rPr lang="en-US" sz="1000" b="1" kern="1200" baseline="0">
              <a:solidFill>
                <a:srgbClr val="000000"/>
              </a:solidFill>
              <a:latin typeface="Arial"/>
            </a:rPr>
            <a:t>Source</a:t>
          </a:r>
        </a:p>
        <a:p>
          <a:pPr marL="0" marR="0" lvl="0" indent="0" algn="ctr" defTabSz="444500" rtl="1">
            <a:lnSpc>
              <a:spcPct val="90000"/>
            </a:lnSpc>
            <a:spcBef>
              <a:spcPct val="0"/>
            </a:spcBef>
            <a:spcAft>
              <a:spcPct val="35000"/>
            </a:spcAft>
            <a:buNone/>
          </a:pPr>
          <a:r>
            <a:rPr lang="en-US" sz="1000" kern="1200" baseline="0">
              <a:solidFill>
                <a:srgbClr val="000000"/>
              </a:solidFill>
              <a:latin typeface="Arial"/>
            </a:rPr>
            <a:t> ( contaminated animal</a:t>
          </a:r>
        </a:p>
        <a:p>
          <a:pPr marL="0" marR="0" lvl="0" indent="0" algn="ctr" defTabSz="444500" rtl="1">
            <a:lnSpc>
              <a:spcPct val="90000"/>
            </a:lnSpc>
            <a:spcBef>
              <a:spcPct val="0"/>
            </a:spcBef>
            <a:spcAft>
              <a:spcPct val="35000"/>
            </a:spcAft>
            <a:buNone/>
          </a:pPr>
          <a:r>
            <a:rPr lang="en-US" sz="1000" kern="1200" baseline="0">
              <a:solidFill>
                <a:srgbClr val="000000"/>
              </a:solidFill>
              <a:latin typeface="Arial"/>
            </a:rPr>
            <a:t> products)</a:t>
          </a:r>
          <a:endParaRPr lang="ar-SA" sz="1000" kern="1200"/>
        </a:p>
      </dsp:txBody>
      <dsp:txXfrm>
        <a:off x="3631001" y="3450943"/>
        <a:ext cx="1184766" cy="889564"/>
      </dsp:txXfrm>
    </dsp:sp>
    <dsp:sp modelId="{703B54F1-7F0B-4837-8E0E-1D022650D9D3}">
      <dsp:nvSpPr>
        <dsp:cNvPr id="0" name=""/>
        <dsp:cNvSpPr/>
      </dsp:nvSpPr>
      <dsp:spPr>
        <a:xfrm>
          <a:off x="3042389" y="1598"/>
          <a:ext cx="4348140" cy="4348140"/>
        </a:xfrm>
        <a:prstGeom prst="circularArrow">
          <a:avLst>
            <a:gd name="adj1" fmla="val 3989"/>
            <a:gd name="adj2" fmla="val 250258"/>
            <a:gd name="adj3" fmla="val 9773302"/>
            <a:gd name="adj4" fmla="val 8403159"/>
            <a:gd name="adj5" fmla="val 4654"/>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1FD8772-0B6A-4FFC-BEA3-10AA6A592524}">
      <dsp:nvSpPr>
        <dsp:cNvPr id="0" name=""/>
        <dsp:cNvSpPr/>
      </dsp:nvSpPr>
      <dsp:spPr>
        <a:xfrm>
          <a:off x="2533447" y="1730886"/>
          <a:ext cx="1393724" cy="8895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700" tIns="12700" rIns="12700" bIns="12700" numCol="1" spcCol="1270" anchor="ctr" anchorCtr="0">
          <a:noAutofit/>
        </a:bodyPr>
        <a:lstStyle/>
        <a:p>
          <a:pPr marL="0" marR="0" lvl="0" indent="0" algn="ctr" defTabSz="444500" rtl="1">
            <a:lnSpc>
              <a:spcPct val="90000"/>
            </a:lnSpc>
            <a:spcBef>
              <a:spcPct val="0"/>
            </a:spcBef>
            <a:spcAft>
              <a:spcPct val="35000"/>
            </a:spcAft>
            <a:buNone/>
          </a:pPr>
          <a:r>
            <a:rPr lang="en-US" sz="1000" b="1" kern="1200" baseline="0" dirty="0">
              <a:solidFill>
                <a:srgbClr val="000000"/>
              </a:solidFill>
              <a:latin typeface="Arial"/>
            </a:rPr>
            <a:t>Inlet</a:t>
          </a:r>
        </a:p>
        <a:p>
          <a:pPr marL="0" marR="0" lvl="0" indent="0" algn="ctr" defTabSz="444500" rtl="1">
            <a:lnSpc>
              <a:spcPct val="90000"/>
            </a:lnSpc>
            <a:spcBef>
              <a:spcPct val="0"/>
            </a:spcBef>
            <a:spcAft>
              <a:spcPct val="35000"/>
            </a:spcAft>
            <a:buNone/>
          </a:pPr>
          <a:r>
            <a:rPr lang="en-US" sz="1000" kern="1200" baseline="0" dirty="0">
              <a:solidFill>
                <a:srgbClr val="000000"/>
              </a:solidFill>
              <a:latin typeface="Arial"/>
            </a:rPr>
            <a:t>Skin abrasion, GIT or</a:t>
          </a:r>
        </a:p>
        <a:p>
          <a:pPr marL="0" marR="0" lvl="0" indent="0" algn="ctr" defTabSz="444500" rtl="1">
            <a:lnSpc>
              <a:spcPct val="90000"/>
            </a:lnSpc>
            <a:spcBef>
              <a:spcPct val="0"/>
            </a:spcBef>
            <a:spcAft>
              <a:spcPct val="35000"/>
            </a:spcAft>
            <a:buNone/>
          </a:pPr>
          <a:r>
            <a:rPr lang="en-US" sz="1000" kern="1200" baseline="0" dirty="0">
              <a:solidFill>
                <a:srgbClr val="000000"/>
              </a:solidFill>
              <a:latin typeface="Arial"/>
            </a:rPr>
            <a:t> respiratory system</a:t>
          </a:r>
          <a:endParaRPr lang="ar-SA" sz="1000" kern="1200" dirty="0"/>
        </a:p>
      </dsp:txBody>
      <dsp:txXfrm>
        <a:off x="2533447" y="1730886"/>
        <a:ext cx="1393724" cy="889564"/>
      </dsp:txXfrm>
    </dsp:sp>
    <dsp:sp modelId="{C340A2EC-425F-4842-A929-F6C5ACBB5917}">
      <dsp:nvSpPr>
        <dsp:cNvPr id="0" name=""/>
        <dsp:cNvSpPr/>
      </dsp:nvSpPr>
      <dsp:spPr>
        <a:xfrm>
          <a:off x="3042389" y="1598"/>
          <a:ext cx="4348140" cy="4348140"/>
        </a:xfrm>
        <a:prstGeom prst="circularArrow">
          <a:avLst>
            <a:gd name="adj1" fmla="val 3989"/>
            <a:gd name="adj2" fmla="val 250258"/>
            <a:gd name="adj3" fmla="val 13166888"/>
            <a:gd name="adj4" fmla="val 11576440"/>
            <a:gd name="adj5" fmla="val 4654"/>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27EB19C-669D-4A66-86E0-DE0EECBBA360}">
      <dsp:nvSpPr>
        <dsp:cNvPr id="0" name=""/>
        <dsp:cNvSpPr/>
      </dsp:nvSpPr>
      <dsp:spPr>
        <a:xfrm>
          <a:off x="3778602" y="10830"/>
          <a:ext cx="889564" cy="8895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700" tIns="12700" rIns="12700" bIns="12700" numCol="1" spcCol="1270" anchor="ctr" anchorCtr="0">
          <a:noAutofit/>
        </a:bodyPr>
        <a:lstStyle/>
        <a:p>
          <a:pPr marL="0" marR="0" lvl="0" indent="0" algn="ctr" defTabSz="444500" rtl="1">
            <a:lnSpc>
              <a:spcPct val="90000"/>
            </a:lnSpc>
            <a:spcBef>
              <a:spcPct val="0"/>
            </a:spcBef>
            <a:spcAft>
              <a:spcPct val="35000"/>
            </a:spcAft>
            <a:buNone/>
          </a:pPr>
          <a:r>
            <a:rPr lang="en-US" sz="1000" b="1" kern="1200" baseline="0">
              <a:solidFill>
                <a:srgbClr val="000000"/>
              </a:solidFill>
              <a:latin typeface="Arial"/>
            </a:rPr>
            <a:t>AGENT </a:t>
          </a:r>
        </a:p>
        <a:p>
          <a:pPr marL="0" marR="0" lvl="0" indent="0" algn="ctr" defTabSz="444500" rtl="1">
            <a:lnSpc>
              <a:spcPct val="90000"/>
            </a:lnSpc>
            <a:spcBef>
              <a:spcPct val="0"/>
            </a:spcBef>
            <a:spcAft>
              <a:spcPct val="35000"/>
            </a:spcAft>
            <a:buNone/>
          </a:pPr>
          <a:r>
            <a:rPr lang="en-US" sz="1000" kern="1200" baseline="0">
              <a:solidFill>
                <a:srgbClr val="000000"/>
              </a:solidFill>
              <a:latin typeface="Arial"/>
            </a:rPr>
            <a:t>Bacillus Anthracic </a:t>
          </a:r>
        </a:p>
      </dsp:txBody>
      <dsp:txXfrm>
        <a:off x="3778602" y="10830"/>
        <a:ext cx="889564" cy="889564"/>
      </dsp:txXfrm>
    </dsp:sp>
    <dsp:sp modelId="{0987510E-CCD6-4AAB-8100-3B9F4B16FC6A}">
      <dsp:nvSpPr>
        <dsp:cNvPr id="0" name=""/>
        <dsp:cNvSpPr/>
      </dsp:nvSpPr>
      <dsp:spPr>
        <a:xfrm>
          <a:off x="3042389" y="1598"/>
          <a:ext cx="4348140" cy="4348140"/>
        </a:xfrm>
        <a:prstGeom prst="circularArrow">
          <a:avLst>
            <a:gd name="adj1" fmla="val 3989"/>
            <a:gd name="adj2" fmla="val 250258"/>
            <a:gd name="adj3" fmla="val 16755431"/>
            <a:gd name="adj4" fmla="val 15238495"/>
            <a:gd name="adj5" fmla="val 4654"/>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B36346-E5AF-4024-81DF-635989CF5FFE}">
      <dsp:nvSpPr>
        <dsp:cNvPr id="0" name=""/>
        <dsp:cNvSpPr/>
      </dsp:nvSpPr>
      <dsp:spPr>
        <a:xfrm>
          <a:off x="5677695" y="10830"/>
          <a:ext cx="1063678" cy="8895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700" tIns="12700" rIns="12700" bIns="12700" numCol="1" spcCol="1270" anchor="ctr" anchorCtr="0">
          <a:noAutofit/>
        </a:bodyPr>
        <a:lstStyle/>
        <a:p>
          <a:pPr marL="0" marR="0" lvl="0" indent="0" algn="ctr" defTabSz="444500" rtl="1">
            <a:lnSpc>
              <a:spcPct val="90000"/>
            </a:lnSpc>
            <a:spcBef>
              <a:spcPct val="0"/>
            </a:spcBef>
            <a:spcAft>
              <a:spcPct val="35000"/>
            </a:spcAft>
            <a:buNone/>
          </a:pPr>
          <a:r>
            <a:rPr lang="en-US" sz="1000" b="1" kern="1200" baseline="0" dirty="0">
              <a:solidFill>
                <a:srgbClr val="000000"/>
              </a:solidFill>
              <a:latin typeface="Arial"/>
            </a:rPr>
            <a:t>Reservoir</a:t>
          </a:r>
        </a:p>
        <a:p>
          <a:pPr marL="0" marR="0" lvl="0" indent="0" algn="ctr" defTabSz="444500" rtl="1">
            <a:lnSpc>
              <a:spcPct val="90000"/>
            </a:lnSpc>
            <a:spcBef>
              <a:spcPct val="0"/>
            </a:spcBef>
            <a:spcAft>
              <a:spcPct val="35000"/>
            </a:spcAft>
            <a:buNone/>
          </a:pPr>
          <a:r>
            <a:rPr lang="en-US" sz="1000" kern="1200" baseline="0" dirty="0">
              <a:solidFill>
                <a:srgbClr val="000000"/>
              </a:solidFill>
              <a:latin typeface="Arial"/>
            </a:rPr>
            <a:t>(Cattle, sheep, horses)</a:t>
          </a:r>
          <a:endParaRPr lang="ar-SA" sz="1000" kern="1200" dirty="0"/>
        </a:p>
      </dsp:txBody>
      <dsp:txXfrm>
        <a:off x="5677695" y="10830"/>
        <a:ext cx="1063678" cy="889564"/>
      </dsp:txXfrm>
    </dsp:sp>
    <dsp:sp modelId="{35EFB448-21B9-4C4E-ACC4-DD83C86D450E}">
      <dsp:nvSpPr>
        <dsp:cNvPr id="0" name=""/>
        <dsp:cNvSpPr/>
      </dsp:nvSpPr>
      <dsp:spPr>
        <a:xfrm>
          <a:off x="3042389" y="1598"/>
          <a:ext cx="4348140" cy="4348140"/>
        </a:xfrm>
        <a:prstGeom prst="circularArrow">
          <a:avLst>
            <a:gd name="adj1" fmla="val 3989"/>
            <a:gd name="adj2" fmla="val 250258"/>
            <a:gd name="adj3" fmla="val 20573302"/>
            <a:gd name="adj4" fmla="val 19203159"/>
            <a:gd name="adj5" fmla="val 4654"/>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D3FB95A-6E9D-4A44-AE15-0332EE54067C}">
      <dsp:nvSpPr>
        <dsp:cNvPr id="0" name=""/>
        <dsp:cNvSpPr/>
      </dsp:nvSpPr>
      <dsp:spPr>
        <a:xfrm>
          <a:off x="6423066" y="1730886"/>
          <a:ext cx="1559085" cy="8895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700" tIns="12700" rIns="12700" bIns="12700" numCol="1" spcCol="1270" anchor="ctr" anchorCtr="0">
          <a:noAutofit/>
        </a:bodyPr>
        <a:lstStyle/>
        <a:p>
          <a:pPr marL="0" marR="0" lvl="0" indent="0" algn="ctr" defTabSz="444500" rtl="1">
            <a:lnSpc>
              <a:spcPct val="90000"/>
            </a:lnSpc>
            <a:spcBef>
              <a:spcPct val="0"/>
            </a:spcBef>
            <a:spcAft>
              <a:spcPct val="35000"/>
            </a:spcAft>
            <a:buNone/>
          </a:pPr>
          <a:r>
            <a:rPr lang="en-US" sz="1000" b="1" kern="1200" baseline="0">
              <a:solidFill>
                <a:srgbClr val="000000"/>
              </a:solidFill>
              <a:latin typeface="Arial"/>
            </a:rPr>
            <a:t>EXIT</a:t>
          </a:r>
        </a:p>
        <a:p>
          <a:pPr marL="0" marR="0" lvl="0" indent="0" algn="ctr" defTabSz="444500" rtl="1">
            <a:lnSpc>
              <a:spcPct val="90000"/>
            </a:lnSpc>
            <a:spcBef>
              <a:spcPct val="0"/>
            </a:spcBef>
            <a:spcAft>
              <a:spcPct val="35000"/>
            </a:spcAft>
            <a:buNone/>
          </a:pPr>
          <a:r>
            <a:rPr lang="en-US" sz="1000" kern="1200" baseline="0">
              <a:solidFill>
                <a:srgbClr val="000000"/>
              </a:solidFill>
              <a:latin typeface="Arial"/>
            </a:rPr>
            <a:t>Skin, GIT</a:t>
          </a:r>
        </a:p>
        <a:p>
          <a:pPr marL="0" marR="0" lvl="0" indent="0" algn="ctr" defTabSz="444500" rtl="1">
            <a:lnSpc>
              <a:spcPct val="90000"/>
            </a:lnSpc>
            <a:spcBef>
              <a:spcPct val="0"/>
            </a:spcBef>
            <a:spcAft>
              <a:spcPct val="35000"/>
            </a:spcAft>
            <a:buNone/>
          </a:pPr>
          <a:r>
            <a:rPr lang="en-US" sz="1000" kern="1200" baseline="0">
              <a:solidFill>
                <a:srgbClr val="000000"/>
              </a:solidFill>
              <a:latin typeface="Arial"/>
            </a:rPr>
            <a:t> or</a:t>
          </a:r>
        </a:p>
        <a:p>
          <a:pPr marL="0" marR="0" lvl="0" indent="0" algn="ctr" defTabSz="444500" rtl="1">
            <a:lnSpc>
              <a:spcPct val="90000"/>
            </a:lnSpc>
            <a:spcBef>
              <a:spcPct val="0"/>
            </a:spcBef>
            <a:spcAft>
              <a:spcPct val="35000"/>
            </a:spcAft>
            <a:buNone/>
          </a:pPr>
          <a:r>
            <a:rPr lang="en-US" sz="1000" kern="1200" baseline="0">
              <a:solidFill>
                <a:srgbClr val="000000"/>
              </a:solidFill>
              <a:latin typeface="Arial"/>
            </a:rPr>
            <a:t> Respiratory </a:t>
          </a:r>
          <a:r>
            <a:rPr lang="en-US" sz="800" kern="1200" baseline="0">
              <a:solidFill>
                <a:srgbClr val="000000"/>
              </a:solidFill>
              <a:latin typeface="Arial"/>
            </a:rPr>
            <a:t>system</a:t>
          </a:r>
        </a:p>
      </dsp:txBody>
      <dsp:txXfrm>
        <a:off x="6423066" y="1730886"/>
        <a:ext cx="1559085" cy="889564"/>
      </dsp:txXfrm>
    </dsp:sp>
    <dsp:sp modelId="{C215BEC2-4080-480E-B7EA-8338BD9AB545}">
      <dsp:nvSpPr>
        <dsp:cNvPr id="0" name=""/>
        <dsp:cNvSpPr/>
      </dsp:nvSpPr>
      <dsp:spPr>
        <a:xfrm>
          <a:off x="3042389" y="1598"/>
          <a:ext cx="4348140" cy="4348140"/>
        </a:xfrm>
        <a:prstGeom prst="circularArrow">
          <a:avLst>
            <a:gd name="adj1" fmla="val 3989"/>
            <a:gd name="adj2" fmla="val 250258"/>
            <a:gd name="adj3" fmla="val 2146583"/>
            <a:gd name="adj4" fmla="val 776440"/>
            <a:gd name="adj5" fmla="val 4654"/>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6B0F4FA-C2CF-457E-A000-510F9C44DD1A}">
      <dsp:nvSpPr>
        <dsp:cNvPr id="0" name=""/>
        <dsp:cNvSpPr/>
      </dsp:nvSpPr>
      <dsp:spPr>
        <a:xfrm>
          <a:off x="5453333" y="3450943"/>
          <a:ext cx="1512401" cy="8895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700" tIns="12700" rIns="12700" bIns="12700" numCol="1" spcCol="1270" anchor="ctr" anchorCtr="0">
          <a:noAutofit/>
        </a:bodyPr>
        <a:lstStyle/>
        <a:p>
          <a:pPr marL="0" marR="0" lvl="0" indent="0" algn="ctr" defTabSz="444500" rtl="1">
            <a:lnSpc>
              <a:spcPct val="90000"/>
            </a:lnSpc>
            <a:spcBef>
              <a:spcPct val="0"/>
            </a:spcBef>
            <a:spcAft>
              <a:spcPct val="35000"/>
            </a:spcAft>
            <a:buNone/>
          </a:pPr>
          <a:r>
            <a:rPr lang="en-US" sz="1000" b="1" kern="1200" baseline="0">
              <a:solidFill>
                <a:srgbClr val="000000"/>
              </a:solidFill>
              <a:latin typeface="Arial"/>
            </a:rPr>
            <a:t>Mode </a:t>
          </a:r>
        </a:p>
        <a:p>
          <a:pPr marL="0" marR="0" lvl="0" indent="0" algn="ctr" defTabSz="444500" rtl="1">
            <a:lnSpc>
              <a:spcPct val="90000"/>
            </a:lnSpc>
            <a:spcBef>
              <a:spcPct val="0"/>
            </a:spcBef>
            <a:spcAft>
              <a:spcPct val="35000"/>
            </a:spcAft>
            <a:buNone/>
          </a:pPr>
          <a:r>
            <a:rPr lang="en-US" sz="1000" b="1" kern="1200" baseline="0">
              <a:solidFill>
                <a:srgbClr val="000000"/>
              </a:solidFill>
              <a:latin typeface="Arial"/>
            </a:rPr>
            <a:t>of </a:t>
          </a:r>
        </a:p>
        <a:p>
          <a:pPr marL="0" marR="0" lvl="0" indent="0" algn="ctr" defTabSz="444500" rtl="1">
            <a:lnSpc>
              <a:spcPct val="90000"/>
            </a:lnSpc>
            <a:spcBef>
              <a:spcPct val="0"/>
            </a:spcBef>
            <a:spcAft>
              <a:spcPct val="35000"/>
            </a:spcAft>
            <a:buNone/>
          </a:pPr>
          <a:r>
            <a:rPr lang="en-US" sz="1000" b="1" kern="1200" baseline="0">
              <a:solidFill>
                <a:srgbClr val="000000"/>
              </a:solidFill>
              <a:latin typeface="Arial"/>
            </a:rPr>
            <a:t>Transmission </a:t>
          </a:r>
        </a:p>
        <a:p>
          <a:pPr marL="0" marR="0" lvl="0" indent="0" algn="ctr" defTabSz="444500" rtl="1">
            <a:lnSpc>
              <a:spcPct val="90000"/>
            </a:lnSpc>
            <a:spcBef>
              <a:spcPct val="0"/>
            </a:spcBef>
            <a:spcAft>
              <a:spcPct val="35000"/>
            </a:spcAft>
            <a:buNone/>
          </a:pPr>
          <a:r>
            <a:rPr lang="en-US" sz="1000" kern="1200" baseline="0">
              <a:solidFill>
                <a:srgbClr val="000000"/>
              </a:solidFill>
              <a:latin typeface="Arial"/>
            </a:rPr>
            <a:t>Direct (soil, </a:t>
          </a:r>
        </a:p>
        <a:p>
          <a:pPr marL="0" marR="0" lvl="0" indent="0" algn="ctr" defTabSz="444500" rtl="1">
            <a:lnSpc>
              <a:spcPct val="90000"/>
            </a:lnSpc>
            <a:spcBef>
              <a:spcPct val="0"/>
            </a:spcBef>
            <a:spcAft>
              <a:spcPct val="35000"/>
            </a:spcAft>
            <a:buNone/>
          </a:pPr>
          <a:r>
            <a:rPr lang="en-US" sz="1000" kern="1200" baseline="0">
              <a:solidFill>
                <a:srgbClr val="000000"/>
              </a:solidFill>
              <a:latin typeface="Arial"/>
            </a:rPr>
            <a:t>animal products)</a:t>
          </a:r>
        </a:p>
        <a:p>
          <a:pPr marL="0" marR="0" lvl="0" indent="0" algn="ctr" defTabSz="444500" rtl="1">
            <a:lnSpc>
              <a:spcPct val="90000"/>
            </a:lnSpc>
            <a:spcBef>
              <a:spcPct val="0"/>
            </a:spcBef>
            <a:spcAft>
              <a:spcPct val="35000"/>
            </a:spcAft>
            <a:buNone/>
          </a:pPr>
          <a:r>
            <a:rPr lang="en-US" sz="1000" kern="1200" baseline="0">
              <a:solidFill>
                <a:srgbClr val="000000"/>
              </a:solidFill>
              <a:latin typeface="Arial"/>
            </a:rPr>
            <a:t>Common Vehicle</a:t>
          </a:r>
        </a:p>
        <a:p>
          <a:pPr marL="0" marR="0" lvl="0" indent="0" algn="ctr" defTabSz="444500" rtl="1">
            <a:lnSpc>
              <a:spcPct val="90000"/>
            </a:lnSpc>
            <a:spcBef>
              <a:spcPct val="0"/>
            </a:spcBef>
            <a:spcAft>
              <a:spcPct val="35000"/>
            </a:spcAft>
            <a:buNone/>
          </a:pPr>
          <a:r>
            <a:rPr lang="en-US" sz="1000" kern="1200" baseline="0">
              <a:solidFill>
                <a:srgbClr val="000000"/>
              </a:solidFill>
              <a:latin typeface="Arial"/>
            </a:rPr>
            <a:t>Air Borne </a:t>
          </a:r>
        </a:p>
      </dsp:txBody>
      <dsp:txXfrm>
        <a:off x="5453333" y="3450943"/>
        <a:ext cx="1512401" cy="889564"/>
      </dsp:txXfrm>
    </dsp:sp>
    <dsp:sp modelId="{298E42EB-EBCA-47B3-BF47-727CFD5F8D02}">
      <dsp:nvSpPr>
        <dsp:cNvPr id="0" name=""/>
        <dsp:cNvSpPr/>
      </dsp:nvSpPr>
      <dsp:spPr>
        <a:xfrm>
          <a:off x="3042389" y="1598"/>
          <a:ext cx="4348140" cy="4348140"/>
        </a:xfrm>
        <a:prstGeom prst="circularArrow">
          <a:avLst>
            <a:gd name="adj1" fmla="val 3989"/>
            <a:gd name="adj2" fmla="val 250258"/>
            <a:gd name="adj3" fmla="val 5848076"/>
            <a:gd name="adj4" fmla="val 4989026"/>
            <a:gd name="adj5" fmla="val 4654"/>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23928D6-05D7-437A-927B-4BF3D0BC5D5E}">
      <dsp:nvSpPr>
        <dsp:cNvPr id="0" name=""/>
        <dsp:cNvSpPr/>
      </dsp:nvSpPr>
      <dsp:spPr>
        <a:xfrm>
          <a:off x="3631001" y="3450943"/>
          <a:ext cx="1184766" cy="8895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700" tIns="12700" rIns="12700" bIns="12700" numCol="1" spcCol="1270" anchor="ctr" anchorCtr="0">
          <a:noAutofit/>
        </a:bodyPr>
        <a:lstStyle/>
        <a:p>
          <a:pPr marL="0" marR="0" lvl="0" indent="0" algn="ctr" defTabSz="444500" rtl="1">
            <a:lnSpc>
              <a:spcPct val="90000"/>
            </a:lnSpc>
            <a:spcBef>
              <a:spcPct val="0"/>
            </a:spcBef>
            <a:spcAft>
              <a:spcPct val="35000"/>
            </a:spcAft>
            <a:buNone/>
          </a:pPr>
          <a:r>
            <a:rPr lang="en-US" sz="1000" b="1" kern="1200" baseline="0">
              <a:solidFill>
                <a:srgbClr val="000000"/>
              </a:solidFill>
              <a:latin typeface="Arial"/>
            </a:rPr>
            <a:t>Source</a:t>
          </a:r>
        </a:p>
        <a:p>
          <a:pPr marL="0" marR="0" lvl="0" indent="0" algn="ctr" defTabSz="444500" rtl="1">
            <a:lnSpc>
              <a:spcPct val="90000"/>
            </a:lnSpc>
            <a:spcBef>
              <a:spcPct val="0"/>
            </a:spcBef>
            <a:spcAft>
              <a:spcPct val="35000"/>
            </a:spcAft>
            <a:buNone/>
          </a:pPr>
          <a:r>
            <a:rPr lang="en-US" sz="1000" kern="1200" baseline="0">
              <a:solidFill>
                <a:srgbClr val="000000"/>
              </a:solidFill>
              <a:latin typeface="Arial"/>
            </a:rPr>
            <a:t> ( contaminated animal</a:t>
          </a:r>
        </a:p>
        <a:p>
          <a:pPr marL="0" marR="0" lvl="0" indent="0" algn="ctr" defTabSz="444500" rtl="1">
            <a:lnSpc>
              <a:spcPct val="90000"/>
            </a:lnSpc>
            <a:spcBef>
              <a:spcPct val="0"/>
            </a:spcBef>
            <a:spcAft>
              <a:spcPct val="35000"/>
            </a:spcAft>
            <a:buNone/>
          </a:pPr>
          <a:r>
            <a:rPr lang="en-US" sz="1000" kern="1200" baseline="0">
              <a:solidFill>
                <a:srgbClr val="000000"/>
              </a:solidFill>
              <a:latin typeface="Arial"/>
            </a:rPr>
            <a:t> products)</a:t>
          </a:r>
          <a:endParaRPr lang="ar-SA" sz="1000" kern="1200"/>
        </a:p>
      </dsp:txBody>
      <dsp:txXfrm>
        <a:off x="3631001" y="3450943"/>
        <a:ext cx="1184766" cy="889564"/>
      </dsp:txXfrm>
    </dsp:sp>
    <dsp:sp modelId="{703B54F1-7F0B-4837-8E0E-1D022650D9D3}">
      <dsp:nvSpPr>
        <dsp:cNvPr id="0" name=""/>
        <dsp:cNvSpPr/>
      </dsp:nvSpPr>
      <dsp:spPr>
        <a:xfrm>
          <a:off x="3042389" y="1598"/>
          <a:ext cx="4348140" cy="4348140"/>
        </a:xfrm>
        <a:prstGeom prst="circularArrow">
          <a:avLst>
            <a:gd name="adj1" fmla="val 3989"/>
            <a:gd name="adj2" fmla="val 250258"/>
            <a:gd name="adj3" fmla="val 9773302"/>
            <a:gd name="adj4" fmla="val 8403159"/>
            <a:gd name="adj5" fmla="val 4654"/>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1FD8772-0B6A-4FFC-BEA3-10AA6A592524}">
      <dsp:nvSpPr>
        <dsp:cNvPr id="0" name=""/>
        <dsp:cNvSpPr/>
      </dsp:nvSpPr>
      <dsp:spPr>
        <a:xfrm>
          <a:off x="2533447" y="1730886"/>
          <a:ext cx="1393724" cy="8895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700" tIns="12700" rIns="12700" bIns="12700" numCol="1" spcCol="1270" anchor="ctr" anchorCtr="0">
          <a:noAutofit/>
        </a:bodyPr>
        <a:lstStyle/>
        <a:p>
          <a:pPr marL="0" marR="0" lvl="0" indent="0" algn="ctr" defTabSz="444500" rtl="1">
            <a:lnSpc>
              <a:spcPct val="90000"/>
            </a:lnSpc>
            <a:spcBef>
              <a:spcPct val="0"/>
            </a:spcBef>
            <a:spcAft>
              <a:spcPct val="35000"/>
            </a:spcAft>
            <a:buNone/>
          </a:pPr>
          <a:r>
            <a:rPr lang="en-US" sz="1000" b="1" kern="1200" baseline="0" dirty="0">
              <a:solidFill>
                <a:srgbClr val="000000"/>
              </a:solidFill>
              <a:latin typeface="Arial"/>
            </a:rPr>
            <a:t>Inlet</a:t>
          </a:r>
        </a:p>
        <a:p>
          <a:pPr marL="0" marR="0" lvl="0" indent="0" algn="ctr" defTabSz="444500" rtl="1">
            <a:lnSpc>
              <a:spcPct val="90000"/>
            </a:lnSpc>
            <a:spcBef>
              <a:spcPct val="0"/>
            </a:spcBef>
            <a:spcAft>
              <a:spcPct val="35000"/>
            </a:spcAft>
            <a:buNone/>
          </a:pPr>
          <a:r>
            <a:rPr lang="en-US" sz="1000" kern="1200" baseline="0" dirty="0">
              <a:solidFill>
                <a:srgbClr val="000000"/>
              </a:solidFill>
              <a:latin typeface="Arial"/>
            </a:rPr>
            <a:t>Skin abrasion, GIT or</a:t>
          </a:r>
        </a:p>
        <a:p>
          <a:pPr marL="0" marR="0" lvl="0" indent="0" algn="ctr" defTabSz="444500" rtl="1">
            <a:lnSpc>
              <a:spcPct val="90000"/>
            </a:lnSpc>
            <a:spcBef>
              <a:spcPct val="0"/>
            </a:spcBef>
            <a:spcAft>
              <a:spcPct val="35000"/>
            </a:spcAft>
            <a:buNone/>
          </a:pPr>
          <a:r>
            <a:rPr lang="en-US" sz="1000" kern="1200" baseline="0" dirty="0">
              <a:solidFill>
                <a:srgbClr val="000000"/>
              </a:solidFill>
              <a:latin typeface="Arial"/>
            </a:rPr>
            <a:t> respiratory system</a:t>
          </a:r>
          <a:endParaRPr lang="ar-SA" sz="1000" kern="1200" dirty="0"/>
        </a:p>
      </dsp:txBody>
      <dsp:txXfrm>
        <a:off x="2533447" y="1730886"/>
        <a:ext cx="1393724" cy="889564"/>
      </dsp:txXfrm>
    </dsp:sp>
    <dsp:sp modelId="{C340A2EC-425F-4842-A929-F6C5ACBB5917}">
      <dsp:nvSpPr>
        <dsp:cNvPr id="0" name=""/>
        <dsp:cNvSpPr/>
      </dsp:nvSpPr>
      <dsp:spPr>
        <a:xfrm>
          <a:off x="3042389" y="1598"/>
          <a:ext cx="4348140" cy="4348140"/>
        </a:xfrm>
        <a:prstGeom prst="circularArrow">
          <a:avLst>
            <a:gd name="adj1" fmla="val 3989"/>
            <a:gd name="adj2" fmla="val 250258"/>
            <a:gd name="adj3" fmla="val 13166888"/>
            <a:gd name="adj4" fmla="val 11576440"/>
            <a:gd name="adj5" fmla="val 4654"/>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27EB19C-669D-4A66-86E0-DE0EECBBA360}">
      <dsp:nvSpPr>
        <dsp:cNvPr id="0" name=""/>
        <dsp:cNvSpPr/>
      </dsp:nvSpPr>
      <dsp:spPr>
        <a:xfrm>
          <a:off x="3778602" y="10830"/>
          <a:ext cx="889564" cy="8895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700" tIns="12700" rIns="12700" bIns="12700" numCol="1" spcCol="1270" anchor="ctr" anchorCtr="0">
          <a:noAutofit/>
        </a:bodyPr>
        <a:lstStyle/>
        <a:p>
          <a:pPr marL="0" marR="0" lvl="0" indent="0" algn="ctr" defTabSz="444500" rtl="1">
            <a:lnSpc>
              <a:spcPct val="90000"/>
            </a:lnSpc>
            <a:spcBef>
              <a:spcPct val="0"/>
            </a:spcBef>
            <a:spcAft>
              <a:spcPct val="35000"/>
            </a:spcAft>
            <a:buNone/>
          </a:pPr>
          <a:r>
            <a:rPr lang="en-US" sz="1000" b="1" kern="1200" baseline="0">
              <a:solidFill>
                <a:srgbClr val="000000"/>
              </a:solidFill>
              <a:latin typeface="Arial"/>
            </a:rPr>
            <a:t>AGENT </a:t>
          </a:r>
        </a:p>
        <a:p>
          <a:pPr marL="0" marR="0" lvl="0" indent="0" algn="ctr" defTabSz="444500" rtl="1">
            <a:lnSpc>
              <a:spcPct val="90000"/>
            </a:lnSpc>
            <a:spcBef>
              <a:spcPct val="0"/>
            </a:spcBef>
            <a:spcAft>
              <a:spcPct val="35000"/>
            </a:spcAft>
            <a:buNone/>
          </a:pPr>
          <a:r>
            <a:rPr lang="en-US" sz="1000" kern="1200" baseline="0">
              <a:solidFill>
                <a:srgbClr val="000000"/>
              </a:solidFill>
              <a:latin typeface="Arial"/>
            </a:rPr>
            <a:t>Bacillus Anthracic </a:t>
          </a:r>
        </a:p>
      </dsp:txBody>
      <dsp:txXfrm>
        <a:off x="3778602" y="10830"/>
        <a:ext cx="889564" cy="889564"/>
      </dsp:txXfrm>
    </dsp:sp>
    <dsp:sp modelId="{0987510E-CCD6-4AAB-8100-3B9F4B16FC6A}">
      <dsp:nvSpPr>
        <dsp:cNvPr id="0" name=""/>
        <dsp:cNvSpPr/>
      </dsp:nvSpPr>
      <dsp:spPr>
        <a:xfrm>
          <a:off x="3042389" y="1598"/>
          <a:ext cx="4348140" cy="4348140"/>
        </a:xfrm>
        <a:prstGeom prst="circularArrow">
          <a:avLst>
            <a:gd name="adj1" fmla="val 3989"/>
            <a:gd name="adj2" fmla="val 250258"/>
            <a:gd name="adj3" fmla="val 16755431"/>
            <a:gd name="adj4" fmla="val 15238495"/>
            <a:gd name="adj5" fmla="val 4654"/>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96770A-8095-40EF-B56A-53DA59A226A7}" type="datetimeFigureOut">
              <a:rPr lang="en-GB" smtClean="0"/>
              <a:t>04/04/2023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7CEA071-5CA2-4689-AE7B-4CBE2C23E2D9}" type="slidenum">
              <a:rPr lang="en-GB" smtClean="0"/>
              <a:t>‹#›</a:t>
            </a:fld>
            <a:endParaRPr lang="en-GB"/>
          </a:p>
        </p:txBody>
      </p:sp>
    </p:spTree>
    <p:extLst>
      <p:ext uri="{BB962C8B-B14F-4D97-AF65-F5344CB8AC3E}">
        <p14:creationId xmlns:p14="http://schemas.microsoft.com/office/powerpoint/2010/main" val="34005313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7CEA071-5CA2-4689-AE7B-4CBE2C23E2D9}" type="slidenum">
              <a:rPr lang="en-GB" smtClean="0"/>
              <a:t>17</a:t>
            </a:fld>
            <a:endParaRPr lang="en-GB"/>
          </a:p>
        </p:txBody>
      </p:sp>
    </p:spTree>
    <p:extLst>
      <p:ext uri="{BB962C8B-B14F-4D97-AF65-F5344CB8AC3E}">
        <p14:creationId xmlns:p14="http://schemas.microsoft.com/office/powerpoint/2010/main" val="28249424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7CEA071-5CA2-4689-AE7B-4CBE2C23E2D9}" type="slidenum">
              <a:rPr lang="en-GB" smtClean="0"/>
              <a:t>27</a:t>
            </a:fld>
            <a:endParaRPr lang="en-GB"/>
          </a:p>
        </p:txBody>
      </p:sp>
    </p:spTree>
    <p:extLst>
      <p:ext uri="{BB962C8B-B14F-4D97-AF65-F5344CB8AC3E}">
        <p14:creationId xmlns:p14="http://schemas.microsoft.com/office/powerpoint/2010/main" val="31374782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7CEA071-5CA2-4689-AE7B-4CBE2C23E2D9}" type="slidenum">
              <a:rPr lang="en-GB" smtClean="0"/>
              <a:t>38</a:t>
            </a:fld>
            <a:endParaRPr lang="en-GB"/>
          </a:p>
        </p:txBody>
      </p:sp>
    </p:spTree>
    <p:extLst>
      <p:ext uri="{BB962C8B-B14F-4D97-AF65-F5344CB8AC3E}">
        <p14:creationId xmlns:p14="http://schemas.microsoft.com/office/powerpoint/2010/main" val="29505056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13E5FB-D427-68E7-BFFF-4CEDCBB41F3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31AEEA1E-AA0E-88DE-F31F-BCF679CB805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6B54A551-272E-7307-F987-C47691138CB9}"/>
              </a:ext>
            </a:extLst>
          </p:cNvPr>
          <p:cNvSpPr>
            <a:spLocks noGrp="1"/>
          </p:cNvSpPr>
          <p:nvPr>
            <p:ph type="dt" sz="half" idx="10"/>
          </p:nvPr>
        </p:nvSpPr>
        <p:spPr/>
        <p:txBody>
          <a:bodyPr/>
          <a:lstStyle/>
          <a:p>
            <a:fld id="{7E105BA4-F510-4CCD-BB26-9A49277FA664}" type="datetime1">
              <a:rPr lang="en-GB" smtClean="0"/>
              <a:t>04/04/2023</a:t>
            </a:fld>
            <a:endParaRPr lang="en-GB"/>
          </a:p>
        </p:txBody>
      </p:sp>
      <p:sp>
        <p:nvSpPr>
          <p:cNvPr id="5" name="Footer Placeholder 4">
            <a:extLst>
              <a:ext uri="{FF2B5EF4-FFF2-40B4-BE49-F238E27FC236}">
                <a16:creationId xmlns:a16="http://schemas.microsoft.com/office/drawing/2014/main" id="{6E2ACF33-DF2F-23A2-D19D-650917C50E1C}"/>
              </a:ext>
            </a:extLst>
          </p:cNvPr>
          <p:cNvSpPr>
            <a:spLocks noGrp="1"/>
          </p:cNvSpPr>
          <p:nvPr>
            <p:ph type="ftr" sz="quarter" idx="11"/>
          </p:nvPr>
        </p:nvSpPr>
        <p:spPr/>
        <p:txBody>
          <a:bodyPr/>
          <a:lstStyle/>
          <a:p>
            <a:r>
              <a:rPr lang="en-GB"/>
              <a:t>1</a:t>
            </a:r>
          </a:p>
        </p:txBody>
      </p:sp>
      <p:sp>
        <p:nvSpPr>
          <p:cNvPr id="6" name="Slide Number Placeholder 5">
            <a:extLst>
              <a:ext uri="{FF2B5EF4-FFF2-40B4-BE49-F238E27FC236}">
                <a16:creationId xmlns:a16="http://schemas.microsoft.com/office/drawing/2014/main" id="{7ADED4D7-00B2-F791-C4A4-DCA88A63743C}"/>
              </a:ext>
            </a:extLst>
          </p:cNvPr>
          <p:cNvSpPr>
            <a:spLocks noGrp="1"/>
          </p:cNvSpPr>
          <p:nvPr>
            <p:ph type="sldNum" sz="quarter" idx="12"/>
          </p:nvPr>
        </p:nvSpPr>
        <p:spPr/>
        <p:txBody>
          <a:bodyPr/>
          <a:lstStyle/>
          <a:p>
            <a:fld id="{14BBDB2D-35C8-411C-BBA2-B34DD98A0FB0}" type="slidenum">
              <a:rPr lang="en-GB" smtClean="0"/>
              <a:t>‹#›</a:t>
            </a:fld>
            <a:endParaRPr lang="en-GB"/>
          </a:p>
        </p:txBody>
      </p:sp>
    </p:spTree>
    <p:extLst>
      <p:ext uri="{BB962C8B-B14F-4D97-AF65-F5344CB8AC3E}">
        <p14:creationId xmlns:p14="http://schemas.microsoft.com/office/powerpoint/2010/main" val="1413841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F41F18-14CE-71D4-37E0-677C40F4B1B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0B69666-AA1C-B377-38F8-32D817EB9E3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73645C8-E063-5B41-223D-DD1C1486C189}"/>
              </a:ext>
            </a:extLst>
          </p:cNvPr>
          <p:cNvSpPr>
            <a:spLocks noGrp="1"/>
          </p:cNvSpPr>
          <p:nvPr>
            <p:ph type="dt" sz="half" idx="10"/>
          </p:nvPr>
        </p:nvSpPr>
        <p:spPr/>
        <p:txBody>
          <a:bodyPr/>
          <a:lstStyle/>
          <a:p>
            <a:fld id="{7D6CB3C8-F98C-4B07-92F6-6E4BA8ED24C7}" type="datetime1">
              <a:rPr lang="en-GB" smtClean="0"/>
              <a:t>04/04/2023</a:t>
            </a:fld>
            <a:endParaRPr lang="en-GB"/>
          </a:p>
        </p:txBody>
      </p:sp>
      <p:sp>
        <p:nvSpPr>
          <p:cNvPr id="5" name="Footer Placeholder 4">
            <a:extLst>
              <a:ext uri="{FF2B5EF4-FFF2-40B4-BE49-F238E27FC236}">
                <a16:creationId xmlns:a16="http://schemas.microsoft.com/office/drawing/2014/main" id="{123A269E-A529-C88B-B803-DDB2564180E0}"/>
              </a:ext>
            </a:extLst>
          </p:cNvPr>
          <p:cNvSpPr>
            <a:spLocks noGrp="1"/>
          </p:cNvSpPr>
          <p:nvPr>
            <p:ph type="ftr" sz="quarter" idx="11"/>
          </p:nvPr>
        </p:nvSpPr>
        <p:spPr/>
        <p:txBody>
          <a:bodyPr/>
          <a:lstStyle/>
          <a:p>
            <a:r>
              <a:rPr lang="en-GB"/>
              <a:t>1</a:t>
            </a:r>
          </a:p>
        </p:txBody>
      </p:sp>
      <p:sp>
        <p:nvSpPr>
          <p:cNvPr id="6" name="Slide Number Placeholder 5">
            <a:extLst>
              <a:ext uri="{FF2B5EF4-FFF2-40B4-BE49-F238E27FC236}">
                <a16:creationId xmlns:a16="http://schemas.microsoft.com/office/drawing/2014/main" id="{8DF92C92-2880-1A25-EEAC-874C0D1A8FBC}"/>
              </a:ext>
            </a:extLst>
          </p:cNvPr>
          <p:cNvSpPr>
            <a:spLocks noGrp="1"/>
          </p:cNvSpPr>
          <p:nvPr>
            <p:ph type="sldNum" sz="quarter" idx="12"/>
          </p:nvPr>
        </p:nvSpPr>
        <p:spPr/>
        <p:txBody>
          <a:bodyPr/>
          <a:lstStyle/>
          <a:p>
            <a:fld id="{14BBDB2D-35C8-411C-BBA2-B34DD98A0FB0}" type="slidenum">
              <a:rPr lang="en-GB" smtClean="0"/>
              <a:t>‹#›</a:t>
            </a:fld>
            <a:endParaRPr lang="en-GB"/>
          </a:p>
        </p:txBody>
      </p:sp>
    </p:spTree>
    <p:extLst>
      <p:ext uri="{BB962C8B-B14F-4D97-AF65-F5344CB8AC3E}">
        <p14:creationId xmlns:p14="http://schemas.microsoft.com/office/powerpoint/2010/main" val="6885801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1A736EB-4625-66EA-DEE7-6D8AFFF711D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A6368AE-D1FF-63EE-C5E3-441DE1286EC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67F14C3-C4AC-285A-71AD-62501E0A5C2A}"/>
              </a:ext>
            </a:extLst>
          </p:cNvPr>
          <p:cNvSpPr>
            <a:spLocks noGrp="1"/>
          </p:cNvSpPr>
          <p:nvPr>
            <p:ph type="dt" sz="half" idx="10"/>
          </p:nvPr>
        </p:nvSpPr>
        <p:spPr/>
        <p:txBody>
          <a:bodyPr/>
          <a:lstStyle/>
          <a:p>
            <a:fld id="{DAD6D0EE-24DC-4A82-9A2D-BB74BDDA2BB4}" type="datetime1">
              <a:rPr lang="en-GB" smtClean="0"/>
              <a:t>04/04/2023</a:t>
            </a:fld>
            <a:endParaRPr lang="en-GB"/>
          </a:p>
        </p:txBody>
      </p:sp>
      <p:sp>
        <p:nvSpPr>
          <p:cNvPr id="5" name="Footer Placeholder 4">
            <a:extLst>
              <a:ext uri="{FF2B5EF4-FFF2-40B4-BE49-F238E27FC236}">
                <a16:creationId xmlns:a16="http://schemas.microsoft.com/office/drawing/2014/main" id="{830FB8DA-E72B-F0AD-01B2-45F6B39F5516}"/>
              </a:ext>
            </a:extLst>
          </p:cNvPr>
          <p:cNvSpPr>
            <a:spLocks noGrp="1"/>
          </p:cNvSpPr>
          <p:nvPr>
            <p:ph type="ftr" sz="quarter" idx="11"/>
          </p:nvPr>
        </p:nvSpPr>
        <p:spPr/>
        <p:txBody>
          <a:bodyPr/>
          <a:lstStyle/>
          <a:p>
            <a:r>
              <a:rPr lang="en-GB"/>
              <a:t>1</a:t>
            </a:r>
          </a:p>
        </p:txBody>
      </p:sp>
      <p:sp>
        <p:nvSpPr>
          <p:cNvPr id="6" name="Slide Number Placeholder 5">
            <a:extLst>
              <a:ext uri="{FF2B5EF4-FFF2-40B4-BE49-F238E27FC236}">
                <a16:creationId xmlns:a16="http://schemas.microsoft.com/office/drawing/2014/main" id="{1B7A6EAA-9C84-37C7-91A3-547F22ADA532}"/>
              </a:ext>
            </a:extLst>
          </p:cNvPr>
          <p:cNvSpPr>
            <a:spLocks noGrp="1"/>
          </p:cNvSpPr>
          <p:nvPr>
            <p:ph type="sldNum" sz="quarter" idx="12"/>
          </p:nvPr>
        </p:nvSpPr>
        <p:spPr/>
        <p:txBody>
          <a:bodyPr/>
          <a:lstStyle/>
          <a:p>
            <a:fld id="{14BBDB2D-35C8-411C-BBA2-B34DD98A0FB0}" type="slidenum">
              <a:rPr lang="en-GB" smtClean="0"/>
              <a:t>‹#›</a:t>
            </a:fld>
            <a:endParaRPr lang="en-GB"/>
          </a:p>
        </p:txBody>
      </p:sp>
    </p:spTree>
    <p:extLst>
      <p:ext uri="{BB962C8B-B14F-4D97-AF65-F5344CB8AC3E}">
        <p14:creationId xmlns:p14="http://schemas.microsoft.com/office/powerpoint/2010/main" val="34235351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5482B6-6BDA-4770-3C2A-8EDC4605264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6392609-78CC-D74A-26CB-F80314BA77E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19F1DAF-DB44-D60C-28B9-C2060E5E6070}"/>
              </a:ext>
            </a:extLst>
          </p:cNvPr>
          <p:cNvSpPr>
            <a:spLocks noGrp="1"/>
          </p:cNvSpPr>
          <p:nvPr>
            <p:ph type="dt" sz="half" idx="10"/>
          </p:nvPr>
        </p:nvSpPr>
        <p:spPr/>
        <p:txBody>
          <a:bodyPr/>
          <a:lstStyle/>
          <a:p>
            <a:fld id="{E4AB7986-2BAE-4DF8-9A23-504292C62407}" type="datetime1">
              <a:rPr lang="en-GB" smtClean="0"/>
              <a:t>04/04/2023</a:t>
            </a:fld>
            <a:endParaRPr lang="en-GB"/>
          </a:p>
        </p:txBody>
      </p:sp>
      <p:sp>
        <p:nvSpPr>
          <p:cNvPr id="5" name="Footer Placeholder 4">
            <a:extLst>
              <a:ext uri="{FF2B5EF4-FFF2-40B4-BE49-F238E27FC236}">
                <a16:creationId xmlns:a16="http://schemas.microsoft.com/office/drawing/2014/main" id="{46167555-5F0A-7B9D-C717-75E926871C02}"/>
              </a:ext>
            </a:extLst>
          </p:cNvPr>
          <p:cNvSpPr>
            <a:spLocks noGrp="1"/>
          </p:cNvSpPr>
          <p:nvPr>
            <p:ph type="ftr" sz="quarter" idx="11"/>
          </p:nvPr>
        </p:nvSpPr>
        <p:spPr/>
        <p:txBody>
          <a:bodyPr/>
          <a:lstStyle/>
          <a:p>
            <a:r>
              <a:rPr lang="en-GB"/>
              <a:t>1</a:t>
            </a:r>
          </a:p>
        </p:txBody>
      </p:sp>
      <p:sp>
        <p:nvSpPr>
          <p:cNvPr id="6" name="Slide Number Placeholder 5">
            <a:extLst>
              <a:ext uri="{FF2B5EF4-FFF2-40B4-BE49-F238E27FC236}">
                <a16:creationId xmlns:a16="http://schemas.microsoft.com/office/drawing/2014/main" id="{D82598ED-E47A-4130-AB23-CE1D572816AD}"/>
              </a:ext>
            </a:extLst>
          </p:cNvPr>
          <p:cNvSpPr>
            <a:spLocks noGrp="1"/>
          </p:cNvSpPr>
          <p:nvPr>
            <p:ph type="sldNum" sz="quarter" idx="12"/>
          </p:nvPr>
        </p:nvSpPr>
        <p:spPr/>
        <p:txBody>
          <a:bodyPr/>
          <a:lstStyle/>
          <a:p>
            <a:fld id="{14BBDB2D-35C8-411C-BBA2-B34DD98A0FB0}" type="slidenum">
              <a:rPr lang="en-GB" smtClean="0"/>
              <a:t>‹#›</a:t>
            </a:fld>
            <a:endParaRPr lang="en-GB"/>
          </a:p>
        </p:txBody>
      </p:sp>
    </p:spTree>
    <p:extLst>
      <p:ext uri="{BB962C8B-B14F-4D97-AF65-F5344CB8AC3E}">
        <p14:creationId xmlns:p14="http://schemas.microsoft.com/office/powerpoint/2010/main" val="18192354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9C7582-4ED7-9BF6-2985-1611EEEF6ED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EF179F9A-C09A-4DF6-02F6-8A380B40460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5DD90D5-94C8-5C32-1A81-A432068F89D0}"/>
              </a:ext>
            </a:extLst>
          </p:cNvPr>
          <p:cNvSpPr>
            <a:spLocks noGrp="1"/>
          </p:cNvSpPr>
          <p:nvPr>
            <p:ph type="dt" sz="half" idx="10"/>
          </p:nvPr>
        </p:nvSpPr>
        <p:spPr/>
        <p:txBody>
          <a:bodyPr/>
          <a:lstStyle/>
          <a:p>
            <a:fld id="{76A06266-4A5A-4F74-9D88-6221E7756A11}" type="datetime1">
              <a:rPr lang="en-GB" smtClean="0"/>
              <a:t>04/04/2023</a:t>
            </a:fld>
            <a:endParaRPr lang="en-GB"/>
          </a:p>
        </p:txBody>
      </p:sp>
      <p:sp>
        <p:nvSpPr>
          <p:cNvPr id="5" name="Footer Placeholder 4">
            <a:extLst>
              <a:ext uri="{FF2B5EF4-FFF2-40B4-BE49-F238E27FC236}">
                <a16:creationId xmlns:a16="http://schemas.microsoft.com/office/drawing/2014/main" id="{A00B5E41-761A-6E6B-6974-676D70A3CE06}"/>
              </a:ext>
            </a:extLst>
          </p:cNvPr>
          <p:cNvSpPr>
            <a:spLocks noGrp="1"/>
          </p:cNvSpPr>
          <p:nvPr>
            <p:ph type="ftr" sz="quarter" idx="11"/>
          </p:nvPr>
        </p:nvSpPr>
        <p:spPr/>
        <p:txBody>
          <a:bodyPr/>
          <a:lstStyle/>
          <a:p>
            <a:r>
              <a:rPr lang="en-GB"/>
              <a:t>1</a:t>
            </a:r>
          </a:p>
        </p:txBody>
      </p:sp>
      <p:sp>
        <p:nvSpPr>
          <p:cNvPr id="6" name="Slide Number Placeholder 5">
            <a:extLst>
              <a:ext uri="{FF2B5EF4-FFF2-40B4-BE49-F238E27FC236}">
                <a16:creationId xmlns:a16="http://schemas.microsoft.com/office/drawing/2014/main" id="{DC635CAA-4A3D-B35F-12EF-B8E9D80A1782}"/>
              </a:ext>
            </a:extLst>
          </p:cNvPr>
          <p:cNvSpPr>
            <a:spLocks noGrp="1"/>
          </p:cNvSpPr>
          <p:nvPr>
            <p:ph type="sldNum" sz="quarter" idx="12"/>
          </p:nvPr>
        </p:nvSpPr>
        <p:spPr/>
        <p:txBody>
          <a:bodyPr/>
          <a:lstStyle/>
          <a:p>
            <a:fld id="{14BBDB2D-35C8-411C-BBA2-B34DD98A0FB0}" type="slidenum">
              <a:rPr lang="en-GB" smtClean="0"/>
              <a:t>‹#›</a:t>
            </a:fld>
            <a:endParaRPr lang="en-GB"/>
          </a:p>
        </p:txBody>
      </p:sp>
    </p:spTree>
    <p:extLst>
      <p:ext uri="{BB962C8B-B14F-4D97-AF65-F5344CB8AC3E}">
        <p14:creationId xmlns:p14="http://schemas.microsoft.com/office/powerpoint/2010/main" val="17990084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7A2B57-3ECF-F720-3ADC-2272E45BD51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EF0BB89-C665-C419-B126-46108B1C318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F38DC724-5FA1-ECB2-CC49-9FB185CC24C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8BA3C58C-D898-C1B2-C0CB-B86E291CF5FC}"/>
              </a:ext>
            </a:extLst>
          </p:cNvPr>
          <p:cNvSpPr>
            <a:spLocks noGrp="1"/>
          </p:cNvSpPr>
          <p:nvPr>
            <p:ph type="dt" sz="half" idx="10"/>
          </p:nvPr>
        </p:nvSpPr>
        <p:spPr/>
        <p:txBody>
          <a:bodyPr/>
          <a:lstStyle/>
          <a:p>
            <a:fld id="{40C79791-05C8-49C3-A489-1426F966341C}" type="datetime1">
              <a:rPr lang="en-GB" smtClean="0"/>
              <a:t>04/04/2023</a:t>
            </a:fld>
            <a:endParaRPr lang="en-GB"/>
          </a:p>
        </p:txBody>
      </p:sp>
      <p:sp>
        <p:nvSpPr>
          <p:cNvPr id="6" name="Footer Placeholder 5">
            <a:extLst>
              <a:ext uri="{FF2B5EF4-FFF2-40B4-BE49-F238E27FC236}">
                <a16:creationId xmlns:a16="http://schemas.microsoft.com/office/drawing/2014/main" id="{F7E2500B-6906-4828-02DB-1EC2C3FD14F0}"/>
              </a:ext>
            </a:extLst>
          </p:cNvPr>
          <p:cNvSpPr>
            <a:spLocks noGrp="1"/>
          </p:cNvSpPr>
          <p:nvPr>
            <p:ph type="ftr" sz="quarter" idx="11"/>
          </p:nvPr>
        </p:nvSpPr>
        <p:spPr/>
        <p:txBody>
          <a:bodyPr/>
          <a:lstStyle/>
          <a:p>
            <a:r>
              <a:rPr lang="en-GB"/>
              <a:t>1</a:t>
            </a:r>
          </a:p>
        </p:txBody>
      </p:sp>
      <p:sp>
        <p:nvSpPr>
          <p:cNvPr id="7" name="Slide Number Placeholder 6">
            <a:extLst>
              <a:ext uri="{FF2B5EF4-FFF2-40B4-BE49-F238E27FC236}">
                <a16:creationId xmlns:a16="http://schemas.microsoft.com/office/drawing/2014/main" id="{81F0732B-F00D-A51B-437A-A6DABD33F561}"/>
              </a:ext>
            </a:extLst>
          </p:cNvPr>
          <p:cNvSpPr>
            <a:spLocks noGrp="1"/>
          </p:cNvSpPr>
          <p:nvPr>
            <p:ph type="sldNum" sz="quarter" idx="12"/>
          </p:nvPr>
        </p:nvSpPr>
        <p:spPr/>
        <p:txBody>
          <a:bodyPr/>
          <a:lstStyle/>
          <a:p>
            <a:fld id="{14BBDB2D-35C8-411C-BBA2-B34DD98A0FB0}" type="slidenum">
              <a:rPr lang="en-GB" smtClean="0"/>
              <a:t>‹#›</a:t>
            </a:fld>
            <a:endParaRPr lang="en-GB"/>
          </a:p>
        </p:txBody>
      </p:sp>
    </p:spTree>
    <p:extLst>
      <p:ext uri="{BB962C8B-B14F-4D97-AF65-F5344CB8AC3E}">
        <p14:creationId xmlns:p14="http://schemas.microsoft.com/office/powerpoint/2010/main" val="33271287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F2D8F7-9339-FB31-A3DD-0B76CCA5158D}"/>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29CC130-2EEB-F6F0-728F-969BB0AD430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A8A9CB4-A74C-5185-F4EA-97535B2BC01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CE4BA1B3-88AB-B091-A4B8-DFB52A2F9D9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915CB02-D236-7FF1-5AF3-A5F3D77E78C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8B10976A-8F1B-AD81-801F-5436449D7447}"/>
              </a:ext>
            </a:extLst>
          </p:cNvPr>
          <p:cNvSpPr>
            <a:spLocks noGrp="1"/>
          </p:cNvSpPr>
          <p:nvPr>
            <p:ph type="dt" sz="half" idx="10"/>
          </p:nvPr>
        </p:nvSpPr>
        <p:spPr/>
        <p:txBody>
          <a:bodyPr/>
          <a:lstStyle/>
          <a:p>
            <a:fld id="{04DC7D16-3BDB-4925-B6AC-6F65F0252F68}" type="datetime1">
              <a:rPr lang="en-GB" smtClean="0"/>
              <a:t>04/04/2023</a:t>
            </a:fld>
            <a:endParaRPr lang="en-GB"/>
          </a:p>
        </p:txBody>
      </p:sp>
      <p:sp>
        <p:nvSpPr>
          <p:cNvPr id="8" name="Footer Placeholder 7">
            <a:extLst>
              <a:ext uri="{FF2B5EF4-FFF2-40B4-BE49-F238E27FC236}">
                <a16:creationId xmlns:a16="http://schemas.microsoft.com/office/drawing/2014/main" id="{27D0CA88-E7F9-7D41-D954-69AA873710BE}"/>
              </a:ext>
            </a:extLst>
          </p:cNvPr>
          <p:cNvSpPr>
            <a:spLocks noGrp="1"/>
          </p:cNvSpPr>
          <p:nvPr>
            <p:ph type="ftr" sz="quarter" idx="11"/>
          </p:nvPr>
        </p:nvSpPr>
        <p:spPr/>
        <p:txBody>
          <a:bodyPr/>
          <a:lstStyle/>
          <a:p>
            <a:r>
              <a:rPr lang="en-GB"/>
              <a:t>1</a:t>
            </a:r>
          </a:p>
        </p:txBody>
      </p:sp>
      <p:sp>
        <p:nvSpPr>
          <p:cNvPr id="9" name="Slide Number Placeholder 8">
            <a:extLst>
              <a:ext uri="{FF2B5EF4-FFF2-40B4-BE49-F238E27FC236}">
                <a16:creationId xmlns:a16="http://schemas.microsoft.com/office/drawing/2014/main" id="{98EB8169-ACFC-C9F3-877B-6B1B6B4C8085}"/>
              </a:ext>
            </a:extLst>
          </p:cNvPr>
          <p:cNvSpPr>
            <a:spLocks noGrp="1"/>
          </p:cNvSpPr>
          <p:nvPr>
            <p:ph type="sldNum" sz="quarter" idx="12"/>
          </p:nvPr>
        </p:nvSpPr>
        <p:spPr/>
        <p:txBody>
          <a:bodyPr/>
          <a:lstStyle/>
          <a:p>
            <a:fld id="{14BBDB2D-35C8-411C-BBA2-B34DD98A0FB0}" type="slidenum">
              <a:rPr lang="en-GB" smtClean="0"/>
              <a:t>‹#›</a:t>
            </a:fld>
            <a:endParaRPr lang="en-GB"/>
          </a:p>
        </p:txBody>
      </p:sp>
    </p:spTree>
    <p:extLst>
      <p:ext uri="{BB962C8B-B14F-4D97-AF65-F5344CB8AC3E}">
        <p14:creationId xmlns:p14="http://schemas.microsoft.com/office/powerpoint/2010/main" val="3459391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E39C18-4F78-1D7C-D91A-292287B0637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4DC2E259-D393-F839-812B-DC2916322474}"/>
              </a:ext>
            </a:extLst>
          </p:cNvPr>
          <p:cNvSpPr>
            <a:spLocks noGrp="1"/>
          </p:cNvSpPr>
          <p:nvPr>
            <p:ph type="dt" sz="half" idx="10"/>
          </p:nvPr>
        </p:nvSpPr>
        <p:spPr/>
        <p:txBody>
          <a:bodyPr/>
          <a:lstStyle/>
          <a:p>
            <a:fld id="{82D97DDA-1E78-49CE-A401-3D8BB0511C70}" type="datetime1">
              <a:rPr lang="en-GB" smtClean="0"/>
              <a:t>04/04/2023</a:t>
            </a:fld>
            <a:endParaRPr lang="en-GB"/>
          </a:p>
        </p:txBody>
      </p:sp>
      <p:sp>
        <p:nvSpPr>
          <p:cNvPr id="4" name="Footer Placeholder 3">
            <a:extLst>
              <a:ext uri="{FF2B5EF4-FFF2-40B4-BE49-F238E27FC236}">
                <a16:creationId xmlns:a16="http://schemas.microsoft.com/office/drawing/2014/main" id="{E75D6CC5-7201-A767-2227-A8D5A5FEE963}"/>
              </a:ext>
            </a:extLst>
          </p:cNvPr>
          <p:cNvSpPr>
            <a:spLocks noGrp="1"/>
          </p:cNvSpPr>
          <p:nvPr>
            <p:ph type="ftr" sz="quarter" idx="11"/>
          </p:nvPr>
        </p:nvSpPr>
        <p:spPr/>
        <p:txBody>
          <a:bodyPr/>
          <a:lstStyle/>
          <a:p>
            <a:r>
              <a:rPr lang="en-GB"/>
              <a:t>1</a:t>
            </a:r>
          </a:p>
        </p:txBody>
      </p:sp>
      <p:sp>
        <p:nvSpPr>
          <p:cNvPr id="5" name="Slide Number Placeholder 4">
            <a:extLst>
              <a:ext uri="{FF2B5EF4-FFF2-40B4-BE49-F238E27FC236}">
                <a16:creationId xmlns:a16="http://schemas.microsoft.com/office/drawing/2014/main" id="{C76F8D95-02B1-2E26-A4CE-45E7082AFBBB}"/>
              </a:ext>
            </a:extLst>
          </p:cNvPr>
          <p:cNvSpPr>
            <a:spLocks noGrp="1"/>
          </p:cNvSpPr>
          <p:nvPr>
            <p:ph type="sldNum" sz="quarter" idx="12"/>
          </p:nvPr>
        </p:nvSpPr>
        <p:spPr/>
        <p:txBody>
          <a:bodyPr/>
          <a:lstStyle/>
          <a:p>
            <a:fld id="{14BBDB2D-35C8-411C-BBA2-B34DD98A0FB0}" type="slidenum">
              <a:rPr lang="en-GB" smtClean="0"/>
              <a:t>‹#›</a:t>
            </a:fld>
            <a:endParaRPr lang="en-GB"/>
          </a:p>
        </p:txBody>
      </p:sp>
    </p:spTree>
    <p:extLst>
      <p:ext uri="{BB962C8B-B14F-4D97-AF65-F5344CB8AC3E}">
        <p14:creationId xmlns:p14="http://schemas.microsoft.com/office/powerpoint/2010/main" val="20184208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5515D43-0796-0864-290B-6517CB2E5293}"/>
              </a:ext>
            </a:extLst>
          </p:cNvPr>
          <p:cNvSpPr>
            <a:spLocks noGrp="1"/>
          </p:cNvSpPr>
          <p:nvPr>
            <p:ph type="dt" sz="half" idx="10"/>
          </p:nvPr>
        </p:nvSpPr>
        <p:spPr/>
        <p:txBody>
          <a:bodyPr/>
          <a:lstStyle/>
          <a:p>
            <a:fld id="{4CE6B70A-E1C0-4EFB-AED6-C16C8D8DF39B}" type="datetime1">
              <a:rPr lang="en-GB" smtClean="0"/>
              <a:t>04/04/2023</a:t>
            </a:fld>
            <a:endParaRPr lang="en-GB"/>
          </a:p>
        </p:txBody>
      </p:sp>
      <p:sp>
        <p:nvSpPr>
          <p:cNvPr id="3" name="Footer Placeholder 2">
            <a:extLst>
              <a:ext uri="{FF2B5EF4-FFF2-40B4-BE49-F238E27FC236}">
                <a16:creationId xmlns:a16="http://schemas.microsoft.com/office/drawing/2014/main" id="{527DB897-99C5-FE12-959E-55B9D416BA09}"/>
              </a:ext>
            </a:extLst>
          </p:cNvPr>
          <p:cNvSpPr>
            <a:spLocks noGrp="1"/>
          </p:cNvSpPr>
          <p:nvPr>
            <p:ph type="ftr" sz="quarter" idx="11"/>
          </p:nvPr>
        </p:nvSpPr>
        <p:spPr/>
        <p:txBody>
          <a:bodyPr/>
          <a:lstStyle/>
          <a:p>
            <a:r>
              <a:rPr lang="en-GB"/>
              <a:t>1</a:t>
            </a:r>
          </a:p>
        </p:txBody>
      </p:sp>
      <p:sp>
        <p:nvSpPr>
          <p:cNvPr id="4" name="Slide Number Placeholder 3">
            <a:extLst>
              <a:ext uri="{FF2B5EF4-FFF2-40B4-BE49-F238E27FC236}">
                <a16:creationId xmlns:a16="http://schemas.microsoft.com/office/drawing/2014/main" id="{854896FD-2D2C-2161-62A4-50AA986B47CC}"/>
              </a:ext>
            </a:extLst>
          </p:cNvPr>
          <p:cNvSpPr>
            <a:spLocks noGrp="1"/>
          </p:cNvSpPr>
          <p:nvPr>
            <p:ph type="sldNum" sz="quarter" idx="12"/>
          </p:nvPr>
        </p:nvSpPr>
        <p:spPr/>
        <p:txBody>
          <a:bodyPr/>
          <a:lstStyle/>
          <a:p>
            <a:fld id="{14BBDB2D-35C8-411C-BBA2-B34DD98A0FB0}" type="slidenum">
              <a:rPr lang="en-GB" smtClean="0"/>
              <a:t>‹#›</a:t>
            </a:fld>
            <a:endParaRPr lang="en-GB"/>
          </a:p>
        </p:txBody>
      </p:sp>
    </p:spTree>
    <p:extLst>
      <p:ext uri="{BB962C8B-B14F-4D97-AF65-F5344CB8AC3E}">
        <p14:creationId xmlns:p14="http://schemas.microsoft.com/office/powerpoint/2010/main" val="37443082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BB59CA-7BD9-64F4-50C6-26A762BC42A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7BC5EA61-23FC-5EF2-4717-7CBDE5D3905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E8A06E6E-0F86-9E1F-0949-85187E995E8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5BD55BD-D4C1-C99A-19D7-20D6E5853BCA}"/>
              </a:ext>
            </a:extLst>
          </p:cNvPr>
          <p:cNvSpPr>
            <a:spLocks noGrp="1"/>
          </p:cNvSpPr>
          <p:nvPr>
            <p:ph type="dt" sz="half" idx="10"/>
          </p:nvPr>
        </p:nvSpPr>
        <p:spPr/>
        <p:txBody>
          <a:bodyPr/>
          <a:lstStyle/>
          <a:p>
            <a:fld id="{1376180B-BFB0-40AA-B067-151EB46BBFD1}" type="datetime1">
              <a:rPr lang="en-GB" smtClean="0"/>
              <a:t>04/04/2023</a:t>
            </a:fld>
            <a:endParaRPr lang="en-GB"/>
          </a:p>
        </p:txBody>
      </p:sp>
      <p:sp>
        <p:nvSpPr>
          <p:cNvPr id="6" name="Footer Placeholder 5">
            <a:extLst>
              <a:ext uri="{FF2B5EF4-FFF2-40B4-BE49-F238E27FC236}">
                <a16:creationId xmlns:a16="http://schemas.microsoft.com/office/drawing/2014/main" id="{99906C55-B05B-9A62-67E1-3CD6FDAB36C0}"/>
              </a:ext>
            </a:extLst>
          </p:cNvPr>
          <p:cNvSpPr>
            <a:spLocks noGrp="1"/>
          </p:cNvSpPr>
          <p:nvPr>
            <p:ph type="ftr" sz="quarter" idx="11"/>
          </p:nvPr>
        </p:nvSpPr>
        <p:spPr/>
        <p:txBody>
          <a:bodyPr/>
          <a:lstStyle/>
          <a:p>
            <a:r>
              <a:rPr lang="en-GB"/>
              <a:t>1</a:t>
            </a:r>
          </a:p>
        </p:txBody>
      </p:sp>
      <p:sp>
        <p:nvSpPr>
          <p:cNvPr id="7" name="Slide Number Placeholder 6">
            <a:extLst>
              <a:ext uri="{FF2B5EF4-FFF2-40B4-BE49-F238E27FC236}">
                <a16:creationId xmlns:a16="http://schemas.microsoft.com/office/drawing/2014/main" id="{6039BA1F-4642-993B-EFB8-CC6FC7812C5B}"/>
              </a:ext>
            </a:extLst>
          </p:cNvPr>
          <p:cNvSpPr>
            <a:spLocks noGrp="1"/>
          </p:cNvSpPr>
          <p:nvPr>
            <p:ph type="sldNum" sz="quarter" idx="12"/>
          </p:nvPr>
        </p:nvSpPr>
        <p:spPr/>
        <p:txBody>
          <a:bodyPr/>
          <a:lstStyle/>
          <a:p>
            <a:fld id="{14BBDB2D-35C8-411C-BBA2-B34DD98A0FB0}" type="slidenum">
              <a:rPr lang="en-GB" smtClean="0"/>
              <a:t>‹#›</a:t>
            </a:fld>
            <a:endParaRPr lang="en-GB"/>
          </a:p>
        </p:txBody>
      </p:sp>
    </p:spTree>
    <p:extLst>
      <p:ext uri="{BB962C8B-B14F-4D97-AF65-F5344CB8AC3E}">
        <p14:creationId xmlns:p14="http://schemas.microsoft.com/office/powerpoint/2010/main" val="39473147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25CBB-956B-C3B1-A026-BA7E804DDDB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00374696-54B6-F726-A0E7-F2D0C26C330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08FDC2B3-F106-BE55-3E17-C82DA1C051D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9E98C93-C7D6-533F-24E4-B8504CABC5E3}"/>
              </a:ext>
            </a:extLst>
          </p:cNvPr>
          <p:cNvSpPr>
            <a:spLocks noGrp="1"/>
          </p:cNvSpPr>
          <p:nvPr>
            <p:ph type="dt" sz="half" idx="10"/>
          </p:nvPr>
        </p:nvSpPr>
        <p:spPr/>
        <p:txBody>
          <a:bodyPr/>
          <a:lstStyle/>
          <a:p>
            <a:fld id="{9A739275-C4FB-4088-A7CC-058E59C1ED85}" type="datetime1">
              <a:rPr lang="en-GB" smtClean="0"/>
              <a:t>04/04/2023</a:t>
            </a:fld>
            <a:endParaRPr lang="en-GB"/>
          </a:p>
        </p:txBody>
      </p:sp>
      <p:sp>
        <p:nvSpPr>
          <p:cNvPr id="6" name="Footer Placeholder 5">
            <a:extLst>
              <a:ext uri="{FF2B5EF4-FFF2-40B4-BE49-F238E27FC236}">
                <a16:creationId xmlns:a16="http://schemas.microsoft.com/office/drawing/2014/main" id="{021C0ABC-5DE6-969A-636F-094A74D8B802}"/>
              </a:ext>
            </a:extLst>
          </p:cNvPr>
          <p:cNvSpPr>
            <a:spLocks noGrp="1"/>
          </p:cNvSpPr>
          <p:nvPr>
            <p:ph type="ftr" sz="quarter" idx="11"/>
          </p:nvPr>
        </p:nvSpPr>
        <p:spPr/>
        <p:txBody>
          <a:bodyPr/>
          <a:lstStyle/>
          <a:p>
            <a:r>
              <a:rPr lang="en-GB"/>
              <a:t>1</a:t>
            </a:r>
          </a:p>
        </p:txBody>
      </p:sp>
      <p:sp>
        <p:nvSpPr>
          <p:cNvPr id="7" name="Slide Number Placeholder 6">
            <a:extLst>
              <a:ext uri="{FF2B5EF4-FFF2-40B4-BE49-F238E27FC236}">
                <a16:creationId xmlns:a16="http://schemas.microsoft.com/office/drawing/2014/main" id="{2F4ABC9F-00B2-75CF-E654-F05A1E16FEE3}"/>
              </a:ext>
            </a:extLst>
          </p:cNvPr>
          <p:cNvSpPr>
            <a:spLocks noGrp="1"/>
          </p:cNvSpPr>
          <p:nvPr>
            <p:ph type="sldNum" sz="quarter" idx="12"/>
          </p:nvPr>
        </p:nvSpPr>
        <p:spPr/>
        <p:txBody>
          <a:bodyPr/>
          <a:lstStyle/>
          <a:p>
            <a:fld id="{14BBDB2D-35C8-411C-BBA2-B34DD98A0FB0}" type="slidenum">
              <a:rPr lang="en-GB" smtClean="0"/>
              <a:t>‹#›</a:t>
            </a:fld>
            <a:endParaRPr lang="en-GB"/>
          </a:p>
        </p:txBody>
      </p:sp>
    </p:spTree>
    <p:extLst>
      <p:ext uri="{BB962C8B-B14F-4D97-AF65-F5344CB8AC3E}">
        <p14:creationId xmlns:p14="http://schemas.microsoft.com/office/powerpoint/2010/main" val="7613133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26C9D0A-3E87-0D3C-F428-25BCF48E261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7E2B373-5D8A-939A-4B7C-E830C2AD887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A9D8854-4221-253C-57BF-281D572C192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BDEC7E-D79E-4119-87A5-3576EEDAD0ED}" type="datetime1">
              <a:rPr lang="en-GB" smtClean="0"/>
              <a:t>04/04/2023</a:t>
            </a:fld>
            <a:endParaRPr lang="en-GB"/>
          </a:p>
        </p:txBody>
      </p:sp>
      <p:sp>
        <p:nvSpPr>
          <p:cNvPr id="5" name="Footer Placeholder 4">
            <a:extLst>
              <a:ext uri="{FF2B5EF4-FFF2-40B4-BE49-F238E27FC236}">
                <a16:creationId xmlns:a16="http://schemas.microsoft.com/office/drawing/2014/main" id="{32B1046D-2C3C-6026-0AA5-68AEC1FC3EA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a:t>1</a:t>
            </a:r>
          </a:p>
        </p:txBody>
      </p:sp>
      <p:sp>
        <p:nvSpPr>
          <p:cNvPr id="6" name="Slide Number Placeholder 5">
            <a:extLst>
              <a:ext uri="{FF2B5EF4-FFF2-40B4-BE49-F238E27FC236}">
                <a16:creationId xmlns:a16="http://schemas.microsoft.com/office/drawing/2014/main" id="{A570F639-59D5-C448-2F72-C6146AF585B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BBDB2D-35C8-411C-BBA2-B34DD98A0FB0}" type="slidenum">
              <a:rPr lang="en-GB" smtClean="0"/>
              <a:t>‹#›</a:t>
            </a:fld>
            <a:endParaRPr lang="en-GB"/>
          </a:p>
        </p:txBody>
      </p:sp>
    </p:spTree>
    <p:extLst>
      <p:ext uri="{BB962C8B-B14F-4D97-AF65-F5344CB8AC3E}">
        <p14:creationId xmlns:p14="http://schemas.microsoft.com/office/powerpoint/2010/main" val="3430008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my.clevelandclinic.org/health/articles/adult-jaundice-hyperbilirubinemia" TargetMode="External"/><Relationship Id="rId2" Type="http://schemas.openxmlformats.org/officeDocument/2006/relationships/hyperlink" Target="https://my.clevelandclinic.org/health/articles/abdominal-pain" TargetMode="External"/><Relationship Id="rId1" Type="http://schemas.openxmlformats.org/officeDocument/2006/relationships/slideLayout" Target="../slideLayouts/slideLayout2.xml"/><Relationship Id="rId6" Type="http://schemas.openxmlformats.org/officeDocument/2006/relationships/hyperlink" Target="https://my.clevelandclinic.org/health/articles/nausea-and-vomiting" TargetMode="External"/><Relationship Id="rId5" Type="http://schemas.openxmlformats.org/officeDocument/2006/relationships/hyperlink" Target="https://my.clevelandclinic.org/health/articles/fever" TargetMode="External"/><Relationship Id="rId4" Type="http://schemas.openxmlformats.org/officeDocument/2006/relationships/hyperlink" Target="https://my.clevelandclinic.org/health/articles/stool-changes-qanda"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my.clevelandclinic.org/health/body/21824-kidney" TargetMode="External"/><Relationship Id="rId2" Type="http://schemas.openxmlformats.org/officeDocument/2006/relationships/hyperlink" Target="https://my.clevelandclinic.org/health/articles/10040-spine-structure-and-function" TargetMode="External"/><Relationship Id="rId1" Type="http://schemas.openxmlformats.org/officeDocument/2006/relationships/slideLayout" Target="../slideLayouts/slideLayout2.xml"/><Relationship Id="rId4" Type="http://schemas.openxmlformats.org/officeDocument/2006/relationships/hyperlink" Target="https://my.clevelandclinic.org/health/symptoms/17755-cough" TargetMode="Externa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s://my.clevelandclinic.org/health/symptoms/17696-coughing-up-blood" TargetMode="External"/><Relationship Id="rId7" Type="http://schemas.openxmlformats.org/officeDocument/2006/relationships/hyperlink" Target="https://my.clevelandclinic.org/health/symptoms/10880-fever" TargetMode="External"/><Relationship Id="rId2" Type="http://schemas.openxmlformats.org/officeDocument/2006/relationships/hyperlink" Target="https://my.clevelandclinic.org/health/symptoms/21209-chest-pain" TargetMode="External"/><Relationship Id="rId1" Type="http://schemas.openxmlformats.org/officeDocument/2006/relationships/slideLayout" Target="../slideLayouts/slideLayout2.xml"/><Relationship Id="rId6" Type="http://schemas.openxmlformats.org/officeDocument/2006/relationships/hyperlink" Target="https://my.clevelandclinic.org/health/symptoms/21476-chills" TargetMode="External"/><Relationship Id="rId5" Type="http://schemas.openxmlformats.org/officeDocument/2006/relationships/hyperlink" Target="https://my.clevelandclinic.org/health/diseases/17770-unexplained-weight-loss" TargetMode="External"/><Relationship Id="rId4" Type="http://schemas.openxmlformats.org/officeDocument/2006/relationships/hyperlink" Target="https://my.clevelandclinic.org/health/symptoms/21206-fatigue" TargetMode="External"/></Relationships>
</file>

<file path=ppt/slides/_rels/slide3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1E2C1A8-4C83-D4F7-3E30-A00ABE0409E1}"/>
              </a:ext>
            </a:extLst>
          </p:cNvPr>
          <p:cNvSpPr>
            <a:spLocks noGrp="1"/>
          </p:cNvSpPr>
          <p:nvPr>
            <p:ph type="title"/>
          </p:nvPr>
        </p:nvSpPr>
        <p:spPr/>
        <p:txBody>
          <a:bodyPr>
            <a:normAutofit fontScale="90000"/>
          </a:bodyPr>
          <a:lstStyle/>
          <a:p>
            <a:pPr algn="ctr"/>
            <a:r>
              <a:rPr lang="ar-AE" dirty="0">
                <a:solidFill>
                  <a:srgbClr val="0070C0"/>
                </a:solidFill>
              </a:rPr>
              <a:t>وبائيات وصحة عامة</a:t>
            </a:r>
            <a:br>
              <a:rPr lang="ar-SA" dirty="0"/>
            </a:br>
            <a:r>
              <a:rPr lang="ar-SA" dirty="0">
                <a:solidFill>
                  <a:srgbClr val="FF0000"/>
                </a:solidFill>
              </a:rPr>
              <a:t>السنة   الخامسة</a:t>
            </a:r>
            <a:br>
              <a:rPr lang="en-US" dirty="0">
                <a:solidFill>
                  <a:srgbClr val="FF0000"/>
                </a:solidFill>
              </a:rPr>
            </a:br>
            <a:r>
              <a:rPr lang="ar-SA" dirty="0">
                <a:solidFill>
                  <a:srgbClr val="FF0000"/>
                </a:solidFill>
              </a:rPr>
              <a:t>د رسمية الزيدان  </a:t>
            </a:r>
            <a:endParaRPr lang="en-GB" dirty="0">
              <a:solidFill>
                <a:srgbClr val="FF0000"/>
              </a:solidFill>
            </a:endParaRPr>
          </a:p>
        </p:txBody>
      </p:sp>
      <p:sp>
        <p:nvSpPr>
          <p:cNvPr id="8" name="Content Placeholder 7">
            <a:extLst>
              <a:ext uri="{FF2B5EF4-FFF2-40B4-BE49-F238E27FC236}">
                <a16:creationId xmlns:a16="http://schemas.microsoft.com/office/drawing/2014/main" id="{B9BF11DB-8A0E-3B40-A886-A2669D1585A7}"/>
              </a:ext>
            </a:extLst>
          </p:cNvPr>
          <p:cNvSpPr>
            <a:spLocks noGrp="1"/>
          </p:cNvSpPr>
          <p:nvPr>
            <p:ph idx="1"/>
          </p:nvPr>
        </p:nvSpPr>
        <p:spPr>
          <a:xfrm>
            <a:off x="971550" y="2076450"/>
            <a:ext cx="10515600" cy="1089025"/>
          </a:xfrm>
        </p:spPr>
        <p:txBody>
          <a:bodyPr>
            <a:normAutofit/>
          </a:bodyPr>
          <a:lstStyle/>
          <a:p>
            <a:pPr algn="ctr"/>
            <a:endParaRPr lang="ar-SA" sz="4000" dirty="0">
              <a:solidFill>
                <a:srgbClr val="0070C0"/>
              </a:solidFill>
            </a:endParaRPr>
          </a:p>
          <a:p>
            <a:pPr algn="ctr"/>
            <a:endParaRPr lang="ar-SA" sz="4000" dirty="0">
              <a:solidFill>
                <a:srgbClr val="0070C0"/>
              </a:solidFill>
            </a:endParaRPr>
          </a:p>
          <a:p>
            <a:pPr algn="ctr"/>
            <a:endParaRPr lang="en-GB" sz="4000" dirty="0"/>
          </a:p>
        </p:txBody>
      </p:sp>
      <p:sp>
        <p:nvSpPr>
          <p:cNvPr id="9" name="Rectangle 1">
            <a:extLst>
              <a:ext uri="{FF2B5EF4-FFF2-40B4-BE49-F238E27FC236}">
                <a16:creationId xmlns:a16="http://schemas.microsoft.com/office/drawing/2014/main" id="{91EC8A02-42DC-E424-10C3-2F82BD54828C}"/>
              </a:ext>
            </a:extLst>
          </p:cNvPr>
          <p:cNvSpPr>
            <a:spLocks noChangeArrowheads="1"/>
          </p:cNvSpPr>
          <p:nvPr/>
        </p:nvSpPr>
        <p:spPr bwMode="auto">
          <a:xfrm>
            <a:off x="4105275" y="2834443"/>
            <a:ext cx="4792780" cy="2929015"/>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200" b="0" i="0" u="none" strike="noStrike" cap="none" normalizeH="0" baseline="0" dirty="0">
                <a:ln>
                  <a:noFill/>
                </a:ln>
                <a:solidFill>
                  <a:srgbClr val="202124"/>
                </a:solidFill>
                <a:effectLst/>
                <a:latin typeface="inherit"/>
              </a:rPr>
              <a:t>Epidemiology and public health</a:t>
            </a:r>
            <a:r>
              <a:rPr kumimoji="0" lang="en-US" altLang="en-US" sz="3200" b="0" i="0" u="none" strike="noStrike" cap="none" normalizeH="0" baseline="0" dirty="0">
                <a:ln>
                  <a:noFill/>
                </a:ln>
                <a:solidFill>
                  <a:schemeClr val="tx1"/>
                </a:solidFill>
                <a:effectLst/>
              </a:rPr>
              <a:t> </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3200" dirty="0">
                <a:solidFill>
                  <a:srgbClr val="FF0000"/>
                </a:solidFill>
                <a:latin typeface="Arial" panose="020B0604020202020204" pitchFamily="34" charset="0"/>
              </a:rPr>
              <a:t>Fifth  year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3200" b="0" i="0" u="none" strike="noStrike" cap="none" normalizeH="0" baseline="0" dirty="0">
              <a:ln>
                <a:noFill/>
              </a:ln>
              <a:solidFill>
                <a:srgbClr val="FF0000"/>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3200" dirty="0">
              <a:solidFill>
                <a:srgbClr val="FF0000"/>
              </a:solidFill>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200" b="0" i="0" u="none" strike="noStrike" cap="none" normalizeH="0" baseline="0" dirty="0">
                <a:ln>
                  <a:noFill/>
                </a:ln>
                <a:solidFill>
                  <a:srgbClr val="00B050"/>
                </a:solidFill>
                <a:effectLst/>
                <a:latin typeface="Arial" panose="020B0604020202020204" pitchFamily="34" charset="0"/>
              </a:rPr>
              <a:t>Dr Rasmieh </a:t>
            </a:r>
            <a:r>
              <a:rPr kumimoji="0" lang="en-US" altLang="en-US" sz="3200" b="0" i="0" u="none" strike="noStrike" cap="none" normalizeH="0" baseline="0" dirty="0" err="1">
                <a:ln>
                  <a:noFill/>
                </a:ln>
                <a:solidFill>
                  <a:srgbClr val="00B050"/>
                </a:solidFill>
                <a:effectLst/>
                <a:latin typeface="Arial" panose="020B0604020202020204" pitchFamily="34" charset="0"/>
              </a:rPr>
              <a:t>Alzeidan</a:t>
            </a:r>
            <a:r>
              <a:rPr kumimoji="0" lang="en-US" altLang="en-US" sz="3200" b="0" i="0" u="none" strike="noStrike" cap="none" normalizeH="0" baseline="0" dirty="0">
                <a:ln>
                  <a:noFill/>
                </a:ln>
                <a:solidFill>
                  <a:srgbClr val="00B050"/>
                </a:solidFill>
                <a:effectLst/>
                <a:latin typeface="Arial" panose="020B0604020202020204" pitchFamily="34" charset="0"/>
              </a:rPr>
              <a:t> </a:t>
            </a:r>
          </a:p>
        </p:txBody>
      </p:sp>
      <p:sp>
        <p:nvSpPr>
          <p:cNvPr id="2" name="Footer Placeholder 1">
            <a:extLst>
              <a:ext uri="{FF2B5EF4-FFF2-40B4-BE49-F238E27FC236}">
                <a16:creationId xmlns:a16="http://schemas.microsoft.com/office/drawing/2014/main" id="{3E035A14-D079-11CE-232A-BEF970FF4B57}"/>
              </a:ext>
            </a:extLst>
          </p:cNvPr>
          <p:cNvSpPr>
            <a:spLocks noGrp="1"/>
          </p:cNvSpPr>
          <p:nvPr>
            <p:ph type="ftr" sz="quarter" idx="11"/>
          </p:nvPr>
        </p:nvSpPr>
        <p:spPr/>
        <p:txBody>
          <a:bodyPr/>
          <a:lstStyle/>
          <a:p>
            <a:r>
              <a:rPr lang="en-GB"/>
              <a:t>1</a:t>
            </a:r>
          </a:p>
        </p:txBody>
      </p:sp>
    </p:spTree>
    <p:extLst>
      <p:ext uri="{BB962C8B-B14F-4D97-AF65-F5344CB8AC3E}">
        <p14:creationId xmlns:p14="http://schemas.microsoft.com/office/powerpoint/2010/main" val="39279647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EEA9F9-1057-746D-EC8A-840DAA13C46F}"/>
              </a:ext>
            </a:extLst>
          </p:cNvPr>
          <p:cNvSpPr>
            <a:spLocks noGrp="1"/>
          </p:cNvSpPr>
          <p:nvPr>
            <p:ph type="title"/>
          </p:nvPr>
        </p:nvSpPr>
        <p:spPr/>
        <p:txBody>
          <a:bodyPr>
            <a:normAutofit/>
          </a:bodyPr>
          <a:lstStyle/>
          <a:p>
            <a:r>
              <a:rPr lang="en-US" sz="4800" b="1" dirty="0">
                <a:solidFill>
                  <a:srgbClr val="0070C0"/>
                </a:solidFill>
              </a:rPr>
              <a:t>Cycle of infection </a:t>
            </a:r>
            <a:endParaRPr lang="en-GB" sz="4800" b="1" dirty="0">
              <a:solidFill>
                <a:srgbClr val="0070C0"/>
              </a:solidFill>
            </a:endParaRPr>
          </a:p>
        </p:txBody>
      </p:sp>
      <p:sp>
        <p:nvSpPr>
          <p:cNvPr id="4" name="Footer Placeholder 3">
            <a:extLst>
              <a:ext uri="{FF2B5EF4-FFF2-40B4-BE49-F238E27FC236}">
                <a16:creationId xmlns:a16="http://schemas.microsoft.com/office/drawing/2014/main" id="{5A0546B1-4C39-BE67-7A9D-ADF5109C3B5B}"/>
              </a:ext>
            </a:extLst>
          </p:cNvPr>
          <p:cNvSpPr>
            <a:spLocks noGrp="1"/>
          </p:cNvSpPr>
          <p:nvPr>
            <p:ph type="ftr" sz="quarter" idx="11"/>
          </p:nvPr>
        </p:nvSpPr>
        <p:spPr>
          <a:xfrm>
            <a:off x="3865880" y="6492875"/>
            <a:ext cx="4114800" cy="365125"/>
          </a:xfrm>
        </p:spPr>
        <p:txBody>
          <a:bodyPr/>
          <a:lstStyle/>
          <a:p>
            <a:r>
              <a:rPr lang="ar-SA" sz="2400" b="1" dirty="0"/>
              <a:t>10</a:t>
            </a:r>
            <a:endParaRPr lang="en-GB" sz="2400" b="1" dirty="0"/>
          </a:p>
        </p:txBody>
      </p:sp>
      <p:graphicFrame>
        <p:nvGraphicFramePr>
          <p:cNvPr id="5" name="Content Placeholder 4">
            <a:extLst>
              <a:ext uri="{FF2B5EF4-FFF2-40B4-BE49-F238E27FC236}">
                <a16:creationId xmlns:a16="http://schemas.microsoft.com/office/drawing/2014/main" id="{7EE70217-0210-D2FD-1246-1FC8DDA593E4}"/>
              </a:ext>
            </a:extLst>
          </p:cNvPr>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225597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39ECAE-EC6B-3BD4-08EE-0BFAE82676D8}"/>
              </a:ext>
            </a:extLst>
          </p:cNvPr>
          <p:cNvSpPr>
            <a:spLocks noGrp="1"/>
          </p:cNvSpPr>
          <p:nvPr>
            <p:ph type="title"/>
          </p:nvPr>
        </p:nvSpPr>
        <p:spPr/>
        <p:txBody>
          <a:bodyPr/>
          <a:lstStyle/>
          <a:p>
            <a:r>
              <a:rPr lang="en-US" b="1" dirty="0">
                <a:solidFill>
                  <a:srgbClr val="0070C0"/>
                </a:solidFill>
              </a:rPr>
              <a:t>Types Of  Epidemiological  Studies  </a:t>
            </a:r>
            <a:endParaRPr lang="en-GB" b="1" dirty="0">
              <a:solidFill>
                <a:srgbClr val="0070C0"/>
              </a:solidFill>
            </a:endParaRPr>
          </a:p>
        </p:txBody>
      </p:sp>
      <p:sp>
        <p:nvSpPr>
          <p:cNvPr id="3" name="Content Placeholder 2">
            <a:extLst>
              <a:ext uri="{FF2B5EF4-FFF2-40B4-BE49-F238E27FC236}">
                <a16:creationId xmlns:a16="http://schemas.microsoft.com/office/drawing/2014/main" id="{2F06E192-5783-17BE-9E8C-21FA6753DFC8}"/>
              </a:ext>
            </a:extLst>
          </p:cNvPr>
          <p:cNvSpPr>
            <a:spLocks noGrp="1"/>
          </p:cNvSpPr>
          <p:nvPr>
            <p:ph idx="1"/>
          </p:nvPr>
        </p:nvSpPr>
        <p:spPr/>
        <p:txBody>
          <a:bodyPr>
            <a:normAutofit lnSpcReduction="10000"/>
          </a:bodyPr>
          <a:lstStyle/>
          <a:p>
            <a:pPr marL="0" indent="0" algn="l">
              <a:buNone/>
            </a:pPr>
            <a:r>
              <a:rPr lang="en-GB" b="0" i="0" dirty="0">
                <a:solidFill>
                  <a:srgbClr val="202124"/>
                </a:solidFill>
                <a:effectLst/>
                <a:latin typeface="arial" panose="020B0604020202020204" pitchFamily="34" charset="0"/>
              </a:rPr>
              <a:t>What are </a:t>
            </a:r>
            <a:r>
              <a:rPr lang="en-GB" b="0" i="0" dirty="0">
                <a:solidFill>
                  <a:srgbClr val="FF0000"/>
                </a:solidFill>
                <a:effectLst/>
                <a:latin typeface="arial" panose="020B0604020202020204" pitchFamily="34" charset="0"/>
              </a:rPr>
              <a:t>the 2 types </a:t>
            </a:r>
            <a:r>
              <a:rPr lang="en-GB" b="0" i="0" dirty="0">
                <a:solidFill>
                  <a:srgbClr val="202124"/>
                </a:solidFill>
                <a:effectLst/>
                <a:latin typeface="arial" panose="020B0604020202020204" pitchFamily="34" charset="0"/>
              </a:rPr>
              <a:t>of epidemiology?</a:t>
            </a:r>
          </a:p>
          <a:p>
            <a:pPr algn="l"/>
            <a:r>
              <a:rPr lang="en-GB" b="0" i="0" dirty="0">
                <a:solidFill>
                  <a:srgbClr val="202124"/>
                </a:solidFill>
                <a:effectLst/>
                <a:latin typeface="arial" panose="020B0604020202020204" pitchFamily="34" charset="0"/>
              </a:rPr>
              <a:t>Epidemiologic studies fall into two categories</a:t>
            </a:r>
            <a:r>
              <a:rPr lang="en-GB" b="0" i="0" dirty="0">
                <a:solidFill>
                  <a:schemeClr val="accent6">
                    <a:lumMod val="75000"/>
                  </a:schemeClr>
                </a:solidFill>
                <a:effectLst/>
                <a:latin typeface="arial" panose="020B0604020202020204" pitchFamily="34" charset="0"/>
              </a:rPr>
              <a:t>: </a:t>
            </a:r>
            <a:r>
              <a:rPr lang="en-GB" b="1" i="0" dirty="0">
                <a:solidFill>
                  <a:schemeClr val="accent6">
                    <a:lumMod val="75000"/>
                  </a:schemeClr>
                </a:solidFill>
                <a:effectLst/>
                <a:latin typeface="arial" panose="020B0604020202020204" pitchFamily="34" charset="0"/>
              </a:rPr>
              <a:t>experimental </a:t>
            </a:r>
            <a:r>
              <a:rPr lang="en-GB" b="1" i="0" dirty="0">
                <a:solidFill>
                  <a:srgbClr val="202124"/>
                </a:solidFill>
                <a:effectLst/>
                <a:latin typeface="arial" panose="020B0604020202020204" pitchFamily="34" charset="0"/>
              </a:rPr>
              <a:t>and </a:t>
            </a:r>
            <a:r>
              <a:rPr lang="en-GB" b="1" i="0" dirty="0">
                <a:solidFill>
                  <a:srgbClr val="00B0F0"/>
                </a:solidFill>
                <a:effectLst/>
                <a:latin typeface="arial" panose="020B0604020202020204" pitchFamily="34" charset="0"/>
              </a:rPr>
              <a:t>observational</a:t>
            </a:r>
          </a:p>
          <a:p>
            <a:pPr algn="l"/>
            <a:endParaRPr lang="en-GB" b="0" i="0" dirty="0">
              <a:solidFill>
                <a:srgbClr val="00B0F0"/>
              </a:solidFill>
              <a:effectLst/>
              <a:latin typeface="arial" panose="020B0604020202020204" pitchFamily="34" charset="0"/>
            </a:endParaRPr>
          </a:p>
          <a:p>
            <a:r>
              <a:rPr lang="en-GB" b="1" i="0" dirty="0">
                <a:solidFill>
                  <a:srgbClr val="C00000"/>
                </a:solidFill>
                <a:effectLst/>
                <a:latin typeface="arial" panose="020B0604020202020204" pitchFamily="34" charset="0"/>
              </a:rPr>
              <a:t>Cohort studies</a:t>
            </a:r>
            <a:r>
              <a:rPr lang="en-GB" b="0" i="0" dirty="0">
                <a:solidFill>
                  <a:srgbClr val="C00000"/>
                </a:solidFill>
                <a:effectLst/>
                <a:latin typeface="arial" panose="020B0604020202020204" pitchFamily="34" charset="0"/>
              </a:rPr>
              <a:t> </a:t>
            </a:r>
            <a:r>
              <a:rPr lang="en-GB" b="0" i="0" dirty="0">
                <a:solidFill>
                  <a:srgbClr val="202124"/>
                </a:solidFill>
                <a:effectLst/>
                <a:latin typeface="arial" panose="020B0604020202020204" pitchFamily="34" charset="0"/>
              </a:rPr>
              <a:t>are best for studying the natural progression of disease or risk factors for disease</a:t>
            </a:r>
            <a:r>
              <a:rPr lang="en-GB" b="0" i="0" dirty="0">
                <a:solidFill>
                  <a:srgbClr val="C00000"/>
                </a:solidFill>
                <a:effectLst/>
                <a:latin typeface="arial" panose="020B0604020202020204" pitchFamily="34" charset="0"/>
              </a:rPr>
              <a:t>;</a:t>
            </a:r>
          </a:p>
          <a:p>
            <a:r>
              <a:rPr lang="en-GB" b="0" i="0" dirty="0">
                <a:solidFill>
                  <a:srgbClr val="C00000"/>
                </a:solidFill>
                <a:effectLst/>
                <a:latin typeface="arial" panose="020B0604020202020204" pitchFamily="34" charset="0"/>
              </a:rPr>
              <a:t> case-control </a:t>
            </a:r>
            <a:r>
              <a:rPr lang="en-GB" b="0" i="0" dirty="0">
                <a:solidFill>
                  <a:srgbClr val="202124"/>
                </a:solidFill>
                <a:effectLst/>
                <a:latin typeface="arial" panose="020B0604020202020204" pitchFamily="34" charset="0"/>
              </a:rPr>
              <a:t>studies are much quicker and less expensive</a:t>
            </a:r>
            <a:r>
              <a:rPr lang="en-GB" b="0" i="0" dirty="0">
                <a:solidFill>
                  <a:srgbClr val="C00000"/>
                </a:solidFill>
                <a:effectLst/>
                <a:latin typeface="arial" panose="020B0604020202020204" pitchFamily="34" charset="0"/>
              </a:rPr>
              <a:t>.</a:t>
            </a:r>
          </a:p>
          <a:p>
            <a:r>
              <a:rPr lang="en-GB" b="0" i="0" dirty="0">
                <a:solidFill>
                  <a:srgbClr val="C00000"/>
                </a:solidFill>
                <a:effectLst/>
                <a:latin typeface="arial" panose="020B0604020202020204" pitchFamily="34" charset="0"/>
              </a:rPr>
              <a:t> Cross-sectional </a:t>
            </a:r>
            <a:r>
              <a:rPr lang="en-GB" b="0" i="0" dirty="0">
                <a:solidFill>
                  <a:srgbClr val="202124"/>
                </a:solidFill>
                <a:effectLst/>
                <a:latin typeface="arial" panose="020B0604020202020204" pitchFamily="34" charset="0"/>
              </a:rPr>
              <a:t>studies provide a snapshot of </a:t>
            </a:r>
            <a:r>
              <a:rPr lang="en-GB" b="0" i="0" dirty="0" err="1">
                <a:solidFill>
                  <a:srgbClr val="202124"/>
                </a:solidFill>
                <a:effectLst/>
                <a:latin typeface="arial" panose="020B0604020202020204" pitchFamily="34" charset="0"/>
              </a:rPr>
              <a:t>of</a:t>
            </a:r>
            <a:r>
              <a:rPr lang="en-GB" b="0" i="0" dirty="0">
                <a:solidFill>
                  <a:srgbClr val="202124"/>
                </a:solidFill>
                <a:effectLst/>
                <a:latin typeface="arial" panose="020B0604020202020204" pitchFamily="34" charset="0"/>
              </a:rPr>
              <a:t> a disease or condition at one time, and we must be cautious in inferring disease progression from them.</a:t>
            </a:r>
            <a:endParaRPr lang="en-GB" dirty="0"/>
          </a:p>
        </p:txBody>
      </p:sp>
      <p:sp>
        <p:nvSpPr>
          <p:cNvPr id="5" name="Footer Placeholder 2">
            <a:extLst>
              <a:ext uri="{FF2B5EF4-FFF2-40B4-BE49-F238E27FC236}">
                <a16:creationId xmlns:a16="http://schemas.microsoft.com/office/drawing/2014/main" id="{8008BC28-BC3C-7D32-8381-3EE34FCF4315}"/>
              </a:ext>
            </a:extLst>
          </p:cNvPr>
          <p:cNvSpPr>
            <a:spLocks noGrp="1"/>
          </p:cNvSpPr>
          <p:nvPr>
            <p:ph type="ftr" sz="quarter" idx="11"/>
          </p:nvPr>
        </p:nvSpPr>
        <p:spPr>
          <a:xfrm>
            <a:off x="4272280" y="6492875"/>
            <a:ext cx="4114800" cy="365125"/>
          </a:xfrm>
        </p:spPr>
        <p:txBody>
          <a:bodyPr/>
          <a:lstStyle/>
          <a:p>
            <a:r>
              <a:rPr lang="en-GB" sz="2000" b="1" dirty="0"/>
              <a:t>1</a:t>
            </a:r>
            <a:r>
              <a:rPr lang="ar-SA" sz="2000" b="1" dirty="0"/>
              <a:t>1</a:t>
            </a:r>
            <a:endParaRPr lang="en-GB" sz="2000" b="1" dirty="0"/>
          </a:p>
        </p:txBody>
      </p:sp>
    </p:spTree>
    <p:extLst>
      <p:ext uri="{BB962C8B-B14F-4D97-AF65-F5344CB8AC3E}">
        <p14:creationId xmlns:p14="http://schemas.microsoft.com/office/powerpoint/2010/main" val="2768351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62BDED-184E-5E05-AB91-9B8B4A20423C}"/>
              </a:ext>
            </a:extLst>
          </p:cNvPr>
          <p:cNvSpPr>
            <a:spLocks noGrp="1"/>
          </p:cNvSpPr>
          <p:nvPr>
            <p:ph type="title"/>
          </p:nvPr>
        </p:nvSpPr>
        <p:spPr/>
        <p:txBody>
          <a:bodyPr/>
          <a:lstStyle/>
          <a:p>
            <a:r>
              <a:rPr lang="en-US" dirty="0"/>
              <a:t>Genetic  concepts</a:t>
            </a:r>
            <a:endParaRPr lang="en-GB" dirty="0"/>
          </a:p>
        </p:txBody>
      </p:sp>
      <p:sp>
        <p:nvSpPr>
          <p:cNvPr id="3" name="Content Placeholder 2">
            <a:extLst>
              <a:ext uri="{FF2B5EF4-FFF2-40B4-BE49-F238E27FC236}">
                <a16:creationId xmlns:a16="http://schemas.microsoft.com/office/drawing/2014/main" id="{B22F7E90-719E-B5BD-5E77-C13AD1C30F7B}"/>
              </a:ext>
            </a:extLst>
          </p:cNvPr>
          <p:cNvSpPr>
            <a:spLocks noGrp="1"/>
          </p:cNvSpPr>
          <p:nvPr>
            <p:ph idx="1"/>
          </p:nvPr>
        </p:nvSpPr>
        <p:spPr/>
        <p:txBody>
          <a:bodyPr/>
          <a:lstStyle/>
          <a:p>
            <a:r>
              <a:rPr lang="en-GB" b="0" i="0" dirty="0">
                <a:solidFill>
                  <a:srgbClr val="444444"/>
                </a:solidFill>
                <a:effectLst/>
                <a:latin typeface="-apple-system"/>
              </a:rPr>
              <a:t>Genetics is the study of genes, genetic variation, and heredity in organisms.</a:t>
            </a:r>
          </a:p>
          <a:p>
            <a:r>
              <a:rPr lang="en-GB" b="0" i="0" dirty="0">
                <a:solidFill>
                  <a:srgbClr val="444444"/>
                </a:solidFill>
                <a:effectLst/>
                <a:latin typeface="-apple-system"/>
              </a:rPr>
              <a:t> It is an important branch in biology because heredity is vital to organisms' evolution. </a:t>
            </a:r>
          </a:p>
          <a:p>
            <a:r>
              <a:rPr lang="en-GB" b="0" i="0" dirty="0">
                <a:solidFill>
                  <a:srgbClr val="444444"/>
                </a:solidFill>
                <a:effectLst/>
                <a:latin typeface="-apple-system"/>
              </a:rPr>
              <a:t>Gregor </a:t>
            </a:r>
            <a:r>
              <a:rPr lang="en-GB" b="0" i="0" dirty="0">
                <a:solidFill>
                  <a:srgbClr val="444444"/>
                </a:solidFill>
                <a:effectLst/>
                <a:highlight>
                  <a:srgbClr val="00FF00"/>
                </a:highlight>
                <a:latin typeface="-apple-system"/>
              </a:rPr>
              <a:t>Mendel</a:t>
            </a:r>
            <a:r>
              <a:rPr lang="en-GB" b="0" i="0" dirty="0">
                <a:solidFill>
                  <a:srgbClr val="444444"/>
                </a:solidFill>
                <a:effectLst/>
                <a:latin typeface="-apple-system"/>
              </a:rPr>
              <a:t>, a Moravian Augustinian friar working in the 19th century in Brno, </a:t>
            </a:r>
            <a:r>
              <a:rPr lang="en-GB" b="0" i="0" dirty="0">
                <a:solidFill>
                  <a:srgbClr val="444444"/>
                </a:solidFill>
                <a:effectLst/>
                <a:highlight>
                  <a:srgbClr val="FFFF00"/>
                </a:highlight>
                <a:latin typeface="-apple-system"/>
              </a:rPr>
              <a:t>was the first to </a:t>
            </a:r>
            <a:r>
              <a:rPr lang="en-GB" b="0" i="0" dirty="0">
                <a:solidFill>
                  <a:srgbClr val="444444"/>
                </a:solidFill>
                <a:effectLst/>
                <a:latin typeface="-apple-system"/>
              </a:rPr>
              <a:t>study genetics scientifically. </a:t>
            </a:r>
          </a:p>
          <a:p>
            <a:r>
              <a:rPr lang="en-GB" b="0" i="0" dirty="0">
                <a:solidFill>
                  <a:srgbClr val="444444"/>
                </a:solidFill>
                <a:effectLst/>
                <a:latin typeface="-apple-system"/>
              </a:rPr>
              <a:t>Mendel studied "</a:t>
            </a:r>
            <a:r>
              <a:rPr lang="en-GB" b="0" i="0" dirty="0">
                <a:solidFill>
                  <a:srgbClr val="444444"/>
                </a:solidFill>
                <a:effectLst/>
                <a:highlight>
                  <a:srgbClr val="00FF00"/>
                </a:highlight>
                <a:latin typeface="-apple-system"/>
              </a:rPr>
              <a:t>trait inheritance</a:t>
            </a:r>
            <a:r>
              <a:rPr lang="en-GB" b="0" i="0" dirty="0">
                <a:solidFill>
                  <a:srgbClr val="444444"/>
                </a:solidFill>
                <a:effectLst/>
                <a:latin typeface="-apple-system"/>
              </a:rPr>
              <a:t>", patterns in the way traits are handed down from parents to offspring over time. </a:t>
            </a:r>
          </a:p>
          <a:p>
            <a:r>
              <a:rPr lang="en-GB" b="0" i="0" dirty="0">
                <a:solidFill>
                  <a:srgbClr val="444444"/>
                </a:solidFill>
                <a:effectLst/>
                <a:latin typeface="-apple-system"/>
              </a:rPr>
              <a:t>He observed that organisms inherit traits by way of </a:t>
            </a:r>
            <a:r>
              <a:rPr lang="en-GB" b="0" i="0" dirty="0">
                <a:solidFill>
                  <a:srgbClr val="444444"/>
                </a:solidFill>
                <a:effectLst/>
                <a:highlight>
                  <a:srgbClr val="00FF00"/>
                </a:highlight>
                <a:latin typeface="-apple-system"/>
              </a:rPr>
              <a:t>d</a:t>
            </a:r>
            <a:r>
              <a:rPr lang="en-GB" b="0" i="0" dirty="0">
                <a:solidFill>
                  <a:srgbClr val="444444"/>
                </a:solidFill>
                <a:effectLst/>
                <a:highlight>
                  <a:srgbClr val="FFFF00"/>
                </a:highlight>
                <a:latin typeface="-apple-system"/>
              </a:rPr>
              <a:t>iscrete</a:t>
            </a:r>
            <a:r>
              <a:rPr lang="en-GB" b="0" i="0" dirty="0">
                <a:solidFill>
                  <a:srgbClr val="444444"/>
                </a:solidFill>
                <a:effectLst/>
                <a:highlight>
                  <a:srgbClr val="00FF00"/>
                </a:highlight>
                <a:latin typeface="-apple-system"/>
              </a:rPr>
              <a:t> </a:t>
            </a:r>
            <a:endParaRPr lang="en-GB" dirty="0">
              <a:highlight>
                <a:srgbClr val="00FF00"/>
              </a:highlight>
            </a:endParaRPr>
          </a:p>
        </p:txBody>
      </p:sp>
      <p:sp>
        <p:nvSpPr>
          <p:cNvPr id="4" name="Footer Placeholder 3">
            <a:extLst>
              <a:ext uri="{FF2B5EF4-FFF2-40B4-BE49-F238E27FC236}">
                <a16:creationId xmlns:a16="http://schemas.microsoft.com/office/drawing/2014/main" id="{3C6E8FA8-AF54-6A2E-E224-2FF79905EB35}"/>
              </a:ext>
            </a:extLst>
          </p:cNvPr>
          <p:cNvSpPr>
            <a:spLocks noGrp="1"/>
          </p:cNvSpPr>
          <p:nvPr>
            <p:ph type="ftr" sz="quarter" idx="11"/>
          </p:nvPr>
        </p:nvSpPr>
        <p:spPr/>
        <p:txBody>
          <a:bodyPr/>
          <a:lstStyle/>
          <a:p>
            <a:r>
              <a:rPr lang="ar-SA" sz="2000" b="1" dirty="0"/>
              <a:t>12</a:t>
            </a:r>
            <a:endParaRPr lang="en-GB" sz="2000" b="1" dirty="0"/>
          </a:p>
        </p:txBody>
      </p:sp>
    </p:spTree>
    <p:extLst>
      <p:ext uri="{BB962C8B-B14F-4D97-AF65-F5344CB8AC3E}">
        <p14:creationId xmlns:p14="http://schemas.microsoft.com/office/powerpoint/2010/main" val="2776363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0FCE40-86C2-37AE-D79E-84F4D1E26D55}"/>
              </a:ext>
            </a:extLst>
          </p:cNvPr>
          <p:cNvSpPr>
            <a:spLocks noGrp="1"/>
          </p:cNvSpPr>
          <p:nvPr>
            <p:ph type="title"/>
          </p:nvPr>
        </p:nvSpPr>
        <p:spPr/>
        <p:txBody>
          <a:bodyPr/>
          <a:lstStyle/>
          <a:p>
            <a:r>
              <a:rPr lang="en-GB" sz="4400" b="1" kern="100" dirty="0">
                <a:solidFill>
                  <a:schemeClr val="accent1"/>
                </a:solidFill>
                <a:effectLst/>
              </a:rPr>
              <a:t>Epidemiological  Variables </a:t>
            </a:r>
            <a:br>
              <a:rPr lang="en-GB" sz="4400" kern="100" dirty="0">
                <a:solidFill>
                  <a:schemeClr val="tx1"/>
                </a:solidFill>
                <a:effectLst/>
                <a:latin typeface="Calibri" panose="020F0502020204030204" pitchFamily="34" charset="0"/>
                <a:ea typeface="Calibri" panose="020F0502020204030204" pitchFamily="34" charset="0"/>
                <a:cs typeface="Arial" panose="020B0604020202020204" pitchFamily="34" charset="0"/>
              </a:rPr>
            </a:br>
            <a:endParaRPr lang="en-GB" dirty="0"/>
          </a:p>
        </p:txBody>
      </p:sp>
      <p:sp>
        <p:nvSpPr>
          <p:cNvPr id="3" name="Content Placeholder 2">
            <a:extLst>
              <a:ext uri="{FF2B5EF4-FFF2-40B4-BE49-F238E27FC236}">
                <a16:creationId xmlns:a16="http://schemas.microsoft.com/office/drawing/2014/main" id="{E098632E-4A78-409C-C23D-4C7BCAB9F17E}"/>
              </a:ext>
            </a:extLst>
          </p:cNvPr>
          <p:cNvSpPr>
            <a:spLocks noGrp="1"/>
          </p:cNvSpPr>
          <p:nvPr>
            <p:ph idx="1"/>
          </p:nvPr>
        </p:nvSpPr>
        <p:spPr/>
        <p:txBody>
          <a:bodyPr>
            <a:normAutofit fontScale="92500" lnSpcReduction="20000"/>
          </a:bodyPr>
          <a:lstStyle/>
          <a:p>
            <a:pPr marL="0" indent="0">
              <a:lnSpc>
                <a:spcPct val="150000"/>
              </a:lnSpc>
              <a:buNone/>
            </a:pPr>
            <a:r>
              <a:rPr lang="en-GB" b="0" i="0" dirty="0">
                <a:solidFill>
                  <a:srgbClr val="202124"/>
                </a:solidFill>
                <a:effectLst/>
                <a:latin typeface="Google Sans"/>
              </a:rPr>
              <a:t>In epidemiology, </a:t>
            </a:r>
          </a:p>
          <a:p>
            <a:pPr>
              <a:lnSpc>
                <a:spcPct val="150000"/>
              </a:lnSpc>
              <a:buFont typeface="Wingdings" panose="05000000000000000000" pitchFamily="2" charset="2"/>
              <a:buChar char="v"/>
            </a:pPr>
            <a:r>
              <a:rPr lang="en-GB" b="0" i="0" dirty="0">
                <a:solidFill>
                  <a:srgbClr val="202124"/>
                </a:solidFill>
                <a:effectLst/>
                <a:latin typeface="Google Sans"/>
              </a:rPr>
              <a:t>nominal variables with only two categories are very common</a:t>
            </a:r>
          </a:p>
          <a:p>
            <a:pPr>
              <a:lnSpc>
                <a:spcPct val="150000"/>
              </a:lnSpc>
              <a:buFont typeface="Wingdings" panose="05000000000000000000" pitchFamily="2" charset="2"/>
              <a:buChar char="v"/>
            </a:pPr>
            <a:endParaRPr lang="en-GB" dirty="0">
              <a:solidFill>
                <a:srgbClr val="202124"/>
              </a:solidFill>
              <a:latin typeface="Google Sans"/>
            </a:endParaRPr>
          </a:p>
          <a:p>
            <a:pPr>
              <a:lnSpc>
                <a:spcPct val="150000"/>
              </a:lnSpc>
              <a:buFont typeface="Wingdings" panose="05000000000000000000" pitchFamily="2" charset="2"/>
              <a:buChar char="v"/>
            </a:pPr>
            <a:r>
              <a:rPr lang="en-GB" b="0" i="0" dirty="0">
                <a:solidFill>
                  <a:srgbClr val="202124"/>
                </a:solidFill>
                <a:effectLst/>
                <a:latin typeface="Google Sans"/>
              </a:rPr>
              <a:t> </a:t>
            </a:r>
            <a:r>
              <a:rPr lang="en-GB" b="0" i="0" dirty="0">
                <a:solidFill>
                  <a:srgbClr val="040C28"/>
                </a:solidFill>
                <a:effectLst/>
                <a:latin typeface="Google Sans"/>
              </a:rPr>
              <a:t>alive or dead, ill or well, vaccinated or unvaccinated, or did or did not eat the potato salad</a:t>
            </a:r>
            <a:r>
              <a:rPr lang="en-GB" b="0" i="0" dirty="0">
                <a:solidFill>
                  <a:srgbClr val="202124"/>
                </a:solidFill>
                <a:effectLst/>
                <a:latin typeface="Google Sans"/>
              </a:rPr>
              <a:t>.</a:t>
            </a:r>
          </a:p>
          <a:p>
            <a:pPr>
              <a:lnSpc>
                <a:spcPct val="150000"/>
              </a:lnSpc>
              <a:buFont typeface="Wingdings" panose="05000000000000000000" pitchFamily="2" charset="2"/>
              <a:buChar char="v"/>
            </a:pPr>
            <a:r>
              <a:rPr lang="en-GB" b="0" i="0" dirty="0">
                <a:solidFill>
                  <a:srgbClr val="202124"/>
                </a:solidFill>
                <a:effectLst/>
                <a:latin typeface="Google Sans"/>
              </a:rPr>
              <a:t>A nominal variable with two mutually exclusive categories is sometimes called a dichotomous variable.</a:t>
            </a:r>
            <a:endParaRPr lang="en-GB" dirty="0"/>
          </a:p>
        </p:txBody>
      </p:sp>
      <p:sp>
        <p:nvSpPr>
          <p:cNvPr id="4" name="Footer Placeholder 3">
            <a:extLst>
              <a:ext uri="{FF2B5EF4-FFF2-40B4-BE49-F238E27FC236}">
                <a16:creationId xmlns:a16="http://schemas.microsoft.com/office/drawing/2014/main" id="{5BE359D6-4E19-2D76-E6F2-44536EF5FD93}"/>
              </a:ext>
            </a:extLst>
          </p:cNvPr>
          <p:cNvSpPr>
            <a:spLocks noGrp="1"/>
          </p:cNvSpPr>
          <p:nvPr>
            <p:ph type="ftr" sz="quarter" idx="11"/>
          </p:nvPr>
        </p:nvSpPr>
        <p:spPr>
          <a:xfrm>
            <a:off x="4038600" y="6310312"/>
            <a:ext cx="4114800" cy="365125"/>
          </a:xfrm>
        </p:spPr>
        <p:txBody>
          <a:bodyPr/>
          <a:lstStyle/>
          <a:p>
            <a:r>
              <a:rPr lang="ar-SA" sz="2000" b="1" dirty="0"/>
              <a:t>13</a:t>
            </a:r>
            <a:endParaRPr lang="en-GB" sz="2000" b="1" dirty="0"/>
          </a:p>
        </p:txBody>
      </p:sp>
    </p:spTree>
    <p:extLst>
      <p:ext uri="{BB962C8B-B14F-4D97-AF65-F5344CB8AC3E}">
        <p14:creationId xmlns:p14="http://schemas.microsoft.com/office/powerpoint/2010/main" val="32096243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62BDED-184E-5E05-AB91-9B8B4A20423C}"/>
              </a:ext>
            </a:extLst>
          </p:cNvPr>
          <p:cNvSpPr>
            <a:spLocks noGrp="1"/>
          </p:cNvSpPr>
          <p:nvPr>
            <p:ph type="title"/>
          </p:nvPr>
        </p:nvSpPr>
        <p:spPr/>
        <p:txBody>
          <a:bodyPr/>
          <a:lstStyle/>
          <a:p>
            <a:r>
              <a:rPr lang="en-US" dirty="0"/>
              <a:t>Genetic  concepts</a:t>
            </a:r>
            <a:endParaRPr lang="en-GB" dirty="0"/>
          </a:p>
        </p:txBody>
      </p:sp>
      <p:sp>
        <p:nvSpPr>
          <p:cNvPr id="3" name="Content Placeholder 2">
            <a:extLst>
              <a:ext uri="{FF2B5EF4-FFF2-40B4-BE49-F238E27FC236}">
                <a16:creationId xmlns:a16="http://schemas.microsoft.com/office/drawing/2014/main" id="{B22F7E90-719E-B5BD-5E77-C13AD1C30F7B}"/>
              </a:ext>
            </a:extLst>
          </p:cNvPr>
          <p:cNvSpPr>
            <a:spLocks noGrp="1"/>
          </p:cNvSpPr>
          <p:nvPr>
            <p:ph idx="1"/>
          </p:nvPr>
        </p:nvSpPr>
        <p:spPr>
          <a:xfrm>
            <a:off x="838200" y="1854200"/>
            <a:ext cx="10515600" cy="4351338"/>
          </a:xfrm>
        </p:spPr>
        <p:txBody>
          <a:bodyPr/>
          <a:lstStyle/>
          <a:p>
            <a:r>
              <a:rPr lang="en-GB" b="0" i="0" dirty="0">
                <a:solidFill>
                  <a:srgbClr val="333333"/>
                </a:solidFill>
                <a:effectLst/>
                <a:latin typeface="-apple-system"/>
              </a:rPr>
              <a:t>Genetic epidemiology is a discipline closely allied to traditional epidemiology</a:t>
            </a:r>
          </a:p>
          <a:p>
            <a:r>
              <a:rPr lang="en-GB" b="0" i="0" dirty="0">
                <a:solidFill>
                  <a:srgbClr val="333333"/>
                </a:solidFill>
                <a:effectLst/>
                <a:latin typeface="-apple-system"/>
              </a:rPr>
              <a:t> that deals with the analysis of the familial distribution of traits.</a:t>
            </a:r>
          </a:p>
          <a:p>
            <a:r>
              <a:rPr lang="en-GB" b="0" i="0" dirty="0">
                <a:solidFill>
                  <a:srgbClr val="333333"/>
                </a:solidFill>
                <a:effectLst/>
                <a:latin typeface="-apple-system"/>
              </a:rPr>
              <a:t> It emerged in the mid-1980s bringing together approaches and techniques developed in mathematical and quantitative genetics, medical and population genetics, statistics and epidemiology. </a:t>
            </a:r>
          </a:p>
          <a:p>
            <a:r>
              <a:rPr lang="en-GB" b="0" i="0" dirty="0">
                <a:solidFill>
                  <a:srgbClr val="333333"/>
                </a:solidFill>
                <a:effectLst/>
                <a:latin typeface="-apple-system"/>
              </a:rPr>
              <a:t>The purpose of this chapter is to familiarize the reader with key concepts in genetic epidemiology as applied at present to unveil the familial and genetic determinants of disease and the joint effects of genes and environmental exposures.</a:t>
            </a:r>
            <a:endParaRPr lang="en-GB" dirty="0"/>
          </a:p>
        </p:txBody>
      </p:sp>
      <p:sp>
        <p:nvSpPr>
          <p:cNvPr id="4" name="Footer Placeholder 3">
            <a:extLst>
              <a:ext uri="{FF2B5EF4-FFF2-40B4-BE49-F238E27FC236}">
                <a16:creationId xmlns:a16="http://schemas.microsoft.com/office/drawing/2014/main" id="{74F8AA46-9EF7-08C1-0C6F-064237BEB6C5}"/>
              </a:ext>
            </a:extLst>
          </p:cNvPr>
          <p:cNvSpPr>
            <a:spLocks noGrp="1"/>
          </p:cNvSpPr>
          <p:nvPr>
            <p:ph type="ftr" sz="quarter" idx="11"/>
          </p:nvPr>
        </p:nvSpPr>
        <p:spPr>
          <a:xfrm>
            <a:off x="4239016" y="6369050"/>
            <a:ext cx="4114800" cy="365125"/>
          </a:xfrm>
        </p:spPr>
        <p:txBody>
          <a:bodyPr/>
          <a:lstStyle/>
          <a:p>
            <a:r>
              <a:rPr lang="ar-SA" sz="2000" b="1" dirty="0"/>
              <a:t>14</a:t>
            </a:r>
            <a:endParaRPr lang="en-GB" sz="2000" b="1" dirty="0"/>
          </a:p>
        </p:txBody>
      </p:sp>
    </p:spTree>
    <p:extLst>
      <p:ext uri="{BB962C8B-B14F-4D97-AF65-F5344CB8AC3E}">
        <p14:creationId xmlns:p14="http://schemas.microsoft.com/office/powerpoint/2010/main" val="11057091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A5A30E-8784-263A-72EB-553EB8D3B906}"/>
              </a:ext>
            </a:extLst>
          </p:cNvPr>
          <p:cNvSpPr>
            <a:spLocks noGrp="1"/>
          </p:cNvSpPr>
          <p:nvPr>
            <p:ph type="title"/>
          </p:nvPr>
        </p:nvSpPr>
        <p:spPr/>
        <p:txBody>
          <a:bodyPr/>
          <a:lstStyle/>
          <a:p>
            <a:r>
              <a:rPr lang="en-US" b="1" dirty="0">
                <a:solidFill>
                  <a:schemeClr val="accent1"/>
                </a:solidFill>
              </a:rPr>
              <a:t>Epidemic Investigation </a:t>
            </a:r>
            <a:endParaRPr lang="en-GB" b="1" dirty="0">
              <a:solidFill>
                <a:schemeClr val="accent1"/>
              </a:solidFill>
            </a:endParaRPr>
          </a:p>
        </p:txBody>
      </p:sp>
      <p:sp>
        <p:nvSpPr>
          <p:cNvPr id="3" name="Content Placeholder 2">
            <a:extLst>
              <a:ext uri="{FF2B5EF4-FFF2-40B4-BE49-F238E27FC236}">
                <a16:creationId xmlns:a16="http://schemas.microsoft.com/office/drawing/2014/main" id="{2E21EDF3-8041-59AB-EE58-08033B346233}"/>
              </a:ext>
            </a:extLst>
          </p:cNvPr>
          <p:cNvSpPr>
            <a:spLocks noGrp="1"/>
          </p:cNvSpPr>
          <p:nvPr>
            <p:ph idx="1"/>
          </p:nvPr>
        </p:nvSpPr>
        <p:spPr>
          <a:xfrm>
            <a:off x="476250" y="1454150"/>
            <a:ext cx="10877550" cy="4351338"/>
          </a:xfrm>
        </p:spPr>
        <p:txBody>
          <a:bodyPr>
            <a:normAutofit fontScale="70000" lnSpcReduction="20000"/>
          </a:bodyPr>
          <a:lstStyle/>
          <a:p>
            <a:pPr marL="0" indent="0">
              <a:buNone/>
            </a:pPr>
            <a:r>
              <a:rPr lang="en-GB" sz="3200" b="0" i="0" dirty="0">
                <a:solidFill>
                  <a:srgbClr val="202124"/>
                </a:solidFill>
                <a:effectLst/>
                <a:latin typeface="arial" panose="020B0604020202020204" pitchFamily="34" charset="0"/>
              </a:rPr>
              <a:t>The purpose of the epidemiologic investigation is:</a:t>
            </a:r>
          </a:p>
          <a:p>
            <a:pPr>
              <a:lnSpc>
                <a:spcPct val="160000"/>
              </a:lnSpc>
              <a:buFont typeface="Wingdings" panose="05000000000000000000" pitchFamily="2" charset="2"/>
              <a:buChar char="q"/>
            </a:pPr>
            <a:r>
              <a:rPr lang="en-GB" sz="3200" b="0" i="0" dirty="0">
                <a:solidFill>
                  <a:srgbClr val="202124"/>
                </a:solidFill>
                <a:effectLst/>
                <a:latin typeface="arial" panose="020B0604020202020204" pitchFamily="34" charset="0"/>
              </a:rPr>
              <a:t> </a:t>
            </a:r>
            <a:r>
              <a:rPr lang="en-GB" sz="3200" b="1" i="0" dirty="0">
                <a:solidFill>
                  <a:srgbClr val="202124"/>
                </a:solidFill>
                <a:effectLst/>
                <a:latin typeface="arial" panose="020B0604020202020204" pitchFamily="34" charset="0"/>
              </a:rPr>
              <a:t>to </a:t>
            </a:r>
            <a:r>
              <a:rPr lang="en-GB" sz="3200" b="1" i="0" dirty="0">
                <a:solidFill>
                  <a:schemeClr val="accent2">
                    <a:lumMod val="75000"/>
                  </a:schemeClr>
                </a:solidFill>
                <a:effectLst/>
                <a:latin typeface="arial" panose="020B0604020202020204" pitchFamily="34" charset="0"/>
              </a:rPr>
              <a:t>identify a problem</a:t>
            </a:r>
            <a:r>
              <a:rPr lang="en-GB" sz="3200" b="1" i="0" dirty="0">
                <a:solidFill>
                  <a:srgbClr val="202124"/>
                </a:solidFill>
                <a:effectLst/>
                <a:latin typeface="arial" panose="020B0604020202020204" pitchFamily="34" charset="0"/>
              </a:rPr>
              <a:t>,</a:t>
            </a:r>
          </a:p>
          <a:p>
            <a:pPr>
              <a:lnSpc>
                <a:spcPct val="160000"/>
              </a:lnSpc>
              <a:buFont typeface="Wingdings" panose="05000000000000000000" pitchFamily="2" charset="2"/>
              <a:buChar char="q"/>
            </a:pPr>
            <a:r>
              <a:rPr lang="en-GB" sz="3200" b="1" i="0" dirty="0">
                <a:solidFill>
                  <a:srgbClr val="202124"/>
                </a:solidFill>
                <a:effectLst/>
                <a:latin typeface="arial" panose="020B0604020202020204" pitchFamily="34" charset="0"/>
              </a:rPr>
              <a:t> </a:t>
            </a:r>
            <a:r>
              <a:rPr lang="en-GB" sz="3200" b="1" i="0" dirty="0">
                <a:solidFill>
                  <a:srgbClr val="FF0000"/>
                </a:solidFill>
                <a:effectLst/>
                <a:latin typeface="arial" panose="020B0604020202020204" pitchFamily="34" charset="0"/>
              </a:rPr>
              <a:t>collect data</a:t>
            </a:r>
            <a:r>
              <a:rPr lang="en-GB" sz="3200" b="1" i="0" dirty="0">
                <a:solidFill>
                  <a:srgbClr val="202124"/>
                </a:solidFill>
                <a:effectLst/>
                <a:latin typeface="arial" panose="020B0604020202020204" pitchFamily="34" charset="0"/>
              </a:rPr>
              <a:t>,</a:t>
            </a:r>
          </a:p>
          <a:p>
            <a:pPr>
              <a:lnSpc>
                <a:spcPct val="160000"/>
              </a:lnSpc>
              <a:buFont typeface="Wingdings" panose="05000000000000000000" pitchFamily="2" charset="2"/>
              <a:buChar char="q"/>
            </a:pPr>
            <a:r>
              <a:rPr lang="en-GB" sz="3200" b="1" i="0" dirty="0">
                <a:solidFill>
                  <a:schemeClr val="accent6">
                    <a:lumMod val="50000"/>
                  </a:schemeClr>
                </a:solidFill>
                <a:effectLst/>
                <a:highlight>
                  <a:srgbClr val="FFFF00"/>
                </a:highlight>
                <a:latin typeface="arial" panose="020B0604020202020204" pitchFamily="34" charset="0"/>
              </a:rPr>
              <a:t> formulate and test hypotheses</a:t>
            </a:r>
          </a:p>
          <a:p>
            <a:pPr>
              <a:lnSpc>
                <a:spcPct val="160000"/>
              </a:lnSpc>
              <a:buFont typeface="Wingdings" panose="05000000000000000000" pitchFamily="2" charset="2"/>
              <a:buChar char="q"/>
            </a:pPr>
            <a:r>
              <a:rPr lang="en-GB" sz="3200" b="0" i="0" dirty="0">
                <a:solidFill>
                  <a:srgbClr val="202124"/>
                </a:solidFill>
                <a:effectLst/>
                <a:latin typeface="arial" panose="020B0604020202020204" pitchFamily="34" charset="0"/>
              </a:rPr>
              <a:t>. It involves the collection and analysis of more facts</a:t>
            </a:r>
          </a:p>
          <a:p>
            <a:pPr>
              <a:lnSpc>
                <a:spcPct val="160000"/>
              </a:lnSpc>
              <a:buFont typeface="Wingdings" panose="05000000000000000000" pitchFamily="2" charset="2"/>
              <a:buChar char="q"/>
            </a:pPr>
            <a:r>
              <a:rPr lang="en-GB" sz="3200" b="0" i="0" dirty="0">
                <a:solidFill>
                  <a:srgbClr val="202124"/>
                </a:solidFill>
                <a:effectLst/>
                <a:latin typeface="arial" panose="020B0604020202020204" pitchFamily="34" charset="0"/>
              </a:rPr>
              <a:t> or data to determine </a:t>
            </a:r>
            <a:r>
              <a:rPr lang="en-GB" sz="3200" b="0" i="0" dirty="0">
                <a:solidFill>
                  <a:schemeClr val="accent5">
                    <a:lumMod val="75000"/>
                  </a:schemeClr>
                </a:solidFill>
                <a:effectLst/>
                <a:latin typeface="arial" panose="020B0604020202020204" pitchFamily="34" charset="0"/>
              </a:rPr>
              <a:t>the cause </a:t>
            </a:r>
            <a:r>
              <a:rPr lang="en-GB" sz="3200" b="0" i="0" dirty="0">
                <a:solidFill>
                  <a:srgbClr val="202124"/>
                </a:solidFill>
                <a:effectLst/>
                <a:latin typeface="arial" panose="020B0604020202020204" pitchFamily="34" charset="0"/>
              </a:rPr>
              <a:t>of illness and to </a:t>
            </a:r>
            <a:r>
              <a:rPr lang="en-GB" sz="3200" b="0" i="0" dirty="0">
                <a:solidFill>
                  <a:schemeClr val="accent5">
                    <a:lumMod val="75000"/>
                  </a:schemeClr>
                </a:solidFill>
                <a:effectLst/>
                <a:latin typeface="arial" panose="020B0604020202020204" pitchFamily="34" charset="0"/>
              </a:rPr>
              <a:t>implement control measures</a:t>
            </a:r>
          </a:p>
          <a:p>
            <a:pPr>
              <a:lnSpc>
                <a:spcPct val="160000"/>
              </a:lnSpc>
              <a:buFont typeface="Wingdings" panose="05000000000000000000" pitchFamily="2" charset="2"/>
              <a:buChar char="q"/>
            </a:pPr>
            <a:r>
              <a:rPr lang="en-GB" sz="3200" b="0" i="0" dirty="0">
                <a:solidFill>
                  <a:srgbClr val="202124"/>
                </a:solidFill>
                <a:effectLst/>
                <a:latin typeface="arial" panose="020B0604020202020204" pitchFamily="34" charset="0"/>
              </a:rPr>
              <a:t> </a:t>
            </a:r>
            <a:r>
              <a:rPr lang="en-GB" sz="3200" b="0" i="0" dirty="0">
                <a:solidFill>
                  <a:srgbClr val="7030A0"/>
                </a:solidFill>
                <a:effectLst/>
                <a:latin typeface="arial" panose="020B0604020202020204" pitchFamily="34" charset="0"/>
              </a:rPr>
              <a:t>to prevent additional illness</a:t>
            </a:r>
            <a:r>
              <a:rPr lang="en-GB" sz="3200" b="0" i="0" dirty="0">
                <a:solidFill>
                  <a:srgbClr val="202124"/>
                </a:solidFill>
                <a:effectLst/>
                <a:latin typeface="arial" panose="020B0604020202020204" pitchFamily="34" charset="0"/>
              </a:rPr>
              <a:t>.</a:t>
            </a:r>
            <a:endParaRPr lang="en-GB" sz="3200" dirty="0"/>
          </a:p>
        </p:txBody>
      </p:sp>
      <p:sp>
        <p:nvSpPr>
          <p:cNvPr id="4" name="Footer Placeholder 3">
            <a:extLst>
              <a:ext uri="{FF2B5EF4-FFF2-40B4-BE49-F238E27FC236}">
                <a16:creationId xmlns:a16="http://schemas.microsoft.com/office/drawing/2014/main" id="{F57322D9-E952-34C2-0D7D-C1CA92211BE0}"/>
              </a:ext>
            </a:extLst>
          </p:cNvPr>
          <p:cNvSpPr>
            <a:spLocks noGrp="1"/>
          </p:cNvSpPr>
          <p:nvPr>
            <p:ph type="ftr" sz="quarter" idx="11"/>
          </p:nvPr>
        </p:nvSpPr>
        <p:spPr>
          <a:xfrm>
            <a:off x="4276595" y="6127750"/>
            <a:ext cx="4114800" cy="365125"/>
          </a:xfrm>
        </p:spPr>
        <p:txBody>
          <a:bodyPr/>
          <a:lstStyle/>
          <a:p>
            <a:r>
              <a:rPr lang="en-GB" sz="2400" dirty="0"/>
              <a:t>1</a:t>
            </a:r>
            <a:r>
              <a:rPr lang="ar-SA" sz="2400" dirty="0"/>
              <a:t>4</a:t>
            </a:r>
            <a:endParaRPr lang="en-GB" sz="2400" dirty="0"/>
          </a:p>
        </p:txBody>
      </p:sp>
    </p:spTree>
    <p:extLst>
      <p:ext uri="{BB962C8B-B14F-4D97-AF65-F5344CB8AC3E}">
        <p14:creationId xmlns:p14="http://schemas.microsoft.com/office/powerpoint/2010/main" val="39343772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75F9E5-A04A-0838-A8A0-F7ECD34B769F}"/>
              </a:ext>
            </a:extLst>
          </p:cNvPr>
          <p:cNvSpPr>
            <a:spLocks noGrp="1"/>
          </p:cNvSpPr>
          <p:nvPr>
            <p:ph type="title"/>
          </p:nvPr>
        </p:nvSpPr>
        <p:spPr/>
        <p:txBody>
          <a:bodyPr/>
          <a:lstStyle/>
          <a:p>
            <a:r>
              <a:rPr lang="en-US" b="1" dirty="0">
                <a:solidFill>
                  <a:srgbClr val="0070C0"/>
                </a:solidFill>
              </a:rPr>
              <a:t>Steps of Epidemic Investigation </a:t>
            </a:r>
            <a:endParaRPr lang="en-GB" b="1" dirty="0">
              <a:solidFill>
                <a:srgbClr val="0070C0"/>
              </a:solidFill>
            </a:endParaRPr>
          </a:p>
        </p:txBody>
      </p:sp>
      <p:sp>
        <p:nvSpPr>
          <p:cNvPr id="3" name="Content Placeholder 2">
            <a:extLst>
              <a:ext uri="{FF2B5EF4-FFF2-40B4-BE49-F238E27FC236}">
                <a16:creationId xmlns:a16="http://schemas.microsoft.com/office/drawing/2014/main" id="{7F0863AD-AFC6-63F8-D2C0-CC3C1E326C29}"/>
              </a:ext>
            </a:extLst>
          </p:cNvPr>
          <p:cNvSpPr>
            <a:spLocks noGrp="1"/>
          </p:cNvSpPr>
          <p:nvPr>
            <p:ph idx="1"/>
          </p:nvPr>
        </p:nvSpPr>
        <p:spPr/>
        <p:txBody>
          <a:bodyPr/>
          <a:lstStyle/>
          <a:p>
            <a:pPr algn="l">
              <a:buFont typeface="Arial" panose="020B0604020202020204" pitchFamily="34" charset="0"/>
              <a:buChar char="•"/>
            </a:pPr>
            <a:r>
              <a:rPr lang="en-GB" b="0" i="0" dirty="0">
                <a:solidFill>
                  <a:srgbClr val="202124"/>
                </a:solidFill>
                <a:effectLst/>
                <a:latin typeface="arial" panose="020B0604020202020204" pitchFamily="34" charset="0"/>
              </a:rPr>
              <a:t>Securing the Scene.</a:t>
            </a:r>
          </a:p>
          <a:p>
            <a:pPr algn="l">
              <a:buFont typeface="Arial" panose="020B0604020202020204" pitchFamily="34" charset="0"/>
              <a:buChar char="•"/>
            </a:pPr>
            <a:r>
              <a:rPr lang="en-GB" b="0" i="0" dirty="0">
                <a:solidFill>
                  <a:srgbClr val="202124"/>
                </a:solidFill>
                <a:effectLst/>
                <a:latin typeface="arial" panose="020B0604020202020204" pitchFamily="34" charset="0"/>
              </a:rPr>
              <a:t>Separating the Witnesses.</a:t>
            </a:r>
          </a:p>
          <a:p>
            <a:pPr algn="l">
              <a:buFont typeface="Arial" panose="020B0604020202020204" pitchFamily="34" charset="0"/>
              <a:buChar char="•"/>
            </a:pPr>
            <a:r>
              <a:rPr lang="en-GB" b="0" i="0" dirty="0">
                <a:solidFill>
                  <a:srgbClr val="202124"/>
                </a:solidFill>
                <a:effectLst/>
                <a:latin typeface="arial" panose="020B0604020202020204" pitchFamily="34" charset="0"/>
              </a:rPr>
              <a:t>Scanning the Scene.</a:t>
            </a:r>
          </a:p>
          <a:p>
            <a:pPr algn="l">
              <a:buFont typeface="Arial" panose="020B0604020202020204" pitchFamily="34" charset="0"/>
              <a:buChar char="•"/>
            </a:pPr>
            <a:r>
              <a:rPr lang="en-GB" b="0" i="0" dirty="0">
                <a:solidFill>
                  <a:srgbClr val="202124"/>
                </a:solidFill>
                <a:effectLst/>
                <a:latin typeface="arial" panose="020B0604020202020204" pitchFamily="34" charset="0"/>
              </a:rPr>
              <a:t>Seeing the Scene.</a:t>
            </a:r>
          </a:p>
          <a:p>
            <a:pPr algn="l">
              <a:buFont typeface="Arial" panose="020B0604020202020204" pitchFamily="34" charset="0"/>
              <a:buChar char="•"/>
            </a:pPr>
            <a:r>
              <a:rPr lang="en-GB" b="0" i="0" dirty="0">
                <a:solidFill>
                  <a:srgbClr val="202124"/>
                </a:solidFill>
                <a:effectLst/>
                <a:latin typeface="arial" panose="020B0604020202020204" pitchFamily="34" charset="0"/>
              </a:rPr>
              <a:t>Sketching the Scene.</a:t>
            </a:r>
          </a:p>
          <a:p>
            <a:pPr algn="l">
              <a:buFont typeface="Arial" panose="020B0604020202020204" pitchFamily="34" charset="0"/>
              <a:buChar char="•"/>
            </a:pPr>
            <a:r>
              <a:rPr lang="en-GB" b="0" i="0" dirty="0">
                <a:solidFill>
                  <a:srgbClr val="202124"/>
                </a:solidFill>
                <a:effectLst/>
                <a:latin typeface="arial" panose="020B0604020202020204" pitchFamily="34" charset="0"/>
              </a:rPr>
              <a:t>Searching for Evidence.</a:t>
            </a:r>
          </a:p>
          <a:p>
            <a:pPr algn="l">
              <a:buFont typeface="Arial" panose="020B0604020202020204" pitchFamily="34" charset="0"/>
              <a:buChar char="•"/>
            </a:pPr>
            <a:r>
              <a:rPr lang="en-GB" b="0" i="0" dirty="0">
                <a:solidFill>
                  <a:srgbClr val="202124"/>
                </a:solidFill>
                <a:effectLst/>
                <a:latin typeface="arial" panose="020B0604020202020204" pitchFamily="34" charset="0"/>
              </a:rPr>
              <a:t>Securing and Collecting Evidence.</a:t>
            </a:r>
          </a:p>
          <a:p>
            <a:endParaRPr lang="en-GB" dirty="0"/>
          </a:p>
        </p:txBody>
      </p:sp>
      <p:sp>
        <p:nvSpPr>
          <p:cNvPr id="4" name="Footer Placeholder 3">
            <a:extLst>
              <a:ext uri="{FF2B5EF4-FFF2-40B4-BE49-F238E27FC236}">
                <a16:creationId xmlns:a16="http://schemas.microsoft.com/office/drawing/2014/main" id="{E197C745-E252-4B22-070E-93FF12636696}"/>
              </a:ext>
            </a:extLst>
          </p:cNvPr>
          <p:cNvSpPr>
            <a:spLocks noGrp="1"/>
          </p:cNvSpPr>
          <p:nvPr>
            <p:ph type="ftr" sz="quarter" idx="11"/>
          </p:nvPr>
        </p:nvSpPr>
        <p:spPr>
          <a:xfrm>
            <a:off x="4038600" y="6492875"/>
            <a:ext cx="4114800" cy="365125"/>
          </a:xfrm>
        </p:spPr>
        <p:txBody>
          <a:bodyPr/>
          <a:lstStyle/>
          <a:p>
            <a:r>
              <a:rPr lang="en-GB" sz="2000" b="1" dirty="0"/>
              <a:t>16</a:t>
            </a:r>
          </a:p>
        </p:txBody>
      </p:sp>
    </p:spTree>
    <p:extLst>
      <p:ext uri="{BB962C8B-B14F-4D97-AF65-F5344CB8AC3E}">
        <p14:creationId xmlns:p14="http://schemas.microsoft.com/office/powerpoint/2010/main" val="30121086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5583CCE0-F234-E59A-1CEA-A4A41064602A}"/>
              </a:ext>
            </a:extLst>
          </p:cNvPr>
          <p:cNvSpPr>
            <a:spLocks noGrp="1"/>
          </p:cNvSpPr>
          <p:nvPr>
            <p:ph type="ftr" sz="quarter" idx="11"/>
          </p:nvPr>
        </p:nvSpPr>
        <p:spPr/>
        <p:txBody>
          <a:bodyPr/>
          <a:lstStyle/>
          <a:p>
            <a:r>
              <a:rPr lang="en-GB"/>
              <a:t>1</a:t>
            </a:r>
          </a:p>
        </p:txBody>
      </p:sp>
      <p:pic>
        <p:nvPicPr>
          <p:cNvPr id="8" name="Content Placeholder 7" descr="Thank You Frame Images - Free Download on Freepik">
            <a:extLst>
              <a:ext uri="{FF2B5EF4-FFF2-40B4-BE49-F238E27FC236}">
                <a16:creationId xmlns:a16="http://schemas.microsoft.com/office/drawing/2014/main" id="{A8991426-CB60-040A-CCB3-264EDC2F6731}"/>
              </a:ext>
            </a:extLst>
          </p:cNvPr>
          <p:cNvPicPr>
            <a:picLocks noGrp="1" noChangeAspect="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0" y="-91440"/>
            <a:ext cx="12049760" cy="6949440"/>
          </a:xfrm>
          <a:prstGeom prst="rect">
            <a:avLst/>
          </a:prstGeom>
          <a:noFill/>
          <a:ln>
            <a:noFill/>
          </a:ln>
        </p:spPr>
      </p:pic>
    </p:spTree>
    <p:extLst>
      <p:ext uri="{BB962C8B-B14F-4D97-AF65-F5344CB8AC3E}">
        <p14:creationId xmlns:p14="http://schemas.microsoft.com/office/powerpoint/2010/main" val="22623142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D7780-1ACC-F30A-4BE1-6049A347617C}"/>
              </a:ext>
            </a:extLst>
          </p:cNvPr>
          <p:cNvSpPr>
            <a:spLocks noGrp="1"/>
          </p:cNvSpPr>
          <p:nvPr>
            <p:ph type="title"/>
          </p:nvPr>
        </p:nvSpPr>
        <p:spPr>
          <a:xfrm>
            <a:off x="838200" y="365125"/>
            <a:ext cx="11262360" cy="1325563"/>
          </a:xfrm>
        </p:spPr>
        <p:txBody>
          <a:bodyPr>
            <a:normAutofit/>
          </a:bodyPr>
          <a:lstStyle/>
          <a:p>
            <a:pPr algn="ctr"/>
            <a:r>
              <a:rPr lang="en-GB" sz="2800" b="1" dirty="0">
                <a:solidFill>
                  <a:srgbClr val="0070C0"/>
                </a:solidFill>
                <a:effectLst/>
                <a:latin typeface="Calibri" panose="020F0502020204030204" pitchFamily="34" charset="0"/>
                <a:ea typeface="Calibri" panose="020F0502020204030204" pitchFamily="34" charset="0"/>
                <a:cs typeface="Arial" panose="020B0604020202020204" pitchFamily="34" charset="0"/>
              </a:rPr>
              <a:t>2.</a:t>
            </a:r>
            <a:r>
              <a:rPr lang="en-GB" sz="3600" b="1" dirty="0">
                <a:solidFill>
                  <a:srgbClr val="0070C0"/>
                </a:solidFill>
                <a:effectLst/>
                <a:latin typeface="Calibri" panose="020F0502020204030204" pitchFamily="34" charset="0"/>
                <a:ea typeface="Calibri" panose="020F0502020204030204" pitchFamily="34" charset="0"/>
                <a:cs typeface="Arial" panose="020B0604020202020204" pitchFamily="34" charset="0"/>
              </a:rPr>
              <a:t>Epidemiology  and prevention of Some acute diseases </a:t>
            </a:r>
            <a:endParaRPr lang="en-GB" sz="3600" dirty="0"/>
          </a:p>
        </p:txBody>
      </p:sp>
      <p:sp>
        <p:nvSpPr>
          <p:cNvPr id="3" name="Content Placeholder 2">
            <a:extLst>
              <a:ext uri="{FF2B5EF4-FFF2-40B4-BE49-F238E27FC236}">
                <a16:creationId xmlns:a16="http://schemas.microsoft.com/office/drawing/2014/main" id="{B79BD406-F227-62D5-773B-DCF86C5FDCE7}"/>
              </a:ext>
            </a:extLst>
          </p:cNvPr>
          <p:cNvSpPr>
            <a:spLocks noGrp="1"/>
          </p:cNvSpPr>
          <p:nvPr>
            <p:ph idx="1"/>
          </p:nvPr>
        </p:nvSpPr>
        <p:spPr>
          <a:xfrm>
            <a:off x="838200" y="1825625"/>
            <a:ext cx="10515600" cy="3295015"/>
          </a:xfrm>
        </p:spPr>
        <p:txBody>
          <a:bodyPr>
            <a:normAutofit/>
          </a:bodyPr>
          <a:lstStyle/>
          <a:p>
            <a:pPr marL="514350" indent="-514350">
              <a:buFont typeface="+mj-lt"/>
              <a:buAutoNum type="arabicPeriod"/>
            </a:pPr>
            <a:r>
              <a:rPr lang="en-US" b="1" dirty="0">
                <a:effectLst/>
                <a:latin typeface="Calibri" panose="020F0502020204030204" pitchFamily="34" charset="0"/>
                <a:ea typeface="Calibri" panose="020F0502020204030204" pitchFamily="34" charset="0"/>
                <a:cs typeface="Arial" panose="020B0604020202020204" pitchFamily="34" charset="0"/>
              </a:rPr>
              <a:t>Immunological </a:t>
            </a:r>
            <a:r>
              <a:rPr lang="en-US" b="1" dirty="0">
                <a:solidFill>
                  <a:srgbClr val="FF0000"/>
                </a:solidFill>
                <a:effectLst/>
                <a:latin typeface="Calibri" panose="020F0502020204030204" pitchFamily="34" charset="0"/>
                <a:ea typeface="Calibri" panose="020F0502020204030204" pitchFamily="34" charset="0"/>
                <a:cs typeface="Arial" panose="020B0604020202020204" pitchFamily="34" charset="0"/>
              </a:rPr>
              <a:t>Bio</a:t>
            </a:r>
            <a:r>
              <a:rPr lang="en-US" b="1" dirty="0">
                <a:effectLst/>
                <a:latin typeface="Calibri" panose="020F0502020204030204" pitchFamily="34" charset="0"/>
                <a:ea typeface="Calibri" panose="020F0502020204030204" pitchFamily="34" charset="0"/>
                <a:cs typeface="Arial" panose="020B0604020202020204" pitchFamily="34" charset="0"/>
              </a:rPr>
              <a:t>- factors </a:t>
            </a:r>
          </a:p>
          <a:p>
            <a:pPr marL="514350" indent="-514350">
              <a:buFont typeface="+mj-lt"/>
              <a:buAutoNum type="arabicPeriod"/>
            </a:pPr>
            <a:r>
              <a:rPr lang="en-GB" b="1" dirty="0">
                <a:effectLst/>
                <a:latin typeface="Calibri" panose="020F0502020204030204" pitchFamily="34" charset="0"/>
                <a:ea typeface="Calibri" panose="020F0502020204030204" pitchFamily="34" charset="0"/>
                <a:cs typeface="Arial" panose="020B0604020202020204" pitchFamily="34" charset="0"/>
              </a:rPr>
              <a:t>Measles and influenzas </a:t>
            </a:r>
          </a:p>
          <a:p>
            <a:pPr marL="514350" indent="-514350">
              <a:buFont typeface="+mj-lt"/>
              <a:buAutoNum type="arabicPeriod"/>
            </a:pPr>
            <a:r>
              <a:rPr lang="en-GB" b="1" dirty="0">
                <a:latin typeface="Calibri" panose="020F0502020204030204" pitchFamily="34" charset="0"/>
                <a:ea typeface="Calibri" panose="020F0502020204030204" pitchFamily="34" charset="0"/>
                <a:cs typeface="Arial" panose="020B0604020202020204" pitchFamily="34" charset="0"/>
              </a:rPr>
              <a:t>Brucellosis and Typhoid  fever</a:t>
            </a:r>
          </a:p>
          <a:p>
            <a:pPr marL="514350" indent="-514350">
              <a:buFont typeface="+mj-lt"/>
              <a:buAutoNum type="arabicPeriod"/>
            </a:pPr>
            <a:r>
              <a:rPr lang="en-GB" b="1" dirty="0">
                <a:latin typeface="Calibri" panose="020F0502020204030204" pitchFamily="34" charset="0"/>
                <a:cs typeface="Arial" panose="020B0604020202020204" pitchFamily="34" charset="0"/>
              </a:rPr>
              <a:t>Sexual   diseases </a:t>
            </a:r>
          </a:p>
          <a:p>
            <a:pPr marL="514350" indent="-514350">
              <a:buFont typeface="+mj-lt"/>
              <a:buAutoNum type="arabicPeriod"/>
            </a:pPr>
            <a:r>
              <a:rPr lang="en-GB" b="1" dirty="0">
                <a:latin typeface="Calibri" panose="020F0502020204030204" pitchFamily="34" charset="0"/>
                <a:cs typeface="Arial" panose="020B0604020202020204" pitchFamily="34" charset="0"/>
              </a:rPr>
              <a:t>Viral  hepatitis </a:t>
            </a:r>
          </a:p>
          <a:p>
            <a:pPr marL="514350" indent="-514350">
              <a:buFont typeface="+mj-lt"/>
              <a:buAutoNum type="arabicPeriod"/>
            </a:pPr>
            <a:r>
              <a:rPr lang="en-GB" b="1" dirty="0">
                <a:latin typeface="Calibri" panose="020F0502020204030204" pitchFamily="34" charset="0"/>
                <a:cs typeface="Arial" panose="020B0604020202020204" pitchFamily="34" charset="0"/>
              </a:rPr>
              <a:t>Tuberculosis </a:t>
            </a:r>
          </a:p>
          <a:p>
            <a:pPr marL="514350" indent="-514350">
              <a:buFont typeface="+mj-lt"/>
              <a:buAutoNum type="arabicPeriod"/>
            </a:pPr>
            <a:endParaRPr lang="en-GB" b="1" dirty="0">
              <a:effectLst/>
              <a:latin typeface="Calibri" panose="020F0502020204030204" pitchFamily="34" charset="0"/>
              <a:ea typeface="Calibri" panose="020F0502020204030204" pitchFamily="34" charset="0"/>
              <a:cs typeface="Arial" panose="020B0604020202020204" pitchFamily="34" charset="0"/>
            </a:endParaRPr>
          </a:p>
          <a:p>
            <a:pPr marL="514350" indent="-514350">
              <a:buFont typeface="+mj-lt"/>
              <a:buAutoNum type="arabicPeriod"/>
            </a:pPr>
            <a:endParaRPr lang="en-GB" dirty="0"/>
          </a:p>
        </p:txBody>
      </p:sp>
      <p:sp>
        <p:nvSpPr>
          <p:cNvPr id="4" name="Footer Placeholder 3">
            <a:extLst>
              <a:ext uri="{FF2B5EF4-FFF2-40B4-BE49-F238E27FC236}">
                <a16:creationId xmlns:a16="http://schemas.microsoft.com/office/drawing/2014/main" id="{B19D5605-2A8C-C687-04ED-F06E3D1609C7}"/>
              </a:ext>
            </a:extLst>
          </p:cNvPr>
          <p:cNvSpPr>
            <a:spLocks noGrp="1"/>
          </p:cNvSpPr>
          <p:nvPr>
            <p:ph type="ftr" sz="quarter" idx="11"/>
          </p:nvPr>
        </p:nvSpPr>
        <p:spPr>
          <a:xfrm>
            <a:off x="4038600" y="6310312"/>
            <a:ext cx="4114800" cy="365125"/>
          </a:xfrm>
        </p:spPr>
        <p:txBody>
          <a:bodyPr/>
          <a:lstStyle/>
          <a:p>
            <a:r>
              <a:rPr lang="ar-SA" sz="3200" dirty="0"/>
              <a:t>15</a:t>
            </a:r>
            <a:endParaRPr lang="en-GB" sz="3200" dirty="0"/>
          </a:p>
        </p:txBody>
      </p:sp>
    </p:spTree>
    <p:extLst>
      <p:ext uri="{BB962C8B-B14F-4D97-AF65-F5344CB8AC3E}">
        <p14:creationId xmlns:p14="http://schemas.microsoft.com/office/powerpoint/2010/main" val="3262613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8C050D-89DD-AA12-7CBC-367EF7C4F31A}"/>
              </a:ext>
            </a:extLst>
          </p:cNvPr>
          <p:cNvSpPr>
            <a:spLocks noGrp="1"/>
          </p:cNvSpPr>
          <p:nvPr>
            <p:ph type="title"/>
          </p:nvPr>
        </p:nvSpPr>
        <p:spPr>
          <a:xfrm>
            <a:off x="425885" y="410367"/>
            <a:ext cx="11028123" cy="1706531"/>
          </a:xfrm>
          <a:solidFill>
            <a:schemeClr val="accent1">
              <a:lumMod val="20000"/>
              <a:lumOff val="80000"/>
            </a:schemeClr>
          </a:solidFill>
        </p:spPr>
        <p:txBody>
          <a:bodyPr>
            <a:normAutofit fontScale="90000"/>
          </a:bodyPr>
          <a:lstStyle/>
          <a:p>
            <a:pPr algn="ctr"/>
            <a:r>
              <a:rPr lang="en-US" b="1" dirty="0">
                <a:solidFill>
                  <a:srgbClr val="0070C0"/>
                </a:solidFill>
              </a:rPr>
              <a:t>2</a:t>
            </a:r>
            <a:r>
              <a:rPr lang="en-US" dirty="0">
                <a:solidFill>
                  <a:srgbClr val="0070C0"/>
                </a:solidFill>
              </a:rPr>
              <a:t> </a:t>
            </a:r>
            <a:r>
              <a:rPr lang="en-US" sz="4000" dirty="0">
                <a:solidFill>
                  <a:srgbClr val="0070C0"/>
                </a:solidFill>
                <a:latin typeface="Arial Black" panose="020B0A04020102020204" pitchFamily="34" charset="0"/>
              </a:rPr>
              <a:t>Epidemiology Of  Prevention Of Some  Acute  Diseases</a:t>
            </a:r>
            <a:br>
              <a:rPr lang="en-US" sz="4000" dirty="0">
                <a:solidFill>
                  <a:srgbClr val="0070C0"/>
                </a:solidFill>
                <a:latin typeface="Arial Black" panose="020B0A04020102020204" pitchFamily="34" charset="0"/>
              </a:rPr>
            </a:br>
            <a:r>
              <a:rPr lang="en-US" sz="4000" dirty="0">
                <a:solidFill>
                  <a:srgbClr val="0070C0"/>
                </a:solidFill>
                <a:latin typeface="Arial Black" panose="020B0A04020102020204" pitchFamily="34" charset="0"/>
              </a:rPr>
              <a:t> </a:t>
            </a:r>
            <a:endParaRPr lang="en-GB" sz="4000" dirty="0">
              <a:solidFill>
                <a:srgbClr val="0070C0"/>
              </a:solidFill>
              <a:latin typeface="Arial Black" panose="020B0A04020102020204" pitchFamily="34" charset="0"/>
            </a:endParaRPr>
          </a:p>
        </p:txBody>
      </p:sp>
      <p:sp>
        <p:nvSpPr>
          <p:cNvPr id="4" name="Footer Placeholder 3">
            <a:extLst>
              <a:ext uri="{FF2B5EF4-FFF2-40B4-BE49-F238E27FC236}">
                <a16:creationId xmlns:a16="http://schemas.microsoft.com/office/drawing/2014/main" id="{74131D8E-D9A4-B6CA-6B5D-C0DC8335E0CD}"/>
              </a:ext>
            </a:extLst>
          </p:cNvPr>
          <p:cNvSpPr>
            <a:spLocks noGrp="1"/>
          </p:cNvSpPr>
          <p:nvPr>
            <p:ph type="ftr" sz="quarter" idx="11"/>
          </p:nvPr>
        </p:nvSpPr>
        <p:spPr/>
        <p:txBody>
          <a:bodyPr/>
          <a:lstStyle/>
          <a:p>
            <a:r>
              <a:rPr lang="en-GB"/>
              <a:t>1</a:t>
            </a:r>
          </a:p>
        </p:txBody>
      </p:sp>
    </p:spTree>
    <p:extLst>
      <p:ext uri="{BB962C8B-B14F-4D97-AF65-F5344CB8AC3E}">
        <p14:creationId xmlns:p14="http://schemas.microsoft.com/office/powerpoint/2010/main" val="15584584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134096B-D0B6-DAF7-E6A0-2525D8751A38}"/>
              </a:ext>
            </a:extLst>
          </p:cNvPr>
          <p:cNvSpPr>
            <a:spLocks noGrp="1"/>
          </p:cNvSpPr>
          <p:nvPr>
            <p:ph idx="1"/>
          </p:nvPr>
        </p:nvSpPr>
        <p:spPr/>
        <p:txBody>
          <a:bodyPr/>
          <a:lstStyle/>
          <a:p>
            <a:pPr marL="514350" indent="-514350" algn="ctr">
              <a:buFont typeface="+mj-lt"/>
              <a:buAutoNum type="arabicPeriod"/>
            </a:pPr>
            <a:endParaRPr lang="en-GB" sz="2800" b="1" u="none" kern="100" baseline="0" dirty="0">
              <a:solidFill>
                <a:schemeClr val="tx1"/>
              </a:solidFill>
              <a:effectLst/>
              <a:highlight>
                <a:srgbClr val="00FFFF"/>
              </a:highlight>
            </a:endParaRPr>
          </a:p>
          <a:p>
            <a:pPr marL="514350" indent="-514350" algn="ctr">
              <a:buFont typeface="+mj-lt"/>
              <a:buAutoNum type="arabicPeriod"/>
            </a:pPr>
            <a:endParaRPr lang="en-GB" b="1" kern="100" dirty="0">
              <a:highlight>
                <a:srgbClr val="00FFFF"/>
              </a:highlight>
            </a:endParaRPr>
          </a:p>
          <a:p>
            <a:pPr marL="514350" indent="-514350" algn="ctr">
              <a:buFont typeface="+mj-lt"/>
              <a:buAutoNum type="arabicPeriod"/>
            </a:pPr>
            <a:endParaRPr lang="en-GB" sz="2800" b="1" u="none" kern="100" baseline="0" dirty="0">
              <a:solidFill>
                <a:schemeClr val="tx1"/>
              </a:solidFill>
              <a:effectLst/>
              <a:highlight>
                <a:srgbClr val="00FFFF"/>
              </a:highlight>
            </a:endParaRPr>
          </a:p>
          <a:p>
            <a:pPr marL="514350" indent="-514350" algn="ctr">
              <a:buFont typeface="+mj-lt"/>
              <a:buAutoNum type="arabicPeriod"/>
            </a:pPr>
            <a:r>
              <a:rPr lang="en-GB" sz="6000" b="1" kern="100" dirty="0">
                <a:solidFill>
                  <a:srgbClr val="0070C0"/>
                </a:solidFill>
                <a:highlight>
                  <a:srgbClr val="00FFFF"/>
                </a:highlight>
              </a:rPr>
              <a:t>General principles </a:t>
            </a:r>
            <a:r>
              <a:rPr lang="en-GB" sz="4000" b="1" u="none" kern="100" baseline="0" dirty="0">
                <a:solidFill>
                  <a:srgbClr val="0070C0"/>
                </a:solidFill>
                <a:effectLst/>
                <a:highlight>
                  <a:srgbClr val="00FFFF"/>
                </a:highlight>
              </a:rPr>
              <a:t>of </a:t>
            </a:r>
            <a:r>
              <a:rPr lang="en-GB" sz="6000" b="1" u="none" kern="100" baseline="0" dirty="0">
                <a:solidFill>
                  <a:srgbClr val="0070C0"/>
                </a:solidFill>
                <a:effectLst/>
                <a:highlight>
                  <a:srgbClr val="00FFFF"/>
                </a:highlight>
              </a:rPr>
              <a:t>epidemiology</a:t>
            </a:r>
            <a:r>
              <a:rPr lang="en-GB" sz="4000" b="1" u="none" kern="100" baseline="0" dirty="0">
                <a:solidFill>
                  <a:srgbClr val="0070C0"/>
                </a:solidFill>
                <a:effectLst/>
                <a:highlight>
                  <a:srgbClr val="00FFFF"/>
                </a:highlight>
              </a:rPr>
              <a:t>  </a:t>
            </a:r>
            <a:endParaRPr lang="en-GB" sz="4000" b="1" u="none" kern="100" baseline="0" dirty="0">
              <a:solidFill>
                <a:srgbClr val="0070C0"/>
              </a:solidFill>
              <a:effectLst/>
              <a:highlight>
                <a:srgbClr val="00FFFF"/>
              </a:highlight>
              <a:latin typeface="Calibri" panose="020F0502020204030204" pitchFamily="34" charset="0"/>
              <a:ea typeface="Calibri" panose="020F0502020204030204" pitchFamily="34" charset="0"/>
              <a:cs typeface="Arial" panose="020B0604020202020204" pitchFamily="34" charset="0"/>
            </a:endParaRPr>
          </a:p>
          <a:p>
            <a:endParaRPr lang="en-GB" b="1" dirty="0">
              <a:highlight>
                <a:srgbClr val="00FFFF"/>
              </a:highlight>
            </a:endParaRPr>
          </a:p>
        </p:txBody>
      </p:sp>
      <p:sp>
        <p:nvSpPr>
          <p:cNvPr id="4" name="Footer Placeholder 3">
            <a:extLst>
              <a:ext uri="{FF2B5EF4-FFF2-40B4-BE49-F238E27FC236}">
                <a16:creationId xmlns:a16="http://schemas.microsoft.com/office/drawing/2014/main" id="{66B3CB56-AD23-11A3-68EB-C95C76110982}"/>
              </a:ext>
            </a:extLst>
          </p:cNvPr>
          <p:cNvSpPr>
            <a:spLocks noGrp="1"/>
          </p:cNvSpPr>
          <p:nvPr>
            <p:ph type="ftr" sz="quarter" idx="11"/>
          </p:nvPr>
        </p:nvSpPr>
        <p:spPr/>
        <p:txBody>
          <a:bodyPr/>
          <a:lstStyle/>
          <a:p>
            <a:r>
              <a:rPr lang="ar-SA" sz="3200" dirty="0"/>
              <a:t>2</a:t>
            </a:r>
            <a:endParaRPr lang="en-GB" sz="3200" dirty="0"/>
          </a:p>
        </p:txBody>
      </p:sp>
    </p:spTree>
    <p:extLst>
      <p:ext uri="{BB962C8B-B14F-4D97-AF65-F5344CB8AC3E}">
        <p14:creationId xmlns:p14="http://schemas.microsoft.com/office/powerpoint/2010/main" val="34954612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1EFDAD2-FFBC-DB8D-0986-B9188C66C460}"/>
              </a:ext>
            </a:extLst>
          </p:cNvPr>
          <p:cNvSpPr>
            <a:spLocks noGrp="1"/>
          </p:cNvSpPr>
          <p:nvPr>
            <p:ph idx="1"/>
          </p:nvPr>
        </p:nvSpPr>
        <p:spPr/>
        <p:txBody>
          <a:bodyPr/>
          <a:lstStyle/>
          <a:p>
            <a:endParaRPr lang="en-US" dirty="0"/>
          </a:p>
          <a:p>
            <a:endParaRPr lang="en-GB" dirty="0"/>
          </a:p>
          <a:p>
            <a:endParaRPr lang="en-GB" dirty="0"/>
          </a:p>
          <a:p>
            <a:r>
              <a:rPr lang="en-GB" sz="6000" dirty="0">
                <a:solidFill>
                  <a:srgbClr val="FF0000"/>
                </a:solidFill>
              </a:rPr>
              <a:t>2</a:t>
            </a:r>
            <a:r>
              <a:rPr lang="en-GB" sz="2800" b="1" dirty="0">
                <a:solidFill>
                  <a:srgbClr val="0070C0"/>
                </a:solidFill>
                <a:effectLst/>
                <a:latin typeface="Calibri" panose="020F0502020204030204" pitchFamily="34" charset="0"/>
                <a:ea typeface="Calibri" panose="020F0502020204030204" pitchFamily="34" charset="0"/>
                <a:cs typeface="Arial" panose="020B0604020202020204" pitchFamily="34" charset="0"/>
              </a:rPr>
              <a:t> </a:t>
            </a:r>
            <a:r>
              <a:rPr lang="en-GB" sz="6000" b="1" dirty="0">
                <a:solidFill>
                  <a:srgbClr val="0070C0"/>
                </a:solidFill>
                <a:effectLst/>
                <a:highlight>
                  <a:srgbClr val="00FFFF"/>
                </a:highlight>
                <a:latin typeface="Calibri" panose="020F0502020204030204" pitchFamily="34" charset="0"/>
                <a:ea typeface="Calibri" panose="020F0502020204030204" pitchFamily="34" charset="0"/>
                <a:cs typeface="Arial" panose="020B0604020202020204" pitchFamily="34" charset="0"/>
              </a:rPr>
              <a:t>Epidemiology  And Prevention Of Some Acute Diseases</a:t>
            </a:r>
            <a:r>
              <a:rPr lang="en-GB" sz="6000" dirty="0">
                <a:highlight>
                  <a:srgbClr val="00FFFF"/>
                </a:highlight>
              </a:rPr>
              <a:t>  </a:t>
            </a:r>
          </a:p>
        </p:txBody>
      </p:sp>
      <p:sp>
        <p:nvSpPr>
          <p:cNvPr id="4" name="Footer Placeholder 3">
            <a:extLst>
              <a:ext uri="{FF2B5EF4-FFF2-40B4-BE49-F238E27FC236}">
                <a16:creationId xmlns:a16="http://schemas.microsoft.com/office/drawing/2014/main" id="{44D74E04-624C-6DEF-BA4D-CF75A6C5097D}"/>
              </a:ext>
            </a:extLst>
          </p:cNvPr>
          <p:cNvSpPr>
            <a:spLocks noGrp="1"/>
          </p:cNvSpPr>
          <p:nvPr>
            <p:ph type="ftr" sz="quarter" idx="11"/>
          </p:nvPr>
        </p:nvSpPr>
        <p:spPr/>
        <p:txBody>
          <a:bodyPr/>
          <a:lstStyle/>
          <a:p>
            <a:r>
              <a:rPr lang="en-GB" sz="2400" dirty="0"/>
              <a:t>4</a:t>
            </a:r>
          </a:p>
        </p:txBody>
      </p:sp>
    </p:spTree>
    <p:extLst>
      <p:ext uri="{BB962C8B-B14F-4D97-AF65-F5344CB8AC3E}">
        <p14:creationId xmlns:p14="http://schemas.microsoft.com/office/powerpoint/2010/main" val="10427196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D7780-1ACC-F30A-4BE1-6049A347617C}"/>
              </a:ext>
            </a:extLst>
          </p:cNvPr>
          <p:cNvSpPr>
            <a:spLocks noGrp="1"/>
          </p:cNvSpPr>
          <p:nvPr>
            <p:ph type="title"/>
          </p:nvPr>
        </p:nvSpPr>
        <p:spPr>
          <a:xfrm>
            <a:off x="838200" y="365125"/>
            <a:ext cx="11262360" cy="1325563"/>
          </a:xfrm>
        </p:spPr>
        <p:txBody>
          <a:bodyPr>
            <a:normAutofit/>
          </a:bodyPr>
          <a:lstStyle/>
          <a:p>
            <a:pPr algn="ctr"/>
            <a:r>
              <a:rPr lang="en-GB" sz="2800" b="1" dirty="0">
                <a:solidFill>
                  <a:srgbClr val="0070C0"/>
                </a:solidFill>
                <a:effectLst/>
                <a:latin typeface="Calibri" panose="020F0502020204030204" pitchFamily="34" charset="0"/>
                <a:ea typeface="Calibri" panose="020F0502020204030204" pitchFamily="34" charset="0"/>
                <a:cs typeface="Arial" panose="020B0604020202020204" pitchFamily="34" charset="0"/>
              </a:rPr>
              <a:t>2.</a:t>
            </a:r>
            <a:r>
              <a:rPr lang="en-GB" sz="3600" b="1" dirty="0">
                <a:solidFill>
                  <a:srgbClr val="0070C0"/>
                </a:solidFill>
                <a:effectLst/>
                <a:latin typeface="Calibri" panose="020F0502020204030204" pitchFamily="34" charset="0"/>
                <a:ea typeface="Calibri" panose="020F0502020204030204" pitchFamily="34" charset="0"/>
                <a:cs typeface="Arial" panose="020B0604020202020204" pitchFamily="34" charset="0"/>
              </a:rPr>
              <a:t>Epidemiology  and prevention of Some acute diseases </a:t>
            </a:r>
            <a:endParaRPr lang="en-GB" sz="3600" dirty="0"/>
          </a:p>
        </p:txBody>
      </p:sp>
      <p:sp>
        <p:nvSpPr>
          <p:cNvPr id="3" name="Content Placeholder 2">
            <a:extLst>
              <a:ext uri="{FF2B5EF4-FFF2-40B4-BE49-F238E27FC236}">
                <a16:creationId xmlns:a16="http://schemas.microsoft.com/office/drawing/2014/main" id="{B79BD406-F227-62D5-773B-DCF86C5FDCE7}"/>
              </a:ext>
            </a:extLst>
          </p:cNvPr>
          <p:cNvSpPr>
            <a:spLocks noGrp="1"/>
          </p:cNvSpPr>
          <p:nvPr>
            <p:ph idx="1"/>
          </p:nvPr>
        </p:nvSpPr>
        <p:spPr>
          <a:xfrm>
            <a:off x="838200" y="1825625"/>
            <a:ext cx="10515600" cy="3295015"/>
          </a:xfrm>
        </p:spPr>
        <p:txBody>
          <a:bodyPr>
            <a:normAutofit/>
          </a:bodyPr>
          <a:lstStyle/>
          <a:p>
            <a:pPr marL="514350" indent="-514350">
              <a:buFont typeface="+mj-lt"/>
              <a:buAutoNum type="arabicPeriod"/>
            </a:pPr>
            <a:r>
              <a:rPr lang="en-US" b="1" dirty="0">
                <a:effectLst/>
                <a:latin typeface="Calibri" panose="020F0502020204030204" pitchFamily="34" charset="0"/>
                <a:ea typeface="Calibri" panose="020F0502020204030204" pitchFamily="34" charset="0"/>
                <a:cs typeface="Arial" panose="020B0604020202020204" pitchFamily="34" charset="0"/>
              </a:rPr>
              <a:t>Immunological </a:t>
            </a:r>
            <a:r>
              <a:rPr lang="en-US" b="1" dirty="0">
                <a:solidFill>
                  <a:srgbClr val="FF0000"/>
                </a:solidFill>
                <a:effectLst/>
                <a:latin typeface="Calibri" panose="020F0502020204030204" pitchFamily="34" charset="0"/>
                <a:ea typeface="Calibri" panose="020F0502020204030204" pitchFamily="34" charset="0"/>
                <a:cs typeface="Arial" panose="020B0604020202020204" pitchFamily="34" charset="0"/>
              </a:rPr>
              <a:t>Bio</a:t>
            </a:r>
            <a:r>
              <a:rPr lang="en-US" b="1" dirty="0">
                <a:effectLst/>
                <a:latin typeface="Calibri" panose="020F0502020204030204" pitchFamily="34" charset="0"/>
                <a:ea typeface="Calibri" panose="020F0502020204030204" pitchFamily="34" charset="0"/>
                <a:cs typeface="Arial" panose="020B0604020202020204" pitchFamily="34" charset="0"/>
              </a:rPr>
              <a:t>- factors </a:t>
            </a:r>
          </a:p>
          <a:p>
            <a:pPr marL="514350" indent="-514350">
              <a:buFont typeface="+mj-lt"/>
              <a:buAutoNum type="arabicPeriod"/>
            </a:pPr>
            <a:r>
              <a:rPr lang="en-GB" b="1" dirty="0">
                <a:effectLst/>
                <a:latin typeface="Calibri" panose="020F0502020204030204" pitchFamily="34" charset="0"/>
                <a:ea typeface="Calibri" panose="020F0502020204030204" pitchFamily="34" charset="0"/>
                <a:cs typeface="Arial" panose="020B0604020202020204" pitchFamily="34" charset="0"/>
              </a:rPr>
              <a:t>Measles and influenzas </a:t>
            </a:r>
          </a:p>
          <a:p>
            <a:pPr marL="514350" indent="-514350">
              <a:buFont typeface="+mj-lt"/>
              <a:buAutoNum type="arabicPeriod"/>
            </a:pPr>
            <a:r>
              <a:rPr lang="en-GB" b="1" dirty="0">
                <a:latin typeface="Calibri" panose="020F0502020204030204" pitchFamily="34" charset="0"/>
                <a:ea typeface="Calibri" panose="020F0502020204030204" pitchFamily="34" charset="0"/>
                <a:cs typeface="Arial" panose="020B0604020202020204" pitchFamily="34" charset="0"/>
              </a:rPr>
              <a:t>Brucellosis and Typhoid  fever</a:t>
            </a:r>
          </a:p>
          <a:p>
            <a:pPr marL="514350" indent="-514350">
              <a:buFont typeface="+mj-lt"/>
              <a:buAutoNum type="arabicPeriod"/>
            </a:pPr>
            <a:r>
              <a:rPr lang="en-GB" b="1" dirty="0">
                <a:latin typeface="Calibri" panose="020F0502020204030204" pitchFamily="34" charset="0"/>
                <a:cs typeface="Arial" panose="020B0604020202020204" pitchFamily="34" charset="0"/>
              </a:rPr>
              <a:t>Sexual   diseases </a:t>
            </a:r>
          </a:p>
          <a:p>
            <a:pPr marL="514350" indent="-514350">
              <a:buFont typeface="+mj-lt"/>
              <a:buAutoNum type="arabicPeriod"/>
            </a:pPr>
            <a:r>
              <a:rPr lang="en-GB" dirty="0">
                <a:solidFill>
                  <a:srgbClr val="202124"/>
                </a:solidFill>
                <a:latin typeface="arial" panose="020B0604020202020204" pitchFamily="34" charset="0"/>
              </a:rPr>
              <a:t>Viral  hepatitis </a:t>
            </a:r>
          </a:p>
          <a:p>
            <a:pPr marL="514350" indent="-514350">
              <a:buFont typeface="+mj-lt"/>
              <a:buAutoNum type="arabicPeriod"/>
            </a:pPr>
            <a:r>
              <a:rPr lang="en-GB" b="1" dirty="0">
                <a:latin typeface="Calibri" panose="020F0502020204030204" pitchFamily="34" charset="0"/>
                <a:cs typeface="Arial" panose="020B0604020202020204" pitchFamily="34" charset="0"/>
              </a:rPr>
              <a:t>Tuberculosis </a:t>
            </a:r>
          </a:p>
          <a:p>
            <a:pPr marL="514350" indent="-514350">
              <a:buFont typeface="+mj-lt"/>
              <a:buAutoNum type="arabicPeriod"/>
            </a:pPr>
            <a:endParaRPr lang="en-GB" b="1" dirty="0">
              <a:effectLst/>
              <a:latin typeface="Calibri" panose="020F0502020204030204" pitchFamily="34" charset="0"/>
              <a:ea typeface="Calibri" panose="020F0502020204030204" pitchFamily="34" charset="0"/>
              <a:cs typeface="Arial" panose="020B0604020202020204" pitchFamily="34" charset="0"/>
            </a:endParaRPr>
          </a:p>
          <a:p>
            <a:pPr marL="514350" indent="-514350">
              <a:buFont typeface="+mj-lt"/>
              <a:buAutoNum type="arabicPeriod"/>
            </a:pPr>
            <a:endParaRPr lang="en-GB" dirty="0"/>
          </a:p>
        </p:txBody>
      </p:sp>
      <p:sp>
        <p:nvSpPr>
          <p:cNvPr id="4" name="Footer Placeholder 3">
            <a:extLst>
              <a:ext uri="{FF2B5EF4-FFF2-40B4-BE49-F238E27FC236}">
                <a16:creationId xmlns:a16="http://schemas.microsoft.com/office/drawing/2014/main" id="{B19D5605-2A8C-C687-04ED-F06E3D1609C7}"/>
              </a:ext>
            </a:extLst>
          </p:cNvPr>
          <p:cNvSpPr>
            <a:spLocks noGrp="1"/>
          </p:cNvSpPr>
          <p:nvPr>
            <p:ph type="ftr" sz="quarter" idx="11"/>
          </p:nvPr>
        </p:nvSpPr>
        <p:spPr>
          <a:xfrm>
            <a:off x="4038600" y="6310312"/>
            <a:ext cx="4114800" cy="365125"/>
          </a:xfrm>
        </p:spPr>
        <p:txBody>
          <a:bodyPr/>
          <a:lstStyle/>
          <a:p>
            <a:r>
              <a:rPr lang="en-GB" dirty="0"/>
              <a:t>13</a:t>
            </a:r>
          </a:p>
        </p:txBody>
      </p:sp>
    </p:spTree>
    <p:extLst>
      <p:ext uri="{BB962C8B-B14F-4D97-AF65-F5344CB8AC3E}">
        <p14:creationId xmlns:p14="http://schemas.microsoft.com/office/powerpoint/2010/main" val="7615343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5ED9F3-A8C3-5567-5B39-127B6BFA8AE4}"/>
              </a:ext>
            </a:extLst>
          </p:cNvPr>
          <p:cNvSpPr>
            <a:spLocks noGrp="1"/>
          </p:cNvSpPr>
          <p:nvPr>
            <p:ph type="title"/>
          </p:nvPr>
        </p:nvSpPr>
        <p:spPr/>
        <p:txBody>
          <a:bodyPr/>
          <a:lstStyle/>
          <a:p>
            <a:r>
              <a:rPr lang="en-US" dirty="0">
                <a:solidFill>
                  <a:srgbClr val="0070C0"/>
                </a:solidFill>
              </a:rPr>
              <a:t>Immunological </a:t>
            </a:r>
            <a:r>
              <a:rPr lang="en-US" dirty="0">
                <a:solidFill>
                  <a:srgbClr val="FF0000"/>
                </a:solidFill>
              </a:rPr>
              <a:t>Bio</a:t>
            </a:r>
            <a:r>
              <a:rPr lang="en-US" dirty="0">
                <a:solidFill>
                  <a:srgbClr val="0070C0"/>
                </a:solidFill>
              </a:rPr>
              <a:t>-factors  </a:t>
            </a:r>
            <a:endParaRPr lang="en-GB" dirty="0">
              <a:solidFill>
                <a:srgbClr val="0070C0"/>
              </a:solidFill>
            </a:endParaRPr>
          </a:p>
        </p:txBody>
      </p:sp>
      <p:sp>
        <p:nvSpPr>
          <p:cNvPr id="3" name="Content Placeholder 2">
            <a:extLst>
              <a:ext uri="{FF2B5EF4-FFF2-40B4-BE49-F238E27FC236}">
                <a16:creationId xmlns:a16="http://schemas.microsoft.com/office/drawing/2014/main" id="{52C4EEE8-6162-915F-1FAC-C168E53B0FD3}"/>
              </a:ext>
            </a:extLst>
          </p:cNvPr>
          <p:cNvSpPr>
            <a:spLocks noGrp="1"/>
          </p:cNvSpPr>
          <p:nvPr>
            <p:ph idx="1"/>
          </p:nvPr>
        </p:nvSpPr>
        <p:spPr/>
        <p:txBody>
          <a:bodyPr>
            <a:normAutofit/>
          </a:bodyPr>
          <a:lstStyle/>
          <a:p>
            <a:pPr>
              <a:buFont typeface="Wingdings" panose="05000000000000000000" pitchFamily="2" charset="2"/>
              <a:buChar char="q"/>
            </a:pPr>
            <a:r>
              <a:rPr lang="en-GB" b="0" i="0" dirty="0">
                <a:solidFill>
                  <a:srgbClr val="1B1B1B"/>
                </a:solidFill>
                <a:effectLst/>
                <a:latin typeface="Open Sans" panose="020B0606030504020204" pitchFamily="34" charset="0"/>
              </a:rPr>
              <a:t>There is a  role of the immune system in cancer </a:t>
            </a:r>
            <a:r>
              <a:rPr lang="en-GB" b="0" i="0" dirty="0" err="1">
                <a:solidFill>
                  <a:srgbClr val="1B1B1B"/>
                </a:solidFill>
                <a:effectLst/>
                <a:latin typeface="Open Sans" panose="020B0606030504020204" pitchFamily="34" charset="0"/>
              </a:rPr>
              <a:t>etiology</a:t>
            </a:r>
            <a:endParaRPr lang="en-GB" b="0" i="0" dirty="0">
              <a:solidFill>
                <a:srgbClr val="1B1B1B"/>
              </a:solidFill>
              <a:effectLst/>
              <a:latin typeface="Open Sans" panose="020B0606030504020204" pitchFamily="34" charset="0"/>
            </a:endParaRPr>
          </a:p>
          <a:p>
            <a:pPr>
              <a:buFont typeface="Wingdings" panose="05000000000000000000" pitchFamily="2" charset="2"/>
              <a:buChar char="q"/>
            </a:pPr>
            <a:r>
              <a:rPr lang="en-GB" b="0" i="0" dirty="0">
                <a:solidFill>
                  <a:srgbClr val="1B1B1B"/>
                </a:solidFill>
                <a:effectLst/>
                <a:latin typeface="Open Sans" panose="020B0606030504020204" pitchFamily="34" charset="0"/>
              </a:rPr>
              <a:t> measuring immune response as part of the host response to exogenous exposures. </a:t>
            </a:r>
          </a:p>
          <a:p>
            <a:pPr>
              <a:buFont typeface="Wingdings" panose="05000000000000000000" pitchFamily="2" charset="2"/>
              <a:buChar char="q"/>
            </a:pPr>
            <a:r>
              <a:rPr lang="en-GB" b="0" i="0" dirty="0">
                <a:solidFill>
                  <a:srgbClr val="1B1B1B"/>
                </a:solidFill>
                <a:effectLst/>
                <a:latin typeface="Open Sans" panose="020B0606030504020204" pitchFamily="34" charset="0"/>
              </a:rPr>
              <a:t>elevated cancer risk among solid  transplant recipients who receive long-term immunosuppressant medications to prevent organ rejection. </a:t>
            </a:r>
          </a:p>
          <a:p>
            <a:pPr>
              <a:buFont typeface="Wingdings" panose="05000000000000000000" pitchFamily="2" charset="2"/>
              <a:buChar char="q"/>
            </a:pPr>
            <a:r>
              <a:rPr lang="en-GB" b="0" i="0" dirty="0">
                <a:solidFill>
                  <a:srgbClr val="1B1B1B"/>
                </a:solidFill>
                <a:effectLst/>
                <a:latin typeface="Open Sans" panose="020B0606030504020204" pitchFamily="34" charset="0"/>
              </a:rPr>
              <a:t> chronic inflammation from infection is related to cancer risk, as demonstrated by </a:t>
            </a:r>
            <a:r>
              <a:rPr lang="en-GB" b="0" i="1" dirty="0">
                <a:solidFill>
                  <a:srgbClr val="1B1B1B"/>
                </a:solidFill>
                <a:effectLst/>
                <a:latin typeface="Open Sans" panose="020B0606030504020204" pitchFamily="34" charset="0"/>
              </a:rPr>
              <a:t>H. pylori</a:t>
            </a:r>
            <a:r>
              <a:rPr lang="en-GB" b="0" i="0" dirty="0">
                <a:solidFill>
                  <a:srgbClr val="1B1B1B"/>
                </a:solidFill>
                <a:effectLst/>
                <a:latin typeface="Open Sans" panose="020B0606030504020204" pitchFamily="34" charset="0"/>
              </a:rPr>
              <a:t> with gastric cancer and periodontal hygiene with oral and oesophageal cancers.</a:t>
            </a:r>
            <a:endParaRPr lang="en-GB" dirty="0"/>
          </a:p>
        </p:txBody>
      </p:sp>
      <p:sp>
        <p:nvSpPr>
          <p:cNvPr id="4" name="Footer Placeholder 3">
            <a:extLst>
              <a:ext uri="{FF2B5EF4-FFF2-40B4-BE49-F238E27FC236}">
                <a16:creationId xmlns:a16="http://schemas.microsoft.com/office/drawing/2014/main" id="{6996E281-FBF0-ECFD-7CD8-C18918C662F5}"/>
              </a:ext>
            </a:extLst>
          </p:cNvPr>
          <p:cNvSpPr>
            <a:spLocks noGrp="1"/>
          </p:cNvSpPr>
          <p:nvPr>
            <p:ph type="ftr" sz="quarter" idx="11"/>
          </p:nvPr>
        </p:nvSpPr>
        <p:spPr/>
        <p:txBody>
          <a:bodyPr/>
          <a:lstStyle/>
          <a:p>
            <a:r>
              <a:rPr lang="en-GB"/>
              <a:t>1</a:t>
            </a:r>
          </a:p>
        </p:txBody>
      </p:sp>
    </p:spTree>
    <p:extLst>
      <p:ext uri="{BB962C8B-B14F-4D97-AF65-F5344CB8AC3E}">
        <p14:creationId xmlns:p14="http://schemas.microsoft.com/office/powerpoint/2010/main" val="37528343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8474FD-00C9-C803-ABCE-5F325D61D8F2}"/>
              </a:ext>
            </a:extLst>
          </p:cNvPr>
          <p:cNvSpPr>
            <a:spLocks noGrp="1"/>
          </p:cNvSpPr>
          <p:nvPr>
            <p:ph type="title"/>
          </p:nvPr>
        </p:nvSpPr>
        <p:spPr>
          <a:xfrm>
            <a:off x="838200" y="856631"/>
            <a:ext cx="10515600" cy="834057"/>
          </a:xfrm>
        </p:spPr>
        <p:txBody>
          <a:bodyPr/>
          <a:lstStyle/>
          <a:p>
            <a:r>
              <a:rPr lang="en-GB" b="1" dirty="0">
                <a:effectLst/>
                <a:latin typeface="Calibri" panose="020F0502020204030204" pitchFamily="34" charset="0"/>
                <a:ea typeface="Calibri" panose="020F0502020204030204" pitchFamily="34" charset="0"/>
                <a:cs typeface="Arial" panose="020B0604020202020204" pitchFamily="34" charset="0"/>
              </a:rPr>
              <a:t>Measles</a:t>
            </a:r>
            <a:endParaRPr lang="en-GB" dirty="0"/>
          </a:p>
        </p:txBody>
      </p:sp>
      <p:sp>
        <p:nvSpPr>
          <p:cNvPr id="4" name="Footer Placeholder 3">
            <a:extLst>
              <a:ext uri="{FF2B5EF4-FFF2-40B4-BE49-F238E27FC236}">
                <a16:creationId xmlns:a16="http://schemas.microsoft.com/office/drawing/2014/main" id="{B1C7A997-447C-1AFD-4C76-D857EA7B5CF1}"/>
              </a:ext>
            </a:extLst>
          </p:cNvPr>
          <p:cNvSpPr>
            <a:spLocks noGrp="1"/>
          </p:cNvSpPr>
          <p:nvPr>
            <p:ph type="ftr" sz="quarter" idx="11"/>
          </p:nvPr>
        </p:nvSpPr>
        <p:spPr/>
        <p:txBody>
          <a:bodyPr/>
          <a:lstStyle/>
          <a:p>
            <a:r>
              <a:rPr lang="en-GB"/>
              <a:t>1</a:t>
            </a:r>
          </a:p>
        </p:txBody>
      </p:sp>
      <p:pic>
        <p:nvPicPr>
          <p:cNvPr id="1026" name="Picture 2" descr="Measles | KidsHealth NZ">
            <a:extLst>
              <a:ext uri="{FF2B5EF4-FFF2-40B4-BE49-F238E27FC236}">
                <a16:creationId xmlns:a16="http://schemas.microsoft.com/office/drawing/2014/main" id="{B8AF046A-E847-4411-4C84-A0BDA5BEF35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22080" y="275288"/>
            <a:ext cx="2076768" cy="116268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olorado's first 2019 case of measles reported in Denver | 9news.com">
            <a:extLst>
              <a:ext uri="{FF2B5EF4-FFF2-40B4-BE49-F238E27FC236}">
                <a16:creationId xmlns:a16="http://schemas.microsoft.com/office/drawing/2014/main" id="{0E91DF54-B702-014C-5332-DEAEF368D292}"/>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4966264" y="369888"/>
            <a:ext cx="3187136" cy="1416049"/>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9E80AE1A-D7FA-7A34-BD4C-CE142BE758C4}"/>
              </a:ext>
            </a:extLst>
          </p:cNvPr>
          <p:cNvSpPr txBox="1"/>
          <p:nvPr/>
        </p:nvSpPr>
        <p:spPr>
          <a:xfrm>
            <a:off x="1320800" y="2177431"/>
            <a:ext cx="10657840" cy="2499402"/>
          </a:xfrm>
          <a:prstGeom prst="rect">
            <a:avLst/>
          </a:prstGeom>
          <a:noFill/>
        </p:spPr>
        <p:txBody>
          <a:bodyPr wrap="square">
            <a:spAutoFit/>
          </a:bodyPr>
          <a:lstStyle/>
          <a:p>
            <a:pPr marL="285750" indent="-285750">
              <a:buFont typeface="Wingdings" panose="05000000000000000000" pitchFamily="2" charset="2"/>
              <a:buChar char="v"/>
            </a:pPr>
            <a:r>
              <a:rPr lang="en-GB" dirty="0">
                <a:solidFill>
                  <a:srgbClr val="111111"/>
                </a:solidFill>
                <a:latin typeface="Helvetica" panose="020B0604020202020204" pitchFamily="34" charset="0"/>
              </a:rPr>
              <a:t>Measle can now almost always be prevented with a vaccine is </a:t>
            </a:r>
            <a:r>
              <a:rPr lang="en-GB" dirty="0" err="1">
                <a:solidFill>
                  <a:srgbClr val="111111"/>
                </a:solidFill>
                <a:latin typeface="Helvetica" panose="020B0604020202020204" pitchFamily="34" charset="0"/>
              </a:rPr>
              <a:t>schildhood</a:t>
            </a:r>
            <a:r>
              <a:rPr lang="en-GB" dirty="0">
                <a:solidFill>
                  <a:srgbClr val="111111"/>
                </a:solidFill>
                <a:latin typeface="Helvetica" panose="020B0604020202020204" pitchFamily="34" charset="0"/>
              </a:rPr>
              <a:t> </a:t>
            </a:r>
            <a:r>
              <a:rPr lang="en-GB" dirty="0">
                <a:solidFill>
                  <a:srgbClr val="FF0000"/>
                </a:solidFill>
                <a:latin typeface="Helvetica" panose="020B0604020202020204" pitchFamily="34" charset="0"/>
              </a:rPr>
              <a:t>infection</a:t>
            </a:r>
            <a:r>
              <a:rPr lang="en-GB" dirty="0">
                <a:solidFill>
                  <a:srgbClr val="111111"/>
                </a:solidFill>
                <a:latin typeface="Helvetica" panose="020B0604020202020204" pitchFamily="34" charset="0"/>
              </a:rPr>
              <a:t> caused by a virus. Once quite common</a:t>
            </a:r>
          </a:p>
          <a:p>
            <a:r>
              <a:rPr lang="en-GB" b="0" i="0" dirty="0">
                <a:solidFill>
                  <a:srgbClr val="111111"/>
                </a:solidFill>
                <a:effectLst/>
                <a:latin typeface="Helvetica" panose="020B0604020202020204" pitchFamily="34" charset="0"/>
              </a:rPr>
              <a:t>.</a:t>
            </a:r>
          </a:p>
          <a:p>
            <a:pPr marL="285750" indent="-285750" algn="l">
              <a:lnSpc>
                <a:spcPct val="200000"/>
              </a:lnSpc>
              <a:buFont typeface="Wingdings" panose="05000000000000000000" pitchFamily="2" charset="2"/>
              <a:buChar char="v"/>
            </a:pPr>
            <a:r>
              <a:rPr lang="en-GB" b="0" i="0" dirty="0">
                <a:solidFill>
                  <a:srgbClr val="111111"/>
                </a:solidFill>
                <a:effectLst/>
                <a:latin typeface="Helvetica" panose="020B0604020202020204" pitchFamily="34" charset="0"/>
              </a:rPr>
              <a:t>Also called rubeola, measles spreads easily and can be serious and even fatal for small children. While death rates have been falling worldwide as more children receive the measles vaccine, </a:t>
            </a:r>
          </a:p>
          <a:p>
            <a:pPr marL="285750" indent="-285750" algn="l">
              <a:lnSpc>
                <a:spcPct val="200000"/>
              </a:lnSpc>
              <a:buFont typeface="Wingdings" panose="05000000000000000000" pitchFamily="2" charset="2"/>
              <a:buChar char="v"/>
            </a:pPr>
            <a:r>
              <a:rPr lang="en-GB" b="0" i="0" dirty="0">
                <a:solidFill>
                  <a:srgbClr val="111111"/>
                </a:solidFill>
                <a:effectLst/>
                <a:latin typeface="Helvetica" panose="020B0604020202020204" pitchFamily="34" charset="0"/>
              </a:rPr>
              <a:t>the disease still kills more than 200,000 people a year, mostly children.</a:t>
            </a:r>
          </a:p>
        </p:txBody>
      </p:sp>
    </p:spTree>
    <p:extLst>
      <p:ext uri="{BB962C8B-B14F-4D97-AF65-F5344CB8AC3E}">
        <p14:creationId xmlns:p14="http://schemas.microsoft.com/office/powerpoint/2010/main" val="23332298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8474FD-00C9-C803-ABCE-5F325D61D8F2}"/>
              </a:ext>
            </a:extLst>
          </p:cNvPr>
          <p:cNvSpPr>
            <a:spLocks noGrp="1"/>
          </p:cNvSpPr>
          <p:nvPr>
            <p:ph type="title"/>
          </p:nvPr>
        </p:nvSpPr>
        <p:spPr>
          <a:xfrm>
            <a:off x="838200" y="856631"/>
            <a:ext cx="10515600" cy="834057"/>
          </a:xfrm>
        </p:spPr>
        <p:txBody>
          <a:bodyPr/>
          <a:lstStyle/>
          <a:p>
            <a:r>
              <a:rPr lang="en-GB" b="1" dirty="0">
                <a:effectLst/>
                <a:latin typeface="Calibri" panose="020F0502020204030204" pitchFamily="34" charset="0"/>
                <a:ea typeface="Calibri" panose="020F0502020204030204" pitchFamily="34" charset="0"/>
                <a:cs typeface="Arial" panose="020B0604020202020204" pitchFamily="34" charset="0"/>
              </a:rPr>
              <a:t>Measles symptom</a:t>
            </a:r>
            <a:endParaRPr lang="en-GB" dirty="0"/>
          </a:p>
        </p:txBody>
      </p:sp>
      <p:sp>
        <p:nvSpPr>
          <p:cNvPr id="4" name="Footer Placeholder 3">
            <a:extLst>
              <a:ext uri="{FF2B5EF4-FFF2-40B4-BE49-F238E27FC236}">
                <a16:creationId xmlns:a16="http://schemas.microsoft.com/office/drawing/2014/main" id="{B1C7A997-447C-1AFD-4C76-D857EA7B5CF1}"/>
              </a:ext>
            </a:extLst>
          </p:cNvPr>
          <p:cNvSpPr>
            <a:spLocks noGrp="1"/>
          </p:cNvSpPr>
          <p:nvPr>
            <p:ph type="ftr" sz="quarter" idx="11"/>
          </p:nvPr>
        </p:nvSpPr>
        <p:spPr/>
        <p:txBody>
          <a:bodyPr/>
          <a:lstStyle/>
          <a:p>
            <a:r>
              <a:rPr lang="en-GB"/>
              <a:t>1</a:t>
            </a:r>
          </a:p>
        </p:txBody>
      </p:sp>
      <p:pic>
        <p:nvPicPr>
          <p:cNvPr id="1026" name="Picture 2" descr="Measles | KidsHealth NZ">
            <a:extLst>
              <a:ext uri="{FF2B5EF4-FFF2-40B4-BE49-F238E27FC236}">
                <a16:creationId xmlns:a16="http://schemas.microsoft.com/office/drawing/2014/main" id="{B8AF046A-E847-4411-4C84-A0BDA5BEF35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22080" y="275288"/>
            <a:ext cx="2076768" cy="116268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olorado's first 2019 case of measles reported in Denver | 9news.com">
            <a:extLst>
              <a:ext uri="{FF2B5EF4-FFF2-40B4-BE49-F238E27FC236}">
                <a16:creationId xmlns:a16="http://schemas.microsoft.com/office/drawing/2014/main" id="{0E91DF54-B702-014C-5332-DEAEF368D292}"/>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6960552" y="3429001"/>
            <a:ext cx="3666808" cy="3167808"/>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C34A9CED-9EBE-9538-54AB-0C2680DB7189}"/>
              </a:ext>
            </a:extLst>
          </p:cNvPr>
          <p:cNvSpPr txBox="1"/>
          <p:nvPr/>
        </p:nvSpPr>
        <p:spPr>
          <a:xfrm>
            <a:off x="406400" y="2456444"/>
            <a:ext cx="10692448" cy="2506455"/>
          </a:xfrm>
          <a:prstGeom prst="rect">
            <a:avLst/>
          </a:prstGeom>
          <a:noFill/>
        </p:spPr>
        <p:txBody>
          <a:bodyPr wrap="square">
            <a:spAutoFit/>
          </a:bodyPr>
          <a:lstStyle/>
          <a:p>
            <a:pPr>
              <a:buFont typeface="Arial" panose="020B0604020202020204" pitchFamily="34" charset="0"/>
              <a:buChar char="•"/>
            </a:pPr>
            <a:r>
              <a:rPr lang="en-GB" dirty="0" err="1">
                <a:solidFill>
                  <a:srgbClr val="000000"/>
                </a:solidFill>
                <a:latin typeface="Open Sans" panose="020B0606030504020204" pitchFamily="34" charset="0"/>
              </a:rPr>
              <a:t>Cconjunctivitis</a:t>
            </a:r>
            <a:r>
              <a:rPr lang="en-GB" dirty="0">
                <a:solidFill>
                  <a:srgbClr val="000000"/>
                </a:solidFill>
                <a:latin typeface="Open Sans" panose="020B0606030504020204" pitchFamily="34" charset="0"/>
              </a:rPr>
              <a:t>)</a:t>
            </a:r>
            <a:r>
              <a:rPr lang="en-GB" dirty="0" err="1">
                <a:solidFill>
                  <a:srgbClr val="000000"/>
                </a:solidFill>
                <a:latin typeface="Open Sans" panose="020B0606030504020204" pitchFamily="34" charset="0"/>
              </a:rPr>
              <a:t>ough</a:t>
            </a:r>
            <a:endParaRPr lang="en-GB" b="0" i="0" dirty="0">
              <a:solidFill>
                <a:srgbClr val="000000"/>
              </a:solidFill>
              <a:effectLst/>
              <a:latin typeface="Open Sans" panose="020B0606030504020204" pitchFamily="34" charset="0"/>
            </a:endParaRPr>
          </a:p>
          <a:p>
            <a:pPr algn="l"/>
            <a:r>
              <a:rPr lang="en-GB" b="0" i="0" dirty="0">
                <a:solidFill>
                  <a:srgbClr val="000000"/>
                </a:solidFill>
                <a:effectLst/>
                <a:highlight>
                  <a:srgbClr val="FFFF00"/>
                </a:highlight>
                <a:latin typeface="Open Sans" panose="020B0606030504020204" pitchFamily="34" charset="0"/>
              </a:rPr>
              <a:t>Signs and symptoms of measles usually appear about 7 to 14 days after a </a:t>
            </a:r>
            <a:r>
              <a:rPr lang="en-GB" b="0" i="0" dirty="0">
                <a:solidFill>
                  <a:srgbClr val="000000"/>
                </a:solidFill>
                <a:effectLst/>
                <a:latin typeface="Open Sans" panose="020B0606030504020204" pitchFamily="34" charset="0"/>
              </a:rPr>
              <a:t>person is infected. Measles usually begins with:</a:t>
            </a:r>
          </a:p>
          <a:p>
            <a:pPr marL="285750" indent="-285750" algn="l">
              <a:lnSpc>
                <a:spcPct val="200000"/>
              </a:lnSpc>
              <a:buFont typeface="Wingdings" panose="05000000000000000000" pitchFamily="2" charset="2"/>
              <a:buChar char="Ø"/>
            </a:pPr>
            <a:r>
              <a:rPr lang="en-GB" b="0" i="0" dirty="0">
                <a:solidFill>
                  <a:srgbClr val="000000"/>
                </a:solidFill>
                <a:effectLst/>
                <a:latin typeface="Open Sans" panose="020B0606030504020204" pitchFamily="34" charset="0"/>
              </a:rPr>
              <a:t>High fever  &gt;40</a:t>
            </a:r>
          </a:p>
          <a:p>
            <a:pPr marL="285750" indent="-285750" algn="l">
              <a:lnSpc>
                <a:spcPct val="200000"/>
              </a:lnSpc>
              <a:buFont typeface="Wingdings" panose="05000000000000000000" pitchFamily="2" charset="2"/>
              <a:buChar char="Ø"/>
            </a:pPr>
            <a:r>
              <a:rPr lang="en-GB" b="0" i="0" dirty="0">
                <a:solidFill>
                  <a:srgbClr val="000000"/>
                </a:solidFill>
                <a:effectLst/>
                <a:latin typeface="Open Sans" panose="020B0606030504020204" pitchFamily="34" charset="0"/>
              </a:rPr>
              <a:t>Runny nose (coryza)</a:t>
            </a:r>
            <a:endParaRPr lang="en-GB" b="0" i="0" dirty="0">
              <a:solidFill>
                <a:srgbClr val="000000"/>
              </a:solidFill>
              <a:effectLst/>
              <a:highlight>
                <a:srgbClr val="FFFF00"/>
              </a:highlight>
              <a:latin typeface="Open Sans" panose="020B0606030504020204" pitchFamily="34" charset="0"/>
            </a:endParaRPr>
          </a:p>
          <a:p>
            <a:pPr marL="285750" indent="-285750" algn="l">
              <a:lnSpc>
                <a:spcPct val="200000"/>
              </a:lnSpc>
              <a:buFont typeface="Wingdings" panose="05000000000000000000" pitchFamily="2" charset="2"/>
              <a:buChar char="Ø"/>
            </a:pPr>
            <a:r>
              <a:rPr lang="en-GB" b="0" i="0" dirty="0">
                <a:solidFill>
                  <a:srgbClr val="000000"/>
                </a:solidFill>
                <a:effectLst/>
                <a:latin typeface="Open Sans" panose="020B0606030504020204" pitchFamily="34" charset="0"/>
              </a:rPr>
              <a:t>Red, watery eyes (</a:t>
            </a:r>
          </a:p>
        </p:txBody>
      </p:sp>
    </p:spTree>
    <p:extLst>
      <p:ext uri="{BB962C8B-B14F-4D97-AF65-F5344CB8AC3E}">
        <p14:creationId xmlns:p14="http://schemas.microsoft.com/office/powerpoint/2010/main" val="25822688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3BFF3D-5BC5-DFEC-19F8-D03D620791DB}"/>
              </a:ext>
            </a:extLst>
          </p:cNvPr>
          <p:cNvSpPr>
            <a:spLocks noGrp="1"/>
          </p:cNvSpPr>
          <p:nvPr>
            <p:ph idx="1"/>
          </p:nvPr>
        </p:nvSpPr>
        <p:spPr/>
        <p:txBody>
          <a:bodyPr/>
          <a:lstStyle/>
          <a:p>
            <a:pPr>
              <a:buFont typeface="Wingdings" panose="05000000000000000000" pitchFamily="2" charset="2"/>
              <a:buChar char="q"/>
            </a:pPr>
            <a:r>
              <a:rPr lang="en-GB" b="0" i="0" dirty="0">
                <a:solidFill>
                  <a:srgbClr val="000000"/>
                </a:solidFill>
                <a:effectLst/>
                <a:latin typeface="Open Sans" panose="020B0606030504020204" pitchFamily="34" charset="0"/>
              </a:rPr>
              <a:t>Influenza (flu) is a contagious respiratory illness caused by viruses that infect the nose, throat,</a:t>
            </a:r>
            <a:r>
              <a:rPr lang="en-GB" dirty="0">
                <a:solidFill>
                  <a:srgbClr val="000000"/>
                </a:solidFill>
                <a:latin typeface="Open Sans" panose="020B0606030504020204" pitchFamily="34" charset="0"/>
              </a:rPr>
              <a:t>. and lungs </a:t>
            </a:r>
            <a:endParaRPr lang="en-GB" b="0" i="0" dirty="0">
              <a:solidFill>
                <a:srgbClr val="000000"/>
              </a:solidFill>
              <a:effectLst/>
              <a:latin typeface="Open Sans" panose="020B0606030504020204" pitchFamily="34" charset="0"/>
            </a:endParaRPr>
          </a:p>
          <a:p>
            <a:pPr>
              <a:buFont typeface="Wingdings" panose="05000000000000000000" pitchFamily="2" charset="2"/>
              <a:buChar char="q"/>
            </a:pPr>
            <a:r>
              <a:rPr lang="en-GB" b="0" i="0" dirty="0">
                <a:solidFill>
                  <a:srgbClr val="000000"/>
                </a:solidFill>
                <a:effectLst/>
                <a:latin typeface="Open Sans" panose="020B0606030504020204" pitchFamily="34" charset="0"/>
              </a:rPr>
              <a:t>Some people are at higher risk of serious complications due to influenza. </a:t>
            </a:r>
          </a:p>
          <a:p>
            <a:pPr>
              <a:buFont typeface="Wingdings" panose="05000000000000000000" pitchFamily="2" charset="2"/>
              <a:buChar char="q"/>
            </a:pPr>
            <a:r>
              <a:rPr lang="en-GB" b="0" i="0" dirty="0">
                <a:solidFill>
                  <a:srgbClr val="000000"/>
                </a:solidFill>
                <a:effectLst/>
                <a:latin typeface="Open Sans" panose="020B0606030504020204" pitchFamily="34" charset="0"/>
              </a:rPr>
              <a:t> are two main types of influenza viruses: Types A and B. </a:t>
            </a:r>
          </a:p>
          <a:p>
            <a:pPr>
              <a:buFont typeface="Wingdings" panose="05000000000000000000" pitchFamily="2" charset="2"/>
              <a:buChar char="q"/>
            </a:pPr>
            <a:r>
              <a:rPr lang="en-GB" b="0" i="0" dirty="0">
                <a:solidFill>
                  <a:srgbClr val="000000"/>
                </a:solidFill>
                <a:effectLst/>
                <a:latin typeface="Open Sans" panose="020B0606030504020204" pitchFamily="34" charset="0"/>
              </a:rPr>
              <a:t>The influenza A and B viruses that routinely spread in people (human influenza viruses) </a:t>
            </a:r>
          </a:p>
          <a:p>
            <a:pPr>
              <a:buFont typeface="Wingdings" panose="05000000000000000000" pitchFamily="2" charset="2"/>
              <a:buChar char="q"/>
            </a:pPr>
            <a:r>
              <a:rPr lang="en-GB" b="0" i="0" dirty="0">
                <a:solidFill>
                  <a:srgbClr val="000000"/>
                </a:solidFill>
                <a:effectLst/>
                <a:latin typeface="Open Sans" panose="020B0606030504020204" pitchFamily="34" charset="0"/>
              </a:rPr>
              <a:t>are responsible for seasonal epidemics each year.</a:t>
            </a:r>
            <a:endParaRPr lang="en-GB" dirty="0"/>
          </a:p>
        </p:txBody>
      </p:sp>
      <p:sp>
        <p:nvSpPr>
          <p:cNvPr id="4" name="Footer Placeholder 3">
            <a:extLst>
              <a:ext uri="{FF2B5EF4-FFF2-40B4-BE49-F238E27FC236}">
                <a16:creationId xmlns:a16="http://schemas.microsoft.com/office/drawing/2014/main" id="{B0F4C855-DE30-DD37-C4AA-70010AF9212B}"/>
              </a:ext>
            </a:extLst>
          </p:cNvPr>
          <p:cNvSpPr>
            <a:spLocks noGrp="1"/>
          </p:cNvSpPr>
          <p:nvPr>
            <p:ph type="ftr" sz="quarter" idx="11"/>
          </p:nvPr>
        </p:nvSpPr>
        <p:spPr/>
        <p:txBody>
          <a:bodyPr/>
          <a:lstStyle/>
          <a:p>
            <a:r>
              <a:rPr lang="en-GB"/>
              <a:t>1</a:t>
            </a:r>
          </a:p>
        </p:txBody>
      </p:sp>
      <p:sp>
        <p:nvSpPr>
          <p:cNvPr id="5" name="Title 4">
            <a:extLst>
              <a:ext uri="{FF2B5EF4-FFF2-40B4-BE49-F238E27FC236}">
                <a16:creationId xmlns:a16="http://schemas.microsoft.com/office/drawing/2014/main" id="{59DE7BFB-2963-E752-4602-39F3A99BD597}"/>
              </a:ext>
            </a:extLst>
          </p:cNvPr>
          <p:cNvSpPr>
            <a:spLocks noGrp="1"/>
          </p:cNvSpPr>
          <p:nvPr>
            <p:ph type="title"/>
          </p:nvPr>
        </p:nvSpPr>
        <p:spPr/>
        <p:txBody>
          <a:bodyPr/>
          <a:lstStyle/>
          <a:p>
            <a:r>
              <a:rPr lang="en-US" dirty="0"/>
              <a:t>Influenza  </a:t>
            </a:r>
            <a:endParaRPr lang="en-GB" dirty="0"/>
          </a:p>
        </p:txBody>
      </p:sp>
      <p:pic>
        <p:nvPicPr>
          <p:cNvPr id="1034" name="Picture 10" descr="Image result for influenza">
            <a:extLst>
              <a:ext uri="{FF2B5EF4-FFF2-40B4-BE49-F238E27FC236}">
                <a16:creationId xmlns:a16="http://schemas.microsoft.com/office/drawing/2014/main" id="{BE91A272-CE8E-2D24-2317-AFF9B52C82A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25921" y="432593"/>
            <a:ext cx="4194016" cy="13255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28460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8D5750-3C70-7C60-6805-D7D86287F4DF}"/>
              </a:ext>
            </a:extLst>
          </p:cNvPr>
          <p:cNvSpPr>
            <a:spLocks noGrp="1"/>
          </p:cNvSpPr>
          <p:nvPr>
            <p:ph type="title"/>
          </p:nvPr>
        </p:nvSpPr>
        <p:spPr/>
        <p:txBody>
          <a:bodyPr/>
          <a:lstStyle/>
          <a:p>
            <a:r>
              <a:rPr lang="en-GB" b="1" dirty="0">
                <a:latin typeface="Calibri" panose="020F0502020204030204" pitchFamily="34" charset="0"/>
                <a:ea typeface="Calibri" panose="020F0502020204030204" pitchFamily="34" charset="0"/>
                <a:cs typeface="Arial" panose="020B0604020202020204" pitchFamily="34" charset="0"/>
              </a:rPr>
              <a:t>Brucellosis</a:t>
            </a:r>
            <a:endParaRPr lang="en-GB" dirty="0"/>
          </a:p>
        </p:txBody>
      </p:sp>
      <p:sp>
        <p:nvSpPr>
          <p:cNvPr id="3" name="Content Placeholder 2">
            <a:extLst>
              <a:ext uri="{FF2B5EF4-FFF2-40B4-BE49-F238E27FC236}">
                <a16:creationId xmlns:a16="http://schemas.microsoft.com/office/drawing/2014/main" id="{4C4AB1B4-4504-3BC6-0321-80492B8A96F1}"/>
              </a:ext>
            </a:extLst>
          </p:cNvPr>
          <p:cNvSpPr>
            <a:spLocks noGrp="1"/>
          </p:cNvSpPr>
          <p:nvPr>
            <p:ph idx="1"/>
          </p:nvPr>
        </p:nvSpPr>
        <p:spPr>
          <a:xfrm>
            <a:off x="838200" y="1419225"/>
            <a:ext cx="10515600" cy="4667250"/>
          </a:xfrm>
        </p:spPr>
        <p:txBody>
          <a:bodyPr>
            <a:normAutofit fontScale="85000" lnSpcReduction="10000"/>
          </a:bodyPr>
          <a:lstStyle/>
          <a:p>
            <a:pPr>
              <a:buFont typeface="Wingdings" panose="05000000000000000000" pitchFamily="2" charset="2"/>
              <a:buChar char="v"/>
            </a:pPr>
            <a:r>
              <a:rPr lang="en-GB" b="0" i="0" dirty="0">
                <a:solidFill>
                  <a:srgbClr val="202124"/>
                </a:solidFill>
                <a:effectLst/>
                <a:latin typeface="Google Sans"/>
              </a:rPr>
              <a:t>Brucellosis is </a:t>
            </a:r>
            <a:r>
              <a:rPr lang="en-GB" b="0" i="0" dirty="0">
                <a:solidFill>
                  <a:srgbClr val="040C28"/>
                </a:solidFill>
                <a:effectLst/>
                <a:latin typeface="Google Sans"/>
              </a:rPr>
              <a:t>an infectious disease caused by bacteria</a:t>
            </a:r>
            <a:r>
              <a:rPr lang="en-GB" b="0" i="0" dirty="0">
                <a:solidFill>
                  <a:srgbClr val="202124"/>
                </a:solidFill>
                <a:effectLst/>
                <a:latin typeface="Google Sans"/>
              </a:rPr>
              <a:t>.</a:t>
            </a:r>
          </a:p>
          <a:p>
            <a:pPr>
              <a:buFont typeface="Wingdings" panose="05000000000000000000" pitchFamily="2" charset="2"/>
              <a:buChar char="v"/>
            </a:pPr>
            <a:r>
              <a:rPr lang="en-GB" b="0" i="0" dirty="0">
                <a:solidFill>
                  <a:srgbClr val="202124"/>
                </a:solidFill>
                <a:effectLst/>
                <a:latin typeface="Google Sans"/>
              </a:rPr>
              <a:t> People can get the disease when they are in contact with infected animals or animal products contaminated with the bacteria</a:t>
            </a:r>
          </a:p>
          <a:p>
            <a:pPr>
              <a:lnSpc>
                <a:spcPct val="200000"/>
              </a:lnSpc>
              <a:buFont typeface="Wingdings" panose="05000000000000000000" pitchFamily="2" charset="2"/>
              <a:buChar char="v"/>
            </a:pPr>
            <a:r>
              <a:rPr lang="en-GB" b="0" i="0" dirty="0">
                <a:solidFill>
                  <a:srgbClr val="202124"/>
                </a:solidFill>
                <a:effectLst/>
                <a:latin typeface="Google Sans"/>
              </a:rPr>
              <a:t> Animals that are most commonly infected include </a:t>
            </a:r>
            <a:r>
              <a:rPr lang="en-GB" b="0" i="0" dirty="0">
                <a:solidFill>
                  <a:srgbClr val="202124"/>
                </a:solidFill>
                <a:effectLst/>
                <a:highlight>
                  <a:srgbClr val="FFFF00"/>
                </a:highlight>
                <a:latin typeface="Google Sans"/>
              </a:rPr>
              <a:t>sheep</a:t>
            </a:r>
            <a:r>
              <a:rPr lang="en-GB" b="0" i="0" dirty="0">
                <a:solidFill>
                  <a:srgbClr val="202124"/>
                </a:solidFill>
                <a:effectLst/>
                <a:latin typeface="Google Sans"/>
              </a:rPr>
              <a:t>, cattle, goats, pigs, and dogs, among others. </a:t>
            </a:r>
          </a:p>
          <a:p>
            <a:pPr>
              <a:lnSpc>
                <a:spcPct val="200000"/>
              </a:lnSpc>
              <a:buFont typeface="Wingdings" panose="05000000000000000000" pitchFamily="2" charset="2"/>
              <a:buChar char="v"/>
            </a:pPr>
            <a:r>
              <a:rPr lang="en-GB" b="0" i="0" dirty="0">
                <a:solidFill>
                  <a:srgbClr val="202124"/>
                </a:solidFill>
                <a:effectLst/>
                <a:latin typeface="Google Sans"/>
              </a:rPr>
              <a:t>The most common way to be infected is by </a:t>
            </a:r>
            <a:r>
              <a:rPr lang="en-GB" b="0" i="0" dirty="0">
                <a:solidFill>
                  <a:srgbClr val="040C28"/>
                </a:solidFill>
                <a:effectLst/>
                <a:latin typeface="Google Sans"/>
              </a:rPr>
              <a:t>eating or drinking unpasteurized/raw dairy products</a:t>
            </a:r>
            <a:r>
              <a:rPr lang="en-GB" b="0" i="0" dirty="0">
                <a:solidFill>
                  <a:srgbClr val="202124"/>
                </a:solidFill>
                <a:effectLst/>
                <a:latin typeface="Google Sans"/>
              </a:rPr>
              <a:t>. When sheep, goats, cows, or camels are infected, </a:t>
            </a:r>
            <a:endParaRPr lang="en-GB" dirty="0"/>
          </a:p>
        </p:txBody>
      </p:sp>
      <p:sp>
        <p:nvSpPr>
          <p:cNvPr id="4" name="Footer Placeholder 3">
            <a:extLst>
              <a:ext uri="{FF2B5EF4-FFF2-40B4-BE49-F238E27FC236}">
                <a16:creationId xmlns:a16="http://schemas.microsoft.com/office/drawing/2014/main" id="{346DEC60-B62F-CFAC-EDEA-454C33B0C36B}"/>
              </a:ext>
            </a:extLst>
          </p:cNvPr>
          <p:cNvSpPr>
            <a:spLocks noGrp="1"/>
          </p:cNvSpPr>
          <p:nvPr>
            <p:ph type="ftr" sz="quarter" idx="11"/>
          </p:nvPr>
        </p:nvSpPr>
        <p:spPr/>
        <p:txBody>
          <a:bodyPr/>
          <a:lstStyle/>
          <a:p>
            <a:r>
              <a:rPr lang="en-GB"/>
              <a:t>1</a:t>
            </a:r>
          </a:p>
        </p:txBody>
      </p:sp>
    </p:spTree>
    <p:extLst>
      <p:ext uri="{BB962C8B-B14F-4D97-AF65-F5344CB8AC3E}">
        <p14:creationId xmlns:p14="http://schemas.microsoft.com/office/powerpoint/2010/main" val="411060086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50C3CD-86BB-2311-27A1-737843470479}"/>
              </a:ext>
            </a:extLst>
          </p:cNvPr>
          <p:cNvSpPr>
            <a:spLocks noGrp="1"/>
          </p:cNvSpPr>
          <p:nvPr>
            <p:ph type="title"/>
          </p:nvPr>
        </p:nvSpPr>
        <p:spPr/>
        <p:txBody>
          <a:bodyPr/>
          <a:lstStyle/>
          <a:p>
            <a:r>
              <a:rPr lang="en-US" dirty="0"/>
              <a:t>Symptoms of  Brucellosis </a:t>
            </a:r>
            <a:endParaRPr lang="en-GB" dirty="0"/>
          </a:p>
        </p:txBody>
      </p:sp>
      <p:sp>
        <p:nvSpPr>
          <p:cNvPr id="3" name="Content Placeholder 2">
            <a:extLst>
              <a:ext uri="{FF2B5EF4-FFF2-40B4-BE49-F238E27FC236}">
                <a16:creationId xmlns:a16="http://schemas.microsoft.com/office/drawing/2014/main" id="{3BDE91C0-C583-FCEF-3D76-0A3CDAE16825}"/>
              </a:ext>
            </a:extLst>
          </p:cNvPr>
          <p:cNvSpPr>
            <a:spLocks noGrp="1"/>
          </p:cNvSpPr>
          <p:nvPr>
            <p:ph idx="1"/>
          </p:nvPr>
        </p:nvSpPr>
        <p:spPr>
          <a:xfrm>
            <a:off x="838200" y="1252220"/>
            <a:ext cx="10515600" cy="5469255"/>
          </a:xfrm>
        </p:spPr>
        <p:txBody>
          <a:bodyPr>
            <a:noAutofit/>
          </a:bodyPr>
          <a:lstStyle/>
          <a:p>
            <a:pPr algn="l">
              <a:lnSpc>
                <a:spcPct val="150000"/>
              </a:lnSpc>
            </a:pPr>
            <a:r>
              <a:rPr lang="en-US" sz="1800" dirty="0"/>
              <a:t>After human espoused to  the bacteria though eating raw met, or drinking  row milk or contact with infected  anima got the :</a:t>
            </a:r>
            <a:r>
              <a:rPr lang="en-GB" sz="1800" b="0" i="0" dirty="0">
                <a:solidFill>
                  <a:srgbClr val="111111"/>
                </a:solidFill>
                <a:effectLst/>
                <a:latin typeface="Helvetica" panose="020B0604020202020204" pitchFamily="34" charset="0"/>
              </a:rPr>
              <a:t>e been infected. Signs and symptoms are similar to those of the flu and include:</a:t>
            </a:r>
          </a:p>
          <a:p>
            <a:pPr algn="l">
              <a:lnSpc>
                <a:spcPct val="100000"/>
              </a:lnSpc>
              <a:buFont typeface="Wingdings" panose="05000000000000000000" pitchFamily="2" charset="2"/>
              <a:buChar char="q"/>
            </a:pPr>
            <a:r>
              <a:rPr lang="en-GB" sz="1800" b="0" i="0" dirty="0">
                <a:solidFill>
                  <a:srgbClr val="111111"/>
                </a:solidFill>
                <a:effectLst/>
                <a:latin typeface="Helvetica" panose="020B0604020202020204" pitchFamily="34" charset="0"/>
              </a:rPr>
              <a:t>Fever</a:t>
            </a:r>
          </a:p>
          <a:p>
            <a:pPr algn="l">
              <a:lnSpc>
                <a:spcPct val="100000"/>
              </a:lnSpc>
              <a:buFont typeface="Wingdings" panose="05000000000000000000" pitchFamily="2" charset="2"/>
              <a:buChar char="q"/>
            </a:pPr>
            <a:r>
              <a:rPr lang="en-GB" sz="1800" b="0" i="0" dirty="0">
                <a:solidFill>
                  <a:srgbClr val="111111"/>
                </a:solidFill>
                <a:effectLst/>
                <a:latin typeface="Helvetica" panose="020B0604020202020204" pitchFamily="34" charset="0"/>
              </a:rPr>
              <a:t>Chills</a:t>
            </a:r>
          </a:p>
          <a:p>
            <a:pPr algn="l">
              <a:lnSpc>
                <a:spcPct val="100000"/>
              </a:lnSpc>
              <a:buFont typeface="Wingdings" panose="05000000000000000000" pitchFamily="2" charset="2"/>
              <a:buChar char="q"/>
            </a:pPr>
            <a:r>
              <a:rPr lang="en-GB" sz="1800" b="0" i="0" dirty="0">
                <a:solidFill>
                  <a:srgbClr val="111111"/>
                </a:solidFill>
                <a:effectLst/>
                <a:latin typeface="Helvetica" panose="020B0604020202020204" pitchFamily="34" charset="0"/>
              </a:rPr>
              <a:t>Loss of appetite</a:t>
            </a:r>
          </a:p>
          <a:p>
            <a:pPr algn="l">
              <a:lnSpc>
                <a:spcPct val="100000"/>
              </a:lnSpc>
              <a:buFont typeface="Wingdings" panose="05000000000000000000" pitchFamily="2" charset="2"/>
              <a:buChar char="q"/>
            </a:pPr>
            <a:r>
              <a:rPr lang="en-GB" sz="1800" b="0" i="0" dirty="0">
                <a:solidFill>
                  <a:srgbClr val="111111"/>
                </a:solidFill>
                <a:effectLst/>
                <a:latin typeface="Helvetica" panose="020B0604020202020204" pitchFamily="34" charset="0"/>
              </a:rPr>
              <a:t>Sweats</a:t>
            </a:r>
          </a:p>
          <a:p>
            <a:pPr algn="l">
              <a:lnSpc>
                <a:spcPct val="100000"/>
              </a:lnSpc>
              <a:buFont typeface="Wingdings" panose="05000000000000000000" pitchFamily="2" charset="2"/>
              <a:buChar char="q"/>
            </a:pPr>
            <a:r>
              <a:rPr lang="en-GB" sz="1800" b="0" i="0" dirty="0">
                <a:solidFill>
                  <a:srgbClr val="111111"/>
                </a:solidFill>
                <a:effectLst/>
                <a:latin typeface="Helvetica" panose="020B0604020202020204" pitchFamily="34" charset="0"/>
              </a:rPr>
              <a:t>Weakness</a:t>
            </a:r>
          </a:p>
          <a:p>
            <a:pPr algn="l">
              <a:lnSpc>
                <a:spcPct val="100000"/>
              </a:lnSpc>
              <a:buFont typeface="Wingdings" panose="05000000000000000000" pitchFamily="2" charset="2"/>
              <a:buChar char="q"/>
            </a:pPr>
            <a:r>
              <a:rPr lang="en-GB" sz="1800" b="0" i="0" dirty="0">
                <a:solidFill>
                  <a:srgbClr val="111111"/>
                </a:solidFill>
                <a:effectLst/>
                <a:latin typeface="Helvetica" panose="020B0604020202020204" pitchFamily="34" charset="0"/>
              </a:rPr>
              <a:t>Fatigue</a:t>
            </a:r>
          </a:p>
          <a:p>
            <a:pPr algn="l">
              <a:lnSpc>
                <a:spcPct val="100000"/>
              </a:lnSpc>
              <a:buFont typeface="Wingdings" panose="05000000000000000000" pitchFamily="2" charset="2"/>
              <a:buChar char="q"/>
            </a:pPr>
            <a:r>
              <a:rPr lang="en-GB" sz="1800" b="0" i="0" dirty="0">
                <a:solidFill>
                  <a:srgbClr val="111111"/>
                </a:solidFill>
                <a:effectLst/>
                <a:latin typeface="Helvetica" panose="020B0604020202020204" pitchFamily="34" charset="0"/>
              </a:rPr>
              <a:t>Joint, muscle and back pain</a:t>
            </a:r>
          </a:p>
          <a:p>
            <a:pPr algn="l">
              <a:lnSpc>
                <a:spcPct val="100000"/>
              </a:lnSpc>
              <a:buFont typeface="Wingdings" panose="05000000000000000000" pitchFamily="2" charset="2"/>
              <a:buChar char="q"/>
            </a:pPr>
            <a:r>
              <a:rPr lang="en-GB" sz="1800" b="0" i="0" dirty="0">
                <a:solidFill>
                  <a:srgbClr val="111111"/>
                </a:solidFill>
                <a:effectLst/>
                <a:latin typeface="Helvetica" panose="020B0604020202020204" pitchFamily="34" charset="0"/>
              </a:rPr>
              <a:t>Headache</a:t>
            </a:r>
          </a:p>
          <a:p>
            <a:pPr marL="0" indent="0">
              <a:lnSpc>
                <a:spcPct val="220000"/>
              </a:lnSpc>
              <a:buNone/>
            </a:pPr>
            <a:r>
              <a:rPr lang="en-US" sz="1800" dirty="0"/>
              <a:t> </a:t>
            </a:r>
          </a:p>
          <a:p>
            <a:pPr>
              <a:lnSpc>
                <a:spcPct val="220000"/>
              </a:lnSpc>
            </a:pPr>
            <a:endParaRPr lang="en-GB" sz="1800" dirty="0"/>
          </a:p>
        </p:txBody>
      </p:sp>
      <p:sp>
        <p:nvSpPr>
          <p:cNvPr id="4" name="Footer Placeholder 3">
            <a:extLst>
              <a:ext uri="{FF2B5EF4-FFF2-40B4-BE49-F238E27FC236}">
                <a16:creationId xmlns:a16="http://schemas.microsoft.com/office/drawing/2014/main" id="{E3DEB320-10D7-9785-7A8B-F64FBF501253}"/>
              </a:ext>
            </a:extLst>
          </p:cNvPr>
          <p:cNvSpPr>
            <a:spLocks noGrp="1"/>
          </p:cNvSpPr>
          <p:nvPr>
            <p:ph type="ftr" sz="quarter" idx="11"/>
          </p:nvPr>
        </p:nvSpPr>
        <p:spPr/>
        <p:txBody>
          <a:bodyPr/>
          <a:lstStyle/>
          <a:p>
            <a:r>
              <a:rPr lang="en-GB"/>
              <a:t>1</a:t>
            </a:r>
          </a:p>
        </p:txBody>
      </p:sp>
    </p:spTree>
    <p:extLst>
      <p:ext uri="{BB962C8B-B14F-4D97-AF65-F5344CB8AC3E}">
        <p14:creationId xmlns:p14="http://schemas.microsoft.com/office/powerpoint/2010/main" val="20558631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43972C-DB17-DE0A-EBCD-50001079317F}"/>
              </a:ext>
            </a:extLst>
          </p:cNvPr>
          <p:cNvSpPr>
            <a:spLocks noGrp="1"/>
          </p:cNvSpPr>
          <p:nvPr>
            <p:ph type="title"/>
          </p:nvPr>
        </p:nvSpPr>
        <p:spPr/>
        <p:txBody>
          <a:bodyPr/>
          <a:lstStyle/>
          <a:p>
            <a:r>
              <a:rPr lang="en-US" dirty="0"/>
              <a:t>Typhoid fever </a:t>
            </a:r>
            <a:endParaRPr lang="en-GB" dirty="0"/>
          </a:p>
        </p:txBody>
      </p:sp>
      <p:sp>
        <p:nvSpPr>
          <p:cNvPr id="3" name="Content Placeholder 2">
            <a:extLst>
              <a:ext uri="{FF2B5EF4-FFF2-40B4-BE49-F238E27FC236}">
                <a16:creationId xmlns:a16="http://schemas.microsoft.com/office/drawing/2014/main" id="{97229474-1FB6-5FF7-D3F1-33C4DBEA6CE0}"/>
              </a:ext>
            </a:extLst>
          </p:cNvPr>
          <p:cNvSpPr>
            <a:spLocks noGrp="1"/>
          </p:cNvSpPr>
          <p:nvPr>
            <p:ph idx="1"/>
          </p:nvPr>
        </p:nvSpPr>
        <p:spPr>
          <a:xfrm>
            <a:off x="838200" y="1825624"/>
            <a:ext cx="10515600" cy="4453255"/>
          </a:xfrm>
        </p:spPr>
        <p:txBody>
          <a:bodyPr/>
          <a:lstStyle/>
          <a:p>
            <a:pPr>
              <a:lnSpc>
                <a:spcPct val="200000"/>
              </a:lnSpc>
              <a:buFont typeface="Wingdings" panose="05000000000000000000" pitchFamily="2" charset="2"/>
              <a:buChar char="q"/>
            </a:pPr>
            <a:r>
              <a:rPr lang="en-GB" dirty="0">
                <a:solidFill>
                  <a:srgbClr val="3C4245"/>
                </a:solidFill>
                <a:latin typeface="Arial" panose="020B0604020202020204" pitchFamily="34" charset="0"/>
              </a:rPr>
              <a:t>Typhoid fever is a life-threatening infection </a:t>
            </a:r>
          </a:p>
          <a:p>
            <a:pPr>
              <a:buFont typeface="Wingdings" panose="05000000000000000000" pitchFamily="2" charset="2"/>
              <a:buChar char="q"/>
            </a:pPr>
            <a:r>
              <a:rPr lang="en-GB" dirty="0">
                <a:solidFill>
                  <a:srgbClr val="3C4245"/>
                </a:solidFill>
                <a:latin typeface="Arial" panose="020B0604020202020204" pitchFamily="34" charset="0"/>
              </a:rPr>
              <a:t> by the bacterium Salmonella Typhi. </a:t>
            </a:r>
          </a:p>
          <a:p>
            <a:pPr>
              <a:buFont typeface="Wingdings" panose="05000000000000000000" pitchFamily="2" charset="2"/>
              <a:buChar char="q"/>
            </a:pPr>
            <a:r>
              <a:rPr lang="en-GB" dirty="0">
                <a:solidFill>
                  <a:srgbClr val="3C4245"/>
                </a:solidFill>
                <a:latin typeface="Arial" panose="020B0604020202020204" pitchFamily="34" charset="0"/>
              </a:rPr>
              <a:t>It is usually spread through contaminated food or water.</a:t>
            </a:r>
          </a:p>
          <a:p>
            <a:pPr>
              <a:buFont typeface="Wingdings" panose="05000000000000000000" pitchFamily="2" charset="2"/>
              <a:buChar char="q"/>
            </a:pPr>
            <a:r>
              <a:rPr lang="en-GB" dirty="0">
                <a:solidFill>
                  <a:srgbClr val="3C4245"/>
                </a:solidFill>
                <a:latin typeface="Arial" panose="020B0604020202020204" pitchFamily="34" charset="0"/>
              </a:rPr>
              <a:t> Once Salmonella Typhi bacteria are ingested</a:t>
            </a:r>
            <a:r>
              <a:rPr lang="en-GB" b="0" i="0" dirty="0">
                <a:solidFill>
                  <a:srgbClr val="3C4245"/>
                </a:solidFill>
                <a:effectLst/>
                <a:latin typeface="Arial" panose="020B0604020202020204" pitchFamily="34" charset="0"/>
              </a:rPr>
              <a:t>, </a:t>
            </a:r>
          </a:p>
          <a:p>
            <a:pPr>
              <a:buFont typeface="Wingdings" panose="05000000000000000000" pitchFamily="2" charset="2"/>
              <a:buChar char="q"/>
            </a:pPr>
            <a:r>
              <a:rPr lang="en-GB" b="0" i="0" dirty="0">
                <a:solidFill>
                  <a:srgbClr val="3C4245"/>
                </a:solidFill>
                <a:effectLst/>
                <a:latin typeface="Arial" panose="020B0604020202020204" pitchFamily="34" charset="0"/>
              </a:rPr>
              <a:t>they multiply and spread into the bloodstream</a:t>
            </a:r>
            <a:endParaRPr lang="en-GB" dirty="0"/>
          </a:p>
        </p:txBody>
      </p:sp>
      <p:sp>
        <p:nvSpPr>
          <p:cNvPr id="4" name="Footer Placeholder 3">
            <a:extLst>
              <a:ext uri="{FF2B5EF4-FFF2-40B4-BE49-F238E27FC236}">
                <a16:creationId xmlns:a16="http://schemas.microsoft.com/office/drawing/2014/main" id="{12C3DABC-76D2-A186-6E09-672194BBF53B}"/>
              </a:ext>
            </a:extLst>
          </p:cNvPr>
          <p:cNvSpPr>
            <a:spLocks noGrp="1"/>
          </p:cNvSpPr>
          <p:nvPr>
            <p:ph type="ftr" sz="quarter" idx="11"/>
          </p:nvPr>
        </p:nvSpPr>
        <p:spPr/>
        <p:txBody>
          <a:bodyPr/>
          <a:lstStyle/>
          <a:p>
            <a:r>
              <a:rPr lang="en-GB"/>
              <a:t>1</a:t>
            </a:r>
          </a:p>
        </p:txBody>
      </p:sp>
    </p:spTree>
    <p:extLst>
      <p:ext uri="{BB962C8B-B14F-4D97-AF65-F5344CB8AC3E}">
        <p14:creationId xmlns:p14="http://schemas.microsoft.com/office/powerpoint/2010/main" val="231710026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2AA7E0-6673-F72B-FE0A-0C29636CA2A9}"/>
              </a:ext>
            </a:extLst>
          </p:cNvPr>
          <p:cNvSpPr>
            <a:spLocks noGrp="1"/>
          </p:cNvSpPr>
          <p:nvPr>
            <p:ph type="title"/>
          </p:nvPr>
        </p:nvSpPr>
        <p:spPr/>
        <p:txBody>
          <a:bodyPr/>
          <a:lstStyle/>
          <a:p>
            <a:r>
              <a:rPr lang="en-US" dirty="0"/>
              <a:t>Typhoid symptoms </a:t>
            </a:r>
            <a:endParaRPr lang="en-GB" dirty="0"/>
          </a:p>
        </p:txBody>
      </p:sp>
      <p:sp>
        <p:nvSpPr>
          <p:cNvPr id="3" name="Content Placeholder 2">
            <a:extLst>
              <a:ext uri="{FF2B5EF4-FFF2-40B4-BE49-F238E27FC236}">
                <a16:creationId xmlns:a16="http://schemas.microsoft.com/office/drawing/2014/main" id="{33273C50-3674-1C77-CEE0-A0034D0D3950}"/>
              </a:ext>
            </a:extLst>
          </p:cNvPr>
          <p:cNvSpPr>
            <a:spLocks noGrp="1"/>
          </p:cNvSpPr>
          <p:nvPr>
            <p:ph idx="1"/>
          </p:nvPr>
        </p:nvSpPr>
        <p:spPr/>
        <p:txBody>
          <a:bodyPr>
            <a:normAutofit fontScale="70000" lnSpcReduction="20000"/>
          </a:bodyPr>
          <a:lstStyle/>
          <a:p>
            <a:pPr>
              <a:lnSpc>
                <a:spcPct val="200000"/>
              </a:lnSpc>
              <a:buFont typeface="Wingdings" panose="05000000000000000000" pitchFamily="2" charset="2"/>
              <a:buChar char="q"/>
            </a:pPr>
            <a:r>
              <a:rPr lang="en-GB" b="0" i="1" dirty="0">
                <a:solidFill>
                  <a:srgbClr val="3C4245"/>
                </a:solidFill>
                <a:effectLst/>
                <a:latin typeface="Arial" panose="020B0604020202020204" pitchFamily="34" charset="0"/>
              </a:rPr>
              <a:t> Salmonella </a:t>
            </a:r>
            <a:r>
              <a:rPr lang="en-GB" b="0" i="0" dirty="0">
                <a:solidFill>
                  <a:srgbClr val="3C4245"/>
                </a:solidFill>
                <a:effectLst/>
                <a:latin typeface="Arial" panose="020B0604020202020204" pitchFamily="34" charset="0"/>
              </a:rPr>
              <a:t>Typhi lives only in humans. Persons with typhoid fever carry the bacteria in their bloodstream and intestinal tract.</a:t>
            </a:r>
          </a:p>
          <a:p>
            <a:pPr>
              <a:lnSpc>
                <a:spcPct val="200000"/>
              </a:lnSpc>
              <a:buFont typeface="Wingdings" panose="05000000000000000000" pitchFamily="2" charset="2"/>
              <a:buChar char="q"/>
            </a:pPr>
            <a:r>
              <a:rPr lang="en-GB" b="0" i="0" dirty="0">
                <a:solidFill>
                  <a:srgbClr val="3C4245"/>
                </a:solidFill>
                <a:effectLst/>
                <a:latin typeface="Arial" panose="020B0604020202020204" pitchFamily="34" charset="0"/>
              </a:rPr>
              <a:t> Symptoms include prolonged high fever, fatigue, headache, nausea, abdominal pain, and constipation or diarrhoea</a:t>
            </a:r>
          </a:p>
          <a:p>
            <a:pPr>
              <a:lnSpc>
                <a:spcPct val="200000"/>
              </a:lnSpc>
              <a:buFont typeface="Wingdings" panose="05000000000000000000" pitchFamily="2" charset="2"/>
              <a:buChar char="q"/>
            </a:pPr>
            <a:r>
              <a:rPr lang="en-GB" b="0" i="0" dirty="0">
                <a:solidFill>
                  <a:srgbClr val="3C4245"/>
                </a:solidFill>
                <a:effectLst/>
                <a:latin typeface="Arial" panose="020B0604020202020204" pitchFamily="34" charset="0"/>
              </a:rPr>
              <a:t> Some patients may have a rash. Severe cases may lead to serious complications or even death</a:t>
            </a:r>
          </a:p>
          <a:p>
            <a:pPr>
              <a:lnSpc>
                <a:spcPct val="200000"/>
              </a:lnSpc>
              <a:buFont typeface="Wingdings" panose="05000000000000000000" pitchFamily="2" charset="2"/>
              <a:buChar char="q"/>
            </a:pPr>
            <a:r>
              <a:rPr lang="en-GB" b="0" i="0" dirty="0">
                <a:solidFill>
                  <a:srgbClr val="3C4245"/>
                </a:solidFill>
                <a:effectLst/>
                <a:latin typeface="Arial" panose="020B0604020202020204" pitchFamily="34" charset="0"/>
              </a:rPr>
              <a:t> Typhoid fever can be confirmed through blood testing.</a:t>
            </a:r>
            <a:endParaRPr lang="en-GB" dirty="0"/>
          </a:p>
        </p:txBody>
      </p:sp>
      <p:sp>
        <p:nvSpPr>
          <p:cNvPr id="4" name="Footer Placeholder 3">
            <a:extLst>
              <a:ext uri="{FF2B5EF4-FFF2-40B4-BE49-F238E27FC236}">
                <a16:creationId xmlns:a16="http://schemas.microsoft.com/office/drawing/2014/main" id="{B7C7C29A-9B8C-73CB-AC30-1F0F8CAFBD1A}"/>
              </a:ext>
            </a:extLst>
          </p:cNvPr>
          <p:cNvSpPr>
            <a:spLocks noGrp="1"/>
          </p:cNvSpPr>
          <p:nvPr>
            <p:ph type="ftr" sz="quarter" idx="11"/>
          </p:nvPr>
        </p:nvSpPr>
        <p:spPr/>
        <p:txBody>
          <a:bodyPr/>
          <a:lstStyle/>
          <a:p>
            <a:r>
              <a:rPr lang="en-GB" dirty="0"/>
              <a:t>1</a:t>
            </a:r>
          </a:p>
        </p:txBody>
      </p:sp>
    </p:spTree>
    <p:extLst>
      <p:ext uri="{BB962C8B-B14F-4D97-AF65-F5344CB8AC3E}">
        <p14:creationId xmlns:p14="http://schemas.microsoft.com/office/powerpoint/2010/main" val="3802152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F0C6D-A16F-7281-9377-15D6184DF002}"/>
              </a:ext>
            </a:extLst>
          </p:cNvPr>
          <p:cNvSpPr>
            <a:spLocks noGrp="1"/>
          </p:cNvSpPr>
          <p:nvPr>
            <p:ph type="title"/>
          </p:nvPr>
        </p:nvSpPr>
        <p:spPr/>
        <p:txBody>
          <a:bodyPr/>
          <a:lstStyle/>
          <a:p>
            <a:r>
              <a:rPr lang="en-US" b="1" dirty="0">
                <a:solidFill>
                  <a:srgbClr val="0070C0"/>
                </a:solidFill>
              </a:rPr>
              <a:t>General  Principles  Of Epidemiology  </a:t>
            </a:r>
            <a:endParaRPr lang="en-GB" b="1" dirty="0">
              <a:solidFill>
                <a:srgbClr val="0070C0"/>
              </a:solidFill>
            </a:endParaRPr>
          </a:p>
        </p:txBody>
      </p:sp>
      <p:pic>
        <p:nvPicPr>
          <p:cNvPr id="1026" name="Picture 2" descr="Epidemiology word cloud">
            <a:extLst>
              <a:ext uri="{FF2B5EF4-FFF2-40B4-BE49-F238E27FC236}">
                <a16:creationId xmlns:a16="http://schemas.microsoft.com/office/drawing/2014/main" id="{F513926B-30F4-50D1-8FE6-17BBB6F0AFEB}"/>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077325" y="403225"/>
            <a:ext cx="2533650" cy="54927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figure 4.1">
            <a:extLst>
              <a:ext uri="{FF2B5EF4-FFF2-40B4-BE49-F238E27FC236}">
                <a16:creationId xmlns:a16="http://schemas.microsoft.com/office/drawing/2014/main" id="{393D2F72-E452-E7D0-AAC0-C5B20CE7AC6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0050" y="1295400"/>
            <a:ext cx="10277475" cy="5562600"/>
          </a:xfrm>
          <a:prstGeom prst="rect">
            <a:avLst/>
          </a:prstGeom>
          <a:noFill/>
          <a:extLst>
            <a:ext uri="{909E8E84-426E-40DD-AFC4-6F175D3DCCD1}">
              <a14:hiddenFill xmlns:a14="http://schemas.microsoft.com/office/drawing/2010/main">
                <a:solidFill>
                  <a:srgbClr val="FFFFFF"/>
                </a:solidFill>
              </a14:hiddenFill>
            </a:ext>
          </a:extLst>
        </p:spPr>
      </p:pic>
      <p:sp>
        <p:nvSpPr>
          <p:cNvPr id="3" name="Footer Placeholder 2">
            <a:extLst>
              <a:ext uri="{FF2B5EF4-FFF2-40B4-BE49-F238E27FC236}">
                <a16:creationId xmlns:a16="http://schemas.microsoft.com/office/drawing/2014/main" id="{C1F6E4F3-3D35-688F-519E-F98FDACF573F}"/>
              </a:ext>
            </a:extLst>
          </p:cNvPr>
          <p:cNvSpPr>
            <a:spLocks noGrp="1"/>
          </p:cNvSpPr>
          <p:nvPr>
            <p:ph type="ftr" sz="quarter" idx="11"/>
          </p:nvPr>
        </p:nvSpPr>
        <p:spPr/>
        <p:txBody>
          <a:bodyPr/>
          <a:lstStyle/>
          <a:p>
            <a:r>
              <a:rPr lang="en-GB"/>
              <a:t>1</a:t>
            </a:r>
          </a:p>
        </p:txBody>
      </p:sp>
    </p:spTree>
    <p:extLst>
      <p:ext uri="{BB962C8B-B14F-4D97-AF65-F5344CB8AC3E}">
        <p14:creationId xmlns:p14="http://schemas.microsoft.com/office/powerpoint/2010/main" val="161135308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EEA9F9-1057-746D-EC8A-840DAA13C46F}"/>
              </a:ext>
            </a:extLst>
          </p:cNvPr>
          <p:cNvSpPr>
            <a:spLocks noGrp="1"/>
          </p:cNvSpPr>
          <p:nvPr>
            <p:ph type="title"/>
          </p:nvPr>
        </p:nvSpPr>
        <p:spPr/>
        <p:txBody>
          <a:bodyPr>
            <a:normAutofit/>
          </a:bodyPr>
          <a:lstStyle/>
          <a:p>
            <a:r>
              <a:rPr lang="en-US" sz="4800" b="1" dirty="0">
                <a:solidFill>
                  <a:srgbClr val="0070C0"/>
                </a:solidFill>
              </a:rPr>
              <a:t>Cycle of infection </a:t>
            </a:r>
            <a:endParaRPr lang="en-GB" sz="4800" b="1" dirty="0">
              <a:solidFill>
                <a:srgbClr val="0070C0"/>
              </a:solidFill>
            </a:endParaRPr>
          </a:p>
        </p:txBody>
      </p:sp>
      <p:sp>
        <p:nvSpPr>
          <p:cNvPr id="4" name="Footer Placeholder 3">
            <a:extLst>
              <a:ext uri="{FF2B5EF4-FFF2-40B4-BE49-F238E27FC236}">
                <a16:creationId xmlns:a16="http://schemas.microsoft.com/office/drawing/2014/main" id="{5A0546B1-4C39-BE67-7A9D-ADF5109C3B5B}"/>
              </a:ext>
            </a:extLst>
          </p:cNvPr>
          <p:cNvSpPr>
            <a:spLocks noGrp="1"/>
          </p:cNvSpPr>
          <p:nvPr>
            <p:ph type="ftr" sz="quarter" idx="11"/>
          </p:nvPr>
        </p:nvSpPr>
        <p:spPr>
          <a:xfrm>
            <a:off x="3865880" y="6492875"/>
            <a:ext cx="4114800" cy="365125"/>
          </a:xfrm>
        </p:spPr>
        <p:txBody>
          <a:bodyPr/>
          <a:lstStyle/>
          <a:p>
            <a:r>
              <a:rPr lang="en-US" sz="2400" b="1" dirty="0"/>
              <a:t>14</a:t>
            </a:r>
            <a:endParaRPr lang="en-GB" sz="2400" b="1" dirty="0"/>
          </a:p>
        </p:txBody>
      </p:sp>
      <p:graphicFrame>
        <p:nvGraphicFramePr>
          <p:cNvPr id="5" name="Content Placeholder 4">
            <a:extLst>
              <a:ext uri="{FF2B5EF4-FFF2-40B4-BE49-F238E27FC236}">
                <a16:creationId xmlns:a16="http://schemas.microsoft.com/office/drawing/2014/main" id="{7EE70217-0210-D2FD-1246-1FC8DDA593E4}"/>
              </a:ext>
            </a:extLst>
          </p:cNvPr>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384227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1F6E2-C2F6-866E-6E1C-BAF5511BA692}"/>
              </a:ext>
            </a:extLst>
          </p:cNvPr>
          <p:cNvSpPr>
            <a:spLocks noGrp="1"/>
          </p:cNvSpPr>
          <p:nvPr>
            <p:ph type="title"/>
          </p:nvPr>
        </p:nvSpPr>
        <p:spPr/>
        <p:txBody>
          <a:bodyPr/>
          <a:lstStyle/>
          <a:p>
            <a:r>
              <a:rPr lang="en-US" dirty="0"/>
              <a:t>Sexual Diseases </a:t>
            </a:r>
            <a:endParaRPr lang="en-GB" dirty="0"/>
          </a:p>
        </p:txBody>
      </p:sp>
      <p:sp>
        <p:nvSpPr>
          <p:cNvPr id="3" name="Content Placeholder 2">
            <a:extLst>
              <a:ext uri="{FF2B5EF4-FFF2-40B4-BE49-F238E27FC236}">
                <a16:creationId xmlns:a16="http://schemas.microsoft.com/office/drawing/2014/main" id="{8BB60438-B66A-7785-D3B4-0DFF2DD0F971}"/>
              </a:ext>
            </a:extLst>
          </p:cNvPr>
          <p:cNvSpPr>
            <a:spLocks noGrp="1"/>
          </p:cNvSpPr>
          <p:nvPr>
            <p:ph idx="1"/>
          </p:nvPr>
        </p:nvSpPr>
        <p:spPr/>
        <p:txBody>
          <a:bodyPr/>
          <a:lstStyle/>
          <a:p>
            <a:r>
              <a:rPr lang="en-GB" b="0" dirty="0">
                <a:solidFill>
                  <a:srgbClr val="202124"/>
                </a:solidFill>
                <a:effectLst/>
                <a:latin typeface="arial" panose="020B0604020202020204" pitchFamily="34" charset="0"/>
              </a:rPr>
              <a:t>What is common sexual disease?</a:t>
            </a:r>
            <a:endParaRPr lang="en-GB" dirty="0">
              <a:effectLst/>
            </a:endParaRPr>
          </a:p>
          <a:p>
            <a:pPr algn="l"/>
            <a:r>
              <a:rPr lang="en-GB" dirty="0">
                <a:solidFill>
                  <a:srgbClr val="202124"/>
                </a:solidFill>
                <a:latin typeface="arial" panose="020B0604020202020204" pitchFamily="34" charset="0"/>
              </a:rPr>
              <a:t>Gonorrhoea. Hepatitis. </a:t>
            </a:r>
          </a:p>
          <a:p>
            <a:pPr algn="l"/>
            <a:r>
              <a:rPr lang="en-GB" dirty="0">
                <a:solidFill>
                  <a:srgbClr val="202124"/>
                </a:solidFill>
                <a:latin typeface="arial" panose="020B0604020202020204" pitchFamily="34" charset="0"/>
              </a:rPr>
              <a:t>Herpes. HIV/AIDS &amp; STDs.</a:t>
            </a:r>
          </a:p>
          <a:p>
            <a:pPr algn="l"/>
            <a:r>
              <a:rPr lang="en-GB" dirty="0">
                <a:solidFill>
                  <a:srgbClr val="202124"/>
                </a:solidFill>
                <a:latin typeface="arial" panose="020B0604020202020204" pitchFamily="34" charset="0"/>
              </a:rPr>
              <a:t>Human Papillomavirus (HPV)</a:t>
            </a:r>
          </a:p>
          <a:p>
            <a:r>
              <a:rPr lang="en-GB" dirty="0">
                <a:solidFill>
                  <a:srgbClr val="202124"/>
                </a:solidFill>
                <a:latin typeface="arial" panose="020B0604020202020204" pitchFamily="34" charset="0"/>
              </a:rPr>
              <a:t>Syphilis </a:t>
            </a:r>
          </a:p>
        </p:txBody>
      </p:sp>
      <p:sp>
        <p:nvSpPr>
          <p:cNvPr id="4" name="Footer Placeholder 3">
            <a:extLst>
              <a:ext uri="{FF2B5EF4-FFF2-40B4-BE49-F238E27FC236}">
                <a16:creationId xmlns:a16="http://schemas.microsoft.com/office/drawing/2014/main" id="{A677CFDB-F669-A67A-26ED-E24A6F0E4382}"/>
              </a:ext>
            </a:extLst>
          </p:cNvPr>
          <p:cNvSpPr>
            <a:spLocks noGrp="1"/>
          </p:cNvSpPr>
          <p:nvPr>
            <p:ph type="ftr" sz="quarter" idx="11"/>
          </p:nvPr>
        </p:nvSpPr>
        <p:spPr/>
        <p:txBody>
          <a:bodyPr/>
          <a:lstStyle/>
          <a:p>
            <a:r>
              <a:rPr lang="en-GB"/>
              <a:t>1</a:t>
            </a:r>
          </a:p>
        </p:txBody>
      </p:sp>
    </p:spTree>
    <p:extLst>
      <p:ext uri="{BB962C8B-B14F-4D97-AF65-F5344CB8AC3E}">
        <p14:creationId xmlns:p14="http://schemas.microsoft.com/office/powerpoint/2010/main" val="231002702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FF55F6-3CCD-A330-E4BA-6BD506E1A611}"/>
              </a:ext>
            </a:extLst>
          </p:cNvPr>
          <p:cNvSpPr>
            <a:spLocks noGrp="1"/>
          </p:cNvSpPr>
          <p:nvPr>
            <p:ph type="title"/>
          </p:nvPr>
        </p:nvSpPr>
        <p:spPr/>
        <p:txBody>
          <a:bodyPr/>
          <a:lstStyle/>
          <a:p>
            <a:r>
              <a:rPr lang="en-US" dirty="0"/>
              <a:t>Viral Hepatitis </a:t>
            </a:r>
            <a:endParaRPr lang="en-GB" dirty="0"/>
          </a:p>
        </p:txBody>
      </p:sp>
      <p:sp>
        <p:nvSpPr>
          <p:cNvPr id="3" name="Content Placeholder 2">
            <a:extLst>
              <a:ext uri="{FF2B5EF4-FFF2-40B4-BE49-F238E27FC236}">
                <a16:creationId xmlns:a16="http://schemas.microsoft.com/office/drawing/2014/main" id="{C8642C08-317C-9935-657F-FD6E16668192}"/>
              </a:ext>
            </a:extLst>
          </p:cNvPr>
          <p:cNvSpPr>
            <a:spLocks noGrp="1"/>
          </p:cNvSpPr>
          <p:nvPr>
            <p:ph idx="1"/>
          </p:nvPr>
        </p:nvSpPr>
        <p:spPr/>
        <p:txBody>
          <a:bodyPr/>
          <a:lstStyle/>
          <a:p>
            <a:r>
              <a:rPr lang="en-GB" b="0" i="0" dirty="0">
                <a:solidFill>
                  <a:srgbClr val="202124"/>
                </a:solidFill>
                <a:effectLst/>
                <a:latin typeface="Google Sans"/>
              </a:rPr>
              <a:t>What is Viral Hepatitis?</a:t>
            </a:r>
          </a:p>
          <a:p>
            <a:r>
              <a:rPr lang="en-GB" b="0" i="0" dirty="0">
                <a:solidFill>
                  <a:srgbClr val="202124"/>
                </a:solidFill>
                <a:effectLst/>
                <a:latin typeface="Google Sans"/>
              </a:rPr>
              <a:t> Viral hepatitis is </a:t>
            </a:r>
            <a:r>
              <a:rPr lang="en-GB" b="0" i="0" dirty="0">
                <a:solidFill>
                  <a:srgbClr val="040C28"/>
                </a:solidFill>
                <a:effectLst/>
                <a:latin typeface="Google Sans"/>
              </a:rPr>
              <a:t>an infection that causes liver inflammation and damage</a:t>
            </a:r>
            <a:r>
              <a:rPr lang="en-GB" b="0" i="0" dirty="0">
                <a:solidFill>
                  <a:srgbClr val="202124"/>
                </a:solidFill>
                <a:effectLst/>
                <a:latin typeface="Google Sans"/>
              </a:rPr>
              <a:t>. </a:t>
            </a:r>
          </a:p>
          <a:p>
            <a:r>
              <a:rPr lang="en-GB" b="0" i="0" dirty="0">
                <a:solidFill>
                  <a:srgbClr val="202124"/>
                </a:solidFill>
                <a:effectLst/>
                <a:latin typeface="Google Sans"/>
              </a:rPr>
              <a:t>Several different viruses cause hepatitis, including hepatitis A, B, C, D, and E. </a:t>
            </a:r>
          </a:p>
          <a:p>
            <a:r>
              <a:rPr lang="en-GB" b="0" i="0" dirty="0">
                <a:solidFill>
                  <a:srgbClr val="202124"/>
                </a:solidFill>
                <a:effectLst/>
                <a:latin typeface="Google Sans"/>
              </a:rPr>
              <a:t>The hepatitis A and E viruses typically cause acute infections. </a:t>
            </a:r>
          </a:p>
          <a:p>
            <a:r>
              <a:rPr lang="en-GB" b="0" i="0" dirty="0">
                <a:solidFill>
                  <a:srgbClr val="202124"/>
                </a:solidFill>
                <a:effectLst/>
                <a:latin typeface="Google Sans"/>
              </a:rPr>
              <a:t>The hepatitis B, C, and D viruses can cause acute and chronic infections</a:t>
            </a:r>
            <a:endParaRPr lang="en-GB" dirty="0"/>
          </a:p>
        </p:txBody>
      </p:sp>
      <p:sp>
        <p:nvSpPr>
          <p:cNvPr id="4" name="Footer Placeholder 3">
            <a:extLst>
              <a:ext uri="{FF2B5EF4-FFF2-40B4-BE49-F238E27FC236}">
                <a16:creationId xmlns:a16="http://schemas.microsoft.com/office/drawing/2014/main" id="{EACB4A62-C97A-09B5-CA09-996E28D78C2B}"/>
              </a:ext>
            </a:extLst>
          </p:cNvPr>
          <p:cNvSpPr>
            <a:spLocks noGrp="1"/>
          </p:cNvSpPr>
          <p:nvPr>
            <p:ph type="ftr" sz="quarter" idx="11"/>
          </p:nvPr>
        </p:nvSpPr>
        <p:spPr>
          <a:xfrm>
            <a:off x="4038600" y="6312535"/>
            <a:ext cx="4114800" cy="237490"/>
          </a:xfrm>
        </p:spPr>
        <p:txBody>
          <a:bodyPr/>
          <a:lstStyle/>
          <a:p>
            <a:r>
              <a:rPr lang="en-GB" sz="3200" dirty="0"/>
              <a:t>31</a:t>
            </a:r>
          </a:p>
        </p:txBody>
      </p:sp>
    </p:spTree>
    <p:extLst>
      <p:ext uri="{BB962C8B-B14F-4D97-AF65-F5344CB8AC3E}">
        <p14:creationId xmlns:p14="http://schemas.microsoft.com/office/powerpoint/2010/main" val="198613746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3894D2-B601-B35A-1151-0FA41FB1A6A3}"/>
              </a:ext>
            </a:extLst>
          </p:cNvPr>
          <p:cNvSpPr>
            <a:spLocks noGrp="1"/>
          </p:cNvSpPr>
          <p:nvPr>
            <p:ph type="title"/>
          </p:nvPr>
        </p:nvSpPr>
        <p:spPr/>
        <p:txBody>
          <a:bodyPr/>
          <a:lstStyle/>
          <a:p>
            <a:r>
              <a:rPr lang="en-US" dirty="0"/>
              <a:t>Symptoms of viral hepatitis </a:t>
            </a:r>
            <a:endParaRPr lang="en-GB" dirty="0"/>
          </a:p>
        </p:txBody>
      </p:sp>
      <p:sp>
        <p:nvSpPr>
          <p:cNvPr id="3" name="Content Placeholder 2">
            <a:extLst>
              <a:ext uri="{FF2B5EF4-FFF2-40B4-BE49-F238E27FC236}">
                <a16:creationId xmlns:a16="http://schemas.microsoft.com/office/drawing/2014/main" id="{BAE6CAC6-8BE7-75E9-312E-4A14834C0B3C}"/>
              </a:ext>
            </a:extLst>
          </p:cNvPr>
          <p:cNvSpPr>
            <a:spLocks noGrp="1"/>
          </p:cNvSpPr>
          <p:nvPr>
            <p:ph idx="1"/>
          </p:nvPr>
        </p:nvSpPr>
        <p:spPr/>
        <p:txBody>
          <a:bodyPr>
            <a:normAutofit lnSpcReduction="10000"/>
          </a:bodyPr>
          <a:lstStyle/>
          <a:p>
            <a:pPr algn="l">
              <a:buFont typeface="Wingdings" panose="05000000000000000000" pitchFamily="2" charset="2"/>
              <a:buChar char="Ø"/>
            </a:pPr>
            <a:r>
              <a:rPr lang="en-GB" b="0" i="0" dirty="0">
                <a:solidFill>
                  <a:srgbClr val="343536"/>
                </a:solidFill>
                <a:effectLst/>
                <a:latin typeface="Source Sans Pro" panose="020B0503030403020204" pitchFamily="34" charset="0"/>
              </a:rPr>
              <a:t>Dark urine.</a:t>
            </a:r>
          </a:p>
          <a:p>
            <a:pPr algn="l">
              <a:buFont typeface="Wingdings" panose="05000000000000000000" pitchFamily="2" charset="2"/>
              <a:buChar char="Ø"/>
            </a:pPr>
            <a:r>
              <a:rPr lang="en-GB" b="0" i="0" u="none" strike="noStrike" dirty="0">
                <a:solidFill>
                  <a:srgbClr val="007BC2"/>
                </a:solidFill>
                <a:effectLst/>
                <a:latin typeface="Source Sans Pro" panose="020B0503030403020204" pitchFamily="34" charset="0"/>
                <a:hlinkClick r:id="rId2"/>
              </a:rPr>
              <a:t>Stomach pain</a:t>
            </a:r>
            <a:r>
              <a:rPr lang="en-GB" b="0" i="0" dirty="0">
                <a:solidFill>
                  <a:srgbClr val="343536"/>
                </a:solidFill>
                <a:effectLst/>
                <a:latin typeface="Source Sans Pro" panose="020B0503030403020204" pitchFamily="34" charset="0"/>
              </a:rPr>
              <a:t>.</a:t>
            </a:r>
          </a:p>
          <a:p>
            <a:pPr algn="l">
              <a:buFont typeface="Wingdings" panose="05000000000000000000" pitchFamily="2" charset="2"/>
              <a:buChar char="Ø"/>
            </a:pPr>
            <a:r>
              <a:rPr lang="en-GB" b="0" i="0" dirty="0">
                <a:solidFill>
                  <a:srgbClr val="343536"/>
                </a:solidFill>
                <a:effectLst/>
                <a:latin typeface="Source Sans Pro" panose="020B0503030403020204" pitchFamily="34" charset="0"/>
              </a:rPr>
              <a:t>Yellow skin or eye whites, called </a:t>
            </a:r>
            <a:r>
              <a:rPr lang="en-GB" b="0" i="0" u="none" strike="noStrike" dirty="0">
                <a:solidFill>
                  <a:srgbClr val="007BC2"/>
                </a:solidFill>
                <a:effectLst/>
                <a:latin typeface="Source Sans Pro" panose="020B0503030403020204" pitchFamily="34" charset="0"/>
                <a:hlinkClick r:id="rId3"/>
              </a:rPr>
              <a:t>jaundice</a:t>
            </a:r>
            <a:r>
              <a:rPr lang="en-GB" b="0" i="0" dirty="0">
                <a:solidFill>
                  <a:srgbClr val="343536"/>
                </a:solidFill>
                <a:effectLst/>
                <a:latin typeface="Source Sans Pro" panose="020B0503030403020204" pitchFamily="34" charset="0"/>
              </a:rPr>
              <a:t>.</a:t>
            </a:r>
          </a:p>
          <a:p>
            <a:pPr algn="l">
              <a:buFont typeface="Wingdings" panose="05000000000000000000" pitchFamily="2" charset="2"/>
              <a:buChar char="Ø"/>
            </a:pPr>
            <a:r>
              <a:rPr lang="en-GB" b="0" i="0" u="none" strike="noStrike" dirty="0">
                <a:solidFill>
                  <a:srgbClr val="00AFEC"/>
                </a:solidFill>
                <a:effectLst/>
                <a:latin typeface="Source Sans Pro" panose="020B0503030403020204" pitchFamily="34" charset="0"/>
                <a:hlinkClick r:id="rId4"/>
              </a:rPr>
              <a:t>Pale or clay-</a:t>
            </a:r>
            <a:r>
              <a:rPr lang="en-GB" b="0" i="0" u="none" strike="noStrike" dirty="0" err="1">
                <a:solidFill>
                  <a:srgbClr val="00AFEC"/>
                </a:solidFill>
                <a:effectLst/>
                <a:latin typeface="Source Sans Pro" panose="020B0503030403020204" pitchFamily="34" charset="0"/>
                <a:hlinkClick r:id="rId4"/>
              </a:rPr>
              <a:t>colored</a:t>
            </a:r>
            <a:r>
              <a:rPr lang="en-GB" b="0" i="0" u="none" strike="noStrike" dirty="0">
                <a:solidFill>
                  <a:srgbClr val="00AFEC"/>
                </a:solidFill>
                <a:effectLst/>
                <a:latin typeface="Source Sans Pro" panose="020B0503030403020204" pitchFamily="34" charset="0"/>
                <a:hlinkClick r:id="rId4"/>
              </a:rPr>
              <a:t> stool</a:t>
            </a:r>
            <a:r>
              <a:rPr lang="en-GB" b="0" i="0" dirty="0">
                <a:solidFill>
                  <a:srgbClr val="343536"/>
                </a:solidFill>
                <a:effectLst/>
                <a:latin typeface="Source Sans Pro" panose="020B0503030403020204" pitchFamily="34" charset="0"/>
              </a:rPr>
              <a:t>.</a:t>
            </a:r>
          </a:p>
          <a:p>
            <a:pPr algn="l">
              <a:buFont typeface="Wingdings" panose="05000000000000000000" pitchFamily="2" charset="2"/>
              <a:buChar char="Ø"/>
            </a:pPr>
            <a:r>
              <a:rPr lang="en-GB" b="0" i="0" dirty="0">
                <a:solidFill>
                  <a:srgbClr val="343536"/>
                </a:solidFill>
                <a:effectLst/>
                <a:latin typeface="Source Sans Pro" panose="020B0503030403020204" pitchFamily="34" charset="0"/>
              </a:rPr>
              <a:t>Low-grade </a:t>
            </a:r>
            <a:r>
              <a:rPr lang="en-GB" b="0" i="0" u="none" strike="noStrike" dirty="0">
                <a:solidFill>
                  <a:srgbClr val="007BC2"/>
                </a:solidFill>
                <a:effectLst/>
                <a:latin typeface="Source Sans Pro" panose="020B0503030403020204" pitchFamily="34" charset="0"/>
                <a:hlinkClick r:id="rId5"/>
              </a:rPr>
              <a:t>fever</a:t>
            </a:r>
            <a:r>
              <a:rPr lang="en-GB" b="0" i="0" dirty="0">
                <a:solidFill>
                  <a:srgbClr val="343536"/>
                </a:solidFill>
                <a:effectLst/>
                <a:latin typeface="Source Sans Pro" panose="020B0503030403020204" pitchFamily="34" charset="0"/>
              </a:rPr>
              <a:t>.</a:t>
            </a:r>
          </a:p>
          <a:p>
            <a:pPr algn="l">
              <a:buFont typeface="Wingdings" panose="05000000000000000000" pitchFamily="2" charset="2"/>
              <a:buChar char="Ø"/>
            </a:pPr>
            <a:r>
              <a:rPr lang="en-GB" b="0" i="0" dirty="0">
                <a:solidFill>
                  <a:srgbClr val="343536"/>
                </a:solidFill>
                <a:effectLst/>
                <a:latin typeface="Source Sans Pro" panose="020B0503030403020204" pitchFamily="34" charset="0"/>
              </a:rPr>
              <a:t>Loss of appetite.</a:t>
            </a:r>
          </a:p>
          <a:p>
            <a:pPr algn="l">
              <a:buFont typeface="Wingdings" panose="05000000000000000000" pitchFamily="2" charset="2"/>
              <a:buChar char="Ø"/>
            </a:pPr>
            <a:r>
              <a:rPr lang="en-GB" b="0" i="0" dirty="0">
                <a:solidFill>
                  <a:srgbClr val="343536"/>
                </a:solidFill>
                <a:effectLst/>
                <a:latin typeface="Source Sans Pro" panose="020B0503030403020204" pitchFamily="34" charset="0"/>
              </a:rPr>
              <a:t>Fatigue.</a:t>
            </a:r>
          </a:p>
          <a:p>
            <a:pPr algn="l">
              <a:buFont typeface="Wingdings" panose="05000000000000000000" pitchFamily="2" charset="2"/>
              <a:buChar char="Ø"/>
            </a:pPr>
            <a:r>
              <a:rPr lang="en-GB" b="0" i="0" u="none" strike="noStrike" dirty="0">
                <a:solidFill>
                  <a:srgbClr val="007BC2"/>
                </a:solidFill>
                <a:effectLst/>
                <a:latin typeface="Source Sans Pro" panose="020B0503030403020204" pitchFamily="34" charset="0"/>
                <a:hlinkClick r:id="rId6"/>
              </a:rPr>
              <a:t>Feeling sick to your stomach</a:t>
            </a:r>
            <a:r>
              <a:rPr lang="en-GB" b="0" i="0" dirty="0">
                <a:solidFill>
                  <a:srgbClr val="343536"/>
                </a:solidFill>
                <a:effectLst/>
                <a:latin typeface="Source Sans Pro" panose="020B0503030403020204" pitchFamily="34" charset="0"/>
              </a:rPr>
              <a:t>.</a:t>
            </a:r>
          </a:p>
          <a:p>
            <a:pPr algn="l">
              <a:buFont typeface="Wingdings" panose="05000000000000000000" pitchFamily="2" charset="2"/>
              <a:buChar char="Ø"/>
            </a:pPr>
            <a:r>
              <a:rPr lang="en-GB" b="0" i="0" dirty="0">
                <a:solidFill>
                  <a:srgbClr val="343536"/>
                </a:solidFill>
                <a:effectLst/>
                <a:latin typeface="Source Sans Pro" panose="020B0503030403020204" pitchFamily="34" charset="0"/>
              </a:rPr>
              <a:t>Aching joints</a:t>
            </a:r>
          </a:p>
          <a:p>
            <a:endParaRPr lang="en-GB" dirty="0"/>
          </a:p>
        </p:txBody>
      </p:sp>
      <p:sp>
        <p:nvSpPr>
          <p:cNvPr id="4" name="Footer Placeholder 3">
            <a:extLst>
              <a:ext uri="{FF2B5EF4-FFF2-40B4-BE49-F238E27FC236}">
                <a16:creationId xmlns:a16="http://schemas.microsoft.com/office/drawing/2014/main" id="{FFE132C8-399C-5E7B-3BCC-4885A77DAE2E}"/>
              </a:ext>
            </a:extLst>
          </p:cNvPr>
          <p:cNvSpPr>
            <a:spLocks noGrp="1"/>
          </p:cNvSpPr>
          <p:nvPr>
            <p:ph type="ftr" sz="quarter" idx="11"/>
          </p:nvPr>
        </p:nvSpPr>
        <p:spPr/>
        <p:txBody>
          <a:bodyPr/>
          <a:lstStyle/>
          <a:p>
            <a:r>
              <a:rPr lang="en-GB"/>
              <a:t>1</a:t>
            </a:r>
          </a:p>
        </p:txBody>
      </p:sp>
    </p:spTree>
    <p:extLst>
      <p:ext uri="{BB962C8B-B14F-4D97-AF65-F5344CB8AC3E}">
        <p14:creationId xmlns:p14="http://schemas.microsoft.com/office/powerpoint/2010/main" val="318824402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3894D2-B601-B35A-1151-0FA41FB1A6A3}"/>
              </a:ext>
            </a:extLst>
          </p:cNvPr>
          <p:cNvSpPr>
            <a:spLocks noGrp="1"/>
          </p:cNvSpPr>
          <p:nvPr>
            <p:ph type="title"/>
          </p:nvPr>
        </p:nvSpPr>
        <p:spPr/>
        <p:txBody>
          <a:bodyPr/>
          <a:lstStyle/>
          <a:p>
            <a:r>
              <a:rPr lang="en-US" dirty="0"/>
              <a:t>Transition  of viral hepatitis </a:t>
            </a:r>
            <a:endParaRPr lang="en-GB" dirty="0"/>
          </a:p>
        </p:txBody>
      </p:sp>
      <p:sp>
        <p:nvSpPr>
          <p:cNvPr id="3" name="Content Placeholder 2">
            <a:extLst>
              <a:ext uri="{FF2B5EF4-FFF2-40B4-BE49-F238E27FC236}">
                <a16:creationId xmlns:a16="http://schemas.microsoft.com/office/drawing/2014/main" id="{BAE6CAC6-8BE7-75E9-312E-4A14834C0B3C}"/>
              </a:ext>
            </a:extLst>
          </p:cNvPr>
          <p:cNvSpPr>
            <a:spLocks noGrp="1"/>
          </p:cNvSpPr>
          <p:nvPr>
            <p:ph idx="1"/>
          </p:nvPr>
        </p:nvSpPr>
        <p:spPr/>
        <p:txBody>
          <a:bodyPr/>
          <a:lstStyle/>
          <a:p>
            <a:pPr>
              <a:buFont typeface="Wingdings" panose="05000000000000000000" pitchFamily="2" charset="2"/>
              <a:buChar char="q"/>
            </a:pPr>
            <a:r>
              <a:rPr lang="en-GB" dirty="0">
                <a:solidFill>
                  <a:srgbClr val="343536"/>
                </a:solidFill>
                <a:latin typeface="Source Sans Pro" panose="020B0604020202020204" pitchFamily="34" charset="0"/>
              </a:rPr>
              <a:t>person can get hepatitis B in many ways, including:</a:t>
            </a:r>
          </a:p>
          <a:p>
            <a:pPr>
              <a:buFont typeface="Wingdings" panose="05000000000000000000" pitchFamily="2" charset="2"/>
              <a:buChar char="q"/>
            </a:pPr>
            <a:r>
              <a:rPr lang="en-GB" dirty="0">
                <a:solidFill>
                  <a:srgbClr val="343536"/>
                </a:solidFill>
                <a:latin typeface="Source Sans Pro" panose="020B0604020202020204" pitchFamily="34" charset="0"/>
              </a:rPr>
              <a:t>Having sex with an infected person.</a:t>
            </a:r>
          </a:p>
          <a:p>
            <a:pPr>
              <a:buFont typeface="Wingdings" panose="05000000000000000000" pitchFamily="2" charset="2"/>
              <a:buChar char="q"/>
            </a:pPr>
            <a:r>
              <a:rPr lang="en-GB" dirty="0">
                <a:solidFill>
                  <a:srgbClr val="343536"/>
                </a:solidFill>
                <a:latin typeface="Source Sans Pro" panose="020B0604020202020204" pitchFamily="34" charset="0"/>
              </a:rPr>
              <a:t>Sharing dirty needles.</a:t>
            </a:r>
          </a:p>
          <a:p>
            <a:pPr>
              <a:buFont typeface="Wingdings" panose="05000000000000000000" pitchFamily="2" charset="2"/>
              <a:buChar char="q"/>
            </a:pPr>
            <a:r>
              <a:rPr lang="en-GB" dirty="0">
                <a:solidFill>
                  <a:srgbClr val="343536"/>
                </a:solidFill>
                <a:latin typeface="Source Sans Pro" panose="020B0604020202020204" pitchFamily="34" charset="0"/>
              </a:rPr>
              <a:t>Being in direct contact with infected blood.</a:t>
            </a:r>
          </a:p>
          <a:p>
            <a:pPr>
              <a:buFont typeface="Wingdings" panose="05000000000000000000" pitchFamily="2" charset="2"/>
              <a:buChar char="q"/>
            </a:pPr>
            <a:r>
              <a:rPr lang="en-GB" dirty="0">
                <a:solidFill>
                  <a:srgbClr val="343536"/>
                </a:solidFill>
                <a:latin typeface="Source Sans Pro" panose="020B0604020202020204" pitchFamily="34" charset="0"/>
              </a:rPr>
              <a:t>Getting needle stick injuries.</a:t>
            </a:r>
          </a:p>
          <a:p>
            <a:pPr>
              <a:buFont typeface="Wingdings" panose="05000000000000000000" pitchFamily="2" charset="2"/>
              <a:buChar char="q"/>
            </a:pPr>
            <a:r>
              <a:rPr lang="en-GB" dirty="0">
                <a:solidFill>
                  <a:srgbClr val="343536"/>
                </a:solidFill>
                <a:latin typeface="Source Sans Pro" panose="020B0604020202020204" pitchFamily="34" charset="0"/>
              </a:rPr>
              <a:t>Being transferred from a pregnant person to a </a:t>
            </a:r>
            <a:r>
              <a:rPr lang="en-GB" dirty="0" err="1">
                <a:solidFill>
                  <a:srgbClr val="343536"/>
                </a:solidFill>
                <a:latin typeface="Source Sans Pro" panose="020B0604020202020204" pitchFamily="34" charset="0"/>
              </a:rPr>
              <a:t>fetus</a:t>
            </a:r>
            <a:r>
              <a:rPr lang="en-GB" dirty="0">
                <a:solidFill>
                  <a:srgbClr val="343536"/>
                </a:solidFill>
                <a:latin typeface="Source Sans Pro" panose="020B0604020202020204" pitchFamily="34" charset="0"/>
              </a:rPr>
              <a:t>.</a:t>
            </a:r>
          </a:p>
          <a:p>
            <a:pPr algn="l">
              <a:buFont typeface="Wingdings" panose="05000000000000000000" pitchFamily="2" charset="2"/>
              <a:buChar char="q"/>
            </a:pPr>
            <a:r>
              <a:rPr lang="en-GB" b="0" i="0" dirty="0">
                <a:solidFill>
                  <a:srgbClr val="343536"/>
                </a:solidFill>
                <a:effectLst/>
                <a:latin typeface="Source Sans Pro" panose="020B0604020202020204" pitchFamily="34" charset="0"/>
              </a:rPr>
              <a:t>Being in contact with an infected person's body fluids</a:t>
            </a:r>
          </a:p>
          <a:p>
            <a:endParaRPr lang="en-GB" dirty="0"/>
          </a:p>
        </p:txBody>
      </p:sp>
      <p:sp>
        <p:nvSpPr>
          <p:cNvPr id="4" name="Footer Placeholder 3">
            <a:extLst>
              <a:ext uri="{FF2B5EF4-FFF2-40B4-BE49-F238E27FC236}">
                <a16:creationId xmlns:a16="http://schemas.microsoft.com/office/drawing/2014/main" id="{FFE132C8-399C-5E7B-3BCC-4885A77DAE2E}"/>
              </a:ext>
            </a:extLst>
          </p:cNvPr>
          <p:cNvSpPr>
            <a:spLocks noGrp="1"/>
          </p:cNvSpPr>
          <p:nvPr>
            <p:ph type="ftr" sz="quarter" idx="11"/>
          </p:nvPr>
        </p:nvSpPr>
        <p:spPr/>
        <p:txBody>
          <a:bodyPr/>
          <a:lstStyle/>
          <a:p>
            <a:r>
              <a:rPr lang="en-GB"/>
              <a:t>1</a:t>
            </a:r>
          </a:p>
        </p:txBody>
      </p:sp>
    </p:spTree>
    <p:extLst>
      <p:ext uri="{BB962C8B-B14F-4D97-AF65-F5344CB8AC3E}">
        <p14:creationId xmlns:p14="http://schemas.microsoft.com/office/powerpoint/2010/main" val="355937857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906B56-892C-5571-3DD5-0E7D33CE768E}"/>
              </a:ext>
            </a:extLst>
          </p:cNvPr>
          <p:cNvSpPr>
            <a:spLocks noGrp="1"/>
          </p:cNvSpPr>
          <p:nvPr>
            <p:ph type="title"/>
          </p:nvPr>
        </p:nvSpPr>
        <p:spPr/>
        <p:txBody>
          <a:bodyPr/>
          <a:lstStyle/>
          <a:p>
            <a:r>
              <a:rPr lang="en-US" dirty="0">
                <a:solidFill>
                  <a:srgbClr val="0070C0"/>
                </a:solidFill>
              </a:rPr>
              <a:t>Tuberculosis</a:t>
            </a:r>
            <a:endParaRPr lang="en-GB" dirty="0">
              <a:solidFill>
                <a:srgbClr val="0070C0"/>
              </a:solidFill>
            </a:endParaRPr>
          </a:p>
        </p:txBody>
      </p:sp>
      <p:sp>
        <p:nvSpPr>
          <p:cNvPr id="3" name="Content Placeholder 2">
            <a:extLst>
              <a:ext uri="{FF2B5EF4-FFF2-40B4-BE49-F238E27FC236}">
                <a16:creationId xmlns:a16="http://schemas.microsoft.com/office/drawing/2014/main" id="{3FEAB54C-1E93-B94D-6289-8EB8350BC727}"/>
              </a:ext>
            </a:extLst>
          </p:cNvPr>
          <p:cNvSpPr>
            <a:spLocks noGrp="1"/>
          </p:cNvSpPr>
          <p:nvPr>
            <p:ph idx="1"/>
          </p:nvPr>
        </p:nvSpPr>
        <p:spPr/>
        <p:txBody>
          <a:bodyPr>
            <a:normAutofit lnSpcReduction="10000"/>
          </a:bodyPr>
          <a:lstStyle/>
          <a:p>
            <a:pPr algn="l"/>
            <a:r>
              <a:rPr lang="en-GB" b="0" i="0" dirty="0">
                <a:solidFill>
                  <a:srgbClr val="343536"/>
                </a:solidFill>
                <a:effectLst/>
                <a:latin typeface="Source Sans Pro" panose="020B0503030403020204" pitchFamily="34" charset="0"/>
              </a:rPr>
              <a:t>Tuberculosis is a serious bacterial infection that mainly affects your lungs, </a:t>
            </a:r>
          </a:p>
          <a:p>
            <a:pPr algn="l"/>
            <a:r>
              <a:rPr lang="en-GB" b="0" i="0" dirty="0">
                <a:solidFill>
                  <a:srgbClr val="343536"/>
                </a:solidFill>
                <a:effectLst/>
                <a:latin typeface="Source Sans Pro" panose="020B0503030403020204" pitchFamily="34" charset="0"/>
              </a:rPr>
              <a:t>but it can also affect virtually every organ including your brain,</a:t>
            </a:r>
            <a:r>
              <a:rPr lang="en-GB" b="0" i="0" u="none" strike="noStrike" dirty="0">
                <a:solidFill>
                  <a:srgbClr val="007BC2"/>
                </a:solidFill>
                <a:effectLst/>
                <a:latin typeface="Source Sans Pro" panose="020B0503030403020204" pitchFamily="34" charset="0"/>
                <a:hlinkClick r:id="rId2"/>
              </a:rPr>
              <a:t> spine</a:t>
            </a:r>
            <a:r>
              <a:rPr lang="en-GB" b="0" i="0" dirty="0">
                <a:solidFill>
                  <a:srgbClr val="343536"/>
                </a:solidFill>
                <a:effectLst/>
                <a:latin typeface="Source Sans Pro" panose="020B0503030403020204" pitchFamily="34" charset="0"/>
              </a:rPr>
              <a:t> and </a:t>
            </a:r>
            <a:r>
              <a:rPr lang="en-GB" b="0" i="0" u="none" strike="noStrike" dirty="0">
                <a:solidFill>
                  <a:srgbClr val="007BC2"/>
                </a:solidFill>
                <a:effectLst/>
                <a:latin typeface="Source Sans Pro" panose="020B0503030403020204" pitchFamily="34" charset="0"/>
                <a:hlinkClick r:id="rId3"/>
              </a:rPr>
              <a:t>kidneys</a:t>
            </a:r>
            <a:r>
              <a:rPr lang="en-GB" b="0" i="0" dirty="0">
                <a:solidFill>
                  <a:srgbClr val="343536"/>
                </a:solidFill>
                <a:effectLst/>
                <a:latin typeface="Source Sans Pro" panose="020B0503030403020204" pitchFamily="34" charset="0"/>
              </a:rPr>
              <a:t>.</a:t>
            </a:r>
          </a:p>
          <a:p>
            <a:pPr algn="l"/>
            <a:r>
              <a:rPr lang="en-GB" b="0" i="0" dirty="0">
                <a:solidFill>
                  <a:srgbClr val="343536"/>
                </a:solidFill>
                <a:effectLst/>
                <a:latin typeface="Source Sans Pro" panose="020B0503030403020204" pitchFamily="34" charset="0"/>
              </a:rPr>
              <a:t> TB spreads from person to person through </a:t>
            </a:r>
            <a:r>
              <a:rPr lang="en-GB" b="0" i="0" u="none" strike="noStrike" dirty="0">
                <a:solidFill>
                  <a:srgbClr val="007BC2"/>
                </a:solidFill>
                <a:effectLst/>
                <a:latin typeface="Source Sans Pro" panose="020B0503030403020204" pitchFamily="34" charset="0"/>
                <a:hlinkClick r:id="rId4"/>
              </a:rPr>
              <a:t>coughing</a:t>
            </a:r>
            <a:r>
              <a:rPr lang="en-GB" b="0" i="0" dirty="0">
                <a:solidFill>
                  <a:srgbClr val="343536"/>
                </a:solidFill>
                <a:effectLst/>
                <a:latin typeface="Source Sans Pro" panose="020B0503030403020204" pitchFamily="34" charset="0"/>
              </a:rPr>
              <a:t> or sneezing. It’s also sometimes spread through transplant with a donated organ.</a:t>
            </a:r>
          </a:p>
          <a:p>
            <a:pPr algn="l"/>
            <a:r>
              <a:rPr lang="en-GB" b="0" i="0" dirty="0">
                <a:solidFill>
                  <a:srgbClr val="343536"/>
                </a:solidFill>
                <a:effectLst/>
                <a:latin typeface="Source Sans Pro" panose="020B0503030403020204" pitchFamily="34" charset="0"/>
              </a:rPr>
              <a:t>Not everyone infected with TB gets sick with symptoms. Approximately </a:t>
            </a:r>
            <a:r>
              <a:rPr lang="en-GB" b="0" i="0" dirty="0">
                <a:solidFill>
                  <a:srgbClr val="FF0000"/>
                </a:solidFill>
                <a:effectLst/>
                <a:latin typeface="Source Sans Pro" panose="020B0503030403020204" pitchFamily="34" charset="0"/>
              </a:rPr>
              <a:t>25%</a:t>
            </a:r>
            <a:r>
              <a:rPr lang="en-GB" b="0" i="0" dirty="0">
                <a:solidFill>
                  <a:srgbClr val="343536"/>
                </a:solidFill>
                <a:effectLst/>
                <a:latin typeface="Source Sans Pro" panose="020B0503030403020204" pitchFamily="34" charset="0"/>
              </a:rPr>
              <a:t> of the world's population has latent tuberculosis infection (LTBI). When you have latent TB, you don't feel sick and can't spread the infection to others</a:t>
            </a:r>
          </a:p>
          <a:p>
            <a:pPr marL="0" indent="0">
              <a:buNone/>
            </a:pPr>
            <a:endParaRPr lang="en-GB" b="0" i="0" dirty="0">
              <a:solidFill>
                <a:srgbClr val="717171"/>
              </a:solidFill>
              <a:effectLst/>
              <a:latin typeface="Source Sans Pro" panose="020B0503030403020204" pitchFamily="34" charset="0"/>
            </a:endParaRPr>
          </a:p>
        </p:txBody>
      </p:sp>
      <p:sp>
        <p:nvSpPr>
          <p:cNvPr id="4" name="Footer Placeholder 3">
            <a:extLst>
              <a:ext uri="{FF2B5EF4-FFF2-40B4-BE49-F238E27FC236}">
                <a16:creationId xmlns:a16="http://schemas.microsoft.com/office/drawing/2014/main" id="{D21DC68F-63D2-2187-DC72-EB7BB4088ED8}"/>
              </a:ext>
            </a:extLst>
          </p:cNvPr>
          <p:cNvSpPr>
            <a:spLocks noGrp="1"/>
          </p:cNvSpPr>
          <p:nvPr>
            <p:ph type="ftr" sz="quarter" idx="11"/>
          </p:nvPr>
        </p:nvSpPr>
        <p:spPr/>
        <p:txBody>
          <a:bodyPr/>
          <a:lstStyle/>
          <a:p>
            <a:r>
              <a:rPr lang="en-GB"/>
              <a:t>1</a:t>
            </a:r>
          </a:p>
        </p:txBody>
      </p:sp>
    </p:spTree>
    <p:extLst>
      <p:ext uri="{BB962C8B-B14F-4D97-AF65-F5344CB8AC3E}">
        <p14:creationId xmlns:p14="http://schemas.microsoft.com/office/powerpoint/2010/main" val="49402626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906B56-892C-5571-3DD5-0E7D33CE768E}"/>
              </a:ext>
            </a:extLst>
          </p:cNvPr>
          <p:cNvSpPr>
            <a:spLocks noGrp="1"/>
          </p:cNvSpPr>
          <p:nvPr>
            <p:ph type="title"/>
          </p:nvPr>
        </p:nvSpPr>
        <p:spPr/>
        <p:txBody>
          <a:bodyPr/>
          <a:lstStyle/>
          <a:p>
            <a:r>
              <a:rPr lang="en-US" dirty="0">
                <a:solidFill>
                  <a:srgbClr val="0070C0"/>
                </a:solidFill>
              </a:rPr>
              <a:t>Tuberculosis</a:t>
            </a:r>
            <a:endParaRPr lang="en-GB" dirty="0">
              <a:solidFill>
                <a:srgbClr val="0070C0"/>
              </a:solidFill>
            </a:endParaRPr>
          </a:p>
        </p:txBody>
      </p:sp>
      <p:sp>
        <p:nvSpPr>
          <p:cNvPr id="3" name="Content Placeholder 2">
            <a:extLst>
              <a:ext uri="{FF2B5EF4-FFF2-40B4-BE49-F238E27FC236}">
                <a16:creationId xmlns:a16="http://schemas.microsoft.com/office/drawing/2014/main" id="{3FEAB54C-1E93-B94D-6289-8EB8350BC727}"/>
              </a:ext>
            </a:extLst>
          </p:cNvPr>
          <p:cNvSpPr>
            <a:spLocks noGrp="1"/>
          </p:cNvSpPr>
          <p:nvPr>
            <p:ph idx="1"/>
          </p:nvPr>
        </p:nvSpPr>
        <p:spPr/>
        <p:txBody>
          <a:bodyPr/>
          <a:lstStyle/>
          <a:p>
            <a:r>
              <a:rPr lang="en-GB" b="0" i="0" dirty="0">
                <a:solidFill>
                  <a:srgbClr val="717171"/>
                </a:solidFill>
                <a:effectLst/>
                <a:latin typeface="Source Sans Pro" panose="020B0503030403020204" pitchFamily="34" charset="0"/>
              </a:rPr>
              <a:t>A TB test checks to see if you have been infected with tuberculosis (TB).</a:t>
            </a:r>
          </a:p>
          <a:p>
            <a:r>
              <a:rPr lang="en-GB" b="0" i="0" dirty="0">
                <a:solidFill>
                  <a:srgbClr val="717171"/>
                </a:solidFill>
                <a:effectLst/>
                <a:latin typeface="Source Sans Pro" panose="020B0503030403020204" pitchFamily="34" charset="0"/>
              </a:rPr>
              <a:t> There are two types of TB tests: a skin test and a blood test. TB skin and blood tests can show if you’ve ever been exposed to the bacterium that causes TB</a:t>
            </a:r>
          </a:p>
          <a:p>
            <a:r>
              <a:rPr lang="en-GB" b="0" i="0" dirty="0">
                <a:solidFill>
                  <a:srgbClr val="717171"/>
                </a:solidFill>
                <a:effectLst/>
                <a:latin typeface="Source Sans Pro" panose="020B0503030403020204" pitchFamily="34" charset="0"/>
              </a:rPr>
              <a:t> but they can’t determine if you have a latent (dormant) or active TB infection.</a:t>
            </a:r>
            <a:endParaRPr lang="en-GB" dirty="0"/>
          </a:p>
        </p:txBody>
      </p:sp>
      <p:sp>
        <p:nvSpPr>
          <p:cNvPr id="4" name="Footer Placeholder 3">
            <a:extLst>
              <a:ext uri="{FF2B5EF4-FFF2-40B4-BE49-F238E27FC236}">
                <a16:creationId xmlns:a16="http://schemas.microsoft.com/office/drawing/2014/main" id="{D21DC68F-63D2-2187-DC72-EB7BB4088ED8}"/>
              </a:ext>
            </a:extLst>
          </p:cNvPr>
          <p:cNvSpPr>
            <a:spLocks noGrp="1"/>
          </p:cNvSpPr>
          <p:nvPr>
            <p:ph type="ftr" sz="quarter" idx="11"/>
          </p:nvPr>
        </p:nvSpPr>
        <p:spPr/>
        <p:txBody>
          <a:bodyPr/>
          <a:lstStyle/>
          <a:p>
            <a:r>
              <a:rPr lang="en-GB"/>
              <a:t>1</a:t>
            </a:r>
          </a:p>
        </p:txBody>
      </p:sp>
    </p:spTree>
    <p:extLst>
      <p:ext uri="{BB962C8B-B14F-4D97-AF65-F5344CB8AC3E}">
        <p14:creationId xmlns:p14="http://schemas.microsoft.com/office/powerpoint/2010/main" val="413396812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4AB86B-BD1C-AF5B-56E8-984EDCC2A67F}"/>
              </a:ext>
            </a:extLst>
          </p:cNvPr>
          <p:cNvSpPr>
            <a:spLocks noGrp="1"/>
          </p:cNvSpPr>
          <p:nvPr>
            <p:ph type="title"/>
          </p:nvPr>
        </p:nvSpPr>
        <p:spPr/>
        <p:txBody>
          <a:bodyPr/>
          <a:lstStyle/>
          <a:p>
            <a:r>
              <a:rPr lang="en-US" dirty="0">
                <a:solidFill>
                  <a:srgbClr val="0070C0"/>
                </a:solidFill>
              </a:rPr>
              <a:t>Symptoms Of Tuberculosis </a:t>
            </a:r>
            <a:endParaRPr lang="en-GB" dirty="0">
              <a:solidFill>
                <a:srgbClr val="0070C0"/>
              </a:solidFill>
            </a:endParaRPr>
          </a:p>
        </p:txBody>
      </p:sp>
      <p:sp>
        <p:nvSpPr>
          <p:cNvPr id="3" name="Content Placeholder 2">
            <a:extLst>
              <a:ext uri="{FF2B5EF4-FFF2-40B4-BE49-F238E27FC236}">
                <a16:creationId xmlns:a16="http://schemas.microsoft.com/office/drawing/2014/main" id="{D2E0495E-B4F2-987C-4F42-82F09A03EFB1}"/>
              </a:ext>
            </a:extLst>
          </p:cNvPr>
          <p:cNvSpPr>
            <a:spLocks noGrp="1"/>
          </p:cNvSpPr>
          <p:nvPr>
            <p:ph idx="1"/>
          </p:nvPr>
        </p:nvSpPr>
        <p:spPr>
          <a:xfrm>
            <a:off x="320040" y="1847850"/>
            <a:ext cx="10515600" cy="4351338"/>
          </a:xfrm>
        </p:spPr>
        <p:txBody>
          <a:bodyPr>
            <a:noAutofit/>
          </a:bodyPr>
          <a:lstStyle/>
          <a:p>
            <a:pPr algn="l">
              <a:buFont typeface="Arial" panose="020B0604020202020204" pitchFamily="34" charset="0"/>
              <a:buChar char="•"/>
            </a:pPr>
            <a:r>
              <a:rPr lang="en-GB" sz="2400" b="0" i="0" dirty="0">
                <a:solidFill>
                  <a:srgbClr val="343536"/>
                </a:solidFill>
                <a:effectLst/>
                <a:latin typeface="Source Sans Pro" panose="020B0503030403020204" pitchFamily="34" charset="0"/>
              </a:rPr>
              <a:t>Bad cough lasting longer than </a:t>
            </a:r>
            <a:r>
              <a:rPr lang="en-GB" sz="2400" b="0" i="0" dirty="0">
                <a:solidFill>
                  <a:srgbClr val="FF0000"/>
                </a:solidFill>
                <a:effectLst/>
                <a:latin typeface="Source Sans Pro" panose="020B0503030403020204" pitchFamily="34" charset="0"/>
              </a:rPr>
              <a:t>two</a:t>
            </a:r>
            <a:r>
              <a:rPr lang="en-GB" sz="2400" b="0" i="0" dirty="0">
                <a:solidFill>
                  <a:srgbClr val="343536"/>
                </a:solidFill>
                <a:effectLst/>
                <a:latin typeface="Source Sans Pro" panose="020B0503030403020204" pitchFamily="34" charset="0"/>
              </a:rPr>
              <a:t> </a:t>
            </a:r>
            <a:r>
              <a:rPr lang="en-GB" sz="2400" b="0" i="0" dirty="0">
                <a:solidFill>
                  <a:srgbClr val="FF0000"/>
                </a:solidFill>
                <a:effectLst/>
                <a:latin typeface="Source Sans Pro" panose="020B0503030403020204" pitchFamily="34" charset="0"/>
              </a:rPr>
              <a:t>weeks</a:t>
            </a:r>
            <a:r>
              <a:rPr lang="en-GB" sz="2400" b="0" i="0" dirty="0">
                <a:solidFill>
                  <a:srgbClr val="343536"/>
                </a:solidFill>
                <a:effectLst/>
                <a:latin typeface="Source Sans Pro" panose="020B0503030403020204" pitchFamily="34" charset="0"/>
              </a:rPr>
              <a:t>.</a:t>
            </a:r>
          </a:p>
          <a:p>
            <a:pPr algn="l">
              <a:buFont typeface="Arial" panose="020B0604020202020204" pitchFamily="34" charset="0"/>
              <a:buChar char="•"/>
            </a:pPr>
            <a:r>
              <a:rPr lang="en-GB" sz="2400" b="0" i="0" u="none" strike="noStrike" dirty="0">
                <a:solidFill>
                  <a:srgbClr val="00AFEC"/>
                </a:solidFill>
                <a:effectLst/>
                <a:latin typeface="Source Sans Pro" panose="020B0503030403020204" pitchFamily="34" charset="0"/>
                <a:hlinkClick r:id="rId2"/>
              </a:rPr>
              <a:t>Pain in your chest</a:t>
            </a:r>
            <a:r>
              <a:rPr lang="en-GB" sz="2400" b="0" i="0" dirty="0">
                <a:solidFill>
                  <a:srgbClr val="343536"/>
                </a:solidFill>
                <a:effectLst/>
                <a:latin typeface="Source Sans Pro" panose="020B0503030403020204" pitchFamily="34" charset="0"/>
              </a:rPr>
              <a:t>.</a:t>
            </a:r>
          </a:p>
          <a:p>
            <a:pPr algn="l">
              <a:buFont typeface="Arial" panose="020B0604020202020204" pitchFamily="34" charset="0"/>
              <a:buChar char="•"/>
            </a:pPr>
            <a:r>
              <a:rPr lang="en-GB" sz="2400" b="0" i="0" u="none" strike="noStrike" dirty="0">
                <a:solidFill>
                  <a:srgbClr val="007BC2"/>
                </a:solidFill>
                <a:effectLst/>
                <a:latin typeface="Source Sans Pro" panose="020B0503030403020204" pitchFamily="34" charset="0"/>
                <a:hlinkClick r:id="rId3"/>
              </a:rPr>
              <a:t>Coughing up blood</a:t>
            </a:r>
            <a:r>
              <a:rPr lang="en-GB" sz="2400" b="0" i="0" dirty="0">
                <a:solidFill>
                  <a:srgbClr val="343536"/>
                </a:solidFill>
                <a:effectLst/>
                <a:latin typeface="Source Sans Pro" panose="020B0503030403020204" pitchFamily="34" charset="0"/>
              </a:rPr>
              <a:t> or sputum (mucus).</a:t>
            </a:r>
          </a:p>
          <a:p>
            <a:pPr algn="l">
              <a:buFont typeface="Arial" panose="020B0604020202020204" pitchFamily="34" charset="0"/>
              <a:buChar char="•"/>
            </a:pPr>
            <a:r>
              <a:rPr lang="en-GB" sz="2400" b="0" i="0" u="none" strike="noStrike" dirty="0">
                <a:solidFill>
                  <a:srgbClr val="007BC2"/>
                </a:solidFill>
                <a:effectLst/>
                <a:latin typeface="Source Sans Pro" panose="020B0503030403020204" pitchFamily="34" charset="0"/>
                <a:hlinkClick r:id="rId4"/>
              </a:rPr>
              <a:t>Fatigue</a:t>
            </a:r>
            <a:r>
              <a:rPr lang="en-GB" sz="2400" b="0" i="0" dirty="0">
                <a:solidFill>
                  <a:srgbClr val="343536"/>
                </a:solidFill>
                <a:effectLst/>
                <a:latin typeface="Source Sans Pro" panose="020B0503030403020204" pitchFamily="34" charset="0"/>
              </a:rPr>
              <a:t> or weakness.</a:t>
            </a:r>
          </a:p>
          <a:p>
            <a:pPr algn="l">
              <a:buFont typeface="Arial" panose="020B0604020202020204" pitchFamily="34" charset="0"/>
              <a:buChar char="•"/>
            </a:pPr>
            <a:r>
              <a:rPr lang="en-GB" sz="2400" b="0" i="0" dirty="0">
                <a:solidFill>
                  <a:srgbClr val="343536"/>
                </a:solidFill>
                <a:effectLst/>
                <a:latin typeface="Source Sans Pro" panose="020B0503030403020204" pitchFamily="34" charset="0"/>
              </a:rPr>
              <a:t>Loss of appetite.</a:t>
            </a:r>
          </a:p>
          <a:p>
            <a:pPr algn="l">
              <a:buFont typeface="Arial" panose="020B0604020202020204" pitchFamily="34" charset="0"/>
              <a:buChar char="•"/>
            </a:pPr>
            <a:r>
              <a:rPr lang="en-GB" sz="2400" b="0" i="0" u="none" strike="noStrike" dirty="0">
                <a:solidFill>
                  <a:srgbClr val="007BC2"/>
                </a:solidFill>
                <a:effectLst/>
                <a:latin typeface="Source Sans Pro" panose="020B0503030403020204" pitchFamily="34" charset="0"/>
                <a:hlinkClick r:id="rId5"/>
              </a:rPr>
              <a:t>Unexplained weight loss</a:t>
            </a:r>
            <a:r>
              <a:rPr lang="en-GB" sz="2400" b="0" i="0" dirty="0">
                <a:solidFill>
                  <a:srgbClr val="343536"/>
                </a:solidFill>
                <a:effectLst/>
                <a:latin typeface="Source Sans Pro" panose="020B0503030403020204" pitchFamily="34" charset="0"/>
              </a:rPr>
              <a:t>.</a:t>
            </a:r>
          </a:p>
          <a:p>
            <a:pPr algn="l">
              <a:buFont typeface="Arial" panose="020B0604020202020204" pitchFamily="34" charset="0"/>
              <a:buChar char="•"/>
            </a:pPr>
            <a:r>
              <a:rPr lang="en-GB" sz="2400" b="0" i="0" u="none" strike="noStrike" dirty="0">
                <a:solidFill>
                  <a:srgbClr val="007BC2"/>
                </a:solidFill>
                <a:effectLst/>
                <a:latin typeface="Source Sans Pro" panose="020B0503030403020204" pitchFamily="34" charset="0"/>
                <a:hlinkClick r:id="rId6"/>
              </a:rPr>
              <a:t>Chills</a:t>
            </a:r>
            <a:r>
              <a:rPr lang="en-GB" sz="2400" b="0" i="0" dirty="0">
                <a:solidFill>
                  <a:srgbClr val="343536"/>
                </a:solidFill>
                <a:effectLst/>
                <a:latin typeface="Source Sans Pro" panose="020B0503030403020204" pitchFamily="34" charset="0"/>
              </a:rPr>
              <a:t> and </a:t>
            </a:r>
            <a:r>
              <a:rPr lang="en-GB" sz="2400" b="0" i="0" u="none" strike="noStrike" dirty="0">
                <a:solidFill>
                  <a:srgbClr val="007BC2"/>
                </a:solidFill>
                <a:effectLst/>
                <a:latin typeface="Source Sans Pro" panose="020B0503030403020204" pitchFamily="34" charset="0"/>
                <a:hlinkClick r:id="rId7"/>
              </a:rPr>
              <a:t>fever</a:t>
            </a:r>
            <a:r>
              <a:rPr lang="en-GB" sz="2400" b="0" i="0" dirty="0">
                <a:solidFill>
                  <a:srgbClr val="343536"/>
                </a:solidFill>
                <a:effectLst/>
                <a:latin typeface="Source Sans Pro" panose="020B0503030403020204" pitchFamily="34" charset="0"/>
              </a:rPr>
              <a:t>.</a:t>
            </a:r>
          </a:p>
          <a:p>
            <a:pPr algn="l">
              <a:buFont typeface="Arial" panose="020B0604020202020204" pitchFamily="34" charset="0"/>
              <a:buChar char="•"/>
            </a:pPr>
            <a:r>
              <a:rPr lang="en-GB" sz="2400" b="0" i="0" dirty="0">
                <a:solidFill>
                  <a:srgbClr val="343536"/>
                </a:solidFill>
                <a:effectLst/>
                <a:latin typeface="Source Sans Pro" panose="020B0503030403020204" pitchFamily="34" charset="0"/>
              </a:rPr>
              <a:t>Night sweats.</a:t>
            </a:r>
          </a:p>
          <a:p>
            <a:pPr algn="l">
              <a:buFont typeface="Arial" panose="020B0604020202020204" pitchFamily="34" charset="0"/>
              <a:buChar char="•"/>
            </a:pPr>
            <a:endParaRPr lang="en-GB" sz="2400" b="0" i="0" dirty="0">
              <a:solidFill>
                <a:srgbClr val="343536"/>
              </a:solidFill>
              <a:effectLst/>
              <a:latin typeface="Source Sans Pro" panose="020B0503030403020204" pitchFamily="34" charset="0"/>
            </a:endParaRPr>
          </a:p>
          <a:p>
            <a:pPr marL="0" indent="0">
              <a:buNone/>
            </a:pPr>
            <a:endParaRPr lang="en-GB" sz="2400" dirty="0"/>
          </a:p>
        </p:txBody>
      </p:sp>
      <p:sp>
        <p:nvSpPr>
          <p:cNvPr id="4" name="Footer Placeholder 3">
            <a:extLst>
              <a:ext uri="{FF2B5EF4-FFF2-40B4-BE49-F238E27FC236}">
                <a16:creationId xmlns:a16="http://schemas.microsoft.com/office/drawing/2014/main" id="{B1F95CB6-4BE2-013B-E7DF-2EC7DDA09EC7}"/>
              </a:ext>
            </a:extLst>
          </p:cNvPr>
          <p:cNvSpPr>
            <a:spLocks noGrp="1"/>
          </p:cNvSpPr>
          <p:nvPr>
            <p:ph type="ftr" sz="quarter" idx="11"/>
          </p:nvPr>
        </p:nvSpPr>
        <p:spPr/>
        <p:txBody>
          <a:bodyPr/>
          <a:lstStyle/>
          <a:p>
            <a:r>
              <a:rPr lang="en-GB" sz="3200" dirty="0"/>
              <a:t>36</a:t>
            </a:r>
          </a:p>
        </p:txBody>
      </p:sp>
    </p:spTree>
    <p:extLst>
      <p:ext uri="{BB962C8B-B14F-4D97-AF65-F5344CB8AC3E}">
        <p14:creationId xmlns:p14="http://schemas.microsoft.com/office/powerpoint/2010/main" val="241064235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5583CCE0-F234-E59A-1CEA-A4A41064602A}"/>
              </a:ext>
            </a:extLst>
          </p:cNvPr>
          <p:cNvSpPr>
            <a:spLocks noGrp="1"/>
          </p:cNvSpPr>
          <p:nvPr>
            <p:ph type="ftr" sz="quarter" idx="11"/>
          </p:nvPr>
        </p:nvSpPr>
        <p:spPr/>
        <p:txBody>
          <a:bodyPr/>
          <a:lstStyle/>
          <a:p>
            <a:r>
              <a:rPr lang="en-GB"/>
              <a:t>1</a:t>
            </a:r>
          </a:p>
        </p:txBody>
      </p:sp>
      <p:pic>
        <p:nvPicPr>
          <p:cNvPr id="8" name="Content Placeholder 7" descr="Thank You Frame Images - Free Download on Freepik">
            <a:extLst>
              <a:ext uri="{FF2B5EF4-FFF2-40B4-BE49-F238E27FC236}">
                <a16:creationId xmlns:a16="http://schemas.microsoft.com/office/drawing/2014/main" id="{A8991426-CB60-040A-CCB3-264EDC2F6731}"/>
              </a:ext>
            </a:extLst>
          </p:cNvPr>
          <p:cNvPicPr>
            <a:picLocks noGrp="1" noChangeAspect="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0" y="-91440"/>
            <a:ext cx="12049760" cy="6949440"/>
          </a:xfrm>
          <a:prstGeom prst="rect">
            <a:avLst/>
          </a:prstGeom>
          <a:noFill/>
          <a:ln>
            <a:noFill/>
          </a:ln>
        </p:spPr>
      </p:pic>
    </p:spTree>
    <p:extLst>
      <p:ext uri="{BB962C8B-B14F-4D97-AF65-F5344CB8AC3E}">
        <p14:creationId xmlns:p14="http://schemas.microsoft.com/office/powerpoint/2010/main" val="32655577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850409-8175-7EB3-9FA3-5EE2E45BE830}"/>
              </a:ext>
            </a:extLst>
          </p:cNvPr>
          <p:cNvSpPr>
            <a:spLocks noGrp="1"/>
          </p:cNvSpPr>
          <p:nvPr>
            <p:ph type="title"/>
          </p:nvPr>
        </p:nvSpPr>
        <p:spPr/>
        <p:txBody>
          <a:bodyPr>
            <a:normAutofit/>
          </a:bodyPr>
          <a:lstStyle/>
          <a:p>
            <a:r>
              <a:rPr lang="en-US" sz="5400" dirty="0">
                <a:solidFill>
                  <a:srgbClr val="0070C0"/>
                </a:solidFill>
              </a:rPr>
              <a:t>General principles of epidemiology</a:t>
            </a:r>
            <a:endParaRPr lang="en-GB" sz="5400" dirty="0">
              <a:solidFill>
                <a:srgbClr val="0070C0"/>
              </a:solidFill>
            </a:endParaRPr>
          </a:p>
        </p:txBody>
      </p:sp>
      <p:sp>
        <p:nvSpPr>
          <p:cNvPr id="3" name="Content Placeholder 2">
            <a:extLst>
              <a:ext uri="{FF2B5EF4-FFF2-40B4-BE49-F238E27FC236}">
                <a16:creationId xmlns:a16="http://schemas.microsoft.com/office/drawing/2014/main" id="{A58F48FD-F6DC-13B0-A113-FDCCAB0E90FD}"/>
              </a:ext>
            </a:extLst>
          </p:cNvPr>
          <p:cNvSpPr>
            <a:spLocks noGrp="1"/>
          </p:cNvSpPr>
          <p:nvPr>
            <p:ph idx="1"/>
          </p:nvPr>
        </p:nvSpPr>
        <p:spPr/>
        <p:txBody>
          <a:bodyPr>
            <a:normAutofit lnSpcReduction="10000"/>
          </a:bodyPr>
          <a:lstStyle/>
          <a:p>
            <a:pPr algn="l">
              <a:buFont typeface="Arial" panose="020B0604020202020204" pitchFamily="34" charset="0"/>
              <a:buChar char="•"/>
            </a:pPr>
            <a:r>
              <a:rPr lang="en-GB" b="1" i="0" dirty="0">
                <a:solidFill>
                  <a:srgbClr val="FF0000"/>
                </a:solidFill>
                <a:effectLst/>
                <a:latin typeface="Open Sans" panose="020B0606030504020204" pitchFamily="34" charset="0"/>
              </a:rPr>
              <a:t>Endemic</a:t>
            </a:r>
            <a:br>
              <a:rPr lang="en-GB" b="0" i="0" dirty="0">
                <a:solidFill>
                  <a:srgbClr val="0D0D0D"/>
                </a:solidFill>
                <a:effectLst/>
                <a:latin typeface="Open Sans" panose="020B0606030504020204" pitchFamily="34" charset="0"/>
              </a:rPr>
            </a:br>
            <a:r>
              <a:rPr lang="en-GB" b="0" i="0" dirty="0">
                <a:solidFill>
                  <a:srgbClr val="0D0D0D"/>
                </a:solidFill>
                <a:effectLst/>
                <a:latin typeface="Open Sans" panose="020B0606030504020204" pitchFamily="34" charset="0"/>
              </a:rPr>
              <a:t>The amount of a particular disease that is usually present in a community. It's also called a baseline.</a:t>
            </a:r>
          </a:p>
          <a:p>
            <a:pPr algn="l">
              <a:buFont typeface="Arial" panose="020B0604020202020204" pitchFamily="34" charset="0"/>
              <a:buChar char="•"/>
            </a:pPr>
            <a:r>
              <a:rPr lang="en-GB" b="1" i="0" dirty="0">
                <a:solidFill>
                  <a:srgbClr val="FF0000"/>
                </a:solidFill>
                <a:effectLst/>
                <a:latin typeface="Open Sans" panose="020B0606030504020204" pitchFamily="34" charset="0"/>
              </a:rPr>
              <a:t>Epidemic/ out break </a:t>
            </a:r>
            <a:r>
              <a:rPr lang="ar-SA" b="0" i="0" dirty="0">
                <a:solidFill>
                  <a:srgbClr val="0D0D0D"/>
                </a:solidFill>
                <a:effectLst/>
                <a:latin typeface="Open Sans" panose="020B0606030504020204" pitchFamily="34" charset="0"/>
              </a:rPr>
              <a:t>وباء</a:t>
            </a:r>
            <a:endParaRPr lang="ar-SA" b="0" i="0" dirty="0">
              <a:solidFill>
                <a:srgbClr val="202124"/>
              </a:solidFill>
              <a:effectLst/>
              <a:latin typeface="Google Sans"/>
            </a:endParaRPr>
          </a:p>
          <a:p>
            <a:pPr algn="l">
              <a:buFont typeface="Arial" panose="020B0604020202020204" pitchFamily="34" charset="0"/>
              <a:buChar char="•"/>
            </a:pPr>
            <a:r>
              <a:rPr lang="en-GB" b="0" i="0" dirty="0">
                <a:solidFill>
                  <a:srgbClr val="202124"/>
                </a:solidFill>
                <a:effectLst/>
                <a:latin typeface="Google Sans"/>
              </a:rPr>
              <a:t> outbreak or an epidemic is </a:t>
            </a:r>
            <a:r>
              <a:rPr lang="en-GB" b="0" i="0" dirty="0">
                <a:solidFill>
                  <a:srgbClr val="040C28"/>
                </a:solidFill>
                <a:effectLst/>
                <a:latin typeface="Google Sans"/>
              </a:rPr>
              <a:t>the occurrence of more cases of disease than expected in a given area or among a specific group of people over a particular period of time</a:t>
            </a:r>
            <a:r>
              <a:rPr lang="en-GB" b="0" i="0" dirty="0">
                <a:solidFill>
                  <a:srgbClr val="0D0D0D"/>
                </a:solidFill>
                <a:effectLst/>
                <a:latin typeface="Open Sans" panose="020B0606030504020204" pitchFamily="34" charset="0"/>
              </a:rPr>
              <a:t>.</a:t>
            </a:r>
          </a:p>
          <a:p>
            <a:pPr algn="l">
              <a:buFont typeface="Arial" panose="020B0604020202020204" pitchFamily="34" charset="0"/>
              <a:buChar char="•"/>
            </a:pPr>
            <a:r>
              <a:rPr lang="en-GB" b="1" i="0" dirty="0">
                <a:solidFill>
                  <a:srgbClr val="FF0000"/>
                </a:solidFill>
                <a:effectLst/>
                <a:latin typeface="Open Sans" panose="020B0606030504020204" pitchFamily="34" charset="0"/>
              </a:rPr>
              <a:t>Pandemic</a:t>
            </a:r>
            <a:r>
              <a:rPr lang="ar-SA" b="0" i="0" dirty="0">
                <a:solidFill>
                  <a:srgbClr val="0D0D0D"/>
                </a:solidFill>
                <a:effectLst/>
                <a:latin typeface="Open Sans" panose="020B0606030504020204" pitchFamily="34" charset="0"/>
              </a:rPr>
              <a:t>  جائحة    </a:t>
            </a:r>
          </a:p>
          <a:p>
            <a:pPr algn="l">
              <a:buFont typeface="Arial" panose="020B0604020202020204" pitchFamily="34" charset="0"/>
              <a:buChar char="•"/>
            </a:pPr>
            <a:r>
              <a:rPr lang="en-GB" b="0" i="0" dirty="0">
                <a:solidFill>
                  <a:srgbClr val="0D0D0D"/>
                </a:solidFill>
                <a:effectLst/>
                <a:latin typeface="Open Sans" panose="020B0606030504020204" pitchFamily="34" charset="0"/>
              </a:rPr>
              <a:t> epidemic that has spread over several countries or continents and affects many people ( </a:t>
            </a:r>
            <a:r>
              <a:rPr lang="en-GB" b="0" i="0" dirty="0">
                <a:solidFill>
                  <a:srgbClr val="0D0D0D"/>
                </a:solidFill>
                <a:effectLst/>
                <a:highlight>
                  <a:srgbClr val="FFFF00"/>
                </a:highlight>
                <a:latin typeface="Open Sans" panose="020B0606030504020204" pitchFamily="34" charset="0"/>
              </a:rPr>
              <a:t>Covid-19</a:t>
            </a:r>
            <a:r>
              <a:rPr lang="en-GB" b="0" i="0" dirty="0">
                <a:solidFill>
                  <a:srgbClr val="0D0D0D"/>
                </a:solidFill>
                <a:effectLst/>
                <a:latin typeface="Open Sans" panose="020B0606030504020204" pitchFamily="34" charset="0"/>
              </a:rPr>
              <a:t>)</a:t>
            </a:r>
          </a:p>
          <a:p>
            <a:endParaRPr lang="en-GB" dirty="0"/>
          </a:p>
        </p:txBody>
      </p:sp>
      <p:sp>
        <p:nvSpPr>
          <p:cNvPr id="4" name="Footer Placeholder 3">
            <a:extLst>
              <a:ext uri="{FF2B5EF4-FFF2-40B4-BE49-F238E27FC236}">
                <a16:creationId xmlns:a16="http://schemas.microsoft.com/office/drawing/2014/main" id="{A5642FF9-08AF-10E2-2832-BDAA6155D830}"/>
              </a:ext>
            </a:extLst>
          </p:cNvPr>
          <p:cNvSpPr>
            <a:spLocks noGrp="1"/>
          </p:cNvSpPr>
          <p:nvPr>
            <p:ph type="ftr" sz="quarter" idx="11"/>
          </p:nvPr>
        </p:nvSpPr>
        <p:spPr/>
        <p:txBody>
          <a:bodyPr/>
          <a:lstStyle/>
          <a:p>
            <a:r>
              <a:rPr lang="ar-SA" sz="3200" dirty="0"/>
              <a:t>4</a:t>
            </a:r>
            <a:endParaRPr lang="en-GB" sz="3200" dirty="0"/>
          </a:p>
        </p:txBody>
      </p:sp>
    </p:spTree>
    <p:extLst>
      <p:ext uri="{BB962C8B-B14F-4D97-AF65-F5344CB8AC3E}">
        <p14:creationId xmlns:p14="http://schemas.microsoft.com/office/powerpoint/2010/main" val="3989640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C1ECCE-3003-C8FC-DB88-3ABCE0006D25}"/>
              </a:ext>
            </a:extLst>
          </p:cNvPr>
          <p:cNvSpPr>
            <a:spLocks noGrp="1"/>
          </p:cNvSpPr>
          <p:nvPr>
            <p:ph type="title"/>
          </p:nvPr>
        </p:nvSpPr>
        <p:spPr>
          <a:xfrm>
            <a:off x="838200" y="320675"/>
            <a:ext cx="10515600" cy="1325563"/>
          </a:xfrm>
        </p:spPr>
        <p:txBody>
          <a:bodyPr>
            <a:normAutofit/>
          </a:bodyPr>
          <a:lstStyle/>
          <a:p>
            <a:pPr marL="457200" marR="0" indent="0" rtl="1" eaLnBrk="1" fontAlgn="t" latinLnBrk="0" hangingPunct="1">
              <a:lnSpc>
                <a:spcPct val="150000"/>
              </a:lnSpc>
              <a:spcBef>
                <a:spcPts val="0"/>
              </a:spcBef>
              <a:spcAft>
                <a:spcPts val="0"/>
              </a:spcAft>
            </a:pPr>
            <a:r>
              <a:rPr lang="en-GB" sz="2800" b="1" i="0" u="none" strike="noStrike" kern="100" baseline="0" dirty="0">
                <a:solidFill>
                  <a:srgbClr val="0070C0"/>
                </a:solidFill>
                <a:effectLst/>
                <a:latin typeface="Calibri" panose="020F0502020204030204" pitchFamily="34" charset="0"/>
              </a:rPr>
              <a:t>General</a:t>
            </a:r>
            <a:r>
              <a:rPr lang="en-GB" sz="2400" b="1" i="0" u="none" strike="noStrike" kern="100" baseline="0" dirty="0">
                <a:solidFill>
                  <a:srgbClr val="0070C0"/>
                </a:solidFill>
                <a:effectLst/>
                <a:latin typeface="Calibri" panose="020F0502020204030204" pitchFamily="34" charset="0"/>
              </a:rPr>
              <a:t> principles of epidemiology</a:t>
            </a:r>
            <a:endParaRPr lang="en-GB" sz="2400" b="1" dirty="0">
              <a:solidFill>
                <a:srgbClr val="0070C0"/>
              </a:solidFill>
            </a:endParaRPr>
          </a:p>
        </p:txBody>
      </p:sp>
      <p:sp>
        <p:nvSpPr>
          <p:cNvPr id="3" name="Content Placeholder 2">
            <a:extLst>
              <a:ext uri="{FF2B5EF4-FFF2-40B4-BE49-F238E27FC236}">
                <a16:creationId xmlns:a16="http://schemas.microsoft.com/office/drawing/2014/main" id="{63A0351F-28C8-9653-784F-572BEC255057}"/>
              </a:ext>
            </a:extLst>
          </p:cNvPr>
          <p:cNvSpPr>
            <a:spLocks noGrp="1"/>
          </p:cNvSpPr>
          <p:nvPr>
            <p:ph idx="1"/>
          </p:nvPr>
        </p:nvSpPr>
        <p:spPr>
          <a:xfrm>
            <a:off x="838200" y="1825625"/>
            <a:ext cx="11089640" cy="4351338"/>
          </a:xfrm>
        </p:spPr>
        <p:txBody>
          <a:bodyPr/>
          <a:lstStyle/>
          <a:p>
            <a:pPr marL="514350" indent="-514350">
              <a:buFont typeface="+mj-lt"/>
              <a:buAutoNum type="arabicPeriod"/>
            </a:pPr>
            <a:endParaRPr lang="en-US" dirty="0"/>
          </a:p>
          <a:p>
            <a:pPr marL="514350" indent="-514350">
              <a:buFont typeface="+mj-lt"/>
              <a:buAutoNum type="arabicPeriod"/>
            </a:pPr>
            <a:r>
              <a:rPr lang="en-US" dirty="0"/>
              <a:t>Definitions </a:t>
            </a:r>
          </a:p>
          <a:p>
            <a:pPr marL="514350" indent="-514350">
              <a:buFont typeface="+mj-lt"/>
              <a:buAutoNum type="arabicPeriod"/>
            </a:pPr>
            <a:r>
              <a:rPr lang="en-US" dirty="0"/>
              <a:t>Styles/types of epidemiological studies</a:t>
            </a:r>
          </a:p>
          <a:p>
            <a:pPr marL="514350" indent="-514350">
              <a:buFont typeface="+mj-lt"/>
              <a:buAutoNum type="arabicPeriod"/>
            </a:pPr>
            <a:r>
              <a:rPr lang="en-US" dirty="0"/>
              <a:t>Cycle of infection  </a:t>
            </a:r>
          </a:p>
          <a:p>
            <a:pPr marL="514350" indent="-514350">
              <a:buFont typeface="+mj-lt"/>
              <a:buAutoNum type="arabicPeriod"/>
            </a:pPr>
            <a:r>
              <a:rPr lang="en-US" dirty="0"/>
              <a:t>Genetic concept </a:t>
            </a:r>
          </a:p>
          <a:p>
            <a:pPr marL="514350" indent="-514350">
              <a:buFont typeface="+mj-lt"/>
              <a:buAutoNum type="arabicPeriod"/>
            </a:pPr>
            <a:r>
              <a:rPr lang="en-US" dirty="0"/>
              <a:t>Epidemiological variables  </a:t>
            </a:r>
          </a:p>
          <a:p>
            <a:pPr marL="514350" indent="-514350">
              <a:buFont typeface="+mj-lt"/>
              <a:buAutoNum type="arabicPeriod"/>
            </a:pPr>
            <a:r>
              <a:rPr lang="en-US" dirty="0"/>
              <a:t>Epidemic investigation </a:t>
            </a:r>
          </a:p>
          <a:p>
            <a:pPr marL="0" indent="0">
              <a:buNone/>
            </a:pPr>
            <a:endParaRPr lang="en-GB" dirty="0"/>
          </a:p>
        </p:txBody>
      </p:sp>
      <p:sp>
        <p:nvSpPr>
          <p:cNvPr id="4" name="Footer Placeholder 3">
            <a:extLst>
              <a:ext uri="{FF2B5EF4-FFF2-40B4-BE49-F238E27FC236}">
                <a16:creationId xmlns:a16="http://schemas.microsoft.com/office/drawing/2014/main" id="{41AE197F-F2C2-33C5-E378-937B0EE72E4C}"/>
              </a:ext>
            </a:extLst>
          </p:cNvPr>
          <p:cNvSpPr>
            <a:spLocks noGrp="1"/>
          </p:cNvSpPr>
          <p:nvPr>
            <p:ph type="ftr" sz="quarter" idx="11"/>
          </p:nvPr>
        </p:nvSpPr>
        <p:spPr/>
        <p:txBody>
          <a:bodyPr/>
          <a:lstStyle/>
          <a:p>
            <a:r>
              <a:rPr lang="ar-SA" sz="3200" dirty="0"/>
              <a:t>5</a:t>
            </a:r>
            <a:endParaRPr lang="en-GB" sz="3200" dirty="0"/>
          </a:p>
        </p:txBody>
      </p:sp>
      <p:pic>
        <p:nvPicPr>
          <p:cNvPr id="6" name="Picture 2" descr="Epidemiology word cloud">
            <a:extLst>
              <a:ext uri="{FF2B5EF4-FFF2-40B4-BE49-F238E27FC236}">
                <a16:creationId xmlns:a16="http://schemas.microsoft.com/office/drawing/2014/main" id="{F151588B-1301-41F4-F4CA-B30942273A5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85964" y="767556"/>
            <a:ext cx="3744595" cy="549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632600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0D4842-4D4C-2929-C0B6-C7FAB7C35284}"/>
              </a:ext>
            </a:extLst>
          </p:cNvPr>
          <p:cNvSpPr>
            <a:spLocks noGrp="1"/>
          </p:cNvSpPr>
          <p:nvPr>
            <p:ph type="title"/>
          </p:nvPr>
        </p:nvSpPr>
        <p:spPr/>
        <p:txBody>
          <a:bodyPr/>
          <a:lstStyle/>
          <a:p>
            <a:pPr algn="ctr"/>
            <a:r>
              <a:rPr lang="en-GB" b="1" kern="100" dirty="0">
                <a:solidFill>
                  <a:schemeClr val="tx1"/>
                </a:solidFill>
                <a:effectLst/>
              </a:rPr>
              <a:t>Definitions </a:t>
            </a:r>
            <a:br>
              <a:rPr lang="en-GB" sz="4400" kern="100" dirty="0">
                <a:solidFill>
                  <a:schemeClr val="tx1"/>
                </a:solidFill>
                <a:effectLst/>
                <a:latin typeface="Calibri" panose="020F0502020204030204" pitchFamily="34" charset="0"/>
                <a:ea typeface="Calibri" panose="020F0502020204030204" pitchFamily="34" charset="0"/>
                <a:cs typeface="Arial" panose="020B0604020202020204" pitchFamily="34" charset="0"/>
              </a:rPr>
            </a:br>
            <a:endParaRPr lang="en-GB" dirty="0"/>
          </a:p>
        </p:txBody>
      </p:sp>
      <p:sp>
        <p:nvSpPr>
          <p:cNvPr id="3" name="Content Placeholder 2">
            <a:extLst>
              <a:ext uri="{FF2B5EF4-FFF2-40B4-BE49-F238E27FC236}">
                <a16:creationId xmlns:a16="http://schemas.microsoft.com/office/drawing/2014/main" id="{18E4CEE5-6CD6-5371-F732-87D430904698}"/>
              </a:ext>
            </a:extLst>
          </p:cNvPr>
          <p:cNvSpPr>
            <a:spLocks noGrp="1"/>
          </p:cNvSpPr>
          <p:nvPr>
            <p:ph idx="1"/>
          </p:nvPr>
        </p:nvSpPr>
        <p:spPr/>
        <p:txBody>
          <a:bodyPr/>
          <a:lstStyle/>
          <a:p>
            <a:r>
              <a:rPr lang="en-US" dirty="0" err="1">
                <a:solidFill>
                  <a:srgbClr val="FF0000"/>
                </a:solidFill>
              </a:rPr>
              <a:t>Epidemilogoy</a:t>
            </a:r>
            <a:r>
              <a:rPr lang="en-US" dirty="0"/>
              <a:t> </a:t>
            </a:r>
          </a:p>
          <a:p>
            <a:pPr>
              <a:lnSpc>
                <a:spcPct val="300000"/>
              </a:lnSpc>
            </a:pPr>
            <a:r>
              <a:rPr lang="en-GB" dirty="0"/>
              <a:t>Epidemiology is the </a:t>
            </a:r>
            <a:r>
              <a:rPr lang="en-GB" dirty="0">
                <a:highlight>
                  <a:srgbClr val="FFFF00"/>
                </a:highlight>
              </a:rPr>
              <a:t>study</a:t>
            </a:r>
            <a:r>
              <a:rPr lang="en-GB" dirty="0"/>
              <a:t> of the </a:t>
            </a:r>
            <a:r>
              <a:rPr lang="en-GB" dirty="0">
                <a:highlight>
                  <a:srgbClr val="FFFF00"/>
                </a:highlight>
              </a:rPr>
              <a:t>distribution</a:t>
            </a:r>
            <a:r>
              <a:rPr lang="en-GB" dirty="0"/>
              <a:t> and determinants of health-related states or events in </a:t>
            </a:r>
            <a:r>
              <a:rPr lang="en-GB" dirty="0">
                <a:highlight>
                  <a:srgbClr val="FFFF00"/>
                </a:highlight>
              </a:rPr>
              <a:t>specified populations</a:t>
            </a:r>
            <a:r>
              <a:rPr lang="en-GB" dirty="0"/>
              <a:t>, and the </a:t>
            </a:r>
            <a:r>
              <a:rPr lang="en-GB" dirty="0">
                <a:highlight>
                  <a:srgbClr val="00FF00"/>
                </a:highlight>
              </a:rPr>
              <a:t>application</a:t>
            </a:r>
            <a:r>
              <a:rPr lang="en-GB" dirty="0"/>
              <a:t> of this study to </a:t>
            </a:r>
            <a:r>
              <a:rPr lang="en-GB" dirty="0">
                <a:highlight>
                  <a:srgbClr val="00FFFF"/>
                </a:highlight>
              </a:rPr>
              <a:t>the control of health problems</a:t>
            </a:r>
            <a:r>
              <a:rPr lang="en-GB" dirty="0"/>
              <a:t>.</a:t>
            </a:r>
          </a:p>
        </p:txBody>
      </p:sp>
      <p:sp>
        <p:nvSpPr>
          <p:cNvPr id="4" name="Footer Placeholder 3">
            <a:extLst>
              <a:ext uri="{FF2B5EF4-FFF2-40B4-BE49-F238E27FC236}">
                <a16:creationId xmlns:a16="http://schemas.microsoft.com/office/drawing/2014/main" id="{65E1D593-3524-256C-EB3B-1BED89D48161}"/>
              </a:ext>
            </a:extLst>
          </p:cNvPr>
          <p:cNvSpPr>
            <a:spLocks noGrp="1"/>
          </p:cNvSpPr>
          <p:nvPr>
            <p:ph type="ftr" sz="quarter" idx="11"/>
          </p:nvPr>
        </p:nvSpPr>
        <p:spPr/>
        <p:txBody>
          <a:bodyPr/>
          <a:lstStyle/>
          <a:p>
            <a:r>
              <a:rPr lang="ar-SA" sz="3200" dirty="0"/>
              <a:t>6</a:t>
            </a:r>
            <a:endParaRPr lang="en-GB" sz="3200" dirty="0"/>
          </a:p>
        </p:txBody>
      </p:sp>
    </p:spTree>
    <p:extLst>
      <p:ext uri="{BB962C8B-B14F-4D97-AF65-F5344CB8AC3E}">
        <p14:creationId xmlns:p14="http://schemas.microsoft.com/office/powerpoint/2010/main" val="22123077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0D4842-4D4C-2929-C0B6-C7FAB7C35284}"/>
              </a:ext>
            </a:extLst>
          </p:cNvPr>
          <p:cNvSpPr>
            <a:spLocks noGrp="1"/>
          </p:cNvSpPr>
          <p:nvPr>
            <p:ph type="title"/>
          </p:nvPr>
        </p:nvSpPr>
        <p:spPr/>
        <p:txBody>
          <a:bodyPr/>
          <a:lstStyle/>
          <a:p>
            <a:pPr algn="ctr"/>
            <a:r>
              <a:rPr lang="en-GB" b="1" kern="100" dirty="0">
                <a:solidFill>
                  <a:schemeClr val="tx1"/>
                </a:solidFill>
                <a:effectLst/>
              </a:rPr>
              <a:t>Definitions </a:t>
            </a:r>
            <a:br>
              <a:rPr lang="en-GB" sz="4400" kern="100" dirty="0">
                <a:solidFill>
                  <a:schemeClr val="tx1"/>
                </a:solidFill>
                <a:effectLst/>
                <a:latin typeface="Calibri" panose="020F0502020204030204" pitchFamily="34" charset="0"/>
                <a:ea typeface="Calibri" panose="020F0502020204030204" pitchFamily="34" charset="0"/>
                <a:cs typeface="Arial" panose="020B0604020202020204" pitchFamily="34" charset="0"/>
              </a:rPr>
            </a:br>
            <a:endParaRPr lang="en-GB" dirty="0"/>
          </a:p>
        </p:txBody>
      </p:sp>
      <p:sp>
        <p:nvSpPr>
          <p:cNvPr id="3" name="Content Placeholder 2">
            <a:extLst>
              <a:ext uri="{FF2B5EF4-FFF2-40B4-BE49-F238E27FC236}">
                <a16:creationId xmlns:a16="http://schemas.microsoft.com/office/drawing/2014/main" id="{18E4CEE5-6CD6-5371-F732-87D430904698}"/>
              </a:ext>
            </a:extLst>
          </p:cNvPr>
          <p:cNvSpPr>
            <a:spLocks noGrp="1"/>
          </p:cNvSpPr>
          <p:nvPr>
            <p:ph idx="1"/>
          </p:nvPr>
        </p:nvSpPr>
        <p:spPr>
          <a:xfrm>
            <a:off x="838200" y="1027906"/>
            <a:ext cx="10515600" cy="4908550"/>
          </a:xfrm>
        </p:spPr>
        <p:txBody>
          <a:bodyPr>
            <a:normAutofit/>
          </a:bodyPr>
          <a:lstStyle/>
          <a:p>
            <a:r>
              <a:rPr lang="en-US" dirty="0"/>
              <a:t>In summary  </a:t>
            </a:r>
          </a:p>
          <a:p>
            <a:pPr>
              <a:lnSpc>
                <a:spcPct val="150000"/>
              </a:lnSpc>
            </a:pPr>
            <a:r>
              <a:rPr lang="en-GB" dirty="0" err="1"/>
              <a:t>pidemiology</a:t>
            </a:r>
            <a:r>
              <a:rPr lang="en-GB" dirty="0"/>
              <a:t> is the study (</a:t>
            </a:r>
            <a:r>
              <a:rPr lang="en-GB" dirty="0">
                <a:highlight>
                  <a:srgbClr val="00FFFF"/>
                </a:highlight>
              </a:rPr>
              <a:t>scientific, systematic, data-driven</a:t>
            </a:r>
            <a:r>
              <a:rPr lang="en-GB" dirty="0"/>
              <a:t>) of the distribution </a:t>
            </a:r>
            <a:r>
              <a:rPr lang="en-GB" dirty="0">
                <a:highlight>
                  <a:srgbClr val="FFFF00"/>
                </a:highlight>
              </a:rPr>
              <a:t>(frequency, pattern</a:t>
            </a:r>
            <a:r>
              <a:rPr lang="en-GB" dirty="0"/>
              <a:t>) and determinants </a:t>
            </a:r>
            <a:r>
              <a:rPr lang="en-GB" dirty="0">
                <a:highlight>
                  <a:srgbClr val="FF00FF"/>
                </a:highlight>
              </a:rPr>
              <a:t>(causes, risk factors</a:t>
            </a:r>
            <a:r>
              <a:rPr lang="en-GB" dirty="0"/>
              <a:t>) of health-related states and events (</a:t>
            </a:r>
            <a:r>
              <a:rPr lang="en-GB" dirty="0">
                <a:highlight>
                  <a:srgbClr val="FFFF00"/>
                </a:highlight>
              </a:rPr>
              <a:t>not just diseases</a:t>
            </a:r>
            <a:r>
              <a:rPr lang="en-GB" dirty="0"/>
              <a:t>) in specified populations (</a:t>
            </a:r>
            <a:r>
              <a:rPr lang="en-GB" dirty="0">
                <a:highlight>
                  <a:srgbClr val="00FFFF"/>
                </a:highlight>
              </a:rPr>
              <a:t>patient is community, individuals viewed collectively</a:t>
            </a:r>
            <a:r>
              <a:rPr lang="en-GB" dirty="0"/>
              <a:t>), and the application of (</a:t>
            </a:r>
            <a:r>
              <a:rPr lang="en-GB" dirty="0">
                <a:highlight>
                  <a:srgbClr val="00FFFF"/>
                </a:highlight>
              </a:rPr>
              <a:t>since epidemiology is a discipline within public health</a:t>
            </a:r>
            <a:r>
              <a:rPr lang="en-GB" dirty="0"/>
              <a:t>) this study to the control of health problems.</a:t>
            </a:r>
          </a:p>
        </p:txBody>
      </p:sp>
    </p:spTree>
    <p:extLst>
      <p:ext uri="{BB962C8B-B14F-4D97-AF65-F5344CB8AC3E}">
        <p14:creationId xmlns:p14="http://schemas.microsoft.com/office/powerpoint/2010/main" val="9448926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0D4842-4D4C-2929-C0B6-C7FAB7C35284}"/>
              </a:ext>
            </a:extLst>
          </p:cNvPr>
          <p:cNvSpPr>
            <a:spLocks noGrp="1"/>
          </p:cNvSpPr>
          <p:nvPr>
            <p:ph type="title"/>
          </p:nvPr>
        </p:nvSpPr>
        <p:spPr/>
        <p:txBody>
          <a:bodyPr/>
          <a:lstStyle/>
          <a:p>
            <a:pPr algn="ctr"/>
            <a:r>
              <a:rPr lang="en-GB" b="1" kern="100" dirty="0">
                <a:solidFill>
                  <a:schemeClr val="tx1"/>
                </a:solidFill>
                <a:effectLst/>
              </a:rPr>
              <a:t>Definitions </a:t>
            </a:r>
            <a:br>
              <a:rPr lang="en-GB" sz="4400" kern="100" dirty="0">
                <a:solidFill>
                  <a:schemeClr val="tx1"/>
                </a:solidFill>
                <a:effectLst/>
                <a:latin typeface="Calibri" panose="020F0502020204030204" pitchFamily="34" charset="0"/>
                <a:ea typeface="Calibri" panose="020F0502020204030204" pitchFamily="34" charset="0"/>
                <a:cs typeface="Arial" panose="020B0604020202020204" pitchFamily="34" charset="0"/>
              </a:rPr>
            </a:br>
            <a:endParaRPr lang="en-GB" dirty="0"/>
          </a:p>
        </p:txBody>
      </p:sp>
      <p:sp>
        <p:nvSpPr>
          <p:cNvPr id="3" name="Content Placeholder 2">
            <a:extLst>
              <a:ext uri="{FF2B5EF4-FFF2-40B4-BE49-F238E27FC236}">
                <a16:creationId xmlns:a16="http://schemas.microsoft.com/office/drawing/2014/main" id="{18E4CEE5-6CD6-5371-F732-87D430904698}"/>
              </a:ext>
            </a:extLst>
          </p:cNvPr>
          <p:cNvSpPr>
            <a:spLocks noGrp="1"/>
          </p:cNvSpPr>
          <p:nvPr>
            <p:ph idx="1"/>
          </p:nvPr>
        </p:nvSpPr>
        <p:spPr>
          <a:xfrm>
            <a:off x="838200" y="1343026"/>
            <a:ext cx="10515600" cy="4981574"/>
          </a:xfrm>
        </p:spPr>
        <p:txBody>
          <a:bodyPr>
            <a:normAutofit fontScale="77500" lnSpcReduction="20000"/>
          </a:bodyPr>
          <a:lstStyle/>
          <a:p>
            <a:r>
              <a:rPr lang="en-US" dirty="0"/>
              <a:t> </a:t>
            </a:r>
            <a:r>
              <a:rPr lang="en-US" dirty="0">
                <a:solidFill>
                  <a:srgbClr val="0070C0"/>
                </a:solidFill>
              </a:rPr>
              <a:t>public heath </a:t>
            </a:r>
          </a:p>
          <a:p>
            <a:pPr algn="l"/>
            <a:r>
              <a:rPr lang="en-GB" b="1" i="0" dirty="0">
                <a:solidFill>
                  <a:srgbClr val="C00000"/>
                </a:solidFill>
                <a:effectLst/>
                <a:latin typeface="arial" panose="020B0604020202020204" pitchFamily="34" charset="0"/>
              </a:rPr>
              <a:t>What is public health</a:t>
            </a:r>
            <a:r>
              <a:rPr lang="en-GB" b="0" i="0" dirty="0">
                <a:solidFill>
                  <a:srgbClr val="202124"/>
                </a:solidFill>
                <a:effectLst/>
                <a:latin typeface="arial" panose="020B0604020202020204" pitchFamily="34" charset="0"/>
              </a:rPr>
              <a:t>?</a:t>
            </a:r>
          </a:p>
          <a:p>
            <a:pPr algn="l">
              <a:lnSpc>
                <a:spcPct val="200000"/>
              </a:lnSpc>
              <a:buFont typeface="Wingdings" panose="05000000000000000000" pitchFamily="2" charset="2"/>
              <a:buChar char="q"/>
            </a:pPr>
            <a:r>
              <a:rPr lang="en-GB" b="1" i="0" dirty="0">
                <a:solidFill>
                  <a:srgbClr val="202124"/>
                </a:solidFill>
                <a:effectLst/>
                <a:latin typeface="arial" panose="020B0604020202020204" pitchFamily="34" charset="0"/>
              </a:rPr>
              <a:t>Public health </a:t>
            </a:r>
            <a:r>
              <a:rPr lang="en-GB" b="1" i="0" dirty="0">
                <a:solidFill>
                  <a:srgbClr val="202124"/>
                </a:solidFill>
                <a:effectLst/>
                <a:highlight>
                  <a:srgbClr val="FFFF00"/>
                </a:highlight>
                <a:latin typeface="arial" panose="020B0604020202020204" pitchFamily="34" charset="0"/>
              </a:rPr>
              <a:t>is the science </a:t>
            </a:r>
            <a:r>
              <a:rPr lang="en-GB" b="1" i="0" dirty="0">
                <a:solidFill>
                  <a:srgbClr val="202124"/>
                </a:solidFill>
                <a:effectLst/>
                <a:latin typeface="arial" panose="020B0604020202020204" pitchFamily="34" charset="0"/>
              </a:rPr>
              <a:t>of protecting and improving the </a:t>
            </a:r>
            <a:r>
              <a:rPr lang="en-GB" b="1" i="0" dirty="0">
                <a:solidFill>
                  <a:srgbClr val="202124"/>
                </a:solidFill>
                <a:effectLst/>
                <a:highlight>
                  <a:srgbClr val="FFFF00"/>
                </a:highlight>
                <a:latin typeface="arial" panose="020B0604020202020204" pitchFamily="34" charset="0"/>
              </a:rPr>
              <a:t>health of people and their communities</a:t>
            </a:r>
            <a:r>
              <a:rPr lang="en-GB" b="1" i="0" dirty="0">
                <a:solidFill>
                  <a:srgbClr val="202124"/>
                </a:solidFill>
                <a:effectLst/>
                <a:latin typeface="arial" panose="020B0604020202020204" pitchFamily="34" charset="0"/>
              </a:rPr>
              <a:t>. </a:t>
            </a:r>
          </a:p>
          <a:p>
            <a:pPr algn="l">
              <a:lnSpc>
                <a:spcPct val="200000"/>
              </a:lnSpc>
              <a:buFont typeface="Wingdings" panose="05000000000000000000" pitchFamily="2" charset="2"/>
              <a:buChar char="q"/>
            </a:pPr>
            <a:r>
              <a:rPr lang="en-GB" b="1" i="0" dirty="0">
                <a:solidFill>
                  <a:srgbClr val="202124"/>
                </a:solidFill>
                <a:effectLst/>
                <a:latin typeface="arial" panose="020B0604020202020204" pitchFamily="34" charset="0"/>
              </a:rPr>
              <a:t>This work is achieved by </a:t>
            </a:r>
            <a:r>
              <a:rPr lang="en-GB" b="1" i="0" dirty="0">
                <a:solidFill>
                  <a:srgbClr val="202124"/>
                </a:solidFill>
                <a:effectLst/>
                <a:highlight>
                  <a:srgbClr val="FFFF00"/>
                </a:highlight>
                <a:latin typeface="arial" panose="020B0604020202020204" pitchFamily="34" charset="0"/>
              </a:rPr>
              <a:t>promoting</a:t>
            </a:r>
            <a:r>
              <a:rPr lang="en-GB" b="1" i="0" dirty="0">
                <a:solidFill>
                  <a:srgbClr val="202124"/>
                </a:solidFill>
                <a:effectLst/>
                <a:latin typeface="arial" panose="020B0604020202020204" pitchFamily="34" charset="0"/>
              </a:rPr>
              <a:t> </a:t>
            </a:r>
            <a:r>
              <a:rPr lang="en-GB" b="1" i="0" dirty="0">
                <a:solidFill>
                  <a:srgbClr val="202124"/>
                </a:solidFill>
                <a:effectLst/>
                <a:highlight>
                  <a:srgbClr val="FFFF00"/>
                </a:highlight>
                <a:latin typeface="arial" panose="020B0604020202020204" pitchFamily="34" charset="0"/>
              </a:rPr>
              <a:t>healthy lifestyles</a:t>
            </a:r>
            <a:r>
              <a:rPr lang="en-GB" b="1" i="0" dirty="0">
                <a:solidFill>
                  <a:srgbClr val="202124"/>
                </a:solidFill>
                <a:effectLst/>
                <a:latin typeface="arial" panose="020B0604020202020204" pitchFamily="34" charset="0"/>
              </a:rPr>
              <a:t>, researching disease and injury </a:t>
            </a:r>
          </a:p>
          <a:p>
            <a:pPr algn="l">
              <a:lnSpc>
                <a:spcPct val="200000"/>
              </a:lnSpc>
              <a:buFont typeface="Wingdings" panose="05000000000000000000" pitchFamily="2" charset="2"/>
              <a:buChar char="q"/>
            </a:pPr>
            <a:r>
              <a:rPr lang="en-GB" b="1" i="0" dirty="0">
                <a:solidFill>
                  <a:srgbClr val="202124"/>
                </a:solidFill>
                <a:effectLst/>
                <a:highlight>
                  <a:srgbClr val="FFFF00"/>
                </a:highlight>
                <a:latin typeface="arial" panose="020B0604020202020204" pitchFamily="34" charset="0"/>
              </a:rPr>
              <a:t>prevention,</a:t>
            </a:r>
            <a:r>
              <a:rPr lang="en-GB" b="1" i="0" dirty="0">
                <a:solidFill>
                  <a:srgbClr val="202124"/>
                </a:solidFill>
                <a:effectLst/>
                <a:latin typeface="arial" panose="020B0604020202020204" pitchFamily="34" charset="0"/>
              </a:rPr>
              <a:t> and </a:t>
            </a:r>
            <a:r>
              <a:rPr lang="en-GB" b="1" i="0" dirty="0">
                <a:solidFill>
                  <a:srgbClr val="202124"/>
                </a:solidFill>
                <a:effectLst/>
                <a:highlight>
                  <a:srgbClr val="FFFF00"/>
                </a:highlight>
                <a:latin typeface="arial" panose="020B0604020202020204" pitchFamily="34" charset="0"/>
              </a:rPr>
              <a:t>detecting</a:t>
            </a:r>
            <a:r>
              <a:rPr lang="en-GB" b="1" i="0" dirty="0">
                <a:solidFill>
                  <a:srgbClr val="202124"/>
                </a:solidFill>
                <a:effectLst/>
                <a:latin typeface="arial" panose="020B0604020202020204" pitchFamily="34" charset="0"/>
              </a:rPr>
              <a:t>, </a:t>
            </a:r>
            <a:r>
              <a:rPr lang="en-GB" b="1" i="0" dirty="0">
                <a:solidFill>
                  <a:srgbClr val="202124"/>
                </a:solidFill>
                <a:effectLst/>
                <a:highlight>
                  <a:srgbClr val="FFFF00"/>
                </a:highlight>
                <a:latin typeface="arial" panose="020B0604020202020204" pitchFamily="34" charset="0"/>
              </a:rPr>
              <a:t>preventing</a:t>
            </a:r>
            <a:r>
              <a:rPr lang="en-GB" b="1" i="0" dirty="0">
                <a:solidFill>
                  <a:srgbClr val="202124"/>
                </a:solidFill>
                <a:effectLst/>
                <a:latin typeface="arial" panose="020B0604020202020204" pitchFamily="34" charset="0"/>
              </a:rPr>
              <a:t> and responding to </a:t>
            </a:r>
            <a:r>
              <a:rPr lang="en-GB" b="1" i="0" dirty="0">
                <a:solidFill>
                  <a:srgbClr val="202124"/>
                </a:solidFill>
                <a:effectLst/>
                <a:highlight>
                  <a:srgbClr val="FFFF00"/>
                </a:highlight>
                <a:latin typeface="arial" panose="020B0604020202020204" pitchFamily="34" charset="0"/>
              </a:rPr>
              <a:t>infectious diseases</a:t>
            </a:r>
          </a:p>
          <a:p>
            <a:endParaRPr lang="en-US" dirty="0"/>
          </a:p>
          <a:p>
            <a:endParaRPr lang="en-US" dirty="0"/>
          </a:p>
          <a:p>
            <a:endParaRPr lang="en-US" dirty="0"/>
          </a:p>
        </p:txBody>
      </p:sp>
      <p:pic>
        <p:nvPicPr>
          <p:cNvPr id="4" name="Picture 2">
            <a:extLst>
              <a:ext uri="{FF2B5EF4-FFF2-40B4-BE49-F238E27FC236}">
                <a16:creationId xmlns:a16="http://schemas.microsoft.com/office/drawing/2014/main" id="{73029BEF-24EE-24BC-DEA7-649B71348BA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39175" y="1455739"/>
            <a:ext cx="895350" cy="601661"/>
          </a:xfrm>
          <a:prstGeom prst="rect">
            <a:avLst/>
          </a:prstGeom>
          <a:noFill/>
          <a:extLst>
            <a:ext uri="{909E8E84-426E-40DD-AFC4-6F175D3DCCD1}">
              <a14:hiddenFill xmlns:a14="http://schemas.microsoft.com/office/drawing/2010/main">
                <a:solidFill>
                  <a:srgbClr val="FFFFFF"/>
                </a:solidFill>
              </a14:hiddenFill>
            </a:ext>
          </a:extLst>
        </p:spPr>
      </p:pic>
      <p:sp>
        <p:nvSpPr>
          <p:cNvPr id="5" name="Footer Placeholder 4">
            <a:extLst>
              <a:ext uri="{FF2B5EF4-FFF2-40B4-BE49-F238E27FC236}">
                <a16:creationId xmlns:a16="http://schemas.microsoft.com/office/drawing/2014/main" id="{30C78E00-C01B-E02D-4CE9-A30B417F91D4}"/>
              </a:ext>
            </a:extLst>
          </p:cNvPr>
          <p:cNvSpPr>
            <a:spLocks noGrp="1"/>
          </p:cNvSpPr>
          <p:nvPr>
            <p:ph type="ftr" sz="quarter" idx="11"/>
          </p:nvPr>
        </p:nvSpPr>
        <p:spPr/>
        <p:txBody>
          <a:bodyPr/>
          <a:lstStyle/>
          <a:p>
            <a:r>
              <a:rPr lang="ar-SA" sz="3200" dirty="0"/>
              <a:t>8</a:t>
            </a:r>
            <a:endParaRPr lang="en-GB" sz="3200" dirty="0"/>
          </a:p>
        </p:txBody>
      </p:sp>
    </p:spTree>
    <p:extLst>
      <p:ext uri="{BB962C8B-B14F-4D97-AF65-F5344CB8AC3E}">
        <p14:creationId xmlns:p14="http://schemas.microsoft.com/office/powerpoint/2010/main" val="25126339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B23FF4-B3F2-56B3-2713-922AD6273B9B}"/>
              </a:ext>
            </a:extLst>
          </p:cNvPr>
          <p:cNvSpPr>
            <a:spLocks noGrp="1"/>
          </p:cNvSpPr>
          <p:nvPr>
            <p:ph type="title"/>
          </p:nvPr>
        </p:nvSpPr>
        <p:spPr/>
        <p:txBody>
          <a:bodyPr>
            <a:normAutofit/>
          </a:bodyPr>
          <a:lstStyle/>
          <a:p>
            <a:r>
              <a:rPr lang="en-US" sz="4800" b="1" dirty="0"/>
              <a:t>Cycle of infection</a:t>
            </a:r>
            <a:endParaRPr lang="en-GB" sz="4800" b="1" dirty="0"/>
          </a:p>
        </p:txBody>
      </p:sp>
      <p:sp>
        <p:nvSpPr>
          <p:cNvPr id="7" name="Content Placeholder 6">
            <a:extLst>
              <a:ext uri="{FF2B5EF4-FFF2-40B4-BE49-F238E27FC236}">
                <a16:creationId xmlns:a16="http://schemas.microsoft.com/office/drawing/2014/main" id="{76EC2CB9-E961-BE45-0A4B-3CBE8063EF52}"/>
              </a:ext>
            </a:extLst>
          </p:cNvPr>
          <p:cNvSpPr>
            <a:spLocks noGrp="1"/>
          </p:cNvSpPr>
          <p:nvPr>
            <p:ph idx="1"/>
          </p:nvPr>
        </p:nvSpPr>
        <p:spPr>
          <a:xfrm>
            <a:off x="838200" y="1825625"/>
            <a:ext cx="10515600" cy="4351338"/>
          </a:xfrm>
        </p:spPr>
        <p:txBody>
          <a:bodyPr/>
          <a:lstStyle/>
          <a:p>
            <a:pPr marL="514350" indent="-514350">
              <a:buFont typeface="+mj-lt"/>
              <a:buAutoNum type="arabicPeriod"/>
            </a:pPr>
            <a:r>
              <a:rPr lang="en-US" dirty="0">
                <a:solidFill>
                  <a:srgbClr val="FF0000"/>
                </a:solidFill>
              </a:rPr>
              <a:t>Agent</a:t>
            </a:r>
            <a:r>
              <a:rPr lang="en-US" dirty="0"/>
              <a:t> :</a:t>
            </a:r>
          </a:p>
          <a:p>
            <a:pPr marL="0" indent="0">
              <a:buNone/>
            </a:pPr>
            <a:r>
              <a:rPr lang="en-US" sz="1800" dirty="0">
                <a:effectLst/>
                <a:latin typeface="Arial" panose="020B0604020202020204" pitchFamily="34" charset="0"/>
                <a:ea typeface="Times New Roman" panose="02020603050405020304" pitchFamily="18" charset="0"/>
              </a:rPr>
              <a:t>Clostridium tetani, It is gram-positive anaerobic bacillus, producing neurotoxin (exotoxin). </a:t>
            </a:r>
          </a:p>
          <a:p>
            <a:r>
              <a:rPr lang="en-US" sz="1800" dirty="0">
                <a:effectLst/>
                <a:latin typeface="Arial" panose="020B0604020202020204" pitchFamily="34" charset="0"/>
                <a:ea typeface="Times New Roman" panose="02020603050405020304" pitchFamily="18" charset="0"/>
              </a:rPr>
              <a:t>The vegetative form of organism is fragile,</a:t>
            </a:r>
          </a:p>
          <a:p>
            <a:pPr marL="514350" indent="-514350">
              <a:buFont typeface="+mj-lt"/>
              <a:buAutoNum type="arabicPeriod" startAt="2"/>
            </a:pPr>
            <a:r>
              <a:rPr lang="en-US" dirty="0">
                <a:solidFill>
                  <a:srgbClr val="FF0000"/>
                </a:solidFill>
              </a:rPr>
              <a:t>Reservoir :</a:t>
            </a:r>
          </a:p>
          <a:p>
            <a:pPr marL="0" indent="0">
              <a:buNone/>
            </a:pPr>
            <a:r>
              <a:rPr lang="en-US" sz="1800" dirty="0">
                <a:effectLst/>
                <a:latin typeface="Arial" panose="020B0604020202020204" pitchFamily="34" charset="0"/>
                <a:ea typeface="Times New Roman" panose="02020603050405020304" pitchFamily="18" charset="0"/>
                <a:cs typeface="Traditional Arabic" panose="02020603050405020304" pitchFamily="18" charset="-78"/>
              </a:rPr>
              <a:t>The soil and intestinal tract of animals specially horses and cattle in which the organism is harmless normal inhabitant.</a:t>
            </a:r>
            <a:endParaRPr lang="en-GB" sz="1800" dirty="0">
              <a:effectLst/>
              <a:latin typeface="Times New Roman" panose="02020603050405020304" pitchFamily="18" charset="0"/>
              <a:ea typeface="Times New Roman" panose="02020603050405020304" pitchFamily="18" charset="0"/>
              <a:cs typeface="Traditional Arabic" panose="02020603050405020304" pitchFamily="18" charset="-78"/>
            </a:endParaRPr>
          </a:p>
          <a:p>
            <a:pPr marL="514350" indent="-514350">
              <a:buFont typeface="+mj-lt"/>
              <a:buAutoNum type="arabicPeriod" startAt="2"/>
            </a:pPr>
            <a:r>
              <a:rPr lang="en-US" sz="1800" b="1" dirty="0">
                <a:solidFill>
                  <a:srgbClr val="FF0000"/>
                </a:solidFill>
                <a:effectLst/>
                <a:latin typeface="Arial" panose="020B0604020202020204" pitchFamily="34" charset="0"/>
                <a:ea typeface="Times New Roman" panose="02020603050405020304" pitchFamily="18" charset="0"/>
                <a:cs typeface="Traditional Arabic" panose="02020603050405020304" pitchFamily="18" charset="-78"/>
              </a:rPr>
              <a:t>Source of infection</a:t>
            </a:r>
            <a:r>
              <a:rPr lang="en-US" sz="1800" b="1" i="1" dirty="0">
                <a:solidFill>
                  <a:srgbClr val="FF0000"/>
                </a:solidFill>
                <a:effectLst/>
                <a:latin typeface="Arial" panose="020B0604020202020204" pitchFamily="34" charset="0"/>
                <a:ea typeface="Times New Roman" panose="02020603050405020304" pitchFamily="18" charset="0"/>
                <a:cs typeface="Traditional Arabic" panose="02020603050405020304" pitchFamily="18" charset="-78"/>
              </a:rPr>
              <a:t>: </a:t>
            </a:r>
            <a:r>
              <a:rPr lang="en-US" sz="1800" dirty="0">
                <a:effectLst/>
                <a:latin typeface="Arial" panose="020B0604020202020204" pitchFamily="34" charset="0"/>
                <a:ea typeface="Times New Roman" panose="02020603050405020304" pitchFamily="18" charset="0"/>
              </a:rPr>
              <a:t>The source of infection is the soil or street dust containing the spores</a:t>
            </a:r>
            <a:endParaRPr lang="en-GB" sz="1800" dirty="0">
              <a:solidFill>
                <a:srgbClr val="FF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p>
            <a:pPr marL="114300" marR="0" indent="-342900" algn="just" rtl="0">
              <a:lnSpc>
                <a:spcPct val="150000"/>
              </a:lnSpc>
              <a:spcBef>
                <a:spcPts val="0"/>
              </a:spcBef>
              <a:spcAft>
                <a:spcPts val="0"/>
              </a:spcAft>
              <a:buFont typeface="+mj-lt"/>
              <a:buAutoNum type="arabicPeriod" startAt="5"/>
            </a:pPr>
            <a:r>
              <a:rPr lang="en-US" sz="1800" b="1" dirty="0">
                <a:solidFill>
                  <a:srgbClr val="FF0000"/>
                </a:solidFill>
                <a:effectLst/>
                <a:latin typeface="Arial" panose="020B0604020202020204" pitchFamily="34" charset="0"/>
                <a:ea typeface="Times New Roman" panose="02020603050405020304" pitchFamily="18" charset="0"/>
                <a:cs typeface="Traditional Arabic" panose="02020603050405020304" pitchFamily="18" charset="-78"/>
              </a:rPr>
              <a:t>Exit</a:t>
            </a:r>
            <a:r>
              <a:rPr lang="en-US" sz="1800" b="1" dirty="0">
                <a:effectLst/>
                <a:latin typeface="Arial" panose="020B0604020202020204" pitchFamily="34" charset="0"/>
                <a:ea typeface="Times New Roman" panose="02020603050405020304" pitchFamily="18" charset="0"/>
                <a:cs typeface="Traditional Arabic" panose="02020603050405020304" pitchFamily="18" charset="-78"/>
              </a:rPr>
              <a:t>: </a:t>
            </a:r>
            <a:r>
              <a:rPr lang="en-US" sz="1800" dirty="0">
                <a:effectLst/>
                <a:latin typeface="Arial" panose="020B0604020202020204" pitchFamily="34" charset="0"/>
                <a:ea typeface="Times New Roman" panose="02020603050405020304" pitchFamily="18" charset="0"/>
                <a:cs typeface="Traditional Arabic" panose="02020603050405020304" pitchFamily="18" charset="-78"/>
              </a:rPr>
              <a:t>The stools of animals specially horses.</a:t>
            </a:r>
          </a:p>
          <a:p>
            <a:pPr marL="114300" indent="-342900" algn="just">
              <a:lnSpc>
                <a:spcPct val="150000"/>
              </a:lnSpc>
              <a:spcBef>
                <a:spcPts val="0"/>
              </a:spcBef>
              <a:buFont typeface="+mj-lt"/>
              <a:buAutoNum type="arabicPeriod" startAt="5"/>
            </a:pPr>
            <a:r>
              <a:rPr lang="en-US" sz="1800" b="1" dirty="0">
                <a:solidFill>
                  <a:srgbClr val="FF0000"/>
                </a:solidFill>
                <a:effectLst/>
                <a:latin typeface="Arial" panose="020B0604020202020204" pitchFamily="34" charset="0"/>
                <a:ea typeface="Times New Roman" panose="02020603050405020304" pitchFamily="18" charset="0"/>
                <a:cs typeface="Traditional Arabic" panose="02020603050405020304" pitchFamily="18" charset="-78"/>
              </a:rPr>
              <a:t>Mode of transmission</a:t>
            </a:r>
            <a:r>
              <a:rPr lang="en-US" sz="1800" b="1" i="1" dirty="0">
                <a:solidFill>
                  <a:srgbClr val="FF0000"/>
                </a:solidFill>
                <a:effectLst/>
                <a:latin typeface="Arial" panose="020B0604020202020204" pitchFamily="34" charset="0"/>
                <a:ea typeface="Times New Roman" panose="02020603050405020304" pitchFamily="18" charset="0"/>
                <a:cs typeface="Traditional Arabic" panose="02020603050405020304" pitchFamily="18" charset="-78"/>
              </a:rPr>
              <a:t>:</a:t>
            </a:r>
          </a:p>
          <a:p>
            <a:pPr marL="114300" indent="-342900" algn="just">
              <a:lnSpc>
                <a:spcPct val="150000"/>
              </a:lnSpc>
              <a:spcBef>
                <a:spcPts val="0"/>
              </a:spcBef>
              <a:buFont typeface="+mj-lt"/>
              <a:buAutoNum type="arabicPeriod" startAt="5"/>
            </a:pPr>
            <a:r>
              <a:rPr lang="en-US" sz="1800" b="1" dirty="0">
                <a:solidFill>
                  <a:srgbClr val="FF0000"/>
                </a:solidFill>
                <a:effectLst/>
                <a:latin typeface="Arial" panose="020B0604020202020204" pitchFamily="34" charset="0"/>
                <a:ea typeface="Times New Roman" panose="02020603050405020304" pitchFamily="18" charset="0"/>
                <a:cs typeface="Traditional Arabic" panose="02020603050405020304" pitchFamily="18" charset="-78"/>
              </a:rPr>
              <a:t>Inlet:</a:t>
            </a:r>
            <a:r>
              <a:rPr lang="en-US" sz="1800" b="1" dirty="0">
                <a:effectLst/>
                <a:latin typeface="Arial" panose="020B0604020202020204" pitchFamily="34" charset="0"/>
                <a:ea typeface="Times New Roman" panose="02020603050405020304" pitchFamily="18" charset="0"/>
                <a:cs typeface="Traditional Arabic" panose="02020603050405020304" pitchFamily="18" charset="-78"/>
              </a:rPr>
              <a:t> </a:t>
            </a:r>
            <a:r>
              <a:rPr lang="en-US" sz="1800" dirty="0">
                <a:effectLst/>
                <a:latin typeface="Arial" panose="020B0604020202020204" pitchFamily="34" charset="0"/>
                <a:ea typeface="Times New Roman" panose="02020603050405020304" pitchFamily="18" charset="0"/>
                <a:cs typeface="Traditional Arabic" panose="02020603050405020304" pitchFamily="18" charset="-78"/>
              </a:rPr>
              <a:t>Wounds, puncture, burns or umbilical cord stump.</a:t>
            </a:r>
          </a:p>
          <a:p>
            <a:pPr marL="114300" indent="-342900" algn="just">
              <a:lnSpc>
                <a:spcPct val="150000"/>
              </a:lnSpc>
              <a:spcBef>
                <a:spcPts val="0"/>
              </a:spcBef>
              <a:buFont typeface="+mj-lt"/>
              <a:buAutoNum type="arabicPeriod" startAt="5"/>
            </a:pPr>
            <a:endParaRPr lang="en-GB" sz="1800" dirty="0">
              <a:effectLst/>
              <a:latin typeface="Times New Roman" panose="02020603050405020304" pitchFamily="18" charset="0"/>
              <a:ea typeface="Times New Roman" panose="02020603050405020304" pitchFamily="18" charset="0"/>
              <a:cs typeface="Traditional Arabic" panose="02020603050405020304" pitchFamily="18" charset="-78"/>
            </a:endParaRPr>
          </a:p>
          <a:p>
            <a:pPr marL="114300" indent="-342900" algn="just">
              <a:lnSpc>
                <a:spcPct val="150000"/>
              </a:lnSpc>
              <a:spcBef>
                <a:spcPts val="0"/>
              </a:spcBef>
              <a:buFont typeface="+mj-lt"/>
              <a:buAutoNum type="arabicPeriod" startAt="5"/>
            </a:pPr>
            <a:endParaRPr lang="en-GB" sz="1800" dirty="0">
              <a:solidFill>
                <a:srgbClr val="FF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p>
            <a:pPr marL="114300" marR="0" indent="-342900" algn="just" rtl="0">
              <a:lnSpc>
                <a:spcPct val="150000"/>
              </a:lnSpc>
              <a:spcBef>
                <a:spcPts val="0"/>
              </a:spcBef>
              <a:spcAft>
                <a:spcPts val="0"/>
              </a:spcAft>
              <a:buFont typeface="+mj-lt"/>
              <a:buAutoNum type="arabicPeriod" startAt="5"/>
            </a:pPr>
            <a:endParaRPr lang="en-GB" sz="1800" dirty="0">
              <a:effectLst/>
              <a:latin typeface="Times New Roman" panose="02020603050405020304" pitchFamily="18" charset="0"/>
              <a:ea typeface="Times New Roman" panose="02020603050405020304" pitchFamily="18" charset="0"/>
              <a:cs typeface="Traditional Arabic" panose="02020603050405020304" pitchFamily="18" charset="-78"/>
            </a:endParaRPr>
          </a:p>
          <a:p>
            <a:pPr marL="514350" indent="-514350">
              <a:buFont typeface="+mj-lt"/>
              <a:buAutoNum type="arabicPeriod" startAt="5"/>
            </a:pPr>
            <a:endParaRPr lang="en-GB" dirty="0">
              <a:solidFill>
                <a:srgbClr val="FF0000"/>
              </a:solidFill>
            </a:endParaRPr>
          </a:p>
        </p:txBody>
      </p:sp>
      <p:sp>
        <p:nvSpPr>
          <p:cNvPr id="3" name="Footer Placeholder 2">
            <a:extLst>
              <a:ext uri="{FF2B5EF4-FFF2-40B4-BE49-F238E27FC236}">
                <a16:creationId xmlns:a16="http://schemas.microsoft.com/office/drawing/2014/main" id="{AF8C9807-49F2-C739-F887-30C2A6F89E11}"/>
              </a:ext>
            </a:extLst>
          </p:cNvPr>
          <p:cNvSpPr>
            <a:spLocks noGrp="1"/>
          </p:cNvSpPr>
          <p:nvPr>
            <p:ph type="ftr" sz="quarter" idx="11"/>
          </p:nvPr>
        </p:nvSpPr>
        <p:spPr/>
        <p:txBody>
          <a:bodyPr/>
          <a:lstStyle/>
          <a:p>
            <a:r>
              <a:rPr lang="en-US" sz="3200" dirty="0"/>
              <a:t>9</a:t>
            </a:r>
            <a:endParaRPr lang="en-GB" sz="3200" dirty="0"/>
          </a:p>
        </p:txBody>
      </p:sp>
    </p:spTree>
    <p:extLst>
      <p:ext uri="{BB962C8B-B14F-4D97-AF65-F5344CB8AC3E}">
        <p14:creationId xmlns:p14="http://schemas.microsoft.com/office/powerpoint/2010/main" val="2862020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1126</TotalTime>
  <Words>1903</Words>
  <Application>Microsoft Office PowerPoint</Application>
  <PresentationFormat>Widescreen</PresentationFormat>
  <Paragraphs>291</Paragraphs>
  <Slides>38</Slides>
  <Notes>3</Notes>
  <HiddenSlides>0</HiddenSlides>
  <MMClips>0</MMClips>
  <ScaleCrop>false</ScaleCrop>
  <HeadingPairs>
    <vt:vector size="6" baseType="variant">
      <vt:variant>
        <vt:lpstr>Fonts Used</vt:lpstr>
      </vt:variant>
      <vt:variant>
        <vt:i4>13</vt:i4>
      </vt:variant>
      <vt:variant>
        <vt:lpstr>Theme</vt:lpstr>
      </vt:variant>
      <vt:variant>
        <vt:i4>1</vt:i4>
      </vt:variant>
      <vt:variant>
        <vt:lpstr>Slide Titles</vt:lpstr>
      </vt:variant>
      <vt:variant>
        <vt:i4>38</vt:i4>
      </vt:variant>
    </vt:vector>
  </HeadingPairs>
  <TitlesOfParts>
    <vt:vector size="52" baseType="lpstr">
      <vt:lpstr>-apple-system</vt:lpstr>
      <vt:lpstr>Arial</vt:lpstr>
      <vt:lpstr>Arial</vt:lpstr>
      <vt:lpstr>Arial Black</vt:lpstr>
      <vt:lpstr>Calibri</vt:lpstr>
      <vt:lpstr>Calibri Light</vt:lpstr>
      <vt:lpstr>Google Sans</vt:lpstr>
      <vt:lpstr>Helvetica</vt:lpstr>
      <vt:lpstr>inherit</vt:lpstr>
      <vt:lpstr>Open Sans</vt:lpstr>
      <vt:lpstr>Source Sans Pro</vt:lpstr>
      <vt:lpstr>Times New Roman</vt:lpstr>
      <vt:lpstr>Wingdings</vt:lpstr>
      <vt:lpstr>Office Theme</vt:lpstr>
      <vt:lpstr>وبائيات وصحة عامة السنة   الخامسة د رسمية الزيدان  </vt:lpstr>
      <vt:lpstr>PowerPoint Presentation</vt:lpstr>
      <vt:lpstr>General  Principles  Of Epidemiology  </vt:lpstr>
      <vt:lpstr>General principles of epidemiology</vt:lpstr>
      <vt:lpstr>General principles of epidemiology</vt:lpstr>
      <vt:lpstr>Definitions  </vt:lpstr>
      <vt:lpstr>Definitions  </vt:lpstr>
      <vt:lpstr>Definitions  </vt:lpstr>
      <vt:lpstr>Cycle of infection</vt:lpstr>
      <vt:lpstr>Cycle of infection </vt:lpstr>
      <vt:lpstr>Types Of  Epidemiological  Studies  </vt:lpstr>
      <vt:lpstr>Genetic  concepts</vt:lpstr>
      <vt:lpstr>Epidemiological  Variables  </vt:lpstr>
      <vt:lpstr>Genetic  concepts</vt:lpstr>
      <vt:lpstr>Epidemic Investigation </vt:lpstr>
      <vt:lpstr>Steps of Epidemic Investigation </vt:lpstr>
      <vt:lpstr>PowerPoint Presentation</vt:lpstr>
      <vt:lpstr>2.Epidemiology  and prevention of Some acute diseases </vt:lpstr>
      <vt:lpstr>2 Epidemiology Of  Prevention Of Some  Acute  Diseases  </vt:lpstr>
      <vt:lpstr>PowerPoint Presentation</vt:lpstr>
      <vt:lpstr>2.Epidemiology  and prevention of Some acute diseases </vt:lpstr>
      <vt:lpstr>Immunological Bio-factors  </vt:lpstr>
      <vt:lpstr>Measles</vt:lpstr>
      <vt:lpstr>Measles symptom</vt:lpstr>
      <vt:lpstr>Influenza  </vt:lpstr>
      <vt:lpstr>Brucellosis</vt:lpstr>
      <vt:lpstr>Symptoms of  Brucellosis </vt:lpstr>
      <vt:lpstr>Typhoid fever </vt:lpstr>
      <vt:lpstr>Typhoid symptoms </vt:lpstr>
      <vt:lpstr>Cycle of infection </vt:lpstr>
      <vt:lpstr>Sexual Diseases </vt:lpstr>
      <vt:lpstr>Viral Hepatitis </vt:lpstr>
      <vt:lpstr>Symptoms of viral hepatitis </vt:lpstr>
      <vt:lpstr>Transition  of viral hepatitis </vt:lpstr>
      <vt:lpstr>Tuberculosis</vt:lpstr>
      <vt:lpstr>Tuberculosis</vt:lpstr>
      <vt:lpstr>Symptoms Of Tuberculosis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وبائيات وصحة عامة السنة   الخامسة </dc:title>
  <dc:creator>ms Zeidan</dc:creator>
  <cp:lastModifiedBy>ms Zeidan</cp:lastModifiedBy>
  <cp:revision>1</cp:revision>
  <dcterms:created xsi:type="dcterms:W3CDTF">2023-04-01T10:02:38Z</dcterms:created>
  <dcterms:modified xsi:type="dcterms:W3CDTF">2023-04-04T11:44:39Z</dcterms:modified>
</cp:coreProperties>
</file>