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1"/>
  </p:notesMasterIdLst>
  <p:sldIdLst>
    <p:sldId id="256" r:id="rId2"/>
    <p:sldId id="258" r:id="rId3"/>
    <p:sldId id="260" r:id="rId4"/>
    <p:sldId id="262" r:id="rId5"/>
    <p:sldId id="264" r:id="rId6"/>
    <p:sldId id="266" r:id="rId7"/>
    <p:sldId id="268" r:id="rId8"/>
    <p:sldId id="270" r:id="rId9"/>
    <p:sldId id="272" r:id="rId10"/>
    <p:sldId id="274" r:id="rId11"/>
    <p:sldId id="276" r:id="rId12"/>
    <p:sldId id="278" r:id="rId13"/>
    <p:sldId id="280"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7" r:id="rId70"/>
    <p:sldId id="338" r:id="rId71"/>
    <p:sldId id="339" r:id="rId72"/>
    <p:sldId id="340" r:id="rId73"/>
    <p:sldId id="341" r:id="rId74"/>
    <p:sldId id="342" r:id="rId75"/>
    <p:sldId id="343" r:id="rId76"/>
    <p:sldId id="344" r:id="rId77"/>
    <p:sldId id="345" r:id="rId78"/>
    <p:sldId id="346" r:id="rId79"/>
    <p:sldId id="347" r:id="rId8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9" d="100"/>
          <a:sy n="79" d="100"/>
        </p:scale>
        <p:origin x="-5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B494421-E694-4105-9909-F233FB807E0F}" type="datetimeFigureOut">
              <a:rPr lang="ar-SA" smtClean="0"/>
              <a:pPr/>
              <a:t>11/01/1445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2E747FE-15FF-44D3-A0C6-DB66581B0C8F}"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cs typeface="Arial" pitchFamily="34" charset="0"/>
            </a:endParaRPr>
          </a:p>
        </p:txBody>
      </p:sp>
      <p:sp>
        <p:nvSpPr>
          <p:cNvPr id="256004" name="Slide Number Placeholder 3"/>
          <p:cNvSpPr>
            <a:spLocks noGrp="1"/>
          </p:cNvSpPr>
          <p:nvPr>
            <p:ph type="sldNum" sz="quarter" idx="5"/>
          </p:nvPr>
        </p:nvSpPr>
        <p:spPr bwMode="auto">
          <a:noFill/>
          <a:ln>
            <a:miter lim="800000"/>
            <a:headEnd/>
            <a:tailEnd/>
          </a:ln>
        </p:spPr>
        <p:txBody>
          <a:bodyPr/>
          <a:lstStyle/>
          <a:p>
            <a:fld id="{F5526E61-5EE2-4DA9-BB91-E48A9CFE921C}" type="slidenum">
              <a:rPr lang="ar-SA" smtClean="0">
                <a:cs typeface="Arial" pitchFamily="34" charset="0"/>
              </a:rPr>
              <a:pPr/>
              <a:t>2</a:t>
            </a:fld>
            <a:endParaRPr lang="en-GB" smtClean="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Slide Image Placeholder 1"/>
          <p:cNvSpPr>
            <a:spLocks noGrp="1" noRot="1" noChangeAspect="1" noTextEdit="1"/>
          </p:cNvSpPr>
          <p:nvPr>
            <p:ph type="sldImg"/>
          </p:nvPr>
        </p:nvSpPr>
        <p:spPr bwMode="auto">
          <a:noFill/>
          <a:ln>
            <a:solidFill>
              <a:srgbClr val="000000"/>
            </a:solidFill>
            <a:miter lim="800000"/>
            <a:headEnd/>
            <a:tailEnd/>
          </a:ln>
        </p:spPr>
      </p:sp>
      <p:sp>
        <p:nvSpPr>
          <p:cNvPr id="2652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65220" name="Slide Number Placeholder 3"/>
          <p:cNvSpPr>
            <a:spLocks noGrp="1"/>
          </p:cNvSpPr>
          <p:nvPr>
            <p:ph type="sldNum" sz="quarter" idx="5"/>
          </p:nvPr>
        </p:nvSpPr>
        <p:spPr bwMode="auto">
          <a:noFill/>
          <a:ln>
            <a:miter lim="800000"/>
            <a:headEnd/>
            <a:tailEnd/>
          </a:ln>
        </p:spPr>
        <p:txBody>
          <a:bodyPr/>
          <a:lstStyle/>
          <a:p>
            <a:fld id="{DD465043-A9D0-4135-A776-F1E6E46E0ECA}" type="slidenum">
              <a:rPr lang="ar-SA" smtClean="0">
                <a:cs typeface="Arial" pitchFamily="34" charset="0"/>
              </a:rPr>
              <a:pPr/>
              <a:t>11</a:t>
            </a:fld>
            <a:endParaRPr lang="en-GB" smtClean="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noTextEdit="1"/>
          </p:cNvSpPr>
          <p:nvPr>
            <p:ph type="sldImg"/>
          </p:nvPr>
        </p:nvSpPr>
        <p:spPr bwMode="auto">
          <a:noFill/>
          <a:ln>
            <a:solidFill>
              <a:srgbClr val="000000"/>
            </a:solidFill>
            <a:miter lim="800000"/>
            <a:headEnd/>
            <a:tailEnd/>
          </a:ln>
        </p:spPr>
      </p:sp>
      <p:sp>
        <p:nvSpPr>
          <p:cNvPr id="270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0340" name="Slide Number Placeholder 3"/>
          <p:cNvSpPr>
            <a:spLocks noGrp="1"/>
          </p:cNvSpPr>
          <p:nvPr>
            <p:ph type="sldNum" sz="quarter" idx="5"/>
          </p:nvPr>
        </p:nvSpPr>
        <p:spPr bwMode="auto">
          <a:noFill/>
          <a:ln>
            <a:miter lim="800000"/>
            <a:headEnd/>
            <a:tailEnd/>
          </a:ln>
        </p:spPr>
        <p:txBody>
          <a:bodyPr/>
          <a:lstStyle/>
          <a:p>
            <a:fld id="{55AB0857-EB09-48B2-A304-72D9B09C0D60}" type="slidenum">
              <a:rPr lang="ar-SA" smtClean="0">
                <a:cs typeface="Arial" pitchFamily="34" charset="0"/>
              </a:rPr>
              <a:pPr/>
              <a:t>12</a:t>
            </a:fld>
            <a:endParaRPr lang="en-GB"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noFill/>
          <a:ln>
            <a:solidFill>
              <a:srgbClr val="000000"/>
            </a:solidFill>
            <a:miter lim="800000"/>
            <a:headEnd/>
            <a:tailEnd/>
          </a:ln>
        </p:spPr>
      </p:sp>
      <p:sp>
        <p:nvSpPr>
          <p:cNvPr id="271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1364" name="Slide Number Placeholder 3"/>
          <p:cNvSpPr>
            <a:spLocks noGrp="1"/>
          </p:cNvSpPr>
          <p:nvPr>
            <p:ph type="sldNum" sz="quarter" idx="5"/>
          </p:nvPr>
        </p:nvSpPr>
        <p:spPr bwMode="auto">
          <a:noFill/>
          <a:ln>
            <a:miter lim="800000"/>
            <a:headEnd/>
            <a:tailEnd/>
          </a:ln>
        </p:spPr>
        <p:txBody>
          <a:bodyPr/>
          <a:lstStyle/>
          <a:p>
            <a:fld id="{EE318F73-C965-4C36-9C86-81964D5E90A2}" type="slidenum">
              <a:rPr lang="ar-SA" smtClean="0">
                <a:cs typeface="Arial" pitchFamily="34" charset="0"/>
              </a:rPr>
              <a:pPr/>
              <a:t>13</a:t>
            </a:fld>
            <a:endParaRPr lang="en-GB" smtClean="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bwMode="auto">
          <a:noFill/>
          <a:ln>
            <a:solidFill>
              <a:srgbClr val="000000"/>
            </a:solidFill>
            <a:miter lim="800000"/>
            <a:headEnd/>
            <a:tailEnd/>
          </a:ln>
        </p:spPr>
      </p:sp>
      <p:sp>
        <p:nvSpPr>
          <p:cNvPr id="272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2388" name="Slide Number Placeholder 3"/>
          <p:cNvSpPr>
            <a:spLocks noGrp="1"/>
          </p:cNvSpPr>
          <p:nvPr>
            <p:ph type="sldNum" sz="quarter" idx="5"/>
          </p:nvPr>
        </p:nvSpPr>
        <p:spPr bwMode="auto">
          <a:noFill/>
          <a:ln>
            <a:miter lim="800000"/>
            <a:headEnd/>
            <a:tailEnd/>
          </a:ln>
        </p:spPr>
        <p:txBody>
          <a:bodyPr/>
          <a:lstStyle/>
          <a:p>
            <a:fld id="{A1E4DD8B-C070-43E1-A04F-D0856C7C06D9}" type="slidenum">
              <a:rPr lang="ar-SA" smtClean="0">
                <a:cs typeface="Arial" pitchFamily="34" charset="0"/>
              </a:rPr>
              <a:pPr/>
              <a:t>14</a:t>
            </a:fld>
            <a:endParaRPr lang="en-GB" smtClean="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Slide Image Placeholder 1"/>
          <p:cNvSpPr>
            <a:spLocks noGrp="1" noRot="1" noChangeAspect="1" noTextEdit="1"/>
          </p:cNvSpPr>
          <p:nvPr>
            <p:ph type="sldImg"/>
          </p:nvPr>
        </p:nvSpPr>
        <p:spPr bwMode="auto">
          <a:noFill/>
          <a:ln>
            <a:solidFill>
              <a:srgbClr val="000000"/>
            </a:solidFill>
            <a:miter lim="800000"/>
            <a:headEnd/>
            <a:tailEnd/>
          </a:ln>
        </p:spPr>
      </p:sp>
      <p:sp>
        <p:nvSpPr>
          <p:cNvPr id="3747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74788" name="Slide Number Placeholder 3"/>
          <p:cNvSpPr>
            <a:spLocks noGrp="1"/>
          </p:cNvSpPr>
          <p:nvPr>
            <p:ph type="sldNum" sz="quarter" idx="5"/>
          </p:nvPr>
        </p:nvSpPr>
        <p:spPr bwMode="auto">
          <a:noFill/>
          <a:ln>
            <a:miter lim="800000"/>
            <a:headEnd/>
            <a:tailEnd/>
          </a:ln>
        </p:spPr>
        <p:txBody>
          <a:bodyPr/>
          <a:lstStyle/>
          <a:p>
            <a:fld id="{17434595-B112-4CED-A337-2C3B6F93D685}" type="slidenum">
              <a:rPr lang="ar-SA" smtClean="0">
                <a:cs typeface="Arial" pitchFamily="34" charset="0"/>
              </a:rPr>
              <a:pPr/>
              <a:t>15</a:t>
            </a:fld>
            <a:endParaRPr lang="en-GB" smtClean="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Slide Image Placeholder 1"/>
          <p:cNvSpPr>
            <a:spLocks noGrp="1" noRot="1" noChangeAspect="1" noTextEdit="1"/>
          </p:cNvSpPr>
          <p:nvPr>
            <p:ph type="sldImg"/>
          </p:nvPr>
        </p:nvSpPr>
        <p:spPr bwMode="auto">
          <a:noFill/>
          <a:ln>
            <a:solidFill>
              <a:srgbClr val="000000"/>
            </a:solidFill>
            <a:miter lim="800000"/>
            <a:headEnd/>
            <a:tailEnd/>
          </a:ln>
        </p:spPr>
      </p:sp>
      <p:sp>
        <p:nvSpPr>
          <p:cNvPr id="3758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75812" name="Slide Number Placeholder 3"/>
          <p:cNvSpPr>
            <a:spLocks noGrp="1"/>
          </p:cNvSpPr>
          <p:nvPr>
            <p:ph type="sldNum" sz="quarter" idx="5"/>
          </p:nvPr>
        </p:nvSpPr>
        <p:spPr bwMode="auto">
          <a:noFill/>
          <a:ln>
            <a:miter lim="800000"/>
            <a:headEnd/>
            <a:tailEnd/>
          </a:ln>
        </p:spPr>
        <p:txBody>
          <a:bodyPr/>
          <a:lstStyle/>
          <a:p>
            <a:fld id="{CBDE65D9-DD40-4D11-98FB-E7327FE0ABA6}" type="slidenum">
              <a:rPr lang="ar-SA" smtClean="0">
                <a:cs typeface="Arial" pitchFamily="34" charset="0"/>
              </a:rPr>
              <a:pPr/>
              <a:t>16</a:t>
            </a:fld>
            <a:endParaRPr lang="en-GB" smtClean="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Slide Image Placeholder 1"/>
          <p:cNvSpPr>
            <a:spLocks noGrp="1" noRot="1" noChangeAspect="1" noTextEdit="1"/>
          </p:cNvSpPr>
          <p:nvPr>
            <p:ph type="sldImg"/>
          </p:nvPr>
        </p:nvSpPr>
        <p:spPr bwMode="auto">
          <a:noFill/>
          <a:ln>
            <a:solidFill>
              <a:srgbClr val="000000"/>
            </a:solidFill>
            <a:miter lim="800000"/>
            <a:headEnd/>
            <a:tailEnd/>
          </a:ln>
        </p:spPr>
      </p:sp>
      <p:sp>
        <p:nvSpPr>
          <p:cNvPr id="3768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76836" name="Slide Number Placeholder 3"/>
          <p:cNvSpPr>
            <a:spLocks noGrp="1"/>
          </p:cNvSpPr>
          <p:nvPr>
            <p:ph type="sldNum" sz="quarter" idx="5"/>
          </p:nvPr>
        </p:nvSpPr>
        <p:spPr bwMode="auto">
          <a:noFill/>
          <a:ln>
            <a:miter lim="800000"/>
            <a:headEnd/>
            <a:tailEnd/>
          </a:ln>
        </p:spPr>
        <p:txBody>
          <a:bodyPr/>
          <a:lstStyle/>
          <a:p>
            <a:fld id="{26F1EFA1-A756-49B5-ABD8-7B6259CB9618}" type="slidenum">
              <a:rPr lang="ar-SA" smtClean="0">
                <a:cs typeface="Arial" pitchFamily="34" charset="0"/>
              </a:rPr>
              <a:pPr/>
              <a:t>17</a:t>
            </a:fld>
            <a:endParaRPr lang="en-GB" smtClean="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Slide Image Placeholder 1"/>
          <p:cNvSpPr>
            <a:spLocks noGrp="1" noRot="1" noChangeAspect="1" noTextEdit="1"/>
          </p:cNvSpPr>
          <p:nvPr>
            <p:ph type="sldImg"/>
          </p:nvPr>
        </p:nvSpPr>
        <p:spPr bwMode="auto">
          <a:noFill/>
          <a:ln>
            <a:solidFill>
              <a:srgbClr val="000000"/>
            </a:solidFill>
            <a:miter lim="800000"/>
            <a:headEnd/>
            <a:tailEnd/>
          </a:ln>
        </p:spPr>
      </p:sp>
      <p:sp>
        <p:nvSpPr>
          <p:cNvPr id="3778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77860" name="Slide Number Placeholder 3"/>
          <p:cNvSpPr>
            <a:spLocks noGrp="1"/>
          </p:cNvSpPr>
          <p:nvPr>
            <p:ph type="sldNum" sz="quarter" idx="5"/>
          </p:nvPr>
        </p:nvSpPr>
        <p:spPr bwMode="auto">
          <a:noFill/>
          <a:ln>
            <a:miter lim="800000"/>
            <a:headEnd/>
            <a:tailEnd/>
          </a:ln>
        </p:spPr>
        <p:txBody>
          <a:bodyPr/>
          <a:lstStyle/>
          <a:p>
            <a:fld id="{FE5D6BA4-DD53-4A20-893E-A8DE6D6A360E}" type="slidenum">
              <a:rPr lang="ar-SA" smtClean="0">
                <a:cs typeface="Arial" pitchFamily="34" charset="0"/>
              </a:rPr>
              <a:pPr/>
              <a:t>18</a:t>
            </a:fld>
            <a:endParaRPr lang="en-GB" smtClean="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Slide Image Placeholder 1"/>
          <p:cNvSpPr>
            <a:spLocks noGrp="1" noRot="1" noChangeAspect="1" noTextEdit="1"/>
          </p:cNvSpPr>
          <p:nvPr>
            <p:ph type="sldImg"/>
          </p:nvPr>
        </p:nvSpPr>
        <p:spPr bwMode="auto">
          <a:noFill/>
          <a:ln>
            <a:solidFill>
              <a:srgbClr val="000000"/>
            </a:solidFill>
            <a:miter lim="800000"/>
            <a:headEnd/>
            <a:tailEnd/>
          </a:ln>
        </p:spPr>
      </p:sp>
      <p:sp>
        <p:nvSpPr>
          <p:cNvPr id="3788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78884" name="Slide Number Placeholder 3"/>
          <p:cNvSpPr>
            <a:spLocks noGrp="1"/>
          </p:cNvSpPr>
          <p:nvPr>
            <p:ph type="sldNum" sz="quarter" idx="5"/>
          </p:nvPr>
        </p:nvSpPr>
        <p:spPr bwMode="auto">
          <a:noFill/>
          <a:ln>
            <a:miter lim="800000"/>
            <a:headEnd/>
            <a:tailEnd/>
          </a:ln>
        </p:spPr>
        <p:txBody>
          <a:bodyPr/>
          <a:lstStyle/>
          <a:p>
            <a:fld id="{CD0DB8DD-0C95-4C2A-A27A-783D95B7A670}" type="slidenum">
              <a:rPr lang="ar-SA" smtClean="0">
                <a:cs typeface="Arial" pitchFamily="34" charset="0"/>
              </a:rPr>
              <a:pPr/>
              <a:t>19</a:t>
            </a:fld>
            <a:endParaRPr lang="en-GB" smtClean="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Slide Image Placeholder 1"/>
          <p:cNvSpPr>
            <a:spLocks noGrp="1" noRot="1" noChangeAspect="1" noTextEdit="1"/>
          </p:cNvSpPr>
          <p:nvPr>
            <p:ph type="sldImg"/>
          </p:nvPr>
        </p:nvSpPr>
        <p:spPr bwMode="auto">
          <a:noFill/>
          <a:ln>
            <a:solidFill>
              <a:srgbClr val="000000"/>
            </a:solidFill>
            <a:miter lim="800000"/>
            <a:headEnd/>
            <a:tailEnd/>
          </a:ln>
        </p:spPr>
      </p:sp>
      <p:sp>
        <p:nvSpPr>
          <p:cNvPr id="3799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79908" name="Slide Number Placeholder 3"/>
          <p:cNvSpPr>
            <a:spLocks noGrp="1"/>
          </p:cNvSpPr>
          <p:nvPr>
            <p:ph type="sldNum" sz="quarter" idx="5"/>
          </p:nvPr>
        </p:nvSpPr>
        <p:spPr bwMode="auto">
          <a:noFill/>
          <a:ln>
            <a:miter lim="800000"/>
            <a:headEnd/>
            <a:tailEnd/>
          </a:ln>
        </p:spPr>
        <p:txBody>
          <a:bodyPr/>
          <a:lstStyle/>
          <a:p>
            <a:fld id="{758BA42D-4480-4857-9048-5AC803B2177E}" type="slidenum">
              <a:rPr lang="ar-SA" smtClean="0">
                <a:cs typeface="Arial" pitchFamily="34" charset="0"/>
              </a:rPr>
              <a:pPr/>
              <a:t>20</a:t>
            </a:fld>
            <a:endParaRPr lang="en-GB"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Slide Image Placeholder 1"/>
          <p:cNvSpPr>
            <a:spLocks noGrp="1" noRot="1" noChangeAspect="1" noTextEdit="1"/>
          </p:cNvSpPr>
          <p:nvPr>
            <p:ph type="sldImg"/>
          </p:nvPr>
        </p:nvSpPr>
        <p:spPr bwMode="auto">
          <a:noFill/>
          <a:ln>
            <a:solidFill>
              <a:srgbClr val="000000"/>
            </a:solidFill>
            <a:miter lim="800000"/>
            <a:headEnd/>
            <a:tailEnd/>
          </a:ln>
        </p:spPr>
      </p:sp>
      <p:sp>
        <p:nvSpPr>
          <p:cNvPr id="257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cs typeface="Arial" pitchFamily="34" charset="0"/>
            </a:endParaRPr>
          </a:p>
        </p:txBody>
      </p:sp>
      <p:sp>
        <p:nvSpPr>
          <p:cNvPr id="257028" name="Slide Number Placeholder 3"/>
          <p:cNvSpPr>
            <a:spLocks noGrp="1"/>
          </p:cNvSpPr>
          <p:nvPr>
            <p:ph type="sldNum" sz="quarter" idx="5"/>
          </p:nvPr>
        </p:nvSpPr>
        <p:spPr bwMode="auto">
          <a:noFill/>
          <a:ln>
            <a:miter lim="800000"/>
            <a:headEnd/>
            <a:tailEnd/>
          </a:ln>
        </p:spPr>
        <p:txBody>
          <a:bodyPr/>
          <a:lstStyle/>
          <a:p>
            <a:fld id="{2A9DB9DD-E1AD-40CC-8355-D7EAA8169375}" type="slidenum">
              <a:rPr lang="ar-SA" smtClean="0">
                <a:cs typeface="Arial" pitchFamily="34" charset="0"/>
              </a:rPr>
              <a:pPr/>
              <a:t>3</a:t>
            </a:fld>
            <a:endParaRPr lang="en-GB" smtClean="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Slide Image Placeholder 1"/>
          <p:cNvSpPr>
            <a:spLocks noGrp="1" noRot="1" noChangeAspect="1" noTextEdit="1"/>
          </p:cNvSpPr>
          <p:nvPr>
            <p:ph type="sldImg"/>
          </p:nvPr>
        </p:nvSpPr>
        <p:spPr bwMode="auto">
          <a:noFill/>
          <a:ln>
            <a:solidFill>
              <a:srgbClr val="000000"/>
            </a:solidFill>
            <a:miter lim="800000"/>
            <a:headEnd/>
            <a:tailEnd/>
          </a:ln>
        </p:spPr>
      </p:sp>
      <p:sp>
        <p:nvSpPr>
          <p:cNvPr id="3860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86052" name="Slide Number Placeholder 3"/>
          <p:cNvSpPr>
            <a:spLocks noGrp="1"/>
          </p:cNvSpPr>
          <p:nvPr>
            <p:ph type="sldNum" sz="quarter" idx="5"/>
          </p:nvPr>
        </p:nvSpPr>
        <p:spPr bwMode="auto">
          <a:noFill/>
          <a:ln>
            <a:miter lim="800000"/>
            <a:headEnd/>
            <a:tailEnd/>
          </a:ln>
        </p:spPr>
        <p:txBody>
          <a:bodyPr/>
          <a:lstStyle/>
          <a:p>
            <a:fld id="{F9132BE8-A27B-43B5-AF95-EDFFDE438A13}" type="slidenum">
              <a:rPr lang="ar-SA" smtClean="0">
                <a:cs typeface="Arial" pitchFamily="34" charset="0"/>
              </a:rPr>
              <a:pPr/>
              <a:t>21</a:t>
            </a:fld>
            <a:endParaRPr lang="en-GB" smtClean="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Slide Image Placeholder 1"/>
          <p:cNvSpPr>
            <a:spLocks noGrp="1" noRot="1" noChangeAspect="1" noTextEdit="1"/>
          </p:cNvSpPr>
          <p:nvPr>
            <p:ph type="sldImg"/>
          </p:nvPr>
        </p:nvSpPr>
        <p:spPr bwMode="auto">
          <a:noFill/>
          <a:ln>
            <a:solidFill>
              <a:srgbClr val="000000"/>
            </a:solidFill>
            <a:miter lim="800000"/>
            <a:headEnd/>
            <a:tailEnd/>
          </a:ln>
        </p:spPr>
      </p:sp>
      <p:sp>
        <p:nvSpPr>
          <p:cNvPr id="3870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87076" name="Slide Number Placeholder 3"/>
          <p:cNvSpPr>
            <a:spLocks noGrp="1"/>
          </p:cNvSpPr>
          <p:nvPr>
            <p:ph type="sldNum" sz="quarter" idx="5"/>
          </p:nvPr>
        </p:nvSpPr>
        <p:spPr bwMode="auto">
          <a:noFill/>
          <a:ln>
            <a:miter lim="800000"/>
            <a:headEnd/>
            <a:tailEnd/>
          </a:ln>
        </p:spPr>
        <p:txBody>
          <a:bodyPr/>
          <a:lstStyle/>
          <a:p>
            <a:fld id="{5547F3BA-D9E9-4322-B8F3-3C3E07891146}" type="slidenum">
              <a:rPr lang="ar-SA" smtClean="0">
                <a:cs typeface="Arial" pitchFamily="34" charset="0"/>
              </a:rPr>
              <a:pPr/>
              <a:t>22</a:t>
            </a:fld>
            <a:endParaRPr lang="en-GB" smtClean="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Slide Image Placeholder 1"/>
          <p:cNvSpPr>
            <a:spLocks noGrp="1" noRot="1" noChangeAspect="1" noTextEdit="1"/>
          </p:cNvSpPr>
          <p:nvPr>
            <p:ph type="sldImg"/>
          </p:nvPr>
        </p:nvSpPr>
        <p:spPr bwMode="auto">
          <a:noFill/>
          <a:ln>
            <a:solidFill>
              <a:srgbClr val="000000"/>
            </a:solidFill>
            <a:miter lim="800000"/>
            <a:headEnd/>
            <a:tailEnd/>
          </a:ln>
        </p:spPr>
      </p:sp>
      <p:sp>
        <p:nvSpPr>
          <p:cNvPr id="3880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88100" name="Slide Number Placeholder 3"/>
          <p:cNvSpPr>
            <a:spLocks noGrp="1"/>
          </p:cNvSpPr>
          <p:nvPr>
            <p:ph type="sldNum" sz="quarter" idx="5"/>
          </p:nvPr>
        </p:nvSpPr>
        <p:spPr bwMode="auto">
          <a:noFill/>
          <a:ln>
            <a:miter lim="800000"/>
            <a:headEnd/>
            <a:tailEnd/>
          </a:ln>
        </p:spPr>
        <p:txBody>
          <a:bodyPr/>
          <a:lstStyle/>
          <a:p>
            <a:fld id="{5D874EC6-0E2E-455C-A64F-7AD2C579C9D4}" type="slidenum">
              <a:rPr lang="ar-SA" smtClean="0">
                <a:cs typeface="Arial" pitchFamily="34" charset="0"/>
              </a:rPr>
              <a:pPr/>
              <a:t>23</a:t>
            </a:fld>
            <a:endParaRPr lang="en-GB" smtClean="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Slide Image Placeholder 1"/>
          <p:cNvSpPr>
            <a:spLocks noGrp="1" noRot="1" noChangeAspect="1" noTextEdit="1"/>
          </p:cNvSpPr>
          <p:nvPr>
            <p:ph type="sldImg"/>
          </p:nvPr>
        </p:nvSpPr>
        <p:spPr bwMode="auto">
          <a:noFill/>
          <a:ln>
            <a:solidFill>
              <a:srgbClr val="000000"/>
            </a:solidFill>
            <a:miter lim="800000"/>
            <a:headEnd/>
            <a:tailEnd/>
          </a:ln>
        </p:spPr>
      </p:sp>
      <p:sp>
        <p:nvSpPr>
          <p:cNvPr id="3891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89124" name="Slide Number Placeholder 3"/>
          <p:cNvSpPr>
            <a:spLocks noGrp="1"/>
          </p:cNvSpPr>
          <p:nvPr>
            <p:ph type="sldNum" sz="quarter" idx="5"/>
          </p:nvPr>
        </p:nvSpPr>
        <p:spPr bwMode="auto">
          <a:noFill/>
          <a:ln>
            <a:miter lim="800000"/>
            <a:headEnd/>
            <a:tailEnd/>
          </a:ln>
        </p:spPr>
        <p:txBody>
          <a:bodyPr/>
          <a:lstStyle/>
          <a:p>
            <a:fld id="{9B8F6879-CD35-4830-8017-9D2A337CC9E2}" type="slidenum">
              <a:rPr lang="ar-SA" smtClean="0">
                <a:cs typeface="Arial" pitchFamily="34" charset="0"/>
              </a:rPr>
              <a:pPr/>
              <a:t>24</a:t>
            </a:fld>
            <a:endParaRPr lang="en-GB" smtClean="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01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0148" name="Slide Number Placeholder 3"/>
          <p:cNvSpPr>
            <a:spLocks noGrp="1"/>
          </p:cNvSpPr>
          <p:nvPr>
            <p:ph type="sldNum" sz="quarter" idx="5"/>
          </p:nvPr>
        </p:nvSpPr>
        <p:spPr bwMode="auto">
          <a:noFill/>
          <a:ln>
            <a:miter lim="800000"/>
            <a:headEnd/>
            <a:tailEnd/>
          </a:ln>
        </p:spPr>
        <p:txBody>
          <a:bodyPr/>
          <a:lstStyle/>
          <a:p>
            <a:fld id="{92989F64-3D8F-4F49-AEC0-1DF8EDCB80A2}" type="slidenum">
              <a:rPr lang="ar-SA" smtClean="0">
                <a:cs typeface="Arial" pitchFamily="34" charset="0"/>
              </a:rPr>
              <a:pPr/>
              <a:t>25</a:t>
            </a:fld>
            <a:endParaRPr lang="en-GB" smtClean="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Slide Image Placeholder 1"/>
          <p:cNvSpPr>
            <a:spLocks noGrp="1" noRot="1" noChangeAspect="1" noTextEdit="1"/>
          </p:cNvSpPr>
          <p:nvPr>
            <p:ph type="sldImg"/>
          </p:nvPr>
        </p:nvSpPr>
        <p:spPr bwMode="auto">
          <a:noFill/>
          <a:ln>
            <a:solidFill>
              <a:srgbClr val="000000"/>
            </a:solidFill>
            <a:miter lim="800000"/>
            <a:headEnd/>
            <a:tailEnd/>
          </a:ln>
        </p:spPr>
      </p:sp>
      <p:sp>
        <p:nvSpPr>
          <p:cNvPr id="3932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3220" name="Slide Number Placeholder 3"/>
          <p:cNvSpPr>
            <a:spLocks noGrp="1"/>
          </p:cNvSpPr>
          <p:nvPr>
            <p:ph type="sldNum" sz="quarter" idx="5"/>
          </p:nvPr>
        </p:nvSpPr>
        <p:spPr bwMode="auto">
          <a:noFill/>
          <a:ln>
            <a:miter lim="800000"/>
            <a:headEnd/>
            <a:tailEnd/>
          </a:ln>
        </p:spPr>
        <p:txBody>
          <a:bodyPr/>
          <a:lstStyle/>
          <a:p>
            <a:fld id="{7F375C81-88BC-4364-A76F-70531D893814}" type="slidenum">
              <a:rPr lang="ar-SA" smtClean="0">
                <a:cs typeface="Arial" pitchFamily="34" charset="0"/>
              </a:rPr>
              <a:pPr/>
              <a:t>26</a:t>
            </a:fld>
            <a:endParaRPr lang="en-GB" smtClean="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Slide Image Placeholder 1"/>
          <p:cNvSpPr>
            <a:spLocks noGrp="1" noRot="1" noChangeAspect="1" noTextEdit="1"/>
          </p:cNvSpPr>
          <p:nvPr>
            <p:ph type="sldImg"/>
          </p:nvPr>
        </p:nvSpPr>
        <p:spPr bwMode="auto">
          <a:noFill/>
          <a:ln>
            <a:solidFill>
              <a:srgbClr val="000000"/>
            </a:solidFill>
            <a:miter lim="800000"/>
            <a:headEnd/>
            <a:tailEnd/>
          </a:ln>
        </p:spPr>
      </p:sp>
      <p:sp>
        <p:nvSpPr>
          <p:cNvPr id="394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4244" name="Slide Number Placeholder 3"/>
          <p:cNvSpPr>
            <a:spLocks noGrp="1"/>
          </p:cNvSpPr>
          <p:nvPr>
            <p:ph type="sldNum" sz="quarter" idx="5"/>
          </p:nvPr>
        </p:nvSpPr>
        <p:spPr bwMode="auto">
          <a:noFill/>
          <a:ln>
            <a:miter lim="800000"/>
            <a:headEnd/>
            <a:tailEnd/>
          </a:ln>
        </p:spPr>
        <p:txBody>
          <a:bodyPr/>
          <a:lstStyle/>
          <a:p>
            <a:fld id="{29319CE1-FC0F-448D-A739-84C1B7DA8477}" type="slidenum">
              <a:rPr lang="ar-SA" smtClean="0">
                <a:cs typeface="Arial" pitchFamily="34" charset="0"/>
              </a:rPr>
              <a:pPr/>
              <a:t>27</a:t>
            </a:fld>
            <a:endParaRPr lang="en-GB" smtClean="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Slide Image Placeholder 1"/>
          <p:cNvSpPr>
            <a:spLocks noGrp="1" noRot="1" noChangeAspect="1" noTextEdit="1"/>
          </p:cNvSpPr>
          <p:nvPr>
            <p:ph type="sldImg"/>
          </p:nvPr>
        </p:nvSpPr>
        <p:spPr bwMode="auto">
          <a:noFill/>
          <a:ln>
            <a:solidFill>
              <a:srgbClr val="000000"/>
            </a:solidFill>
            <a:miter lim="800000"/>
            <a:headEnd/>
            <a:tailEnd/>
          </a:ln>
        </p:spPr>
      </p:sp>
      <p:sp>
        <p:nvSpPr>
          <p:cNvPr id="3952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5268" name="Slide Number Placeholder 3"/>
          <p:cNvSpPr>
            <a:spLocks noGrp="1"/>
          </p:cNvSpPr>
          <p:nvPr>
            <p:ph type="sldNum" sz="quarter" idx="5"/>
          </p:nvPr>
        </p:nvSpPr>
        <p:spPr bwMode="auto">
          <a:noFill/>
          <a:ln>
            <a:miter lim="800000"/>
            <a:headEnd/>
            <a:tailEnd/>
          </a:ln>
        </p:spPr>
        <p:txBody>
          <a:bodyPr/>
          <a:lstStyle/>
          <a:p>
            <a:fld id="{19ED6CE1-A0DA-4924-A3E0-1FDCFC47167C}" type="slidenum">
              <a:rPr lang="ar-SA" smtClean="0">
                <a:cs typeface="Arial" pitchFamily="34" charset="0"/>
              </a:rPr>
              <a:pPr/>
              <a:t>28</a:t>
            </a:fld>
            <a:endParaRPr lang="en-GB" smtClean="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Slide Image Placeholder 1"/>
          <p:cNvSpPr>
            <a:spLocks noGrp="1" noRot="1" noChangeAspect="1" noTextEdit="1"/>
          </p:cNvSpPr>
          <p:nvPr>
            <p:ph type="sldImg"/>
          </p:nvPr>
        </p:nvSpPr>
        <p:spPr bwMode="auto">
          <a:noFill/>
          <a:ln>
            <a:solidFill>
              <a:srgbClr val="000000"/>
            </a:solidFill>
            <a:miter lim="800000"/>
            <a:headEnd/>
            <a:tailEnd/>
          </a:ln>
        </p:spPr>
      </p:sp>
      <p:sp>
        <p:nvSpPr>
          <p:cNvPr id="396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6292" name="Slide Number Placeholder 3"/>
          <p:cNvSpPr>
            <a:spLocks noGrp="1"/>
          </p:cNvSpPr>
          <p:nvPr>
            <p:ph type="sldNum" sz="quarter" idx="5"/>
          </p:nvPr>
        </p:nvSpPr>
        <p:spPr bwMode="auto">
          <a:noFill/>
          <a:ln>
            <a:miter lim="800000"/>
            <a:headEnd/>
            <a:tailEnd/>
          </a:ln>
        </p:spPr>
        <p:txBody>
          <a:bodyPr/>
          <a:lstStyle/>
          <a:p>
            <a:fld id="{804930FE-4616-49E6-B17C-F37C6532CB73}" type="slidenum">
              <a:rPr lang="ar-SA" smtClean="0">
                <a:cs typeface="Arial" pitchFamily="34" charset="0"/>
              </a:rPr>
              <a:pPr/>
              <a:t>29</a:t>
            </a:fld>
            <a:endParaRPr lang="en-GB" smtClean="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Slide Image Placeholder 1"/>
          <p:cNvSpPr>
            <a:spLocks noGrp="1" noRot="1" noChangeAspect="1" noTextEdit="1"/>
          </p:cNvSpPr>
          <p:nvPr>
            <p:ph type="sldImg"/>
          </p:nvPr>
        </p:nvSpPr>
        <p:spPr bwMode="auto">
          <a:noFill/>
          <a:ln>
            <a:solidFill>
              <a:srgbClr val="000000"/>
            </a:solidFill>
            <a:miter lim="800000"/>
            <a:headEnd/>
            <a:tailEnd/>
          </a:ln>
        </p:spPr>
      </p:sp>
      <p:sp>
        <p:nvSpPr>
          <p:cNvPr id="397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7316" name="Slide Number Placeholder 3"/>
          <p:cNvSpPr>
            <a:spLocks noGrp="1"/>
          </p:cNvSpPr>
          <p:nvPr>
            <p:ph type="sldNum" sz="quarter" idx="5"/>
          </p:nvPr>
        </p:nvSpPr>
        <p:spPr bwMode="auto">
          <a:noFill/>
          <a:ln>
            <a:miter lim="800000"/>
            <a:headEnd/>
            <a:tailEnd/>
          </a:ln>
        </p:spPr>
        <p:txBody>
          <a:bodyPr/>
          <a:lstStyle/>
          <a:p>
            <a:fld id="{A22FF907-8AC1-402C-A87F-618F180B40B0}" type="slidenum">
              <a:rPr lang="ar-SA" smtClean="0">
                <a:cs typeface="Arial" pitchFamily="34" charset="0"/>
              </a:rPr>
              <a:pPr/>
              <a:t>30</a:t>
            </a:fld>
            <a:endParaRPr lang="en-GB"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p:cNvSpPr>
            <a:spLocks noGrp="1" noRot="1" noChangeAspect="1" noTextEdit="1"/>
          </p:cNvSpPr>
          <p:nvPr>
            <p:ph type="sldImg"/>
          </p:nvPr>
        </p:nvSpPr>
        <p:spPr bwMode="auto">
          <a:noFill/>
          <a:ln>
            <a:solidFill>
              <a:srgbClr val="000000"/>
            </a:solidFill>
            <a:miter lim="800000"/>
            <a:headEnd/>
            <a:tailEnd/>
          </a:ln>
        </p:spPr>
      </p:sp>
      <p:sp>
        <p:nvSpPr>
          <p:cNvPr id="258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cs typeface="Arial" pitchFamily="34" charset="0"/>
            </a:endParaRPr>
          </a:p>
        </p:txBody>
      </p:sp>
      <p:sp>
        <p:nvSpPr>
          <p:cNvPr id="258052" name="Slide Number Placeholder 3"/>
          <p:cNvSpPr>
            <a:spLocks noGrp="1"/>
          </p:cNvSpPr>
          <p:nvPr>
            <p:ph type="sldNum" sz="quarter" idx="5"/>
          </p:nvPr>
        </p:nvSpPr>
        <p:spPr bwMode="auto">
          <a:noFill/>
          <a:ln>
            <a:miter lim="800000"/>
            <a:headEnd/>
            <a:tailEnd/>
          </a:ln>
        </p:spPr>
        <p:txBody>
          <a:bodyPr/>
          <a:lstStyle/>
          <a:p>
            <a:fld id="{A6B8F897-9BA6-45DF-B51D-B8426E922919}" type="slidenum">
              <a:rPr lang="ar-SA" smtClean="0">
                <a:cs typeface="Arial" pitchFamily="34" charset="0"/>
              </a:rPr>
              <a:pPr/>
              <a:t>4</a:t>
            </a:fld>
            <a:endParaRPr lang="en-GB" smtClean="0">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Slide Image Placeholder 1"/>
          <p:cNvSpPr>
            <a:spLocks noGrp="1" noRot="1" noChangeAspect="1" noTextEdit="1"/>
          </p:cNvSpPr>
          <p:nvPr>
            <p:ph type="sldImg"/>
          </p:nvPr>
        </p:nvSpPr>
        <p:spPr bwMode="auto">
          <a:noFill/>
          <a:ln>
            <a:solidFill>
              <a:srgbClr val="000000"/>
            </a:solidFill>
            <a:miter lim="800000"/>
            <a:headEnd/>
            <a:tailEnd/>
          </a:ln>
        </p:spPr>
      </p:sp>
      <p:sp>
        <p:nvSpPr>
          <p:cNvPr id="398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98340" name="Slide Number Placeholder 3"/>
          <p:cNvSpPr>
            <a:spLocks noGrp="1"/>
          </p:cNvSpPr>
          <p:nvPr>
            <p:ph type="sldNum" sz="quarter" idx="5"/>
          </p:nvPr>
        </p:nvSpPr>
        <p:spPr bwMode="auto">
          <a:noFill/>
          <a:ln>
            <a:miter lim="800000"/>
            <a:headEnd/>
            <a:tailEnd/>
          </a:ln>
        </p:spPr>
        <p:txBody>
          <a:bodyPr/>
          <a:lstStyle/>
          <a:p>
            <a:fld id="{77EC99BF-C53D-4DF2-BF46-0AC5B43C48C0}" type="slidenum">
              <a:rPr lang="ar-SA" smtClean="0">
                <a:cs typeface="Arial" pitchFamily="34" charset="0"/>
              </a:rPr>
              <a:pPr/>
              <a:t>31</a:t>
            </a:fld>
            <a:endParaRPr lang="en-GB" smtClean="0">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Slide Image Placeholder 1"/>
          <p:cNvSpPr>
            <a:spLocks noGrp="1" noRot="1" noChangeAspect="1" noTextEdit="1"/>
          </p:cNvSpPr>
          <p:nvPr>
            <p:ph type="sldImg"/>
          </p:nvPr>
        </p:nvSpPr>
        <p:spPr bwMode="auto">
          <a:noFill/>
          <a:ln>
            <a:solidFill>
              <a:srgbClr val="000000"/>
            </a:solidFill>
            <a:miter lim="800000"/>
            <a:headEnd/>
            <a:tailEnd/>
          </a:ln>
        </p:spPr>
      </p:sp>
      <p:sp>
        <p:nvSpPr>
          <p:cNvPr id="411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11652" name="Slide Number Placeholder 3"/>
          <p:cNvSpPr>
            <a:spLocks noGrp="1"/>
          </p:cNvSpPr>
          <p:nvPr>
            <p:ph type="sldNum" sz="quarter" idx="5"/>
          </p:nvPr>
        </p:nvSpPr>
        <p:spPr bwMode="auto">
          <a:noFill/>
          <a:ln>
            <a:miter lim="800000"/>
            <a:headEnd/>
            <a:tailEnd/>
          </a:ln>
        </p:spPr>
        <p:txBody>
          <a:bodyPr/>
          <a:lstStyle/>
          <a:p>
            <a:fld id="{886662BA-CDC5-4A30-8B8F-E2E4473481F3}" type="slidenum">
              <a:rPr lang="ar-SA" smtClean="0">
                <a:cs typeface="Arial" pitchFamily="34" charset="0"/>
              </a:rPr>
              <a:pPr/>
              <a:t>32</a:t>
            </a:fld>
            <a:endParaRPr lang="en-GB" smtClean="0">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Slide Image Placeholder 1"/>
          <p:cNvSpPr>
            <a:spLocks noGrp="1" noRot="1" noChangeAspect="1" noTextEdit="1"/>
          </p:cNvSpPr>
          <p:nvPr>
            <p:ph type="sldImg"/>
          </p:nvPr>
        </p:nvSpPr>
        <p:spPr bwMode="auto">
          <a:noFill/>
          <a:ln>
            <a:solidFill>
              <a:srgbClr val="000000"/>
            </a:solidFill>
            <a:miter lim="800000"/>
            <a:headEnd/>
            <a:tailEnd/>
          </a:ln>
        </p:spPr>
      </p:sp>
      <p:sp>
        <p:nvSpPr>
          <p:cNvPr id="415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15748" name="Slide Number Placeholder 3"/>
          <p:cNvSpPr>
            <a:spLocks noGrp="1"/>
          </p:cNvSpPr>
          <p:nvPr>
            <p:ph type="sldNum" sz="quarter" idx="5"/>
          </p:nvPr>
        </p:nvSpPr>
        <p:spPr bwMode="auto">
          <a:noFill/>
          <a:ln>
            <a:miter lim="800000"/>
            <a:headEnd/>
            <a:tailEnd/>
          </a:ln>
        </p:spPr>
        <p:txBody>
          <a:bodyPr/>
          <a:lstStyle/>
          <a:p>
            <a:fld id="{737B7107-6C79-460D-ACAD-45EEAFB9C370}" type="slidenum">
              <a:rPr lang="ar-SA" smtClean="0">
                <a:cs typeface="Arial" pitchFamily="34" charset="0"/>
              </a:rPr>
              <a:pPr/>
              <a:t>33</a:t>
            </a:fld>
            <a:endParaRPr lang="en-GB" smtClean="0">
              <a:cs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Slide Image Placeholder 1"/>
          <p:cNvSpPr>
            <a:spLocks noGrp="1" noRot="1" noChangeAspect="1" noTextEdit="1"/>
          </p:cNvSpPr>
          <p:nvPr>
            <p:ph type="sldImg"/>
          </p:nvPr>
        </p:nvSpPr>
        <p:spPr bwMode="auto">
          <a:noFill/>
          <a:ln>
            <a:solidFill>
              <a:srgbClr val="000000"/>
            </a:solidFill>
            <a:miter lim="800000"/>
            <a:headEnd/>
            <a:tailEnd/>
          </a:ln>
        </p:spPr>
      </p:sp>
      <p:sp>
        <p:nvSpPr>
          <p:cNvPr id="416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16772" name="Slide Number Placeholder 3"/>
          <p:cNvSpPr>
            <a:spLocks noGrp="1"/>
          </p:cNvSpPr>
          <p:nvPr>
            <p:ph type="sldNum" sz="quarter" idx="5"/>
          </p:nvPr>
        </p:nvSpPr>
        <p:spPr bwMode="auto">
          <a:noFill/>
          <a:ln>
            <a:miter lim="800000"/>
            <a:headEnd/>
            <a:tailEnd/>
          </a:ln>
        </p:spPr>
        <p:txBody>
          <a:bodyPr/>
          <a:lstStyle/>
          <a:p>
            <a:fld id="{A532DC79-9062-4600-A99F-CDDCF9D5C421}" type="slidenum">
              <a:rPr lang="ar-SA" smtClean="0">
                <a:cs typeface="Arial" pitchFamily="34" charset="0"/>
              </a:rPr>
              <a:pPr/>
              <a:t>34</a:t>
            </a:fld>
            <a:endParaRPr lang="en-GB" smtClean="0">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Slide Image Placeholder 1"/>
          <p:cNvSpPr>
            <a:spLocks noGrp="1" noRot="1" noChangeAspect="1" noTextEdit="1"/>
          </p:cNvSpPr>
          <p:nvPr>
            <p:ph type="sldImg"/>
          </p:nvPr>
        </p:nvSpPr>
        <p:spPr bwMode="auto">
          <a:noFill/>
          <a:ln>
            <a:solidFill>
              <a:srgbClr val="000000"/>
            </a:solidFill>
            <a:miter lim="800000"/>
            <a:headEnd/>
            <a:tailEnd/>
          </a:ln>
        </p:spPr>
      </p:sp>
      <p:sp>
        <p:nvSpPr>
          <p:cNvPr id="417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17796" name="Slide Number Placeholder 3"/>
          <p:cNvSpPr>
            <a:spLocks noGrp="1"/>
          </p:cNvSpPr>
          <p:nvPr>
            <p:ph type="sldNum" sz="quarter" idx="5"/>
          </p:nvPr>
        </p:nvSpPr>
        <p:spPr bwMode="auto">
          <a:noFill/>
          <a:ln>
            <a:miter lim="800000"/>
            <a:headEnd/>
            <a:tailEnd/>
          </a:ln>
        </p:spPr>
        <p:txBody>
          <a:bodyPr/>
          <a:lstStyle/>
          <a:p>
            <a:fld id="{C3567BE4-1CA2-4259-AB7F-02B43C0F0ADE}" type="slidenum">
              <a:rPr lang="ar-SA" smtClean="0">
                <a:cs typeface="Arial" pitchFamily="34" charset="0"/>
              </a:rPr>
              <a:pPr/>
              <a:t>35</a:t>
            </a:fld>
            <a:endParaRPr lang="en-GB" smtClean="0">
              <a:cs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Slide Image Placeholder 1"/>
          <p:cNvSpPr>
            <a:spLocks noGrp="1" noRot="1" noChangeAspect="1" noTextEdit="1"/>
          </p:cNvSpPr>
          <p:nvPr>
            <p:ph type="sldImg"/>
          </p:nvPr>
        </p:nvSpPr>
        <p:spPr bwMode="auto">
          <a:noFill/>
          <a:ln>
            <a:solidFill>
              <a:srgbClr val="000000"/>
            </a:solidFill>
            <a:miter lim="800000"/>
            <a:headEnd/>
            <a:tailEnd/>
          </a:ln>
        </p:spPr>
      </p:sp>
      <p:sp>
        <p:nvSpPr>
          <p:cNvPr id="418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18820" name="Slide Number Placeholder 3"/>
          <p:cNvSpPr>
            <a:spLocks noGrp="1"/>
          </p:cNvSpPr>
          <p:nvPr>
            <p:ph type="sldNum" sz="quarter" idx="5"/>
          </p:nvPr>
        </p:nvSpPr>
        <p:spPr bwMode="auto">
          <a:noFill/>
          <a:ln>
            <a:miter lim="800000"/>
            <a:headEnd/>
            <a:tailEnd/>
          </a:ln>
        </p:spPr>
        <p:txBody>
          <a:bodyPr/>
          <a:lstStyle/>
          <a:p>
            <a:fld id="{6C1B1D6E-49B5-44DF-8723-31F6C9F5D26B}" type="slidenum">
              <a:rPr lang="ar-SA" smtClean="0">
                <a:cs typeface="Arial" pitchFamily="34" charset="0"/>
              </a:rPr>
              <a:pPr/>
              <a:t>36</a:t>
            </a:fld>
            <a:endParaRPr lang="en-GB" smtClean="0">
              <a:cs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Slide Image Placeholder 1"/>
          <p:cNvSpPr>
            <a:spLocks noGrp="1" noRot="1" noChangeAspect="1" noTextEdit="1"/>
          </p:cNvSpPr>
          <p:nvPr>
            <p:ph type="sldImg"/>
          </p:nvPr>
        </p:nvSpPr>
        <p:spPr bwMode="auto">
          <a:noFill/>
          <a:ln>
            <a:solidFill>
              <a:srgbClr val="000000"/>
            </a:solidFill>
            <a:miter lim="800000"/>
            <a:headEnd/>
            <a:tailEnd/>
          </a:ln>
        </p:spPr>
      </p:sp>
      <p:sp>
        <p:nvSpPr>
          <p:cNvPr id="419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19844" name="Slide Number Placeholder 3"/>
          <p:cNvSpPr>
            <a:spLocks noGrp="1"/>
          </p:cNvSpPr>
          <p:nvPr>
            <p:ph type="sldNum" sz="quarter" idx="5"/>
          </p:nvPr>
        </p:nvSpPr>
        <p:spPr bwMode="auto">
          <a:noFill/>
          <a:ln>
            <a:miter lim="800000"/>
            <a:headEnd/>
            <a:tailEnd/>
          </a:ln>
        </p:spPr>
        <p:txBody>
          <a:bodyPr/>
          <a:lstStyle/>
          <a:p>
            <a:fld id="{CCD6F077-0A6D-4877-818D-413D4D480C4E}" type="slidenum">
              <a:rPr lang="ar-SA" smtClean="0">
                <a:cs typeface="Arial" pitchFamily="34" charset="0"/>
              </a:rPr>
              <a:pPr/>
              <a:t>37</a:t>
            </a:fld>
            <a:endParaRPr lang="en-GB" smtClean="0">
              <a:cs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Slide Image Placeholder 1"/>
          <p:cNvSpPr>
            <a:spLocks noGrp="1" noRot="1" noChangeAspect="1" noTextEdit="1"/>
          </p:cNvSpPr>
          <p:nvPr>
            <p:ph type="sldImg"/>
          </p:nvPr>
        </p:nvSpPr>
        <p:spPr bwMode="auto">
          <a:noFill/>
          <a:ln>
            <a:solidFill>
              <a:srgbClr val="000000"/>
            </a:solidFill>
            <a:miter lim="800000"/>
            <a:headEnd/>
            <a:tailEnd/>
          </a:ln>
        </p:spPr>
      </p:sp>
      <p:sp>
        <p:nvSpPr>
          <p:cNvPr id="420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20868" name="Slide Number Placeholder 3"/>
          <p:cNvSpPr>
            <a:spLocks noGrp="1"/>
          </p:cNvSpPr>
          <p:nvPr>
            <p:ph type="sldNum" sz="quarter" idx="5"/>
          </p:nvPr>
        </p:nvSpPr>
        <p:spPr bwMode="auto">
          <a:noFill/>
          <a:ln>
            <a:miter lim="800000"/>
            <a:headEnd/>
            <a:tailEnd/>
          </a:ln>
        </p:spPr>
        <p:txBody>
          <a:bodyPr/>
          <a:lstStyle/>
          <a:p>
            <a:fld id="{7A420BC1-312B-4A27-AA4A-3D92B6DE7C42}" type="slidenum">
              <a:rPr lang="ar-SA" smtClean="0">
                <a:cs typeface="Arial" pitchFamily="34" charset="0"/>
              </a:rPr>
              <a:pPr/>
              <a:t>38</a:t>
            </a:fld>
            <a:endParaRPr lang="en-GB" smtClean="0">
              <a:cs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Slide Image Placeholder 1"/>
          <p:cNvSpPr>
            <a:spLocks noGrp="1" noRot="1" noChangeAspect="1" noTextEdit="1"/>
          </p:cNvSpPr>
          <p:nvPr>
            <p:ph type="sldImg"/>
          </p:nvPr>
        </p:nvSpPr>
        <p:spPr bwMode="auto">
          <a:noFill/>
          <a:ln>
            <a:solidFill>
              <a:srgbClr val="000000"/>
            </a:solidFill>
            <a:miter lim="800000"/>
            <a:headEnd/>
            <a:tailEnd/>
          </a:ln>
        </p:spPr>
      </p:sp>
      <p:sp>
        <p:nvSpPr>
          <p:cNvPr id="421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21892" name="Slide Number Placeholder 3"/>
          <p:cNvSpPr>
            <a:spLocks noGrp="1"/>
          </p:cNvSpPr>
          <p:nvPr>
            <p:ph type="sldNum" sz="quarter" idx="5"/>
          </p:nvPr>
        </p:nvSpPr>
        <p:spPr bwMode="auto">
          <a:noFill/>
          <a:ln>
            <a:miter lim="800000"/>
            <a:headEnd/>
            <a:tailEnd/>
          </a:ln>
        </p:spPr>
        <p:txBody>
          <a:bodyPr/>
          <a:lstStyle/>
          <a:p>
            <a:fld id="{A49CD0B4-8D16-423E-B164-F7818E657F2F}" type="slidenum">
              <a:rPr lang="ar-SA" smtClean="0">
                <a:cs typeface="Arial" pitchFamily="34" charset="0"/>
              </a:rPr>
              <a:pPr/>
              <a:t>39</a:t>
            </a:fld>
            <a:endParaRPr lang="en-GB" smtClean="0">
              <a:cs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Slide Image Placeholder 1"/>
          <p:cNvSpPr>
            <a:spLocks noGrp="1" noRot="1" noChangeAspect="1" noTextEdit="1"/>
          </p:cNvSpPr>
          <p:nvPr>
            <p:ph type="sldImg"/>
          </p:nvPr>
        </p:nvSpPr>
        <p:spPr bwMode="auto">
          <a:noFill/>
          <a:ln>
            <a:solidFill>
              <a:srgbClr val="000000"/>
            </a:solidFill>
            <a:miter lim="800000"/>
            <a:headEnd/>
            <a:tailEnd/>
          </a:ln>
        </p:spPr>
      </p:sp>
      <p:sp>
        <p:nvSpPr>
          <p:cNvPr id="422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22916" name="Slide Number Placeholder 3"/>
          <p:cNvSpPr>
            <a:spLocks noGrp="1"/>
          </p:cNvSpPr>
          <p:nvPr>
            <p:ph type="sldNum" sz="quarter" idx="5"/>
          </p:nvPr>
        </p:nvSpPr>
        <p:spPr bwMode="auto">
          <a:noFill/>
          <a:ln>
            <a:miter lim="800000"/>
            <a:headEnd/>
            <a:tailEnd/>
          </a:ln>
        </p:spPr>
        <p:txBody>
          <a:bodyPr/>
          <a:lstStyle/>
          <a:p>
            <a:fld id="{8681746E-E06D-4E66-9275-7F837E0D6DC6}" type="slidenum">
              <a:rPr lang="ar-SA" smtClean="0">
                <a:cs typeface="Arial" pitchFamily="34" charset="0"/>
              </a:rPr>
              <a:pPr/>
              <a:t>40</a:t>
            </a:fld>
            <a:endParaRPr lang="en-GB"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cs typeface="Arial" pitchFamily="34" charset="0"/>
            </a:endParaRPr>
          </a:p>
        </p:txBody>
      </p:sp>
      <p:sp>
        <p:nvSpPr>
          <p:cNvPr id="259076" name="Slide Number Placeholder 3"/>
          <p:cNvSpPr>
            <a:spLocks noGrp="1"/>
          </p:cNvSpPr>
          <p:nvPr>
            <p:ph type="sldNum" sz="quarter" idx="5"/>
          </p:nvPr>
        </p:nvSpPr>
        <p:spPr bwMode="auto">
          <a:noFill/>
          <a:ln>
            <a:miter lim="800000"/>
            <a:headEnd/>
            <a:tailEnd/>
          </a:ln>
        </p:spPr>
        <p:txBody>
          <a:bodyPr/>
          <a:lstStyle/>
          <a:p>
            <a:fld id="{DF0C0FE3-FAA3-4215-8CA5-130E8ED1D928}" type="slidenum">
              <a:rPr lang="ar-SA" smtClean="0">
                <a:cs typeface="Arial" pitchFamily="34" charset="0"/>
              </a:rPr>
              <a:pPr/>
              <a:t>5</a:t>
            </a:fld>
            <a:endParaRPr lang="en-GB" smtClean="0">
              <a:cs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Slide Image Placeholder 1"/>
          <p:cNvSpPr>
            <a:spLocks noGrp="1" noRot="1" noChangeAspect="1" noTextEdit="1"/>
          </p:cNvSpPr>
          <p:nvPr>
            <p:ph type="sldImg"/>
          </p:nvPr>
        </p:nvSpPr>
        <p:spPr bwMode="auto">
          <a:noFill/>
          <a:ln>
            <a:solidFill>
              <a:srgbClr val="000000"/>
            </a:solidFill>
            <a:miter lim="800000"/>
            <a:headEnd/>
            <a:tailEnd/>
          </a:ln>
        </p:spPr>
      </p:sp>
      <p:sp>
        <p:nvSpPr>
          <p:cNvPr id="423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23940" name="Slide Number Placeholder 3"/>
          <p:cNvSpPr>
            <a:spLocks noGrp="1"/>
          </p:cNvSpPr>
          <p:nvPr>
            <p:ph type="sldNum" sz="quarter" idx="5"/>
          </p:nvPr>
        </p:nvSpPr>
        <p:spPr bwMode="auto">
          <a:noFill/>
          <a:ln>
            <a:miter lim="800000"/>
            <a:headEnd/>
            <a:tailEnd/>
          </a:ln>
        </p:spPr>
        <p:txBody>
          <a:bodyPr/>
          <a:lstStyle/>
          <a:p>
            <a:fld id="{A12A6CFC-5EEE-4CA7-BF6D-89A8B5BB80FB}" type="slidenum">
              <a:rPr lang="ar-SA" smtClean="0">
                <a:cs typeface="Arial" pitchFamily="34" charset="0"/>
              </a:rPr>
              <a:pPr/>
              <a:t>41</a:t>
            </a:fld>
            <a:endParaRPr lang="en-GB" smtClean="0">
              <a:cs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Slide Image Placeholder 1"/>
          <p:cNvSpPr>
            <a:spLocks noGrp="1" noRot="1" noChangeAspect="1" noTextEdit="1"/>
          </p:cNvSpPr>
          <p:nvPr>
            <p:ph type="sldImg"/>
          </p:nvPr>
        </p:nvSpPr>
        <p:spPr bwMode="auto">
          <a:noFill/>
          <a:ln>
            <a:solidFill>
              <a:srgbClr val="000000"/>
            </a:solidFill>
            <a:miter lim="800000"/>
            <a:headEnd/>
            <a:tailEnd/>
          </a:ln>
        </p:spPr>
      </p:sp>
      <p:sp>
        <p:nvSpPr>
          <p:cNvPr id="249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cs typeface="Arial" pitchFamily="34" charset="0"/>
            </a:endParaRPr>
          </a:p>
        </p:txBody>
      </p:sp>
      <p:sp>
        <p:nvSpPr>
          <p:cNvPr id="249860" name="Slide Number Placeholder 3"/>
          <p:cNvSpPr>
            <a:spLocks noGrp="1"/>
          </p:cNvSpPr>
          <p:nvPr>
            <p:ph type="sldNum" sz="quarter" idx="5"/>
          </p:nvPr>
        </p:nvSpPr>
        <p:spPr bwMode="auto">
          <a:noFill/>
          <a:ln>
            <a:miter lim="800000"/>
            <a:headEnd/>
            <a:tailEnd/>
          </a:ln>
        </p:spPr>
        <p:txBody>
          <a:bodyPr/>
          <a:lstStyle/>
          <a:p>
            <a:fld id="{ACFA52D7-854F-489A-A199-81FF7FE3D8E2}" type="slidenum">
              <a:rPr lang="ar-SA" smtClean="0">
                <a:cs typeface="Arial" pitchFamily="34" charset="0"/>
              </a:rPr>
              <a:pPr/>
              <a:t>44</a:t>
            </a:fld>
            <a:endParaRPr lang="en-GB" smtClean="0">
              <a:cs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Slide Image Placeholder 1"/>
          <p:cNvSpPr>
            <a:spLocks noGrp="1" noRot="1" noChangeAspect="1" noTextEdit="1"/>
          </p:cNvSpPr>
          <p:nvPr>
            <p:ph type="sldImg"/>
          </p:nvPr>
        </p:nvSpPr>
        <p:spPr bwMode="auto">
          <a:noFill/>
          <a:ln>
            <a:solidFill>
              <a:srgbClr val="000000"/>
            </a:solidFill>
            <a:miter lim="800000"/>
            <a:headEnd/>
            <a:tailEnd/>
          </a:ln>
        </p:spPr>
      </p:sp>
      <p:sp>
        <p:nvSpPr>
          <p:cNvPr id="2508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cs typeface="Arial" pitchFamily="34" charset="0"/>
            </a:endParaRPr>
          </a:p>
        </p:txBody>
      </p:sp>
      <p:sp>
        <p:nvSpPr>
          <p:cNvPr id="250884" name="Slide Number Placeholder 3"/>
          <p:cNvSpPr>
            <a:spLocks noGrp="1"/>
          </p:cNvSpPr>
          <p:nvPr>
            <p:ph type="sldNum" sz="quarter" idx="5"/>
          </p:nvPr>
        </p:nvSpPr>
        <p:spPr bwMode="auto">
          <a:noFill/>
          <a:ln>
            <a:miter lim="800000"/>
            <a:headEnd/>
            <a:tailEnd/>
          </a:ln>
        </p:spPr>
        <p:txBody>
          <a:bodyPr/>
          <a:lstStyle/>
          <a:p>
            <a:fld id="{2A2159EF-7E75-483D-86B0-994FC9AEF51D}" type="slidenum">
              <a:rPr lang="ar-SA" smtClean="0">
                <a:cs typeface="Arial" pitchFamily="34" charset="0"/>
              </a:rPr>
              <a:pPr/>
              <a:t>45</a:t>
            </a:fld>
            <a:endParaRPr lang="en-GB" smtClean="0">
              <a:cs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Slide Image Placeholder 1"/>
          <p:cNvSpPr>
            <a:spLocks noGrp="1" noRot="1" noChangeAspect="1" noTextEdit="1"/>
          </p:cNvSpPr>
          <p:nvPr>
            <p:ph type="sldImg"/>
          </p:nvPr>
        </p:nvSpPr>
        <p:spPr bwMode="auto">
          <a:noFill/>
          <a:ln>
            <a:solidFill>
              <a:srgbClr val="000000"/>
            </a:solidFill>
            <a:miter lim="800000"/>
            <a:headEnd/>
            <a:tailEnd/>
          </a:ln>
        </p:spPr>
      </p:sp>
      <p:sp>
        <p:nvSpPr>
          <p:cNvPr id="2519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cs typeface="Arial" pitchFamily="34" charset="0"/>
            </a:endParaRPr>
          </a:p>
        </p:txBody>
      </p:sp>
      <p:sp>
        <p:nvSpPr>
          <p:cNvPr id="251908" name="Slide Number Placeholder 3"/>
          <p:cNvSpPr>
            <a:spLocks noGrp="1"/>
          </p:cNvSpPr>
          <p:nvPr>
            <p:ph type="sldNum" sz="quarter" idx="5"/>
          </p:nvPr>
        </p:nvSpPr>
        <p:spPr bwMode="auto">
          <a:noFill/>
          <a:ln>
            <a:miter lim="800000"/>
            <a:headEnd/>
            <a:tailEnd/>
          </a:ln>
        </p:spPr>
        <p:txBody>
          <a:bodyPr/>
          <a:lstStyle/>
          <a:p>
            <a:fld id="{E5F7924A-97CE-4E57-81DF-0C2AB8DDA22E}" type="slidenum">
              <a:rPr lang="ar-SA" smtClean="0">
                <a:cs typeface="Arial" pitchFamily="34" charset="0"/>
              </a:rPr>
              <a:pPr/>
              <a:t>46</a:t>
            </a:fld>
            <a:endParaRPr lang="en-GB" smtClean="0">
              <a:cs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Slide Image Placeholder 1"/>
          <p:cNvSpPr>
            <a:spLocks noGrp="1" noRot="1" noChangeAspect="1" noTextEdit="1"/>
          </p:cNvSpPr>
          <p:nvPr>
            <p:ph type="sldImg"/>
          </p:nvPr>
        </p:nvSpPr>
        <p:spPr bwMode="auto">
          <a:noFill/>
          <a:ln>
            <a:solidFill>
              <a:srgbClr val="000000"/>
            </a:solidFill>
            <a:miter lim="800000"/>
            <a:headEnd/>
            <a:tailEnd/>
          </a:ln>
        </p:spPr>
      </p:sp>
      <p:sp>
        <p:nvSpPr>
          <p:cNvPr id="2529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cs typeface="Arial" pitchFamily="34" charset="0"/>
            </a:endParaRPr>
          </a:p>
        </p:txBody>
      </p:sp>
      <p:sp>
        <p:nvSpPr>
          <p:cNvPr id="252932" name="Slide Number Placeholder 3"/>
          <p:cNvSpPr>
            <a:spLocks noGrp="1"/>
          </p:cNvSpPr>
          <p:nvPr>
            <p:ph type="sldNum" sz="quarter" idx="5"/>
          </p:nvPr>
        </p:nvSpPr>
        <p:spPr bwMode="auto">
          <a:noFill/>
          <a:ln>
            <a:miter lim="800000"/>
            <a:headEnd/>
            <a:tailEnd/>
          </a:ln>
        </p:spPr>
        <p:txBody>
          <a:bodyPr/>
          <a:lstStyle/>
          <a:p>
            <a:fld id="{C91D7A67-AB0A-4E6F-9569-4AD1447DE98B}" type="slidenum">
              <a:rPr lang="ar-SA" smtClean="0">
                <a:cs typeface="Arial" pitchFamily="34" charset="0"/>
              </a:rPr>
              <a:pPr/>
              <a:t>47</a:t>
            </a:fld>
            <a:endParaRPr lang="en-GB" smtClean="0">
              <a:cs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Slide Image Placeholder 1"/>
          <p:cNvSpPr>
            <a:spLocks noGrp="1" noRot="1" noChangeAspect="1" noTextEdit="1"/>
          </p:cNvSpPr>
          <p:nvPr>
            <p:ph type="sldImg"/>
          </p:nvPr>
        </p:nvSpPr>
        <p:spPr bwMode="auto">
          <a:noFill/>
          <a:ln>
            <a:solidFill>
              <a:srgbClr val="000000"/>
            </a:solidFill>
            <a:miter lim="800000"/>
            <a:headEnd/>
            <a:tailEnd/>
          </a:ln>
        </p:spPr>
      </p:sp>
      <p:sp>
        <p:nvSpPr>
          <p:cNvPr id="2539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cs typeface="Arial" pitchFamily="34" charset="0"/>
            </a:endParaRPr>
          </a:p>
        </p:txBody>
      </p:sp>
      <p:sp>
        <p:nvSpPr>
          <p:cNvPr id="253956" name="Slide Number Placeholder 3"/>
          <p:cNvSpPr>
            <a:spLocks noGrp="1"/>
          </p:cNvSpPr>
          <p:nvPr>
            <p:ph type="sldNum" sz="quarter" idx="5"/>
          </p:nvPr>
        </p:nvSpPr>
        <p:spPr bwMode="auto">
          <a:noFill/>
          <a:ln>
            <a:miter lim="800000"/>
            <a:headEnd/>
            <a:tailEnd/>
          </a:ln>
        </p:spPr>
        <p:txBody>
          <a:bodyPr/>
          <a:lstStyle/>
          <a:p>
            <a:fld id="{AE3D4E45-FC01-448E-AEC0-552C1A3C4EBE}" type="slidenum">
              <a:rPr lang="ar-SA" smtClean="0">
                <a:cs typeface="Arial" pitchFamily="34" charset="0"/>
              </a:rPr>
              <a:pPr/>
              <a:t>48</a:t>
            </a:fld>
            <a:endParaRPr lang="en-GB" smtClean="0">
              <a:cs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Slide Image Placeholder 1"/>
          <p:cNvSpPr>
            <a:spLocks noGrp="1" noRot="1" noChangeAspect="1" noTextEdit="1"/>
          </p:cNvSpPr>
          <p:nvPr>
            <p:ph type="sldImg"/>
          </p:nvPr>
        </p:nvSpPr>
        <p:spPr bwMode="auto">
          <a:noFill/>
          <a:ln>
            <a:solidFill>
              <a:srgbClr val="000000"/>
            </a:solidFill>
            <a:miter lim="800000"/>
            <a:headEnd/>
            <a:tailEnd/>
          </a:ln>
        </p:spPr>
      </p:sp>
      <p:sp>
        <p:nvSpPr>
          <p:cNvPr id="2549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cs typeface="Arial" pitchFamily="34" charset="0"/>
            </a:endParaRPr>
          </a:p>
        </p:txBody>
      </p:sp>
      <p:sp>
        <p:nvSpPr>
          <p:cNvPr id="254980" name="Slide Number Placeholder 3"/>
          <p:cNvSpPr>
            <a:spLocks noGrp="1"/>
          </p:cNvSpPr>
          <p:nvPr>
            <p:ph type="sldNum" sz="quarter" idx="5"/>
          </p:nvPr>
        </p:nvSpPr>
        <p:spPr bwMode="auto">
          <a:noFill/>
          <a:ln>
            <a:miter lim="800000"/>
            <a:headEnd/>
            <a:tailEnd/>
          </a:ln>
        </p:spPr>
        <p:txBody>
          <a:bodyPr/>
          <a:lstStyle/>
          <a:p>
            <a:fld id="{F061FDD4-EC77-4E43-9EA3-944977083C8C}" type="slidenum">
              <a:rPr lang="ar-SA" smtClean="0">
                <a:cs typeface="Arial" pitchFamily="34" charset="0"/>
              </a:rPr>
              <a:pPr/>
              <a:t>49</a:t>
            </a:fld>
            <a:endParaRPr lang="en-GB" smtClean="0">
              <a:cs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Slide Image Placeholder 1"/>
          <p:cNvSpPr>
            <a:spLocks noGrp="1" noRot="1" noChangeAspect="1" noTextEdit="1"/>
          </p:cNvSpPr>
          <p:nvPr>
            <p:ph type="sldImg"/>
          </p:nvPr>
        </p:nvSpPr>
        <p:spPr bwMode="auto">
          <a:noFill/>
          <a:ln>
            <a:solidFill>
              <a:srgbClr val="000000"/>
            </a:solidFill>
            <a:miter lim="800000"/>
            <a:headEnd/>
            <a:tailEnd/>
          </a:ln>
        </p:spPr>
      </p:sp>
      <p:sp>
        <p:nvSpPr>
          <p:cNvPr id="273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3412" name="Slide Number Placeholder 3"/>
          <p:cNvSpPr>
            <a:spLocks noGrp="1"/>
          </p:cNvSpPr>
          <p:nvPr>
            <p:ph type="sldNum" sz="quarter" idx="5"/>
          </p:nvPr>
        </p:nvSpPr>
        <p:spPr bwMode="auto">
          <a:noFill/>
          <a:ln>
            <a:miter lim="800000"/>
            <a:headEnd/>
            <a:tailEnd/>
          </a:ln>
        </p:spPr>
        <p:txBody>
          <a:bodyPr/>
          <a:lstStyle/>
          <a:p>
            <a:fld id="{082C3243-90B3-42D5-A0E1-E40E8C32D1AE}" type="slidenum">
              <a:rPr lang="ar-SA" smtClean="0">
                <a:cs typeface="Arial" pitchFamily="34" charset="0"/>
              </a:rPr>
              <a:pPr/>
              <a:t>50</a:t>
            </a:fld>
            <a:endParaRPr lang="en-GB" smtClean="0">
              <a:cs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p:cNvSpPr>
            <a:spLocks noGrp="1" noRot="1" noChangeAspect="1" noTextEdit="1"/>
          </p:cNvSpPr>
          <p:nvPr>
            <p:ph type="sldImg"/>
          </p:nvPr>
        </p:nvSpPr>
        <p:spPr bwMode="auto">
          <a:noFill/>
          <a:ln>
            <a:solidFill>
              <a:srgbClr val="000000"/>
            </a:solidFill>
            <a:miter lim="800000"/>
            <a:headEnd/>
            <a:tailEnd/>
          </a:ln>
        </p:spPr>
      </p:sp>
      <p:sp>
        <p:nvSpPr>
          <p:cNvPr id="274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4436" name="Slide Number Placeholder 3"/>
          <p:cNvSpPr>
            <a:spLocks noGrp="1"/>
          </p:cNvSpPr>
          <p:nvPr>
            <p:ph type="sldNum" sz="quarter" idx="5"/>
          </p:nvPr>
        </p:nvSpPr>
        <p:spPr bwMode="auto">
          <a:noFill/>
          <a:ln>
            <a:miter lim="800000"/>
            <a:headEnd/>
            <a:tailEnd/>
          </a:ln>
        </p:spPr>
        <p:txBody>
          <a:bodyPr/>
          <a:lstStyle/>
          <a:p>
            <a:fld id="{5FF80D2C-1DF4-4405-81F6-CC188D4B4F66}" type="slidenum">
              <a:rPr lang="ar-SA" smtClean="0">
                <a:cs typeface="Arial" pitchFamily="34" charset="0"/>
              </a:rPr>
              <a:pPr/>
              <a:t>51</a:t>
            </a:fld>
            <a:endParaRPr lang="en-GB" smtClean="0">
              <a:cs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Slide Image Placeholder 1"/>
          <p:cNvSpPr>
            <a:spLocks noGrp="1" noRot="1" noChangeAspect="1" noTextEdit="1"/>
          </p:cNvSpPr>
          <p:nvPr>
            <p:ph type="sldImg"/>
          </p:nvPr>
        </p:nvSpPr>
        <p:spPr bwMode="auto">
          <a:noFill/>
          <a:ln>
            <a:solidFill>
              <a:srgbClr val="000000"/>
            </a:solidFill>
            <a:miter lim="800000"/>
            <a:headEnd/>
            <a:tailEnd/>
          </a:ln>
        </p:spPr>
      </p:sp>
      <p:sp>
        <p:nvSpPr>
          <p:cNvPr id="275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5460" name="Slide Number Placeholder 3"/>
          <p:cNvSpPr>
            <a:spLocks noGrp="1"/>
          </p:cNvSpPr>
          <p:nvPr>
            <p:ph type="sldNum" sz="quarter" idx="5"/>
          </p:nvPr>
        </p:nvSpPr>
        <p:spPr bwMode="auto">
          <a:noFill/>
          <a:ln>
            <a:miter lim="800000"/>
            <a:headEnd/>
            <a:tailEnd/>
          </a:ln>
        </p:spPr>
        <p:txBody>
          <a:bodyPr/>
          <a:lstStyle/>
          <a:p>
            <a:fld id="{0A6116F7-4579-476D-9865-C245EB902085}" type="slidenum">
              <a:rPr lang="ar-SA" smtClean="0">
                <a:cs typeface="Arial" pitchFamily="34" charset="0"/>
              </a:rPr>
              <a:pPr/>
              <a:t>52</a:t>
            </a:fld>
            <a:endParaRPr lang="en-GB"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Slide Image Placeholder 1"/>
          <p:cNvSpPr>
            <a:spLocks noGrp="1" noRot="1" noChangeAspect="1" noTextEdit="1"/>
          </p:cNvSpPr>
          <p:nvPr>
            <p:ph type="sldImg"/>
          </p:nvPr>
        </p:nvSpPr>
        <p:spPr bwMode="auto">
          <a:noFill/>
          <a:ln>
            <a:solidFill>
              <a:srgbClr val="000000"/>
            </a:solidFill>
            <a:miter lim="800000"/>
            <a:headEnd/>
            <a:tailEnd/>
          </a:ln>
        </p:spPr>
      </p:sp>
      <p:sp>
        <p:nvSpPr>
          <p:cNvPr id="2600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60100" name="Slide Number Placeholder 3"/>
          <p:cNvSpPr>
            <a:spLocks noGrp="1"/>
          </p:cNvSpPr>
          <p:nvPr>
            <p:ph type="sldNum" sz="quarter" idx="5"/>
          </p:nvPr>
        </p:nvSpPr>
        <p:spPr bwMode="auto">
          <a:noFill/>
          <a:ln>
            <a:miter lim="800000"/>
            <a:headEnd/>
            <a:tailEnd/>
          </a:ln>
        </p:spPr>
        <p:txBody>
          <a:bodyPr/>
          <a:lstStyle/>
          <a:p>
            <a:fld id="{0C30226D-D6FA-4DCB-ACC1-57D0ED0CD176}" type="slidenum">
              <a:rPr lang="ar-SA" smtClean="0">
                <a:cs typeface="Arial" pitchFamily="34" charset="0"/>
              </a:rPr>
              <a:pPr/>
              <a:t>6</a:t>
            </a:fld>
            <a:endParaRPr lang="en-GB" smtClean="0">
              <a:cs typeface="Arial"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Slide Image Placeholder 1"/>
          <p:cNvSpPr>
            <a:spLocks noGrp="1" noRot="1" noChangeAspect="1" noTextEdit="1"/>
          </p:cNvSpPr>
          <p:nvPr>
            <p:ph type="sldImg"/>
          </p:nvPr>
        </p:nvSpPr>
        <p:spPr bwMode="auto">
          <a:noFill/>
          <a:ln>
            <a:solidFill>
              <a:srgbClr val="000000"/>
            </a:solidFill>
            <a:miter lim="800000"/>
            <a:headEnd/>
            <a:tailEnd/>
          </a:ln>
        </p:spPr>
      </p:sp>
      <p:sp>
        <p:nvSpPr>
          <p:cNvPr id="276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6484" name="Slide Number Placeholder 3"/>
          <p:cNvSpPr>
            <a:spLocks noGrp="1"/>
          </p:cNvSpPr>
          <p:nvPr>
            <p:ph type="sldNum" sz="quarter" idx="5"/>
          </p:nvPr>
        </p:nvSpPr>
        <p:spPr bwMode="auto">
          <a:noFill/>
          <a:ln>
            <a:miter lim="800000"/>
            <a:headEnd/>
            <a:tailEnd/>
          </a:ln>
        </p:spPr>
        <p:txBody>
          <a:bodyPr/>
          <a:lstStyle/>
          <a:p>
            <a:fld id="{7CBBEE59-DDBD-442C-AFB3-40EF115F448A}" type="slidenum">
              <a:rPr lang="ar-SA" smtClean="0">
                <a:cs typeface="Arial" pitchFamily="34" charset="0"/>
              </a:rPr>
              <a:pPr/>
              <a:t>53</a:t>
            </a:fld>
            <a:endParaRPr lang="en-GB" smtClean="0">
              <a:cs typeface="Arial"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Slide Image Placeholder 1"/>
          <p:cNvSpPr>
            <a:spLocks noGrp="1" noRot="1" noChangeAspect="1" noTextEdit="1"/>
          </p:cNvSpPr>
          <p:nvPr>
            <p:ph type="sldImg"/>
          </p:nvPr>
        </p:nvSpPr>
        <p:spPr bwMode="auto">
          <a:noFill/>
          <a:ln>
            <a:solidFill>
              <a:srgbClr val="000000"/>
            </a:solidFill>
            <a:miter lim="800000"/>
            <a:headEnd/>
            <a:tailEnd/>
          </a:ln>
        </p:spPr>
      </p:sp>
      <p:sp>
        <p:nvSpPr>
          <p:cNvPr id="277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7508" name="Slide Number Placeholder 3"/>
          <p:cNvSpPr>
            <a:spLocks noGrp="1"/>
          </p:cNvSpPr>
          <p:nvPr>
            <p:ph type="sldNum" sz="quarter" idx="5"/>
          </p:nvPr>
        </p:nvSpPr>
        <p:spPr bwMode="auto">
          <a:noFill/>
          <a:ln>
            <a:miter lim="800000"/>
            <a:headEnd/>
            <a:tailEnd/>
          </a:ln>
        </p:spPr>
        <p:txBody>
          <a:bodyPr/>
          <a:lstStyle/>
          <a:p>
            <a:fld id="{81A9E665-85F3-4D32-A84E-C1C56FAD884C}" type="slidenum">
              <a:rPr lang="ar-SA" smtClean="0">
                <a:cs typeface="Arial" pitchFamily="34" charset="0"/>
              </a:rPr>
              <a:pPr/>
              <a:t>54</a:t>
            </a:fld>
            <a:endParaRPr lang="en-GB" smtClean="0">
              <a:cs typeface="Arial"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Slide Image Placeholder 1"/>
          <p:cNvSpPr>
            <a:spLocks noGrp="1" noRot="1" noChangeAspect="1" noTextEdit="1"/>
          </p:cNvSpPr>
          <p:nvPr>
            <p:ph type="sldImg"/>
          </p:nvPr>
        </p:nvSpPr>
        <p:spPr bwMode="auto">
          <a:noFill/>
          <a:ln>
            <a:solidFill>
              <a:srgbClr val="000000"/>
            </a:solidFill>
            <a:miter lim="800000"/>
            <a:headEnd/>
            <a:tailEnd/>
          </a:ln>
        </p:spPr>
      </p:sp>
      <p:sp>
        <p:nvSpPr>
          <p:cNvPr id="278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8532" name="Slide Number Placeholder 3"/>
          <p:cNvSpPr>
            <a:spLocks noGrp="1"/>
          </p:cNvSpPr>
          <p:nvPr>
            <p:ph type="sldNum" sz="quarter" idx="5"/>
          </p:nvPr>
        </p:nvSpPr>
        <p:spPr bwMode="auto">
          <a:noFill/>
          <a:ln>
            <a:miter lim="800000"/>
            <a:headEnd/>
            <a:tailEnd/>
          </a:ln>
        </p:spPr>
        <p:txBody>
          <a:bodyPr/>
          <a:lstStyle/>
          <a:p>
            <a:fld id="{F376EEB5-48E2-45A3-AF86-EE5EFE6D0E3F}" type="slidenum">
              <a:rPr lang="ar-SA" smtClean="0">
                <a:cs typeface="Arial" pitchFamily="34" charset="0"/>
              </a:rPr>
              <a:pPr/>
              <a:t>55</a:t>
            </a:fld>
            <a:endParaRPr lang="en-GB" smtClean="0">
              <a:cs typeface="Arial"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Slide Image Placeholder 1"/>
          <p:cNvSpPr>
            <a:spLocks noGrp="1" noRot="1" noChangeAspect="1" noTextEdit="1"/>
          </p:cNvSpPr>
          <p:nvPr>
            <p:ph type="sldImg"/>
          </p:nvPr>
        </p:nvSpPr>
        <p:spPr bwMode="auto">
          <a:noFill/>
          <a:ln>
            <a:solidFill>
              <a:srgbClr val="000000"/>
            </a:solidFill>
            <a:miter lim="800000"/>
            <a:headEnd/>
            <a:tailEnd/>
          </a:ln>
        </p:spPr>
      </p:sp>
      <p:sp>
        <p:nvSpPr>
          <p:cNvPr id="279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79556" name="Slide Number Placeholder 3"/>
          <p:cNvSpPr>
            <a:spLocks noGrp="1"/>
          </p:cNvSpPr>
          <p:nvPr>
            <p:ph type="sldNum" sz="quarter" idx="5"/>
          </p:nvPr>
        </p:nvSpPr>
        <p:spPr bwMode="auto">
          <a:noFill/>
          <a:ln>
            <a:miter lim="800000"/>
            <a:headEnd/>
            <a:tailEnd/>
          </a:ln>
        </p:spPr>
        <p:txBody>
          <a:bodyPr/>
          <a:lstStyle/>
          <a:p>
            <a:fld id="{572CEFAA-B6CE-4ECA-B12F-1E59601213AD}" type="slidenum">
              <a:rPr lang="ar-SA" smtClean="0">
                <a:cs typeface="Arial" pitchFamily="34" charset="0"/>
              </a:rPr>
              <a:pPr/>
              <a:t>56</a:t>
            </a:fld>
            <a:endParaRPr lang="en-GB" smtClean="0">
              <a:cs typeface="Arial"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p:cNvSpPr>
            <a:spLocks noGrp="1" noRot="1" noChangeAspect="1" noTextEdit="1"/>
          </p:cNvSpPr>
          <p:nvPr>
            <p:ph type="sldImg"/>
          </p:nvPr>
        </p:nvSpPr>
        <p:spPr bwMode="auto">
          <a:noFill/>
          <a:ln>
            <a:solidFill>
              <a:srgbClr val="000000"/>
            </a:solidFill>
            <a:miter lim="800000"/>
            <a:headEnd/>
            <a:tailEnd/>
          </a:ln>
        </p:spPr>
      </p:sp>
      <p:sp>
        <p:nvSpPr>
          <p:cNvPr id="280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80580" name="Slide Number Placeholder 3"/>
          <p:cNvSpPr>
            <a:spLocks noGrp="1"/>
          </p:cNvSpPr>
          <p:nvPr>
            <p:ph type="sldNum" sz="quarter" idx="5"/>
          </p:nvPr>
        </p:nvSpPr>
        <p:spPr bwMode="auto">
          <a:noFill/>
          <a:ln>
            <a:miter lim="800000"/>
            <a:headEnd/>
            <a:tailEnd/>
          </a:ln>
        </p:spPr>
        <p:txBody>
          <a:bodyPr/>
          <a:lstStyle/>
          <a:p>
            <a:fld id="{776142AA-1E55-4F56-982C-C10697B9CEC6}" type="slidenum">
              <a:rPr lang="ar-SA" smtClean="0">
                <a:cs typeface="Arial" pitchFamily="34" charset="0"/>
              </a:rPr>
              <a:pPr/>
              <a:t>57</a:t>
            </a:fld>
            <a:endParaRPr lang="en-GB" smtClean="0">
              <a:cs typeface="Arial"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Slide Image Placeholder 1"/>
          <p:cNvSpPr>
            <a:spLocks noGrp="1" noRot="1" noChangeAspect="1" noTextEdit="1"/>
          </p:cNvSpPr>
          <p:nvPr>
            <p:ph type="sldImg"/>
          </p:nvPr>
        </p:nvSpPr>
        <p:spPr bwMode="auto">
          <a:noFill/>
          <a:ln>
            <a:solidFill>
              <a:srgbClr val="000000"/>
            </a:solidFill>
            <a:miter lim="800000"/>
            <a:headEnd/>
            <a:tailEnd/>
          </a:ln>
        </p:spPr>
      </p:sp>
      <p:sp>
        <p:nvSpPr>
          <p:cNvPr id="310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0276" name="Slide Number Placeholder 3"/>
          <p:cNvSpPr>
            <a:spLocks noGrp="1"/>
          </p:cNvSpPr>
          <p:nvPr>
            <p:ph type="sldNum" sz="quarter" idx="5"/>
          </p:nvPr>
        </p:nvSpPr>
        <p:spPr bwMode="auto">
          <a:noFill/>
          <a:ln>
            <a:miter lim="800000"/>
            <a:headEnd/>
            <a:tailEnd/>
          </a:ln>
        </p:spPr>
        <p:txBody>
          <a:bodyPr/>
          <a:lstStyle/>
          <a:p>
            <a:fld id="{189B25B1-5EF6-4F29-A816-44D5C28649B2}" type="slidenum">
              <a:rPr lang="ar-SA" smtClean="0">
                <a:cs typeface="Arial" pitchFamily="34" charset="0"/>
              </a:rPr>
              <a:pPr/>
              <a:t>58</a:t>
            </a:fld>
            <a:endParaRPr lang="en-GB" smtClean="0">
              <a:cs typeface="Arial"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Slide Image Placeholder 1"/>
          <p:cNvSpPr>
            <a:spLocks noGrp="1" noRot="1" noChangeAspect="1" noTextEdit="1"/>
          </p:cNvSpPr>
          <p:nvPr>
            <p:ph type="sldImg"/>
          </p:nvPr>
        </p:nvSpPr>
        <p:spPr bwMode="auto">
          <a:noFill/>
          <a:ln>
            <a:solidFill>
              <a:srgbClr val="000000"/>
            </a:solidFill>
            <a:miter lim="800000"/>
            <a:headEnd/>
            <a:tailEnd/>
          </a:ln>
        </p:spPr>
      </p:sp>
      <p:sp>
        <p:nvSpPr>
          <p:cNvPr id="311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1300" name="Slide Number Placeholder 3"/>
          <p:cNvSpPr>
            <a:spLocks noGrp="1"/>
          </p:cNvSpPr>
          <p:nvPr>
            <p:ph type="sldNum" sz="quarter" idx="5"/>
          </p:nvPr>
        </p:nvSpPr>
        <p:spPr bwMode="auto">
          <a:noFill/>
          <a:ln>
            <a:miter lim="800000"/>
            <a:headEnd/>
            <a:tailEnd/>
          </a:ln>
        </p:spPr>
        <p:txBody>
          <a:bodyPr/>
          <a:lstStyle/>
          <a:p>
            <a:fld id="{FF81BBE1-3F88-4A78-879D-3F49B8725CF9}" type="slidenum">
              <a:rPr lang="ar-SA" smtClean="0">
                <a:cs typeface="Arial" pitchFamily="34" charset="0"/>
              </a:rPr>
              <a:pPr/>
              <a:t>59</a:t>
            </a:fld>
            <a:endParaRPr lang="en-GB" smtClean="0">
              <a:cs typeface="Arial"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Slide Image Placeholder 1"/>
          <p:cNvSpPr>
            <a:spLocks noGrp="1" noRot="1" noChangeAspect="1" noTextEdit="1"/>
          </p:cNvSpPr>
          <p:nvPr>
            <p:ph type="sldImg"/>
          </p:nvPr>
        </p:nvSpPr>
        <p:spPr bwMode="auto">
          <a:noFill/>
          <a:ln>
            <a:solidFill>
              <a:srgbClr val="000000"/>
            </a:solidFill>
            <a:miter lim="800000"/>
            <a:headEnd/>
            <a:tailEnd/>
          </a:ln>
        </p:spPr>
      </p:sp>
      <p:sp>
        <p:nvSpPr>
          <p:cNvPr id="312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2324" name="Slide Number Placeholder 3"/>
          <p:cNvSpPr>
            <a:spLocks noGrp="1"/>
          </p:cNvSpPr>
          <p:nvPr>
            <p:ph type="sldNum" sz="quarter" idx="5"/>
          </p:nvPr>
        </p:nvSpPr>
        <p:spPr bwMode="auto">
          <a:noFill/>
          <a:ln>
            <a:miter lim="800000"/>
            <a:headEnd/>
            <a:tailEnd/>
          </a:ln>
        </p:spPr>
        <p:txBody>
          <a:bodyPr/>
          <a:lstStyle/>
          <a:p>
            <a:fld id="{9EB20334-C5B9-499D-B0D6-645875FBEB58}" type="slidenum">
              <a:rPr lang="ar-SA" smtClean="0">
                <a:cs typeface="Arial" pitchFamily="34" charset="0"/>
              </a:rPr>
              <a:pPr/>
              <a:t>60</a:t>
            </a:fld>
            <a:endParaRPr lang="en-GB" smtClean="0">
              <a:cs typeface="Arial"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Slide Image Placeholder 1"/>
          <p:cNvSpPr>
            <a:spLocks noGrp="1" noRot="1" noChangeAspect="1" noTextEdit="1"/>
          </p:cNvSpPr>
          <p:nvPr>
            <p:ph type="sldImg"/>
          </p:nvPr>
        </p:nvSpPr>
        <p:spPr bwMode="auto">
          <a:noFill/>
          <a:ln>
            <a:solidFill>
              <a:srgbClr val="000000"/>
            </a:solidFill>
            <a:miter lim="800000"/>
            <a:headEnd/>
            <a:tailEnd/>
          </a:ln>
        </p:spPr>
      </p:sp>
      <p:sp>
        <p:nvSpPr>
          <p:cNvPr id="313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3348" name="Slide Number Placeholder 3"/>
          <p:cNvSpPr>
            <a:spLocks noGrp="1"/>
          </p:cNvSpPr>
          <p:nvPr>
            <p:ph type="sldNum" sz="quarter" idx="5"/>
          </p:nvPr>
        </p:nvSpPr>
        <p:spPr bwMode="auto">
          <a:noFill/>
          <a:ln>
            <a:miter lim="800000"/>
            <a:headEnd/>
            <a:tailEnd/>
          </a:ln>
        </p:spPr>
        <p:txBody>
          <a:bodyPr/>
          <a:lstStyle/>
          <a:p>
            <a:fld id="{141D9609-7691-4997-A614-AB2B3BCCB71B}" type="slidenum">
              <a:rPr lang="ar-SA" smtClean="0">
                <a:cs typeface="Arial" pitchFamily="34" charset="0"/>
              </a:rPr>
              <a:pPr/>
              <a:t>61</a:t>
            </a:fld>
            <a:endParaRPr lang="en-GB" smtClean="0">
              <a:cs typeface="Arial"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bwMode="auto">
          <a:noFill/>
          <a:ln>
            <a:solidFill>
              <a:srgbClr val="000000"/>
            </a:solidFill>
            <a:miter lim="800000"/>
            <a:headEnd/>
            <a:tailEnd/>
          </a:ln>
        </p:spPr>
      </p:sp>
      <p:sp>
        <p:nvSpPr>
          <p:cNvPr id="314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4372" name="Slide Number Placeholder 3"/>
          <p:cNvSpPr>
            <a:spLocks noGrp="1"/>
          </p:cNvSpPr>
          <p:nvPr>
            <p:ph type="sldNum" sz="quarter" idx="5"/>
          </p:nvPr>
        </p:nvSpPr>
        <p:spPr bwMode="auto">
          <a:noFill/>
          <a:ln>
            <a:miter lim="800000"/>
            <a:headEnd/>
            <a:tailEnd/>
          </a:ln>
        </p:spPr>
        <p:txBody>
          <a:bodyPr/>
          <a:lstStyle/>
          <a:p>
            <a:fld id="{B81B27E6-0899-4CCD-BC59-6C55047F2EF4}" type="slidenum">
              <a:rPr lang="ar-SA" smtClean="0">
                <a:cs typeface="Arial" pitchFamily="34" charset="0"/>
              </a:rPr>
              <a:pPr/>
              <a:t>62</a:t>
            </a:fld>
            <a:endParaRPr lang="en-GB"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bwMode="auto">
          <a:noFill/>
          <a:ln>
            <a:solidFill>
              <a:srgbClr val="000000"/>
            </a:solidFill>
            <a:miter lim="800000"/>
            <a:headEnd/>
            <a:tailEnd/>
          </a:ln>
        </p:spPr>
      </p:sp>
      <p:sp>
        <p:nvSpPr>
          <p:cNvPr id="2611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61124" name="Slide Number Placeholder 3"/>
          <p:cNvSpPr>
            <a:spLocks noGrp="1"/>
          </p:cNvSpPr>
          <p:nvPr>
            <p:ph type="sldNum" sz="quarter" idx="5"/>
          </p:nvPr>
        </p:nvSpPr>
        <p:spPr bwMode="auto">
          <a:noFill/>
          <a:ln>
            <a:miter lim="800000"/>
            <a:headEnd/>
            <a:tailEnd/>
          </a:ln>
        </p:spPr>
        <p:txBody>
          <a:bodyPr/>
          <a:lstStyle/>
          <a:p>
            <a:fld id="{6CB62211-5E18-4CB5-B1CD-BCF0B56DED67}" type="slidenum">
              <a:rPr lang="ar-SA" smtClean="0">
                <a:cs typeface="Arial" pitchFamily="34" charset="0"/>
              </a:rPr>
              <a:pPr/>
              <a:t>7</a:t>
            </a:fld>
            <a:endParaRPr lang="en-GB" smtClean="0">
              <a:cs typeface="Arial"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Slide Image Placeholder 1"/>
          <p:cNvSpPr>
            <a:spLocks noGrp="1" noRot="1" noChangeAspect="1" noTextEdit="1"/>
          </p:cNvSpPr>
          <p:nvPr>
            <p:ph type="sldImg"/>
          </p:nvPr>
        </p:nvSpPr>
        <p:spPr bwMode="auto">
          <a:noFill/>
          <a:ln>
            <a:solidFill>
              <a:srgbClr val="000000"/>
            </a:solidFill>
            <a:miter lim="800000"/>
            <a:headEnd/>
            <a:tailEnd/>
          </a:ln>
        </p:spPr>
      </p:sp>
      <p:sp>
        <p:nvSpPr>
          <p:cNvPr id="315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5396" name="Slide Number Placeholder 3"/>
          <p:cNvSpPr>
            <a:spLocks noGrp="1"/>
          </p:cNvSpPr>
          <p:nvPr>
            <p:ph type="sldNum" sz="quarter" idx="5"/>
          </p:nvPr>
        </p:nvSpPr>
        <p:spPr bwMode="auto">
          <a:noFill/>
          <a:ln>
            <a:miter lim="800000"/>
            <a:headEnd/>
            <a:tailEnd/>
          </a:ln>
        </p:spPr>
        <p:txBody>
          <a:bodyPr/>
          <a:lstStyle/>
          <a:p>
            <a:fld id="{9CBD526C-7E38-40F4-96B1-063409DC4255}" type="slidenum">
              <a:rPr lang="ar-SA" smtClean="0">
                <a:cs typeface="Arial" pitchFamily="34" charset="0"/>
              </a:rPr>
              <a:pPr/>
              <a:t>63</a:t>
            </a:fld>
            <a:endParaRPr lang="en-GB" smtClean="0">
              <a:cs typeface="Arial"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Slide Image Placeholder 1"/>
          <p:cNvSpPr>
            <a:spLocks noGrp="1" noRot="1" noChangeAspect="1" noTextEdit="1"/>
          </p:cNvSpPr>
          <p:nvPr>
            <p:ph type="sldImg"/>
          </p:nvPr>
        </p:nvSpPr>
        <p:spPr bwMode="auto">
          <a:noFill/>
          <a:ln>
            <a:solidFill>
              <a:srgbClr val="000000"/>
            </a:solidFill>
            <a:miter lim="800000"/>
            <a:headEnd/>
            <a:tailEnd/>
          </a:ln>
        </p:spPr>
      </p:sp>
      <p:sp>
        <p:nvSpPr>
          <p:cNvPr id="316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6420" name="Slide Number Placeholder 3"/>
          <p:cNvSpPr>
            <a:spLocks noGrp="1"/>
          </p:cNvSpPr>
          <p:nvPr>
            <p:ph type="sldNum" sz="quarter" idx="5"/>
          </p:nvPr>
        </p:nvSpPr>
        <p:spPr bwMode="auto">
          <a:noFill/>
          <a:ln>
            <a:miter lim="800000"/>
            <a:headEnd/>
            <a:tailEnd/>
          </a:ln>
        </p:spPr>
        <p:txBody>
          <a:bodyPr/>
          <a:lstStyle/>
          <a:p>
            <a:fld id="{F5976690-851C-4199-A67D-60D335EE98F4}" type="slidenum">
              <a:rPr lang="ar-SA" smtClean="0">
                <a:cs typeface="Arial" pitchFamily="34" charset="0"/>
              </a:rPr>
              <a:pPr/>
              <a:t>64</a:t>
            </a:fld>
            <a:endParaRPr lang="en-GB" smtClean="0">
              <a:cs typeface="Arial"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Slide Image Placeholder 1"/>
          <p:cNvSpPr>
            <a:spLocks noGrp="1" noRot="1" noChangeAspect="1" noTextEdit="1"/>
          </p:cNvSpPr>
          <p:nvPr>
            <p:ph type="sldImg"/>
          </p:nvPr>
        </p:nvSpPr>
        <p:spPr bwMode="auto">
          <a:noFill/>
          <a:ln>
            <a:solidFill>
              <a:srgbClr val="000000"/>
            </a:solidFill>
            <a:miter lim="800000"/>
            <a:headEnd/>
            <a:tailEnd/>
          </a:ln>
        </p:spPr>
      </p:sp>
      <p:sp>
        <p:nvSpPr>
          <p:cNvPr id="317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17444" name="Slide Number Placeholder 3"/>
          <p:cNvSpPr>
            <a:spLocks noGrp="1"/>
          </p:cNvSpPr>
          <p:nvPr>
            <p:ph type="sldNum" sz="quarter" idx="5"/>
          </p:nvPr>
        </p:nvSpPr>
        <p:spPr bwMode="auto">
          <a:noFill/>
          <a:ln>
            <a:miter lim="800000"/>
            <a:headEnd/>
            <a:tailEnd/>
          </a:ln>
        </p:spPr>
        <p:txBody>
          <a:bodyPr/>
          <a:lstStyle/>
          <a:p>
            <a:fld id="{681C9A3D-7BF8-4201-BB79-855BC5B9BA5B}" type="slidenum">
              <a:rPr lang="ar-SA" smtClean="0">
                <a:cs typeface="Arial" pitchFamily="34" charset="0"/>
              </a:rPr>
              <a:pPr/>
              <a:t>65</a:t>
            </a:fld>
            <a:endParaRPr lang="en-GB" smtClean="0">
              <a:cs typeface="Arial"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Slide Image Placeholder 1"/>
          <p:cNvSpPr>
            <a:spLocks noGrp="1" noRot="1" noChangeAspect="1" noTextEdit="1"/>
          </p:cNvSpPr>
          <p:nvPr>
            <p:ph type="sldImg"/>
          </p:nvPr>
        </p:nvSpPr>
        <p:spPr bwMode="auto">
          <a:noFill/>
          <a:ln>
            <a:solidFill>
              <a:srgbClr val="000000"/>
            </a:solidFill>
            <a:miter lim="800000"/>
            <a:headEnd/>
            <a:tailEnd/>
          </a:ln>
        </p:spPr>
      </p:sp>
      <p:sp>
        <p:nvSpPr>
          <p:cNvPr id="322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22564" name="Slide Number Placeholder 3"/>
          <p:cNvSpPr>
            <a:spLocks noGrp="1"/>
          </p:cNvSpPr>
          <p:nvPr>
            <p:ph type="sldNum" sz="quarter" idx="5"/>
          </p:nvPr>
        </p:nvSpPr>
        <p:spPr bwMode="auto">
          <a:noFill/>
          <a:ln>
            <a:miter lim="800000"/>
            <a:headEnd/>
            <a:tailEnd/>
          </a:ln>
        </p:spPr>
        <p:txBody>
          <a:bodyPr/>
          <a:lstStyle/>
          <a:p>
            <a:fld id="{7FCB3CAF-8B03-42A7-BF31-615181054655}" type="slidenum">
              <a:rPr lang="ar-SA" smtClean="0">
                <a:cs typeface="Arial" pitchFamily="34" charset="0"/>
              </a:rPr>
              <a:pPr/>
              <a:t>66</a:t>
            </a:fld>
            <a:endParaRPr lang="en-GB" smtClean="0">
              <a:cs typeface="Arial"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Slide Image Placeholder 1"/>
          <p:cNvSpPr>
            <a:spLocks noGrp="1" noRot="1" noChangeAspect="1" noTextEdit="1"/>
          </p:cNvSpPr>
          <p:nvPr>
            <p:ph type="sldImg"/>
          </p:nvPr>
        </p:nvSpPr>
        <p:spPr bwMode="auto">
          <a:noFill/>
          <a:ln>
            <a:solidFill>
              <a:srgbClr val="000000"/>
            </a:solidFill>
            <a:miter lim="800000"/>
            <a:headEnd/>
            <a:tailEnd/>
          </a:ln>
        </p:spPr>
      </p:sp>
      <p:sp>
        <p:nvSpPr>
          <p:cNvPr id="345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45092" name="Slide Number Placeholder 3"/>
          <p:cNvSpPr>
            <a:spLocks noGrp="1"/>
          </p:cNvSpPr>
          <p:nvPr>
            <p:ph type="sldNum" sz="quarter" idx="5"/>
          </p:nvPr>
        </p:nvSpPr>
        <p:spPr bwMode="auto">
          <a:noFill/>
          <a:ln>
            <a:miter lim="800000"/>
            <a:headEnd/>
            <a:tailEnd/>
          </a:ln>
        </p:spPr>
        <p:txBody>
          <a:bodyPr/>
          <a:lstStyle/>
          <a:p>
            <a:fld id="{D1682004-3DC1-4CBF-BBD3-B8D8B48FA578}" type="slidenum">
              <a:rPr lang="ar-SA" smtClean="0">
                <a:cs typeface="Arial" pitchFamily="34" charset="0"/>
              </a:rPr>
              <a:pPr/>
              <a:t>67</a:t>
            </a:fld>
            <a:endParaRPr lang="en-GB" smtClean="0">
              <a:cs typeface="Arial" pitchFamily="34"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Slide Image Placeholder 1"/>
          <p:cNvSpPr>
            <a:spLocks noGrp="1" noRot="1" noChangeAspect="1" noTextEdit="1"/>
          </p:cNvSpPr>
          <p:nvPr>
            <p:ph type="sldImg"/>
          </p:nvPr>
        </p:nvSpPr>
        <p:spPr bwMode="auto">
          <a:noFill/>
          <a:ln>
            <a:solidFill>
              <a:srgbClr val="000000"/>
            </a:solidFill>
            <a:miter lim="800000"/>
            <a:headEnd/>
            <a:tailEnd/>
          </a:ln>
        </p:spPr>
      </p:sp>
      <p:sp>
        <p:nvSpPr>
          <p:cNvPr id="3461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46116" name="Slide Number Placeholder 3"/>
          <p:cNvSpPr>
            <a:spLocks noGrp="1"/>
          </p:cNvSpPr>
          <p:nvPr>
            <p:ph type="sldNum" sz="quarter" idx="5"/>
          </p:nvPr>
        </p:nvSpPr>
        <p:spPr bwMode="auto">
          <a:noFill/>
          <a:ln>
            <a:miter lim="800000"/>
            <a:headEnd/>
            <a:tailEnd/>
          </a:ln>
        </p:spPr>
        <p:txBody>
          <a:bodyPr/>
          <a:lstStyle/>
          <a:p>
            <a:fld id="{DFDE5C70-3644-471B-A693-55D15B66908C}" type="slidenum">
              <a:rPr lang="ar-SA" smtClean="0">
                <a:cs typeface="Arial" pitchFamily="34" charset="0"/>
              </a:rPr>
              <a:pPr/>
              <a:t>68</a:t>
            </a:fld>
            <a:endParaRPr lang="en-GB" smtClean="0">
              <a:cs typeface="Arial" pitchFamily="34"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Slide Image Placeholder 1"/>
          <p:cNvSpPr>
            <a:spLocks noGrp="1" noRot="1" noChangeAspect="1" noTextEdit="1"/>
          </p:cNvSpPr>
          <p:nvPr>
            <p:ph type="sldImg"/>
          </p:nvPr>
        </p:nvSpPr>
        <p:spPr bwMode="auto">
          <a:noFill/>
          <a:ln>
            <a:solidFill>
              <a:srgbClr val="000000"/>
            </a:solidFill>
            <a:miter lim="800000"/>
            <a:headEnd/>
            <a:tailEnd/>
          </a:ln>
        </p:spPr>
      </p:sp>
      <p:sp>
        <p:nvSpPr>
          <p:cNvPr id="3471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47140" name="Slide Number Placeholder 3"/>
          <p:cNvSpPr>
            <a:spLocks noGrp="1"/>
          </p:cNvSpPr>
          <p:nvPr>
            <p:ph type="sldNum" sz="quarter" idx="5"/>
          </p:nvPr>
        </p:nvSpPr>
        <p:spPr bwMode="auto">
          <a:noFill/>
          <a:ln>
            <a:miter lim="800000"/>
            <a:headEnd/>
            <a:tailEnd/>
          </a:ln>
        </p:spPr>
        <p:txBody>
          <a:bodyPr/>
          <a:lstStyle/>
          <a:p>
            <a:fld id="{FEC66172-72D3-42A4-9E64-6CA4D26A617D}" type="slidenum">
              <a:rPr lang="ar-SA" smtClean="0">
                <a:cs typeface="Arial" pitchFamily="34" charset="0"/>
              </a:rPr>
              <a:pPr/>
              <a:t>69</a:t>
            </a:fld>
            <a:endParaRPr lang="en-GB" smtClean="0">
              <a:cs typeface="Arial" pitchFamily="34"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Slide Image Placeholder 1"/>
          <p:cNvSpPr>
            <a:spLocks noGrp="1" noRot="1" noChangeAspect="1" noTextEdit="1"/>
          </p:cNvSpPr>
          <p:nvPr>
            <p:ph type="sldImg"/>
          </p:nvPr>
        </p:nvSpPr>
        <p:spPr bwMode="auto">
          <a:noFill/>
          <a:ln>
            <a:solidFill>
              <a:srgbClr val="000000"/>
            </a:solidFill>
            <a:miter lim="800000"/>
            <a:headEnd/>
            <a:tailEnd/>
          </a:ln>
        </p:spPr>
      </p:sp>
      <p:sp>
        <p:nvSpPr>
          <p:cNvPr id="3481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48164" name="Slide Number Placeholder 3"/>
          <p:cNvSpPr>
            <a:spLocks noGrp="1"/>
          </p:cNvSpPr>
          <p:nvPr>
            <p:ph type="sldNum" sz="quarter" idx="5"/>
          </p:nvPr>
        </p:nvSpPr>
        <p:spPr bwMode="auto">
          <a:noFill/>
          <a:ln>
            <a:miter lim="800000"/>
            <a:headEnd/>
            <a:tailEnd/>
          </a:ln>
        </p:spPr>
        <p:txBody>
          <a:bodyPr/>
          <a:lstStyle/>
          <a:p>
            <a:fld id="{02502859-CB50-43E8-9623-18945B0513DC}" type="slidenum">
              <a:rPr lang="ar-SA" smtClean="0">
                <a:cs typeface="Arial" pitchFamily="34" charset="0"/>
              </a:rPr>
              <a:pPr/>
              <a:t>70</a:t>
            </a:fld>
            <a:endParaRPr lang="en-GB" smtClean="0">
              <a:cs typeface="Arial" pitchFamily="34"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Slide Image Placeholder 1"/>
          <p:cNvSpPr>
            <a:spLocks noGrp="1" noRot="1" noChangeAspect="1" noTextEdit="1"/>
          </p:cNvSpPr>
          <p:nvPr>
            <p:ph type="sldImg"/>
          </p:nvPr>
        </p:nvSpPr>
        <p:spPr bwMode="auto">
          <a:noFill/>
          <a:ln>
            <a:solidFill>
              <a:srgbClr val="000000"/>
            </a:solidFill>
            <a:miter lim="800000"/>
            <a:headEnd/>
            <a:tailEnd/>
          </a:ln>
        </p:spPr>
      </p:sp>
      <p:sp>
        <p:nvSpPr>
          <p:cNvPr id="349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49188" name="Slide Number Placeholder 3"/>
          <p:cNvSpPr>
            <a:spLocks noGrp="1"/>
          </p:cNvSpPr>
          <p:nvPr>
            <p:ph type="sldNum" sz="quarter" idx="5"/>
          </p:nvPr>
        </p:nvSpPr>
        <p:spPr bwMode="auto">
          <a:noFill/>
          <a:ln>
            <a:miter lim="800000"/>
            <a:headEnd/>
            <a:tailEnd/>
          </a:ln>
        </p:spPr>
        <p:txBody>
          <a:bodyPr/>
          <a:lstStyle/>
          <a:p>
            <a:fld id="{51873149-C7A4-41B3-B689-182D147F69CF}" type="slidenum">
              <a:rPr lang="ar-SA" smtClean="0">
                <a:cs typeface="Arial" pitchFamily="34" charset="0"/>
              </a:rPr>
              <a:pPr/>
              <a:t>71</a:t>
            </a:fld>
            <a:endParaRPr lang="en-GB" smtClean="0">
              <a:cs typeface="Arial" pitchFamily="34"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Slide Image Placeholder 1"/>
          <p:cNvSpPr>
            <a:spLocks noGrp="1" noRot="1" noChangeAspect="1" noTextEdit="1"/>
          </p:cNvSpPr>
          <p:nvPr>
            <p:ph type="sldImg"/>
          </p:nvPr>
        </p:nvSpPr>
        <p:spPr bwMode="auto">
          <a:noFill/>
          <a:ln>
            <a:solidFill>
              <a:srgbClr val="000000"/>
            </a:solidFill>
            <a:miter lim="800000"/>
            <a:headEnd/>
            <a:tailEnd/>
          </a:ln>
        </p:spPr>
      </p:sp>
      <p:sp>
        <p:nvSpPr>
          <p:cNvPr id="3502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50212" name="Slide Number Placeholder 3"/>
          <p:cNvSpPr>
            <a:spLocks noGrp="1"/>
          </p:cNvSpPr>
          <p:nvPr>
            <p:ph type="sldNum" sz="quarter" idx="5"/>
          </p:nvPr>
        </p:nvSpPr>
        <p:spPr bwMode="auto">
          <a:noFill/>
          <a:ln>
            <a:miter lim="800000"/>
            <a:headEnd/>
            <a:tailEnd/>
          </a:ln>
        </p:spPr>
        <p:txBody>
          <a:bodyPr/>
          <a:lstStyle/>
          <a:p>
            <a:fld id="{508A75B4-CDD4-4F5B-9CBE-40B68CC94C56}" type="slidenum">
              <a:rPr lang="ar-SA" smtClean="0">
                <a:cs typeface="Arial" pitchFamily="34" charset="0"/>
              </a:rPr>
              <a:pPr/>
              <a:t>72</a:t>
            </a:fld>
            <a:endParaRPr lang="en-GB"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Slide Image Placeholder 1"/>
          <p:cNvSpPr>
            <a:spLocks noGrp="1" noRot="1" noChangeAspect="1" noTextEdit="1"/>
          </p:cNvSpPr>
          <p:nvPr>
            <p:ph type="sldImg"/>
          </p:nvPr>
        </p:nvSpPr>
        <p:spPr bwMode="auto">
          <a:noFill/>
          <a:ln>
            <a:solidFill>
              <a:srgbClr val="000000"/>
            </a:solidFill>
            <a:miter lim="800000"/>
            <a:headEnd/>
            <a:tailEnd/>
          </a:ln>
        </p:spPr>
      </p:sp>
      <p:sp>
        <p:nvSpPr>
          <p:cNvPr id="2621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62148" name="Slide Number Placeholder 3"/>
          <p:cNvSpPr>
            <a:spLocks noGrp="1"/>
          </p:cNvSpPr>
          <p:nvPr>
            <p:ph type="sldNum" sz="quarter" idx="5"/>
          </p:nvPr>
        </p:nvSpPr>
        <p:spPr bwMode="auto">
          <a:noFill/>
          <a:ln>
            <a:miter lim="800000"/>
            <a:headEnd/>
            <a:tailEnd/>
          </a:ln>
        </p:spPr>
        <p:txBody>
          <a:bodyPr/>
          <a:lstStyle/>
          <a:p>
            <a:fld id="{7DA273DD-B0BD-44A5-9CAB-B9D85E48A1A1}" type="slidenum">
              <a:rPr lang="ar-SA" smtClean="0">
                <a:cs typeface="Arial" pitchFamily="34" charset="0"/>
              </a:rPr>
              <a:pPr/>
              <a:t>8</a:t>
            </a:fld>
            <a:endParaRPr lang="en-GB" smtClean="0">
              <a:cs typeface="Arial" pitchFamily="34"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Slide Image Placeholder 1"/>
          <p:cNvSpPr>
            <a:spLocks noGrp="1" noRot="1" noChangeAspect="1" noTextEdit="1"/>
          </p:cNvSpPr>
          <p:nvPr>
            <p:ph type="sldImg"/>
          </p:nvPr>
        </p:nvSpPr>
        <p:spPr bwMode="auto">
          <a:noFill/>
          <a:ln>
            <a:solidFill>
              <a:srgbClr val="000000"/>
            </a:solidFill>
            <a:miter lim="800000"/>
            <a:headEnd/>
            <a:tailEnd/>
          </a:ln>
        </p:spPr>
      </p:sp>
      <p:sp>
        <p:nvSpPr>
          <p:cNvPr id="3512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351236" name="Slide Number Placeholder 3"/>
          <p:cNvSpPr>
            <a:spLocks noGrp="1"/>
          </p:cNvSpPr>
          <p:nvPr>
            <p:ph type="sldNum" sz="quarter" idx="5"/>
          </p:nvPr>
        </p:nvSpPr>
        <p:spPr bwMode="auto">
          <a:noFill/>
          <a:ln>
            <a:miter lim="800000"/>
            <a:headEnd/>
            <a:tailEnd/>
          </a:ln>
        </p:spPr>
        <p:txBody>
          <a:bodyPr/>
          <a:lstStyle/>
          <a:p>
            <a:fld id="{1BAA7931-2165-45AC-A6B0-3CEFE58617DD}" type="slidenum">
              <a:rPr lang="ar-SA" smtClean="0">
                <a:cs typeface="Arial" pitchFamily="34" charset="0"/>
              </a:rPr>
              <a:pPr/>
              <a:t>73</a:t>
            </a:fld>
            <a:endParaRPr lang="en-GB" smtClean="0">
              <a:cs typeface="Arial" pitchFamily="34"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Slide Image Placeholder 1"/>
          <p:cNvSpPr>
            <a:spLocks noGrp="1" noRot="1" noChangeAspect="1" noTextEdit="1"/>
          </p:cNvSpPr>
          <p:nvPr>
            <p:ph type="sldImg"/>
          </p:nvPr>
        </p:nvSpPr>
        <p:spPr bwMode="auto">
          <a:noFill/>
          <a:ln>
            <a:solidFill>
              <a:srgbClr val="000000"/>
            </a:solidFill>
            <a:miter lim="800000"/>
            <a:headEnd/>
            <a:tailEnd/>
          </a:ln>
        </p:spPr>
      </p:sp>
      <p:sp>
        <p:nvSpPr>
          <p:cNvPr id="466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66948" name="Slide Number Placeholder 3"/>
          <p:cNvSpPr>
            <a:spLocks noGrp="1"/>
          </p:cNvSpPr>
          <p:nvPr>
            <p:ph type="sldNum" sz="quarter" idx="5"/>
          </p:nvPr>
        </p:nvSpPr>
        <p:spPr bwMode="auto">
          <a:noFill/>
          <a:ln>
            <a:miter lim="800000"/>
            <a:headEnd/>
            <a:tailEnd/>
          </a:ln>
        </p:spPr>
        <p:txBody>
          <a:bodyPr/>
          <a:lstStyle/>
          <a:p>
            <a:fld id="{F12B2B05-1A63-4BB6-9446-DFBA849C34BE}" type="slidenum">
              <a:rPr lang="ar-SA" smtClean="0">
                <a:cs typeface="Arial" pitchFamily="34" charset="0"/>
              </a:rPr>
              <a:pPr/>
              <a:t>74</a:t>
            </a:fld>
            <a:endParaRPr lang="en-GB" smtClean="0">
              <a:cs typeface="Arial" pitchFamily="34"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Slide Image Placeholder 1"/>
          <p:cNvSpPr>
            <a:spLocks noGrp="1" noRot="1" noChangeAspect="1" noTextEdit="1"/>
          </p:cNvSpPr>
          <p:nvPr>
            <p:ph type="sldImg"/>
          </p:nvPr>
        </p:nvSpPr>
        <p:spPr bwMode="auto">
          <a:noFill/>
          <a:ln>
            <a:solidFill>
              <a:srgbClr val="000000"/>
            </a:solidFill>
            <a:miter lim="800000"/>
            <a:headEnd/>
            <a:tailEnd/>
          </a:ln>
        </p:spPr>
      </p:sp>
      <p:sp>
        <p:nvSpPr>
          <p:cNvPr id="467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67972" name="Slide Number Placeholder 3"/>
          <p:cNvSpPr>
            <a:spLocks noGrp="1"/>
          </p:cNvSpPr>
          <p:nvPr>
            <p:ph type="sldNum" sz="quarter" idx="5"/>
          </p:nvPr>
        </p:nvSpPr>
        <p:spPr bwMode="auto">
          <a:noFill/>
          <a:ln>
            <a:miter lim="800000"/>
            <a:headEnd/>
            <a:tailEnd/>
          </a:ln>
        </p:spPr>
        <p:txBody>
          <a:bodyPr/>
          <a:lstStyle/>
          <a:p>
            <a:fld id="{BAB9FCB9-1E5B-41E4-B44B-4DE5AF83CD75}" type="slidenum">
              <a:rPr lang="ar-SA" smtClean="0">
                <a:cs typeface="Arial" pitchFamily="34" charset="0"/>
              </a:rPr>
              <a:pPr/>
              <a:t>75</a:t>
            </a:fld>
            <a:endParaRPr lang="en-GB" smtClean="0">
              <a:cs typeface="Arial" pitchFamily="34"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Slide Image Placeholder 1"/>
          <p:cNvSpPr>
            <a:spLocks noGrp="1" noRot="1" noChangeAspect="1" noTextEdit="1"/>
          </p:cNvSpPr>
          <p:nvPr>
            <p:ph type="sldImg"/>
          </p:nvPr>
        </p:nvSpPr>
        <p:spPr bwMode="auto">
          <a:noFill/>
          <a:ln>
            <a:solidFill>
              <a:srgbClr val="000000"/>
            </a:solidFill>
            <a:miter lim="800000"/>
            <a:headEnd/>
            <a:tailEnd/>
          </a:ln>
        </p:spPr>
      </p:sp>
      <p:sp>
        <p:nvSpPr>
          <p:cNvPr id="4689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68996" name="Slide Number Placeholder 3"/>
          <p:cNvSpPr>
            <a:spLocks noGrp="1"/>
          </p:cNvSpPr>
          <p:nvPr>
            <p:ph type="sldNum" sz="quarter" idx="5"/>
          </p:nvPr>
        </p:nvSpPr>
        <p:spPr bwMode="auto">
          <a:noFill/>
          <a:ln>
            <a:miter lim="800000"/>
            <a:headEnd/>
            <a:tailEnd/>
          </a:ln>
        </p:spPr>
        <p:txBody>
          <a:bodyPr/>
          <a:lstStyle/>
          <a:p>
            <a:fld id="{8D72CD65-6541-433B-B696-897DF28CA860}" type="slidenum">
              <a:rPr lang="ar-SA" smtClean="0">
                <a:cs typeface="Arial" pitchFamily="34" charset="0"/>
              </a:rPr>
              <a:pPr/>
              <a:t>76</a:t>
            </a:fld>
            <a:endParaRPr lang="en-GB" smtClean="0">
              <a:cs typeface="Arial" pitchFamily="34"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Slide Image Placeholder 1"/>
          <p:cNvSpPr>
            <a:spLocks noGrp="1" noRot="1" noChangeAspect="1" noTextEdit="1"/>
          </p:cNvSpPr>
          <p:nvPr>
            <p:ph type="sldImg"/>
          </p:nvPr>
        </p:nvSpPr>
        <p:spPr bwMode="auto">
          <a:noFill/>
          <a:ln>
            <a:solidFill>
              <a:srgbClr val="000000"/>
            </a:solidFill>
            <a:miter lim="800000"/>
            <a:headEnd/>
            <a:tailEnd/>
          </a:ln>
        </p:spPr>
      </p:sp>
      <p:sp>
        <p:nvSpPr>
          <p:cNvPr id="4700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70020" name="Slide Number Placeholder 3"/>
          <p:cNvSpPr>
            <a:spLocks noGrp="1"/>
          </p:cNvSpPr>
          <p:nvPr>
            <p:ph type="sldNum" sz="quarter" idx="5"/>
          </p:nvPr>
        </p:nvSpPr>
        <p:spPr bwMode="auto">
          <a:noFill/>
          <a:ln>
            <a:miter lim="800000"/>
            <a:headEnd/>
            <a:tailEnd/>
          </a:ln>
        </p:spPr>
        <p:txBody>
          <a:bodyPr/>
          <a:lstStyle/>
          <a:p>
            <a:fld id="{AA8508FD-4523-4EE4-AB64-3DA466BAD9D4}" type="slidenum">
              <a:rPr lang="ar-SA" smtClean="0">
                <a:cs typeface="Arial" pitchFamily="34" charset="0"/>
              </a:rPr>
              <a:pPr/>
              <a:t>77</a:t>
            </a:fld>
            <a:endParaRPr lang="en-GB" smtClean="0">
              <a:cs typeface="Arial" pitchFamily="34"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Slide Image Placeholder 1"/>
          <p:cNvSpPr>
            <a:spLocks noGrp="1" noRot="1" noChangeAspect="1" noTextEdit="1"/>
          </p:cNvSpPr>
          <p:nvPr>
            <p:ph type="sldImg"/>
          </p:nvPr>
        </p:nvSpPr>
        <p:spPr bwMode="auto">
          <a:noFill/>
          <a:ln>
            <a:solidFill>
              <a:srgbClr val="000000"/>
            </a:solidFill>
            <a:miter lim="800000"/>
            <a:headEnd/>
            <a:tailEnd/>
          </a:ln>
        </p:spPr>
      </p:sp>
      <p:sp>
        <p:nvSpPr>
          <p:cNvPr id="471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71044" name="Slide Number Placeholder 3"/>
          <p:cNvSpPr>
            <a:spLocks noGrp="1"/>
          </p:cNvSpPr>
          <p:nvPr>
            <p:ph type="sldNum" sz="quarter" idx="5"/>
          </p:nvPr>
        </p:nvSpPr>
        <p:spPr bwMode="auto">
          <a:noFill/>
          <a:ln>
            <a:miter lim="800000"/>
            <a:headEnd/>
            <a:tailEnd/>
          </a:ln>
        </p:spPr>
        <p:txBody>
          <a:bodyPr/>
          <a:lstStyle/>
          <a:p>
            <a:fld id="{5A30D356-5B8B-46A5-A262-F39DE58747F7}" type="slidenum">
              <a:rPr lang="ar-SA" smtClean="0">
                <a:cs typeface="Arial" pitchFamily="34" charset="0"/>
              </a:rPr>
              <a:pPr/>
              <a:t>78</a:t>
            </a:fld>
            <a:endParaRPr lang="en-GB" smtClean="0">
              <a:cs typeface="Arial" pitchFamily="34"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Slide Image Placeholder 1"/>
          <p:cNvSpPr>
            <a:spLocks noGrp="1" noRot="1" noChangeAspect="1" noTextEdit="1"/>
          </p:cNvSpPr>
          <p:nvPr>
            <p:ph type="sldImg"/>
          </p:nvPr>
        </p:nvSpPr>
        <p:spPr bwMode="auto">
          <a:noFill/>
          <a:ln>
            <a:solidFill>
              <a:srgbClr val="000000"/>
            </a:solidFill>
            <a:miter lim="800000"/>
            <a:headEnd/>
            <a:tailEnd/>
          </a:ln>
        </p:spPr>
      </p:sp>
      <p:sp>
        <p:nvSpPr>
          <p:cNvPr id="4925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492548" name="Slide Number Placeholder 3"/>
          <p:cNvSpPr>
            <a:spLocks noGrp="1"/>
          </p:cNvSpPr>
          <p:nvPr>
            <p:ph type="sldNum" sz="quarter" idx="5"/>
          </p:nvPr>
        </p:nvSpPr>
        <p:spPr bwMode="auto">
          <a:noFill/>
          <a:ln>
            <a:miter lim="800000"/>
            <a:headEnd/>
            <a:tailEnd/>
          </a:ln>
        </p:spPr>
        <p:txBody>
          <a:bodyPr/>
          <a:lstStyle/>
          <a:p>
            <a:fld id="{A65D3757-FD6C-4D1D-BA66-13BEC5EFDD39}" type="slidenum">
              <a:rPr lang="ar-SA" smtClean="0">
                <a:cs typeface="Arial" pitchFamily="34" charset="0"/>
              </a:rPr>
              <a:pPr/>
              <a:t>79</a:t>
            </a:fld>
            <a:endParaRPr lang="en-GB"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Slide Image Placeholder 1"/>
          <p:cNvSpPr>
            <a:spLocks noGrp="1" noRot="1" noChangeAspect="1" noTextEdit="1"/>
          </p:cNvSpPr>
          <p:nvPr>
            <p:ph type="sldImg"/>
          </p:nvPr>
        </p:nvSpPr>
        <p:spPr bwMode="auto">
          <a:noFill/>
          <a:ln>
            <a:solidFill>
              <a:srgbClr val="000000"/>
            </a:solidFill>
            <a:miter lim="800000"/>
            <a:headEnd/>
            <a:tailEnd/>
          </a:ln>
        </p:spPr>
      </p:sp>
      <p:sp>
        <p:nvSpPr>
          <p:cNvPr id="2631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63172" name="Slide Number Placeholder 3"/>
          <p:cNvSpPr>
            <a:spLocks noGrp="1"/>
          </p:cNvSpPr>
          <p:nvPr>
            <p:ph type="sldNum" sz="quarter" idx="5"/>
          </p:nvPr>
        </p:nvSpPr>
        <p:spPr bwMode="auto">
          <a:noFill/>
          <a:ln>
            <a:miter lim="800000"/>
            <a:headEnd/>
            <a:tailEnd/>
          </a:ln>
        </p:spPr>
        <p:txBody>
          <a:bodyPr/>
          <a:lstStyle/>
          <a:p>
            <a:fld id="{94EDCABF-4689-4D83-A967-989B78B6A1FC}" type="slidenum">
              <a:rPr lang="ar-SA" smtClean="0">
                <a:cs typeface="Arial" pitchFamily="34" charset="0"/>
              </a:rPr>
              <a:pPr/>
              <a:t>9</a:t>
            </a:fld>
            <a:endParaRPr lang="en-GB" smtClean="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Slide Image Placeholder 1"/>
          <p:cNvSpPr>
            <a:spLocks noGrp="1" noRot="1" noChangeAspect="1" noTextEdit="1"/>
          </p:cNvSpPr>
          <p:nvPr>
            <p:ph type="sldImg"/>
          </p:nvPr>
        </p:nvSpPr>
        <p:spPr bwMode="auto">
          <a:noFill/>
          <a:ln>
            <a:solidFill>
              <a:srgbClr val="000000"/>
            </a:solidFill>
            <a:miter lim="800000"/>
            <a:headEnd/>
            <a:tailEnd/>
          </a:ln>
        </p:spPr>
      </p:sp>
      <p:sp>
        <p:nvSpPr>
          <p:cNvPr id="264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cs typeface="Arial" pitchFamily="34" charset="0"/>
            </a:endParaRPr>
          </a:p>
        </p:txBody>
      </p:sp>
      <p:sp>
        <p:nvSpPr>
          <p:cNvPr id="264196" name="Slide Number Placeholder 3"/>
          <p:cNvSpPr>
            <a:spLocks noGrp="1"/>
          </p:cNvSpPr>
          <p:nvPr>
            <p:ph type="sldNum" sz="quarter" idx="5"/>
          </p:nvPr>
        </p:nvSpPr>
        <p:spPr bwMode="auto">
          <a:noFill/>
          <a:ln>
            <a:miter lim="800000"/>
            <a:headEnd/>
            <a:tailEnd/>
          </a:ln>
        </p:spPr>
        <p:txBody>
          <a:bodyPr/>
          <a:lstStyle/>
          <a:p>
            <a:fld id="{B5DBD801-4E44-4DF0-9DC6-AD891DFF8A65}" type="slidenum">
              <a:rPr lang="ar-SA" smtClean="0">
                <a:cs typeface="Arial" pitchFamily="34" charset="0"/>
              </a:rPr>
              <a:pPr/>
              <a:t>10</a:t>
            </a:fld>
            <a:endParaRPr lang="en-GB"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11/01/1445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11/01/1445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Y" dirty="0" smtClean="0"/>
              <a:t>أقطار الحوض </a:t>
            </a:r>
            <a:r>
              <a:rPr lang="ar-SY" dirty="0" err="1" smtClean="0"/>
              <a:t>ومجيئات</a:t>
            </a:r>
            <a:r>
              <a:rPr lang="ar-SY" dirty="0" smtClean="0"/>
              <a:t> الجنين</a:t>
            </a:r>
            <a:endParaRPr lang="ar-SA" dirty="0"/>
          </a:p>
        </p:txBody>
      </p:sp>
      <p:sp>
        <p:nvSpPr>
          <p:cNvPr id="3" name="عنوان فرعي 2"/>
          <p:cNvSpPr>
            <a:spLocks noGrp="1"/>
          </p:cNvSpPr>
          <p:nvPr>
            <p:ph type="subTitle" idx="1"/>
          </p:nvPr>
        </p:nvSpPr>
        <p:spPr/>
        <p:txBody>
          <a:bodyPr/>
          <a:lstStyle/>
          <a:p>
            <a:r>
              <a:rPr lang="ar-SY" dirty="0" smtClean="0"/>
              <a:t>الدكتور خالد أحمد الشيخ </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مخرج الحوض :وهو يتألف من منطقتين ليستا في نفس المستوى لكن لهما نفس القاعدة وهي الخط المرسوم بين الحدبتين الوركيتين وتقع ذروة المثلث الخلفي بذروة العجز ويحده بالجانبين الرباط العجزيين الحرقفيين أما المثلث الأمامي فهومن الخط السابق وتحت شعبتي قوس العانة  وله ثلاث أقطار الأمامي الخلفي ويمتد من الحافة السفلية لقوس العانة حتى ذروة العجزوطوله 9,5-11,5 والقطر المعترض الواصل بين الوجه الداخلي للحدبتين الوركيتين ويقيس 11 سم والقطر السهمي وهو الأهم بين أقطار مخرج الحوض بما يخص تطور المخاض وهو يمتد من ذروة العجز حتى الخط الواصل بين الحدبتين الوركيتين ويقيس بالحالة الطبيعية 7,5 سم </a:t>
            </a:r>
            <a:endParaRPr lang="en-GB"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dirty="0" smtClean="0"/>
              <a:t>المستوى ذو الأبعاد الحوضية الكبرى : وهو القسم الأوسع من الحوض ويمتد من منتصف الوجه الخلفي للوصل العاني وجانبيا يمر بالعظمين الوركيين فوق منتصف الحق واصلا حتى نقطة إتصال الفقرتين العجزيتين الثانية والثالثة وليس لهذا المستوى أهمية توليدية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قياس الحوض وتقديره سريريا </a:t>
            </a:r>
            <a:endParaRPr lang="en-GB" dirty="0"/>
          </a:p>
        </p:txBody>
      </p:sp>
      <p:sp>
        <p:nvSpPr>
          <p:cNvPr id="3" name="Content Placeholder 2"/>
          <p:cNvSpPr>
            <a:spLocks noGrp="1"/>
          </p:cNvSpPr>
          <p:nvPr>
            <p:ph idx="1"/>
          </p:nvPr>
        </p:nvSpPr>
        <p:spPr/>
        <p:txBody>
          <a:bodyPr/>
          <a:lstStyle/>
          <a:p>
            <a:pPr marL="457200" indent="-457200">
              <a:buFont typeface="Wingdings" pitchFamily="2" charset="2"/>
              <a:buNone/>
              <a:defRPr/>
            </a:pPr>
            <a:endParaRPr lang="ar-SY" sz="2400" dirty="0" smtClean="0"/>
          </a:p>
          <a:p>
            <a:pPr marL="457200" indent="-457200">
              <a:buFont typeface="Wingdings" pitchFamily="2" charset="2"/>
              <a:buNone/>
              <a:defRPr/>
            </a:pPr>
            <a:r>
              <a:rPr lang="ar-SY" sz="2400" dirty="0" smtClean="0"/>
              <a:t> ضيق الحوض هو كل قصر في أحد أقطار الحوض أو شذوذ في شكله يؤثر في تطور آلية المخاض ولتضيق المخاض أربعة أشكال :</a:t>
            </a:r>
          </a:p>
          <a:p>
            <a:pPr marL="457200" indent="-457200">
              <a:buFont typeface="+mj-lt"/>
              <a:buAutoNum type="arabicPeriod"/>
              <a:defRPr/>
            </a:pPr>
            <a:r>
              <a:rPr lang="ar-SY" sz="2400" dirty="0" smtClean="0"/>
              <a:t>تضيق المضيق العلوي </a:t>
            </a:r>
          </a:p>
          <a:p>
            <a:pPr marL="457200" indent="-457200">
              <a:buFont typeface="+mj-lt"/>
              <a:buAutoNum type="arabicPeriod"/>
              <a:defRPr/>
            </a:pPr>
            <a:r>
              <a:rPr lang="ar-SY" sz="2400" dirty="0" smtClean="0"/>
              <a:t>تضيق المضيق المتوسط ( تقعير الحوض )</a:t>
            </a:r>
          </a:p>
          <a:p>
            <a:pPr marL="457200" indent="-457200">
              <a:buFont typeface="+mj-lt"/>
              <a:buAutoNum type="arabicPeriod"/>
              <a:defRPr/>
            </a:pPr>
            <a:r>
              <a:rPr lang="ar-SY" sz="2400" dirty="0" smtClean="0"/>
              <a:t>تضيق المضيق السفلي </a:t>
            </a:r>
          </a:p>
          <a:p>
            <a:pPr marL="457200" indent="-457200">
              <a:buFont typeface="+mj-lt"/>
              <a:buAutoNum type="arabicPeriod"/>
              <a:defRPr/>
            </a:pPr>
            <a:r>
              <a:rPr lang="ar-SY" sz="2400" dirty="0" smtClean="0"/>
              <a:t>التضيقات المشتركة بين المستويات الثلاثة السابقة </a:t>
            </a:r>
            <a:endParaRPr lang="en-GB"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تضيق المضيق العلوي :وهو نقص في القطر التوليدي المفيد الخرشومي خلف العاني عن 10 سم وحيث أن قياس القطر التوليدي غير ممكن سريريا وإنما يتم شعاعيا يستعاض عنه بقياس القطر السريري الواصل بين الطنف والحافة السفلية لمنتصف أرتفاق العانة وإنقاص 1,5-2 سم أو نقص في القطر المعترض الأعظمي عن 12 سم وهذا يتم شعاعيا </a:t>
            </a:r>
          </a:p>
          <a:p>
            <a:pPr>
              <a:defRPr/>
            </a:pPr>
            <a:r>
              <a:rPr lang="ar-SY" sz="2400" dirty="0" smtClean="0"/>
              <a:t>تضيق المضيق المتوسط :وهو كما ذكرنا المستوى المار بالشوكين الوركيين والحافة السفلية لإرتفاق العانة ومكان إلتقاء الفقرتين العجزيتين 4-5  ويكشف تضيق المضيق المتوسط بدقة فقط بالتصوير الشعاعي ويتصف بـ</a:t>
            </a:r>
          </a:p>
          <a:p>
            <a:pPr marL="457200" indent="-457200">
              <a:buFont typeface="+mj-lt"/>
              <a:buAutoNum type="arabicPeriod"/>
              <a:defRPr/>
            </a:pPr>
            <a:r>
              <a:rPr lang="ar-SY" sz="2400" dirty="0" smtClean="0"/>
              <a:t>شوكين وركيين متبارزين بشدة بمسافة أقل من 10 سم </a:t>
            </a:r>
          </a:p>
          <a:p>
            <a:pPr marL="457200" indent="-457200">
              <a:buFont typeface="+mj-lt"/>
              <a:buAutoNum type="arabicPeriod"/>
              <a:defRPr/>
            </a:pPr>
            <a:r>
              <a:rPr lang="ar-SY" sz="2400" dirty="0" smtClean="0"/>
              <a:t>تقارب جدر الحوض الجانبية </a:t>
            </a:r>
          </a:p>
          <a:p>
            <a:pPr marL="457200" indent="-457200">
              <a:buFont typeface="+mj-lt"/>
              <a:buAutoNum type="arabicPeriod"/>
              <a:defRPr/>
            </a:pPr>
            <a:r>
              <a:rPr lang="ar-SY" sz="2400" dirty="0" smtClean="0"/>
              <a:t>الوجه الأمامي للعجز مسطح بشدة </a:t>
            </a:r>
            <a:endParaRPr lang="en-GB"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تضيق المضيق السفلي (مخرج الحوض ): وعلامات تضيقه </a:t>
            </a:r>
          </a:p>
          <a:p>
            <a:pPr marL="457200" indent="-457200">
              <a:buFont typeface="+mj-lt"/>
              <a:buAutoNum type="arabicPeriod"/>
              <a:defRPr/>
            </a:pPr>
            <a:r>
              <a:rPr lang="ar-SY" sz="2400" dirty="0" smtClean="0"/>
              <a:t>تقارب الجدبتين الوركيتين بحيث يصبح القطر بينهما أقل من 8 سم ويتم التحري عنه بوضع قبضة اليد المطبقة في العجان بين الحدبتين الوركيتين والتي تعادل الـ8 سم وبهذا يقدر القطر بين الحدبتين أكبر أو أصغر من 8 سم </a:t>
            </a:r>
          </a:p>
          <a:p>
            <a:pPr marL="457200" indent="-457200">
              <a:buFont typeface="+mj-lt"/>
              <a:buAutoNum type="arabicPeriod"/>
              <a:defRPr/>
            </a:pPr>
            <a:r>
              <a:rPr lang="ar-SY" sz="2400" dirty="0" smtClean="0"/>
              <a:t>ضيق القوس تحت العانة الذي يدفع الرأس للأعلى والخلف مما يؤدي لتوتير العجان وحدوث تمزقات شديدة فيه بحال الولادة </a:t>
            </a:r>
          </a:p>
          <a:p>
            <a:pPr marL="457200" indent="-457200">
              <a:defRPr/>
            </a:pPr>
            <a:r>
              <a:rPr lang="ar-SY" sz="2400" dirty="0" smtClean="0"/>
              <a:t>تضيق الحوض عموما : وهنا التضيق يشمل عدة مستويات في التقعير الحوضي و الإنذار هنا أسوأ </a:t>
            </a:r>
          </a:p>
          <a:p>
            <a:pPr marL="457200" indent="-457200">
              <a:defRPr/>
            </a:pPr>
            <a:r>
              <a:rPr lang="ar-SY" sz="2400" dirty="0" smtClean="0"/>
              <a:t>وتعتبر القيصرية هي الخيار عندما يكون تضيق المدخل صريح بينما في تضيق المضيق المتوسط فتوضع الماخض تحت تجربة مخاض قبل القيصرية وفي تضيق المخرج فغالبا يمكن تجاوزه بخزع فرج عميق </a:t>
            </a:r>
          </a:p>
          <a:p>
            <a:pPr marL="457200" indent="-457200">
              <a:defRPr/>
            </a:pPr>
            <a:endParaRPr lang="ar-SY" sz="2400" dirty="0" smtClean="0"/>
          </a:p>
          <a:p>
            <a:pPr marL="457200" indent="-457200">
              <a:buFont typeface="Wingdings" pitchFamily="2" charset="2"/>
              <a:buNone/>
              <a:defRPr/>
            </a:pPr>
            <a:endParaRPr lang="en-GB"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err="1" smtClean="0"/>
              <a:t>مجيئات</a:t>
            </a:r>
            <a:r>
              <a:rPr lang="ar-SY" dirty="0" smtClean="0"/>
              <a:t> الجنين </a:t>
            </a:r>
            <a:endParaRPr lang="en-GB" dirty="0"/>
          </a:p>
        </p:txBody>
      </p:sp>
      <p:sp>
        <p:nvSpPr>
          <p:cNvPr id="3" name="Content Placeholder 2"/>
          <p:cNvSpPr>
            <a:spLocks noGrp="1"/>
          </p:cNvSpPr>
          <p:nvPr>
            <p:ph idx="1"/>
          </p:nvPr>
        </p:nvSpPr>
        <p:spPr/>
        <p:txBody>
          <a:bodyPr/>
          <a:lstStyle/>
          <a:p>
            <a:pPr>
              <a:defRPr/>
            </a:pPr>
            <a:r>
              <a:rPr lang="ar-SY" sz="2800" dirty="0" smtClean="0"/>
              <a:t> يمكن تقسيم المجيء لنوعين طولاني (قمي ,مقعدي )ومعترض هذا ولكل نوع من هذه الأنواع عدة أوضاع وأنواع سنذكرها بوقتها وتسمى المجيئات عدا القمي الأمامي والذي هو أشيع المجيئات لذلك تعتبر الوضعيات والمجيئات الأخرى شاذة وأشيع هذه المجيئات الشاذة المجيء القمي الخلفي لذلك سيتم البدء به هذا وتسمى هذه المجيئات شاذة لأنها تؤثر عكسا على سير المخاض وتطوره فقد تسبب تطاول مخاض أو توقف مخاض بشكل تام مما يعرض الجنين ومن ثم الوالدة للخطر ما لم يتم كشفه وحسن التدبير له   </a:t>
            </a:r>
            <a:endParaRPr lang="en-GB"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الأوضاع القمية الخلفية </a:t>
            </a:r>
            <a:endParaRPr lang="en-GB" dirty="0"/>
          </a:p>
        </p:txBody>
      </p:sp>
      <p:sp>
        <p:nvSpPr>
          <p:cNvPr id="3" name="Content Placeholder 2"/>
          <p:cNvSpPr>
            <a:spLocks noGrp="1"/>
          </p:cNvSpPr>
          <p:nvPr>
            <p:ph idx="1"/>
          </p:nvPr>
        </p:nvSpPr>
        <p:spPr/>
        <p:txBody>
          <a:bodyPr/>
          <a:lstStyle/>
          <a:p>
            <a:pPr>
              <a:defRPr/>
            </a:pPr>
            <a:r>
              <a:rPr lang="ar-SY" sz="2800" dirty="0" smtClean="0"/>
              <a:t>وغالبا ما يكون سبب الوضع مجهولا ولكن في بعض الأحيان يترافق مع شذوذ في شكل الحوض كما الحوض الذكري حيث يكون الجزء الأمامي من الحوض ضيقا مما يجعل المجيء يشغل الحيز الخلفي منه وكذلك في الحوض القردي الذي يكون مدخله بيضويا وقطره المعترض صغيرا مما يجعل الرأس يتخذ الوضع القفوي الخلفي وهنا يمكن وحتى قبل المخاض بفحص البطن معرفة الوضع الخلفي حيث يشاهد الرأس مرتفعا فوق العانة معطيا منظر المثانة الممتلئة كما يشاهد البطن بمنظر صحن الفنجان حيث يوجد أنخفاض عند السرة أو تحتها لأن ظهر الجنين لا يكون نحو الأمام إنما يكون بمقابلة الإنحناء القطني للعمود الفقري للأم وبسبب هذه الوضعية وبسبب قطر التدخل </a:t>
            </a:r>
            <a:endParaRPr lang="en-GB"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a:xfrm>
            <a:off x="457200" y="1066800"/>
            <a:ext cx="8229600" cy="5064125"/>
          </a:xfrm>
        </p:spPr>
        <p:txBody>
          <a:bodyPr>
            <a:normAutofit lnSpcReduction="10000"/>
          </a:bodyPr>
          <a:lstStyle/>
          <a:p>
            <a:pPr>
              <a:defRPr/>
            </a:pPr>
            <a:endParaRPr lang="ar-SY" sz="2800" dirty="0" smtClean="0"/>
          </a:p>
          <a:p>
            <a:pPr>
              <a:defRPr/>
            </a:pPr>
            <a:r>
              <a:rPr lang="ar-SY" sz="2800" dirty="0" smtClean="0"/>
              <a:t>للمجيء القفوي بالقطر القفوي الجبهي 11,5 سم وعدم إنعطاف الرأس الجيد يبقى الرأس عاليا ولا يتدخل في الحوض حتى بدء المخاض وسبب عدم إنعطاف الرأس هو استقامة العمود الفقري للجنين بمقابلة العمود القطني للأم كماذكر مما يجعل الجنين يقوم رأسه وعنقه بوضعية أكثر إستقامة وكذلك لا يمكن جس ظهر الجنين بجس البطن للحامل بينما تجس أطراف الجنين على جانبي الخط المتوسط للبطن وبالنسبة للإصغاء في المجيء القفوي فيتم في خاصرة الحامل من جهة ظهر الجنين وقد يسمع على الخط المتوسط حيث يكون صدر الجنين مدفوعا للأمام </a:t>
            </a:r>
          </a:p>
          <a:p>
            <a:pPr>
              <a:defRPr/>
            </a:pPr>
            <a:r>
              <a:rPr lang="ar-SY" sz="2800" dirty="0" smtClean="0"/>
              <a:t>ومع بدء المخاض تشكو الماخض من ألم ظهر مستمر وتزداد شدة الألم مع التقلصات الرحمية التي تكون غير متوافقة وغير منسجمة  </a:t>
            </a:r>
            <a:endParaRPr lang="en-GB"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a:xfrm>
            <a:off x="457200" y="1371600"/>
            <a:ext cx="8229600" cy="4759325"/>
          </a:xfrm>
        </p:spPr>
        <p:txBody>
          <a:bodyPr>
            <a:normAutofit lnSpcReduction="10000"/>
          </a:bodyPr>
          <a:lstStyle/>
          <a:p>
            <a:pPr>
              <a:defRPr/>
            </a:pPr>
            <a:r>
              <a:rPr lang="ar-SY" sz="2800" dirty="0" smtClean="0"/>
              <a:t>وحيث أن محيط المجيء غير منتظم الشكل لا يتطابق بشكل جيد على عنق الرحم مما يسبب تأخر بحدوث الإتساع والإنمحاء والتدخل والنزول وقد يسبب وذمة بعنق الرحم وحدبة مصلية بالرأس وكثيرا ما تتمزق الإغشية بشكل عفوي في مرحلة باكرة من المخاض ويكون لدى الأم إحساس قوي بالحاجة إلى الدفع والحزق بسبب إنضغاط المستقيم أما الفحص المهبلي فتختلف الموجودات حسب درجة إنعطاف الرأس وغالبا ما يجس اليافوخ البريغماوي بالقسم الأمامي من الحوض ما لم تخفيه الحدبة المصلية إذا كان الفحص المهبلي متأخرا </a:t>
            </a:r>
          </a:p>
          <a:p>
            <a:pPr>
              <a:defRPr/>
            </a:pPr>
            <a:r>
              <a:rPr lang="ar-SY" sz="2800" dirty="0" smtClean="0"/>
              <a:t>تدبير المخاض : للأسباب التي تم ذكرها يتطاول المخاض وتشكو المريضة من آلام ظهرية مستمرة وشاقة قد يفيد تدليك الظهر بتخفيف هذه الآلام وكذلك حمام الماء الساخن </a:t>
            </a:r>
            <a:endParaRPr lang="en-GB"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smtClean="0"/>
              <a:t>كما يجب تشجيع الماخض على الإستمرار بالحركة لأطول مدة ممكنة وعند الراحة تنصح بالجثو على الأطراف الأربعة حيث تكون هذه الوضعية هي الأكثر راحة للسيدة وتساعد على دوران الرأس ومع المراقبة المستمرة للمخاض والذي من المتوقع إستمراره لفترة أطول من الطبيعي مما يضطر لإعطاء السوائل الوريدية وتحريض المخاض الذي كثيرا ما يكون غير مجدي كما يجب إعطاء كمية كافية من المسكنات وهنا لا نغفل إعطاء الرانتدين لحماية المعدة من تأثير الأدوية وزيادة الإفراز الحامضي للمعدة وقد يكون خيارالتخدير فوق الجافية هو الخيار الأنسب كما يجب نصح الماخض بمقاومة شعور الحزق الذي غالبا ما يحدث قبل الإتساع التام للسبب المذكور سابقا </a:t>
            </a:r>
            <a:endParaRPr lang="en-GB" sz="28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تأثير الجنين على تطور المخاض وسيره</a:t>
            </a:r>
            <a:endParaRPr lang="en-GB" dirty="0"/>
          </a:p>
        </p:txBody>
      </p:sp>
      <p:sp>
        <p:nvSpPr>
          <p:cNvPr id="3" name="Content Placeholder 2"/>
          <p:cNvSpPr>
            <a:spLocks noGrp="1"/>
          </p:cNvSpPr>
          <p:nvPr>
            <p:ph idx="1"/>
          </p:nvPr>
        </p:nvSpPr>
        <p:spPr/>
        <p:txBody>
          <a:bodyPr>
            <a:normAutofit lnSpcReduction="10000"/>
          </a:bodyPr>
          <a:lstStyle/>
          <a:p>
            <a:pPr>
              <a:defRPr/>
            </a:pPr>
            <a:r>
              <a:rPr lang="ar-SY" sz="2800" dirty="0" smtClean="0"/>
              <a:t>يؤثر الجنين في تطور المخاض تبعا لحجمه و مجيئه ووضع المجيء وتدخله حيث يؤدي لتطاول أو اعاقة في تطور المخاض عندما يكون عرطلا أو ذو مجيء معيب أو ذو تدخل وانطباق معيب ولا بد من معرفة بعض التعاريف من أجل دقة التقييم </a:t>
            </a:r>
          </a:p>
          <a:p>
            <a:pPr>
              <a:defRPr/>
            </a:pPr>
            <a:r>
              <a:rPr lang="ar-SY" sz="2800" dirty="0" smtClean="0"/>
              <a:t>المجيء : وهو كما ذكر سابقا الجزء المتقدم من الجنين للتقعير الحوضي وهو على نوعين طولي (قمي , مقعدي ) ومعترض </a:t>
            </a:r>
          </a:p>
          <a:p>
            <a:pPr>
              <a:defRPr/>
            </a:pPr>
            <a:r>
              <a:rPr lang="ar-SY" sz="2800" dirty="0" smtClean="0"/>
              <a:t>وضع المجيء :وهو العلاقة مابين نقطة استكشاف المجيء ونصفي الحوض الأيمن والأيسر أما نوع الوضع فهو علاقة هذه النقطة معإحدى نهايتي أقطار الحوض وهي أربعة أمامي خلفي ومعترض ومنحرفان</a:t>
            </a:r>
            <a:endParaRPr lang="en-GB"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بعد التأكد من تمام الإتساع وزوال العنق بشكل تام يجب متابعة المراقبة الوثيقة للأم والجنين مع عدم التشجيع على الحزق حتى يكمل الرأس دورانه وقد نضطر لإستعمال جهاز إنشاق انتونوكس لتخفيف حزق الأم وقد تساعد وضعية الجثو على الأطراف الأربعة على إتمام الدوران والنزول وفي حال كانت التقلصات الرحمية ضعيفة يمكن لوضعية الإضطجاع الجانبي أو الوقوف أن تزيد من شدة التقلصات وقد نضطر لتنظيم وتقوية المخاض بالسنتوسين وإذا انقضت 30 دقيقة على تمام الإتساع مع مخاض جيد وفعال دون تقدم المجيء وظهوره يجب إستدعاء الطبيب لإمكانية الحاجة لولادة قيصرية </a:t>
            </a:r>
            <a:endParaRPr lang="en-GB"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sz="3600" dirty="0" smtClean="0"/>
              <a:t>المجيء الوجهي </a:t>
            </a:r>
            <a:endParaRPr lang="en-GB" sz="3600" dirty="0"/>
          </a:p>
        </p:txBody>
      </p:sp>
      <p:sp>
        <p:nvSpPr>
          <p:cNvPr id="3" name="Content Placeholder 2"/>
          <p:cNvSpPr>
            <a:spLocks noGrp="1"/>
          </p:cNvSpPr>
          <p:nvPr>
            <p:ph idx="1"/>
          </p:nvPr>
        </p:nvSpPr>
        <p:spPr/>
        <p:txBody>
          <a:bodyPr/>
          <a:lstStyle/>
          <a:p>
            <a:pPr>
              <a:defRPr/>
            </a:pPr>
            <a:r>
              <a:rPr lang="ar-SY" sz="2800" dirty="0" smtClean="0"/>
              <a:t>وعند ذلك يكون الرأس بحالة إنبساط كامل والقفا بتماس العمود الفقري للجنين ويبرز الرأس بالوجه ونسبة هذا المجيء 1\500ولادة والنقطة الاستكشافية له هي ذروة الذقن وقطر تدخله القطر تحت الذقني البريغماوي 9,5 سم وغالبا ما يكون ثانوي لمجيء قمي خلفي انبسط رأس الجنين بدلا من أن ينعطف وله ستة أوضاع حسب أقطار الحوض </a:t>
            </a:r>
          </a:p>
          <a:p>
            <a:pPr>
              <a:defRPr/>
            </a:pPr>
            <a:r>
              <a:rPr lang="ar-SY" sz="2800" dirty="0" smtClean="0"/>
              <a:t>أسباب حدوثه : منها الميل الأمامي للرحم وخاصة عند عديدات الولادة حيث يتدلى الرحم للأمام ويتغير محوره ويميل مقعد الجنين للأمام فيبسط الجنين رأسه انعكاسيا كما أن التقلصات الرحمية هنا ترسل قوة دفع نحوالذقن أكثر ون القفا مما يسبب انبساط الرأس </a:t>
            </a:r>
            <a:endParaRPr lang="en-GB"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ومن الأسباب لحدوثه الحوض الضيق كما في الحوض المسطح حيث يدخل الرأس عبر القطر المعترض لتعلق الحدبتين الجداريتين بمستوى القطر التوليدي فينبسط الرأس مع إستمرار الدفع وكذلك تعلق الحدبتان الجداريتان في الحوض الذكري عند القطر العجزي الحقي الذي يكون ضيقا مسببا للمجيء الوجهي وكذلك من الأسباب الأخرى موه السائل الأمنيوسي وخاصة عند حدوث تمزق عفوي والمجيء لا زال عاليا ولا ننسى من الأسباب ايضا التشوهات الخلقية عند الأجنة وخاصة انعدام الجمجمة </a:t>
            </a:r>
          </a:p>
          <a:p>
            <a:pPr>
              <a:defRPr/>
            </a:pPr>
            <a:r>
              <a:rPr lang="ar-SY" sz="2800" smtClean="0"/>
              <a:t>هذا ويصعب التنبؤ به قبل المخاض ما لم يوجد تشوه جنيني يستدعي الأنتباه لإمكانية مصادفة هذا المجيء المعيب </a:t>
            </a:r>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أما في مرحلة الولادة فغالبا ما يتعذر كشف المجيء الوجهي بجس البطن خاصة إذا كان الذقن في الأمام وأفضل مكان لإصغاء الجنين يكون عبر صدر الجنين في الجهة ذاتها التي تجس فيها أطراف الجنين ما عدا الوضع الذقني الخلفي فيكون سماع قلب الجنين صعبا لأن صدر الجنين يكون على تماس العمود الفقري الوالدي </a:t>
            </a:r>
          </a:p>
          <a:p>
            <a:pPr>
              <a:defRPr/>
            </a:pPr>
            <a:r>
              <a:rPr lang="ar-SY" sz="2800" dirty="0" smtClean="0"/>
              <a:t>بالفحص النسائي يكون المجيء عاليا طريا غير منتظم وعندما يكون إتساع العنق كافيا تجس تراكيب الوجه ويجب التمييز بين الفم والشرج في المجيء المقعدي وخاصة بعد فترة من المخاض وبعدما يتوذم الوجه حيث نميز الفم بجس اللثة ومنعكس المص عند الجنين ويعتمد تشخيص المجيء الوجهي بجس نقطة الإستكشاف وهي ذروة الذقن </a:t>
            </a:r>
            <a:endParaRPr lang="en-GB"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وينبغي على المولد تحديد وضع المجيء بتحديد مكان ذروة الذقن من أقطار الحوض وعندما يكون الذقن في الخلف يجب تحديد ما إذا كان مستوى الذقن أخفض من مستوى الجبهة وهذا يعني أن الذقن ستدور نحو الأمام عندما يتقدم المخاض حيث أن الذقني العجزي هو صعب التقدم وغالبا ما يحتاج لإنهاء الحمل بولادة قيصرية </a:t>
            </a:r>
          </a:p>
          <a:p>
            <a:pPr>
              <a:defRPr/>
            </a:pPr>
            <a:r>
              <a:rPr lang="ar-SY" sz="2800" dirty="0" smtClean="0"/>
              <a:t>في المجيء الذقني الأيسر الأمامي يشعر الفاحص بحواف الحجاج على القطر المائل الأيسر للحوض وينبغي الإنتباه لتلافي أذية العينين أو تلويثهما وإصابتهما بخمج بسبب لمسهما بأصابع الفاحص وفي هذا الوضع يكون الجزء المتقدم هو عظم الفك الأيسر وعند تقدم المخاض يحدث فرط إنبساط بالرأس وتصبح الذقن هي الجزء المتقدم وتدور </a:t>
            </a:r>
            <a:endParaRPr lang="en-GB"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الذقن للأمام 45 درجة وتصبح تحت إرتفاق العانة ثم تتجاوز إرتفاق العانة ثم  ينعطف الرأس وتتم ولادة الجبهة فقبة القحف فالقفا وتنتهي ولادة الرأس ثم تدور الذقن دورانا خارجيا معاوضا 45 درجة ويدخل الكتفين بالقطر المائل الأيسر وتصل الكتف الأمامية إلى قاع الحوض ثم تدور45درجة  نحو الأمام على طول النصف الأيمن من الحوض وفي هذه الأثناء تدور الرأس والذقن 45 درجة نحو اليسار ثم تبرز الكتف الأمامية من تحت إلتفاق العانة ثم تنزلق الكتف الخلفية من الخلف ثم يلد الجذع بحركة انعطاف جانبي </a:t>
            </a:r>
            <a:endParaRPr lang="en-GB"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المجيء الجبهي </a:t>
            </a:r>
            <a:endParaRPr lang="en-GB" dirty="0"/>
          </a:p>
        </p:txBody>
      </p:sp>
      <p:sp>
        <p:nvSpPr>
          <p:cNvPr id="3" name="Content Placeholder 2"/>
          <p:cNvSpPr>
            <a:spLocks noGrp="1"/>
          </p:cNvSpPr>
          <p:nvPr>
            <p:ph idx="1"/>
          </p:nvPr>
        </p:nvSpPr>
        <p:spPr/>
        <p:txBody>
          <a:bodyPr>
            <a:normAutofit lnSpcReduction="10000"/>
          </a:bodyPr>
          <a:lstStyle/>
          <a:p>
            <a:pPr>
              <a:defRPr/>
            </a:pPr>
            <a:r>
              <a:rPr lang="ar-SY" sz="2800" dirty="0" smtClean="0"/>
              <a:t>وهنا يكون الرأس منبسطا جزئيا بحيث يتقدم الجنين بالجبهة ويكون قطر التدخل القطر القفوي الذقني 13,5 سم وهو أكبر أقطار الجمجمة عند الجنين وهو يفوق جميع أقطار الحوض وهذا المجيء نادر الحدوث ونسبته 1/ 1000 ولادة </a:t>
            </a:r>
          </a:p>
          <a:p>
            <a:pPr>
              <a:defRPr/>
            </a:pPr>
            <a:r>
              <a:rPr lang="ar-SY" sz="2800" dirty="0" smtClean="0"/>
              <a:t>الأسباب : مشابهة لأسباب المجيء الوجهي غبر أن الرأس لا ينبسط بشكل كامل وهو مرحلة انتقالية بين المجيء القمي والوجهي وفي حالات نادرة ما يثبت المجيء على هذه الوضعية إنما غالبا يستمر ليصبح وجهي </a:t>
            </a:r>
          </a:p>
          <a:p>
            <a:pPr>
              <a:defRPr/>
            </a:pPr>
            <a:r>
              <a:rPr lang="ar-SY" sz="2800" dirty="0" smtClean="0"/>
              <a:t>التشخيص : لا يكشف المجيء عادة فبل بدء المخاض وعند بدء المخاض يبقى الرأس عاليا ويبدو كبيرا ولا ينزل بالحوض رغم التقلصات الرحمية الفعالة </a:t>
            </a:r>
            <a:endParaRPr lang="en-GB"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بالفحص المهبلي يكون المجيء عاليا وقد يصعب الوصول إليه ويمكن أن نشعر باليافوخ البريغماوي بشكل واضح على أحد جانبي الحوض وبحواف الحجاج وأحيانا بجذر الأنف لكن لا يمكن الوصول للذقن وذروة الذقن وعندما يكون الفحص متأخرا قد لا تشاهد هذه المعالم يسبب التوذم بالمجيء والحدبة المصلية المتشكلة </a:t>
            </a:r>
          </a:p>
          <a:p>
            <a:pPr>
              <a:defRPr/>
            </a:pPr>
            <a:r>
              <a:rPr lang="ar-SY" sz="2800" dirty="0" smtClean="0"/>
              <a:t>التدبير : يجب مباشرة وبعد كشف المجيء طلب المساعدة من قبل طبيب لأن ولادة هذا المجيء نادر جدا وشبه المستحيل لكن هذا لا يمنع من المراقبة القصيرة عندما حالة الجنين تسمح بذلك  على أمل التحول لمجيء وجهي ونادرا لقمي وما لم يحدث هذا لا بد عندها من التدخل الجراحي لإنهاء المخاض بقيصرية </a:t>
            </a:r>
            <a:endParaRPr lang="en-GB"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المجيء المقعدي </a:t>
            </a:r>
            <a:endParaRPr lang="en-GB" dirty="0"/>
          </a:p>
        </p:txBody>
      </p:sp>
      <p:sp>
        <p:nvSpPr>
          <p:cNvPr id="3" name="Content Placeholder 2"/>
          <p:cNvSpPr>
            <a:spLocks noGrp="1"/>
          </p:cNvSpPr>
          <p:nvPr>
            <p:ph idx="1"/>
          </p:nvPr>
        </p:nvSpPr>
        <p:spPr/>
        <p:txBody>
          <a:bodyPr>
            <a:normAutofit lnSpcReduction="10000"/>
          </a:bodyPr>
          <a:lstStyle/>
          <a:p>
            <a:pPr>
              <a:defRPr/>
            </a:pPr>
            <a:r>
              <a:rPr lang="ar-SY" sz="2800" dirty="0" smtClean="0"/>
              <a:t>ويكون الجنين بوضع طولي و إليتاه يالقطب السفلي نحو مدخل الحوض ويتدخل بالقطر بين المدورين الفخديين 10 سم والنقطة الإستكشافية هي العجز يشاهد هذا المجيء بنسبة 3% وتكون هذه النسبة أكبر في الولادات الباكرة الحاصلة بالثلث الثاني من الحمل وذلك بسبب الزيادة النسبية للسائل الأمنيوسي مما يسهل حركة الجنين وبسبب زيادة وزن الرأس نسبة للجسم </a:t>
            </a:r>
          </a:p>
          <a:p>
            <a:pPr>
              <a:defRPr/>
            </a:pPr>
            <a:r>
              <a:rPr lang="ar-SY" sz="2800" dirty="0" smtClean="0"/>
              <a:t>أشكال المجيء المقعدي : </a:t>
            </a:r>
          </a:p>
          <a:p>
            <a:pPr>
              <a:defRPr/>
            </a:pPr>
            <a:r>
              <a:rPr lang="ar-SY" sz="2800" dirty="0" smtClean="0"/>
              <a:t>المجيء المقعدي الصريح (تكون الساقان ممدودتان ) ويبدو المقعد والوركان مثنيان والساقان ممتدتان على البطن ويمثل هذا النوع 70 %من المجيئات المقعدية وخاصة عند الخروسات بسبب مقوية العضلة الرحمية</a:t>
            </a:r>
            <a:endParaRPr lang="en-GB"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المجيء المقعدي التام :وتكون الوركان والركبتان مثنيتان وتلامس كل قدم جانب الإلية المقابلة </a:t>
            </a:r>
          </a:p>
          <a:p>
            <a:pPr>
              <a:defRPr/>
            </a:pPr>
            <a:r>
              <a:rPr lang="ar-SY" sz="2800" dirty="0" smtClean="0"/>
              <a:t>المجيء المقعدي بالطراز القدمي : وهو نادر المصادفة وتكون إحدى القدمين أو كلاهما هما المجيء متقدمان على الإلية بسبب سوء إنعطاف الوركين والركبتين </a:t>
            </a:r>
          </a:p>
          <a:p>
            <a:pPr>
              <a:defRPr/>
            </a:pPr>
            <a:r>
              <a:rPr lang="ar-SY" sz="2800" dirty="0" smtClean="0"/>
              <a:t>المجيء المقعدي بالطراز الركبي : وهو أكثر ندرة من السابق وتكون إحدى الوركين أو كلاهما منبسطين بينما تكون الركبتين منعطفتين</a:t>
            </a:r>
          </a:p>
          <a:p>
            <a:pPr>
              <a:buFont typeface="Wingdings" pitchFamily="2" charset="2"/>
              <a:buNone/>
              <a:defRPr/>
            </a:pPr>
            <a:endParaRPr lang="en-GB"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a:xfrm>
            <a:off x="457200" y="1066800"/>
            <a:ext cx="8229600" cy="5064125"/>
          </a:xfrm>
        </p:spPr>
        <p:txBody>
          <a:bodyPr>
            <a:normAutofit fontScale="92500"/>
          </a:bodyPr>
          <a:lstStyle/>
          <a:p>
            <a:pPr>
              <a:defRPr/>
            </a:pPr>
            <a:endParaRPr lang="ar-SY" dirty="0" smtClean="0"/>
          </a:p>
          <a:p>
            <a:pPr>
              <a:defRPr/>
            </a:pPr>
            <a:r>
              <a:rPr lang="ar-SY" dirty="0" smtClean="0"/>
              <a:t>وبما يتعلق بدور الجنين في تطور المخاض وحيث أنه يتألف من أقسام تعد كبيرة كالرأس والمقعد والجدع وأقسام صغيرة كالأطراف العلوية والسفلية لا بد من معرفة صفات هذا الجنين </a:t>
            </a:r>
          </a:p>
          <a:p>
            <a:pPr>
              <a:defRPr/>
            </a:pPr>
            <a:r>
              <a:rPr lang="ar-SY" dirty="0" smtClean="0"/>
              <a:t>رأس الجنين : وهو يشتمل الجمجمة والوجه حيث تتركب الجمجمة من تسع عظام هي( القفوي و الوتدي والغربالي و والعضمان الجبهيان والجداريان و الصدغيان )تفصلها الدروز ( الدرز السهمي وهوطولي يتصالب مع درزان معترضان في الأمام الدرز الجبهي الجداري وفي الخلف القفوي الجداري )وتتوسع هذه الدروز في بعض المناطق فتؤلف اليوافيخ    </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dirty="0" smtClean="0"/>
              <a:t>أسباب المجيء المقعدي :</a:t>
            </a:r>
          </a:p>
          <a:p>
            <a:pPr marL="514350" indent="-514350">
              <a:buFont typeface="+mj-lt"/>
              <a:buAutoNum type="arabicPeriod"/>
              <a:defRPr/>
            </a:pPr>
            <a:r>
              <a:rPr lang="ar-SY" dirty="0" smtClean="0"/>
              <a:t>المخاض الباكر </a:t>
            </a:r>
          </a:p>
          <a:p>
            <a:pPr marL="514350" indent="-514350">
              <a:buFont typeface="+mj-lt"/>
              <a:buAutoNum type="arabicPeriod"/>
              <a:defRPr/>
            </a:pPr>
            <a:r>
              <a:rPr lang="ar-SY" dirty="0" smtClean="0"/>
              <a:t>الحمل المتعدد </a:t>
            </a:r>
          </a:p>
          <a:p>
            <a:pPr marL="514350" indent="-514350">
              <a:buFont typeface="+mj-lt"/>
              <a:buAutoNum type="arabicPeriod"/>
              <a:defRPr/>
            </a:pPr>
            <a:r>
              <a:rPr lang="ar-SY" dirty="0" smtClean="0"/>
              <a:t>الإستسقاء الأمنيوسي </a:t>
            </a:r>
          </a:p>
          <a:p>
            <a:pPr marL="514350" indent="-514350">
              <a:buFont typeface="+mj-lt"/>
              <a:buAutoNum type="arabicPeriod"/>
              <a:defRPr/>
            </a:pPr>
            <a:r>
              <a:rPr lang="ar-SY" dirty="0" smtClean="0"/>
              <a:t>استسقاء الرأس </a:t>
            </a:r>
          </a:p>
          <a:p>
            <a:pPr marL="514350" indent="-514350">
              <a:buFont typeface="+mj-lt"/>
              <a:buAutoNum type="arabicPeriod"/>
              <a:defRPr/>
            </a:pPr>
            <a:r>
              <a:rPr lang="ar-SY" dirty="0" smtClean="0"/>
              <a:t>شذوذات الرحم الخلقية </a:t>
            </a:r>
          </a:p>
          <a:p>
            <a:pPr marL="514350" indent="-514350">
              <a:buFont typeface="+mj-lt"/>
              <a:buAutoNum type="arabicPeriod"/>
              <a:defRPr/>
            </a:pPr>
            <a:r>
              <a:rPr lang="ar-SY" dirty="0" smtClean="0"/>
              <a:t>المشيمة المنزاحة </a:t>
            </a:r>
          </a:p>
          <a:p>
            <a:pPr marL="514350" indent="-514350">
              <a:buFont typeface="+mj-lt"/>
              <a:buAutoNum type="arabicPeriod"/>
              <a:defRPr/>
            </a:pPr>
            <a:r>
              <a:rPr lang="ar-SY" dirty="0" smtClean="0"/>
              <a:t>عندما يكون الساقان ممدودتان </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800" dirty="0" smtClean="0"/>
              <a:t>فقد تحول الساقان الممدودتان اللتان تمنعان الجذع من الإنعطاف وتثبته بشكل مستقيم من تقدم الرأس كما أن وكما ذكر سابقا في المخاض الباكر قبل الأسبوع 34 يكثر مشاهدة المجيئات المعيبة وخاصة المقعدي وكذلك بالحمل المتعدد حيث ينقص الحيز المتاح للحركة والدوران للجنين ليعدل من مجيئه في نهاية الحمل وبالتالي تكثر مشاهدة المجيء المقعدي لأحد التوائم أو كلاهما بينما الإستسقاء الأمنيوسي يسبب تمدد زائد لجوف الرحم مما يجعل الجنين أقل ثبوتية بالمجيء القمي وتشاهد المجيئات المعيبة والمقعدية وبنفس الطريقة عند عديدات الولادة أما في إستسقاء الرأس وبسبب كبر حجمه يكون قعر الرحم أكثر مطابقة له من قسمه السفلي كما تعيق المشيمة المنزاحة وتشوه جوف الرحم بحجاب أو ورم ليفي من تقدم الرأس </a:t>
            </a:r>
            <a:endParaRPr lang="en-GB"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a:bodyPr>
          <a:lstStyle/>
          <a:p>
            <a:pPr marL="514350" indent="-514350">
              <a:buNone/>
              <a:defRPr/>
            </a:pPr>
            <a:r>
              <a:rPr lang="ar-SY" sz="2800" dirty="0" smtClean="0"/>
              <a:t>     تستطب القيصرية بالمجيء المقعدي بالحالات التالية :</a:t>
            </a:r>
          </a:p>
          <a:p>
            <a:pPr marL="514350" indent="-514350">
              <a:buNone/>
              <a:defRPr/>
            </a:pPr>
            <a:endParaRPr lang="ar-SY" sz="2800" dirty="0" smtClean="0"/>
          </a:p>
          <a:p>
            <a:pPr marL="514350" indent="-514350">
              <a:buNone/>
              <a:defRPr/>
            </a:pPr>
            <a:r>
              <a:rPr lang="ar-SY" sz="2800" dirty="0" smtClean="0"/>
              <a:t> 1- قصة ولادة سابقة عسرة أو أذية جنينية وعند تألم الجنين </a:t>
            </a:r>
          </a:p>
          <a:p>
            <a:pPr>
              <a:buFont typeface="Wingdings" pitchFamily="2" charset="2"/>
              <a:buNone/>
              <a:defRPr/>
            </a:pPr>
            <a:r>
              <a:rPr lang="ar-SY" sz="2800" dirty="0" smtClean="0"/>
              <a:t> 2- في حالات ضيق الحوض والحوض الصغير </a:t>
            </a:r>
          </a:p>
          <a:p>
            <a:pPr>
              <a:buFont typeface="Wingdings" pitchFamily="2" charset="2"/>
              <a:buNone/>
              <a:defRPr/>
            </a:pPr>
            <a:r>
              <a:rPr lang="ar-SY" sz="2800" dirty="0" smtClean="0"/>
              <a:t>3- في الجنين </a:t>
            </a:r>
            <a:r>
              <a:rPr lang="ar-SY" sz="2800" dirty="0" err="1" smtClean="0"/>
              <a:t>العرطل</a:t>
            </a:r>
            <a:r>
              <a:rPr lang="ar-SY" sz="2800" dirty="0" smtClean="0"/>
              <a:t> الذي يزيد عن 3500 </a:t>
            </a:r>
            <a:r>
              <a:rPr lang="ar-SY" sz="2800" dirty="0" err="1" smtClean="0"/>
              <a:t>غ</a:t>
            </a:r>
            <a:r>
              <a:rPr lang="ar-SY" sz="2800" dirty="0" smtClean="0"/>
              <a:t> </a:t>
            </a:r>
          </a:p>
          <a:p>
            <a:pPr>
              <a:buFont typeface="Wingdings" pitchFamily="2" charset="2"/>
              <a:buNone/>
              <a:defRPr/>
            </a:pPr>
            <a:r>
              <a:rPr lang="ar-SY" sz="2800" dirty="0" smtClean="0"/>
              <a:t>4- في حالات فرط انبساط الرأس </a:t>
            </a:r>
          </a:p>
          <a:p>
            <a:pPr>
              <a:buFont typeface="Wingdings" pitchFamily="2" charset="2"/>
              <a:buNone/>
              <a:defRPr/>
            </a:pPr>
            <a:r>
              <a:rPr lang="ar-SY" sz="2800" dirty="0" smtClean="0"/>
              <a:t>5- بالمجيء </a:t>
            </a:r>
            <a:r>
              <a:rPr lang="ar-SY" sz="2800" dirty="0" err="1" smtClean="0"/>
              <a:t>المقعدي</a:t>
            </a:r>
            <a:r>
              <a:rPr lang="ar-SY" sz="2800" dirty="0" smtClean="0"/>
              <a:t> </a:t>
            </a:r>
            <a:r>
              <a:rPr lang="ar-SY" sz="2800" dirty="0" err="1" smtClean="0"/>
              <a:t>القدمي</a:t>
            </a:r>
            <a:r>
              <a:rPr lang="ar-SY" sz="2800" dirty="0" smtClean="0"/>
              <a:t> </a:t>
            </a:r>
          </a:p>
          <a:p>
            <a:pPr marL="514350" indent="-514350">
              <a:buFont typeface="+mj-lt"/>
              <a:buAutoNum type="arabicPeriod"/>
              <a:defRPr/>
            </a:pPr>
            <a:endParaRPr lang="en-GB"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المجيء المعترض </a:t>
            </a:r>
            <a:endParaRPr lang="en-GB" dirty="0"/>
          </a:p>
        </p:txBody>
      </p:sp>
      <p:sp>
        <p:nvSpPr>
          <p:cNvPr id="3" name="Content Placeholder 2"/>
          <p:cNvSpPr>
            <a:spLocks noGrp="1"/>
          </p:cNvSpPr>
          <p:nvPr>
            <p:ph idx="1"/>
          </p:nvPr>
        </p:nvSpPr>
        <p:spPr/>
        <p:txBody>
          <a:bodyPr>
            <a:normAutofit lnSpcReduction="10000"/>
          </a:bodyPr>
          <a:lstStyle/>
          <a:p>
            <a:pPr>
              <a:defRPr/>
            </a:pPr>
            <a:r>
              <a:rPr lang="ar-SY" sz="2800" dirty="0" smtClean="0"/>
              <a:t>وهو المجيء الذي يتقاطع فيه محور الجنين الطولي مع القطر الأمامي الخلفي للحوض ويشار لهذا المجيء عادة بالمجيء الكتفي حيث غالبا ما يتوضع الكتف في مدخل الحوض وقد يكون الجنين معترضا بشكل تام أو مائلا حيث يتوضع وغالبا الرأس وقليلا المقعد بالحفرة الحرقفية . النقطة الإستكشافية لهذا المجيء هو لوح الكتف ويحدد الوضع جهة مكان الرأس بينما يحدد الوضع الأمامي والخلفي وجود الظهر بالأمام أو بالخلف وقد يكون في مدخل الحوض في بعض الحالات ظهر أو بطن أو أضلاع أو خاصرة , أما نسبة حدوث هذا المجيء بين المواخض 1/500وقد يكون بسبب أي عائق يمنع تدخل الرأس أو المقعد ويشاهد أكثر عند الولودات بسبب رخاوةعضلات جدار البطن  </a:t>
            </a:r>
            <a:endParaRPr lang="en-GB"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800" dirty="0" smtClean="0"/>
              <a:t>ومن العوامل التي قد تسبب هذا المجيء ارتكازالمشيمة المعيب وجود ورم ساد والحمل المتعدد والتشوهات الجنينية والاستسقاء الأمنيوسي والخداج وعدم التناسب الحوضي الجنيني والشذوذات الرحمية مثل الرحم ذو القرنين والحجاب غير التام وتضيق الحوض</a:t>
            </a:r>
          </a:p>
          <a:p>
            <a:pPr>
              <a:defRPr/>
            </a:pPr>
            <a:r>
              <a:rPr lang="ar-SY" sz="2800" dirty="0" smtClean="0"/>
              <a:t>تشخيص المجيء المعترض : </a:t>
            </a:r>
          </a:p>
          <a:p>
            <a:pPr>
              <a:buFont typeface="Wingdings" pitchFamily="2" charset="2"/>
              <a:buNone/>
              <a:defRPr/>
            </a:pPr>
            <a:r>
              <a:rPr lang="ar-SY" sz="2800" dirty="0" smtClean="0"/>
              <a:t>1- بالفحص البطني : حيث يكون شكل الرحم والبطن عرضاني وقعر الرحم منخفض أقل من المتوقع له حسب عمر الحمل ويكون عريض وعند جس القطب العلوي والسفلي للرحم لا يمكن جس رأس أو مقعد فيهما انما يمكن الشعور بالرأس عند الخاصرة للأم وتكون الإلية في الجانب الآخر   </a:t>
            </a:r>
            <a:endParaRPr lang="en-GB"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sz="3200" dirty="0"/>
          </a:p>
        </p:txBody>
      </p:sp>
      <p:sp>
        <p:nvSpPr>
          <p:cNvPr id="3" name="Content Placeholder 2"/>
          <p:cNvSpPr>
            <a:spLocks noGrp="1"/>
          </p:cNvSpPr>
          <p:nvPr>
            <p:ph idx="1"/>
          </p:nvPr>
        </p:nvSpPr>
        <p:spPr/>
        <p:txBody>
          <a:bodyPr/>
          <a:lstStyle/>
          <a:p>
            <a:pPr>
              <a:buFont typeface="Wingdings" pitchFamily="2" charset="2"/>
              <a:buNone/>
              <a:defRPr/>
            </a:pPr>
            <a:r>
              <a:rPr lang="ar-SY" sz="2800" dirty="0" smtClean="0"/>
              <a:t>2- اصغاء الجنين : فأفضل ما يسمع أسفل السرة وتكون شديدة الوضوح عندما يكون ظهر الجنين في الخلف </a:t>
            </a:r>
          </a:p>
          <a:p>
            <a:pPr>
              <a:buFont typeface="Wingdings" pitchFamily="2" charset="2"/>
              <a:buNone/>
              <a:defRPr/>
            </a:pPr>
            <a:r>
              <a:rPr lang="ar-SY" sz="2800" dirty="0" smtClean="0"/>
              <a:t>3- المس المهبلي : حيث أن أهم علامة هي السلبية بحيث لا يمكن الشعور برأس أو مقعد ويكون المجيء عاليا وفي بعض الأحيان يمكن الشعور بكتف أو يد أو أضلاع أو ظهر وقد يكون جيب المياه متداليا في المهبل من خلال عنق الرحم </a:t>
            </a:r>
          </a:p>
          <a:p>
            <a:pPr>
              <a:buFont typeface="Wingdings" pitchFamily="2" charset="2"/>
              <a:buNone/>
              <a:defRPr/>
            </a:pPr>
            <a:r>
              <a:rPr lang="ar-SY" sz="2800" dirty="0" smtClean="0"/>
              <a:t>4- التصوير الشعاعي وهو يؤكد التشخيص وقد يكشف اضطرابات بالحوض والجنين </a:t>
            </a:r>
            <a:endParaRPr lang="en-GB"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آلية المخاض </a:t>
            </a:r>
            <a:r>
              <a:rPr lang="ar-SY" smtClean="0"/>
              <a:t>بالمجيء المعترض</a:t>
            </a:r>
            <a:endParaRPr lang="en-GB" dirty="0"/>
          </a:p>
        </p:txBody>
      </p:sp>
      <p:sp>
        <p:nvSpPr>
          <p:cNvPr id="3" name="Content Placeholder 2"/>
          <p:cNvSpPr>
            <a:spLocks noGrp="1"/>
          </p:cNvSpPr>
          <p:nvPr>
            <p:ph idx="1"/>
          </p:nvPr>
        </p:nvSpPr>
        <p:spPr/>
        <p:txBody>
          <a:bodyPr/>
          <a:lstStyle/>
          <a:p>
            <a:pPr>
              <a:defRPr/>
            </a:pPr>
            <a:r>
              <a:rPr lang="ar-SY" sz="2400" dirty="0" smtClean="0"/>
              <a:t>لا يمكن أن يولد الجنين ذو المجيء المعترض ولادة طبيعية ما لم يتم تحويله بل ويجب عدم ترك المجيءالمركب للمخاض العفوي والمهمل </a:t>
            </a:r>
          </a:p>
          <a:p>
            <a:pPr>
              <a:defRPr/>
            </a:pPr>
            <a:r>
              <a:rPr lang="ar-SY" sz="2400" dirty="0" smtClean="0"/>
              <a:t>التحول العفوي حيث يتحول المجيء المعترض وخاصة المائل لمجيء طولاني وهذا التحول يحدث غالبا قبل حدوق المخاض</a:t>
            </a:r>
          </a:p>
          <a:p>
            <a:pPr>
              <a:defRPr/>
            </a:pPr>
            <a:r>
              <a:rPr lang="ar-SY" sz="2400" dirty="0" smtClean="0"/>
              <a:t>المجيء المعترض المهمل :  وينجم عن عدم التشخيص والتدبير لوقت متأخروهنا تكون التقلصات الرحمية ضعيفة  وتطور المخاض بطيء جدا ويتمزق جيب المياه باكرا لتندفع كمية كبيرة من السائل الأمنيوسي وينحشر الكتف في القسم السفلي من الرحم فعندم تستمر التقلصات الرحمية تتسمك القطعىعة العلوية من الرحم بينما  تر ق القطهة السفلية للرحم وتصبح عرضة للتمزق وقديتوقف المخاض ليدافع الرحم عن نفسه وتحدث عطالة رحمية وقد يحدث خمج تالي وشديد قد يؤدي بحياة المريضة وفي كلا الحالتين يموت الجنين وتخطر الأم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انذار المجيء المعترض ويكون جيد عندما يتم التشخيص الباكر بينما يؤدي المجيء المهمل لموت كل الأطفال والعديد من الأمهات </a:t>
            </a:r>
          </a:p>
          <a:p>
            <a:pPr>
              <a:defRPr/>
            </a:pPr>
            <a:r>
              <a:rPr lang="ar-SY" sz="2800" dirty="0" smtClean="0"/>
              <a:t>تدبير المجيء المعترض :</a:t>
            </a:r>
          </a:p>
          <a:p>
            <a:pPr>
              <a:buFont typeface="Wingdings" pitchFamily="2" charset="2"/>
              <a:buNone/>
              <a:defRPr/>
            </a:pPr>
            <a:r>
              <a:rPr lang="ar-SY" sz="2800" dirty="0" smtClean="0"/>
              <a:t>1- التدبير قبل المخاض : حيث نجري فحصا بطنيا وحوضيا وشعاعيا لنفي التشوهات الجنينية والحوضية </a:t>
            </a:r>
          </a:p>
          <a:p>
            <a:pPr>
              <a:buFont typeface="Wingdings" pitchFamily="2" charset="2"/>
              <a:buNone/>
              <a:defRPr/>
            </a:pPr>
            <a:r>
              <a:rPr lang="ar-SY" sz="2800" dirty="0" smtClean="0"/>
              <a:t>2- تستطب القيصربة الانتخابية عندما يوجد سبب لا يمكننا من التفكير بالتحويل و الولادة الطبيعية (ارتكاز المشيمة وعدم التناسب الحوضي الجنيني بينما ما لم يحدث مخاض يفضل الإنتظار أملا بتغير المجيء </a:t>
            </a:r>
          </a:p>
          <a:p>
            <a:pPr>
              <a:defRPr/>
            </a:pPr>
            <a:r>
              <a:rPr lang="ar-SY" sz="2800" dirty="0" smtClean="0"/>
              <a:t>التدبير أثناء المخاض : حيث يجب الأخذ بعين الإعتبار لخمس نقاط</a:t>
            </a:r>
            <a:endParaRPr lang="en-GB"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defRPr/>
            </a:pPr>
            <a:r>
              <a:rPr lang="ar-SY" sz="2800" dirty="0" smtClean="0"/>
              <a:t>سبب المجيء المعترض </a:t>
            </a:r>
          </a:p>
          <a:p>
            <a:pPr marL="514350" indent="-514350">
              <a:buFont typeface="+mj-lt"/>
              <a:buAutoNum type="arabicPeriod"/>
              <a:defRPr/>
            </a:pPr>
            <a:r>
              <a:rPr lang="ar-SY" sz="2800" dirty="0" smtClean="0"/>
              <a:t>رقم الولادة عند الماخض </a:t>
            </a:r>
          </a:p>
          <a:p>
            <a:pPr marL="514350" indent="-514350">
              <a:buFont typeface="+mj-lt"/>
              <a:buAutoNum type="arabicPeriod"/>
              <a:defRPr/>
            </a:pPr>
            <a:r>
              <a:rPr lang="ar-SY" sz="2800" dirty="0" smtClean="0"/>
              <a:t>اتساع العنق </a:t>
            </a:r>
          </a:p>
          <a:p>
            <a:pPr marL="514350" indent="-514350">
              <a:buFont typeface="+mj-lt"/>
              <a:buAutoNum type="arabicPeriod"/>
              <a:defRPr/>
            </a:pPr>
            <a:r>
              <a:rPr lang="ar-SY" sz="2800" dirty="0" smtClean="0"/>
              <a:t>حالة الأغشية </a:t>
            </a:r>
          </a:p>
          <a:p>
            <a:pPr marL="514350" indent="-514350">
              <a:buFont typeface="+mj-lt"/>
              <a:buAutoNum type="arabicPeriod"/>
              <a:defRPr/>
            </a:pPr>
            <a:r>
              <a:rPr lang="ar-SY" sz="2800" dirty="0" smtClean="0"/>
              <a:t>حالة الطفل </a:t>
            </a:r>
          </a:p>
          <a:p>
            <a:pPr marL="514350" indent="-514350">
              <a:buFont typeface="Wingdings" pitchFamily="2" charset="2"/>
              <a:buNone/>
              <a:defRPr/>
            </a:pPr>
            <a:r>
              <a:rPr lang="ar-SY" sz="2800" dirty="0" smtClean="0"/>
              <a:t> وتعتبر القيصرية هي التدبير الأنسب بينما التحويل الداخلي للمجيء المقعدي له شروط في توليد التوأم الثاني وعلى أغشية سليمة وتحت التخدير العام وكذلك بتوليد الخديج الغير قابل للحياة </a:t>
            </a:r>
          </a:p>
          <a:p>
            <a:pPr marL="514350" indent="-514350">
              <a:defRPr/>
            </a:pPr>
            <a:r>
              <a:rPr lang="ar-SY" sz="2800" dirty="0" smtClean="0"/>
              <a:t>الإختلاطات المتوقعة تمزق الأغشية الباكر وقد انسدال سرر أو أحد الأطراف </a:t>
            </a:r>
            <a:endParaRPr lang="en-GB"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المجيئات المركبة</a:t>
            </a:r>
            <a:endParaRPr lang="en-GB" dirty="0"/>
          </a:p>
        </p:txBody>
      </p:sp>
      <p:sp>
        <p:nvSpPr>
          <p:cNvPr id="3" name="Content Placeholder 2"/>
          <p:cNvSpPr>
            <a:spLocks noGrp="1"/>
          </p:cNvSpPr>
          <p:nvPr>
            <p:ph idx="1"/>
          </p:nvPr>
        </p:nvSpPr>
        <p:spPr/>
        <p:txBody>
          <a:bodyPr>
            <a:normAutofit lnSpcReduction="10000"/>
          </a:bodyPr>
          <a:lstStyle/>
          <a:p>
            <a:pPr>
              <a:defRPr/>
            </a:pPr>
            <a:r>
              <a:rPr lang="ar-SY" sz="2800" dirty="0" smtClean="0"/>
              <a:t>وهو انسدال أحد الأطراف في الحوض متقدما على المجيء على أن لا يكون جزءا متمما للمجيء فيشاهد في المجيء الرأسي إنسدال أحد الطرفين العلوي أو السفلي بينما بالمجيء المقعدي فيشاهد انسدال الطرف العلوي باعتبار الطرف السفلي جزء من المجيء المقعدي وقد يرافق انسدال الطرف انسدال سرر مرافق وهنا يسمى الإنسدال بالمختلط  ونسبة مشاهدة هذا المجيء 1/500-1/1000 </a:t>
            </a:r>
          </a:p>
          <a:p>
            <a:pPr>
              <a:defRPr/>
            </a:pPr>
            <a:r>
              <a:rPr lang="ar-SY" sz="2800" dirty="0" smtClean="0"/>
              <a:t>تصنف المجيئلت المركبة إلى :</a:t>
            </a:r>
          </a:p>
          <a:p>
            <a:pPr marL="514350" indent="-514350">
              <a:buFont typeface="+mj-lt"/>
              <a:buAutoNum type="arabicPeriod"/>
              <a:defRPr/>
            </a:pPr>
            <a:r>
              <a:rPr lang="ar-SY" sz="2800" dirty="0" smtClean="0"/>
              <a:t>مجيء رأسي مع انسدال (طرف علوي أو كلاهما يد أو ذراع وهو الأشيع, مع طرف سفلي قدم ساق أو كلاهما ,وقد ذراع وساق معا )</a:t>
            </a:r>
          </a:p>
          <a:p>
            <a:pPr marL="514350" indent="-514350">
              <a:buFont typeface="+mj-lt"/>
              <a:buAutoNum type="arabicPeriod"/>
              <a:defRPr/>
            </a:pPr>
            <a:r>
              <a:rPr lang="ar-SY" sz="2800" dirty="0" smtClean="0"/>
              <a:t>مجيء مقعدي مع انسدال يد أو ذراع </a:t>
            </a:r>
            <a:endParaRPr lang="en-GB"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أما اليوافيخ فهي ستة إثنان منهما رأيسان أمامي ذو شكل معيني وهو البريغماوي وخلفي ذو شكل مثلثي وهو اللامي أما الأربعة الباقية فهي ثانوية وهي الجناحيان والنجميان </a:t>
            </a:r>
          </a:p>
          <a:p>
            <a:pPr>
              <a:defRPr/>
            </a:pPr>
            <a:r>
              <a:rPr lang="ar-SY" sz="2400" dirty="0" smtClean="0"/>
              <a:t>أما أبعاد الرأس وأقطاره فتقسم لأقطار أمامية خلفية وهي:</a:t>
            </a:r>
          </a:p>
          <a:p>
            <a:pPr marL="514350" indent="-514350">
              <a:buFont typeface="+mj-lt"/>
              <a:buAutoNum type="arabicPeriod"/>
              <a:defRPr/>
            </a:pPr>
            <a:r>
              <a:rPr lang="ar-SY" sz="2400" dirty="0" smtClean="0"/>
              <a:t>-القطر القفوي الجبهي وهو يصل بين جذر الأنف وذروة القفا وطوله 11,5-12 سم </a:t>
            </a:r>
          </a:p>
          <a:p>
            <a:pPr marL="514350" indent="-514350">
              <a:buFont typeface="+mj-lt"/>
              <a:buAutoNum type="arabicPeriod"/>
              <a:defRPr/>
            </a:pPr>
            <a:r>
              <a:rPr lang="ar-SY" sz="2400" dirty="0" smtClean="0"/>
              <a:t>القطر قوق القفوي الذقني وهو يصل بين ذروة أعلى القفا وذروةالذقن وهو أطول أقطار الرأس وطوله 13,5 سم </a:t>
            </a:r>
          </a:p>
          <a:p>
            <a:pPr marL="514350" indent="-514350">
              <a:buFont typeface="+mj-lt"/>
              <a:buAutoNum type="arabicPeriod"/>
              <a:defRPr/>
            </a:pPr>
            <a:r>
              <a:rPr lang="ar-SY" sz="2400" dirty="0" smtClean="0"/>
              <a:t>القطر تحت القفوي البريغماوي وهو يصل أسفل القفا باليافوخ البريغماوي وطوله 9,5 سم </a:t>
            </a:r>
          </a:p>
          <a:p>
            <a:pPr marL="514350" indent="-514350">
              <a:buFont typeface="+mj-lt"/>
              <a:buAutoNum type="arabicPeriod"/>
              <a:defRPr/>
            </a:pPr>
            <a:r>
              <a:rPr lang="ar-SY" sz="2400" dirty="0" smtClean="0"/>
              <a:t>القطر تحت الذقني البريغماوي وطوله 9,5 سم </a:t>
            </a:r>
            <a:endParaRPr lang="en-GB"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800" dirty="0" smtClean="0"/>
              <a:t>الإمراض :يتضمن الإمراض كل الحالات التي تمنع ملء الحوض الكامل وسد مدخل الحوض بالمجيء وأكثر الأسباب شيوعا الخداج ومن الأسباب الأخرى مجيء عالي مع تمزق أغشية باكر عديدات الولادة تضيقات الحوض والحمل التوأمي </a:t>
            </a:r>
          </a:p>
          <a:p>
            <a:pPr>
              <a:defRPr/>
            </a:pPr>
            <a:r>
              <a:rPr lang="ar-SY" sz="2800" dirty="0" smtClean="0"/>
              <a:t>التشخيص : نشك بهذه الحالة عندما يحدث :</a:t>
            </a:r>
          </a:p>
          <a:p>
            <a:pPr marL="514350" indent="-514350">
              <a:buFont typeface="+mj-lt"/>
              <a:buAutoNum type="arabicPeriod"/>
              <a:defRPr/>
            </a:pPr>
            <a:r>
              <a:rPr lang="ar-SY" sz="2800" dirty="0" smtClean="0"/>
              <a:t>تباطؤ بتقدم المخاض بالدور الفعال </a:t>
            </a:r>
          </a:p>
          <a:p>
            <a:pPr marL="514350" indent="-514350">
              <a:buFont typeface="+mj-lt"/>
              <a:buAutoNum type="arabicPeriod"/>
              <a:defRPr/>
            </a:pPr>
            <a:r>
              <a:rPr lang="ar-SY" sz="2800" dirty="0" smtClean="0"/>
              <a:t>فشل تدخل الجنين </a:t>
            </a:r>
          </a:p>
          <a:p>
            <a:pPr marL="514350" indent="-514350">
              <a:buFont typeface="+mj-lt"/>
              <a:buAutoNum type="arabicPeriod"/>
              <a:defRPr/>
            </a:pPr>
            <a:r>
              <a:rPr lang="ar-SY" sz="2800" dirty="0" smtClean="0"/>
              <a:t>بقاء رأس الجنين عاليا ومائلا عن الخط المتوسط وبخاصة بعد تمزق الأغشية </a:t>
            </a:r>
          </a:p>
          <a:p>
            <a:pPr marL="514350" indent="-514350">
              <a:defRPr/>
            </a:pPr>
            <a:r>
              <a:rPr lang="ar-SY" sz="2800" dirty="0" smtClean="0"/>
              <a:t>  ويتأكد التشخيص بالمس المهبلي </a:t>
            </a:r>
            <a:endParaRPr lang="en-GB"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الإنذار : ذكر العديد من المؤلفين في السابق أن الإنذار الجنيني سيء وعلى كل من الصعب تقييم خطورة المجيء المركب على الجنين بسبب زيادة نسبة وجود الخداج وانسدال السرر المرافق للمجيء المركب وما ينبغي علمه أنه إذا ما تم تدبير الحالة بطريقة محافظة فان النتائج بالنسبة للأم والجنين تشابه المجيئات الأخرى </a:t>
            </a:r>
          </a:p>
          <a:p>
            <a:pPr>
              <a:defRPr/>
            </a:pPr>
            <a:r>
              <a:rPr lang="ar-SY" sz="2800" dirty="0" smtClean="0"/>
              <a:t>آلية المخاض : يحدث توقف تقدم مخاض بصورة أكبر بسبب زيادة قطر المجيء ولكنه في العديد من الحالات لا يصبح المخاض مسدودا ويتقدم المجيء وإذا حدث عسرة ولادة وبقي الجنين عاليا فيجب اجراء قيصرية </a:t>
            </a:r>
            <a:endParaRPr lang="en-GB"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المخاض والولادة الطبيعية</a:t>
            </a:r>
            <a:endParaRPr lang="ar-SA" dirty="0"/>
          </a:p>
        </p:txBody>
      </p:sp>
      <p:sp>
        <p:nvSpPr>
          <p:cNvPr id="3" name="عنصر نائب للمحتوى 2"/>
          <p:cNvSpPr>
            <a:spLocks noGrp="1"/>
          </p:cNvSpPr>
          <p:nvPr>
            <p:ph idx="1"/>
          </p:nvPr>
        </p:nvSpPr>
        <p:spPr/>
        <p:txBody>
          <a:bodyPr>
            <a:normAutofit lnSpcReduction="10000"/>
          </a:bodyPr>
          <a:lstStyle/>
          <a:p>
            <a:pPr>
              <a:lnSpc>
                <a:spcPct val="80000"/>
              </a:lnSpc>
              <a:defRPr/>
            </a:pPr>
            <a:r>
              <a:rPr lang="ar-IQ" dirty="0" smtClean="0"/>
              <a:t>المخاض </a:t>
            </a:r>
            <a:r>
              <a:rPr lang="ar-IQ" dirty="0" err="1" smtClean="0"/>
              <a:t>هوتقلصات</a:t>
            </a:r>
            <a:r>
              <a:rPr lang="ar-IQ" dirty="0" smtClean="0"/>
              <a:t> الرحم الحامل المنتظمة المؤلمة والتي تؤدي إلى </a:t>
            </a:r>
            <a:r>
              <a:rPr lang="ar-IQ" dirty="0" err="1" smtClean="0"/>
              <a:t>إتساع</a:t>
            </a:r>
            <a:r>
              <a:rPr lang="ar-IQ" dirty="0" smtClean="0"/>
              <a:t> </a:t>
            </a:r>
            <a:endParaRPr lang="ar-SY" dirty="0" smtClean="0"/>
          </a:p>
          <a:p>
            <a:pPr>
              <a:lnSpc>
                <a:spcPct val="80000"/>
              </a:lnSpc>
              <a:defRPr/>
            </a:pPr>
            <a:r>
              <a:rPr lang="ar-IQ" dirty="0" smtClean="0"/>
              <a:t>في </a:t>
            </a:r>
            <a:r>
              <a:rPr lang="ar-IQ" dirty="0" smtClean="0"/>
              <a:t>عنق الرحم </a:t>
            </a:r>
            <a:r>
              <a:rPr lang="ar-IQ" dirty="0" err="1" smtClean="0"/>
              <a:t>و</a:t>
            </a:r>
            <a:r>
              <a:rPr lang="ar-IQ" dirty="0" smtClean="0"/>
              <a:t> </a:t>
            </a:r>
            <a:r>
              <a:rPr lang="ar-IQ" dirty="0" err="1" smtClean="0"/>
              <a:t>إنقذاف</a:t>
            </a:r>
            <a:r>
              <a:rPr lang="ar-IQ" dirty="0" smtClean="0"/>
              <a:t> الجنين والملحقات خارج الأعضاء التناسلية </a:t>
            </a:r>
            <a:r>
              <a:rPr lang="ar-IQ" dirty="0" smtClean="0"/>
              <a:t>.</a:t>
            </a:r>
            <a:endParaRPr lang="ar-SY" dirty="0" smtClean="0"/>
          </a:p>
          <a:p>
            <a:pPr>
              <a:lnSpc>
                <a:spcPct val="80000"/>
              </a:lnSpc>
              <a:buNone/>
              <a:defRPr/>
            </a:pPr>
            <a:endParaRPr lang="ar-IQ" dirty="0" smtClean="0"/>
          </a:p>
          <a:p>
            <a:pPr>
              <a:lnSpc>
                <a:spcPct val="80000"/>
              </a:lnSpc>
              <a:defRPr/>
            </a:pPr>
            <a:r>
              <a:rPr lang="ar-IQ" dirty="0" err="1" smtClean="0"/>
              <a:t>وفبل</a:t>
            </a:r>
            <a:r>
              <a:rPr lang="ar-IQ" dirty="0" smtClean="0"/>
              <a:t> البدء بالتفاصيل يجب معرفة بعض </a:t>
            </a:r>
            <a:r>
              <a:rPr lang="ar-IQ" dirty="0" err="1" smtClean="0"/>
              <a:t>التعاريف</a:t>
            </a:r>
            <a:endParaRPr lang="ar-IQ" dirty="0" smtClean="0"/>
          </a:p>
          <a:p>
            <a:pPr>
              <a:lnSpc>
                <a:spcPct val="80000"/>
              </a:lnSpc>
              <a:defRPr/>
            </a:pPr>
            <a:r>
              <a:rPr lang="ar-IQ" dirty="0" smtClean="0"/>
              <a:t>الحامل :وهي المرأة الحامل </a:t>
            </a:r>
          </a:p>
          <a:p>
            <a:pPr>
              <a:lnSpc>
                <a:spcPct val="80000"/>
              </a:lnSpc>
              <a:defRPr/>
            </a:pPr>
            <a:r>
              <a:rPr lang="ar-IQ" dirty="0" err="1" smtClean="0"/>
              <a:t>الخروس</a:t>
            </a:r>
            <a:r>
              <a:rPr lang="ar-IQ" dirty="0" smtClean="0"/>
              <a:t> :المرأة الحامل لأول مرة </a:t>
            </a:r>
          </a:p>
          <a:p>
            <a:pPr>
              <a:lnSpc>
                <a:spcPct val="80000"/>
              </a:lnSpc>
              <a:defRPr/>
            </a:pPr>
            <a:r>
              <a:rPr lang="ar-IQ" dirty="0" smtClean="0"/>
              <a:t>الولود : المرأة التي أنجبت طفلا أو أكثر </a:t>
            </a:r>
          </a:p>
          <a:p>
            <a:pPr>
              <a:lnSpc>
                <a:spcPct val="80000"/>
              </a:lnSpc>
              <a:defRPr/>
            </a:pPr>
            <a:r>
              <a:rPr lang="ar-IQ" dirty="0" smtClean="0"/>
              <a:t>الولود عديدة الولادة جدا :الحامل في حملها الخامس أو أكثر </a:t>
            </a:r>
          </a:p>
          <a:p>
            <a:endParaRPr lang="ar-S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nSpc>
                <a:spcPct val="80000"/>
              </a:lnSpc>
              <a:defRPr/>
            </a:pPr>
            <a:r>
              <a:rPr lang="ar-IQ" dirty="0" err="1" smtClean="0"/>
              <a:t>الخروس</a:t>
            </a:r>
            <a:r>
              <a:rPr lang="ar-IQ" dirty="0" smtClean="0"/>
              <a:t> المسنة :المرأة الحامل لحملها الأول وعمرها 35 سنة أو أكثر </a:t>
            </a:r>
          </a:p>
          <a:p>
            <a:pPr>
              <a:lnSpc>
                <a:spcPct val="80000"/>
              </a:lnSpc>
              <a:defRPr/>
            </a:pPr>
            <a:r>
              <a:rPr lang="ar-IQ" dirty="0" smtClean="0"/>
              <a:t>المخاض الباكر :وهو حدوث المخاض قبل مرحلة النضج الجنيني  أي قبل الأسبوع 3</a:t>
            </a:r>
            <a:r>
              <a:rPr lang="ar-SY" dirty="0" smtClean="0"/>
              <a:t>6</a:t>
            </a:r>
            <a:r>
              <a:rPr lang="ar-IQ" dirty="0" smtClean="0"/>
              <a:t> </a:t>
            </a:r>
          </a:p>
          <a:p>
            <a:pPr>
              <a:lnSpc>
                <a:spcPct val="80000"/>
              </a:lnSpc>
              <a:defRPr/>
            </a:pPr>
            <a:r>
              <a:rPr lang="ar-IQ" dirty="0" smtClean="0"/>
              <a:t>الحمل المديد :وهو </a:t>
            </a:r>
            <a:r>
              <a:rPr lang="ar-IQ" dirty="0" err="1" smtClean="0"/>
              <a:t>إستمرار</a:t>
            </a:r>
            <a:r>
              <a:rPr lang="ar-IQ" dirty="0" smtClean="0"/>
              <a:t> الحمل لأكثر من 42 أسبوع حملي حيضي </a:t>
            </a:r>
          </a:p>
          <a:p>
            <a:pPr>
              <a:lnSpc>
                <a:spcPct val="80000"/>
              </a:lnSpc>
              <a:defRPr/>
            </a:pPr>
            <a:r>
              <a:rPr lang="ar-IQ" dirty="0" smtClean="0"/>
              <a:t>تمزق الأغشية الباكر : وهو تمزق عفوي للأغشية المحيطة بالجنين قبل </a:t>
            </a:r>
            <a:r>
              <a:rPr lang="ar-IQ" dirty="0" err="1" smtClean="0"/>
              <a:t>إبتداء</a:t>
            </a:r>
            <a:r>
              <a:rPr lang="ar-IQ" dirty="0" smtClean="0"/>
              <a:t> حوادث المخاض وقبل حدوث </a:t>
            </a:r>
            <a:r>
              <a:rPr lang="ar-IQ" dirty="0" err="1" smtClean="0"/>
              <a:t>تبلات</a:t>
            </a:r>
            <a:r>
              <a:rPr lang="ar-IQ" dirty="0" smtClean="0"/>
              <a:t> في عنق الرحم</a:t>
            </a:r>
          </a:p>
          <a:p>
            <a:pPr>
              <a:lnSpc>
                <a:spcPct val="80000"/>
              </a:lnSpc>
              <a:defRPr/>
            </a:pPr>
            <a:r>
              <a:rPr lang="ar-IQ" dirty="0" smtClean="0"/>
              <a:t>المجيء :وهو الجزء المتقدم من الجنين عند الولادة </a:t>
            </a:r>
            <a:endParaRPr lang="en-GB" dirty="0" smtClean="0"/>
          </a:p>
          <a:p>
            <a:endParaRPr lang="ar-S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endParaRPr lang="en-US" smtClean="0"/>
          </a:p>
        </p:txBody>
      </p:sp>
      <p:sp>
        <p:nvSpPr>
          <p:cNvPr id="11267" name="Rectangle 3"/>
          <p:cNvSpPr>
            <a:spLocks noGrp="1" noChangeArrowheads="1"/>
          </p:cNvSpPr>
          <p:nvPr>
            <p:ph type="body" idx="1"/>
          </p:nvPr>
        </p:nvSpPr>
        <p:spPr/>
        <p:txBody>
          <a:bodyPr/>
          <a:lstStyle/>
          <a:p>
            <a:pPr eaLnBrk="1" hangingPunct="1">
              <a:lnSpc>
                <a:spcPct val="80000"/>
              </a:lnSpc>
              <a:defRPr/>
            </a:pPr>
            <a:r>
              <a:rPr lang="ar-IQ" sz="2800" smtClean="0"/>
              <a:t>هذا ويبدأ المخاض ببدء التقلصات الرحمية المنتظمة وينتهي بخروج المشيمة والملحقات </a:t>
            </a:r>
          </a:p>
          <a:p>
            <a:pPr eaLnBrk="1" hangingPunct="1">
              <a:lnSpc>
                <a:spcPct val="80000"/>
              </a:lnSpc>
              <a:defRPr/>
            </a:pPr>
            <a:r>
              <a:rPr lang="ar-IQ" sz="2800" smtClean="0"/>
              <a:t>ويقسم إلى ثلاث مراحل :</a:t>
            </a:r>
          </a:p>
          <a:p>
            <a:pPr eaLnBrk="1" hangingPunct="1">
              <a:lnSpc>
                <a:spcPct val="80000"/>
              </a:lnSpc>
              <a:defRPr/>
            </a:pPr>
            <a:r>
              <a:rPr lang="ar-IQ" sz="2800" smtClean="0"/>
              <a:t>     1- مرحلة الاتساع والانمحاء في عنق الرحم </a:t>
            </a:r>
          </a:p>
          <a:p>
            <a:pPr eaLnBrk="1" hangingPunct="1">
              <a:lnSpc>
                <a:spcPct val="80000"/>
              </a:lnSpc>
              <a:defRPr/>
            </a:pPr>
            <a:r>
              <a:rPr lang="ar-IQ" sz="2800" smtClean="0"/>
              <a:t>     2- مرحلة الإنقذاف وخروج الجنين للعالم الخارجي</a:t>
            </a:r>
          </a:p>
          <a:p>
            <a:pPr eaLnBrk="1" hangingPunct="1">
              <a:lnSpc>
                <a:spcPct val="80000"/>
              </a:lnSpc>
              <a:defRPr/>
            </a:pPr>
            <a:r>
              <a:rPr lang="ar-IQ" sz="2800" smtClean="0"/>
              <a:t>     3- مرحلة الخلاص أو خروج المشيمة وما بعدها </a:t>
            </a:r>
          </a:p>
          <a:p>
            <a:pPr eaLnBrk="1" hangingPunct="1">
              <a:lnSpc>
                <a:spcPct val="80000"/>
              </a:lnSpc>
              <a:defRPr/>
            </a:pPr>
            <a:r>
              <a:rPr lang="ar-IQ" sz="2800" smtClean="0"/>
              <a:t>ويتأثر المخاض بثلاث عوامل :</a:t>
            </a:r>
          </a:p>
          <a:p>
            <a:pPr eaLnBrk="1" hangingPunct="1">
              <a:lnSpc>
                <a:spcPct val="80000"/>
              </a:lnSpc>
              <a:defRPr/>
            </a:pPr>
            <a:r>
              <a:rPr lang="ar-IQ" sz="2800" smtClean="0"/>
              <a:t>     1- الجنين وضعه وحجمه وتدخله</a:t>
            </a:r>
          </a:p>
          <a:p>
            <a:pPr eaLnBrk="1" hangingPunct="1">
              <a:lnSpc>
                <a:spcPct val="80000"/>
              </a:lnSpc>
              <a:defRPr/>
            </a:pPr>
            <a:r>
              <a:rPr lang="ar-IQ" sz="2800" smtClean="0"/>
              <a:t>     2- الرحم وفعالية تقلصاته</a:t>
            </a:r>
          </a:p>
          <a:p>
            <a:pPr eaLnBrk="1" hangingPunct="1">
              <a:lnSpc>
                <a:spcPct val="80000"/>
              </a:lnSpc>
              <a:defRPr/>
            </a:pPr>
            <a:r>
              <a:rPr lang="ar-IQ" sz="2800" smtClean="0"/>
              <a:t>     3- الطريق الولادي العظمي والنسيج الرخو</a:t>
            </a:r>
            <a:endParaRPr lang="en-GB" sz="28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ar-IQ" smtClean="0"/>
              <a:t>سير المخاض وتشخيصه ومدته وإنذاره </a:t>
            </a:r>
            <a:endParaRPr lang="en-GB" smtClean="0"/>
          </a:p>
        </p:txBody>
      </p:sp>
      <p:sp>
        <p:nvSpPr>
          <p:cNvPr id="18435" name="Rectangle 3"/>
          <p:cNvSpPr>
            <a:spLocks noGrp="1" noChangeArrowheads="1"/>
          </p:cNvSpPr>
          <p:nvPr>
            <p:ph type="body" idx="1"/>
          </p:nvPr>
        </p:nvSpPr>
        <p:spPr/>
        <p:txBody>
          <a:bodyPr/>
          <a:lstStyle/>
          <a:p>
            <a:pPr eaLnBrk="1" hangingPunct="1">
              <a:lnSpc>
                <a:spcPct val="90000"/>
              </a:lnSpc>
              <a:defRPr/>
            </a:pPr>
            <a:r>
              <a:rPr lang="ar-IQ" smtClean="0"/>
              <a:t>يتقدم المخاض أعراض وعلامات تختلف في وضوحها من إمرأة  لأخرى تدعى أمارات المخاض نذكر منها:</a:t>
            </a:r>
          </a:p>
          <a:p>
            <a:pPr eaLnBrk="1" hangingPunct="1">
              <a:lnSpc>
                <a:spcPct val="90000"/>
              </a:lnSpc>
              <a:defRPr/>
            </a:pPr>
            <a:r>
              <a:rPr lang="ar-IQ" smtClean="0"/>
              <a:t>* هبوط قعر الرحم الناجم عن نزول مجيء الجنين إلى التقعير الحوضي</a:t>
            </a:r>
          </a:p>
          <a:p>
            <a:pPr eaLnBrk="1" hangingPunct="1">
              <a:lnSpc>
                <a:spcPct val="90000"/>
              </a:lnSpc>
              <a:defRPr/>
            </a:pPr>
            <a:r>
              <a:rPr lang="ar-IQ" smtClean="0"/>
              <a:t> *ظهور تقلصات رحمية مؤلمة ألما خفيفا لا تتجاوز بمدتها 15-20 ثانية وبفوصل مختلفة تتراوح بين 15-20 دقيقة  </a:t>
            </a:r>
          </a:p>
          <a:p>
            <a:pPr eaLnBrk="1" hangingPunct="1">
              <a:lnSpc>
                <a:spcPct val="90000"/>
              </a:lnSpc>
              <a:defRPr/>
            </a:pPr>
            <a:r>
              <a:rPr lang="ar-IQ" smtClean="0"/>
              <a:t> *العلامة الدموية وهي مخاط كثيف أبيض ضارب للصفرة ممزوج بخيوط من الدم </a:t>
            </a:r>
          </a:p>
          <a:p>
            <a:pPr eaLnBrk="1" hangingPunct="1">
              <a:lnSpc>
                <a:spcPct val="90000"/>
              </a:lnSpc>
              <a:defRPr/>
            </a:pPr>
            <a:r>
              <a:rPr lang="ar-IQ" smtClean="0"/>
              <a:t>ومن ثم تبدأحوادث المخاض</a:t>
            </a:r>
          </a:p>
          <a:p>
            <a:pPr eaLnBrk="1" hangingPunct="1">
              <a:lnSpc>
                <a:spcPct val="90000"/>
              </a:lnSpc>
              <a:defRPr/>
            </a:pPr>
            <a:endParaRPr lang="en-GB"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ar-IQ" smtClean="0"/>
              <a:t>عوامل المخاض (التقلصات الرحمية )</a:t>
            </a:r>
            <a:endParaRPr lang="en-GB" smtClean="0"/>
          </a:p>
        </p:txBody>
      </p:sp>
      <p:sp>
        <p:nvSpPr>
          <p:cNvPr id="20483" name="Rectangle 3"/>
          <p:cNvSpPr>
            <a:spLocks noGrp="1" noChangeArrowheads="1"/>
          </p:cNvSpPr>
          <p:nvPr>
            <p:ph type="body" idx="1"/>
          </p:nvPr>
        </p:nvSpPr>
        <p:spPr/>
        <p:txBody>
          <a:bodyPr/>
          <a:lstStyle/>
          <a:p>
            <a:pPr marL="609600" indent="-609600" eaLnBrk="1" hangingPunct="1">
              <a:lnSpc>
                <a:spcPct val="90000"/>
              </a:lnSpc>
              <a:defRPr/>
            </a:pPr>
            <a:r>
              <a:rPr lang="ar-IQ" sz="2800" dirty="0" smtClean="0"/>
              <a:t>ينجم المخاض نتيجة إجتماع عدد من العوامل التي تؤدي لظهور التقلصات الرحمية نذكر منها :</a:t>
            </a:r>
          </a:p>
          <a:p>
            <a:pPr marL="609600" indent="-609600" eaLnBrk="1" hangingPunct="1">
              <a:lnSpc>
                <a:spcPct val="90000"/>
              </a:lnSpc>
              <a:buFont typeface="Wingdings" pitchFamily="2" charset="2"/>
              <a:buAutoNum type="arabicPeriod"/>
              <a:defRPr/>
            </a:pPr>
            <a:r>
              <a:rPr lang="ar-IQ" sz="2800" dirty="0" smtClean="0"/>
              <a:t>النظرية الكهربائية:  أهم عامل لحدوث التقلصات الرحمية هو كون الخلايا العضلية الملساء في جسم الرحم حساسة للتبدلات الشاردية (إختلاف توضع شوارد البوتاسيوم والصوديوم على طرفي الغشاء الخلوي )</a:t>
            </a:r>
            <a:r>
              <a:rPr lang="en-US" sz="2800" dirty="0" smtClean="0"/>
              <a:t>  </a:t>
            </a:r>
            <a:r>
              <a:rPr lang="ar-SY" sz="2800" dirty="0" smtClean="0"/>
              <a:t>و زيادة تركيز الكالسيوم داخل الخلية في</a:t>
            </a:r>
            <a:r>
              <a:rPr lang="ar-IQ" sz="2800" dirty="0" smtClean="0"/>
              <a:t>توتر الغشاء الخلوي كهربائيا وتزداد نفوذيته للشواردوهذه الحركة الكهربائية ينجم عنها تقلص الليف العضلي وتنتقل هذه الإثارة للألياف المجاورة وتبدأ التقلصات الرحمية من القعر لتنتشر لجسم الرحم </a:t>
            </a:r>
          </a:p>
          <a:p>
            <a:pPr marL="609600" indent="-609600" eaLnBrk="1" hangingPunct="1">
              <a:lnSpc>
                <a:spcPct val="90000"/>
              </a:lnSpc>
              <a:buFont typeface="Wingdings" pitchFamily="2" charset="2"/>
              <a:buAutoNum type="arabicPeriod"/>
              <a:defRPr/>
            </a:pPr>
            <a:r>
              <a:rPr lang="ar-IQ" sz="2800" dirty="0" smtClean="0"/>
              <a:t>النظرية الهرمونية :تخضع هذه الحركية الكهربائية لمراقبة وتنظيم هرموني بواسطة (الأوكسيتوسين , الإستروجين ,البروجسترون)</a:t>
            </a:r>
          </a:p>
          <a:p>
            <a:pPr marL="609600" indent="-609600" eaLnBrk="1" hangingPunct="1">
              <a:lnSpc>
                <a:spcPct val="90000"/>
              </a:lnSpc>
              <a:buFont typeface="Wingdings" pitchFamily="2" charset="2"/>
              <a:buNone/>
              <a:defRPr/>
            </a:pPr>
            <a:endParaRPr lang="en-GB" sz="2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ar-IQ" dirty="0" smtClean="0"/>
              <a:t>عوامل </a:t>
            </a:r>
            <a:r>
              <a:rPr lang="ar-IQ" dirty="0" smtClean="0">
                <a:solidFill>
                  <a:srgbClr val="FFC000"/>
                </a:solidFill>
              </a:rPr>
              <a:t>المخاض</a:t>
            </a:r>
            <a:r>
              <a:rPr lang="ar-IQ" dirty="0" smtClean="0"/>
              <a:t> (التقلصات الرحمية )</a:t>
            </a:r>
            <a:endParaRPr lang="en-GB" dirty="0" smtClean="0"/>
          </a:p>
        </p:txBody>
      </p:sp>
      <p:sp>
        <p:nvSpPr>
          <p:cNvPr id="19459" name="Rectangle 3"/>
          <p:cNvSpPr>
            <a:spLocks noGrp="1" noChangeArrowheads="1"/>
          </p:cNvSpPr>
          <p:nvPr>
            <p:ph type="body" idx="1"/>
          </p:nvPr>
        </p:nvSpPr>
        <p:spPr/>
        <p:txBody>
          <a:bodyPr>
            <a:normAutofit lnSpcReduction="10000"/>
          </a:bodyPr>
          <a:lstStyle/>
          <a:p>
            <a:pPr eaLnBrk="1" hangingPunct="1">
              <a:defRPr/>
            </a:pPr>
            <a:r>
              <a:rPr lang="ar-IQ" dirty="0" smtClean="0"/>
              <a:t>النظرية الهرمونية :</a:t>
            </a:r>
            <a:r>
              <a:rPr lang="ar-SY" dirty="0" smtClean="0"/>
              <a:t> حيث تلعب البروستاغلاندينات خاصة </a:t>
            </a:r>
            <a:r>
              <a:rPr lang="en-US" dirty="0" smtClean="0"/>
              <a:t>&amp; </a:t>
            </a:r>
            <a:r>
              <a:rPr lang="ar-SY" dirty="0" smtClean="0"/>
              <a:t> </a:t>
            </a:r>
            <a:r>
              <a:rPr lang="en-US" dirty="0" smtClean="0"/>
              <a:t>E2,F2</a:t>
            </a:r>
            <a:r>
              <a:rPr lang="ar-SY" dirty="0" smtClean="0"/>
              <a:t>دورا هاما في زيادة تركيز الكالسيوم داخل الخلايا. كما أن نقص البروجسترون الذي يعمل كمرخي للعضلة الرحمية وبهذا النقص يزداد تشكل البروستاغلاندينات ويتحرض المخاض كما يزداد في تمام الحمل عدد مستقبلات الأوكسيتوسين وتتفعل لتستجيب لتحرر الأوكسيتوسين من الفص الخلفي للنخامة كا ذكر أن الغشاء الساقط الرحمي والأغشية الجنينية تنتج عدة مركبات تلعب دورا موجها أو مقبضا للرحم كـ (البروستاغلاندينات . الأنجيوتانسين2 ,الأرجينين فازو بريسين ,البراديكينين )</a:t>
            </a:r>
            <a:endParaRPr lang="en-GB"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endParaRPr lang="en-GB" dirty="0" smtClean="0"/>
          </a:p>
        </p:txBody>
      </p:sp>
      <p:sp>
        <p:nvSpPr>
          <p:cNvPr id="3" name="Content Placeholder 2"/>
          <p:cNvSpPr>
            <a:spLocks noGrp="1"/>
          </p:cNvSpPr>
          <p:nvPr>
            <p:ph idx="1"/>
          </p:nvPr>
        </p:nvSpPr>
        <p:spPr/>
        <p:txBody>
          <a:bodyPr/>
          <a:lstStyle/>
          <a:p>
            <a:pPr eaLnBrk="1" hangingPunct="1">
              <a:defRPr/>
            </a:pPr>
            <a:r>
              <a:rPr lang="ar-SY" dirty="0" smtClean="0"/>
              <a:t>ومن الفرضيات الأخرى لبدء المخاض نضج وطراوة عنق الرحم . وزيادة الوصلات بين الألياف العضلية الرحمية .وزيادة إستجابة القابلية </a:t>
            </a:r>
            <a:r>
              <a:rPr lang="ar-SY" dirty="0" err="1" smtClean="0"/>
              <a:t>التقلصية</a:t>
            </a:r>
            <a:r>
              <a:rPr lang="ar-SY" dirty="0" smtClean="0"/>
              <a:t> </a:t>
            </a:r>
            <a:r>
              <a:rPr lang="ar-SY" dirty="0" smtClean="0"/>
              <a:t>للعضلة الرحمية تجاه </a:t>
            </a:r>
            <a:r>
              <a:rPr lang="ar-SY" dirty="0" err="1" smtClean="0"/>
              <a:t>المقبضات</a:t>
            </a:r>
            <a:r>
              <a:rPr lang="ar-SY" dirty="0" smtClean="0"/>
              <a:t> الرحمية  . </a:t>
            </a:r>
            <a:r>
              <a:rPr lang="ar-SY" dirty="0" smtClean="0"/>
              <a:t>كما ذكرت الدراسات زيادة في تركيز حمض الأراشيدونيك الذي له دور هام في تشكل البروستاغلاندينات</a:t>
            </a:r>
            <a:r>
              <a:rPr lang="en-US" dirty="0" smtClean="0"/>
              <a:t> </a:t>
            </a:r>
            <a:r>
              <a:rPr lang="ar-SY" dirty="0" smtClean="0"/>
              <a:t>كما </a:t>
            </a:r>
            <a:r>
              <a:rPr lang="ar-SY" dirty="0" smtClean="0"/>
              <a:t>ذكرت </a:t>
            </a:r>
            <a:r>
              <a:rPr lang="ar-SY" dirty="0" smtClean="0"/>
              <a:t>نظرية تمدد العضلة الرحمية بنتيجة نمو الجنين والملحقات والسائل </a:t>
            </a:r>
            <a:r>
              <a:rPr lang="ar-SY" dirty="0" smtClean="0"/>
              <a:t>الأمنيوسي مما يحرضها على التقلص والإستجابة الجيدة للمنبهات والموجهالت المذكورة سابقا</a:t>
            </a:r>
            <a:r>
              <a:rPr lang="en-US" dirty="0" smtClean="0"/>
              <a:t> </a:t>
            </a:r>
            <a:endParaRPr lang="en-GB" dirty="0" smtClean="0"/>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endParaRPr lang="en-US" smtClean="0"/>
          </a:p>
        </p:txBody>
      </p:sp>
      <p:sp>
        <p:nvSpPr>
          <p:cNvPr id="21507" name="Rectangle 3"/>
          <p:cNvSpPr>
            <a:spLocks noGrp="1" noChangeArrowheads="1"/>
          </p:cNvSpPr>
          <p:nvPr>
            <p:ph type="body" idx="1"/>
          </p:nvPr>
        </p:nvSpPr>
        <p:spPr/>
        <p:txBody>
          <a:bodyPr/>
          <a:lstStyle/>
          <a:p>
            <a:pPr eaLnBrk="1" hangingPunct="1">
              <a:lnSpc>
                <a:spcPct val="90000"/>
              </a:lnSpc>
              <a:defRPr/>
            </a:pPr>
            <a:r>
              <a:rPr lang="ar-IQ" dirty="0" smtClean="0"/>
              <a:t>وهكذا وببدء التقلصات الرحمية </a:t>
            </a:r>
            <a:r>
              <a:rPr lang="ar-IQ" dirty="0" smtClean="0"/>
              <a:t>يضغط </a:t>
            </a:r>
            <a:r>
              <a:rPr lang="ar-IQ" dirty="0" smtClean="0"/>
              <a:t>جوف الرحم ويزيد </a:t>
            </a:r>
            <a:r>
              <a:rPr lang="ar-IQ" dirty="0" err="1" smtClean="0"/>
              <a:t>الظغط</a:t>
            </a:r>
            <a:r>
              <a:rPr lang="ar-IQ" dirty="0" smtClean="0"/>
              <a:t> على الجنين والملحقات وحيث أن جدران الرحم ليست سواء في متانتها فالقطعة السفلية من الرحم </a:t>
            </a:r>
            <a:r>
              <a:rPr lang="ar-IQ" dirty="0" smtClean="0"/>
              <a:t>وعن</a:t>
            </a:r>
            <a:r>
              <a:rPr lang="ar-SY" dirty="0" smtClean="0"/>
              <a:t>ق</a:t>
            </a:r>
            <a:r>
              <a:rPr lang="ar-IQ" dirty="0" smtClean="0"/>
              <a:t>ه </a:t>
            </a:r>
            <a:r>
              <a:rPr lang="ar-IQ" dirty="0" smtClean="0"/>
              <a:t>لا تحتوي إلا أليافا </a:t>
            </a:r>
            <a:r>
              <a:rPr lang="ar-IQ" dirty="0" smtClean="0"/>
              <a:t>طولية</a:t>
            </a:r>
            <a:r>
              <a:rPr lang="ar-SY" dirty="0" smtClean="0"/>
              <a:t> وعرضية</a:t>
            </a:r>
            <a:r>
              <a:rPr lang="ar-IQ" dirty="0" smtClean="0"/>
              <a:t> </a:t>
            </a:r>
            <a:r>
              <a:rPr lang="ar-IQ" dirty="0" smtClean="0"/>
              <a:t>وقليل من الألياف </a:t>
            </a:r>
            <a:r>
              <a:rPr lang="ar-IQ" dirty="0" err="1" smtClean="0"/>
              <a:t>الضامة</a:t>
            </a:r>
            <a:r>
              <a:rPr lang="ar-IQ" dirty="0" smtClean="0"/>
              <a:t> المرنة فهي لا تتقلص أثناء المخاض إلا قليلا وبالتالي تنفرج فوهة العنق </a:t>
            </a:r>
            <a:r>
              <a:rPr lang="ar-IQ" dirty="0" err="1" smtClean="0"/>
              <a:t>الباطنة</a:t>
            </a:r>
            <a:r>
              <a:rPr lang="ar-IQ" dirty="0" smtClean="0"/>
              <a:t> وتندمج قناة العنق بالقطعة السفلية فينمحي العنق تدريجيا ويتسع ولهذه التقلصات صفات تلعب دورا كبيرا في تقدم الولادة وهي شدة </a:t>
            </a:r>
            <a:r>
              <a:rPr lang="ar-IQ" dirty="0" err="1" smtClean="0"/>
              <a:t>التقلصة</a:t>
            </a:r>
            <a:r>
              <a:rPr lang="ar-IQ" dirty="0" smtClean="0"/>
              <a:t> وتواترها حيث أن المخاض الفعال يجب أن يتقلص الرحم لـ3 -5تقلصات خلا </a:t>
            </a:r>
            <a:r>
              <a:rPr lang="ar-IQ" dirty="0" err="1" smtClean="0"/>
              <a:t>الـ</a:t>
            </a:r>
            <a:r>
              <a:rPr lang="ar-IQ" dirty="0" smtClean="0"/>
              <a:t> 10 دقائق ولمدة تتراوح بين 40-50 ثانية </a:t>
            </a: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dirty="0" smtClean="0"/>
              <a:t>أما الأقطار المعترضة فأهمها من الناحية الولادية :</a:t>
            </a:r>
          </a:p>
          <a:p>
            <a:pPr marL="514350" indent="-514350">
              <a:buFont typeface="+mj-lt"/>
              <a:buAutoNum type="arabicPeriod"/>
              <a:defRPr/>
            </a:pPr>
            <a:r>
              <a:rPr lang="ar-SY" dirty="0" smtClean="0"/>
              <a:t>القطر بين الجداريين وطوله 9,5 سم </a:t>
            </a:r>
          </a:p>
          <a:p>
            <a:pPr marL="514350" indent="-514350">
              <a:buFont typeface="+mj-lt"/>
              <a:buAutoNum type="arabicPeriod"/>
              <a:defRPr/>
            </a:pPr>
            <a:r>
              <a:rPr lang="ar-SY" dirty="0" smtClean="0"/>
              <a:t>والقطر بين الصدغيين وطوله 8 سم</a:t>
            </a:r>
          </a:p>
          <a:p>
            <a:pPr marL="514350" indent="-514350">
              <a:defRPr/>
            </a:pPr>
            <a:r>
              <a:rPr lang="ar-SY" dirty="0" smtClean="0"/>
              <a:t>بينما أهم أقطار الجدع :</a:t>
            </a:r>
          </a:p>
          <a:p>
            <a:pPr marL="514350" indent="-514350">
              <a:buFont typeface="+mj-lt"/>
              <a:buAutoNum type="arabicPeriod"/>
              <a:defRPr/>
            </a:pPr>
            <a:r>
              <a:rPr lang="ar-SY" dirty="0" smtClean="0"/>
              <a:t>القطر بين الناتئين الأخرمين في الصدر وطوله 12 سم وهو قابل للتصغر حتى 9 سم </a:t>
            </a:r>
          </a:p>
          <a:p>
            <a:pPr marL="514350" indent="-514350">
              <a:buFont typeface="+mj-lt"/>
              <a:buAutoNum type="arabicPeriod"/>
              <a:defRPr/>
            </a:pPr>
            <a:r>
              <a:rPr lang="ar-SY" dirty="0" smtClean="0"/>
              <a:t>والقطر بين المدورين في الحوض وطوله 9 سم </a:t>
            </a:r>
          </a:p>
          <a:p>
            <a:pPr marL="514350" indent="-514350">
              <a:buFont typeface="Wingdings" pitchFamily="2" charset="2"/>
              <a:buNone/>
              <a:defRPr/>
            </a:pPr>
            <a:r>
              <a:rPr lang="ar-SY" dirty="0" smtClean="0"/>
              <a:t> </a:t>
            </a:r>
          </a:p>
          <a:p>
            <a:pPr marL="514350" indent="-514350">
              <a:buFont typeface="Wingdings" pitchFamily="2" charset="2"/>
              <a:buNone/>
              <a:defRPr/>
            </a:pPr>
            <a:endParaRPr lang="ar-SY" dirty="0" smtClean="0"/>
          </a:p>
          <a:p>
            <a:pPr marL="514350" indent="-514350">
              <a:buFont typeface="+mj-lt"/>
              <a:buAutoNum type="arabicPeriod"/>
              <a:defRPr/>
            </a:pPr>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سير المخاض وتشخيصه ومدته وإنذاره</a:t>
            </a:r>
            <a:endParaRPr lang="en-GB" dirty="0"/>
          </a:p>
        </p:txBody>
      </p:sp>
      <p:sp>
        <p:nvSpPr>
          <p:cNvPr id="3" name="Content Placeholder 2"/>
          <p:cNvSpPr>
            <a:spLocks noGrp="1"/>
          </p:cNvSpPr>
          <p:nvPr>
            <p:ph idx="1"/>
          </p:nvPr>
        </p:nvSpPr>
        <p:spPr/>
        <p:txBody>
          <a:bodyPr>
            <a:normAutofit/>
          </a:bodyPr>
          <a:lstStyle/>
          <a:p>
            <a:pPr>
              <a:buNone/>
              <a:defRPr/>
            </a:pPr>
            <a:endParaRPr lang="ar-SY" sz="2400" dirty="0" smtClean="0"/>
          </a:p>
          <a:p>
            <a:pPr>
              <a:defRPr/>
            </a:pPr>
            <a:r>
              <a:rPr lang="ar-SY" sz="2400" dirty="0" smtClean="0"/>
              <a:t>دور الإتساع والإنمحاء :</a:t>
            </a:r>
          </a:p>
          <a:p>
            <a:pPr>
              <a:buFont typeface="Wingdings" pitchFamily="2" charset="2"/>
              <a:buNone/>
              <a:defRPr/>
            </a:pPr>
            <a:r>
              <a:rPr lang="ar-SY" sz="2400" dirty="0" smtClean="0"/>
              <a:t>   </a:t>
            </a:r>
            <a:r>
              <a:rPr lang="ar-SY" sz="2400" dirty="0" err="1" smtClean="0"/>
              <a:t>الإنمحاء</a:t>
            </a:r>
            <a:r>
              <a:rPr lang="ar-SY" sz="2400" dirty="0" smtClean="0"/>
              <a:t> </a:t>
            </a:r>
            <a:r>
              <a:rPr lang="ar-SY" sz="2400" dirty="0" smtClean="0"/>
              <a:t>هو زوال طول القناة العنقية الرحمية والتي عادة ما تساوي 4 سم ورغم أن عنق الحامل </a:t>
            </a:r>
            <a:r>
              <a:rPr lang="ar-SY" sz="2400" dirty="0" smtClean="0"/>
              <a:t>الخروس في أكثر الأحيان ما يحافظ على طوله كاملا حتى نهاية الحمل وتبقى فوهتا العنق الداخلية والخارجية مغلقتان ومتى تم المخاض وتشكلت القطعة السفلية تنفرج الفوهة الباطنة وتصبح قناة العنق كالمخروط ويتسع تدريجيا حتى تنمحى قناة العنق كاملة قبل أن تنفتح الفوهة الظاهرة وبهذا يقال أنه عند الخروس يحدث الإنمحاء كاملا قبل أن يبدأ الإتساع .</a:t>
            </a:r>
          </a:p>
          <a:p>
            <a:pPr>
              <a:buFont typeface="Wingdings" pitchFamily="2" charset="2"/>
              <a:buNone/>
              <a:defRPr/>
            </a:pPr>
            <a:r>
              <a:rPr lang="ar-SY" sz="2400" dirty="0" smtClean="0"/>
              <a:t>   بينما عند الولود فغالبا مايفقد العنق جزءا من طوله أثناء الحمل ولا يبلغ طوله في نهايته إلا 2سم أما الفوهة الباطنة من عنق الرحم فقلما تتسع قبل بدء المخاض وحدوث الإتساع في عنق الرحم  </a:t>
            </a:r>
            <a:endParaRPr lang="en-GB"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وبهذا يحدث الإتساع والإنمحاء معا عند الولود هذا ومتى ما بدأ إنمحاء العنق تطرح السدادة المخاطية العنقية المدماة والتي تدعى العلامة الدموية وسريريا تشكو الحامل الخروس هنا من آلام خفيفة ومحتملة متقطعة ومتناوبة كل 15-20 د تستمر لـ15-20 ثا </a:t>
            </a:r>
          </a:p>
          <a:p>
            <a:pPr>
              <a:defRPr/>
            </a:pPr>
            <a:r>
              <a:rPr lang="ar-SY" sz="2400" dirty="0" smtClean="0"/>
              <a:t>ويقدر المولد درجة الإنمحاء بالمس المهبلي وتقدير الجزء المتبقي من القناة العنقية وعندما يكون الإنمحاء تاما تقع الأصابع الماسة مباشرة على القطعة السفلية الرقيقة والتي تغطي المجيء وفي منتصفها فوهة صغيرة رقيقة الجدران (وهذا يشاهد عند الخروسات ) بينما الولودات وكما ذكر فلا يتم الإنمحاء إلا بعد أن يبدأ الإتساع فيندمج الإتساع والإنمحاء  </a:t>
            </a:r>
          </a:p>
          <a:p>
            <a:pPr>
              <a:defRPr/>
            </a:pPr>
            <a:r>
              <a:rPr lang="ar-SY" sz="2400" dirty="0" smtClean="0"/>
              <a:t>وهكذا وبعد أن يتم إنمحاء عنق الرحم تكون فوهة العنق مغلقة ورقيقة الجدران عند الخروس ومتسعة إتساعا جزئيا وذات حواف ثخينة عند الولود يبدأ الإتساع</a:t>
            </a:r>
            <a:endParaRPr lang="en-GB"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400" dirty="0" smtClean="0"/>
              <a:t>نتيجة التقلصات الرحمية المتوالية وجرحواف</a:t>
            </a:r>
            <a:r>
              <a:rPr lang="ar-SY" sz="2400" dirty="0" smtClean="0"/>
              <a:t> العنق للأعلى والوحشي (بسبب كون الألياف العضلية وكما ذكر سابقا في القطعة السفلية وعنق الرحم طولية </a:t>
            </a:r>
            <a:r>
              <a:rPr lang="ar-SY" sz="2400" dirty="0" smtClean="0"/>
              <a:t>وعرضية فقط في حين أنها ثلاث طبقات بجسم الرحم بزيادة الطبقة المنحرفة) </a:t>
            </a:r>
            <a:r>
              <a:rPr lang="ar-SY" sz="2400" dirty="0" smtClean="0"/>
              <a:t>وإنزلاق جيب المياه في هذه الفوهة وإندفاع مجيء الجنين للأسفل وتتسع بهذا فوهة العنق تدريجيا وصولا للإتساع التام عندما يصبح قطر هذه الفوهة 10سم هذا ولسير هذه العملية علاقة مباشرة بحالة نسج العنق وبشدة التقلصات الرحمية ووفرتها وبنوع المجيء والوضع وشكل الحوض ويجدر بالذكر أن الإتساع يكون بطيئا بالبدء ثم يزداد مع تقدم المخاض ولكنه يقدر بمعدل ا سم /سا عند الخروس و 1,5 سم /سا عند الولود لذلك فإن الزمن اللازم لإتساع عنق الولود أقصر من الخروس  وأثناء هذا الدور تتمزق الأغشية الأمنيوسية ويسيل السائل الأمنيوسي</a:t>
            </a:r>
            <a:r>
              <a:rPr lang="ar-SY" sz="2400" dirty="0" smtClean="0"/>
              <a:t> من الفرج قادما من العنق </a:t>
            </a:r>
            <a:r>
              <a:rPr lang="ar-SY" sz="2400" dirty="0" smtClean="0"/>
              <a:t>ولهذا </a:t>
            </a:r>
            <a:r>
              <a:rPr lang="ar-SY" sz="2400" dirty="0" smtClean="0"/>
              <a:t>الطور (</a:t>
            </a:r>
            <a:r>
              <a:rPr lang="ar-SY" sz="2400" dirty="0" smtClean="0"/>
              <a:t>الإتساع والأنمحاء )طورين  كامن وفعال وللطور الفعال أيضا أطوار طور سريع وطور إنحدار شديد وطور بطيء (حسب مخطط فريدمان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وهنا لابد من معرفة ما هو جيب المياه وهو ينجم عن تسلخ الأغشية </a:t>
            </a:r>
            <a:r>
              <a:rPr lang="ar-SY" sz="2400" dirty="0" err="1" smtClean="0"/>
              <a:t>الأمنيوسية</a:t>
            </a:r>
            <a:r>
              <a:rPr lang="ar-SY" sz="2400" dirty="0" smtClean="0"/>
              <a:t> عن </a:t>
            </a:r>
            <a:r>
              <a:rPr lang="ar-SY" sz="2400" dirty="0" smtClean="0"/>
              <a:t>إلتصاقها ببطانة الرحم نتيجة التقلصات الرحمية وحدوث الإتساع والإنمحاء بعنق الرحم ونتيجة تدلي هذه الإغشية تمتلئ بالسائل الأمنيوسي وغالبا ما يتمزق هذا الجيب في طور الإتساع ويكون السائل رائق أو عكرقليلا دون لون </a:t>
            </a:r>
            <a:endParaRPr lang="en-US" sz="2400" dirty="0" smtClean="0"/>
          </a:p>
          <a:p>
            <a:pPr>
              <a:defRPr/>
            </a:pPr>
            <a:r>
              <a:rPr lang="ar-SY" sz="2400" dirty="0" smtClean="0"/>
              <a:t>وكما ذكرنا فلطور الإتساع والإنمحاء أطوار يبدؤها بالطور الكامن وهنا تكون التقلصات الرحمية مؤلمة بشكل دائم أو متناوب مع حدوث تبدل بسيط في الإتساع الإنمحاء ويجب إعطاء مضادات التشنج ومسكنات الألم هنا فتنام المريضة لتفيق على مخاض فعال ويجب أن لا تزيد مدته عن الـ20 ساعة عند الخروس والـ14 ساعة عند الولود كما يجب عدم بثق</a:t>
            </a:r>
            <a:r>
              <a:rPr lang="ar-SY" sz="2400" dirty="0" smtClean="0"/>
              <a:t> جيب المياه فيه </a:t>
            </a:r>
            <a:r>
              <a:rPr lang="ar-SY" sz="2400" dirty="0" smtClean="0"/>
              <a:t>وعدم إعطاء </a:t>
            </a:r>
            <a:r>
              <a:rPr lang="ar-SY" sz="2400" dirty="0" smtClean="0"/>
              <a:t>المهدئات والمسكنات القوية لتطاول الطور الكامن</a:t>
            </a:r>
          </a:p>
          <a:p>
            <a:pPr>
              <a:defRPr/>
            </a:pP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buNone/>
              <a:defRPr/>
            </a:pPr>
            <a:r>
              <a:rPr lang="ar-SY" sz="2400" dirty="0" smtClean="0"/>
              <a:t>     </a:t>
            </a:r>
          </a:p>
          <a:p>
            <a:pPr>
              <a:buNone/>
              <a:defRPr/>
            </a:pPr>
            <a:r>
              <a:rPr lang="ar-SY" sz="2400" dirty="0" smtClean="0"/>
              <a:t>للطور </a:t>
            </a:r>
            <a:r>
              <a:rPr lang="ar-SY" sz="2400" dirty="0" smtClean="0"/>
              <a:t>الفعال أيضا أطوار </a:t>
            </a:r>
            <a:endParaRPr lang="ar-SY" sz="2400" dirty="0" smtClean="0"/>
          </a:p>
          <a:p>
            <a:pPr>
              <a:buNone/>
              <a:defRPr/>
            </a:pPr>
            <a:endParaRPr lang="ar-SY" sz="2400" dirty="0" smtClean="0"/>
          </a:p>
          <a:p>
            <a:pPr marL="457200" indent="-457200">
              <a:buFont typeface="+mj-lt"/>
              <a:buAutoNum type="arabicPeriod"/>
              <a:defRPr/>
            </a:pPr>
            <a:r>
              <a:rPr lang="ar-SY" sz="2400" dirty="0" smtClean="0"/>
              <a:t>تحضيري : تحدث فيه تغيرات هامة في المادة الأساسية للعنق (الكولاجين )ويكون التوسع فيه طفيف </a:t>
            </a:r>
          </a:p>
          <a:p>
            <a:pPr marL="457200" indent="-457200">
              <a:buFont typeface="+mj-lt"/>
              <a:buAutoNum type="arabicPeriod"/>
              <a:defRPr/>
            </a:pPr>
            <a:r>
              <a:rPr lang="ar-SY" sz="2400" dirty="0" smtClean="0"/>
              <a:t>توسعي :يكون التوسع فيه بأكبر نسبة له ولا يتأثر بالمسكنات </a:t>
            </a:r>
          </a:p>
          <a:p>
            <a:pPr marL="457200" indent="-457200">
              <a:buFont typeface="+mj-lt"/>
              <a:buAutoNum type="arabicPeriod"/>
              <a:defRPr/>
            </a:pPr>
            <a:r>
              <a:rPr lang="ar-SY" sz="2400" dirty="0" smtClean="0"/>
              <a:t>الطور الحوضي البطيء: وهنا يكون الإتساع قرب تام ويبدأالجنين يتدخل بالحوض </a:t>
            </a:r>
            <a:endParaRPr lang="en-GB" sz="24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تشخيص المخاض </a:t>
            </a:r>
            <a:endParaRPr lang="en-GB" dirty="0"/>
          </a:p>
        </p:txBody>
      </p:sp>
      <p:sp>
        <p:nvSpPr>
          <p:cNvPr id="3" name="Content Placeholder 2"/>
          <p:cNvSpPr>
            <a:spLocks noGrp="1"/>
          </p:cNvSpPr>
          <p:nvPr>
            <p:ph idx="1"/>
          </p:nvPr>
        </p:nvSpPr>
        <p:spPr/>
        <p:txBody>
          <a:bodyPr/>
          <a:lstStyle/>
          <a:p>
            <a:pPr>
              <a:defRPr/>
            </a:pPr>
            <a:r>
              <a:rPr lang="ar-SY" dirty="0" smtClean="0"/>
              <a:t>يستند تشخيص المخاض لظهور ثلاث علامات وهي :</a:t>
            </a:r>
          </a:p>
          <a:p>
            <a:pPr marL="514350" indent="-514350">
              <a:buFont typeface="+mj-lt"/>
              <a:buAutoNum type="arabicPeriod"/>
              <a:defRPr/>
            </a:pPr>
            <a:r>
              <a:rPr lang="ar-SY" sz="2400" dirty="0" smtClean="0"/>
              <a:t>تقلصات الرحم : و التي تتصف بأنها مؤلمة لا تزول بالمسكنات ومتقاربة ومنتظمة ومشتدة تدريجيا تترافق بصلابة بالرحم فيصبح قاسيا كالخشب ويجس ذلك عبر البطن </a:t>
            </a:r>
          </a:p>
          <a:p>
            <a:pPr marL="514350" indent="-514350">
              <a:buFont typeface="+mj-lt"/>
              <a:buAutoNum type="arabicPeriod"/>
              <a:defRPr/>
            </a:pPr>
            <a:r>
              <a:rPr lang="ar-SY" sz="2400" dirty="0" smtClean="0"/>
              <a:t> تبدلات عنق الرحم : من إنمحاء وإتساع وهي علامات ضرورية لتشخيص المخاض ويستقصى العنق بالمس المهبلي ويفحص الإنمحاء بالمس العميق للمهبل والرتوج الجانبية للعنق ويفحص العنق من جميع جهاته </a:t>
            </a:r>
          </a:p>
          <a:p>
            <a:pPr marL="514350" indent="-514350">
              <a:buFont typeface="+mj-lt"/>
              <a:buAutoNum type="arabicPeriod"/>
              <a:defRPr/>
            </a:pPr>
            <a:r>
              <a:rPr lang="ar-SY" sz="2400" dirty="0" smtClean="0"/>
              <a:t>تكون جيب المياه : وهو كما ذكرنا القسم من الأغشية الأمنيوسية الذي ينحسر عنه عنق الرحم في دور الإتساع والذي يبرز من خلال فوهة الرحم ويملؤه السائل الأمنيوسي </a:t>
            </a:r>
            <a:endParaRPr lang="en-GB"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مدة المخاض وإنذاره </a:t>
            </a:r>
            <a:endParaRPr lang="en-GB" dirty="0"/>
          </a:p>
        </p:txBody>
      </p:sp>
      <p:sp>
        <p:nvSpPr>
          <p:cNvPr id="3" name="Content Placeholder 2"/>
          <p:cNvSpPr>
            <a:spLocks noGrp="1"/>
          </p:cNvSpPr>
          <p:nvPr>
            <p:ph idx="1"/>
          </p:nvPr>
        </p:nvSpPr>
        <p:spPr/>
        <p:txBody>
          <a:bodyPr/>
          <a:lstStyle/>
          <a:p>
            <a:pPr>
              <a:defRPr/>
            </a:pPr>
            <a:r>
              <a:rPr lang="ar-SY" sz="2400" dirty="0" smtClean="0"/>
              <a:t>ويدوم المخاض في الأحوال الطبيعية عند الخروس 12 ساعة وعند الولود 8 ساعات ويؤثر في ذلك عدة عوامل </a:t>
            </a:r>
          </a:p>
          <a:p>
            <a:pPr marL="457200" indent="-457200">
              <a:buFont typeface="+mj-lt"/>
              <a:buAutoNum type="arabicPeriod"/>
              <a:defRPr/>
            </a:pPr>
            <a:r>
              <a:rPr lang="ar-SY" sz="2400" dirty="0" smtClean="0"/>
              <a:t>عمر الماخض </a:t>
            </a:r>
          </a:p>
          <a:p>
            <a:pPr marL="457200" indent="-457200">
              <a:buFont typeface="+mj-lt"/>
              <a:buAutoNum type="arabicPeriod"/>
              <a:defRPr/>
            </a:pPr>
            <a:r>
              <a:rPr lang="ar-SY" sz="2400" dirty="0" smtClean="0"/>
              <a:t>حالة النسج الرخوة والعمق </a:t>
            </a:r>
          </a:p>
          <a:p>
            <a:pPr marL="457200" indent="-457200">
              <a:buFont typeface="+mj-lt"/>
              <a:buAutoNum type="arabicPeriod"/>
              <a:defRPr/>
            </a:pPr>
            <a:r>
              <a:rPr lang="ar-SY" sz="2400" dirty="0" smtClean="0"/>
              <a:t>تعدد الولادات حيث تنقص البنية العضلية للرحم مع إزدياد عدد الولادات ويزداد النسيج الضام مما يضعف من قدرته على التقلص والدفع </a:t>
            </a:r>
          </a:p>
          <a:p>
            <a:pPr marL="457200" indent="-457200">
              <a:buFont typeface="+mj-lt"/>
              <a:buAutoNum type="arabicPeriod"/>
              <a:defRPr/>
            </a:pPr>
            <a:r>
              <a:rPr lang="ar-SY" sz="2400" dirty="0" smtClean="0"/>
              <a:t>صفات تقلصات الرحم </a:t>
            </a:r>
          </a:p>
          <a:p>
            <a:pPr marL="457200" indent="-457200">
              <a:buFont typeface="+mj-lt"/>
              <a:buAutoNum type="arabicPeriod"/>
              <a:defRPr/>
            </a:pPr>
            <a:r>
              <a:rPr lang="ar-SY" sz="2400" dirty="0" smtClean="0"/>
              <a:t>نوع ووضع المجيء </a:t>
            </a:r>
            <a:endParaRPr lang="en-GB"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400" dirty="0" smtClean="0"/>
              <a:t>أما إنذاره فيكون جيد عندما يحدث بالزمن الطبيعي المذكور </a:t>
            </a:r>
          </a:p>
          <a:p>
            <a:pPr>
              <a:defRPr/>
            </a:pPr>
            <a:r>
              <a:rPr lang="ar-SY" sz="2400" dirty="0" smtClean="0"/>
              <a:t>بينما المخاض السريع والولادة السريعة تؤدي لرضوض وتمزقات بالعنق والسبيل التناسلي ولنزف عطالة أحيانا وقد يؤدي لرضوض عند الجنين</a:t>
            </a:r>
          </a:p>
          <a:p>
            <a:pPr>
              <a:defRPr/>
            </a:pPr>
            <a:r>
              <a:rPr lang="ar-SY" sz="2400" dirty="0" smtClean="0"/>
              <a:t>وأما المخاض الطويل فيعرض الأم لخطر الإنتان بسبب المسوس المهبلية المتكررة وكما يعرضها لنزف عطالة وإلى حدوث نواسير مهبلية مثانية مستقيمية بسبب إنضغاط النسج الرخوة للمهبل لفترة طويلة بين رأس الجنين المتدخل ووجدر الحوض وحدزث خشكريشات في هذه النسج ويعرض الأم للتجفاف والحماض الإستقلابي مما قد يسبب عطالة رحمية شديدة بعد </a:t>
            </a:r>
            <a:r>
              <a:rPr lang="ar-SY" sz="2400" smtClean="0"/>
              <a:t>الولادة وعلى مستوى الجنين فيعرضه للتألم ونقص الأكسجة والإنتان والتجفاف والحماض </a:t>
            </a:r>
            <a:endParaRPr lang="ar-SY" sz="2400" dirty="0" smtClean="0"/>
          </a:p>
          <a:p>
            <a:pPr>
              <a:defRPr/>
            </a:pPr>
            <a:r>
              <a:rPr lang="ar-SY" sz="2400" dirty="0" smtClean="0"/>
              <a:t>هذا ويختلف الإنذار أيضا حسب عدد الولادات وأفضل الماخضات إنذارا اللواتي في حملهن الـ 2-3-4 بينما يسوء إنذار الخروس وعديدة الحمول بأكثر من 5 حمول</a:t>
            </a:r>
            <a:endParaRPr lang="en-GB"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المرحلة الثانية والثالثة من المخاض </a:t>
            </a:r>
            <a:endParaRPr lang="en-GB" dirty="0"/>
          </a:p>
        </p:txBody>
      </p:sp>
      <p:sp>
        <p:nvSpPr>
          <p:cNvPr id="3" name="Content Placeholder 2"/>
          <p:cNvSpPr>
            <a:spLocks noGrp="1"/>
          </p:cNvSpPr>
          <p:nvPr>
            <p:ph idx="1"/>
          </p:nvPr>
        </p:nvSpPr>
        <p:spPr/>
        <p:txBody>
          <a:bodyPr/>
          <a:lstStyle/>
          <a:p>
            <a:pPr>
              <a:defRPr/>
            </a:pPr>
            <a:r>
              <a:rPr lang="ar-SY" sz="2400" dirty="0" smtClean="0"/>
              <a:t>وهما طورا الإنقذاف والخلاص حيث يتم خروج محصول الحمل ومن ثم المشيمة والملحقات وذلك بعد تمام الإتساع وينجم عن إستمرار التقلصات الرحمية التي تزداد شدة ويقل التواتر  في هذا الطور بعد فترة هدوء بسيطة حيث تبدأ التقلصات القاذفة القوية التي تستمر لفترات أطول وبشكل مترقي فيحث إنسحاب القطعة العلوية بينما يتسع عنق الرحم وترق القطعة السفلية بشكل منفعل (رد فعل سلبي )وكثيرا ما يتمزق جيب المياه في بداية هذا الطور بشكل عفوي مما يسمح لرأس الجنين القاسي بأن ينطبق على نسج المهبل وقاع الحوض ويزداد إنعطاف الرأس مما يسمح بتقدم قطره الأصغري وهذا ما يجعل تطور المخاض أسرع وأقل رضا للأم وللجنين وتتبدل طبيعة التقلصات فتصبح أشد دفعا كلما إزداد الظغط على المستقيم وقاع الحوض حيث تشعر الماخض بالرغبة في التغوط مما يطور هذه التقلصات والحزق من فعل إرادي لفعل إنعكاسي لا إرادي بإستخدام قوى ثانوية بالدفع من خلال تقلص عضلات البطن والحجاب الحاجز </a:t>
            </a:r>
            <a:endParaRPr lang="en-GB"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تبدلات النسج الرخوة :  فمع نزول رأس الجنين في الحوض تتغير مواضع النسج الرخوة حيث تندفع المثانة للأعلى نحو البطن هربا من الأذية كما يحدث تمدد في الإحليل وترقق في جداره وتضيق في لمعته وفي الخلف يصبح المستقيم منبسطا متماشيا مع التقعير العجزي وتتوسع العضلات الرافعة للشرج وترق وتندفع للوحشي كما يرق جسم العجان ويتمدد ثم يصبح رأس الجنين مرئيا عند فوهة الفرج ويتقدم مع كل تقلصة ثم يتراجع قليلا في الراحة وهكذا إلى أن يخرج الرأس كاملا ثم تتم ولادة الجنين بولادة الكتفين من ثم الجسم مترافقا مع ما بقي من سائل أمنيوسي</a:t>
            </a:r>
            <a:r>
              <a:rPr lang="ar-SY" sz="2400" dirty="0" smtClean="0"/>
              <a:t> وينتهي الدور الثاني بولادة كامل الجنين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المسير التناسلي والمخاض</a:t>
            </a:r>
            <a:endParaRPr lang="en-GB" dirty="0"/>
          </a:p>
        </p:txBody>
      </p:sp>
      <p:sp>
        <p:nvSpPr>
          <p:cNvPr id="3" name="Content Placeholder 2"/>
          <p:cNvSpPr>
            <a:spLocks noGrp="1"/>
          </p:cNvSpPr>
          <p:nvPr>
            <p:ph idx="1"/>
          </p:nvPr>
        </p:nvSpPr>
        <p:spPr/>
        <p:txBody>
          <a:bodyPr/>
          <a:lstStyle/>
          <a:p>
            <a:pPr>
              <a:defRPr/>
            </a:pPr>
            <a:r>
              <a:rPr lang="ar-SY" sz="2800" dirty="0" smtClean="0"/>
              <a:t>وهو العامل الثالث من العوامل السابقة المؤثرة في المخاض</a:t>
            </a:r>
            <a:r>
              <a:rPr lang="en-US" sz="2800" dirty="0" smtClean="0"/>
              <a:t>  </a:t>
            </a:r>
            <a:r>
              <a:rPr lang="ar-SY" sz="2800" dirty="0" smtClean="0"/>
              <a:t> وأهميته كونه معبر للجنين ولا بد من مطابقة وتلاؤم مابينه وبين الجنين ويتألف الحوض من حلقة عظمية مؤلفة من أربعة عظام : العجز ,العصعص ,والعظمين اللا إسم لهما ويتألف كل منهما من إتحاد (الحرقفة والورك والعانة ) ويتحد العظمان اللا إسم لهما مع العجز بإتحاد غظروفي عجزي حرقفي ويقسم هذا الحوض إلى حيزين كاذب وحقيقي يفصل بينهما مستوى أفقي يمر بالخطين الإنتهائيين والخرشوم وجناحي العجز والحافتين العلويتين من قوس العانة  أما الحوض الحقيقي وهو المهم في عملية الولادة وتتألف جدرانه من عظام وأربطة فالوجه الخلفي له هو الوجه الأمامي للعجز </a:t>
            </a:r>
            <a:endParaRPr lang="en-GB" sz="28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indent="-457200">
              <a:defRPr/>
            </a:pPr>
            <a:r>
              <a:rPr lang="en-GB" dirty="0" smtClean="0"/>
              <a:t/>
            </a:r>
            <a:br>
              <a:rPr lang="en-GB" dirty="0" smtClean="0"/>
            </a:br>
            <a:endParaRPr lang="en-GB" dirty="0"/>
          </a:p>
        </p:txBody>
      </p:sp>
      <p:sp>
        <p:nvSpPr>
          <p:cNvPr id="3" name="Content Placeholder 2"/>
          <p:cNvSpPr>
            <a:spLocks noGrp="1"/>
          </p:cNvSpPr>
          <p:nvPr>
            <p:ph idx="1"/>
          </p:nvPr>
        </p:nvSpPr>
        <p:spPr/>
        <p:txBody>
          <a:bodyPr/>
          <a:lstStyle/>
          <a:p>
            <a:pPr>
              <a:buNone/>
              <a:defRPr/>
            </a:pPr>
            <a:r>
              <a:rPr lang="ar-SY" sz="2400" dirty="0" smtClean="0"/>
              <a:t> </a:t>
            </a:r>
            <a:r>
              <a:rPr lang="ar-SY" sz="2400" dirty="0" smtClean="0"/>
              <a:t>  </a:t>
            </a:r>
          </a:p>
          <a:p>
            <a:pPr>
              <a:buNone/>
              <a:defRPr/>
            </a:pPr>
            <a:r>
              <a:rPr lang="ar-SY" sz="2400" dirty="0" smtClean="0"/>
              <a:t> </a:t>
            </a:r>
            <a:r>
              <a:rPr lang="ar-SY" sz="2400" dirty="0" smtClean="0"/>
              <a:t>العلامات الظنية للطور الثاني :</a:t>
            </a:r>
          </a:p>
          <a:p>
            <a:pPr marL="457200" indent="-457200">
              <a:buNone/>
              <a:defRPr/>
            </a:pPr>
            <a:r>
              <a:rPr lang="ar-SY" sz="2400" dirty="0" smtClean="0"/>
              <a:t>      1-التقلصات </a:t>
            </a:r>
            <a:r>
              <a:rPr lang="ar-SY" sz="2400" dirty="0" smtClean="0"/>
              <a:t>الرحمية القاذفة الشديدة</a:t>
            </a:r>
          </a:p>
          <a:p>
            <a:pPr marL="457200" indent="-457200">
              <a:buNone/>
              <a:defRPr/>
            </a:pPr>
            <a:r>
              <a:rPr lang="ar-SY" sz="2400" dirty="0" smtClean="0"/>
              <a:t>      2-تمزق </a:t>
            </a:r>
            <a:r>
              <a:rPr lang="ar-SY" sz="2400" dirty="0" smtClean="0"/>
              <a:t>جيب المياه </a:t>
            </a:r>
          </a:p>
          <a:p>
            <a:pPr>
              <a:buFont typeface="Wingdings" pitchFamily="2" charset="2"/>
              <a:buNone/>
              <a:defRPr/>
            </a:pPr>
            <a:r>
              <a:rPr lang="ar-SY" sz="2400" dirty="0" smtClean="0"/>
              <a:t>     </a:t>
            </a:r>
            <a:r>
              <a:rPr lang="ar-SY" sz="2400" dirty="0" smtClean="0"/>
              <a:t>3-توسع </a:t>
            </a:r>
            <a:r>
              <a:rPr lang="ar-SY" sz="2400" dirty="0" smtClean="0"/>
              <a:t>وإنفتاح فوهة الشرج </a:t>
            </a:r>
            <a:br>
              <a:rPr lang="ar-SY" sz="2400" dirty="0" smtClean="0"/>
            </a:br>
            <a:r>
              <a:rPr lang="ar-SY" sz="2400" dirty="0" smtClean="0"/>
              <a:t> 4-ظهور المجيء من فوهة الفرج </a:t>
            </a:r>
            <a:br>
              <a:rPr lang="ar-SY" sz="2400" dirty="0" smtClean="0"/>
            </a:br>
            <a:r>
              <a:rPr lang="ar-SY" sz="2400" dirty="0" smtClean="0"/>
              <a:t> 5- توذم الفرج</a:t>
            </a:r>
          </a:p>
          <a:p>
            <a:pPr>
              <a:defRPr/>
            </a:pPr>
            <a:r>
              <a:rPr lang="ar-SY" sz="2400" dirty="0" smtClean="0"/>
              <a:t>العلامة الأكيدة الثابتة :</a:t>
            </a:r>
          </a:p>
          <a:p>
            <a:pPr>
              <a:buFont typeface="Wingdings" pitchFamily="2" charset="2"/>
              <a:buNone/>
              <a:defRPr/>
            </a:pPr>
            <a:r>
              <a:rPr lang="ar-SY" sz="2400" dirty="0" smtClean="0"/>
              <a:t>   وهي عدم الشعور بأي حافة للحلقة العنقية في أثناء الفحص المهبلي </a:t>
            </a:r>
          </a:p>
          <a:p>
            <a:pPr>
              <a:buFont typeface="Wingdings" pitchFamily="2" charset="2"/>
              <a:buNone/>
              <a:defRPr/>
            </a:pPr>
            <a:endParaRPr lang="ar-SY" sz="2400" dirty="0" smtClean="0"/>
          </a:p>
          <a:p>
            <a:pPr>
              <a:buFont typeface="Wingdings" pitchFamily="2" charset="2"/>
              <a:buNone/>
              <a:defRPr/>
            </a:pPr>
            <a:endParaRPr lang="en-GB" sz="2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آلية المخاض في الطور الثاني </a:t>
            </a:r>
            <a:endParaRPr lang="en-GB" dirty="0"/>
          </a:p>
        </p:txBody>
      </p:sp>
      <p:sp>
        <p:nvSpPr>
          <p:cNvPr id="3" name="Content Placeholder 2"/>
          <p:cNvSpPr>
            <a:spLocks noGrp="1"/>
          </p:cNvSpPr>
          <p:nvPr>
            <p:ph idx="1"/>
          </p:nvPr>
        </p:nvSpPr>
        <p:spPr/>
        <p:txBody>
          <a:bodyPr>
            <a:normAutofit lnSpcReduction="10000"/>
          </a:bodyPr>
          <a:lstStyle/>
          <a:p>
            <a:pPr>
              <a:defRPr/>
            </a:pPr>
            <a:r>
              <a:rPr lang="ar-SY" sz="2400" dirty="0" smtClean="0"/>
              <a:t>نتيجة الضغوط التي يتعرض لها الجنين أثناء نزوله في الحوض العظمي والنسج الرخوة يقوم الجنين بسلسلة من الحركات المنفعلة للتوافق مع قناة الولادة وتدعى هذه الحركات مجتمعة بآلية المخاض وينبغي على المولد معرفة هذه الحركات وتطورها لتقييم السير الطبيعي والصحيح للمخاض في طوره الثاني وتحديد الوقت الذي يجب التدخل عنده وطلب المساعدة للتدبيروهذه الحركات هي :</a:t>
            </a:r>
          </a:p>
          <a:p>
            <a:pPr marL="457200" indent="-457200">
              <a:buFont typeface="+mj-lt"/>
              <a:buAutoNum type="arabicPeriod"/>
              <a:defRPr/>
            </a:pPr>
            <a:r>
              <a:rPr lang="ar-SY" sz="2400" dirty="0" smtClean="0"/>
              <a:t>النزول</a:t>
            </a:r>
          </a:p>
          <a:p>
            <a:pPr marL="457200" indent="-457200">
              <a:buFont typeface="+mj-lt"/>
              <a:buAutoNum type="arabicPeriod"/>
              <a:defRPr/>
            </a:pPr>
            <a:r>
              <a:rPr lang="ar-SY" sz="2400" dirty="0" smtClean="0"/>
              <a:t>الإنعطاف </a:t>
            </a:r>
          </a:p>
          <a:p>
            <a:pPr marL="457200" indent="-457200">
              <a:buFont typeface="+mj-lt"/>
              <a:buAutoNum type="arabicPeriod"/>
              <a:defRPr/>
            </a:pPr>
            <a:r>
              <a:rPr lang="ar-SY" sz="2400" dirty="0" smtClean="0"/>
              <a:t>الدوران الداخلي للرأس</a:t>
            </a:r>
          </a:p>
          <a:p>
            <a:pPr marL="457200" indent="-457200">
              <a:buFont typeface="+mj-lt"/>
              <a:buAutoNum type="arabicPeriod"/>
              <a:defRPr/>
            </a:pPr>
            <a:r>
              <a:rPr lang="ar-SY" sz="2400" dirty="0" smtClean="0"/>
              <a:t>إنبساط الرأس </a:t>
            </a:r>
          </a:p>
          <a:p>
            <a:pPr marL="457200" indent="-457200">
              <a:buFont typeface="+mj-lt"/>
              <a:buAutoNum type="arabicPeriod"/>
              <a:defRPr/>
            </a:pPr>
            <a:r>
              <a:rPr lang="ar-SY" sz="2400" dirty="0" smtClean="0"/>
              <a:t>العودة إلى الوضع الأول والدوران الخارجي </a:t>
            </a:r>
          </a:p>
          <a:p>
            <a:pPr marL="457200" indent="-457200">
              <a:buFont typeface="+mj-lt"/>
              <a:buAutoNum type="arabicPeriod"/>
              <a:defRPr/>
            </a:pPr>
            <a:r>
              <a:rPr lang="ar-SY" sz="2400" dirty="0" smtClean="0"/>
              <a:t>الدوران الداخلي للكتفين    7- الإنعطاف الجانبي  </a:t>
            </a:r>
            <a:endParaRPr lang="en-GB"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النزول : وهو نزول الجنين في التجويف الحوضي بداية بإنطباقه على مدخل الحوض ومن ثم تجاوز المضائق المتتالية للحوض هذا وغالبا ما يبدأهذا النزول عند الخروسات قبل بداية المخاض الحقيقي وذلك بالأسابيع الأخيرة من الحمل نتيجة تقلصلت المخاض الكاذب وتقلصات براكستون هيكس ونتيجة تقوم الجنين بالبطن كون جدار بطن الخروس متين ومشدود وتعتبرهذه العلامة دلالة جيدة على إمكانية الولادة الطبيعية  بينما لا نشاهد هذه العلامة عند الولود التي يكون جدار بطنها رخو والمقوية العضلية للرحم وجدار البطن ضعيفة وهنا لا يحدث التدخل والنزول إلا عند بدء المخاض الحقيقي حيث تعمل التقلصات الرحمية بالدور الأول من المخاض على إنطباق المجيء على مدخل الحوض ليبدأالتدخل عند تمام الإتساع</a:t>
            </a:r>
            <a:r>
              <a:rPr lang="ar-SY" sz="2400" dirty="0" smtClean="0"/>
              <a:t> بعنق الرحم وتمزق جيب المياه حيث </a:t>
            </a:r>
            <a:r>
              <a:rPr lang="ar-SY" sz="2400" dirty="0" smtClean="0"/>
              <a:t>يسرع </a:t>
            </a:r>
            <a:r>
              <a:rPr lang="ar-SY" sz="2400" dirty="0" smtClean="0"/>
              <a:t>الجهد العضلي الإضافي (</a:t>
            </a:r>
            <a:r>
              <a:rPr lang="ar-SY" sz="2400" dirty="0" smtClean="0"/>
              <a:t>الحزق ) على تسريع النزول </a:t>
            </a:r>
            <a:endParaRPr lang="en-GB"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dirty="0"/>
          </a:p>
        </p:txBody>
      </p:sp>
      <p:sp>
        <p:nvSpPr>
          <p:cNvPr id="3" name="Content Placeholder 2"/>
          <p:cNvSpPr>
            <a:spLocks noGrp="1"/>
          </p:cNvSpPr>
          <p:nvPr>
            <p:ph idx="1"/>
          </p:nvPr>
        </p:nvSpPr>
        <p:spPr/>
        <p:txBody>
          <a:bodyPr>
            <a:normAutofit lnSpcReduction="10000"/>
          </a:bodyPr>
          <a:lstStyle/>
          <a:p>
            <a:pPr>
              <a:defRPr/>
            </a:pPr>
            <a:r>
              <a:rPr lang="ar-SY" sz="2400" dirty="0" smtClean="0"/>
              <a:t>الإنعطاف : حيث يزداد إنعطاف رأس الجنين أثناء مسيرة المخاض بسبب أن العمود الفقري الجنيني المتصل بنقطة قريبة من الجزء الخلفي للجمجمة يجعل الضغط المطبق نحو الأسفل على محور الجنين ينتقل بشدة إلى منطقة القفا أكثر من إنتقاله لمقدمة الرأس مما يؤدي لإنعطاف الرأس بشكل مترقي مما يجعله يدخل في الحوض بشكل أسهل لتغير قطر التدخل من تحت القفوي الجبهي (10سم) إلى تحت القفوي البريغماوي (9,5 سم )</a:t>
            </a:r>
          </a:p>
          <a:p>
            <a:pPr>
              <a:defRPr/>
            </a:pPr>
            <a:r>
              <a:rPr lang="ar-SY" sz="2400" dirty="0" smtClean="0"/>
              <a:t>الدوران الداخلي للرأس : حيث يتم نتيجة الدفع المستمر للرأس في التقعير الحوضي وبسبب مقاومة النسج الرخوة والحاجز العضلي يحدث دوران داخلي للمجيء وفي نهاية التقلصة ترتد نسج قاع الحوض لينزلق القفا نحو الأمام ويحددميل قاع الحوض اتجاه الدوران حيث أن للعضلات شكل يشبه الميزابة تتجه للأسفل والأمام وبالتالي فأيا كان المجيء فحينما يقابل الوجه الخلفي لهذا الحاجز فإنه سيتجه نحو الأسفل والأمام وفي المجيء القمي ذو الإنعطاف الجيد   	</a:t>
            </a:r>
            <a:endParaRPr lang="en-GB"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buFont typeface="Wingdings" pitchFamily="2" charset="2"/>
              <a:buNone/>
              <a:defRPr/>
            </a:pPr>
            <a:r>
              <a:rPr lang="ar-SY" sz="2400" dirty="0" smtClean="0"/>
              <a:t>    يتقدم القفا لمقابلة قاع الحوض أولا فيدور إلى الأمام 45 درجة مما يسبب انفتالآ خفيفا في رقبة الجنين لأن الرأس لا يعود على إستقامة واحدة مع الكتفين والجذع ويقع القطر الأمامي الخلفي للرأس في تلك اللحظة في القطر الأكبر لمخرج الحوض وهو القطر الأمامي الخلفي مم يسهل خروج الرأس من المجرى التناسلي وإتمام الولادة وينزلق القفا تحت قوس العانة ويتم بروز الرأس من الفرج ولا يتراجع إلى الخلف ليتوارى في فترة ما بين التقلصات وتتمدد فوهة المهبل فيصبح قطرها 9,5 سم أي مساويا القطر تحت القفوي البريغماوي الذي تتم الولادة به عندما يبقى الرأس جيد الإنعطاف</a:t>
            </a:r>
          </a:p>
          <a:p>
            <a:pPr>
              <a:defRPr/>
            </a:pPr>
            <a:r>
              <a:rPr lang="ar-SY" sz="2400" smtClean="0"/>
              <a:t>انبساط الرأس : وبعد بروز الرأس من الفرج مباشرة ينبسط بحيث تتمحور منطقة تحت القفا حول عظم العانة مما يحرر مقدم الرأس وتتم ولادة الوجه بدءا من الجبهة فالوجه فالذقنالتي تمسح بالعجان وبذلك يتمدد مخرج المهبل إلى حوالي 10 سم ليوافق القطر تحت القفوي الجبهي  </a:t>
            </a:r>
            <a:endParaRPr lang="ar-SY" sz="2400" dirty="0" smtClean="0"/>
          </a:p>
          <a:p>
            <a:pPr>
              <a:defRPr/>
            </a:pPr>
            <a:endParaRPr lang="en-GB" sz="24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400" dirty="0" smtClean="0"/>
              <a:t>الدوران الخارجي : حيث يتم العودة الى الوضع الأول ويتصحح إنفتال الرقبة الذي حدث أثناء الدوران الداخلي وذلك بحدوث دوران معاكس خارجي فيدور القفا بمقدار 45 درجة بالإتجاه المعاكس للدوران الداخلي </a:t>
            </a:r>
          </a:p>
          <a:p>
            <a:pPr>
              <a:defRPr/>
            </a:pPr>
            <a:r>
              <a:rPr lang="ar-SY" sz="2400" dirty="0" smtClean="0"/>
              <a:t>الدوران الداخلي للكتفين : يجري الكتفان دوران مشابه لدوران الرأس وتصل الكتف الأمامية إلى ملامسة العضلة رافعة الشرج ثم تدور للأمام وتتوضع خلف وصل العانة وهذا يمكن مشاهدته حيث يحدث أثناء دوران الرأس دورانه الخارجي ويحدث دوران الكتفين في الجهة ذاتها التي يحدث فيها  دوران الرأس الخارجي مما يجعل الرأس يتوضع بشكل جانبي </a:t>
            </a:r>
          </a:p>
          <a:p>
            <a:pPr>
              <a:defRPr/>
            </a:pPr>
            <a:r>
              <a:rPr lang="ar-SY" sz="2400" dirty="0" smtClean="0"/>
              <a:t>الإنعطاف الجانبي : تتم ولادة الكتفين الأعلى ثم الأسفل حيث يتم بداية تخليص الكتف الأمامية من خلف إرتفاق العانة بجرها نحو الأسفل والخارج  ثم بعد ذلك تولد الكتف الخلفية بجرها نحو الأعلى والخارج ثم تتم ولادة بقية الجسم بإنعطاف جانبي حيث ينحني العمود الفقري للجنين جانبيا على طول قناة الولادة </a:t>
            </a:r>
            <a:endParaRPr lang="en-GB" sz="2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مدة الدور الثاني للمخاض </a:t>
            </a:r>
            <a:endParaRPr lang="en-GB" dirty="0"/>
          </a:p>
        </p:txBody>
      </p:sp>
      <p:sp>
        <p:nvSpPr>
          <p:cNvPr id="3" name="Content Placeholder 2"/>
          <p:cNvSpPr>
            <a:spLocks noGrp="1"/>
          </p:cNvSpPr>
          <p:nvPr>
            <p:ph idx="1"/>
          </p:nvPr>
        </p:nvSpPr>
        <p:spPr/>
        <p:txBody>
          <a:bodyPr>
            <a:normAutofit fontScale="85000" lnSpcReduction="10000"/>
          </a:bodyPr>
          <a:lstStyle/>
          <a:p>
            <a:pPr>
              <a:defRPr/>
            </a:pPr>
            <a:r>
              <a:rPr lang="ar-SY" sz="2800" dirty="0" smtClean="0"/>
              <a:t>عند بدء الدور الثاني للمخاض يجب أن لا تبقى الماخض لمفردها بل يجب أن تبقى القابلة بجوارها لتراقب اطور هذه المرحلة و التبدلات الحادثة الفيزيولوجية وتتحرى الإضطرابات عند حدوثها </a:t>
            </a:r>
          </a:p>
          <a:p>
            <a:pPr>
              <a:defRPr/>
            </a:pPr>
            <a:r>
              <a:rPr lang="ar-SY" sz="2800" dirty="0" smtClean="0"/>
              <a:t>أما عن مدة هذه المرحلة فهي غير ثابتة فقد يتم خلال 5 دقائق لكنه يسمح له الإستمرار حتى الساعة عند الولود والساعتان عند الخروس </a:t>
            </a:r>
          </a:p>
          <a:p>
            <a:pPr>
              <a:defRPr/>
            </a:pPr>
            <a:r>
              <a:rPr lang="ar-SY" sz="2800" dirty="0" smtClean="0"/>
              <a:t>ويمكن ملاحظة مرحلتين في هذا الطور ( المرحلة الكامنة والمرحلة الفاعلة )</a:t>
            </a:r>
          </a:p>
          <a:p>
            <a:pPr>
              <a:defRPr/>
            </a:pPr>
            <a:r>
              <a:rPr lang="ar-SY" sz="2800" dirty="0" smtClean="0"/>
              <a:t>المرحلة الكامنة : وتبدأ عندما يصبح العنق بتمام الإتساع</a:t>
            </a:r>
            <a:r>
              <a:rPr lang="ar-SY" sz="2800" dirty="0" smtClean="0"/>
              <a:t> وقبل وصوله لمخرج الحوض حيث تتمدد خلاله نسج الحوض الرخوة والعضلية وترق شيئا فشيئا تحت ضغط مجيء الجنين المتقدم </a:t>
            </a:r>
            <a:endParaRPr lang="ar-SY" sz="2800" dirty="0" smtClean="0"/>
          </a:p>
          <a:p>
            <a:pPr>
              <a:defRPr/>
            </a:pPr>
            <a:r>
              <a:rPr lang="ar-SY" sz="2800" dirty="0" smtClean="0"/>
              <a:t>المرحلة الفاعلة :وتبدأ عندما يظهر المجيء من خلال المهبل وهنا تشعر </a:t>
            </a:r>
            <a:r>
              <a:rPr lang="ar-SY" sz="2800" dirty="0" err="1" smtClean="0"/>
              <a:t>الماخض</a:t>
            </a:r>
            <a:r>
              <a:rPr lang="ar-SY" sz="2800" dirty="0" smtClean="0"/>
              <a:t> برغبة ملحة </a:t>
            </a:r>
            <a:r>
              <a:rPr lang="ar-SY" sz="2800" dirty="0" err="1" smtClean="0"/>
              <a:t>للحزق</a:t>
            </a:r>
            <a:r>
              <a:rPr lang="ar-SY" sz="2800" dirty="0" smtClean="0"/>
              <a:t>  بسبب </a:t>
            </a:r>
            <a:r>
              <a:rPr lang="ar-SY" sz="2800" dirty="0" err="1" smtClean="0"/>
              <a:t>إنضغاط</a:t>
            </a:r>
            <a:r>
              <a:rPr lang="ar-SY" sz="2800" dirty="0" smtClean="0"/>
              <a:t> المستقيم </a:t>
            </a:r>
            <a:endParaRPr lang="en-GB" sz="2800" dirty="0" smtClean="0"/>
          </a:p>
          <a:p>
            <a:pPr>
              <a:defRPr/>
            </a:pPr>
            <a:r>
              <a:rPr lang="ar-SY" sz="2800" dirty="0" smtClean="0"/>
              <a:t>  </a:t>
            </a:r>
            <a:endParaRPr lang="en-GB" sz="2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فيزيولوجيا الطور الثالث من المخاض </a:t>
            </a:r>
            <a:endParaRPr lang="en-GB" dirty="0"/>
          </a:p>
        </p:txBody>
      </p:sp>
      <p:sp>
        <p:nvSpPr>
          <p:cNvPr id="3" name="Content Placeholder 2"/>
          <p:cNvSpPr>
            <a:spLocks noGrp="1"/>
          </p:cNvSpPr>
          <p:nvPr>
            <p:ph idx="1"/>
          </p:nvPr>
        </p:nvSpPr>
        <p:spPr/>
        <p:txBody>
          <a:bodyPr/>
          <a:lstStyle/>
          <a:p>
            <a:pPr>
              <a:defRPr/>
            </a:pPr>
            <a:r>
              <a:rPr lang="ar-SY" sz="2800" dirty="0" smtClean="0"/>
              <a:t>وبعد الإنتهاء من المهمة الأولى وهي الحصول على الجنين بصحة جيدة يبقى على المولد مهمة التأمين على صحة الأم بإنهاء المخاض وتخليص المشيمة وملحقاتها بشكل كامل وصولا بهذه السيدة لكرة الأمان التي تؤمن إرقاء الأوعية الرحمية بشكل حي وطبيعي لحماية الماخض من نزوف الخلاص التي كثيرا ما تهدد الحياة ما لم تدبر بشكل جيد وعليه فالمرحلة التالية لولادة الجنين في الطور الثاني من المخاض يأتي الطور الثالث (طور الخلاص ) وقد سمي خلاص لأن فيه خلاص السيدة من مخاطر الولادة هذا ويتم هذا الطور أيضا بسلسلة من التغيرات الفيزيولوجية التي تؤمن فك المشيمة عن جدار الرحم ومن ثم قذفها خارج الرحم ويستغرق هذا الطور 5-15 دقيقة </a:t>
            </a:r>
            <a:endParaRPr lang="en-GB" sz="2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وقد يستمر هذا الطور حتى نصف ساعة دون خوف لكن قد يستمر حتى الساعة وهنا يجب الإنتباه والتحري عن إضطرابات إلتحام المشيمة وإنحباس بعض أجزائها بالرحم </a:t>
            </a:r>
          </a:p>
          <a:p>
            <a:pPr>
              <a:defRPr/>
            </a:pPr>
            <a:r>
              <a:rPr lang="ar-SY" sz="2800" dirty="0" smtClean="0"/>
              <a:t>أما عن الأحداث الفيزيولوجية التي تؤدي لتمام هذا الطور فهي تبدء مع خروج الجنين من الرحم وإنقباض الرحم بشكل جزئي وصغر في حجم جوفه مع إستمرار التقلصات الرحمية والتي تكون في هذا الطور بأقوى شدة لها وبنتيجة ذلك يصبح سطح إرتكاز المشيمة على جدار الرحم أصغر فأصغر فتنضغط المشيمة ويدفع الدم الموجود في المسافات الزغابية عائدا للطبقة الإسفنجية من الغشاء الساقط الرحمي لكن دون أن يعود للدوران الوالدي بسبب إغلاق الأوعية الوالدية </a:t>
            </a:r>
            <a:endParaRPr lang="en-GB" sz="28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نتيجة تقلص العضلة الرحمية لجسم الرحم وخاصة الألياف المنحرفة منها فتحتقن الأوعية في الطبقة الإسفنجية ومع التقلصة التالية تنفجر ويتسرب كمية من الدم بين الحجاب الرقيق للطبقة الإسفنجية وبين سطح المشيمة الوالدي فيعريه عن مكان إلتصاقه على الرحم يضاف لذلك ويساعد عليه قوام المشيمة الغير مرن والذي لا يتماشى مع تقلص سطح الإرتكاز مما يسرع إنفصال المشيمة عن سطح الإرتكاز </a:t>
            </a:r>
          </a:p>
          <a:p>
            <a:pPr>
              <a:defRPr/>
            </a:pPr>
            <a:r>
              <a:rPr lang="ar-SY" sz="2800" dirty="0" smtClean="0"/>
              <a:t>ولإنفكاك المشيمة نمطان : شولتز وهو الأشيع ويتم فيه الإنفصال من مركز سطح الإرتكاز وتتشكل خثرة دموية خلف المشيمة تساعد على إنفكاك المشيمة وهنا تنزل المشيمة بوجهها الجنيني وخلفها دفقة دموية مغلفة بكيس غشائي من الإغشية الملحقة بالمشيمة </a:t>
            </a:r>
            <a:endParaRPr lang="en-GB"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800" dirty="0" smtClean="0"/>
              <a:t>أما الجدارين الجانبيين مكونين من الوجه الداخلي لعظمي الورك والثلمتين العجزيتين الوركيتين والأربطة  أما في الأمام فيتحد الحوض الحقيقي بعظمي العانة والفرعين العلويين الصاعدين من عظمي الورك والثقبة السدادية </a:t>
            </a:r>
          </a:p>
          <a:p>
            <a:pPr>
              <a:defRPr/>
            </a:pPr>
            <a:r>
              <a:rPr lang="ar-SY" sz="2800" dirty="0" smtClean="0"/>
              <a:t>هذا وهناك بروز عند منتصف الحافة الخلفية لكل ورك يدعى الشوك الوركي وهذا نو أهمية كبيرة في التوليد حيث تعتبر المسافة بينهما هي القطر الجانبي الأصغر لجوف الحوضوهو نقطة علام لتدخل الجنين </a:t>
            </a:r>
          </a:p>
          <a:p>
            <a:pPr>
              <a:defRPr/>
            </a:pPr>
            <a:r>
              <a:rPr lang="ar-SY" sz="2800" dirty="0" smtClean="0"/>
              <a:t>أما الخرشوم وهو الحافة العلوية للعجزوهونتوء على الفقرة العجزية الأولى ويمكن مسها بالفحص النسائي وهذا أيضا ذو أهمية في قياس الحوض السريري </a:t>
            </a:r>
            <a:endParaRPr lang="en-GB"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أما النمط الآخر فهو دونكان وفيه تنفصل المشيمة من محيطها نحو المركز ويتسرب دم الإنفكاك بشكل مباشر دون أن يلعب دوره في تسارع الإنفكاك وهو يستغرق وقت أطول من النمط الأول وتنزلق المشيمة بشكل جانبي لتخرج غالبا بالوجه الوالدي دون مشاهدة الدفقة الدموية وهنا قد يبقى جزء من الأغشية المشيمية عالقا على سطح الرحم مما</a:t>
            </a:r>
            <a:r>
              <a:rPr lang="en-US" sz="2800" dirty="0" smtClean="0"/>
              <a:t> </a:t>
            </a:r>
            <a:r>
              <a:rPr lang="ar-SY" sz="2800" dirty="0" smtClean="0"/>
              <a:t>يسبب ضياع دموي أكثرو يستدعي تنظيفه بالمس المستبطن وهكذا وبعد التخلص الكامل من المشيمة وملحقاتها تتقلص الرحم بقوة وتتشكل كرة الأمان </a:t>
            </a:r>
          </a:p>
          <a:p>
            <a:pPr>
              <a:defRPr/>
            </a:pPr>
            <a:r>
              <a:rPr lang="ar-SY" sz="2800" dirty="0" smtClean="0"/>
              <a:t>الإرقاء الدموي : إن الحجم الطبيعي للجريان الدموي في موضع المشيمة يبلغ 500-800 مل في الدقيقة وعند إنفكاك المشيمة فإن هذا </a:t>
            </a:r>
            <a:endParaRPr lang="en-GB" sz="28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الجريان الدموي يجب أن يتوقف خلال ثواني وإلا ستتعرض السيدة لنزف غزير ويتم هذا الإرقاء فيزيولوجيا من خلال ثلاث عوامل :</a:t>
            </a:r>
          </a:p>
          <a:p>
            <a:pPr>
              <a:buFont typeface="Wingdings" pitchFamily="2" charset="2"/>
              <a:buNone/>
              <a:defRPr/>
            </a:pPr>
            <a:r>
              <a:rPr lang="ar-SY" sz="2800" dirty="0" smtClean="0"/>
              <a:t>      1- تقلص العضلية الرحمية وخاصة المنحرفة والعرضية في جسم الرحم (القطعة العلوية من الرحم )وضغطها على الأوعية الرحمية التي تسير بشكل متعرج بين هذه الألياف العضلية مما يسبب لقط وإغلاق هذه الأوعية بينما وحيث لا توجد هذه الألياف في القطعة السفلية يكون سطح الإرتكاز نازفا عندما يتوضع على القطعة السفلية </a:t>
            </a:r>
          </a:p>
          <a:p>
            <a:pPr>
              <a:buFont typeface="Wingdings" pitchFamily="2" charset="2"/>
              <a:buNone/>
              <a:defRPr/>
            </a:pPr>
            <a:r>
              <a:rPr lang="ar-SY" sz="2800" dirty="0" smtClean="0"/>
              <a:t>      2- بعد حدوث الإنفكاك تقرب التقلصات الرحمية القوية جدران الرحم بعضها من بعض فتشكل ضغطا إضافيا  مكان إرتكاز المشيمة</a:t>
            </a:r>
            <a:endParaRPr lang="en-GB" sz="28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lnSpcReduction="10000"/>
          </a:bodyPr>
          <a:lstStyle/>
          <a:p>
            <a:pPr>
              <a:defRPr/>
            </a:pPr>
            <a:r>
              <a:rPr lang="ar-SY" sz="2800" dirty="0" smtClean="0"/>
              <a:t>3- كما هناك دلائل تشير إلى تفعيل مؤقت لجملة التخثر وتشكل الليفين في أثناء إنفكلك المشيمة وبعده مباشرة ويكون تشكله نشيط جدا مكان إرتكاز المشيمة مما يزيد في تشكل الخثرات في الأوعية المتمزقة وبعد إنفكاك المشيمة يغطي مكان إرتكازها بشبكة من الليفين تستهلك حوالي 5-10 % من مولد الليفين الجائل في الدوران العام مما يدعم آلية الإرقاء ويطيلها </a:t>
            </a:r>
          </a:p>
          <a:p>
            <a:pPr>
              <a:defRPr/>
            </a:pPr>
            <a:r>
              <a:rPr lang="ar-SY" sz="2800" dirty="0" smtClean="0"/>
              <a:t>هذا ولإنفكاك المشيمة علامات ودلالات وهي :</a:t>
            </a:r>
          </a:p>
          <a:p>
            <a:pPr>
              <a:buFont typeface="Wingdings" pitchFamily="2" charset="2"/>
              <a:buNone/>
              <a:defRPr/>
            </a:pPr>
            <a:r>
              <a:rPr lang="ar-SY" sz="2800" dirty="0" smtClean="0"/>
              <a:t>    1-خروج دفقة قليلة من الدم غير المتخثر من المهبل </a:t>
            </a:r>
          </a:p>
          <a:p>
            <a:pPr>
              <a:buFont typeface="Wingdings" pitchFamily="2" charset="2"/>
              <a:buNone/>
              <a:defRPr/>
            </a:pPr>
            <a:r>
              <a:rPr lang="ar-SY" sz="2800" dirty="0" smtClean="0"/>
              <a:t>     2-تطاول حبل السرر   3-يصبح قعر الرحم أصغر وأكثر إستدارة ويرتفع قليلا أعلى مستوى السرة ويصبح أكثر قابلية للحركة </a:t>
            </a:r>
            <a:endParaRPr lang="en-GB" sz="28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smtClean="0"/>
              <a:t>ويحدث مجمل ما ذكر بعد أن يبدي الرحم تقلصات قوية تعتبر الأقوى من المخاض بهدف طرد المشيمة ويكون قعر الرحم عريضا نتيجة إرتكاز المشيمة عليه وبمستوى تحت السرة قبل إنفكاك المشيمة لكن ما أن تنفك المشيمة حتى تبدأ تلك العلامات بالظهور وهنا لا يفوتنا أنه على المولد الإستمرار بتشجيع الماخض على الحزق الفاعل الذي يخف عادة الشعور به بشكل إنعكاسي مع مراقبة العلامات الحيوية وتقدير الدم الضائع وخاصة عند تطاول هذا الطور مع الإنتباه لقوة التقلصات الرحمية وإرتخاء الرحم الذي سيسبب نزفا وضياعا دمويا مهما يستدعي التدخل بإعطاء المقبضات وتخليص المشيمة اليدوي وفي الحالات الأقل نمسد الرحم ونشجع السيدة على الإرضاع </a:t>
            </a:r>
            <a:endParaRPr lang="en-GB" sz="28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Y" dirty="0" smtClean="0"/>
              <a:t>المخاض الشاذ </a:t>
            </a:r>
            <a:endParaRPr lang="en-GB" dirty="0"/>
          </a:p>
        </p:txBody>
      </p:sp>
      <p:sp>
        <p:nvSpPr>
          <p:cNvPr id="3" name="Content Placeholder 2"/>
          <p:cNvSpPr>
            <a:spLocks noGrp="1"/>
          </p:cNvSpPr>
          <p:nvPr>
            <p:ph idx="1"/>
          </p:nvPr>
        </p:nvSpPr>
        <p:spPr/>
        <p:txBody>
          <a:bodyPr/>
          <a:lstStyle/>
          <a:p>
            <a:pPr>
              <a:defRPr/>
            </a:pPr>
            <a:r>
              <a:rPr lang="ar-SY" dirty="0" smtClean="0"/>
              <a:t>اسبابه :</a:t>
            </a:r>
          </a:p>
          <a:p>
            <a:pPr>
              <a:defRPr/>
            </a:pPr>
            <a:r>
              <a:rPr lang="ar-SY" sz="2800" dirty="0" smtClean="0"/>
              <a:t>1- الرحم: بسبب عدم فعالية التفلصات الرحمية والذي قد يكون وراؤه انتان امنيوسي أو استلقاء ظهري أو تركين زائد </a:t>
            </a:r>
          </a:p>
          <a:p>
            <a:pPr>
              <a:defRPr/>
            </a:pPr>
            <a:r>
              <a:rPr lang="ar-SY" sz="2800" dirty="0" smtClean="0"/>
              <a:t>2- الحوص : بسبب عدم التناسب الحوضي الجنيني وشذوذات الحوض والتضيقات التي ذكرت سابقا على مستوى مضائقه </a:t>
            </a:r>
          </a:p>
          <a:p>
            <a:pPr>
              <a:defRPr/>
            </a:pPr>
            <a:r>
              <a:rPr lang="ar-SY" sz="2800" dirty="0" smtClean="0"/>
              <a:t>3- الجنين : وذلك بسبب عرطلة جنين وعدك تناسبه مع الحوض أو بسبب مجيء معيب أو بسبب تشوه جنين </a:t>
            </a:r>
            <a:endParaRPr lang="en-GB"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dirty="0"/>
          </a:p>
        </p:txBody>
      </p:sp>
      <p:sp>
        <p:nvSpPr>
          <p:cNvPr id="3" name="Content Placeholder 2"/>
          <p:cNvSpPr>
            <a:spLocks noGrp="1"/>
          </p:cNvSpPr>
          <p:nvPr>
            <p:ph idx="1"/>
          </p:nvPr>
        </p:nvSpPr>
        <p:spPr/>
        <p:txBody>
          <a:bodyPr>
            <a:normAutofit lnSpcReduction="10000"/>
          </a:bodyPr>
          <a:lstStyle/>
          <a:p>
            <a:pPr>
              <a:defRPr/>
            </a:pPr>
            <a:r>
              <a:rPr lang="ar-SY" sz="2800" dirty="0" smtClean="0"/>
              <a:t>عسرة الولادة : وهي عبارة عن حدوث مخاض شاق ومديد حتى تتم </a:t>
            </a:r>
            <a:r>
              <a:rPr lang="ar-SY" sz="2800" dirty="0" smtClean="0"/>
              <a:t>الولادة </a:t>
            </a:r>
            <a:r>
              <a:rPr lang="ar-SY" sz="2800" dirty="0" smtClean="0"/>
              <a:t>وتحدث بنسبة 8-11 % وهي </a:t>
            </a:r>
            <a:r>
              <a:rPr lang="ar-SY" sz="2800" dirty="0" smtClean="0"/>
              <a:t>الإستطباب الأول للولادة القيصرية البدئية ويتطلب التعرف على أنماط المخاض الشاذ تقييما شاملا للتقلصات الرحمية والحوض والجنين </a:t>
            </a:r>
          </a:p>
          <a:p>
            <a:pPr>
              <a:defRPr/>
            </a:pPr>
            <a:r>
              <a:rPr lang="ar-SY" sz="2800" dirty="0" smtClean="0"/>
              <a:t>سوء وظيفة الرحم : </a:t>
            </a:r>
          </a:p>
          <a:p>
            <a:pPr marL="514350" indent="-514350">
              <a:buFont typeface="+mj-lt"/>
              <a:buAutoNum type="arabicPeriod"/>
              <a:defRPr/>
            </a:pPr>
            <a:r>
              <a:rPr lang="ar-SY" sz="2800" dirty="0" smtClean="0"/>
              <a:t>التشخيص : حيث يتم تقييم تقدم المخاض حسب تطور تبدلات عنق الرحم ونزول الجنين ومن ثم إنجاز الطور الأول والثاني وفق جدول زمني ويسمى المخطط الذي يتم التقييم من خلاله (فريدمان ) حيث من الممكن مشاهدة الشذوذ في المخاض وسوء الوظيفة الرحمية على أشكال عدة</a:t>
            </a:r>
            <a:endParaRPr lang="en-GB" sz="28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normAutofit fontScale="92500"/>
          </a:bodyPr>
          <a:lstStyle/>
          <a:p>
            <a:pPr>
              <a:defRPr/>
            </a:pPr>
            <a:r>
              <a:rPr lang="ar-SY" sz="2800" dirty="0" smtClean="0"/>
              <a:t>1- تطاول الطور الكامن : لمدة تزيد عن 20 ساعة عند الخروس و 14 ساعة عند الولود </a:t>
            </a:r>
          </a:p>
          <a:p>
            <a:pPr>
              <a:defRPr/>
            </a:pPr>
            <a:r>
              <a:rPr lang="ar-SY" sz="2800" dirty="0" smtClean="0"/>
              <a:t>2- تطاول الطور الفعال : ويشخص عندما يكون معدل اتساع العنق أقل من 1,2 سم /سا عند الخروس و 1,5 سم /سا عند الولود </a:t>
            </a:r>
          </a:p>
          <a:p>
            <a:pPr>
              <a:defRPr/>
            </a:pPr>
            <a:r>
              <a:rPr lang="ar-SY" sz="2800" dirty="0" smtClean="0"/>
              <a:t>3- التوقف الثانوي للمخاض : وهو عدم حدوث تطور في الاتساع لمدة ساعتين من الطور الفعال من المخاض </a:t>
            </a:r>
          </a:p>
          <a:p>
            <a:pPr>
              <a:defRPr/>
            </a:pPr>
            <a:r>
              <a:rPr lang="ar-SY" sz="2800" dirty="0" smtClean="0"/>
              <a:t>4- تطاول الطور الثاني : ويشخص عندما يستغرق وقتا يتجاوز الساعة عند الولود والساعتين عند الخروس بدون تخدير فوق الجافية و3 ساعات عند الخروس</a:t>
            </a:r>
            <a:r>
              <a:rPr lang="ar-SY" sz="2800" dirty="0" smtClean="0"/>
              <a:t> وساعتان عند الولود مع التخدير </a:t>
            </a:r>
            <a:endParaRPr lang="ar-SY" sz="2800" dirty="0" smtClean="0"/>
          </a:p>
          <a:p>
            <a:pPr>
              <a:defRPr/>
            </a:pPr>
            <a:r>
              <a:rPr lang="ar-SY" sz="2800" dirty="0" smtClean="0"/>
              <a:t>5- المخاض السريع : وهو حدوث الولادة خلال ساعة من بدء المخاض </a:t>
            </a:r>
          </a:p>
          <a:p>
            <a:pPr>
              <a:defRPr/>
            </a:pPr>
            <a:endParaRPr lang="en-GB" sz="28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buNone/>
              <a:defRPr/>
            </a:pPr>
            <a:endParaRPr lang="ar-SY" sz="2800" dirty="0" smtClean="0"/>
          </a:p>
          <a:p>
            <a:pPr>
              <a:buFont typeface="Wingdings" pitchFamily="2" charset="2"/>
              <a:buNone/>
              <a:defRPr/>
            </a:pPr>
            <a:r>
              <a:rPr lang="ar-SY" sz="2800" dirty="0" smtClean="0"/>
              <a:t>2 – مراقبة التقلصات الرحمية : من حيث التواتر والشدة التي تقاس بجهاز مراقبة الكترونية داخل الرحم يقيس ارتفاع الضغط الزئبقي داخل الرحم خلال التقلصة والذي يصل عادة لقيمة  40-50 ملم زئبقي ومن ثم حساب وحدات مونتيفيديو والتي يجب أن تكون بقيم 80-120والتي هي عبارة عن ( جداء شدة التقلصة في عدد التقلصات خلال 10 دقائق )</a:t>
            </a:r>
            <a:endParaRPr lang="en-GB"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a:xfrm>
            <a:off x="457200" y="990600"/>
            <a:ext cx="8229600" cy="5140325"/>
          </a:xfrm>
        </p:spPr>
        <p:txBody>
          <a:bodyPr>
            <a:normAutofit lnSpcReduction="10000"/>
          </a:bodyPr>
          <a:lstStyle/>
          <a:p>
            <a:pPr>
              <a:defRPr/>
            </a:pPr>
            <a:r>
              <a:rPr lang="ar-SY" dirty="0" smtClean="0"/>
              <a:t>التدبير :</a:t>
            </a:r>
          </a:p>
          <a:p>
            <a:pPr marL="514350" indent="-514350">
              <a:buFont typeface="+mj-lt"/>
              <a:buAutoNum type="arabicPeriod"/>
              <a:defRPr/>
            </a:pPr>
            <a:r>
              <a:rPr lang="ar-SY" dirty="0" smtClean="0"/>
              <a:t> </a:t>
            </a:r>
            <a:r>
              <a:rPr lang="ar-SY" sz="2800" dirty="0" smtClean="0"/>
              <a:t>بحث المخاض ويجب التمييز بين حث المخاض الذي هو عبارة عن تقوية مخاض موجود لكنه ضعيف وتحريض المخاض والذي هو احداث مخاض غير موجود مسبقا ويتم حث المخاض بالتسريب الوريدي للسنتوسين بمعدل 6ملي وحدة /دقيقة ويزاد بهذه القيمة كل ربع ساعة حتى الحصول على مخاض فعال ويجدر بالذكر أن السنتوسين يحتاج لـ20-40 دقبقة ليصل لمستوى مصلي ثابت</a:t>
            </a:r>
          </a:p>
          <a:p>
            <a:pPr marL="514350" indent="-514350">
              <a:buFont typeface="+mj-lt"/>
              <a:buAutoNum type="arabicPeriod"/>
              <a:defRPr/>
            </a:pPr>
            <a:r>
              <a:rPr lang="ar-SY" sz="2800" dirty="0" smtClean="0"/>
              <a:t>بثق جيب المياه : قد يساعد بتطور المخاض عند وجود تبدلات جيدة بغنق الرحم فيسمح للمجيء بالضغط بشكل أفضل على العنق </a:t>
            </a:r>
          </a:p>
          <a:p>
            <a:pPr marL="514350" indent="-514350">
              <a:buFont typeface="+mj-lt"/>
              <a:buAutoNum type="arabicPeriod"/>
              <a:defRPr/>
            </a:pPr>
            <a:r>
              <a:rPr lang="ar-SY" sz="2800" dirty="0" smtClean="0"/>
              <a:t>تغيير وضعية الأم للجلوس القرفصاء أو التبعيد الأعظمي للطرفين السفليين وثنيهما على البطن للمساعدة على نزول المجيء ودورانه</a:t>
            </a:r>
            <a:endParaRPr lang="en-GB"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endParaRPr lang="ar-SY" sz="4400" dirty="0" smtClean="0">
              <a:latin typeface="Browallia New" pitchFamily="34" charset="-34"/>
              <a:cs typeface="+mj-cs"/>
            </a:endParaRPr>
          </a:p>
          <a:p>
            <a:pPr>
              <a:defRPr/>
            </a:pPr>
            <a:r>
              <a:rPr lang="ar-SY" sz="4400" dirty="0" smtClean="0">
                <a:latin typeface="Andalus" pitchFamily="2" charset="-78"/>
                <a:cs typeface="Andalus" pitchFamily="2" charset="-78"/>
              </a:rPr>
              <a:t>مع كل الأماني بالتوفيق والفائدة والنجاح</a:t>
            </a:r>
          </a:p>
          <a:p>
            <a:pPr>
              <a:defRPr/>
            </a:pPr>
            <a:endParaRPr lang="ar-SY" sz="4400" dirty="0" smtClean="0">
              <a:latin typeface="Andalus" pitchFamily="2" charset="-78"/>
              <a:cs typeface="Andalus" pitchFamily="2" charset="-78"/>
            </a:endParaRPr>
          </a:p>
          <a:p>
            <a:pPr>
              <a:defRPr/>
            </a:pPr>
            <a:r>
              <a:rPr lang="ar-SY" sz="4400" dirty="0" smtClean="0">
                <a:latin typeface="Andalus" pitchFamily="2" charset="-78"/>
                <a:cs typeface="Andalus" pitchFamily="2" charset="-78"/>
              </a:rPr>
              <a:t>                               الدكتور</a:t>
            </a:r>
          </a:p>
          <a:p>
            <a:pPr>
              <a:defRPr/>
            </a:pPr>
            <a:r>
              <a:rPr lang="ar-SY" sz="4400" dirty="0" smtClean="0">
                <a:latin typeface="Andalus" pitchFamily="2" charset="-78"/>
                <a:cs typeface="Andalus" pitchFamily="2" charset="-78"/>
              </a:rPr>
              <a:t>                         خالد أحمد الشيخ</a:t>
            </a:r>
            <a:endParaRPr lang="en-GB" sz="4400" dirty="0">
              <a:latin typeface="Andalus" pitchFamily="2" charset="-78"/>
              <a:cs typeface="Andal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400" dirty="0" smtClean="0"/>
              <a:t>وللحوض أربعة مستويات </a:t>
            </a:r>
          </a:p>
          <a:p>
            <a:pPr>
              <a:defRPr/>
            </a:pPr>
            <a:r>
              <a:rPr lang="ar-SY" sz="2400" dirty="0" smtClean="0"/>
              <a:t>1- مستوى مدخل الحوض ( المضيق العلوي )</a:t>
            </a:r>
          </a:p>
          <a:p>
            <a:pPr>
              <a:defRPr/>
            </a:pPr>
            <a:r>
              <a:rPr lang="ar-SY" sz="2400" dirty="0" smtClean="0"/>
              <a:t>2- مستوى مخرج الحوض (المضيق السفلي )</a:t>
            </a:r>
          </a:p>
          <a:p>
            <a:pPr>
              <a:defRPr/>
            </a:pPr>
            <a:r>
              <a:rPr lang="ar-SY" sz="2400" dirty="0" smtClean="0"/>
              <a:t>3- مستوى الحوض المتوسط حيث قياسات الحوض الأصغرية</a:t>
            </a:r>
          </a:p>
          <a:p>
            <a:pPr>
              <a:defRPr/>
            </a:pPr>
            <a:r>
              <a:rPr lang="ar-SY" sz="2400" dirty="0" smtClean="0"/>
              <a:t>4-مستوى قباسات الحوض الأكبر</a:t>
            </a:r>
          </a:p>
          <a:p>
            <a:pPr>
              <a:defRPr/>
            </a:pPr>
            <a:r>
              <a:rPr lang="ar-SY" sz="2400" dirty="0" smtClean="0"/>
              <a:t>أما مدخل الحوض فيحده الخرشوم وجناحا العجز والخطين اللإنتهائيين والفرعين الأفقيين للعانة وإرتفاق العانة ويكون شكله عند الإناث مدور تقريبا وماثلا بزاوية 45 درجة مئوية وله أربعة أقطار (أمامي خلفي ومعترض ومائلين )أهمها الأمامي الخلفي التوليدي الذي يصل الخرشوم بمنتصف إرتفاق العانة ويقيس10 سم وهو </a:t>
            </a:r>
            <a:r>
              <a:rPr lang="ar-SY" sz="2800" dirty="0" smtClean="0"/>
              <a:t>أصغر الأقطار</a:t>
            </a:r>
            <a:endParaRPr lang="en-GB"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GB"/>
          </a:p>
        </p:txBody>
      </p:sp>
      <p:sp>
        <p:nvSpPr>
          <p:cNvPr id="3" name="Content Placeholder 2"/>
          <p:cNvSpPr>
            <a:spLocks noGrp="1"/>
          </p:cNvSpPr>
          <p:nvPr>
            <p:ph idx="1"/>
          </p:nvPr>
        </p:nvSpPr>
        <p:spPr/>
        <p:txBody>
          <a:bodyPr/>
          <a:lstStyle/>
          <a:p>
            <a:pPr>
              <a:defRPr/>
            </a:pPr>
            <a:r>
              <a:rPr lang="ar-SY" sz="2800" dirty="0" smtClean="0"/>
              <a:t>وبما أنه من الصغب قياسه يستعاض عنه في تقييم مدخل الحوض بالقطر السريري الذي يصل الخرشوم بالحافة السفلية لوصل العانة ونحذف منه 1,5-2 سم لنقدر القطر التوليدي أما القطر المعترض فيعامد الأمامي الخلفي أمام العجز بـ4 سم وهو المسافة الأكبر بين الخطين الإنتهائيين أما القطرين المائلين فيمتد كل منهما من الوصل الغضروفي للعجز الحرقفي مع الناتئ الحرقفي المشطي ويقيس أقل من 13 سم ويسمى أيمن أو أيسر تبعا للوصل الحرقفي العجزي</a:t>
            </a:r>
          </a:p>
          <a:p>
            <a:pPr>
              <a:defRPr/>
            </a:pPr>
            <a:r>
              <a:rPr lang="ar-SY" sz="2800" dirty="0" smtClean="0"/>
              <a:t>مستوى الحوض المتوسط (ذو القياسات الأصغر ): في مستوى الشوكين الوركيين الذين يبعدن عن بعضهما حوالي 10 سم  بينما القطر الأمامي الخلفي بهذا المستوى حوالي 11,5 سم </a:t>
            </a:r>
            <a:endParaRPr lang="en-GB"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7074</Words>
  <PresentationFormat>عرض على الشاشة (3:4)‏</PresentationFormat>
  <Paragraphs>361</Paragraphs>
  <Slides>79</Slides>
  <Notes>76</Notes>
  <HiddenSlides>0</HiddenSlides>
  <MMClips>0</MMClips>
  <ScaleCrop>false</ScaleCrop>
  <HeadingPairs>
    <vt:vector size="4" baseType="variant">
      <vt:variant>
        <vt:lpstr>سمة</vt:lpstr>
      </vt:variant>
      <vt:variant>
        <vt:i4>1</vt:i4>
      </vt:variant>
      <vt:variant>
        <vt:lpstr>عناوين الشرائح</vt:lpstr>
      </vt:variant>
      <vt:variant>
        <vt:i4>79</vt:i4>
      </vt:variant>
    </vt:vector>
  </HeadingPairs>
  <TitlesOfParts>
    <vt:vector size="80" baseType="lpstr">
      <vt:lpstr>سمة Office</vt:lpstr>
      <vt:lpstr>أقطار الحوض ومجيئات الجنين</vt:lpstr>
      <vt:lpstr>تأثير الجنين على تطور المخاض وسيره</vt:lpstr>
      <vt:lpstr>الشريحة 3</vt:lpstr>
      <vt:lpstr>الشريحة 4</vt:lpstr>
      <vt:lpstr>الشريحة 5</vt:lpstr>
      <vt:lpstr>المسير التناسلي والمخاض</vt:lpstr>
      <vt:lpstr>الشريحة 7</vt:lpstr>
      <vt:lpstr>الشريحة 8</vt:lpstr>
      <vt:lpstr>الشريحة 9</vt:lpstr>
      <vt:lpstr>الشريحة 10</vt:lpstr>
      <vt:lpstr>الشريحة 11</vt:lpstr>
      <vt:lpstr>قياس الحوض وتقديره سريريا </vt:lpstr>
      <vt:lpstr>الشريحة 13</vt:lpstr>
      <vt:lpstr>الشريحة 14</vt:lpstr>
      <vt:lpstr>مجيئات الجنين </vt:lpstr>
      <vt:lpstr>الأوضاع القمية الخلفية </vt:lpstr>
      <vt:lpstr>الشريحة 17</vt:lpstr>
      <vt:lpstr>الشريحة 18</vt:lpstr>
      <vt:lpstr>الشريحة 19</vt:lpstr>
      <vt:lpstr>الشريحة 20</vt:lpstr>
      <vt:lpstr>المجيء الوجهي </vt:lpstr>
      <vt:lpstr>الشريحة 22</vt:lpstr>
      <vt:lpstr>الشريحة 23</vt:lpstr>
      <vt:lpstr>الشريحة 24</vt:lpstr>
      <vt:lpstr>الشريحة 25</vt:lpstr>
      <vt:lpstr>المجيء الجبهي </vt:lpstr>
      <vt:lpstr>الشريحة 27</vt:lpstr>
      <vt:lpstr>المجيء المقعدي </vt:lpstr>
      <vt:lpstr>الشريحة 29</vt:lpstr>
      <vt:lpstr>الشريحة 30</vt:lpstr>
      <vt:lpstr>الشريحة 31</vt:lpstr>
      <vt:lpstr>الشريحة 32</vt:lpstr>
      <vt:lpstr>المجيء المعترض </vt:lpstr>
      <vt:lpstr>الشريحة 34</vt:lpstr>
      <vt:lpstr>الشريحة 35</vt:lpstr>
      <vt:lpstr>آلية المخاض بالمجيء المعترض</vt:lpstr>
      <vt:lpstr>الشريحة 37</vt:lpstr>
      <vt:lpstr>الشريحة 38</vt:lpstr>
      <vt:lpstr>المجيئات المركبة</vt:lpstr>
      <vt:lpstr>الشريحة 40</vt:lpstr>
      <vt:lpstr>الشريحة 41</vt:lpstr>
      <vt:lpstr>المخاض والولادة الطبيعية</vt:lpstr>
      <vt:lpstr>الشريحة 43</vt:lpstr>
      <vt:lpstr>الشريحة 44</vt:lpstr>
      <vt:lpstr>سير المخاض وتشخيصه ومدته وإنذاره </vt:lpstr>
      <vt:lpstr>عوامل المخاض (التقلصات الرحمية )</vt:lpstr>
      <vt:lpstr>عوامل المخاض (التقلصات الرحمية )</vt:lpstr>
      <vt:lpstr>الشريحة 48</vt:lpstr>
      <vt:lpstr>الشريحة 49</vt:lpstr>
      <vt:lpstr>سير المخاض وتشخيصه ومدته وإنذاره</vt:lpstr>
      <vt:lpstr>الشريحة 51</vt:lpstr>
      <vt:lpstr>الشريحة 52</vt:lpstr>
      <vt:lpstr>الشريحة 53</vt:lpstr>
      <vt:lpstr>الشريحة 54</vt:lpstr>
      <vt:lpstr>تشخيص المخاض </vt:lpstr>
      <vt:lpstr>مدة المخاض وإنذاره </vt:lpstr>
      <vt:lpstr>الشريحة 57</vt:lpstr>
      <vt:lpstr>المرحلة الثانية والثالثة من المخاض </vt:lpstr>
      <vt:lpstr>الشريحة 59</vt:lpstr>
      <vt:lpstr> </vt:lpstr>
      <vt:lpstr>آلية المخاض في الطور الثاني </vt:lpstr>
      <vt:lpstr>الشريحة 62</vt:lpstr>
      <vt:lpstr>الشريحة 63</vt:lpstr>
      <vt:lpstr>الشريحة 64</vt:lpstr>
      <vt:lpstr>الشريحة 65</vt:lpstr>
      <vt:lpstr>مدة الدور الثاني للمخاض </vt:lpstr>
      <vt:lpstr>فيزيولوجيا الطور الثالث من المخاض </vt:lpstr>
      <vt:lpstr>الشريحة 68</vt:lpstr>
      <vt:lpstr>الشريحة 69</vt:lpstr>
      <vt:lpstr>الشريحة 70</vt:lpstr>
      <vt:lpstr>الشريحة 71</vt:lpstr>
      <vt:lpstr>الشريحة 72</vt:lpstr>
      <vt:lpstr>الشريحة 73</vt:lpstr>
      <vt:lpstr>المخاض الشاذ </vt:lpstr>
      <vt:lpstr>الشريحة 75</vt:lpstr>
      <vt:lpstr>الشريحة 76</vt:lpstr>
      <vt:lpstr>الشريحة 77</vt:lpstr>
      <vt:lpstr>الشريحة 78</vt:lpstr>
      <vt:lpstr>الشريحة 79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pregnant women Rh incompatibility </dc:title>
  <dc:creator>كاسبر نت</dc:creator>
  <cp:lastModifiedBy>كاسبر نت</cp:lastModifiedBy>
  <cp:revision>40</cp:revision>
  <dcterms:created xsi:type="dcterms:W3CDTF">2018-12-30T12:31:08Z</dcterms:created>
  <dcterms:modified xsi:type="dcterms:W3CDTF">2023-07-28T03:58:49Z</dcterms:modified>
</cp:coreProperties>
</file>