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7.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7" r:id="rId3"/>
    <p:sldMasterId id="2147483745" r:id="rId4"/>
    <p:sldMasterId id="2147483762" r:id="rId5"/>
    <p:sldMasterId id="2147483784" r:id="rId6"/>
    <p:sldMasterId id="2147483843" r:id="rId7"/>
    <p:sldMasterId id="2147483868" r:id="rId8"/>
  </p:sldMasterIdLst>
  <p:notesMasterIdLst>
    <p:notesMasterId r:id="rId22"/>
  </p:notesMasterIdLst>
  <p:handoutMasterIdLst>
    <p:handoutMasterId r:id="rId23"/>
  </p:handoutMasterIdLst>
  <p:sldIdLst>
    <p:sldId id="597" r:id="rId9"/>
    <p:sldId id="625" r:id="rId10"/>
    <p:sldId id="627" r:id="rId11"/>
    <p:sldId id="604" r:id="rId12"/>
    <p:sldId id="588" r:id="rId13"/>
    <p:sldId id="646" r:id="rId14"/>
    <p:sldId id="647" r:id="rId15"/>
    <p:sldId id="648" r:id="rId16"/>
    <p:sldId id="649" r:id="rId17"/>
    <p:sldId id="655" r:id="rId18"/>
    <p:sldId id="656" r:id="rId19"/>
    <p:sldId id="650" r:id="rId20"/>
    <p:sldId id="621" r:id="rId2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B80000"/>
    <a:srgbClr val="FCF600"/>
    <a:srgbClr val="000000"/>
    <a:srgbClr val="17375E"/>
    <a:srgbClr val="5AB2CA"/>
    <a:srgbClr val="D7E5F5"/>
    <a:srgbClr val="84D6C2"/>
    <a:srgbClr val="C0BB00"/>
    <a:srgbClr val="9E9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نمط ذو نسُق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E9639D4-E3E2-4D34-9284-5A2195B3D0D7}" styleName="النمط الفاتح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47" autoAdjust="0"/>
    <p:restoredTop sz="91829" autoAdjust="0"/>
  </p:normalViewPr>
  <p:slideViewPr>
    <p:cSldViewPr>
      <p:cViewPr varScale="1">
        <p:scale>
          <a:sx n="73" d="100"/>
          <a:sy n="73"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SY" dirty="0"/>
              <a:t>توزع الأبحاث وفقاً لورودها من المعاهد في المحافظات</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ورقة1!$B$1</c:f>
              <c:strCache>
                <c:ptCount val="1"/>
                <c:pt idx="0">
                  <c:v>العدد</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ورقة1!$A$2:$A$7</c:f>
              <c:strCache>
                <c:ptCount val="6"/>
                <c:pt idx="0">
                  <c:v>طرطوس</c:v>
                </c:pt>
                <c:pt idx="1">
                  <c:v>دمشق</c:v>
                </c:pt>
                <c:pt idx="2">
                  <c:v>اللاذقية</c:v>
                </c:pt>
                <c:pt idx="3">
                  <c:v>حمص</c:v>
                </c:pt>
                <c:pt idx="4">
                  <c:v>درعا</c:v>
                </c:pt>
                <c:pt idx="5">
                  <c:v>غير محدد</c:v>
                </c:pt>
              </c:strCache>
            </c:strRef>
          </c:cat>
          <c:val>
            <c:numRef>
              <c:f>ورقة1!$B$2:$B$7</c:f>
              <c:numCache>
                <c:formatCode>General</c:formatCode>
                <c:ptCount val="6"/>
                <c:pt idx="0">
                  <c:v>11</c:v>
                </c:pt>
                <c:pt idx="1">
                  <c:v>3</c:v>
                </c:pt>
                <c:pt idx="2">
                  <c:v>2</c:v>
                </c:pt>
                <c:pt idx="3">
                  <c:v>1</c:v>
                </c:pt>
                <c:pt idx="4">
                  <c:v>1</c:v>
                </c:pt>
                <c:pt idx="5">
                  <c:v>10</c:v>
                </c:pt>
              </c:numCache>
            </c:numRef>
          </c:val>
          <c:extLst>
            <c:ext xmlns:c16="http://schemas.microsoft.com/office/drawing/2014/chart" uri="{C3380CC4-5D6E-409C-BE32-E72D297353CC}">
              <c16:uniqueId val="{00000000-3305-476A-8F51-C28A30376DEC}"/>
            </c:ext>
          </c:extLst>
        </c:ser>
        <c:dLbls>
          <c:dLblPos val="outEnd"/>
          <c:showLegendKey val="0"/>
          <c:showVal val="1"/>
          <c:showCatName val="0"/>
          <c:showSerName val="0"/>
          <c:showPercent val="0"/>
          <c:showBubbleSize val="0"/>
        </c:dLbls>
        <c:gapWidth val="65"/>
        <c:axId val="180501120"/>
        <c:axId val="180516736"/>
      </c:barChart>
      <c:catAx>
        <c:axId val="1805011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80516736"/>
        <c:crosses val="autoZero"/>
        <c:auto val="1"/>
        <c:lblAlgn val="ctr"/>
        <c:lblOffset val="100"/>
        <c:noMultiLvlLbl val="0"/>
      </c:catAx>
      <c:valAx>
        <c:axId val="18051673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8050112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B9968-E08D-4716-953B-548C9586F5C3}" type="doc">
      <dgm:prSet loTypeId="urn:microsoft.com/office/officeart/2011/layout/CircleProcess" loCatId="officeonline" qsTypeId="urn:microsoft.com/office/officeart/2005/8/quickstyle/simple1" qsCatId="simple" csTypeId="urn:microsoft.com/office/officeart/2005/8/colors/accent2_2" csCatId="accent2" phldr="1"/>
      <dgm:spPr/>
      <dgm:t>
        <a:bodyPr/>
        <a:lstStyle/>
        <a:p>
          <a:endParaRPr lang="en-US"/>
        </a:p>
      </dgm:t>
    </dgm:pt>
    <dgm:pt modelId="{32D63064-CC7F-426E-AAD4-22ECFEB407D1}">
      <dgm:prSet phldrT="[Text]" custT="1"/>
      <dgm:spPr/>
      <dgm:t>
        <a:bodyPr/>
        <a:lstStyle/>
        <a:p>
          <a:r>
            <a:rPr lang="ar-SA" sz="2400" b="1" dirty="0"/>
            <a:t>الهدف من المسابقة</a:t>
          </a:r>
          <a:endParaRPr lang="en-US" sz="2400" b="1" dirty="0"/>
        </a:p>
      </dgm:t>
    </dgm:pt>
    <dgm:pt modelId="{04AF6F90-ADC4-4704-A6FF-F32685249BE7}" type="parTrans" cxnId="{C6EA8FED-A77C-4A4E-825F-8012547ACC00}">
      <dgm:prSet/>
      <dgm:spPr/>
      <dgm:t>
        <a:bodyPr/>
        <a:lstStyle/>
        <a:p>
          <a:endParaRPr lang="en-US"/>
        </a:p>
      </dgm:t>
    </dgm:pt>
    <dgm:pt modelId="{0D781C75-9C87-4F92-B027-6A4C88329682}" type="sibTrans" cxnId="{C6EA8FED-A77C-4A4E-825F-8012547ACC00}">
      <dgm:prSet/>
      <dgm:spPr/>
      <dgm:t>
        <a:bodyPr/>
        <a:lstStyle/>
        <a:p>
          <a:endParaRPr lang="en-US"/>
        </a:p>
      </dgm:t>
    </dgm:pt>
    <dgm:pt modelId="{D9C2CF77-A4CF-4A68-9DD6-4EDD28453972}">
      <dgm:prSet phldrT="[Text]" custT="1"/>
      <dgm:spPr/>
      <dgm:t>
        <a:bodyPr/>
        <a:lstStyle/>
        <a:p>
          <a:pPr algn="just" rtl="1">
            <a:lnSpc>
              <a:spcPct val="150000"/>
            </a:lnSpc>
          </a:pPr>
          <a:r>
            <a:rPr lang="ar-SA" sz="1600" b="1" dirty="0"/>
            <a:t>تحفيز المورد البشري المؤهل على التميز والابتكار في علوم تقانة المعلومات والاتصالات </a:t>
          </a:r>
          <a:r>
            <a:rPr lang="ar-SA" sz="1600" b="1" dirty="0" err="1"/>
            <a:t>والأتمتة</a:t>
          </a:r>
          <a:r>
            <a:rPr lang="ar-SA" sz="1600" b="1" dirty="0"/>
            <a:t> ليتم توطينه في مشروع التحول الرقمي للأعمال الحكومية في الاستراتيجية الوطنية المقرة من رئاسة مجلس الوزراء عام 2021</a:t>
          </a:r>
          <a:r>
            <a:rPr lang="ar-SY" sz="1600" b="1" dirty="0"/>
            <a:t>،</a:t>
          </a:r>
          <a:r>
            <a:rPr lang="ar-SA" sz="1600" b="1" dirty="0"/>
            <a:t> وترسيخ ثقافة المنافسة لدى الفئة المستهدفة من خلال قيامهم بتقديم مبادراتهم في مواضيع التقانة الحديثة والجودة والتميز في الأداء</a:t>
          </a:r>
          <a:r>
            <a:rPr lang="en-US" sz="1600" b="1" dirty="0"/>
            <a:t>.</a:t>
          </a:r>
        </a:p>
        <a:p>
          <a:pPr algn="just" rtl="1">
            <a:lnSpc>
              <a:spcPct val="150000"/>
            </a:lnSpc>
          </a:pPr>
          <a:r>
            <a:rPr lang="ar-SA" sz="1600" b="1" dirty="0"/>
            <a:t>اكتشاف أفضل الأفكار المبدعة والمتميزة في مختلف المجالات </a:t>
          </a:r>
          <a:r>
            <a:rPr lang="ar-SA" sz="1600" b="1" dirty="0" err="1"/>
            <a:t>التقانية</a:t>
          </a:r>
          <a:r>
            <a:rPr lang="ar-SA" sz="1600" b="1" dirty="0"/>
            <a:t> وتسليط الضوء عليها من أجل الاستفادة منها</a:t>
          </a:r>
          <a:r>
            <a:rPr lang="en-US" sz="1600" b="1" dirty="0"/>
            <a:t>. </a:t>
          </a:r>
        </a:p>
      </dgm:t>
    </dgm:pt>
    <dgm:pt modelId="{488969ED-F7D5-4449-9BF8-7147DE443A46}" type="parTrans" cxnId="{3BE76601-34A9-449E-A19D-5386AD4097A6}">
      <dgm:prSet/>
      <dgm:spPr/>
      <dgm:t>
        <a:bodyPr/>
        <a:lstStyle/>
        <a:p>
          <a:endParaRPr lang="en-US"/>
        </a:p>
      </dgm:t>
    </dgm:pt>
    <dgm:pt modelId="{09C89074-6B68-4EEE-8C7D-0F4F07C186B3}" type="sibTrans" cxnId="{3BE76601-34A9-449E-A19D-5386AD4097A6}">
      <dgm:prSet/>
      <dgm:spPr/>
      <dgm:t>
        <a:bodyPr/>
        <a:lstStyle/>
        <a:p>
          <a:endParaRPr lang="en-US"/>
        </a:p>
      </dgm:t>
    </dgm:pt>
    <dgm:pt modelId="{F1F04E3D-A9E6-4890-BC3A-AF3E2556C548}" type="pres">
      <dgm:prSet presAssocID="{1DBB9968-E08D-4716-953B-548C9586F5C3}" presName="Name0" presStyleCnt="0">
        <dgm:presLayoutVars>
          <dgm:chMax val="11"/>
          <dgm:chPref val="11"/>
          <dgm:dir val="rev"/>
          <dgm:resizeHandles/>
        </dgm:presLayoutVars>
      </dgm:prSet>
      <dgm:spPr/>
      <dgm:t>
        <a:bodyPr/>
        <a:lstStyle/>
        <a:p>
          <a:endParaRPr lang="en-US"/>
        </a:p>
      </dgm:t>
    </dgm:pt>
    <dgm:pt modelId="{8E7D195E-ABFB-448A-847B-B5A83B6FAD6C}" type="pres">
      <dgm:prSet presAssocID="{D9C2CF77-A4CF-4A68-9DD6-4EDD28453972}" presName="Accent2" presStyleCnt="0"/>
      <dgm:spPr/>
    </dgm:pt>
    <dgm:pt modelId="{64435F3C-7F94-454C-8679-D1591150E4F3}" type="pres">
      <dgm:prSet presAssocID="{D9C2CF77-A4CF-4A68-9DD6-4EDD28453972}" presName="Accent" presStyleLbl="node1" presStyleIdx="0" presStyleCnt="2" custScaleX="162413" custScaleY="147180" custLinFactNeighborX="-2417" custLinFactNeighborY="-1092"/>
      <dgm:spPr/>
    </dgm:pt>
    <dgm:pt modelId="{C33A2006-601A-46D1-A491-C50823C4BAAE}" type="pres">
      <dgm:prSet presAssocID="{D9C2CF77-A4CF-4A68-9DD6-4EDD28453972}" presName="ParentBackground2" presStyleCnt="0"/>
      <dgm:spPr/>
    </dgm:pt>
    <dgm:pt modelId="{617532BA-0C74-4378-9B28-9EDAF07D04C2}" type="pres">
      <dgm:prSet presAssocID="{D9C2CF77-A4CF-4A68-9DD6-4EDD28453972}" presName="ParentBackground" presStyleLbl="fgAcc1" presStyleIdx="0" presStyleCnt="2" custScaleX="160563" custScaleY="145936" custLinFactNeighborX="-3744" custLinFactNeighborY="0"/>
      <dgm:spPr/>
      <dgm:t>
        <a:bodyPr/>
        <a:lstStyle/>
        <a:p>
          <a:endParaRPr lang="en-US"/>
        </a:p>
      </dgm:t>
    </dgm:pt>
    <dgm:pt modelId="{0F612453-7D75-4A38-ADFB-BF4F979B0F8B}" type="pres">
      <dgm:prSet presAssocID="{D9C2CF77-A4CF-4A68-9DD6-4EDD28453972}" presName="Parent2" presStyleLbl="revTx" presStyleIdx="0" presStyleCnt="0">
        <dgm:presLayoutVars>
          <dgm:chMax val="1"/>
          <dgm:chPref val="1"/>
          <dgm:bulletEnabled val="1"/>
        </dgm:presLayoutVars>
      </dgm:prSet>
      <dgm:spPr/>
      <dgm:t>
        <a:bodyPr/>
        <a:lstStyle/>
        <a:p>
          <a:endParaRPr lang="en-US"/>
        </a:p>
      </dgm:t>
    </dgm:pt>
    <dgm:pt modelId="{54E71BB9-4518-4614-9DCE-12CE1EABBCDF}" type="pres">
      <dgm:prSet presAssocID="{32D63064-CC7F-426E-AAD4-22ECFEB407D1}" presName="Accent1" presStyleCnt="0"/>
      <dgm:spPr/>
    </dgm:pt>
    <dgm:pt modelId="{B37FA38D-26F8-49EC-B0C6-8C7F3A77C395}" type="pres">
      <dgm:prSet presAssocID="{32D63064-CC7F-426E-AAD4-22ECFEB407D1}" presName="Accent" presStyleLbl="node1" presStyleIdx="1" presStyleCnt="2" custScaleX="77250" custScaleY="69423"/>
      <dgm:spPr/>
    </dgm:pt>
    <dgm:pt modelId="{44DBA5AB-3927-46A0-B764-875B8D7FCC29}" type="pres">
      <dgm:prSet presAssocID="{32D63064-CC7F-426E-AAD4-22ECFEB407D1}" presName="ParentBackground1" presStyleCnt="0"/>
      <dgm:spPr/>
    </dgm:pt>
    <dgm:pt modelId="{2D0FD5E4-C8A2-44C5-AEB7-CDB5FCE8603C}" type="pres">
      <dgm:prSet presAssocID="{32D63064-CC7F-426E-AAD4-22ECFEB407D1}" presName="ParentBackground" presStyleLbl="fgAcc1" presStyleIdx="1" presStyleCnt="2" custScaleX="63645" custScaleY="62607"/>
      <dgm:spPr/>
      <dgm:t>
        <a:bodyPr/>
        <a:lstStyle/>
        <a:p>
          <a:endParaRPr lang="en-US"/>
        </a:p>
      </dgm:t>
    </dgm:pt>
    <dgm:pt modelId="{5EB49957-C947-437F-90A2-F91CBDC8DAC2}" type="pres">
      <dgm:prSet presAssocID="{32D63064-CC7F-426E-AAD4-22ECFEB407D1}" presName="Parent1" presStyleLbl="revTx" presStyleIdx="0" presStyleCnt="0">
        <dgm:presLayoutVars>
          <dgm:chMax val="1"/>
          <dgm:chPref val="1"/>
          <dgm:bulletEnabled val="1"/>
        </dgm:presLayoutVars>
      </dgm:prSet>
      <dgm:spPr/>
      <dgm:t>
        <a:bodyPr/>
        <a:lstStyle/>
        <a:p>
          <a:endParaRPr lang="en-US"/>
        </a:p>
      </dgm:t>
    </dgm:pt>
  </dgm:ptLst>
  <dgm:cxnLst>
    <dgm:cxn modelId="{DAE7EE31-F319-4A7A-BB18-C33C3E76327E}" type="presOf" srcId="{1DBB9968-E08D-4716-953B-548C9586F5C3}" destId="{F1F04E3D-A9E6-4890-BC3A-AF3E2556C548}" srcOrd="0" destOrd="0" presId="urn:microsoft.com/office/officeart/2011/layout/CircleProcess"/>
    <dgm:cxn modelId="{AAF2A7AB-55D6-4CC5-87CE-B93B9DA3A1E4}" type="presOf" srcId="{32D63064-CC7F-426E-AAD4-22ECFEB407D1}" destId="{5EB49957-C947-437F-90A2-F91CBDC8DAC2}" srcOrd="1" destOrd="0" presId="urn:microsoft.com/office/officeart/2011/layout/CircleProcess"/>
    <dgm:cxn modelId="{7E77BEBB-45E5-4206-9D46-BFF25250B77C}" type="presOf" srcId="{D9C2CF77-A4CF-4A68-9DD6-4EDD28453972}" destId="{617532BA-0C74-4378-9B28-9EDAF07D04C2}" srcOrd="0" destOrd="0" presId="urn:microsoft.com/office/officeart/2011/layout/CircleProcess"/>
    <dgm:cxn modelId="{43353DCF-7FE5-421F-8AE6-7C7194BD5844}" type="presOf" srcId="{D9C2CF77-A4CF-4A68-9DD6-4EDD28453972}" destId="{0F612453-7D75-4A38-ADFB-BF4F979B0F8B}" srcOrd="1" destOrd="0" presId="urn:microsoft.com/office/officeart/2011/layout/CircleProcess"/>
    <dgm:cxn modelId="{D2FE5C08-48C3-489B-8346-F19C1AB7FA78}" type="presOf" srcId="{32D63064-CC7F-426E-AAD4-22ECFEB407D1}" destId="{2D0FD5E4-C8A2-44C5-AEB7-CDB5FCE8603C}" srcOrd="0" destOrd="0" presId="urn:microsoft.com/office/officeart/2011/layout/CircleProcess"/>
    <dgm:cxn modelId="{C6EA8FED-A77C-4A4E-825F-8012547ACC00}" srcId="{1DBB9968-E08D-4716-953B-548C9586F5C3}" destId="{32D63064-CC7F-426E-AAD4-22ECFEB407D1}" srcOrd="0" destOrd="0" parTransId="{04AF6F90-ADC4-4704-A6FF-F32685249BE7}" sibTransId="{0D781C75-9C87-4F92-B027-6A4C88329682}"/>
    <dgm:cxn modelId="{3BE76601-34A9-449E-A19D-5386AD4097A6}" srcId="{1DBB9968-E08D-4716-953B-548C9586F5C3}" destId="{D9C2CF77-A4CF-4A68-9DD6-4EDD28453972}" srcOrd="1" destOrd="0" parTransId="{488969ED-F7D5-4449-9BF8-7147DE443A46}" sibTransId="{09C89074-6B68-4EEE-8C7D-0F4F07C186B3}"/>
    <dgm:cxn modelId="{0F36E928-80A3-48B1-A47B-F4709B902A4B}" type="presParOf" srcId="{F1F04E3D-A9E6-4890-BC3A-AF3E2556C548}" destId="{8E7D195E-ABFB-448A-847B-B5A83B6FAD6C}" srcOrd="0" destOrd="0" presId="urn:microsoft.com/office/officeart/2011/layout/CircleProcess"/>
    <dgm:cxn modelId="{B8827060-4912-4DC2-8C58-E7CDA9C7A2F6}" type="presParOf" srcId="{8E7D195E-ABFB-448A-847B-B5A83B6FAD6C}" destId="{64435F3C-7F94-454C-8679-D1591150E4F3}" srcOrd="0" destOrd="0" presId="urn:microsoft.com/office/officeart/2011/layout/CircleProcess"/>
    <dgm:cxn modelId="{A3A75AF2-2F41-4739-A1B0-C1A0FC58C6E2}" type="presParOf" srcId="{F1F04E3D-A9E6-4890-BC3A-AF3E2556C548}" destId="{C33A2006-601A-46D1-A491-C50823C4BAAE}" srcOrd="1" destOrd="0" presId="urn:microsoft.com/office/officeart/2011/layout/CircleProcess"/>
    <dgm:cxn modelId="{9D641A48-E7D9-4977-8F8A-8A39EB76C27E}" type="presParOf" srcId="{C33A2006-601A-46D1-A491-C50823C4BAAE}" destId="{617532BA-0C74-4378-9B28-9EDAF07D04C2}" srcOrd="0" destOrd="0" presId="urn:microsoft.com/office/officeart/2011/layout/CircleProcess"/>
    <dgm:cxn modelId="{55D99EF3-DA05-4DFA-95A2-18967DEC471D}" type="presParOf" srcId="{F1F04E3D-A9E6-4890-BC3A-AF3E2556C548}" destId="{0F612453-7D75-4A38-ADFB-BF4F979B0F8B}" srcOrd="2" destOrd="0" presId="urn:microsoft.com/office/officeart/2011/layout/CircleProcess"/>
    <dgm:cxn modelId="{60E0AEA8-156C-48D0-B10B-D2CA3B31EE1F}" type="presParOf" srcId="{F1F04E3D-A9E6-4890-BC3A-AF3E2556C548}" destId="{54E71BB9-4518-4614-9DCE-12CE1EABBCDF}" srcOrd="3" destOrd="0" presId="urn:microsoft.com/office/officeart/2011/layout/CircleProcess"/>
    <dgm:cxn modelId="{769401DE-DDDE-4374-B2CC-8A67ED45B8E3}" type="presParOf" srcId="{54E71BB9-4518-4614-9DCE-12CE1EABBCDF}" destId="{B37FA38D-26F8-49EC-B0C6-8C7F3A77C395}" srcOrd="0" destOrd="0" presId="urn:microsoft.com/office/officeart/2011/layout/CircleProcess"/>
    <dgm:cxn modelId="{0AC88C7E-BBFF-4220-84F8-42B3A13B179D}" type="presParOf" srcId="{F1F04E3D-A9E6-4890-BC3A-AF3E2556C548}" destId="{44DBA5AB-3927-46A0-B764-875B8D7FCC29}" srcOrd="4" destOrd="0" presId="urn:microsoft.com/office/officeart/2011/layout/CircleProcess"/>
    <dgm:cxn modelId="{574074C0-DAA8-422A-82C1-81FA9780901E}" type="presParOf" srcId="{44DBA5AB-3927-46A0-B764-875B8D7FCC29}" destId="{2D0FD5E4-C8A2-44C5-AEB7-CDB5FCE8603C}" srcOrd="0" destOrd="0" presId="urn:microsoft.com/office/officeart/2011/layout/CircleProcess"/>
    <dgm:cxn modelId="{92FD8F6C-2B9C-4525-8E18-BAFFE8A59A04}" type="presParOf" srcId="{F1F04E3D-A9E6-4890-BC3A-AF3E2556C548}" destId="{5EB49957-C947-437F-90A2-F91CBDC8DAC2}" srcOrd="5"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363FD5-C80D-4B4C-AB76-059C9CC1F4C5}" type="doc">
      <dgm:prSet loTypeId="urn:microsoft.com/office/officeart/2005/8/layout/vList6" loCatId="list" qsTypeId="urn:microsoft.com/office/officeart/2005/8/quickstyle/3d1" qsCatId="3D" csTypeId="urn:microsoft.com/office/officeart/2005/8/colors/accent2_2" csCatId="accent2" phldr="1"/>
      <dgm:spPr/>
      <dgm:t>
        <a:bodyPr/>
        <a:lstStyle/>
        <a:p>
          <a:endParaRPr lang="en-US"/>
        </a:p>
      </dgm:t>
    </dgm:pt>
    <dgm:pt modelId="{58FE7782-F24C-451D-9FDE-F83825F65A18}">
      <dgm:prSet phldrT="[Text]" custT="1"/>
      <dgm:spPr/>
      <dgm:t>
        <a:bodyPr/>
        <a:lstStyle/>
        <a:p>
          <a:pPr algn="r" rtl="1"/>
          <a:r>
            <a:rPr lang="ar-SA" sz="1600" dirty="0"/>
            <a:t>طلاب وخريجي المعاهد التق</a:t>
          </a:r>
          <a:r>
            <a:rPr lang="ar-SY" sz="1600" dirty="0"/>
            <a:t>ا</a:t>
          </a:r>
          <a:r>
            <a:rPr lang="ar-SA" sz="1600" dirty="0"/>
            <a:t>نية</a:t>
          </a:r>
          <a:r>
            <a:rPr lang="ar-SY" sz="1600" dirty="0"/>
            <a:t>:</a:t>
          </a:r>
          <a:endParaRPr lang="en-US" sz="1600" dirty="0"/>
        </a:p>
      </dgm:t>
    </dgm:pt>
    <dgm:pt modelId="{3ED84804-548A-4A83-B7CE-B929AF53F8AC}" type="parTrans" cxnId="{0BB8B4BF-1B20-4E24-A8EF-EAE76E4190AC}">
      <dgm:prSet/>
      <dgm:spPr/>
      <dgm:t>
        <a:bodyPr/>
        <a:lstStyle/>
        <a:p>
          <a:endParaRPr lang="en-US"/>
        </a:p>
      </dgm:t>
    </dgm:pt>
    <dgm:pt modelId="{309E9F77-F5B6-487D-B364-5EACFDD3742A}" type="sibTrans" cxnId="{0BB8B4BF-1B20-4E24-A8EF-EAE76E4190AC}">
      <dgm:prSet/>
      <dgm:spPr/>
      <dgm:t>
        <a:bodyPr/>
        <a:lstStyle/>
        <a:p>
          <a:endParaRPr lang="en-US"/>
        </a:p>
      </dgm:t>
    </dgm:pt>
    <dgm:pt modelId="{F2F0EF26-F3D2-4D50-AF19-C0453B30B88A}">
      <dgm:prSet phldrT="[Text]" custT="1"/>
      <dgm:spPr/>
      <dgm:t>
        <a:bodyPr/>
        <a:lstStyle/>
        <a:p>
          <a:pPr algn="r" rtl="1"/>
          <a:r>
            <a:rPr lang="ar-SY" sz="1600" dirty="0"/>
            <a:t>(</a:t>
          </a:r>
          <a:r>
            <a:rPr lang="ar-SA" sz="1600" dirty="0"/>
            <a:t>للهندسة الميكانيكية والكهربائية</a:t>
          </a:r>
          <a:r>
            <a:rPr lang="ar-SY" sz="1600" dirty="0"/>
            <a:t>- </a:t>
          </a:r>
          <a:r>
            <a:rPr lang="ar-SA" sz="1600" dirty="0"/>
            <a:t>للحاسوب</a:t>
          </a:r>
          <a:r>
            <a:rPr lang="ar-SY" sz="1600" dirty="0"/>
            <a:t>).</a:t>
          </a:r>
          <a:endParaRPr lang="en-US" sz="1600" dirty="0"/>
        </a:p>
      </dgm:t>
    </dgm:pt>
    <dgm:pt modelId="{BD9836B6-7A0B-4CD9-94AC-17E855CE2A96}" type="parTrans" cxnId="{0585A8BB-D29F-47BC-95CE-606D05441FB7}">
      <dgm:prSet/>
      <dgm:spPr/>
      <dgm:t>
        <a:bodyPr/>
        <a:lstStyle/>
        <a:p>
          <a:endParaRPr lang="en-US"/>
        </a:p>
      </dgm:t>
    </dgm:pt>
    <dgm:pt modelId="{8CE0A2B9-2BFD-44E8-9416-501ED3063DA6}" type="sibTrans" cxnId="{0585A8BB-D29F-47BC-95CE-606D05441FB7}">
      <dgm:prSet/>
      <dgm:spPr/>
      <dgm:t>
        <a:bodyPr/>
        <a:lstStyle/>
        <a:p>
          <a:endParaRPr lang="en-US"/>
        </a:p>
      </dgm:t>
    </dgm:pt>
    <dgm:pt modelId="{84C5A2A8-CEB1-4046-8C00-49F7C48D3799}">
      <dgm:prSet phldrT="[Text]" custT="1"/>
      <dgm:spPr/>
      <dgm:t>
        <a:bodyPr/>
        <a:lstStyle/>
        <a:p>
          <a:pPr rtl="1"/>
          <a:r>
            <a:rPr lang="ar-SY" sz="2000" dirty="0"/>
            <a:t>وزارة التعليم العالي</a:t>
          </a:r>
          <a:endParaRPr lang="en-US" sz="2000" dirty="0"/>
        </a:p>
      </dgm:t>
    </dgm:pt>
    <dgm:pt modelId="{5F11C1EE-2F73-4D30-8CEF-7A25AFD2331F}" type="sibTrans" cxnId="{C68AEF08-AFDD-488F-A272-72E4F7C57A8E}">
      <dgm:prSet/>
      <dgm:spPr/>
      <dgm:t>
        <a:bodyPr/>
        <a:lstStyle/>
        <a:p>
          <a:pPr rtl="1"/>
          <a:endParaRPr lang="en-US" sz="2000"/>
        </a:p>
      </dgm:t>
    </dgm:pt>
    <dgm:pt modelId="{EC5966B1-3346-4055-A07E-27F3542FCE0A}" type="parTrans" cxnId="{C68AEF08-AFDD-488F-A272-72E4F7C57A8E}">
      <dgm:prSet/>
      <dgm:spPr/>
      <dgm:t>
        <a:bodyPr/>
        <a:lstStyle/>
        <a:p>
          <a:pPr rtl="1"/>
          <a:endParaRPr lang="en-US" sz="2000"/>
        </a:p>
      </dgm:t>
    </dgm:pt>
    <dgm:pt modelId="{FB4827F5-0117-46CB-88F0-E5E45A5DF6D5}" type="pres">
      <dgm:prSet presAssocID="{CD363FD5-C80D-4B4C-AB76-059C9CC1F4C5}" presName="Name0" presStyleCnt="0">
        <dgm:presLayoutVars>
          <dgm:dir val="rev"/>
          <dgm:animLvl val="lvl"/>
          <dgm:resizeHandles/>
        </dgm:presLayoutVars>
      </dgm:prSet>
      <dgm:spPr/>
      <dgm:t>
        <a:bodyPr/>
        <a:lstStyle/>
        <a:p>
          <a:endParaRPr lang="en-US"/>
        </a:p>
      </dgm:t>
    </dgm:pt>
    <dgm:pt modelId="{6F34C303-C190-46C3-B899-64F2F1D294FD}" type="pres">
      <dgm:prSet presAssocID="{84C5A2A8-CEB1-4046-8C00-49F7C48D3799}" presName="linNode" presStyleCnt="0"/>
      <dgm:spPr/>
    </dgm:pt>
    <dgm:pt modelId="{D94F82C1-2AA8-4059-A5DF-799D85FC3137}" type="pres">
      <dgm:prSet presAssocID="{84C5A2A8-CEB1-4046-8C00-49F7C48D3799}" presName="parentShp" presStyleLbl="node1" presStyleIdx="0" presStyleCnt="1" custScaleX="64139" custLinFactNeighborX="9911" custLinFactNeighborY="-265">
        <dgm:presLayoutVars>
          <dgm:bulletEnabled val="1"/>
        </dgm:presLayoutVars>
      </dgm:prSet>
      <dgm:spPr/>
      <dgm:t>
        <a:bodyPr/>
        <a:lstStyle/>
        <a:p>
          <a:endParaRPr lang="en-US"/>
        </a:p>
      </dgm:t>
    </dgm:pt>
    <dgm:pt modelId="{0081CCA2-A059-4935-82A4-7EE6ACA5315C}" type="pres">
      <dgm:prSet presAssocID="{84C5A2A8-CEB1-4046-8C00-49F7C48D3799}" presName="childShp" presStyleLbl="bgAccFollowNode1" presStyleIdx="0" presStyleCnt="1" custScaleX="102281" custLinFactNeighborX="14434">
        <dgm:presLayoutVars>
          <dgm:bulletEnabled val="1"/>
        </dgm:presLayoutVars>
      </dgm:prSet>
      <dgm:spPr/>
      <dgm:t>
        <a:bodyPr/>
        <a:lstStyle/>
        <a:p>
          <a:endParaRPr lang="en-US"/>
        </a:p>
      </dgm:t>
    </dgm:pt>
  </dgm:ptLst>
  <dgm:cxnLst>
    <dgm:cxn modelId="{FF03E24B-6171-4E0D-9451-C45A942732DE}" type="presOf" srcId="{58FE7782-F24C-451D-9FDE-F83825F65A18}" destId="{0081CCA2-A059-4935-82A4-7EE6ACA5315C}" srcOrd="0" destOrd="0" presId="urn:microsoft.com/office/officeart/2005/8/layout/vList6"/>
    <dgm:cxn modelId="{E159F569-6DAA-4D48-B4E3-4A5827F55562}" type="presOf" srcId="{CD363FD5-C80D-4B4C-AB76-059C9CC1F4C5}" destId="{FB4827F5-0117-46CB-88F0-E5E45A5DF6D5}" srcOrd="0" destOrd="0" presId="urn:microsoft.com/office/officeart/2005/8/layout/vList6"/>
    <dgm:cxn modelId="{8E766389-07BE-43CD-AE95-44904DF12CBD}" type="presOf" srcId="{84C5A2A8-CEB1-4046-8C00-49F7C48D3799}" destId="{D94F82C1-2AA8-4059-A5DF-799D85FC3137}" srcOrd="0" destOrd="0" presId="urn:microsoft.com/office/officeart/2005/8/layout/vList6"/>
    <dgm:cxn modelId="{C68AEF08-AFDD-488F-A272-72E4F7C57A8E}" srcId="{CD363FD5-C80D-4B4C-AB76-059C9CC1F4C5}" destId="{84C5A2A8-CEB1-4046-8C00-49F7C48D3799}" srcOrd="0" destOrd="0" parTransId="{EC5966B1-3346-4055-A07E-27F3542FCE0A}" sibTransId="{5F11C1EE-2F73-4D30-8CEF-7A25AFD2331F}"/>
    <dgm:cxn modelId="{0585A8BB-D29F-47BC-95CE-606D05441FB7}" srcId="{84C5A2A8-CEB1-4046-8C00-49F7C48D3799}" destId="{F2F0EF26-F3D2-4D50-AF19-C0453B30B88A}" srcOrd="1" destOrd="0" parTransId="{BD9836B6-7A0B-4CD9-94AC-17E855CE2A96}" sibTransId="{8CE0A2B9-2BFD-44E8-9416-501ED3063DA6}"/>
    <dgm:cxn modelId="{0BB8B4BF-1B20-4E24-A8EF-EAE76E4190AC}" srcId="{84C5A2A8-CEB1-4046-8C00-49F7C48D3799}" destId="{58FE7782-F24C-451D-9FDE-F83825F65A18}" srcOrd="0" destOrd="0" parTransId="{3ED84804-548A-4A83-B7CE-B929AF53F8AC}" sibTransId="{309E9F77-F5B6-487D-B364-5EACFDD3742A}"/>
    <dgm:cxn modelId="{0851893C-B9A3-48D3-A6BA-DC98E344302B}" type="presOf" srcId="{F2F0EF26-F3D2-4D50-AF19-C0453B30B88A}" destId="{0081CCA2-A059-4935-82A4-7EE6ACA5315C}" srcOrd="0" destOrd="1" presId="urn:microsoft.com/office/officeart/2005/8/layout/vList6"/>
    <dgm:cxn modelId="{B3C4493F-61E5-410D-8D7E-B9E520B91A0A}" type="presParOf" srcId="{FB4827F5-0117-46CB-88F0-E5E45A5DF6D5}" destId="{6F34C303-C190-46C3-B899-64F2F1D294FD}" srcOrd="0" destOrd="0" presId="urn:microsoft.com/office/officeart/2005/8/layout/vList6"/>
    <dgm:cxn modelId="{56AEEFA8-4448-489C-BA3A-D70558A5F051}" type="presParOf" srcId="{6F34C303-C190-46C3-B899-64F2F1D294FD}" destId="{D94F82C1-2AA8-4059-A5DF-799D85FC3137}" srcOrd="0" destOrd="0" presId="urn:microsoft.com/office/officeart/2005/8/layout/vList6"/>
    <dgm:cxn modelId="{CCE4E6F3-DC05-45A6-A6F2-FBBFFD6A2F49}" type="presParOf" srcId="{6F34C303-C190-46C3-B899-64F2F1D294FD}" destId="{0081CCA2-A059-4935-82A4-7EE6ACA5315C}"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363FD5-C80D-4B4C-AB76-059C9CC1F4C5}" type="doc">
      <dgm:prSet loTypeId="urn:microsoft.com/office/officeart/2005/8/layout/vList6" loCatId="list" qsTypeId="urn:microsoft.com/office/officeart/2005/8/quickstyle/3d1" qsCatId="3D" csTypeId="urn:microsoft.com/office/officeart/2005/8/colors/accent2_2" csCatId="accent2" phldr="1"/>
      <dgm:spPr/>
      <dgm:t>
        <a:bodyPr/>
        <a:lstStyle/>
        <a:p>
          <a:endParaRPr lang="en-US"/>
        </a:p>
      </dgm:t>
    </dgm:pt>
    <dgm:pt modelId="{58FE7782-F24C-451D-9FDE-F83825F65A18}">
      <dgm:prSet phldrT="[Text]" custT="1"/>
      <dgm:spPr/>
      <dgm:t>
        <a:bodyPr/>
        <a:lstStyle/>
        <a:p>
          <a:pPr algn="r" rtl="1"/>
          <a:r>
            <a:rPr lang="ar-SA" sz="2000" dirty="0"/>
            <a:t>طلاب وخريجي المعاهد التق</a:t>
          </a:r>
          <a:r>
            <a:rPr lang="ar-SY" sz="2000" dirty="0"/>
            <a:t>ا</a:t>
          </a:r>
          <a:r>
            <a:rPr lang="ar-SA" sz="2000" dirty="0"/>
            <a:t>نية</a:t>
          </a:r>
          <a:r>
            <a:rPr lang="ar-SY" sz="2000" dirty="0"/>
            <a:t>:</a:t>
          </a:r>
          <a:endParaRPr lang="en-US" sz="2000" dirty="0"/>
        </a:p>
      </dgm:t>
    </dgm:pt>
    <dgm:pt modelId="{3ED84804-548A-4A83-B7CE-B929AF53F8AC}" type="parTrans" cxnId="{0BB8B4BF-1B20-4E24-A8EF-EAE76E4190AC}">
      <dgm:prSet/>
      <dgm:spPr/>
      <dgm:t>
        <a:bodyPr/>
        <a:lstStyle/>
        <a:p>
          <a:endParaRPr lang="en-US"/>
        </a:p>
      </dgm:t>
    </dgm:pt>
    <dgm:pt modelId="{309E9F77-F5B6-487D-B364-5EACFDD3742A}" type="sibTrans" cxnId="{0BB8B4BF-1B20-4E24-A8EF-EAE76E4190AC}">
      <dgm:prSet/>
      <dgm:spPr/>
      <dgm:t>
        <a:bodyPr/>
        <a:lstStyle/>
        <a:p>
          <a:endParaRPr lang="en-US"/>
        </a:p>
      </dgm:t>
    </dgm:pt>
    <dgm:pt modelId="{43892480-B72B-4DD8-B645-43FBB736AB41}">
      <dgm:prSet phldrT="[Text]" custT="1"/>
      <dgm:spPr/>
      <dgm:t>
        <a:bodyPr/>
        <a:lstStyle/>
        <a:p>
          <a:pPr algn="r" rtl="1"/>
          <a:r>
            <a:rPr lang="ar-SA" sz="2000" dirty="0"/>
            <a:t>للصناعات التطبيقية (قسم</a:t>
          </a:r>
          <a:r>
            <a:rPr lang="ar-SY" sz="2000" dirty="0"/>
            <a:t> </a:t>
          </a:r>
          <a:r>
            <a:rPr lang="ar-SA" sz="2000" dirty="0"/>
            <a:t>ال</a:t>
          </a:r>
          <a:r>
            <a:rPr lang="ar-SY" sz="2000" dirty="0"/>
            <a:t>إ</a:t>
          </a:r>
          <a:r>
            <a:rPr lang="ar-SA" sz="2000" dirty="0"/>
            <a:t>لكترون)</a:t>
          </a:r>
          <a:r>
            <a:rPr lang="ar-SY" sz="2000" dirty="0"/>
            <a:t>.</a:t>
          </a:r>
          <a:endParaRPr lang="en-US" sz="2000" dirty="0"/>
        </a:p>
      </dgm:t>
    </dgm:pt>
    <dgm:pt modelId="{58ABE455-9CA5-4C83-9757-7B50A2287C1C}" type="parTrans" cxnId="{A5FB1461-8124-4522-8B70-D5C5457D197D}">
      <dgm:prSet/>
      <dgm:spPr/>
      <dgm:t>
        <a:bodyPr/>
        <a:lstStyle/>
        <a:p>
          <a:endParaRPr lang="en-US"/>
        </a:p>
      </dgm:t>
    </dgm:pt>
    <dgm:pt modelId="{CB55A614-7FEE-4EED-A2F5-8358A50A02FA}" type="sibTrans" cxnId="{A5FB1461-8124-4522-8B70-D5C5457D197D}">
      <dgm:prSet/>
      <dgm:spPr/>
      <dgm:t>
        <a:bodyPr/>
        <a:lstStyle/>
        <a:p>
          <a:endParaRPr lang="en-US"/>
        </a:p>
      </dgm:t>
    </dgm:pt>
    <dgm:pt modelId="{84C5A2A8-CEB1-4046-8C00-49F7C48D3799}">
      <dgm:prSet phldrT="[Text]" custT="1"/>
      <dgm:spPr/>
      <dgm:t>
        <a:bodyPr/>
        <a:lstStyle/>
        <a:p>
          <a:pPr rtl="1"/>
          <a:r>
            <a:rPr lang="ar-SY" sz="2000" dirty="0"/>
            <a:t>وزارة الصناعة</a:t>
          </a:r>
          <a:endParaRPr lang="en-US" sz="2000" dirty="0"/>
        </a:p>
      </dgm:t>
    </dgm:pt>
    <dgm:pt modelId="{5F11C1EE-2F73-4D30-8CEF-7A25AFD2331F}" type="sibTrans" cxnId="{C68AEF08-AFDD-488F-A272-72E4F7C57A8E}">
      <dgm:prSet/>
      <dgm:spPr/>
      <dgm:t>
        <a:bodyPr/>
        <a:lstStyle/>
        <a:p>
          <a:pPr rtl="1"/>
          <a:endParaRPr lang="en-US" sz="2000"/>
        </a:p>
      </dgm:t>
    </dgm:pt>
    <dgm:pt modelId="{EC5966B1-3346-4055-A07E-27F3542FCE0A}" type="parTrans" cxnId="{C68AEF08-AFDD-488F-A272-72E4F7C57A8E}">
      <dgm:prSet/>
      <dgm:spPr/>
      <dgm:t>
        <a:bodyPr/>
        <a:lstStyle/>
        <a:p>
          <a:pPr rtl="1"/>
          <a:endParaRPr lang="en-US" sz="2000"/>
        </a:p>
      </dgm:t>
    </dgm:pt>
    <dgm:pt modelId="{FB4827F5-0117-46CB-88F0-E5E45A5DF6D5}" type="pres">
      <dgm:prSet presAssocID="{CD363FD5-C80D-4B4C-AB76-059C9CC1F4C5}" presName="Name0" presStyleCnt="0">
        <dgm:presLayoutVars>
          <dgm:dir val="rev"/>
          <dgm:animLvl val="lvl"/>
          <dgm:resizeHandles/>
        </dgm:presLayoutVars>
      </dgm:prSet>
      <dgm:spPr/>
      <dgm:t>
        <a:bodyPr/>
        <a:lstStyle/>
        <a:p>
          <a:endParaRPr lang="en-US"/>
        </a:p>
      </dgm:t>
    </dgm:pt>
    <dgm:pt modelId="{6F34C303-C190-46C3-B899-64F2F1D294FD}" type="pres">
      <dgm:prSet presAssocID="{84C5A2A8-CEB1-4046-8C00-49F7C48D3799}" presName="linNode" presStyleCnt="0"/>
      <dgm:spPr/>
    </dgm:pt>
    <dgm:pt modelId="{D94F82C1-2AA8-4059-A5DF-799D85FC3137}" type="pres">
      <dgm:prSet presAssocID="{84C5A2A8-CEB1-4046-8C00-49F7C48D3799}" presName="parentShp" presStyleLbl="node1" presStyleIdx="0" presStyleCnt="1" custScaleX="64139" custLinFactNeighborX="9911" custLinFactNeighborY="-265">
        <dgm:presLayoutVars>
          <dgm:bulletEnabled val="1"/>
        </dgm:presLayoutVars>
      </dgm:prSet>
      <dgm:spPr/>
      <dgm:t>
        <a:bodyPr/>
        <a:lstStyle/>
        <a:p>
          <a:endParaRPr lang="en-US"/>
        </a:p>
      </dgm:t>
    </dgm:pt>
    <dgm:pt modelId="{0081CCA2-A059-4935-82A4-7EE6ACA5315C}" type="pres">
      <dgm:prSet presAssocID="{84C5A2A8-CEB1-4046-8C00-49F7C48D3799}" presName="childShp" presStyleLbl="bgAccFollowNode1" presStyleIdx="0" presStyleCnt="1" custScaleX="102281" custLinFactNeighborX="14434">
        <dgm:presLayoutVars>
          <dgm:bulletEnabled val="1"/>
        </dgm:presLayoutVars>
      </dgm:prSet>
      <dgm:spPr/>
      <dgm:t>
        <a:bodyPr/>
        <a:lstStyle/>
        <a:p>
          <a:endParaRPr lang="en-US"/>
        </a:p>
      </dgm:t>
    </dgm:pt>
  </dgm:ptLst>
  <dgm:cxnLst>
    <dgm:cxn modelId="{FF03E24B-6171-4E0D-9451-C45A942732DE}" type="presOf" srcId="{58FE7782-F24C-451D-9FDE-F83825F65A18}" destId="{0081CCA2-A059-4935-82A4-7EE6ACA5315C}" srcOrd="0" destOrd="0" presId="urn:microsoft.com/office/officeart/2005/8/layout/vList6"/>
    <dgm:cxn modelId="{A5FB1461-8124-4522-8B70-D5C5457D197D}" srcId="{84C5A2A8-CEB1-4046-8C00-49F7C48D3799}" destId="{43892480-B72B-4DD8-B645-43FBB736AB41}" srcOrd="1" destOrd="0" parTransId="{58ABE455-9CA5-4C83-9757-7B50A2287C1C}" sibTransId="{CB55A614-7FEE-4EED-A2F5-8358A50A02FA}"/>
    <dgm:cxn modelId="{E159F569-6DAA-4D48-B4E3-4A5827F55562}" type="presOf" srcId="{CD363FD5-C80D-4B4C-AB76-059C9CC1F4C5}" destId="{FB4827F5-0117-46CB-88F0-E5E45A5DF6D5}" srcOrd="0" destOrd="0" presId="urn:microsoft.com/office/officeart/2005/8/layout/vList6"/>
    <dgm:cxn modelId="{8E766389-07BE-43CD-AE95-44904DF12CBD}" type="presOf" srcId="{84C5A2A8-CEB1-4046-8C00-49F7C48D3799}" destId="{D94F82C1-2AA8-4059-A5DF-799D85FC3137}" srcOrd="0" destOrd="0" presId="urn:microsoft.com/office/officeart/2005/8/layout/vList6"/>
    <dgm:cxn modelId="{B86DF6B1-A427-4CA3-A1F0-C0391C7E4614}" type="presOf" srcId="{43892480-B72B-4DD8-B645-43FBB736AB41}" destId="{0081CCA2-A059-4935-82A4-7EE6ACA5315C}" srcOrd="0" destOrd="1" presId="urn:microsoft.com/office/officeart/2005/8/layout/vList6"/>
    <dgm:cxn modelId="{C68AEF08-AFDD-488F-A272-72E4F7C57A8E}" srcId="{CD363FD5-C80D-4B4C-AB76-059C9CC1F4C5}" destId="{84C5A2A8-CEB1-4046-8C00-49F7C48D3799}" srcOrd="0" destOrd="0" parTransId="{EC5966B1-3346-4055-A07E-27F3542FCE0A}" sibTransId="{5F11C1EE-2F73-4D30-8CEF-7A25AFD2331F}"/>
    <dgm:cxn modelId="{0BB8B4BF-1B20-4E24-A8EF-EAE76E4190AC}" srcId="{84C5A2A8-CEB1-4046-8C00-49F7C48D3799}" destId="{58FE7782-F24C-451D-9FDE-F83825F65A18}" srcOrd="0" destOrd="0" parTransId="{3ED84804-548A-4A83-B7CE-B929AF53F8AC}" sibTransId="{309E9F77-F5B6-487D-B364-5EACFDD3742A}"/>
    <dgm:cxn modelId="{B3C4493F-61E5-410D-8D7E-B9E520B91A0A}" type="presParOf" srcId="{FB4827F5-0117-46CB-88F0-E5E45A5DF6D5}" destId="{6F34C303-C190-46C3-B899-64F2F1D294FD}" srcOrd="0" destOrd="0" presId="urn:microsoft.com/office/officeart/2005/8/layout/vList6"/>
    <dgm:cxn modelId="{56AEEFA8-4448-489C-BA3A-D70558A5F051}" type="presParOf" srcId="{6F34C303-C190-46C3-B899-64F2F1D294FD}" destId="{D94F82C1-2AA8-4059-A5DF-799D85FC3137}" srcOrd="0" destOrd="0" presId="urn:microsoft.com/office/officeart/2005/8/layout/vList6"/>
    <dgm:cxn modelId="{CCE4E6F3-DC05-45A6-A6F2-FBBFFD6A2F49}" type="presParOf" srcId="{6F34C303-C190-46C3-B899-64F2F1D294FD}" destId="{0081CCA2-A059-4935-82A4-7EE6ACA5315C}"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363FD5-C80D-4B4C-AB76-059C9CC1F4C5}" type="doc">
      <dgm:prSet loTypeId="urn:microsoft.com/office/officeart/2005/8/layout/vList6" loCatId="list" qsTypeId="urn:microsoft.com/office/officeart/2005/8/quickstyle/3d1" qsCatId="3D" csTypeId="urn:microsoft.com/office/officeart/2005/8/colors/accent2_2" csCatId="accent2" phldr="1"/>
      <dgm:spPr/>
      <dgm:t>
        <a:bodyPr/>
        <a:lstStyle/>
        <a:p>
          <a:endParaRPr lang="en-US"/>
        </a:p>
      </dgm:t>
    </dgm:pt>
    <dgm:pt modelId="{58FE7782-F24C-451D-9FDE-F83825F65A18}">
      <dgm:prSet phldrT="[Text]" custT="1"/>
      <dgm:spPr/>
      <dgm:t>
        <a:bodyPr/>
        <a:lstStyle/>
        <a:p>
          <a:pPr algn="r" rtl="1"/>
          <a:r>
            <a:rPr lang="ar-SA" sz="2000" dirty="0"/>
            <a:t>طلاب وخريجي المعاهد التق</a:t>
          </a:r>
          <a:r>
            <a:rPr lang="ar-SY" sz="2000" dirty="0"/>
            <a:t>ا</a:t>
          </a:r>
          <a:r>
            <a:rPr lang="ar-SA" sz="2000" dirty="0"/>
            <a:t>نية</a:t>
          </a:r>
          <a:r>
            <a:rPr lang="ar-SY" sz="2000" dirty="0"/>
            <a:t>:</a:t>
          </a:r>
          <a:endParaRPr lang="en-US" sz="2000" dirty="0"/>
        </a:p>
      </dgm:t>
    </dgm:pt>
    <dgm:pt modelId="{3ED84804-548A-4A83-B7CE-B929AF53F8AC}" type="parTrans" cxnId="{0BB8B4BF-1B20-4E24-A8EF-EAE76E4190AC}">
      <dgm:prSet/>
      <dgm:spPr/>
      <dgm:t>
        <a:bodyPr/>
        <a:lstStyle/>
        <a:p>
          <a:endParaRPr lang="en-US"/>
        </a:p>
      </dgm:t>
    </dgm:pt>
    <dgm:pt modelId="{309E9F77-F5B6-487D-B364-5EACFDD3742A}" type="sibTrans" cxnId="{0BB8B4BF-1B20-4E24-A8EF-EAE76E4190AC}">
      <dgm:prSet/>
      <dgm:spPr/>
      <dgm:t>
        <a:bodyPr/>
        <a:lstStyle/>
        <a:p>
          <a:endParaRPr lang="en-US"/>
        </a:p>
      </dgm:t>
    </dgm:pt>
    <dgm:pt modelId="{133999AA-B054-4892-8727-C17E1F3B92FB}">
      <dgm:prSet phldrT="[Text]" custT="1"/>
      <dgm:spPr/>
      <dgm:t>
        <a:bodyPr/>
        <a:lstStyle/>
        <a:p>
          <a:pPr algn="r" rtl="1"/>
          <a:r>
            <a:rPr lang="ar-SY" sz="2000" dirty="0"/>
            <a:t>(</a:t>
          </a:r>
          <a:r>
            <a:rPr lang="ar-SA" sz="2000" dirty="0"/>
            <a:t>تقنيات الحاسوب</a:t>
          </a:r>
          <a:r>
            <a:rPr lang="ar-SY" sz="2000" dirty="0"/>
            <a:t>-</a:t>
          </a:r>
          <a:r>
            <a:rPr lang="ar-SA" sz="2000" dirty="0"/>
            <a:t> </a:t>
          </a:r>
          <a:r>
            <a:rPr lang="ar-SA" sz="2000" dirty="0" err="1"/>
            <a:t>التقانية</a:t>
          </a:r>
          <a:r>
            <a:rPr lang="ar-SA" sz="2000" dirty="0"/>
            <a:t> الصناعية</a:t>
          </a:r>
          <a:r>
            <a:rPr lang="ar-SY" sz="2000" dirty="0"/>
            <a:t>) التابعة لوزارة التربية.</a:t>
          </a:r>
          <a:r>
            <a:rPr lang="ar-SA" sz="2000" dirty="0"/>
            <a:t> </a:t>
          </a:r>
          <a:endParaRPr lang="en-US" sz="2000" dirty="0"/>
        </a:p>
      </dgm:t>
    </dgm:pt>
    <dgm:pt modelId="{5863F012-B2AD-467D-B1EA-E1F76E23C3DC}" type="parTrans" cxnId="{1AADB1C7-3038-4667-8401-36236D96AD60}">
      <dgm:prSet/>
      <dgm:spPr/>
      <dgm:t>
        <a:bodyPr/>
        <a:lstStyle/>
        <a:p>
          <a:endParaRPr lang="en-US"/>
        </a:p>
      </dgm:t>
    </dgm:pt>
    <dgm:pt modelId="{9E2E47EC-BCE5-4988-B2F2-DE89B2FD14D7}" type="sibTrans" cxnId="{1AADB1C7-3038-4667-8401-36236D96AD60}">
      <dgm:prSet/>
      <dgm:spPr/>
      <dgm:t>
        <a:bodyPr/>
        <a:lstStyle/>
        <a:p>
          <a:endParaRPr lang="en-US"/>
        </a:p>
      </dgm:t>
    </dgm:pt>
    <dgm:pt modelId="{84C5A2A8-CEB1-4046-8C00-49F7C48D3799}">
      <dgm:prSet phldrT="[Text]" custT="1"/>
      <dgm:spPr/>
      <dgm:t>
        <a:bodyPr/>
        <a:lstStyle/>
        <a:p>
          <a:pPr rtl="1"/>
          <a:r>
            <a:rPr lang="ar-SY" sz="2000" dirty="0"/>
            <a:t>وزارة التربية</a:t>
          </a:r>
          <a:endParaRPr lang="en-US" sz="2000" dirty="0"/>
        </a:p>
      </dgm:t>
    </dgm:pt>
    <dgm:pt modelId="{5F11C1EE-2F73-4D30-8CEF-7A25AFD2331F}" type="sibTrans" cxnId="{C68AEF08-AFDD-488F-A272-72E4F7C57A8E}">
      <dgm:prSet/>
      <dgm:spPr/>
      <dgm:t>
        <a:bodyPr/>
        <a:lstStyle/>
        <a:p>
          <a:pPr rtl="1"/>
          <a:endParaRPr lang="en-US" sz="2000"/>
        </a:p>
      </dgm:t>
    </dgm:pt>
    <dgm:pt modelId="{EC5966B1-3346-4055-A07E-27F3542FCE0A}" type="parTrans" cxnId="{C68AEF08-AFDD-488F-A272-72E4F7C57A8E}">
      <dgm:prSet/>
      <dgm:spPr/>
      <dgm:t>
        <a:bodyPr/>
        <a:lstStyle/>
        <a:p>
          <a:pPr rtl="1"/>
          <a:endParaRPr lang="en-US" sz="2000"/>
        </a:p>
      </dgm:t>
    </dgm:pt>
    <dgm:pt modelId="{FB4827F5-0117-46CB-88F0-E5E45A5DF6D5}" type="pres">
      <dgm:prSet presAssocID="{CD363FD5-C80D-4B4C-AB76-059C9CC1F4C5}" presName="Name0" presStyleCnt="0">
        <dgm:presLayoutVars>
          <dgm:dir val="rev"/>
          <dgm:animLvl val="lvl"/>
          <dgm:resizeHandles/>
        </dgm:presLayoutVars>
      </dgm:prSet>
      <dgm:spPr/>
      <dgm:t>
        <a:bodyPr/>
        <a:lstStyle/>
        <a:p>
          <a:endParaRPr lang="en-US"/>
        </a:p>
      </dgm:t>
    </dgm:pt>
    <dgm:pt modelId="{6F34C303-C190-46C3-B899-64F2F1D294FD}" type="pres">
      <dgm:prSet presAssocID="{84C5A2A8-CEB1-4046-8C00-49F7C48D3799}" presName="linNode" presStyleCnt="0"/>
      <dgm:spPr/>
    </dgm:pt>
    <dgm:pt modelId="{D94F82C1-2AA8-4059-A5DF-799D85FC3137}" type="pres">
      <dgm:prSet presAssocID="{84C5A2A8-CEB1-4046-8C00-49F7C48D3799}" presName="parentShp" presStyleLbl="node1" presStyleIdx="0" presStyleCnt="1" custScaleX="64139" custLinFactNeighborX="9911" custLinFactNeighborY="-265">
        <dgm:presLayoutVars>
          <dgm:bulletEnabled val="1"/>
        </dgm:presLayoutVars>
      </dgm:prSet>
      <dgm:spPr/>
      <dgm:t>
        <a:bodyPr/>
        <a:lstStyle/>
        <a:p>
          <a:endParaRPr lang="en-US"/>
        </a:p>
      </dgm:t>
    </dgm:pt>
    <dgm:pt modelId="{0081CCA2-A059-4935-82A4-7EE6ACA5315C}" type="pres">
      <dgm:prSet presAssocID="{84C5A2A8-CEB1-4046-8C00-49F7C48D3799}" presName="childShp" presStyleLbl="bgAccFollowNode1" presStyleIdx="0" presStyleCnt="1" custScaleX="102281" custLinFactNeighborX="14434">
        <dgm:presLayoutVars>
          <dgm:bulletEnabled val="1"/>
        </dgm:presLayoutVars>
      </dgm:prSet>
      <dgm:spPr/>
      <dgm:t>
        <a:bodyPr/>
        <a:lstStyle/>
        <a:p>
          <a:endParaRPr lang="en-US"/>
        </a:p>
      </dgm:t>
    </dgm:pt>
  </dgm:ptLst>
  <dgm:cxnLst>
    <dgm:cxn modelId="{FF03E24B-6171-4E0D-9451-C45A942732DE}" type="presOf" srcId="{58FE7782-F24C-451D-9FDE-F83825F65A18}" destId="{0081CCA2-A059-4935-82A4-7EE6ACA5315C}" srcOrd="0" destOrd="0" presId="urn:microsoft.com/office/officeart/2005/8/layout/vList6"/>
    <dgm:cxn modelId="{8E766389-07BE-43CD-AE95-44904DF12CBD}" type="presOf" srcId="{84C5A2A8-CEB1-4046-8C00-49F7C48D3799}" destId="{D94F82C1-2AA8-4059-A5DF-799D85FC3137}" srcOrd="0" destOrd="0" presId="urn:microsoft.com/office/officeart/2005/8/layout/vList6"/>
    <dgm:cxn modelId="{0BB8B4BF-1B20-4E24-A8EF-EAE76E4190AC}" srcId="{84C5A2A8-CEB1-4046-8C00-49F7C48D3799}" destId="{58FE7782-F24C-451D-9FDE-F83825F65A18}" srcOrd="0" destOrd="0" parTransId="{3ED84804-548A-4A83-B7CE-B929AF53F8AC}" sibTransId="{309E9F77-F5B6-487D-B364-5EACFDD3742A}"/>
    <dgm:cxn modelId="{C68AEF08-AFDD-488F-A272-72E4F7C57A8E}" srcId="{CD363FD5-C80D-4B4C-AB76-059C9CC1F4C5}" destId="{84C5A2A8-CEB1-4046-8C00-49F7C48D3799}" srcOrd="0" destOrd="0" parTransId="{EC5966B1-3346-4055-A07E-27F3542FCE0A}" sibTransId="{5F11C1EE-2F73-4D30-8CEF-7A25AFD2331F}"/>
    <dgm:cxn modelId="{34CB91CC-A7CB-4A85-9E2D-8A4E47F1642E}" type="presOf" srcId="{133999AA-B054-4892-8727-C17E1F3B92FB}" destId="{0081CCA2-A059-4935-82A4-7EE6ACA5315C}" srcOrd="0" destOrd="1" presId="urn:microsoft.com/office/officeart/2005/8/layout/vList6"/>
    <dgm:cxn modelId="{E159F569-6DAA-4D48-B4E3-4A5827F55562}" type="presOf" srcId="{CD363FD5-C80D-4B4C-AB76-059C9CC1F4C5}" destId="{FB4827F5-0117-46CB-88F0-E5E45A5DF6D5}" srcOrd="0" destOrd="0" presId="urn:microsoft.com/office/officeart/2005/8/layout/vList6"/>
    <dgm:cxn modelId="{1AADB1C7-3038-4667-8401-36236D96AD60}" srcId="{84C5A2A8-CEB1-4046-8C00-49F7C48D3799}" destId="{133999AA-B054-4892-8727-C17E1F3B92FB}" srcOrd="1" destOrd="0" parTransId="{5863F012-B2AD-467D-B1EA-E1F76E23C3DC}" sibTransId="{9E2E47EC-BCE5-4988-B2F2-DE89B2FD14D7}"/>
    <dgm:cxn modelId="{B3C4493F-61E5-410D-8D7E-B9E520B91A0A}" type="presParOf" srcId="{FB4827F5-0117-46CB-88F0-E5E45A5DF6D5}" destId="{6F34C303-C190-46C3-B899-64F2F1D294FD}" srcOrd="0" destOrd="0" presId="urn:microsoft.com/office/officeart/2005/8/layout/vList6"/>
    <dgm:cxn modelId="{56AEEFA8-4448-489C-BA3A-D70558A5F051}" type="presParOf" srcId="{6F34C303-C190-46C3-B899-64F2F1D294FD}" destId="{D94F82C1-2AA8-4059-A5DF-799D85FC3137}" srcOrd="0" destOrd="0" presId="urn:microsoft.com/office/officeart/2005/8/layout/vList6"/>
    <dgm:cxn modelId="{CCE4E6F3-DC05-45A6-A6F2-FBBFFD6A2F49}" type="presParOf" srcId="{6F34C303-C190-46C3-B899-64F2F1D294FD}" destId="{0081CCA2-A059-4935-82A4-7EE6ACA5315C}" srcOrd="1" destOrd="0" presId="urn:microsoft.com/office/officeart/2005/8/layout/vList6"/>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363FD5-C80D-4B4C-AB76-059C9CC1F4C5}" type="doc">
      <dgm:prSet loTypeId="urn:microsoft.com/office/officeart/2005/8/layout/vList6" loCatId="list" qsTypeId="urn:microsoft.com/office/officeart/2005/8/quickstyle/3d1" qsCatId="3D" csTypeId="urn:microsoft.com/office/officeart/2005/8/colors/accent2_2" csCatId="accent2" phldr="1"/>
      <dgm:spPr/>
      <dgm:t>
        <a:bodyPr/>
        <a:lstStyle/>
        <a:p>
          <a:endParaRPr lang="en-US"/>
        </a:p>
      </dgm:t>
    </dgm:pt>
    <dgm:pt modelId="{58FE7782-F24C-451D-9FDE-F83825F65A18}">
      <dgm:prSet phldrT="[Text]" custT="1"/>
      <dgm:spPr/>
      <dgm:t>
        <a:bodyPr/>
        <a:lstStyle/>
        <a:p>
          <a:pPr algn="r" rtl="1"/>
          <a:r>
            <a:rPr lang="ar-SA" sz="2000" dirty="0"/>
            <a:t>طلاب وخريجي المعاهد التق</a:t>
          </a:r>
          <a:r>
            <a:rPr lang="ar-SY" sz="2000" dirty="0"/>
            <a:t>ا</a:t>
          </a:r>
          <a:r>
            <a:rPr lang="ar-SA" sz="2000" dirty="0"/>
            <a:t>نية</a:t>
          </a:r>
          <a:r>
            <a:rPr lang="ar-SY" sz="2000" dirty="0"/>
            <a:t>:</a:t>
          </a:r>
          <a:endParaRPr lang="en-US" sz="2000" dirty="0"/>
        </a:p>
      </dgm:t>
    </dgm:pt>
    <dgm:pt modelId="{3ED84804-548A-4A83-B7CE-B929AF53F8AC}" type="parTrans" cxnId="{0BB8B4BF-1B20-4E24-A8EF-EAE76E4190AC}">
      <dgm:prSet/>
      <dgm:spPr/>
      <dgm:t>
        <a:bodyPr/>
        <a:lstStyle/>
        <a:p>
          <a:endParaRPr lang="en-US"/>
        </a:p>
      </dgm:t>
    </dgm:pt>
    <dgm:pt modelId="{309E9F77-F5B6-487D-B364-5EACFDD3742A}" type="sibTrans" cxnId="{0BB8B4BF-1B20-4E24-A8EF-EAE76E4190AC}">
      <dgm:prSet/>
      <dgm:spPr/>
      <dgm:t>
        <a:bodyPr/>
        <a:lstStyle/>
        <a:p>
          <a:endParaRPr lang="en-US"/>
        </a:p>
      </dgm:t>
    </dgm:pt>
    <dgm:pt modelId="{614D0C99-226D-46F2-82E9-0F2242A8269A}">
      <dgm:prSet phldrT="[Text]" custT="1"/>
      <dgm:spPr/>
      <dgm:t>
        <a:bodyPr/>
        <a:lstStyle/>
        <a:p>
          <a:pPr algn="r" rtl="1"/>
          <a:r>
            <a:rPr lang="ar-SA" sz="2000" dirty="0"/>
            <a:t>للكهرباء</a:t>
          </a:r>
          <a:r>
            <a:rPr lang="ar-SY" sz="2000" dirty="0"/>
            <a:t> </a:t>
          </a:r>
          <a:r>
            <a:rPr lang="ar-SA" sz="2000" dirty="0"/>
            <a:t>والميكانيك قسم (تقانة المعلومات والاتصالات)</a:t>
          </a:r>
          <a:r>
            <a:rPr lang="ar-SY" sz="2000" dirty="0"/>
            <a:t> التابعة لوزارة الكهرباء</a:t>
          </a:r>
          <a:r>
            <a:rPr lang="en-US" sz="2000" dirty="0"/>
            <a:t>.</a:t>
          </a:r>
        </a:p>
      </dgm:t>
    </dgm:pt>
    <dgm:pt modelId="{26371A26-704C-449B-93AA-881EFC615C11}" type="parTrans" cxnId="{CFB4956D-B3E3-4CB9-82C0-AEB6F6BFF026}">
      <dgm:prSet/>
      <dgm:spPr/>
      <dgm:t>
        <a:bodyPr/>
        <a:lstStyle/>
        <a:p>
          <a:endParaRPr lang="en-US"/>
        </a:p>
      </dgm:t>
    </dgm:pt>
    <dgm:pt modelId="{9F5B7609-A6D9-4271-9143-6AD7EE65CAB0}" type="sibTrans" cxnId="{CFB4956D-B3E3-4CB9-82C0-AEB6F6BFF026}">
      <dgm:prSet/>
      <dgm:spPr/>
      <dgm:t>
        <a:bodyPr/>
        <a:lstStyle/>
        <a:p>
          <a:endParaRPr lang="en-US"/>
        </a:p>
      </dgm:t>
    </dgm:pt>
    <dgm:pt modelId="{84C5A2A8-CEB1-4046-8C00-49F7C48D3799}">
      <dgm:prSet phldrT="[Text]" custT="1"/>
      <dgm:spPr/>
      <dgm:t>
        <a:bodyPr/>
        <a:lstStyle/>
        <a:p>
          <a:pPr rtl="1"/>
          <a:r>
            <a:rPr lang="ar-SY" sz="2000" dirty="0"/>
            <a:t>وزارة الكهرباء</a:t>
          </a:r>
          <a:endParaRPr lang="en-US" sz="2000" dirty="0"/>
        </a:p>
      </dgm:t>
    </dgm:pt>
    <dgm:pt modelId="{5F11C1EE-2F73-4D30-8CEF-7A25AFD2331F}" type="sibTrans" cxnId="{C68AEF08-AFDD-488F-A272-72E4F7C57A8E}">
      <dgm:prSet/>
      <dgm:spPr/>
      <dgm:t>
        <a:bodyPr/>
        <a:lstStyle/>
        <a:p>
          <a:pPr rtl="1"/>
          <a:endParaRPr lang="en-US" sz="2000"/>
        </a:p>
      </dgm:t>
    </dgm:pt>
    <dgm:pt modelId="{EC5966B1-3346-4055-A07E-27F3542FCE0A}" type="parTrans" cxnId="{C68AEF08-AFDD-488F-A272-72E4F7C57A8E}">
      <dgm:prSet/>
      <dgm:spPr/>
      <dgm:t>
        <a:bodyPr/>
        <a:lstStyle/>
        <a:p>
          <a:pPr rtl="1"/>
          <a:endParaRPr lang="en-US" sz="2000"/>
        </a:p>
      </dgm:t>
    </dgm:pt>
    <dgm:pt modelId="{FB4827F5-0117-46CB-88F0-E5E45A5DF6D5}" type="pres">
      <dgm:prSet presAssocID="{CD363FD5-C80D-4B4C-AB76-059C9CC1F4C5}" presName="Name0" presStyleCnt="0">
        <dgm:presLayoutVars>
          <dgm:dir val="rev"/>
          <dgm:animLvl val="lvl"/>
          <dgm:resizeHandles/>
        </dgm:presLayoutVars>
      </dgm:prSet>
      <dgm:spPr/>
      <dgm:t>
        <a:bodyPr/>
        <a:lstStyle/>
        <a:p>
          <a:endParaRPr lang="en-US"/>
        </a:p>
      </dgm:t>
    </dgm:pt>
    <dgm:pt modelId="{6F34C303-C190-46C3-B899-64F2F1D294FD}" type="pres">
      <dgm:prSet presAssocID="{84C5A2A8-CEB1-4046-8C00-49F7C48D3799}" presName="linNode" presStyleCnt="0"/>
      <dgm:spPr/>
    </dgm:pt>
    <dgm:pt modelId="{D94F82C1-2AA8-4059-A5DF-799D85FC3137}" type="pres">
      <dgm:prSet presAssocID="{84C5A2A8-CEB1-4046-8C00-49F7C48D3799}" presName="parentShp" presStyleLbl="node1" presStyleIdx="0" presStyleCnt="1" custScaleX="64139" custLinFactNeighborX="9911" custLinFactNeighborY="-265">
        <dgm:presLayoutVars>
          <dgm:bulletEnabled val="1"/>
        </dgm:presLayoutVars>
      </dgm:prSet>
      <dgm:spPr/>
      <dgm:t>
        <a:bodyPr/>
        <a:lstStyle/>
        <a:p>
          <a:endParaRPr lang="en-US"/>
        </a:p>
      </dgm:t>
    </dgm:pt>
    <dgm:pt modelId="{0081CCA2-A059-4935-82A4-7EE6ACA5315C}" type="pres">
      <dgm:prSet presAssocID="{84C5A2A8-CEB1-4046-8C00-49F7C48D3799}" presName="childShp" presStyleLbl="bgAccFollowNode1" presStyleIdx="0" presStyleCnt="1" custScaleX="102281" custLinFactNeighborX="14434">
        <dgm:presLayoutVars>
          <dgm:bulletEnabled val="1"/>
        </dgm:presLayoutVars>
      </dgm:prSet>
      <dgm:spPr/>
      <dgm:t>
        <a:bodyPr/>
        <a:lstStyle/>
        <a:p>
          <a:endParaRPr lang="en-US"/>
        </a:p>
      </dgm:t>
    </dgm:pt>
  </dgm:ptLst>
  <dgm:cxnLst>
    <dgm:cxn modelId="{FF03E24B-6171-4E0D-9451-C45A942732DE}" type="presOf" srcId="{58FE7782-F24C-451D-9FDE-F83825F65A18}" destId="{0081CCA2-A059-4935-82A4-7EE6ACA5315C}" srcOrd="0" destOrd="0" presId="urn:microsoft.com/office/officeart/2005/8/layout/vList6"/>
    <dgm:cxn modelId="{8E766389-07BE-43CD-AE95-44904DF12CBD}" type="presOf" srcId="{84C5A2A8-CEB1-4046-8C00-49F7C48D3799}" destId="{D94F82C1-2AA8-4059-A5DF-799D85FC3137}" srcOrd="0" destOrd="0" presId="urn:microsoft.com/office/officeart/2005/8/layout/vList6"/>
    <dgm:cxn modelId="{0BB8B4BF-1B20-4E24-A8EF-EAE76E4190AC}" srcId="{84C5A2A8-CEB1-4046-8C00-49F7C48D3799}" destId="{58FE7782-F24C-451D-9FDE-F83825F65A18}" srcOrd="0" destOrd="0" parTransId="{3ED84804-548A-4A83-B7CE-B929AF53F8AC}" sibTransId="{309E9F77-F5B6-487D-B364-5EACFDD3742A}"/>
    <dgm:cxn modelId="{C68AEF08-AFDD-488F-A272-72E4F7C57A8E}" srcId="{CD363FD5-C80D-4B4C-AB76-059C9CC1F4C5}" destId="{84C5A2A8-CEB1-4046-8C00-49F7C48D3799}" srcOrd="0" destOrd="0" parTransId="{EC5966B1-3346-4055-A07E-27F3542FCE0A}" sibTransId="{5F11C1EE-2F73-4D30-8CEF-7A25AFD2331F}"/>
    <dgm:cxn modelId="{58204F97-9476-4048-90CE-B8E1CEC5B041}" type="presOf" srcId="{614D0C99-226D-46F2-82E9-0F2242A8269A}" destId="{0081CCA2-A059-4935-82A4-7EE6ACA5315C}" srcOrd="0" destOrd="1" presId="urn:microsoft.com/office/officeart/2005/8/layout/vList6"/>
    <dgm:cxn modelId="{E159F569-6DAA-4D48-B4E3-4A5827F55562}" type="presOf" srcId="{CD363FD5-C80D-4B4C-AB76-059C9CC1F4C5}" destId="{FB4827F5-0117-46CB-88F0-E5E45A5DF6D5}" srcOrd="0" destOrd="0" presId="urn:microsoft.com/office/officeart/2005/8/layout/vList6"/>
    <dgm:cxn modelId="{CFB4956D-B3E3-4CB9-82C0-AEB6F6BFF026}" srcId="{84C5A2A8-CEB1-4046-8C00-49F7C48D3799}" destId="{614D0C99-226D-46F2-82E9-0F2242A8269A}" srcOrd="1" destOrd="0" parTransId="{26371A26-704C-449B-93AA-881EFC615C11}" sibTransId="{9F5B7609-A6D9-4271-9143-6AD7EE65CAB0}"/>
    <dgm:cxn modelId="{B3C4493F-61E5-410D-8D7E-B9E520B91A0A}" type="presParOf" srcId="{FB4827F5-0117-46CB-88F0-E5E45A5DF6D5}" destId="{6F34C303-C190-46C3-B899-64F2F1D294FD}" srcOrd="0" destOrd="0" presId="urn:microsoft.com/office/officeart/2005/8/layout/vList6"/>
    <dgm:cxn modelId="{56AEEFA8-4448-489C-BA3A-D70558A5F051}" type="presParOf" srcId="{6F34C303-C190-46C3-B899-64F2F1D294FD}" destId="{D94F82C1-2AA8-4059-A5DF-799D85FC3137}" srcOrd="0" destOrd="0" presId="urn:microsoft.com/office/officeart/2005/8/layout/vList6"/>
    <dgm:cxn modelId="{CCE4E6F3-DC05-45A6-A6F2-FBBFFD6A2F49}" type="presParOf" srcId="{6F34C303-C190-46C3-B899-64F2F1D294FD}" destId="{0081CCA2-A059-4935-82A4-7EE6ACA5315C}" srcOrd="1" destOrd="0" presId="urn:microsoft.com/office/officeart/2005/8/layout/vList6"/>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CDCB20-A329-4BAF-8B8E-B83CA2E05E74}" type="doc">
      <dgm:prSet loTypeId="urn:microsoft.com/office/officeart/2008/layout/RadialCluster" loCatId="relationship" qsTypeId="urn:microsoft.com/office/officeart/2005/8/quickstyle/simple5" qsCatId="simple" csTypeId="urn:microsoft.com/office/officeart/2005/8/colors/accent2_2" csCatId="accent2" phldr="1"/>
      <dgm:spPr/>
      <dgm:t>
        <a:bodyPr/>
        <a:lstStyle/>
        <a:p>
          <a:endParaRPr lang="en-US"/>
        </a:p>
      </dgm:t>
    </dgm:pt>
    <dgm:pt modelId="{2F3EDB7A-9D0C-4D45-98FB-C63B31BDAA28}">
      <dgm:prSet phldrT="[Text]"/>
      <dgm:spPr/>
      <dgm:t>
        <a:bodyPr/>
        <a:lstStyle/>
        <a:p>
          <a:r>
            <a:rPr lang="ar-SY" dirty="0"/>
            <a:t>المحاور العامة للمسابقة</a:t>
          </a:r>
          <a:endParaRPr lang="en-US" dirty="0"/>
        </a:p>
      </dgm:t>
    </dgm:pt>
    <dgm:pt modelId="{71A16F00-B731-4687-942A-CB888A8E197C}" type="parTrans" cxnId="{0AC93F5D-82E6-4F92-AA70-3B4D0E19179E}">
      <dgm:prSet/>
      <dgm:spPr/>
      <dgm:t>
        <a:bodyPr/>
        <a:lstStyle/>
        <a:p>
          <a:endParaRPr lang="en-US"/>
        </a:p>
      </dgm:t>
    </dgm:pt>
    <dgm:pt modelId="{FCA72427-DA26-49CA-8792-0800A35209F5}" type="sibTrans" cxnId="{0AC93F5D-82E6-4F92-AA70-3B4D0E19179E}">
      <dgm:prSet/>
      <dgm:spPr/>
      <dgm:t>
        <a:bodyPr/>
        <a:lstStyle/>
        <a:p>
          <a:endParaRPr lang="en-US"/>
        </a:p>
      </dgm:t>
    </dgm:pt>
    <dgm:pt modelId="{50A84BF6-BF4D-4510-AC18-22DDC7E35FFD}">
      <dgm:prSet phldrT="[Text]"/>
      <dgm:spPr/>
      <dgm:t>
        <a:bodyPr/>
        <a:lstStyle/>
        <a:p>
          <a:pPr rtl="1"/>
          <a:r>
            <a:rPr lang="ar-SA" dirty="0"/>
            <a:t>التحكم </a:t>
          </a:r>
          <a:r>
            <a:rPr lang="ar-SA" dirty="0" err="1" smtClean="0"/>
            <a:t>والأتمتة</a:t>
          </a:r>
          <a:r>
            <a:rPr lang="ar-SA" dirty="0" smtClean="0"/>
            <a:t> </a:t>
          </a:r>
          <a:r>
            <a:rPr lang="ar-SA" dirty="0"/>
            <a:t>في القطاعات الصناعية</a:t>
          </a:r>
          <a:endParaRPr lang="en-US" dirty="0"/>
        </a:p>
      </dgm:t>
    </dgm:pt>
    <dgm:pt modelId="{8A4475CA-201E-45EE-A332-E58E12D94BD4}" type="parTrans" cxnId="{42E482D6-743C-43BF-B6D0-E4DC62B3FF41}">
      <dgm:prSet/>
      <dgm:spPr/>
      <dgm:t>
        <a:bodyPr/>
        <a:lstStyle/>
        <a:p>
          <a:endParaRPr lang="en-US"/>
        </a:p>
      </dgm:t>
    </dgm:pt>
    <dgm:pt modelId="{DBE1A029-735C-43D5-91EC-28928F6ADFD5}" type="sibTrans" cxnId="{42E482D6-743C-43BF-B6D0-E4DC62B3FF41}">
      <dgm:prSet/>
      <dgm:spPr/>
      <dgm:t>
        <a:bodyPr/>
        <a:lstStyle/>
        <a:p>
          <a:endParaRPr lang="en-US"/>
        </a:p>
      </dgm:t>
    </dgm:pt>
    <dgm:pt modelId="{3C845090-2BAA-4850-AE79-407442C6020D}">
      <dgm:prSet/>
      <dgm:spPr/>
      <dgm:t>
        <a:bodyPr/>
        <a:lstStyle/>
        <a:p>
          <a:pPr rtl="1"/>
          <a:r>
            <a:rPr lang="ar-SA" dirty="0"/>
            <a:t>نظم الاتصالات </a:t>
          </a:r>
          <a:r>
            <a:rPr lang="ar-SA" dirty="0" smtClean="0"/>
            <a:t>الحديثة</a:t>
          </a:r>
          <a:endParaRPr lang="en-US" dirty="0"/>
        </a:p>
      </dgm:t>
    </dgm:pt>
    <dgm:pt modelId="{88BA8D24-A6A1-46C5-9910-8D68B3B92EF2}" type="parTrans" cxnId="{11D7424F-D0E0-47EA-ACF1-BEE6C762411A}">
      <dgm:prSet/>
      <dgm:spPr/>
      <dgm:t>
        <a:bodyPr/>
        <a:lstStyle/>
        <a:p>
          <a:endParaRPr lang="en-US"/>
        </a:p>
      </dgm:t>
    </dgm:pt>
    <dgm:pt modelId="{5216BA28-D26A-482A-9C3C-E31BC500C9E4}" type="sibTrans" cxnId="{11D7424F-D0E0-47EA-ACF1-BEE6C762411A}">
      <dgm:prSet/>
      <dgm:spPr/>
      <dgm:t>
        <a:bodyPr/>
        <a:lstStyle/>
        <a:p>
          <a:endParaRPr lang="en-US"/>
        </a:p>
      </dgm:t>
    </dgm:pt>
    <dgm:pt modelId="{286FD670-B999-440C-901B-6B40ACDCCCD0}">
      <dgm:prSet/>
      <dgm:spPr/>
      <dgm:t>
        <a:bodyPr/>
        <a:lstStyle/>
        <a:p>
          <a:pPr rtl="1"/>
          <a:r>
            <a:rPr lang="ar-SA" dirty="0"/>
            <a:t>النظم </a:t>
          </a:r>
          <a:r>
            <a:rPr lang="ar-SA" dirty="0" smtClean="0"/>
            <a:t>الإلكترونية والحاسوبية</a:t>
          </a:r>
          <a:endParaRPr lang="en-US" dirty="0"/>
        </a:p>
      </dgm:t>
    </dgm:pt>
    <dgm:pt modelId="{0D1ADA72-BA9F-4779-99A0-72FDF36C48CB}" type="parTrans" cxnId="{EDB0FD72-1F76-4338-99F5-32309F3175AF}">
      <dgm:prSet/>
      <dgm:spPr/>
      <dgm:t>
        <a:bodyPr/>
        <a:lstStyle/>
        <a:p>
          <a:endParaRPr lang="en-US"/>
        </a:p>
      </dgm:t>
    </dgm:pt>
    <dgm:pt modelId="{A384C2FC-BBD6-43B5-B5F4-EA63934B95DD}" type="sibTrans" cxnId="{EDB0FD72-1F76-4338-99F5-32309F3175AF}">
      <dgm:prSet/>
      <dgm:spPr/>
      <dgm:t>
        <a:bodyPr/>
        <a:lstStyle/>
        <a:p>
          <a:endParaRPr lang="en-US"/>
        </a:p>
      </dgm:t>
    </dgm:pt>
    <dgm:pt modelId="{527D8C1D-CC2D-4950-B1DA-D39AD4C5E41C}">
      <dgm:prSet/>
      <dgm:spPr/>
      <dgm:t>
        <a:bodyPr/>
        <a:lstStyle/>
        <a:p>
          <a:pPr rtl="1"/>
          <a:r>
            <a:rPr lang="ar-SA" dirty="0"/>
            <a:t>تنفيذ وإدارة نظم شبكات </a:t>
          </a:r>
          <a:r>
            <a:rPr lang="ar-SA" dirty="0" smtClean="0"/>
            <a:t>الحواسيب</a:t>
          </a:r>
          <a:endParaRPr lang="en-US" dirty="0"/>
        </a:p>
      </dgm:t>
    </dgm:pt>
    <dgm:pt modelId="{3E610812-C6A9-48A2-947B-CB5763097CE9}" type="parTrans" cxnId="{BE356364-2E0B-4EDB-A9DD-F2FC5DB7A202}">
      <dgm:prSet/>
      <dgm:spPr/>
      <dgm:t>
        <a:bodyPr/>
        <a:lstStyle/>
        <a:p>
          <a:endParaRPr lang="en-US"/>
        </a:p>
      </dgm:t>
    </dgm:pt>
    <dgm:pt modelId="{C2CB9747-A4CB-447C-AC38-6C32E00CD4A3}" type="sibTrans" cxnId="{BE356364-2E0B-4EDB-A9DD-F2FC5DB7A202}">
      <dgm:prSet/>
      <dgm:spPr/>
      <dgm:t>
        <a:bodyPr/>
        <a:lstStyle/>
        <a:p>
          <a:endParaRPr lang="en-US"/>
        </a:p>
      </dgm:t>
    </dgm:pt>
    <dgm:pt modelId="{524CF7B7-362C-4EAC-B623-D2D5D0BDD77F}">
      <dgm:prSet/>
      <dgm:spPr/>
      <dgm:t>
        <a:bodyPr/>
        <a:lstStyle/>
        <a:p>
          <a:pPr rtl="1"/>
          <a:r>
            <a:rPr lang="ar-SA" dirty="0"/>
            <a:t>طرق القياس وأجهزة القياس </a:t>
          </a:r>
          <a:r>
            <a:rPr lang="ar-SA" dirty="0" smtClean="0"/>
            <a:t>الإلكترونية</a:t>
          </a:r>
          <a:endParaRPr lang="en-US" dirty="0"/>
        </a:p>
      </dgm:t>
    </dgm:pt>
    <dgm:pt modelId="{6BED89C9-E5F5-4BA7-889C-2A1DD352ADF2}" type="parTrans" cxnId="{811354F6-0D23-411A-8FB7-F3F7A643255B}">
      <dgm:prSet/>
      <dgm:spPr/>
      <dgm:t>
        <a:bodyPr/>
        <a:lstStyle/>
        <a:p>
          <a:endParaRPr lang="en-US"/>
        </a:p>
      </dgm:t>
    </dgm:pt>
    <dgm:pt modelId="{F27916E2-7392-451A-9C20-DBC16A6D3532}" type="sibTrans" cxnId="{811354F6-0D23-411A-8FB7-F3F7A643255B}">
      <dgm:prSet/>
      <dgm:spPr/>
      <dgm:t>
        <a:bodyPr/>
        <a:lstStyle/>
        <a:p>
          <a:endParaRPr lang="en-US"/>
        </a:p>
      </dgm:t>
    </dgm:pt>
    <dgm:pt modelId="{29C19C15-D4CE-4500-9C7D-4093E09AA9BC}">
      <dgm:prSet/>
      <dgm:spPr/>
      <dgm:t>
        <a:bodyPr/>
        <a:lstStyle/>
        <a:p>
          <a:pPr rtl="1"/>
          <a:r>
            <a:rPr lang="ar-SA" dirty="0"/>
            <a:t>منظومات القيادة والتحكم </a:t>
          </a:r>
          <a:r>
            <a:rPr lang="ar-SA" dirty="0" smtClean="0"/>
            <a:t>الآلي</a:t>
          </a:r>
          <a:endParaRPr lang="en-US" dirty="0"/>
        </a:p>
      </dgm:t>
    </dgm:pt>
    <dgm:pt modelId="{BB269AA6-76DF-4672-8AE1-26C4F33B7A82}" type="parTrans" cxnId="{3C63514C-AB78-4AAD-A03C-7D2B68F8DD93}">
      <dgm:prSet/>
      <dgm:spPr/>
      <dgm:t>
        <a:bodyPr/>
        <a:lstStyle/>
        <a:p>
          <a:endParaRPr lang="en-US"/>
        </a:p>
      </dgm:t>
    </dgm:pt>
    <dgm:pt modelId="{B9648560-D2BF-4F5A-AC80-0036B6B7DDFA}" type="sibTrans" cxnId="{3C63514C-AB78-4AAD-A03C-7D2B68F8DD93}">
      <dgm:prSet/>
      <dgm:spPr/>
      <dgm:t>
        <a:bodyPr/>
        <a:lstStyle/>
        <a:p>
          <a:endParaRPr lang="en-US"/>
        </a:p>
      </dgm:t>
    </dgm:pt>
    <dgm:pt modelId="{4C625381-BEFB-4B78-9576-3641ED35A422}">
      <dgm:prSet/>
      <dgm:spPr/>
      <dgm:t>
        <a:bodyPr/>
        <a:lstStyle/>
        <a:p>
          <a:pPr rtl="1"/>
          <a:r>
            <a:rPr lang="ar-SA" dirty="0"/>
            <a:t>البرمجيات التطبيقية في مجال الاتصالات والمعلوماتية </a:t>
          </a:r>
          <a:r>
            <a:rPr lang="ar-SA" dirty="0" smtClean="0"/>
            <a:t>والتحكم</a:t>
          </a:r>
          <a:endParaRPr lang="en-US" dirty="0"/>
        </a:p>
      </dgm:t>
    </dgm:pt>
    <dgm:pt modelId="{2551ABE4-F0C2-41ED-A85B-386EE8F54712}" type="sibTrans" cxnId="{E5E42F6C-8CCC-4776-9BEF-33181C3F75BA}">
      <dgm:prSet/>
      <dgm:spPr/>
      <dgm:t>
        <a:bodyPr/>
        <a:lstStyle/>
        <a:p>
          <a:endParaRPr lang="en-US"/>
        </a:p>
      </dgm:t>
    </dgm:pt>
    <dgm:pt modelId="{1E462AFA-F451-4F76-8C18-8AFC1244955F}" type="parTrans" cxnId="{E5E42F6C-8CCC-4776-9BEF-33181C3F75BA}">
      <dgm:prSet/>
      <dgm:spPr/>
      <dgm:t>
        <a:bodyPr/>
        <a:lstStyle/>
        <a:p>
          <a:endParaRPr lang="en-US"/>
        </a:p>
      </dgm:t>
    </dgm:pt>
    <dgm:pt modelId="{F670171F-1D55-41DD-88F2-2E2BDE7E5904}" type="pres">
      <dgm:prSet presAssocID="{06CDCB20-A329-4BAF-8B8E-B83CA2E05E74}" presName="Name0" presStyleCnt="0">
        <dgm:presLayoutVars>
          <dgm:chMax val="1"/>
          <dgm:chPref val="1"/>
          <dgm:dir/>
          <dgm:animOne val="branch"/>
          <dgm:animLvl val="lvl"/>
        </dgm:presLayoutVars>
      </dgm:prSet>
      <dgm:spPr/>
      <dgm:t>
        <a:bodyPr/>
        <a:lstStyle/>
        <a:p>
          <a:endParaRPr lang="en-US"/>
        </a:p>
      </dgm:t>
    </dgm:pt>
    <dgm:pt modelId="{CE7B696C-97D1-4D79-8714-D6D855670179}" type="pres">
      <dgm:prSet presAssocID="{2F3EDB7A-9D0C-4D45-98FB-C63B31BDAA28}" presName="singleCycle" presStyleCnt="0"/>
      <dgm:spPr/>
    </dgm:pt>
    <dgm:pt modelId="{AA6B075B-C9A4-4FBE-8515-7CFEC3207F74}" type="pres">
      <dgm:prSet presAssocID="{2F3EDB7A-9D0C-4D45-98FB-C63B31BDAA28}" presName="singleCenter" presStyleLbl="node1" presStyleIdx="0" presStyleCnt="8">
        <dgm:presLayoutVars>
          <dgm:chMax val="7"/>
          <dgm:chPref val="7"/>
        </dgm:presLayoutVars>
      </dgm:prSet>
      <dgm:spPr/>
      <dgm:t>
        <a:bodyPr/>
        <a:lstStyle/>
        <a:p>
          <a:endParaRPr lang="en-US"/>
        </a:p>
      </dgm:t>
    </dgm:pt>
    <dgm:pt modelId="{B686B6C5-A5EA-43FF-B82B-3336E5DD1AB3}" type="pres">
      <dgm:prSet presAssocID="{8A4475CA-201E-45EE-A332-E58E12D94BD4}" presName="Name56" presStyleLbl="parChTrans1D2" presStyleIdx="0" presStyleCnt="7"/>
      <dgm:spPr/>
      <dgm:t>
        <a:bodyPr/>
        <a:lstStyle/>
        <a:p>
          <a:endParaRPr lang="en-US"/>
        </a:p>
      </dgm:t>
    </dgm:pt>
    <dgm:pt modelId="{119CE20D-7448-46B9-ABA2-6AC2E91078FE}" type="pres">
      <dgm:prSet presAssocID="{50A84BF6-BF4D-4510-AC18-22DDC7E35FFD}" presName="text0" presStyleLbl="node1" presStyleIdx="1" presStyleCnt="8">
        <dgm:presLayoutVars>
          <dgm:bulletEnabled val="1"/>
        </dgm:presLayoutVars>
      </dgm:prSet>
      <dgm:spPr/>
      <dgm:t>
        <a:bodyPr/>
        <a:lstStyle/>
        <a:p>
          <a:endParaRPr lang="en-US"/>
        </a:p>
      </dgm:t>
    </dgm:pt>
    <dgm:pt modelId="{AF8AE761-A61B-444C-8879-0295E1E4A146}" type="pres">
      <dgm:prSet presAssocID="{88BA8D24-A6A1-46C5-9910-8D68B3B92EF2}" presName="Name56" presStyleLbl="parChTrans1D2" presStyleIdx="1" presStyleCnt="7"/>
      <dgm:spPr/>
      <dgm:t>
        <a:bodyPr/>
        <a:lstStyle/>
        <a:p>
          <a:endParaRPr lang="en-US"/>
        </a:p>
      </dgm:t>
    </dgm:pt>
    <dgm:pt modelId="{EB5C0724-B765-4CF5-BA31-209F9D923B1D}" type="pres">
      <dgm:prSet presAssocID="{3C845090-2BAA-4850-AE79-407442C6020D}" presName="text0" presStyleLbl="node1" presStyleIdx="2" presStyleCnt="8">
        <dgm:presLayoutVars>
          <dgm:bulletEnabled val="1"/>
        </dgm:presLayoutVars>
      </dgm:prSet>
      <dgm:spPr/>
      <dgm:t>
        <a:bodyPr/>
        <a:lstStyle/>
        <a:p>
          <a:endParaRPr lang="en-US"/>
        </a:p>
      </dgm:t>
    </dgm:pt>
    <dgm:pt modelId="{82A912ED-7DC8-49F3-94CE-3D574778DD4A}" type="pres">
      <dgm:prSet presAssocID="{0D1ADA72-BA9F-4779-99A0-72FDF36C48CB}" presName="Name56" presStyleLbl="parChTrans1D2" presStyleIdx="2" presStyleCnt="7"/>
      <dgm:spPr/>
      <dgm:t>
        <a:bodyPr/>
        <a:lstStyle/>
        <a:p>
          <a:endParaRPr lang="en-US"/>
        </a:p>
      </dgm:t>
    </dgm:pt>
    <dgm:pt modelId="{B80300FE-983A-453E-9370-BD75A6076150}" type="pres">
      <dgm:prSet presAssocID="{286FD670-B999-440C-901B-6B40ACDCCCD0}" presName="text0" presStyleLbl="node1" presStyleIdx="3" presStyleCnt="8">
        <dgm:presLayoutVars>
          <dgm:bulletEnabled val="1"/>
        </dgm:presLayoutVars>
      </dgm:prSet>
      <dgm:spPr/>
      <dgm:t>
        <a:bodyPr/>
        <a:lstStyle/>
        <a:p>
          <a:endParaRPr lang="en-US"/>
        </a:p>
      </dgm:t>
    </dgm:pt>
    <dgm:pt modelId="{F808A8F2-2197-4490-B83B-417F65C2E2A3}" type="pres">
      <dgm:prSet presAssocID="{3E610812-C6A9-48A2-947B-CB5763097CE9}" presName="Name56" presStyleLbl="parChTrans1D2" presStyleIdx="3" presStyleCnt="7"/>
      <dgm:spPr/>
      <dgm:t>
        <a:bodyPr/>
        <a:lstStyle/>
        <a:p>
          <a:endParaRPr lang="en-US"/>
        </a:p>
      </dgm:t>
    </dgm:pt>
    <dgm:pt modelId="{08C2B9E2-BAD9-4BA9-A3D1-0EEC44B01CDB}" type="pres">
      <dgm:prSet presAssocID="{527D8C1D-CC2D-4950-B1DA-D39AD4C5E41C}" presName="text0" presStyleLbl="node1" presStyleIdx="4" presStyleCnt="8">
        <dgm:presLayoutVars>
          <dgm:bulletEnabled val="1"/>
        </dgm:presLayoutVars>
      </dgm:prSet>
      <dgm:spPr/>
      <dgm:t>
        <a:bodyPr/>
        <a:lstStyle/>
        <a:p>
          <a:endParaRPr lang="en-US"/>
        </a:p>
      </dgm:t>
    </dgm:pt>
    <dgm:pt modelId="{01AC6C0D-CFB9-407E-BF3F-42C281642724}" type="pres">
      <dgm:prSet presAssocID="{1E462AFA-F451-4F76-8C18-8AFC1244955F}" presName="Name56" presStyleLbl="parChTrans1D2" presStyleIdx="4" presStyleCnt="7"/>
      <dgm:spPr/>
      <dgm:t>
        <a:bodyPr/>
        <a:lstStyle/>
        <a:p>
          <a:endParaRPr lang="en-US"/>
        </a:p>
      </dgm:t>
    </dgm:pt>
    <dgm:pt modelId="{B5A37CC9-5B17-4E43-A855-DC4F5015ADDA}" type="pres">
      <dgm:prSet presAssocID="{4C625381-BEFB-4B78-9576-3641ED35A422}" presName="text0" presStyleLbl="node1" presStyleIdx="5" presStyleCnt="8">
        <dgm:presLayoutVars>
          <dgm:bulletEnabled val="1"/>
        </dgm:presLayoutVars>
      </dgm:prSet>
      <dgm:spPr/>
      <dgm:t>
        <a:bodyPr/>
        <a:lstStyle/>
        <a:p>
          <a:endParaRPr lang="en-US"/>
        </a:p>
      </dgm:t>
    </dgm:pt>
    <dgm:pt modelId="{99EE937F-CB1D-422D-8832-E838428149BB}" type="pres">
      <dgm:prSet presAssocID="{6BED89C9-E5F5-4BA7-889C-2A1DD352ADF2}" presName="Name56" presStyleLbl="parChTrans1D2" presStyleIdx="5" presStyleCnt="7"/>
      <dgm:spPr/>
      <dgm:t>
        <a:bodyPr/>
        <a:lstStyle/>
        <a:p>
          <a:endParaRPr lang="en-US"/>
        </a:p>
      </dgm:t>
    </dgm:pt>
    <dgm:pt modelId="{9BF3CAAE-99B8-4DBA-BF37-D1DD70B1146C}" type="pres">
      <dgm:prSet presAssocID="{524CF7B7-362C-4EAC-B623-D2D5D0BDD77F}" presName="text0" presStyleLbl="node1" presStyleIdx="6" presStyleCnt="8">
        <dgm:presLayoutVars>
          <dgm:bulletEnabled val="1"/>
        </dgm:presLayoutVars>
      </dgm:prSet>
      <dgm:spPr/>
      <dgm:t>
        <a:bodyPr/>
        <a:lstStyle/>
        <a:p>
          <a:endParaRPr lang="en-US"/>
        </a:p>
      </dgm:t>
    </dgm:pt>
    <dgm:pt modelId="{F0BE2433-A9B1-4845-9E50-FA907F1790CF}" type="pres">
      <dgm:prSet presAssocID="{BB269AA6-76DF-4672-8AE1-26C4F33B7A82}" presName="Name56" presStyleLbl="parChTrans1D2" presStyleIdx="6" presStyleCnt="7"/>
      <dgm:spPr/>
      <dgm:t>
        <a:bodyPr/>
        <a:lstStyle/>
        <a:p>
          <a:endParaRPr lang="en-US"/>
        </a:p>
      </dgm:t>
    </dgm:pt>
    <dgm:pt modelId="{333C2124-D121-4566-8F85-B3FFFB4857CE}" type="pres">
      <dgm:prSet presAssocID="{29C19C15-D4CE-4500-9C7D-4093E09AA9BC}" presName="text0" presStyleLbl="node1" presStyleIdx="7" presStyleCnt="8">
        <dgm:presLayoutVars>
          <dgm:bulletEnabled val="1"/>
        </dgm:presLayoutVars>
      </dgm:prSet>
      <dgm:spPr/>
      <dgm:t>
        <a:bodyPr/>
        <a:lstStyle/>
        <a:p>
          <a:endParaRPr lang="en-US"/>
        </a:p>
      </dgm:t>
    </dgm:pt>
  </dgm:ptLst>
  <dgm:cxnLst>
    <dgm:cxn modelId="{C63EE723-32A2-4717-9CD1-10EFA2CB1E9F}" type="presOf" srcId="{06CDCB20-A329-4BAF-8B8E-B83CA2E05E74}" destId="{F670171F-1D55-41DD-88F2-2E2BDE7E5904}" srcOrd="0" destOrd="0" presId="urn:microsoft.com/office/officeart/2008/layout/RadialCluster"/>
    <dgm:cxn modelId="{8394F75B-378A-4134-856C-80F6A1C807C3}" type="presOf" srcId="{286FD670-B999-440C-901B-6B40ACDCCCD0}" destId="{B80300FE-983A-453E-9370-BD75A6076150}" srcOrd="0" destOrd="0" presId="urn:microsoft.com/office/officeart/2008/layout/RadialCluster"/>
    <dgm:cxn modelId="{3C63514C-AB78-4AAD-A03C-7D2B68F8DD93}" srcId="{2F3EDB7A-9D0C-4D45-98FB-C63B31BDAA28}" destId="{29C19C15-D4CE-4500-9C7D-4093E09AA9BC}" srcOrd="6" destOrd="0" parTransId="{BB269AA6-76DF-4672-8AE1-26C4F33B7A82}" sibTransId="{B9648560-D2BF-4F5A-AC80-0036B6B7DDFA}"/>
    <dgm:cxn modelId="{0AC93F5D-82E6-4F92-AA70-3B4D0E19179E}" srcId="{06CDCB20-A329-4BAF-8B8E-B83CA2E05E74}" destId="{2F3EDB7A-9D0C-4D45-98FB-C63B31BDAA28}" srcOrd="0" destOrd="0" parTransId="{71A16F00-B731-4687-942A-CB888A8E197C}" sibTransId="{FCA72427-DA26-49CA-8792-0800A35209F5}"/>
    <dgm:cxn modelId="{12D49243-E97F-448D-8642-0EFCF6855C15}" type="presOf" srcId="{3C845090-2BAA-4850-AE79-407442C6020D}" destId="{EB5C0724-B765-4CF5-BA31-209F9D923B1D}" srcOrd="0" destOrd="0" presId="urn:microsoft.com/office/officeart/2008/layout/RadialCluster"/>
    <dgm:cxn modelId="{EDB0FD72-1F76-4338-99F5-32309F3175AF}" srcId="{2F3EDB7A-9D0C-4D45-98FB-C63B31BDAA28}" destId="{286FD670-B999-440C-901B-6B40ACDCCCD0}" srcOrd="2" destOrd="0" parTransId="{0D1ADA72-BA9F-4779-99A0-72FDF36C48CB}" sibTransId="{A384C2FC-BBD6-43B5-B5F4-EA63934B95DD}"/>
    <dgm:cxn modelId="{506B4337-89B1-4F50-B214-D1F83179180E}" type="presOf" srcId="{1E462AFA-F451-4F76-8C18-8AFC1244955F}" destId="{01AC6C0D-CFB9-407E-BF3F-42C281642724}" srcOrd="0" destOrd="0" presId="urn:microsoft.com/office/officeart/2008/layout/RadialCluster"/>
    <dgm:cxn modelId="{B6CA1E20-6999-44B2-ABED-DD6E0B610D4B}" type="presOf" srcId="{BB269AA6-76DF-4672-8AE1-26C4F33B7A82}" destId="{F0BE2433-A9B1-4845-9E50-FA907F1790CF}" srcOrd="0" destOrd="0" presId="urn:microsoft.com/office/officeart/2008/layout/RadialCluster"/>
    <dgm:cxn modelId="{9DA7BC74-C03C-4579-BF0B-C96A08043935}" type="presOf" srcId="{2F3EDB7A-9D0C-4D45-98FB-C63B31BDAA28}" destId="{AA6B075B-C9A4-4FBE-8515-7CFEC3207F74}" srcOrd="0" destOrd="0" presId="urn:microsoft.com/office/officeart/2008/layout/RadialCluster"/>
    <dgm:cxn modelId="{BE356364-2E0B-4EDB-A9DD-F2FC5DB7A202}" srcId="{2F3EDB7A-9D0C-4D45-98FB-C63B31BDAA28}" destId="{527D8C1D-CC2D-4950-B1DA-D39AD4C5E41C}" srcOrd="3" destOrd="0" parTransId="{3E610812-C6A9-48A2-947B-CB5763097CE9}" sibTransId="{C2CB9747-A4CB-447C-AC38-6C32E00CD4A3}"/>
    <dgm:cxn modelId="{C7DF3A92-198D-4610-9729-F100380DC920}" type="presOf" srcId="{3E610812-C6A9-48A2-947B-CB5763097CE9}" destId="{F808A8F2-2197-4490-B83B-417F65C2E2A3}" srcOrd="0" destOrd="0" presId="urn:microsoft.com/office/officeart/2008/layout/RadialCluster"/>
    <dgm:cxn modelId="{CEE933C0-A45F-4D94-8B37-7CBE1EA5D756}" type="presOf" srcId="{8A4475CA-201E-45EE-A332-E58E12D94BD4}" destId="{B686B6C5-A5EA-43FF-B82B-3336E5DD1AB3}" srcOrd="0" destOrd="0" presId="urn:microsoft.com/office/officeart/2008/layout/RadialCluster"/>
    <dgm:cxn modelId="{916CF39F-D488-4808-92EE-8B7132CB9DE2}" type="presOf" srcId="{88BA8D24-A6A1-46C5-9910-8D68B3B92EF2}" destId="{AF8AE761-A61B-444C-8879-0295E1E4A146}" srcOrd="0" destOrd="0" presId="urn:microsoft.com/office/officeart/2008/layout/RadialCluster"/>
    <dgm:cxn modelId="{3504035F-853F-45B2-A957-47D1B85974FD}" type="presOf" srcId="{50A84BF6-BF4D-4510-AC18-22DDC7E35FFD}" destId="{119CE20D-7448-46B9-ABA2-6AC2E91078FE}" srcOrd="0" destOrd="0" presId="urn:microsoft.com/office/officeart/2008/layout/RadialCluster"/>
    <dgm:cxn modelId="{811354F6-0D23-411A-8FB7-F3F7A643255B}" srcId="{2F3EDB7A-9D0C-4D45-98FB-C63B31BDAA28}" destId="{524CF7B7-362C-4EAC-B623-D2D5D0BDD77F}" srcOrd="5" destOrd="0" parTransId="{6BED89C9-E5F5-4BA7-889C-2A1DD352ADF2}" sibTransId="{F27916E2-7392-451A-9C20-DBC16A6D3532}"/>
    <dgm:cxn modelId="{11D7424F-D0E0-47EA-ACF1-BEE6C762411A}" srcId="{2F3EDB7A-9D0C-4D45-98FB-C63B31BDAA28}" destId="{3C845090-2BAA-4850-AE79-407442C6020D}" srcOrd="1" destOrd="0" parTransId="{88BA8D24-A6A1-46C5-9910-8D68B3B92EF2}" sibTransId="{5216BA28-D26A-482A-9C3C-E31BC500C9E4}"/>
    <dgm:cxn modelId="{3ECF7948-22A8-4D8C-A141-25D71016E2FA}" type="presOf" srcId="{527D8C1D-CC2D-4950-B1DA-D39AD4C5E41C}" destId="{08C2B9E2-BAD9-4BA9-A3D1-0EEC44B01CDB}" srcOrd="0" destOrd="0" presId="urn:microsoft.com/office/officeart/2008/layout/RadialCluster"/>
    <dgm:cxn modelId="{67959F95-E520-4E46-B0F2-0A1F5F129760}" type="presOf" srcId="{524CF7B7-362C-4EAC-B623-D2D5D0BDD77F}" destId="{9BF3CAAE-99B8-4DBA-BF37-D1DD70B1146C}" srcOrd="0" destOrd="0" presId="urn:microsoft.com/office/officeart/2008/layout/RadialCluster"/>
    <dgm:cxn modelId="{9D3EE11E-35F5-4478-91B7-E23304BA0EBE}" type="presOf" srcId="{0D1ADA72-BA9F-4779-99A0-72FDF36C48CB}" destId="{82A912ED-7DC8-49F3-94CE-3D574778DD4A}" srcOrd="0" destOrd="0" presId="urn:microsoft.com/office/officeart/2008/layout/RadialCluster"/>
    <dgm:cxn modelId="{42E482D6-743C-43BF-B6D0-E4DC62B3FF41}" srcId="{2F3EDB7A-9D0C-4D45-98FB-C63B31BDAA28}" destId="{50A84BF6-BF4D-4510-AC18-22DDC7E35FFD}" srcOrd="0" destOrd="0" parTransId="{8A4475CA-201E-45EE-A332-E58E12D94BD4}" sibTransId="{DBE1A029-735C-43D5-91EC-28928F6ADFD5}"/>
    <dgm:cxn modelId="{3B234019-A193-49D3-9960-7AAD1097E1C1}" type="presOf" srcId="{4C625381-BEFB-4B78-9576-3641ED35A422}" destId="{B5A37CC9-5B17-4E43-A855-DC4F5015ADDA}" srcOrd="0" destOrd="0" presId="urn:microsoft.com/office/officeart/2008/layout/RadialCluster"/>
    <dgm:cxn modelId="{325B6798-8AC4-495E-87AD-24662D3883F6}" type="presOf" srcId="{29C19C15-D4CE-4500-9C7D-4093E09AA9BC}" destId="{333C2124-D121-4566-8F85-B3FFFB4857CE}" srcOrd="0" destOrd="0" presId="urn:microsoft.com/office/officeart/2008/layout/RadialCluster"/>
    <dgm:cxn modelId="{E5E42F6C-8CCC-4776-9BEF-33181C3F75BA}" srcId="{2F3EDB7A-9D0C-4D45-98FB-C63B31BDAA28}" destId="{4C625381-BEFB-4B78-9576-3641ED35A422}" srcOrd="4" destOrd="0" parTransId="{1E462AFA-F451-4F76-8C18-8AFC1244955F}" sibTransId="{2551ABE4-F0C2-41ED-A85B-386EE8F54712}"/>
    <dgm:cxn modelId="{82E3606A-84A6-4041-BA66-87059D4CC6FC}" type="presOf" srcId="{6BED89C9-E5F5-4BA7-889C-2A1DD352ADF2}" destId="{99EE937F-CB1D-422D-8832-E838428149BB}" srcOrd="0" destOrd="0" presId="urn:microsoft.com/office/officeart/2008/layout/RadialCluster"/>
    <dgm:cxn modelId="{837D18F9-3028-46BB-876F-241F6BBD4891}" type="presParOf" srcId="{F670171F-1D55-41DD-88F2-2E2BDE7E5904}" destId="{CE7B696C-97D1-4D79-8714-D6D855670179}" srcOrd="0" destOrd="0" presId="urn:microsoft.com/office/officeart/2008/layout/RadialCluster"/>
    <dgm:cxn modelId="{2956CABA-F1B9-4FA5-9097-C71C2A3D0D02}" type="presParOf" srcId="{CE7B696C-97D1-4D79-8714-D6D855670179}" destId="{AA6B075B-C9A4-4FBE-8515-7CFEC3207F74}" srcOrd="0" destOrd="0" presId="urn:microsoft.com/office/officeart/2008/layout/RadialCluster"/>
    <dgm:cxn modelId="{5E8CFDA5-3668-44FC-BD39-4EA9317DEC77}" type="presParOf" srcId="{CE7B696C-97D1-4D79-8714-D6D855670179}" destId="{B686B6C5-A5EA-43FF-B82B-3336E5DD1AB3}" srcOrd="1" destOrd="0" presId="urn:microsoft.com/office/officeart/2008/layout/RadialCluster"/>
    <dgm:cxn modelId="{6D060C1A-FB7E-4E65-AF83-068C90A2AB9D}" type="presParOf" srcId="{CE7B696C-97D1-4D79-8714-D6D855670179}" destId="{119CE20D-7448-46B9-ABA2-6AC2E91078FE}" srcOrd="2" destOrd="0" presId="urn:microsoft.com/office/officeart/2008/layout/RadialCluster"/>
    <dgm:cxn modelId="{7123A329-82CD-4E3B-A5D9-A518731A54FA}" type="presParOf" srcId="{CE7B696C-97D1-4D79-8714-D6D855670179}" destId="{AF8AE761-A61B-444C-8879-0295E1E4A146}" srcOrd="3" destOrd="0" presId="urn:microsoft.com/office/officeart/2008/layout/RadialCluster"/>
    <dgm:cxn modelId="{338C7823-AD76-47FE-A86A-0B80EF4C8772}" type="presParOf" srcId="{CE7B696C-97D1-4D79-8714-D6D855670179}" destId="{EB5C0724-B765-4CF5-BA31-209F9D923B1D}" srcOrd="4" destOrd="0" presId="urn:microsoft.com/office/officeart/2008/layout/RadialCluster"/>
    <dgm:cxn modelId="{D5E999C5-87F5-47B5-80DD-3522A4F591F5}" type="presParOf" srcId="{CE7B696C-97D1-4D79-8714-D6D855670179}" destId="{82A912ED-7DC8-49F3-94CE-3D574778DD4A}" srcOrd="5" destOrd="0" presId="urn:microsoft.com/office/officeart/2008/layout/RadialCluster"/>
    <dgm:cxn modelId="{6BB79525-8EEB-4D34-AC59-CFF4565B992B}" type="presParOf" srcId="{CE7B696C-97D1-4D79-8714-D6D855670179}" destId="{B80300FE-983A-453E-9370-BD75A6076150}" srcOrd="6" destOrd="0" presId="urn:microsoft.com/office/officeart/2008/layout/RadialCluster"/>
    <dgm:cxn modelId="{F8C6550A-E95A-4D1F-80E8-20836C4B5AA1}" type="presParOf" srcId="{CE7B696C-97D1-4D79-8714-D6D855670179}" destId="{F808A8F2-2197-4490-B83B-417F65C2E2A3}" srcOrd="7" destOrd="0" presId="urn:microsoft.com/office/officeart/2008/layout/RadialCluster"/>
    <dgm:cxn modelId="{FF2FA5CF-B86E-4C61-8426-B43DF13F0B98}" type="presParOf" srcId="{CE7B696C-97D1-4D79-8714-D6D855670179}" destId="{08C2B9E2-BAD9-4BA9-A3D1-0EEC44B01CDB}" srcOrd="8" destOrd="0" presId="urn:microsoft.com/office/officeart/2008/layout/RadialCluster"/>
    <dgm:cxn modelId="{CE23ABC1-731D-4CEF-8243-8A5F98020C6C}" type="presParOf" srcId="{CE7B696C-97D1-4D79-8714-D6D855670179}" destId="{01AC6C0D-CFB9-407E-BF3F-42C281642724}" srcOrd="9" destOrd="0" presId="urn:microsoft.com/office/officeart/2008/layout/RadialCluster"/>
    <dgm:cxn modelId="{A6F4B93B-1D3A-45C2-994B-B00E2FE78798}" type="presParOf" srcId="{CE7B696C-97D1-4D79-8714-D6D855670179}" destId="{B5A37CC9-5B17-4E43-A855-DC4F5015ADDA}" srcOrd="10" destOrd="0" presId="urn:microsoft.com/office/officeart/2008/layout/RadialCluster"/>
    <dgm:cxn modelId="{55A3D99A-1AC0-45D3-A761-72CD26478488}" type="presParOf" srcId="{CE7B696C-97D1-4D79-8714-D6D855670179}" destId="{99EE937F-CB1D-422D-8832-E838428149BB}" srcOrd="11" destOrd="0" presId="urn:microsoft.com/office/officeart/2008/layout/RadialCluster"/>
    <dgm:cxn modelId="{1453AE9C-FA98-40DF-944A-1ABB859B2334}" type="presParOf" srcId="{CE7B696C-97D1-4D79-8714-D6D855670179}" destId="{9BF3CAAE-99B8-4DBA-BF37-D1DD70B1146C}" srcOrd="12" destOrd="0" presId="urn:microsoft.com/office/officeart/2008/layout/RadialCluster"/>
    <dgm:cxn modelId="{5978FEF9-4247-4F83-B84F-3E2F5EB1BFA0}" type="presParOf" srcId="{CE7B696C-97D1-4D79-8714-D6D855670179}" destId="{F0BE2433-A9B1-4845-9E50-FA907F1790CF}" srcOrd="13" destOrd="0" presId="urn:microsoft.com/office/officeart/2008/layout/RadialCluster"/>
    <dgm:cxn modelId="{97513186-4BB4-4858-875D-625D5388BAE5}" type="presParOf" srcId="{CE7B696C-97D1-4D79-8714-D6D855670179}" destId="{333C2124-D121-4566-8F85-B3FFFB4857CE}" srcOrd="14"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CDCB20-A329-4BAF-8B8E-B83CA2E05E74}" type="doc">
      <dgm:prSet loTypeId="urn:microsoft.com/office/officeart/2008/layout/RadialCluster" loCatId="relationship" qsTypeId="urn:microsoft.com/office/officeart/2005/8/quickstyle/simple5" qsCatId="simple" csTypeId="urn:microsoft.com/office/officeart/2005/8/colors/accent2_2" csCatId="accent2" phldr="1"/>
      <dgm:spPr/>
      <dgm:t>
        <a:bodyPr/>
        <a:lstStyle/>
        <a:p>
          <a:endParaRPr lang="en-US"/>
        </a:p>
      </dgm:t>
    </dgm:pt>
    <dgm:pt modelId="{2F3EDB7A-9D0C-4D45-98FB-C63B31BDAA28}">
      <dgm:prSet phldrT="[Text]"/>
      <dgm:spPr/>
      <dgm:t>
        <a:bodyPr/>
        <a:lstStyle/>
        <a:p>
          <a:r>
            <a:rPr lang="ar-SY" dirty="0"/>
            <a:t>المحاور العامة للمسابقة</a:t>
          </a:r>
          <a:endParaRPr lang="en-US" dirty="0"/>
        </a:p>
      </dgm:t>
    </dgm:pt>
    <dgm:pt modelId="{71A16F00-B731-4687-942A-CB888A8E197C}" type="parTrans" cxnId="{0AC93F5D-82E6-4F92-AA70-3B4D0E19179E}">
      <dgm:prSet/>
      <dgm:spPr/>
      <dgm:t>
        <a:bodyPr/>
        <a:lstStyle/>
        <a:p>
          <a:endParaRPr lang="en-US"/>
        </a:p>
      </dgm:t>
    </dgm:pt>
    <dgm:pt modelId="{FCA72427-DA26-49CA-8792-0800A35209F5}" type="sibTrans" cxnId="{0AC93F5D-82E6-4F92-AA70-3B4D0E19179E}">
      <dgm:prSet/>
      <dgm:spPr/>
      <dgm:t>
        <a:bodyPr/>
        <a:lstStyle/>
        <a:p>
          <a:endParaRPr lang="en-US"/>
        </a:p>
      </dgm:t>
    </dgm:pt>
    <dgm:pt modelId="{50A84BF6-BF4D-4510-AC18-22DDC7E35FFD}">
      <dgm:prSet phldrT="[Text]"/>
      <dgm:spPr/>
      <dgm:t>
        <a:bodyPr/>
        <a:lstStyle/>
        <a:p>
          <a:pPr rtl="1"/>
          <a:r>
            <a:rPr lang="ar-SA" dirty="0"/>
            <a:t>إنشاء مواقع وتطبيقات ويب تلبي احتياجات سوق </a:t>
          </a:r>
          <a:r>
            <a:rPr lang="ar-SA" dirty="0" err="1" smtClean="0"/>
            <a:t>العملقواعد</a:t>
          </a:r>
          <a:r>
            <a:rPr lang="ar-SA" dirty="0" smtClean="0"/>
            <a:t> البيانات</a:t>
          </a:r>
          <a:endParaRPr lang="en-US" dirty="0"/>
        </a:p>
      </dgm:t>
    </dgm:pt>
    <dgm:pt modelId="{8A4475CA-201E-45EE-A332-E58E12D94BD4}" type="parTrans" cxnId="{42E482D6-743C-43BF-B6D0-E4DC62B3FF41}">
      <dgm:prSet/>
      <dgm:spPr/>
      <dgm:t>
        <a:bodyPr/>
        <a:lstStyle/>
        <a:p>
          <a:endParaRPr lang="en-US"/>
        </a:p>
      </dgm:t>
    </dgm:pt>
    <dgm:pt modelId="{DBE1A029-735C-43D5-91EC-28928F6ADFD5}" type="sibTrans" cxnId="{42E482D6-743C-43BF-B6D0-E4DC62B3FF41}">
      <dgm:prSet/>
      <dgm:spPr/>
      <dgm:t>
        <a:bodyPr/>
        <a:lstStyle/>
        <a:p>
          <a:endParaRPr lang="en-US"/>
        </a:p>
      </dgm:t>
    </dgm:pt>
    <dgm:pt modelId="{2A507E5E-6F2C-49F1-9B20-9EBCC19F6CE8}">
      <dgm:prSet/>
      <dgm:spPr/>
      <dgm:t>
        <a:bodyPr/>
        <a:lstStyle/>
        <a:p>
          <a:pPr rtl="1"/>
          <a:r>
            <a:rPr lang="ar-SA" dirty="0"/>
            <a:t>أمن </a:t>
          </a:r>
          <a:r>
            <a:rPr lang="ar-SA" dirty="0" smtClean="0"/>
            <a:t>المعلومات</a:t>
          </a:r>
          <a:endParaRPr lang="en-US" dirty="0"/>
        </a:p>
      </dgm:t>
    </dgm:pt>
    <dgm:pt modelId="{CCDA24EC-72BE-4943-AB3D-D16E17E77A1E}" type="parTrans" cxnId="{D2D06913-9E85-4EB9-9A98-FE19EBAE53B0}">
      <dgm:prSet/>
      <dgm:spPr/>
      <dgm:t>
        <a:bodyPr/>
        <a:lstStyle/>
        <a:p>
          <a:endParaRPr lang="en-US"/>
        </a:p>
      </dgm:t>
    </dgm:pt>
    <dgm:pt modelId="{3A470E5F-0B4B-4164-8613-38AC63C1740C}" type="sibTrans" cxnId="{D2D06913-9E85-4EB9-9A98-FE19EBAE53B0}">
      <dgm:prSet/>
      <dgm:spPr/>
      <dgm:t>
        <a:bodyPr/>
        <a:lstStyle/>
        <a:p>
          <a:endParaRPr lang="en-US"/>
        </a:p>
      </dgm:t>
    </dgm:pt>
    <dgm:pt modelId="{509DC4CF-CCF6-4FC9-9D5A-58F25E9F0491}">
      <dgm:prSet/>
      <dgm:spPr/>
      <dgm:t>
        <a:bodyPr/>
        <a:lstStyle/>
        <a:p>
          <a:pPr rtl="1"/>
          <a:r>
            <a:rPr lang="ar-SA" dirty="0"/>
            <a:t>الحوسبة </a:t>
          </a:r>
          <a:r>
            <a:rPr lang="ar-SA" dirty="0" smtClean="0"/>
            <a:t>السحابية</a:t>
          </a:r>
          <a:endParaRPr lang="en-US" dirty="0"/>
        </a:p>
      </dgm:t>
    </dgm:pt>
    <dgm:pt modelId="{449366B0-3DAA-4E51-9768-3E66E5F64736}" type="parTrans" cxnId="{0E8EAC54-3922-49A4-9217-39E402AFD083}">
      <dgm:prSet/>
      <dgm:spPr/>
      <dgm:t>
        <a:bodyPr/>
        <a:lstStyle/>
        <a:p>
          <a:endParaRPr lang="en-US"/>
        </a:p>
      </dgm:t>
    </dgm:pt>
    <dgm:pt modelId="{99E8D237-90C1-4FB8-8422-E8A5CEF934CE}" type="sibTrans" cxnId="{0E8EAC54-3922-49A4-9217-39E402AFD083}">
      <dgm:prSet/>
      <dgm:spPr/>
      <dgm:t>
        <a:bodyPr/>
        <a:lstStyle/>
        <a:p>
          <a:endParaRPr lang="en-US"/>
        </a:p>
      </dgm:t>
    </dgm:pt>
    <dgm:pt modelId="{F670171F-1D55-41DD-88F2-2E2BDE7E5904}" type="pres">
      <dgm:prSet presAssocID="{06CDCB20-A329-4BAF-8B8E-B83CA2E05E74}" presName="Name0" presStyleCnt="0">
        <dgm:presLayoutVars>
          <dgm:chMax val="1"/>
          <dgm:chPref val="1"/>
          <dgm:dir/>
          <dgm:animOne val="branch"/>
          <dgm:animLvl val="lvl"/>
        </dgm:presLayoutVars>
      </dgm:prSet>
      <dgm:spPr/>
      <dgm:t>
        <a:bodyPr/>
        <a:lstStyle/>
        <a:p>
          <a:endParaRPr lang="en-US"/>
        </a:p>
      </dgm:t>
    </dgm:pt>
    <dgm:pt modelId="{CE7B696C-97D1-4D79-8714-D6D855670179}" type="pres">
      <dgm:prSet presAssocID="{2F3EDB7A-9D0C-4D45-98FB-C63B31BDAA28}" presName="singleCycle" presStyleCnt="0"/>
      <dgm:spPr/>
    </dgm:pt>
    <dgm:pt modelId="{AA6B075B-C9A4-4FBE-8515-7CFEC3207F74}" type="pres">
      <dgm:prSet presAssocID="{2F3EDB7A-9D0C-4D45-98FB-C63B31BDAA28}" presName="singleCenter" presStyleLbl="node1" presStyleIdx="0" presStyleCnt="4">
        <dgm:presLayoutVars>
          <dgm:chMax val="7"/>
          <dgm:chPref val="7"/>
        </dgm:presLayoutVars>
      </dgm:prSet>
      <dgm:spPr/>
      <dgm:t>
        <a:bodyPr/>
        <a:lstStyle/>
        <a:p>
          <a:endParaRPr lang="en-US"/>
        </a:p>
      </dgm:t>
    </dgm:pt>
    <dgm:pt modelId="{B686B6C5-A5EA-43FF-B82B-3336E5DD1AB3}" type="pres">
      <dgm:prSet presAssocID="{8A4475CA-201E-45EE-A332-E58E12D94BD4}" presName="Name56" presStyleLbl="parChTrans1D2" presStyleIdx="0" presStyleCnt="3"/>
      <dgm:spPr/>
      <dgm:t>
        <a:bodyPr/>
        <a:lstStyle/>
        <a:p>
          <a:endParaRPr lang="en-US"/>
        </a:p>
      </dgm:t>
    </dgm:pt>
    <dgm:pt modelId="{119CE20D-7448-46B9-ABA2-6AC2E91078FE}" type="pres">
      <dgm:prSet presAssocID="{50A84BF6-BF4D-4510-AC18-22DDC7E35FFD}" presName="text0" presStyleLbl="node1" presStyleIdx="1" presStyleCnt="4">
        <dgm:presLayoutVars>
          <dgm:bulletEnabled val="1"/>
        </dgm:presLayoutVars>
      </dgm:prSet>
      <dgm:spPr/>
      <dgm:t>
        <a:bodyPr/>
        <a:lstStyle/>
        <a:p>
          <a:endParaRPr lang="en-US"/>
        </a:p>
      </dgm:t>
    </dgm:pt>
    <dgm:pt modelId="{D4867A7F-65AF-4CA0-8DB3-8CEF4D49A66D}" type="pres">
      <dgm:prSet presAssocID="{CCDA24EC-72BE-4943-AB3D-D16E17E77A1E}" presName="Name56" presStyleLbl="parChTrans1D2" presStyleIdx="1" presStyleCnt="3"/>
      <dgm:spPr/>
      <dgm:t>
        <a:bodyPr/>
        <a:lstStyle/>
        <a:p>
          <a:endParaRPr lang="en-US"/>
        </a:p>
      </dgm:t>
    </dgm:pt>
    <dgm:pt modelId="{046B6604-4BA7-4F29-9F00-8681AD24C33F}" type="pres">
      <dgm:prSet presAssocID="{2A507E5E-6F2C-49F1-9B20-9EBCC19F6CE8}" presName="text0" presStyleLbl="node1" presStyleIdx="2" presStyleCnt="4">
        <dgm:presLayoutVars>
          <dgm:bulletEnabled val="1"/>
        </dgm:presLayoutVars>
      </dgm:prSet>
      <dgm:spPr/>
      <dgm:t>
        <a:bodyPr/>
        <a:lstStyle/>
        <a:p>
          <a:endParaRPr lang="en-US"/>
        </a:p>
      </dgm:t>
    </dgm:pt>
    <dgm:pt modelId="{215B7296-3899-4AE0-A0A7-8BCE2A7AC584}" type="pres">
      <dgm:prSet presAssocID="{449366B0-3DAA-4E51-9768-3E66E5F64736}" presName="Name56" presStyleLbl="parChTrans1D2" presStyleIdx="2" presStyleCnt="3"/>
      <dgm:spPr/>
      <dgm:t>
        <a:bodyPr/>
        <a:lstStyle/>
        <a:p>
          <a:endParaRPr lang="en-US"/>
        </a:p>
      </dgm:t>
    </dgm:pt>
    <dgm:pt modelId="{18D8B9E5-A85A-41F0-9B7D-3B04937FC528}" type="pres">
      <dgm:prSet presAssocID="{509DC4CF-CCF6-4FC9-9D5A-58F25E9F0491}" presName="text0" presStyleLbl="node1" presStyleIdx="3" presStyleCnt="4">
        <dgm:presLayoutVars>
          <dgm:bulletEnabled val="1"/>
        </dgm:presLayoutVars>
      </dgm:prSet>
      <dgm:spPr/>
      <dgm:t>
        <a:bodyPr/>
        <a:lstStyle/>
        <a:p>
          <a:endParaRPr lang="en-US"/>
        </a:p>
      </dgm:t>
    </dgm:pt>
  </dgm:ptLst>
  <dgm:cxnLst>
    <dgm:cxn modelId="{C63EE723-32A2-4717-9CD1-10EFA2CB1E9F}" type="presOf" srcId="{06CDCB20-A329-4BAF-8B8E-B83CA2E05E74}" destId="{F670171F-1D55-41DD-88F2-2E2BDE7E5904}" srcOrd="0" destOrd="0" presId="urn:microsoft.com/office/officeart/2008/layout/RadialCluster"/>
    <dgm:cxn modelId="{0AC93F5D-82E6-4F92-AA70-3B4D0E19179E}" srcId="{06CDCB20-A329-4BAF-8B8E-B83CA2E05E74}" destId="{2F3EDB7A-9D0C-4D45-98FB-C63B31BDAA28}" srcOrd="0" destOrd="0" parTransId="{71A16F00-B731-4687-942A-CB888A8E197C}" sibTransId="{FCA72427-DA26-49CA-8792-0800A35209F5}"/>
    <dgm:cxn modelId="{E6769E3C-6D36-4613-AC7A-5A32D33426AE}" type="presOf" srcId="{CCDA24EC-72BE-4943-AB3D-D16E17E77A1E}" destId="{D4867A7F-65AF-4CA0-8DB3-8CEF4D49A66D}" srcOrd="0" destOrd="0" presId="urn:microsoft.com/office/officeart/2008/layout/RadialCluster"/>
    <dgm:cxn modelId="{9DA7BC74-C03C-4579-BF0B-C96A08043935}" type="presOf" srcId="{2F3EDB7A-9D0C-4D45-98FB-C63B31BDAA28}" destId="{AA6B075B-C9A4-4FBE-8515-7CFEC3207F74}" srcOrd="0" destOrd="0" presId="urn:microsoft.com/office/officeart/2008/layout/RadialCluster"/>
    <dgm:cxn modelId="{8813DB01-44A8-4287-BAD6-327A69A483C3}" type="presOf" srcId="{2A507E5E-6F2C-49F1-9B20-9EBCC19F6CE8}" destId="{046B6604-4BA7-4F29-9F00-8681AD24C33F}" srcOrd="0" destOrd="0" presId="urn:microsoft.com/office/officeart/2008/layout/RadialCluster"/>
    <dgm:cxn modelId="{842EB32A-EA30-4DBE-83B3-640B5A5B4C57}" type="presOf" srcId="{509DC4CF-CCF6-4FC9-9D5A-58F25E9F0491}" destId="{18D8B9E5-A85A-41F0-9B7D-3B04937FC528}" srcOrd="0" destOrd="0" presId="urn:microsoft.com/office/officeart/2008/layout/RadialCluster"/>
    <dgm:cxn modelId="{CEE933C0-A45F-4D94-8B37-7CBE1EA5D756}" type="presOf" srcId="{8A4475CA-201E-45EE-A332-E58E12D94BD4}" destId="{B686B6C5-A5EA-43FF-B82B-3336E5DD1AB3}" srcOrd="0" destOrd="0" presId="urn:microsoft.com/office/officeart/2008/layout/RadialCluster"/>
    <dgm:cxn modelId="{0E8EAC54-3922-49A4-9217-39E402AFD083}" srcId="{2F3EDB7A-9D0C-4D45-98FB-C63B31BDAA28}" destId="{509DC4CF-CCF6-4FC9-9D5A-58F25E9F0491}" srcOrd="2" destOrd="0" parTransId="{449366B0-3DAA-4E51-9768-3E66E5F64736}" sibTransId="{99E8D237-90C1-4FB8-8422-E8A5CEF934CE}"/>
    <dgm:cxn modelId="{3504035F-853F-45B2-A957-47D1B85974FD}" type="presOf" srcId="{50A84BF6-BF4D-4510-AC18-22DDC7E35FFD}" destId="{119CE20D-7448-46B9-ABA2-6AC2E91078FE}" srcOrd="0" destOrd="0" presId="urn:microsoft.com/office/officeart/2008/layout/RadialCluster"/>
    <dgm:cxn modelId="{20E47759-C494-4501-8278-DCC9CF28E8C1}" type="presOf" srcId="{449366B0-3DAA-4E51-9768-3E66E5F64736}" destId="{215B7296-3899-4AE0-A0A7-8BCE2A7AC584}" srcOrd="0" destOrd="0" presId="urn:microsoft.com/office/officeart/2008/layout/RadialCluster"/>
    <dgm:cxn modelId="{D2D06913-9E85-4EB9-9A98-FE19EBAE53B0}" srcId="{2F3EDB7A-9D0C-4D45-98FB-C63B31BDAA28}" destId="{2A507E5E-6F2C-49F1-9B20-9EBCC19F6CE8}" srcOrd="1" destOrd="0" parTransId="{CCDA24EC-72BE-4943-AB3D-D16E17E77A1E}" sibTransId="{3A470E5F-0B4B-4164-8613-38AC63C1740C}"/>
    <dgm:cxn modelId="{42E482D6-743C-43BF-B6D0-E4DC62B3FF41}" srcId="{2F3EDB7A-9D0C-4D45-98FB-C63B31BDAA28}" destId="{50A84BF6-BF4D-4510-AC18-22DDC7E35FFD}" srcOrd="0" destOrd="0" parTransId="{8A4475CA-201E-45EE-A332-E58E12D94BD4}" sibTransId="{DBE1A029-735C-43D5-91EC-28928F6ADFD5}"/>
    <dgm:cxn modelId="{837D18F9-3028-46BB-876F-241F6BBD4891}" type="presParOf" srcId="{F670171F-1D55-41DD-88F2-2E2BDE7E5904}" destId="{CE7B696C-97D1-4D79-8714-D6D855670179}" srcOrd="0" destOrd="0" presId="urn:microsoft.com/office/officeart/2008/layout/RadialCluster"/>
    <dgm:cxn modelId="{2956CABA-F1B9-4FA5-9097-C71C2A3D0D02}" type="presParOf" srcId="{CE7B696C-97D1-4D79-8714-D6D855670179}" destId="{AA6B075B-C9A4-4FBE-8515-7CFEC3207F74}" srcOrd="0" destOrd="0" presId="urn:microsoft.com/office/officeart/2008/layout/RadialCluster"/>
    <dgm:cxn modelId="{5E8CFDA5-3668-44FC-BD39-4EA9317DEC77}" type="presParOf" srcId="{CE7B696C-97D1-4D79-8714-D6D855670179}" destId="{B686B6C5-A5EA-43FF-B82B-3336E5DD1AB3}" srcOrd="1" destOrd="0" presId="urn:microsoft.com/office/officeart/2008/layout/RadialCluster"/>
    <dgm:cxn modelId="{6D060C1A-FB7E-4E65-AF83-068C90A2AB9D}" type="presParOf" srcId="{CE7B696C-97D1-4D79-8714-D6D855670179}" destId="{119CE20D-7448-46B9-ABA2-6AC2E91078FE}" srcOrd="2" destOrd="0" presId="urn:microsoft.com/office/officeart/2008/layout/RadialCluster"/>
    <dgm:cxn modelId="{AAB527D4-CB7C-450E-AB99-2C6EC3C1F641}" type="presParOf" srcId="{CE7B696C-97D1-4D79-8714-D6D855670179}" destId="{D4867A7F-65AF-4CA0-8DB3-8CEF4D49A66D}" srcOrd="3" destOrd="0" presId="urn:microsoft.com/office/officeart/2008/layout/RadialCluster"/>
    <dgm:cxn modelId="{49E9ABD0-2D64-4158-B8AA-913D3607C02D}" type="presParOf" srcId="{CE7B696C-97D1-4D79-8714-D6D855670179}" destId="{046B6604-4BA7-4F29-9F00-8681AD24C33F}" srcOrd="4" destOrd="0" presId="urn:microsoft.com/office/officeart/2008/layout/RadialCluster"/>
    <dgm:cxn modelId="{F7289944-C7E4-40A3-9BF3-DF277B642587}" type="presParOf" srcId="{CE7B696C-97D1-4D79-8714-D6D855670179}" destId="{215B7296-3899-4AE0-A0A7-8BCE2A7AC584}" srcOrd="5" destOrd="0" presId="urn:microsoft.com/office/officeart/2008/layout/RadialCluster"/>
    <dgm:cxn modelId="{B0BB78FF-3A6B-459F-A54E-DCD075825CB4}" type="presParOf" srcId="{CE7B696C-97D1-4D79-8714-D6D855670179}" destId="{18D8B9E5-A85A-41F0-9B7D-3B04937FC528}" srcOrd="6" destOrd="0" presId="urn:microsoft.com/office/officeart/2008/layout/RadialCluster"/>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ED2249-7F73-475F-B1EC-92C0821A9494}"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en-US"/>
        </a:p>
      </dgm:t>
    </dgm:pt>
    <dgm:pt modelId="{47789D8D-1697-44D8-BE1B-011EDBB42314}">
      <dgm:prSet phldrT="[Text]"/>
      <dgm:spPr/>
      <dgm:t>
        <a:bodyPr/>
        <a:lstStyle/>
        <a:p>
          <a:r>
            <a:rPr lang="ar-SY" dirty="0"/>
            <a:t>إعداد بحث حول محاور المسابقة</a:t>
          </a:r>
          <a:endParaRPr lang="en-US" dirty="0"/>
        </a:p>
      </dgm:t>
    </dgm:pt>
    <dgm:pt modelId="{075A87FF-B06E-4313-B7A0-5E1DB51F14CD}" type="parTrans" cxnId="{48E8786D-EE2D-4E80-A7D2-6D2BF10AFC22}">
      <dgm:prSet/>
      <dgm:spPr/>
      <dgm:t>
        <a:bodyPr/>
        <a:lstStyle/>
        <a:p>
          <a:endParaRPr lang="en-US"/>
        </a:p>
      </dgm:t>
    </dgm:pt>
    <dgm:pt modelId="{05FA31C5-1AFD-477D-AF79-B258E649BDBE}" type="sibTrans" cxnId="{48E8786D-EE2D-4E80-A7D2-6D2BF10AFC22}">
      <dgm:prSet/>
      <dgm:spPr/>
      <dgm:t>
        <a:bodyPr/>
        <a:lstStyle/>
        <a:p>
          <a:endParaRPr lang="en-US"/>
        </a:p>
      </dgm:t>
    </dgm:pt>
    <dgm:pt modelId="{CA943DD9-23C4-4EB7-BD2D-10D42D5D8304}">
      <dgm:prSet phldrT="[Text]"/>
      <dgm:spPr/>
      <dgm:t>
        <a:bodyPr/>
        <a:lstStyle/>
        <a:p>
          <a:pPr rtl="1"/>
          <a:r>
            <a:rPr lang="ar-SY" dirty="0"/>
            <a:t>تقديم البحث بصيغة   </a:t>
          </a:r>
          <a:r>
            <a:rPr lang="en-US" dirty="0"/>
            <a:t>Word –PDF</a:t>
          </a:r>
        </a:p>
      </dgm:t>
    </dgm:pt>
    <dgm:pt modelId="{2E9E6665-5E9E-493B-A804-D3380FB715CE}" type="parTrans" cxnId="{64155A1E-DE52-4DDD-A371-9C5E83ECB996}">
      <dgm:prSet/>
      <dgm:spPr/>
      <dgm:t>
        <a:bodyPr/>
        <a:lstStyle/>
        <a:p>
          <a:endParaRPr lang="en-US"/>
        </a:p>
      </dgm:t>
    </dgm:pt>
    <dgm:pt modelId="{68B0EF26-E0CB-452B-A17C-C169FD73D851}" type="sibTrans" cxnId="{64155A1E-DE52-4DDD-A371-9C5E83ECB996}">
      <dgm:prSet/>
      <dgm:spPr/>
      <dgm:t>
        <a:bodyPr/>
        <a:lstStyle/>
        <a:p>
          <a:endParaRPr lang="en-US"/>
        </a:p>
      </dgm:t>
    </dgm:pt>
    <dgm:pt modelId="{DB2A2390-6868-4A12-BE6C-D3D5C8ABD248}">
      <dgm:prSet phldrT="[Text]"/>
      <dgm:spPr/>
      <dgm:t>
        <a:bodyPr/>
        <a:lstStyle/>
        <a:p>
          <a:pPr rtl="1"/>
          <a:r>
            <a:rPr lang="ar-SY" dirty="0"/>
            <a:t>إلى وزارة التنمية الإدارية/ مركز القادة</a:t>
          </a:r>
          <a:endParaRPr lang="en-US" dirty="0"/>
        </a:p>
      </dgm:t>
    </dgm:pt>
    <dgm:pt modelId="{9300E976-FF39-405C-AD03-44ED61BCDF5D}" type="parTrans" cxnId="{4269E3E4-2F4B-44FA-A0C4-F2017C454A96}">
      <dgm:prSet/>
      <dgm:spPr/>
      <dgm:t>
        <a:bodyPr/>
        <a:lstStyle/>
        <a:p>
          <a:endParaRPr lang="en-US"/>
        </a:p>
      </dgm:t>
    </dgm:pt>
    <dgm:pt modelId="{1A733DB0-CE8C-4E4A-BDBB-F4A39C4B69B4}" type="sibTrans" cxnId="{4269E3E4-2F4B-44FA-A0C4-F2017C454A96}">
      <dgm:prSet/>
      <dgm:spPr/>
      <dgm:t>
        <a:bodyPr/>
        <a:lstStyle/>
        <a:p>
          <a:endParaRPr lang="en-US"/>
        </a:p>
      </dgm:t>
    </dgm:pt>
    <dgm:pt modelId="{C2B22042-66F8-42FC-B45B-C01C4C0D5C0D}" type="pres">
      <dgm:prSet presAssocID="{63ED2249-7F73-475F-B1EC-92C0821A9494}" presName="Name0" presStyleCnt="0">
        <dgm:presLayoutVars>
          <dgm:chMax val="7"/>
          <dgm:chPref val="7"/>
          <dgm:dir/>
          <dgm:animLvl val="lvl"/>
        </dgm:presLayoutVars>
      </dgm:prSet>
      <dgm:spPr/>
      <dgm:t>
        <a:bodyPr/>
        <a:lstStyle/>
        <a:p>
          <a:endParaRPr lang="en-US"/>
        </a:p>
      </dgm:t>
    </dgm:pt>
    <dgm:pt modelId="{F0B480A2-723E-4968-8A4A-ED9F3C4AC0E1}" type="pres">
      <dgm:prSet presAssocID="{47789D8D-1697-44D8-BE1B-011EDBB42314}" presName="Accent1" presStyleCnt="0"/>
      <dgm:spPr/>
    </dgm:pt>
    <dgm:pt modelId="{3C78FBEE-680A-4994-90E7-17A05C339E9F}" type="pres">
      <dgm:prSet presAssocID="{47789D8D-1697-44D8-BE1B-011EDBB42314}" presName="Accent" presStyleLbl="node1" presStyleIdx="0" presStyleCnt="3"/>
      <dgm:spPr/>
    </dgm:pt>
    <dgm:pt modelId="{501DAC20-6C95-46DE-BD0C-15629B5055E6}" type="pres">
      <dgm:prSet presAssocID="{47789D8D-1697-44D8-BE1B-011EDBB42314}" presName="Parent1" presStyleLbl="revTx" presStyleIdx="0" presStyleCnt="3">
        <dgm:presLayoutVars>
          <dgm:chMax val="1"/>
          <dgm:chPref val="1"/>
          <dgm:bulletEnabled val="1"/>
        </dgm:presLayoutVars>
      </dgm:prSet>
      <dgm:spPr/>
      <dgm:t>
        <a:bodyPr/>
        <a:lstStyle/>
        <a:p>
          <a:endParaRPr lang="en-US"/>
        </a:p>
      </dgm:t>
    </dgm:pt>
    <dgm:pt modelId="{C3C67B77-3418-4265-B10B-D8C52429ED7F}" type="pres">
      <dgm:prSet presAssocID="{CA943DD9-23C4-4EB7-BD2D-10D42D5D8304}" presName="Accent2" presStyleCnt="0"/>
      <dgm:spPr/>
    </dgm:pt>
    <dgm:pt modelId="{F0BC73B2-20D9-40DF-A59A-3623789BF7FC}" type="pres">
      <dgm:prSet presAssocID="{CA943DD9-23C4-4EB7-BD2D-10D42D5D8304}" presName="Accent" presStyleLbl="node1" presStyleIdx="1" presStyleCnt="3"/>
      <dgm:spPr/>
    </dgm:pt>
    <dgm:pt modelId="{3D885BE2-9CAA-45E8-BB5F-05B2FD623D2E}" type="pres">
      <dgm:prSet presAssocID="{CA943DD9-23C4-4EB7-BD2D-10D42D5D8304}" presName="Parent2" presStyleLbl="revTx" presStyleIdx="1" presStyleCnt="3">
        <dgm:presLayoutVars>
          <dgm:chMax val="1"/>
          <dgm:chPref val="1"/>
          <dgm:bulletEnabled val="1"/>
        </dgm:presLayoutVars>
      </dgm:prSet>
      <dgm:spPr/>
      <dgm:t>
        <a:bodyPr/>
        <a:lstStyle/>
        <a:p>
          <a:endParaRPr lang="en-US"/>
        </a:p>
      </dgm:t>
    </dgm:pt>
    <dgm:pt modelId="{8D0C5B9C-C9BB-4C6D-88D4-AFF299A90C17}" type="pres">
      <dgm:prSet presAssocID="{DB2A2390-6868-4A12-BE6C-D3D5C8ABD248}" presName="Accent3" presStyleCnt="0"/>
      <dgm:spPr/>
    </dgm:pt>
    <dgm:pt modelId="{03650CF3-5D66-4A6F-80EE-CFE73232759A}" type="pres">
      <dgm:prSet presAssocID="{DB2A2390-6868-4A12-BE6C-D3D5C8ABD248}" presName="Accent" presStyleLbl="node1" presStyleIdx="2" presStyleCnt="3"/>
      <dgm:spPr/>
    </dgm:pt>
    <dgm:pt modelId="{A2433C99-D9A9-4CAA-B08F-C89DF5156846}" type="pres">
      <dgm:prSet presAssocID="{DB2A2390-6868-4A12-BE6C-D3D5C8ABD248}" presName="Parent3" presStyleLbl="revTx" presStyleIdx="2" presStyleCnt="3">
        <dgm:presLayoutVars>
          <dgm:chMax val="1"/>
          <dgm:chPref val="1"/>
          <dgm:bulletEnabled val="1"/>
        </dgm:presLayoutVars>
      </dgm:prSet>
      <dgm:spPr/>
      <dgm:t>
        <a:bodyPr/>
        <a:lstStyle/>
        <a:p>
          <a:endParaRPr lang="en-US"/>
        </a:p>
      </dgm:t>
    </dgm:pt>
  </dgm:ptLst>
  <dgm:cxnLst>
    <dgm:cxn modelId="{D1D02FE3-995F-4589-973F-B4E9AAE6F8A7}" type="presOf" srcId="{DB2A2390-6868-4A12-BE6C-D3D5C8ABD248}" destId="{A2433C99-D9A9-4CAA-B08F-C89DF5156846}" srcOrd="0" destOrd="0" presId="urn:microsoft.com/office/officeart/2009/layout/CircleArrowProcess"/>
    <dgm:cxn modelId="{3112C848-A77C-41F5-A7C8-66E88C6B8D0E}" type="presOf" srcId="{CA943DD9-23C4-4EB7-BD2D-10D42D5D8304}" destId="{3D885BE2-9CAA-45E8-BB5F-05B2FD623D2E}" srcOrd="0" destOrd="0" presId="urn:microsoft.com/office/officeart/2009/layout/CircleArrowProcess"/>
    <dgm:cxn modelId="{D87E8D77-B6B2-4AFD-ACD5-F515759C4C56}" type="presOf" srcId="{63ED2249-7F73-475F-B1EC-92C0821A9494}" destId="{C2B22042-66F8-42FC-B45B-C01C4C0D5C0D}" srcOrd="0" destOrd="0" presId="urn:microsoft.com/office/officeart/2009/layout/CircleArrowProcess"/>
    <dgm:cxn modelId="{64155A1E-DE52-4DDD-A371-9C5E83ECB996}" srcId="{63ED2249-7F73-475F-B1EC-92C0821A9494}" destId="{CA943DD9-23C4-4EB7-BD2D-10D42D5D8304}" srcOrd="1" destOrd="0" parTransId="{2E9E6665-5E9E-493B-A804-D3380FB715CE}" sibTransId="{68B0EF26-E0CB-452B-A17C-C169FD73D851}"/>
    <dgm:cxn modelId="{A31D6C6F-F731-4022-9B32-03B3A4DCEF89}" type="presOf" srcId="{47789D8D-1697-44D8-BE1B-011EDBB42314}" destId="{501DAC20-6C95-46DE-BD0C-15629B5055E6}" srcOrd="0" destOrd="0" presId="urn:microsoft.com/office/officeart/2009/layout/CircleArrowProcess"/>
    <dgm:cxn modelId="{48E8786D-EE2D-4E80-A7D2-6D2BF10AFC22}" srcId="{63ED2249-7F73-475F-B1EC-92C0821A9494}" destId="{47789D8D-1697-44D8-BE1B-011EDBB42314}" srcOrd="0" destOrd="0" parTransId="{075A87FF-B06E-4313-B7A0-5E1DB51F14CD}" sibTransId="{05FA31C5-1AFD-477D-AF79-B258E649BDBE}"/>
    <dgm:cxn modelId="{4269E3E4-2F4B-44FA-A0C4-F2017C454A96}" srcId="{63ED2249-7F73-475F-B1EC-92C0821A9494}" destId="{DB2A2390-6868-4A12-BE6C-D3D5C8ABD248}" srcOrd="2" destOrd="0" parTransId="{9300E976-FF39-405C-AD03-44ED61BCDF5D}" sibTransId="{1A733DB0-CE8C-4E4A-BDBB-F4A39C4B69B4}"/>
    <dgm:cxn modelId="{7E203F82-45BB-4A72-B8D4-DC758F8EB0FD}" type="presParOf" srcId="{C2B22042-66F8-42FC-B45B-C01C4C0D5C0D}" destId="{F0B480A2-723E-4968-8A4A-ED9F3C4AC0E1}" srcOrd="0" destOrd="0" presId="urn:microsoft.com/office/officeart/2009/layout/CircleArrowProcess"/>
    <dgm:cxn modelId="{1E10C7A8-689E-40F7-841D-A5A755AA6CA0}" type="presParOf" srcId="{F0B480A2-723E-4968-8A4A-ED9F3C4AC0E1}" destId="{3C78FBEE-680A-4994-90E7-17A05C339E9F}" srcOrd="0" destOrd="0" presId="urn:microsoft.com/office/officeart/2009/layout/CircleArrowProcess"/>
    <dgm:cxn modelId="{C02882D3-0D63-4849-8F9A-5371740B8109}" type="presParOf" srcId="{C2B22042-66F8-42FC-B45B-C01C4C0D5C0D}" destId="{501DAC20-6C95-46DE-BD0C-15629B5055E6}" srcOrd="1" destOrd="0" presId="urn:microsoft.com/office/officeart/2009/layout/CircleArrowProcess"/>
    <dgm:cxn modelId="{95990998-FC7A-4040-8CB2-8C0BE9406202}" type="presParOf" srcId="{C2B22042-66F8-42FC-B45B-C01C4C0D5C0D}" destId="{C3C67B77-3418-4265-B10B-D8C52429ED7F}" srcOrd="2" destOrd="0" presId="urn:microsoft.com/office/officeart/2009/layout/CircleArrowProcess"/>
    <dgm:cxn modelId="{1F837488-0CC6-41F4-AC62-F8E1C9541B17}" type="presParOf" srcId="{C3C67B77-3418-4265-B10B-D8C52429ED7F}" destId="{F0BC73B2-20D9-40DF-A59A-3623789BF7FC}" srcOrd="0" destOrd="0" presId="urn:microsoft.com/office/officeart/2009/layout/CircleArrowProcess"/>
    <dgm:cxn modelId="{841F0D59-D613-4A28-B05B-3AF27B82D9DA}" type="presParOf" srcId="{C2B22042-66F8-42FC-B45B-C01C4C0D5C0D}" destId="{3D885BE2-9CAA-45E8-BB5F-05B2FD623D2E}" srcOrd="3" destOrd="0" presId="urn:microsoft.com/office/officeart/2009/layout/CircleArrowProcess"/>
    <dgm:cxn modelId="{B401BD41-3B50-4686-A913-492D9532EF4E}" type="presParOf" srcId="{C2B22042-66F8-42FC-B45B-C01C4C0D5C0D}" destId="{8D0C5B9C-C9BB-4C6D-88D4-AFF299A90C17}" srcOrd="4" destOrd="0" presId="urn:microsoft.com/office/officeart/2009/layout/CircleArrowProcess"/>
    <dgm:cxn modelId="{462F8C49-29F7-462B-B5EA-0A72676E4C70}" type="presParOf" srcId="{8D0C5B9C-C9BB-4C6D-88D4-AFF299A90C17}" destId="{03650CF3-5D66-4A6F-80EE-CFE73232759A}" srcOrd="0" destOrd="0" presId="urn:microsoft.com/office/officeart/2009/layout/CircleArrowProcess"/>
    <dgm:cxn modelId="{F522CCB7-EDF6-4722-911A-8C35F607DCE9}" type="presParOf" srcId="{C2B22042-66F8-42FC-B45B-C01C4C0D5C0D}" destId="{A2433C99-D9A9-4CAA-B08F-C89DF5156846}"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C4C053-5B04-4BFA-AB4E-C42FEA2A5B81}" type="doc">
      <dgm:prSet loTypeId="urn:microsoft.com/office/officeart/2005/8/layout/vList5" loCatId="list" qsTypeId="urn:microsoft.com/office/officeart/2005/8/quickstyle/simple1" qsCatId="simple" csTypeId="urn:microsoft.com/office/officeart/2005/8/colors/accent2_5" csCatId="accent2" phldr="1"/>
      <dgm:spPr/>
      <dgm:t>
        <a:bodyPr/>
        <a:lstStyle/>
        <a:p>
          <a:endParaRPr lang="en-US"/>
        </a:p>
      </dgm:t>
    </dgm:pt>
    <dgm:pt modelId="{47EC7A90-F386-4642-BCEC-5C081F9EB8E4}">
      <dgm:prSet phldrT="[Text]" custT="1"/>
      <dgm:spPr/>
      <dgm:t>
        <a:bodyPr/>
        <a:lstStyle/>
        <a:p>
          <a:r>
            <a:rPr lang="ar-SA" sz="2000" b="1" dirty="0"/>
            <a:t>المقدمة</a:t>
          </a:r>
          <a:endParaRPr lang="en-US" sz="2000" dirty="0"/>
        </a:p>
      </dgm:t>
    </dgm:pt>
    <dgm:pt modelId="{6328E061-45FE-418D-88C7-7125760014C8}" type="parTrans" cxnId="{ED67EA1B-7807-4BF5-9549-52B44A9EA158}">
      <dgm:prSet/>
      <dgm:spPr/>
      <dgm:t>
        <a:bodyPr/>
        <a:lstStyle/>
        <a:p>
          <a:endParaRPr lang="en-US" sz="1400"/>
        </a:p>
      </dgm:t>
    </dgm:pt>
    <dgm:pt modelId="{92CEBCBE-7EE8-47F9-896E-9B68BB6ED5C1}" type="sibTrans" cxnId="{ED67EA1B-7807-4BF5-9549-52B44A9EA158}">
      <dgm:prSet/>
      <dgm:spPr/>
      <dgm:t>
        <a:bodyPr/>
        <a:lstStyle/>
        <a:p>
          <a:endParaRPr lang="en-US" sz="1400"/>
        </a:p>
      </dgm:t>
    </dgm:pt>
    <dgm:pt modelId="{86147AAD-2F6E-484D-A3B8-E0B923E23B56}">
      <dgm:prSet phldrT="[Text]" custT="1"/>
      <dgm:spPr/>
      <dgm:t>
        <a:bodyPr/>
        <a:lstStyle/>
        <a:p>
          <a:pPr rtl="1"/>
          <a:r>
            <a:rPr lang="ar-SA" sz="1400" dirty="0"/>
            <a:t>يبدأ البحث بمقدمة، يقوم الباحث فيها بتحديد المشكلة التي سيعالجها في البحث وإعطاء بعض الأفكار العامة حولها، ثم يعلن الباحث عن خطته في البحث موضحاً أسباب اتباع هذه الخطة والدوافع التي دفعته للتركيز على بعض المسائل محدداً المواضيع التي تدخل بالذات داخل إطار موضوعه.</a:t>
          </a:r>
          <a:endParaRPr lang="en-US" sz="1400" dirty="0"/>
        </a:p>
      </dgm:t>
    </dgm:pt>
    <dgm:pt modelId="{AE3A493F-1BF4-4106-A375-A90872AB77D6}" type="parTrans" cxnId="{54C2532E-E9F3-4015-8445-72EFC44109AB}">
      <dgm:prSet/>
      <dgm:spPr/>
      <dgm:t>
        <a:bodyPr/>
        <a:lstStyle/>
        <a:p>
          <a:endParaRPr lang="en-US" sz="1400"/>
        </a:p>
      </dgm:t>
    </dgm:pt>
    <dgm:pt modelId="{F9E3B0EA-2CAA-436C-A4D6-06ACA829C61B}" type="sibTrans" cxnId="{54C2532E-E9F3-4015-8445-72EFC44109AB}">
      <dgm:prSet/>
      <dgm:spPr/>
      <dgm:t>
        <a:bodyPr/>
        <a:lstStyle/>
        <a:p>
          <a:endParaRPr lang="en-US" sz="1400"/>
        </a:p>
      </dgm:t>
    </dgm:pt>
    <dgm:pt modelId="{773856D2-FEA3-4FF9-B4B1-FC26B5C248DC}">
      <dgm:prSet phldrT="[Text]" custT="1"/>
      <dgm:spPr/>
      <dgm:t>
        <a:bodyPr/>
        <a:lstStyle/>
        <a:p>
          <a:r>
            <a:rPr lang="ar-SA" sz="2000" b="1" dirty="0"/>
            <a:t>المتن</a:t>
          </a:r>
          <a:endParaRPr lang="en-US" sz="2000" dirty="0"/>
        </a:p>
      </dgm:t>
    </dgm:pt>
    <dgm:pt modelId="{08E7E266-595E-4E4A-9C75-70CBFC84F04D}" type="parTrans" cxnId="{79DB4332-ACD6-4E25-AED9-3E8E1B00392A}">
      <dgm:prSet/>
      <dgm:spPr/>
      <dgm:t>
        <a:bodyPr/>
        <a:lstStyle/>
        <a:p>
          <a:endParaRPr lang="en-US" sz="1400"/>
        </a:p>
      </dgm:t>
    </dgm:pt>
    <dgm:pt modelId="{6F330FE9-50AE-4C39-B00A-D9AEE02E45BE}" type="sibTrans" cxnId="{79DB4332-ACD6-4E25-AED9-3E8E1B00392A}">
      <dgm:prSet/>
      <dgm:spPr/>
      <dgm:t>
        <a:bodyPr/>
        <a:lstStyle/>
        <a:p>
          <a:endParaRPr lang="en-US" sz="1400"/>
        </a:p>
      </dgm:t>
    </dgm:pt>
    <dgm:pt modelId="{5E9B58C4-6A61-461F-B7AE-C34F900E5FD3}">
      <dgm:prSet phldrT="[Text]" custT="1"/>
      <dgm:spPr/>
      <dgm:t>
        <a:bodyPr/>
        <a:lstStyle/>
        <a:p>
          <a:pPr rtl="1"/>
          <a:r>
            <a:rPr lang="ar-SA" sz="1400" dirty="0"/>
            <a:t>يقسم متن البحث إلى أقسام وفروع مختلفة اعتماداً على طبيعة البحث والغرض منه فهو قد يقسم إلى أبواب أو فصول أو مباحث، ويتوجب اختيار عنوان مناسب لكل باب أو فصل أو مبحث يعبر عما يحتويه، وعدم نسيان هيمنة وسيطرة الفكرة الرئيسية للمشكلة على جميع أقسام البحث.</a:t>
          </a:r>
          <a:endParaRPr lang="en-US" sz="1400" dirty="0"/>
        </a:p>
      </dgm:t>
    </dgm:pt>
    <dgm:pt modelId="{E7EEF48E-8E56-4167-A216-3E66AC7F9F68}" type="parTrans" cxnId="{AA48A703-8C2B-4962-88A6-7E17BAF2B55C}">
      <dgm:prSet/>
      <dgm:spPr/>
      <dgm:t>
        <a:bodyPr/>
        <a:lstStyle/>
        <a:p>
          <a:endParaRPr lang="en-US" sz="1400"/>
        </a:p>
      </dgm:t>
    </dgm:pt>
    <dgm:pt modelId="{2DFA76CC-526F-4F53-9FCB-7600D75676AC}" type="sibTrans" cxnId="{AA48A703-8C2B-4962-88A6-7E17BAF2B55C}">
      <dgm:prSet/>
      <dgm:spPr/>
      <dgm:t>
        <a:bodyPr/>
        <a:lstStyle/>
        <a:p>
          <a:endParaRPr lang="en-US" sz="1400"/>
        </a:p>
      </dgm:t>
    </dgm:pt>
    <dgm:pt modelId="{8AC482DA-3B7A-4236-AF5E-D3D23F7AD649}">
      <dgm:prSet phldrT="[Text]" custT="1"/>
      <dgm:spPr/>
      <dgm:t>
        <a:bodyPr/>
        <a:lstStyle/>
        <a:p>
          <a:r>
            <a:rPr lang="ar-SA" sz="2000" b="1" dirty="0"/>
            <a:t>الخاتمة</a:t>
          </a:r>
          <a:r>
            <a:rPr lang="ar-SA" sz="2000" dirty="0"/>
            <a:t> </a:t>
          </a:r>
          <a:endParaRPr lang="en-US" sz="2000" dirty="0"/>
        </a:p>
      </dgm:t>
    </dgm:pt>
    <dgm:pt modelId="{C9185D66-5D94-4CBE-A1D3-DB98ECB90176}" type="parTrans" cxnId="{9997B5BD-D9EB-474E-80A8-C6638E769E9B}">
      <dgm:prSet/>
      <dgm:spPr/>
      <dgm:t>
        <a:bodyPr/>
        <a:lstStyle/>
        <a:p>
          <a:endParaRPr lang="en-US" sz="1400"/>
        </a:p>
      </dgm:t>
    </dgm:pt>
    <dgm:pt modelId="{B052CF40-769C-4C99-B4E4-B6C72215189F}" type="sibTrans" cxnId="{9997B5BD-D9EB-474E-80A8-C6638E769E9B}">
      <dgm:prSet/>
      <dgm:spPr/>
      <dgm:t>
        <a:bodyPr/>
        <a:lstStyle/>
        <a:p>
          <a:endParaRPr lang="en-US" sz="1400"/>
        </a:p>
      </dgm:t>
    </dgm:pt>
    <dgm:pt modelId="{4B32EA24-6049-48E2-B406-A54672F3EB7E}">
      <dgm:prSet phldrT="[Text]" custT="1"/>
      <dgm:spPr/>
      <dgm:t>
        <a:bodyPr/>
        <a:lstStyle/>
        <a:p>
          <a:pPr rtl="1"/>
          <a:r>
            <a:rPr lang="ar-SA" sz="1400" dirty="0"/>
            <a:t>ينتهي البحث بخاتمة تخصص لإعطاء فكرة جوهرية بشكل مركز عن المشكلة التي عالجها البحث مع إبراز أهم الملاحظات التي أبداها البحث والنتائج التي انتهى إليها، ويُفضل تثبيت الاقتراحات التي تقدم بها الباحث في ثنايا البحث وخاصةً التي تحتوي على اقتراحات أو أفكار ومبادئ جديدة يطرحها البحث.</a:t>
          </a:r>
          <a:endParaRPr lang="en-US" sz="1400" dirty="0"/>
        </a:p>
      </dgm:t>
    </dgm:pt>
    <dgm:pt modelId="{A9C3B85F-6974-4F2F-8B6E-1F55D44A04A0}" type="parTrans" cxnId="{E9C0D865-5272-4614-B390-742FD24E61C5}">
      <dgm:prSet/>
      <dgm:spPr/>
      <dgm:t>
        <a:bodyPr/>
        <a:lstStyle/>
        <a:p>
          <a:endParaRPr lang="en-US" sz="1400"/>
        </a:p>
      </dgm:t>
    </dgm:pt>
    <dgm:pt modelId="{C26B396D-ACDA-423E-80BF-345AC0653DE2}" type="sibTrans" cxnId="{E9C0D865-5272-4614-B390-742FD24E61C5}">
      <dgm:prSet/>
      <dgm:spPr/>
      <dgm:t>
        <a:bodyPr/>
        <a:lstStyle/>
        <a:p>
          <a:endParaRPr lang="en-US" sz="1400"/>
        </a:p>
      </dgm:t>
    </dgm:pt>
    <dgm:pt modelId="{0CBC9ED8-C63F-4A43-9CDF-435B53645E70}">
      <dgm:prSet custT="1"/>
      <dgm:spPr/>
      <dgm:t>
        <a:bodyPr/>
        <a:lstStyle/>
        <a:p>
          <a:r>
            <a:rPr lang="ar-SY" sz="2000" dirty="0"/>
            <a:t>المراجع</a:t>
          </a:r>
          <a:endParaRPr lang="en-US" sz="2000" dirty="0"/>
        </a:p>
      </dgm:t>
    </dgm:pt>
    <dgm:pt modelId="{A5E803ED-B336-455E-8ED3-5C8AC76D16D8}" type="parTrans" cxnId="{CB7DCAF5-D7B6-47A6-9B9C-D1CCA2AD1DD4}">
      <dgm:prSet/>
      <dgm:spPr/>
      <dgm:t>
        <a:bodyPr/>
        <a:lstStyle/>
        <a:p>
          <a:endParaRPr lang="en-US" sz="1400"/>
        </a:p>
      </dgm:t>
    </dgm:pt>
    <dgm:pt modelId="{D64497DF-DDF8-4D53-B365-62B2BAFDC814}" type="sibTrans" cxnId="{CB7DCAF5-D7B6-47A6-9B9C-D1CCA2AD1DD4}">
      <dgm:prSet/>
      <dgm:spPr/>
      <dgm:t>
        <a:bodyPr/>
        <a:lstStyle/>
        <a:p>
          <a:endParaRPr lang="en-US" sz="1400"/>
        </a:p>
      </dgm:t>
    </dgm:pt>
    <dgm:pt modelId="{27B47E97-C23A-4E67-91FE-C9B7225B5F32}">
      <dgm:prSet phldrT="[Text]" custT="1"/>
      <dgm:spPr/>
      <dgm:t>
        <a:bodyPr/>
        <a:lstStyle/>
        <a:p>
          <a:pPr rtl="1"/>
          <a:r>
            <a:rPr lang="ar-SA" sz="1400" dirty="0"/>
            <a:t>تتضمن المراجع التي تم الاستعانة بها لإعداد البحث.</a:t>
          </a:r>
          <a:endParaRPr lang="en-US" sz="1400" dirty="0"/>
        </a:p>
      </dgm:t>
    </dgm:pt>
    <dgm:pt modelId="{97EEF17B-5F64-4724-8023-82E6E03BA87F}" type="parTrans" cxnId="{D87FD977-468F-42A9-8E71-68CB5812871B}">
      <dgm:prSet/>
      <dgm:spPr/>
      <dgm:t>
        <a:bodyPr/>
        <a:lstStyle/>
        <a:p>
          <a:endParaRPr lang="en-US" sz="1400"/>
        </a:p>
      </dgm:t>
    </dgm:pt>
    <dgm:pt modelId="{2FA770D2-6222-4F3D-9A4E-53595C9DC770}" type="sibTrans" cxnId="{D87FD977-468F-42A9-8E71-68CB5812871B}">
      <dgm:prSet/>
      <dgm:spPr/>
      <dgm:t>
        <a:bodyPr/>
        <a:lstStyle/>
        <a:p>
          <a:endParaRPr lang="en-US" sz="1400"/>
        </a:p>
      </dgm:t>
    </dgm:pt>
    <dgm:pt modelId="{40E0B4D2-3120-4DFB-97C3-7835723DA57F}" type="pres">
      <dgm:prSet presAssocID="{8BC4C053-5B04-4BFA-AB4E-C42FEA2A5B81}" presName="Name0" presStyleCnt="0">
        <dgm:presLayoutVars>
          <dgm:dir val="rev"/>
          <dgm:animLvl val="lvl"/>
          <dgm:resizeHandles val="exact"/>
        </dgm:presLayoutVars>
      </dgm:prSet>
      <dgm:spPr/>
      <dgm:t>
        <a:bodyPr/>
        <a:lstStyle/>
        <a:p>
          <a:endParaRPr lang="en-US"/>
        </a:p>
      </dgm:t>
    </dgm:pt>
    <dgm:pt modelId="{B56F0617-0570-4694-B3C4-5B6832DE0D2A}" type="pres">
      <dgm:prSet presAssocID="{47EC7A90-F386-4642-BCEC-5C081F9EB8E4}" presName="linNode" presStyleCnt="0"/>
      <dgm:spPr/>
    </dgm:pt>
    <dgm:pt modelId="{6B54A071-DC8A-4348-84AF-2A39D4117A04}" type="pres">
      <dgm:prSet presAssocID="{47EC7A90-F386-4642-BCEC-5C081F9EB8E4}" presName="parentText" presStyleLbl="node1" presStyleIdx="0" presStyleCnt="4">
        <dgm:presLayoutVars>
          <dgm:chMax val="1"/>
          <dgm:bulletEnabled val="1"/>
        </dgm:presLayoutVars>
      </dgm:prSet>
      <dgm:spPr/>
      <dgm:t>
        <a:bodyPr/>
        <a:lstStyle/>
        <a:p>
          <a:endParaRPr lang="en-US"/>
        </a:p>
      </dgm:t>
    </dgm:pt>
    <dgm:pt modelId="{17068953-3E34-4821-AC39-4FE07B6CB0DC}" type="pres">
      <dgm:prSet presAssocID="{47EC7A90-F386-4642-BCEC-5C081F9EB8E4}" presName="descendantText" presStyleLbl="alignAccFollowNode1" presStyleIdx="0" presStyleCnt="4">
        <dgm:presLayoutVars>
          <dgm:bulletEnabled val="1"/>
        </dgm:presLayoutVars>
      </dgm:prSet>
      <dgm:spPr/>
      <dgm:t>
        <a:bodyPr/>
        <a:lstStyle/>
        <a:p>
          <a:endParaRPr lang="en-US"/>
        </a:p>
      </dgm:t>
    </dgm:pt>
    <dgm:pt modelId="{2328558D-7E2F-45B8-BB8D-95A7114897FA}" type="pres">
      <dgm:prSet presAssocID="{92CEBCBE-7EE8-47F9-896E-9B68BB6ED5C1}" presName="sp" presStyleCnt="0"/>
      <dgm:spPr/>
    </dgm:pt>
    <dgm:pt modelId="{81DFEAF8-7CF8-4B6D-9CE5-07A7B3542AC7}" type="pres">
      <dgm:prSet presAssocID="{773856D2-FEA3-4FF9-B4B1-FC26B5C248DC}" presName="linNode" presStyleCnt="0"/>
      <dgm:spPr/>
    </dgm:pt>
    <dgm:pt modelId="{C62872C0-79B2-4314-B43B-09ACCDA475D1}" type="pres">
      <dgm:prSet presAssocID="{773856D2-FEA3-4FF9-B4B1-FC26B5C248DC}" presName="parentText" presStyleLbl="node1" presStyleIdx="1" presStyleCnt="4">
        <dgm:presLayoutVars>
          <dgm:chMax val="1"/>
          <dgm:bulletEnabled val="1"/>
        </dgm:presLayoutVars>
      </dgm:prSet>
      <dgm:spPr/>
      <dgm:t>
        <a:bodyPr/>
        <a:lstStyle/>
        <a:p>
          <a:endParaRPr lang="en-US"/>
        </a:p>
      </dgm:t>
    </dgm:pt>
    <dgm:pt modelId="{B94B4881-ACBE-4DEB-8ECC-B0D5BC67B921}" type="pres">
      <dgm:prSet presAssocID="{773856D2-FEA3-4FF9-B4B1-FC26B5C248DC}" presName="descendantText" presStyleLbl="alignAccFollowNode1" presStyleIdx="1" presStyleCnt="4">
        <dgm:presLayoutVars>
          <dgm:bulletEnabled val="1"/>
        </dgm:presLayoutVars>
      </dgm:prSet>
      <dgm:spPr/>
      <dgm:t>
        <a:bodyPr/>
        <a:lstStyle/>
        <a:p>
          <a:endParaRPr lang="en-US"/>
        </a:p>
      </dgm:t>
    </dgm:pt>
    <dgm:pt modelId="{6EB9CFF0-5BF8-49C5-902B-098872A3AABB}" type="pres">
      <dgm:prSet presAssocID="{6F330FE9-50AE-4C39-B00A-D9AEE02E45BE}" presName="sp" presStyleCnt="0"/>
      <dgm:spPr/>
    </dgm:pt>
    <dgm:pt modelId="{E674183F-1995-47F1-AAA1-690DE5886186}" type="pres">
      <dgm:prSet presAssocID="{8AC482DA-3B7A-4236-AF5E-D3D23F7AD649}" presName="linNode" presStyleCnt="0"/>
      <dgm:spPr/>
    </dgm:pt>
    <dgm:pt modelId="{823B7A4C-AF64-4FFB-9F94-36D3B89298CF}" type="pres">
      <dgm:prSet presAssocID="{8AC482DA-3B7A-4236-AF5E-D3D23F7AD649}" presName="parentText" presStyleLbl="node1" presStyleIdx="2" presStyleCnt="4">
        <dgm:presLayoutVars>
          <dgm:chMax val="1"/>
          <dgm:bulletEnabled val="1"/>
        </dgm:presLayoutVars>
      </dgm:prSet>
      <dgm:spPr/>
      <dgm:t>
        <a:bodyPr/>
        <a:lstStyle/>
        <a:p>
          <a:endParaRPr lang="en-US"/>
        </a:p>
      </dgm:t>
    </dgm:pt>
    <dgm:pt modelId="{1F6F009E-933C-4A1C-8869-D4876909C329}" type="pres">
      <dgm:prSet presAssocID="{8AC482DA-3B7A-4236-AF5E-D3D23F7AD649}" presName="descendantText" presStyleLbl="alignAccFollowNode1" presStyleIdx="2" presStyleCnt="4">
        <dgm:presLayoutVars>
          <dgm:bulletEnabled val="1"/>
        </dgm:presLayoutVars>
      </dgm:prSet>
      <dgm:spPr/>
      <dgm:t>
        <a:bodyPr/>
        <a:lstStyle/>
        <a:p>
          <a:endParaRPr lang="en-US"/>
        </a:p>
      </dgm:t>
    </dgm:pt>
    <dgm:pt modelId="{C24B02BE-13D9-4343-83FB-4788147C844D}" type="pres">
      <dgm:prSet presAssocID="{B052CF40-769C-4C99-B4E4-B6C72215189F}" presName="sp" presStyleCnt="0"/>
      <dgm:spPr/>
    </dgm:pt>
    <dgm:pt modelId="{A1728BAA-1AF4-4580-A875-E682983AAA08}" type="pres">
      <dgm:prSet presAssocID="{0CBC9ED8-C63F-4A43-9CDF-435B53645E70}" presName="linNode" presStyleCnt="0"/>
      <dgm:spPr/>
    </dgm:pt>
    <dgm:pt modelId="{8E888D87-2863-46DC-9571-58B5E2466562}" type="pres">
      <dgm:prSet presAssocID="{0CBC9ED8-C63F-4A43-9CDF-435B53645E70}" presName="parentText" presStyleLbl="node1" presStyleIdx="3" presStyleCnt="4">
        <dgm:presLayoutVars>
          <dgm:chMax val="1"/>
          <dgm:bulletEnabled val="1"/>
        </dgm:presLayoutVars>
      </dgm:prSet>
      <dgm:spPr/>
      <dgm:t>
        <a:bodyPr/>
        <a:lstStyle/>
        <a:p>
          <a:endParaRPr lang="en-US"/>
        </a:p>
      </dgm:t>
    </dgm:pt>
    <dgm:pt modelId="{31A223AD-2ACE-4925-8DE1-02FE112AA9D2}" type="pres">
      <dgm:prSet presAssocID="{0CBC9ED8-C63F-4A43-9CDF-435B53645E70}" presName="descendantText" presStyleLbl="alignAccFollowNode1" presStyleIdx="3" presStyleCnt="4">
        <dgm:presLayoutVars>
          <dgm:bulletEnabled val="1"/>
        </dgm:presLayoutVars>
      </dgm:prSet>
      <dgm:spPr/>
      <dgm:t>
        <a:bodyPr/>
        <a:lstStyle/>
        <a:p>
          <a:endParaRPr lang="en-US"/>
        </a:p>
      </dgm:t>
    </dgm:pt>
  </dgm:ptLst>
  <dgm:cxnLst>
    <dgm:cxn modelId="{E37A0D18-CE22-41DE-8747-74C16885FB00}" type="presOf" srcId="{86147AAD-2F6E-484D-A3B8-E0B923E23B56}" destId="{17068953-3E34-4821-AC39-4FE07B6CB0DC}" srcOrd="0" destOrd="0" presId="urn:microsoft.com/office/officeart/2005/8/layout/vList5"/>
    <dgm:cxn modelId="{FE7F1BA2-1790-487A-BFE8-D71B55FF15F7}" type="presOf" srcId="{27B47E97-C23A-4E67-91FE-C9B7225B5F32}" destId="{31A223AD-2ACE-4925-8DE1-02FE112AA9D2}" srcOrd="0" destOrd="0" presId="urn:microsoft.com/office/officeart/2005/8/layout/vList5"/>
    <dgm:cxn modelId="{CB7DCAF5-D7B6-47A6-9B9C-D1CCA2AD1DD4}" srcId="{8BC4C053-5B04-4BFA-AB4E-C42FEA2A5B81}" destId="{0CBC9ED8-C63F-4A43-9CDF-435B53645E70}" srcOrd="3" destOrd="0" parTransId="{A5E803ED-B336-455E-8ED3-5C8AC76D16D8}" sibTransId="{D64497DF-DDF8-4D53-B365-62B2BAFDC814}"/>
    <dgm:cxn modelId="{F2220333-FF59-4F2C-A2BE-81997F1F514A}" type="presOf" srcId="{773856D2-FEA3-4FF9-B4B1-FC26B5C248DC}" destId="{C62872C0-79B2-4314-B43B-09ACCDA475D1}" srcOrd="0" destOrd="0" presId="urn:microsoft.com/office/officeart/2005/8/layout/vList5"/>
    <dgm:cxn modelId="{ED67EA1B-7807-4BF5-9549-52B44A9EA158}" srcId="{8BC4C053-5B04-4BFA-AB4E-C42FEA2A5B81}" destId="{47EC7A90-F386-4642-BCEC-5C081F9EB8E4}" srcOrd="0" destOrd="0" parTransId="{6328E061-45FE-418D-88C7-7125760014C8}" sibTransId="{92CEBCBE-7EE8-47F9-896E-9B68BB6ED5C1}"/>
    <dgm:cxn modelId="{D87FD977-468F-42A9-8E71-68CB5812871B}" srcId="{0CBC9ED8-C63F-4A43-9CDF-435B53645E70}" destId="{27B47E97-C23A-4E67-91FE-C9B7225B5F32}" srcOrd="0" destOrd="0" parTransId="{97EEF17B-5F64-4724-8023-82E6E03BA87F}" sibTransId="{2FA770D2-6222-4F3D-9A4E-53595C9DC770}"/>
    <dgm:cxn modelId="{AA48A703-8C2B-4962-88A6-7E17BAF2B55C}" srcId="{773856D2-FEA3-4FF9-B4B1-FC26B5C248DC}" destId="{5E9B58C4-6A61-461F-B7AE-C34F900E5FD3}" srcOrd="0" destOrd="0" parTransId="{E7EEF48E-8E56-4167-A216-3E66AC7F9F68}" sibTransId="{2DFA76CC-526F-4F53-9FCB-7600D75676AC}"/>
    <dgm:cxn modelId="{7E8E9DD5-C6EA-4E0C-9BE7-66110E39F729}" type="presOf" srcId="{4B32EA24-6049-48E2-B406-A54672F3EB7E}" destId="{1F6F009E-933C-4A1C-8869-D4876909C329}" srcOrd="0" destOrd="0" presId="urn:microsoft.com/office/officeart/2005/8/layout/vList5"/>
    <dgm:cxn modelId="{9997B5BD-D9EB-474E-80A8-C6638E769E9B}" srcId="{8BC4C053-5B04-4BFA-AB4E-C42FEA2A5B81}" destId="{8AC482DA-3B7A-4236-AF5E-D3D23F7AD649}" srcOrd="2" destOrd="0" parTransId="{C9185D66-5D94-4CBE-A1D3-DB98ECB90176}" sibTransId="{B052CF40-769C-4C99-B4E4-B6C72215189F}"/>
    <dgm:cxn modelId="{775E616A-4967-4C26-8C47-0AB649054279}" type="presOf" srcId="{47EC7A90-F386-4642-BCEC-5C081F9EB8E4}" destId="{6B54A071-DC8A-4348-84AF-2A39D4117A04}" srcOrd="0" destOrd="0" presId="urn:microsoft.com/office/officeart/2005/8/layout/vList5"/>
    <dgm:cxn modelId="{B61D6D24-F6DF-4C7E-8ACB-96882991F960}" type="presOf" srcId="{8AC482DA-3B7A-4236-AF5E-D3D23F7AD649}" destId="{823B7A4C-AF64-4FFB-9F94-36D3B89298CF}" srcOrd="0" destOrd="0" presId="urn:microsoft.com/office/officeart/2005/8/layout/vList5"/>
    <dgm:cxn modelId="{54C2532E-E9F3-4015-8445-72EFC44109AB}" srcId="{47EC7A90-F386-4642-BCEC-5C081F9EB8E4}" destId="{86147AAD-2F6E-484D-A3B8-E0B923E23B56}" srcOrd="0" destOrd="0" parTransId="{AE3A493F-1BF4-4106-A375-A90872AB77D6}" sibTransId="{F9E3B0EA-2CAA-436C-A4D6-06ACA829C61B}"/>
    <dgm:cxn modelId="{99CF2E02-CB74-4B4E-BDF0-35904CE41FD7}" type="presOf" srcId="{8BC4C053-5B04-4BFA-AB4E-C42FEA2A5B81}" destId="{40E0B4D2-3120-4DFB-97C3-7835723DA57F}" srcOrd="0" destOrd="0" presId="urn:microsoft.com/office/officeart/2005/8/layout/vList5"/>
    <dgm:cxn modelId="{73A41FBB-86C3-4D9C-BAB8-34846011D64B}" type="presOf" srcId="{0CBC9ED8-C63F-4A43-9CDF-435B53645E70}" destId="{8E888D87-2863-46DC-9571-58B5E2466562}" srcOrd="0" destOrd="0" presId="urn:microsoft.com/office/officeart/2005/8/layout/vList5"/>
    <dgm:cxn modelId="{E9C0D865-5272-4614-B390-742FD24E61C5}" srcId="{8AC482DA-3B7A-4236-AF5E-D3D23F7AD649}" destId="{4B32EA24-6049-48E2-B406-A54672F3EB7E}" srcOrd="0" destOrd="0" parTransId="{A9C3B85F-6974-4F2F-8B6E-1F55D44A04A0}" sibTransId="{C26B396D-ACDA-423E-80BF-345AC0653DE2}"/>
    <dgm:cxn modelId="{79DB4332-ACD6-4E25-AED9-3E8E1B00392A}" srcId="{8BC4C053-5B04-4BFA-AB4E-C42FEA2A5B81}" destId="{773856D2-FEA3-4FF9-B4B1-FC26B5C248DC}" srcOrd="1" destOrd="0" parTransId="{08E7E266-595E-4E4A-9C75-70CBFC84F04D}" sibTransId="{6F330FE9-50AE-4C39-B00A-D9AEE02E45BE}"/>
    <dgm:cxn modelId="{EDFF9866-9C29-42F1-B917-DE69A3DCB05A}" type="presOf" srcId="{5E9B58C4-6A61-461F-B7AE-C34F900E5FD3}" destId="{B94B4881-ACBE-4DEB-8ECC-B0D5BC67B921}" srcOrd="0" destOrd="0" presId="urn:microsoft.com/office/officeart/2005/8/layout/vList5"/>
    <dgm:cxn modelId="{8A609DED-18B9-46BD-B68B-1C797C269C02}" type="presParOf" srcId="{40E0B4D2-3120-4DFB-97C3-7835723DA57F}" destId="{B56F0617-0570-4694-B3C4-5B6832DE0D2A}" srcOrd="0" destOrd="0" presId="urn:microsoft.com/office/officeart/2005/8/layout/vList5"/>
    <dgm:cxn modelId="{72E5B9F3-D5E0-4FA0-BFFB-3E8732E28022}" type="presParOf" srcId="{B56F0617-0570-4694-B3C4-5B6832DE0D2A}" destId="{6B54A071-DC8A-4348-84AF-2A39D4117A04}" srcOrd="0" destOrd="0" presId="urn:microsoft.com/office/officeart/2005/8/layout/vList5"/>
    <dgm:cxn modelId="{7524EACB-E1C8-47CF-A9B3-B57403FEA6DE}" type="presParOf" srcId="{B56F0617-0570-4694-B3C4-5B6832DE0D2A}" destId="{17068953-3E34-4821-AC39-4FE07B6CB0DC}" srcOrd="1" destOrd="0" presId="urn:microsoft.com/office/officeart/2005/8/layout/vList5"/>
    <dgm:cxn modelId="{DE75F957-6629-4A8E-AD7F-B7D1329D30F1}" type="presParOf" srcId="{40E0B4D2-3120-4DFB-97C3-7835723DA57F}" destId="{2328558D-7E2F-45B8-BB8D-95A7114897FA}" srcOrd="1" destOrd="0" presId="urn:microsoft.com/office/officeart/2005/8/layout/vList5"/>
    <dgm:cxn modelId="{F3BBF60B-B2C9-4CA1-A3BD-DD4AAAC63DF2}" type="presParOf" srcId="{40E0B4D2-3120-4DFB-97C3-7835723DA57F}" destId="{81DFEAF8-7CF8-4B6D-9CE5-07A7B3542AC7}" srcOrd="2" destOrd="0" presId="urn:microsoft.com/office/officeart/2005/8/layout/vList5"/>
    <dgm:cxn modelId="{5A92FE93-A424-4F3A-B994-A12A5601C09D}" type="presParOf" srcId="{81DFEAF8-7CF8-4B6D-9CE5-07A7B3542AC7}" destId="{C62872C0-79B2-4314-B43B-09ACCDA475D1}" srcOrd="0" destOrd="0" presId="urn:microsoft.com/office/officeart/2005/8/layout/vList5"/>
    <dgm:cxn modelId="{83E1DC9D-186B-4380-9E4F-40D76DC49A4B}" type="presParOf" srcId="{81DFEAF8-7CF8-4B6D-9CE5-07A7B3542AC7}" destId="{B94B4881-ACBE-4DEB-8ECC-B0D5BC67B921}" srcOrd="1" destOrd="0" presId="urn:microsoft.com/office/officeart/2005/8/layout/vList5"/>
    <dgm:cxn modelId="{E3DD0137-00CA-42C2-BF69-FBCF80E5B14B}" type="presParOf" srcId="{40E0B4D2-3120-4DFB-97C3-7835723DA57F}" destId="{6EB9CFF0-5BF8-49C5-902B-098872A3AABB}" srcOrd="3" destOrd="0" presId="urn:microsoft.com/office/officeart/2005/8/layout/vList5"/>
    <dgm:cxn modelId="{1F7931E0-1787-4FB0-A34B-3D6A559B7C50}" type="presParOf" srcId="{40E0B4D2-3120-4DFB-97C3-7835723DA57F}" destId="{E674183F-1995-47F1-AAA1-690DE5886186}" srcOrd="4" destOrd="0" presId="urn:microsoft.com/office/officeart/2005/8/layout/vList5"/>
    <dgm:cxn modelId="{48E7D225-B6E1-48B5-B0A2-D20FB3AB6278}" type="presParOf" srcId="{E674183F-1995-47F1-AAA1-690DE5886186}" destId="{823B7A4C-AF64-4FFB-9F94-36D3B89298CF}" srcOrd="0" destOrd="0" presId="urn:microsoft.com/office/officeart/2005/8/layout/vList5"/>
    <dgm:cxn modelId="{854A67EB-AC3F-4B64-B9F5-C729F8062332}" type="presParOf" srcId="{E674183F-1995-47F1-AAA1-690DE5886186}" destId="{1F6F009E-933C-4A1C-8869-D4876909C329}" srcOrd="1" destOrd="0" presId="urn:microsoft.com/office/officeart/2005/8/layout/vList5"/>
    <dgm:cxn modelId="{8088F67B-4ADD-42F5-8577-E7750922A86F}" type="presParOf" srcId="{40E0B4D2-3120-4DFB-97C3-7835723DA57F}" destId="{C24B02BE-13D9-4343-83FB-4788147C844D}" srcOrd="5" destOrd="0" presId="urn:microsoft.com/office/officeart/2005/8/layout/vList5"/>
    <dgm:cxn modelId="{A8C3D6EA-4025-4856-9C82-0633FAC008E4}" type="presParOf" srcId="{40E0B4D2-3120-4DFB-97C3-7835723DA57F}" destId="{A1728BAA-1AF4-4580-A875-E682983AAA08}" srcOrd="6" destOrd="0" presId="urn:microsoft.com/office/officeart/2005/8/layout/vList5"/>
    <dgm:cxn modelId="{8857485D-941C-4966-B62B-70410A72D0C5}" type="presParOf" srcId="{A1728BAA-1AF4-4580-A875-E682983AAA08}" destId="{8E888D87-2863-46DC-9571-58B5E2466562}" srcOrd="0" destOrd="0" presId="urn:microsoft.com/office/officeart/2005/8/layout/vList5"/>
    <dgm:cxn modelId="{714F7BC3-4B71-44F2-AEBF-97AA5D1D7CA0}" type="presParOf" srcId="{A1728BAA-1AF4-4580-A875-E682983AAA08}" destId="{31A223AD-2ACE-4925-8DE1-02FE112AA9D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35F3C-7F94-454C-8679-D1591150E4F3}">
      <dsp:nvSpPr>
        <dsp:cNvPr id="0" name=""/>
        <dsp:cNvSpPr/>
      </dsp:nvSpPr>
      <dsp:spPr>
        <a:xfrm>
          <a:off x="460379" y="474688"/>
          <a:ext cx="5583802" cy="5060015"/>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7532BA-0C74-4378-9B28-9EDAF07D04C2}">
      <dsp:nvSpPr>
        <dsp:cNvPr id="0" name=""/>
        <dsp:cNvSpPr/>
      </dsp:nvSpPr>
      <dsp:spPr>
        <a:xfrm>
          <a:off x="640084" y="700886"/>
          <a:ext cx="5151122" cy="4682704"/>
        </a:xfrm>
        <a:prstGeom prst="ellipse">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just" defTabSz="711200" rtl="1">
            <a:lnSpc>
              <a:spcPct val="150000"/>
            </a:lnSpc>
            <a:spcBef>
              <a:spcPct val="0"/>
            </a:spcBef>
            <a:spcAft>
              <a:spcPct val="35000"/>
            </a:spcAft>
          </a:pPr>
          <a:r>
            <a:rPr lang="ar-SA" sz="1600" b="1" kern="1200" dirty="0"/>
            <a:t>تحفيز المورد البشري المؤهل على التميز والابتكار في علوم تقانة المعلومات والاتصالات </a:t>
          </a:r>
          <a:r>
            <a:rPr lang="ar-SA" sz="1600" b="1" kern="1200" dirty="0" err="1"/>
            <a:t>والأتمتة</a:t>
          </a:r>
          <a:r>
            <a:rPr lang="ar-SA" sz="1600" b="1" kern="1200" dirty="0"/>
            <a:t> ليتم توطينه في مشروع التحول الرقمي للأعمال الحكومية في الاستراتيجية الوطنية المقرة من رئاسة مجلس الوزراء عام 2021</a:t>
          </a:r>
          <a:r>
            <a:rPr lang="ar-SY" sz="1600" b="1" kern="1200" dirty="0"/>
            <a:t>،</a:t>
          </a:r>
          <a:r>
            <a:rPr lang="ar-SA" sz="1600" b="1" kern="1200" dirty="0"/>
            <a:t> وترسيخ ثقافة المنافسة لدى الفئة المستهدفة من خلال قيامهم بتقديم مبادراتهم في مواضيع التقانة الحديثة والجودة والتميز في الأداء</a:t>
          </a:r>
          <a:r>
            <a:rPr lang="en-US" sz="1600" b="1" kern="1200" dirty="0"/>
            <a:t>.</a:t>
          </a:r>
        </a:p>
        <a:p>
          <a:pPr lvl="0" algn="just" defTabSz="711200" rtl="1">
            <a:lnSpc>
              <a:spcPct val="150000"/>
            </a:lnSpc>
            <a:spcBef>
              <a:spcPct val="0"/>
            </a:spcBef>
            <a:spcAft>
              <a:spcPct val="35000"/>
            </a:spcAft>
          </a:pPr>
          <a:r>
            <a:rPr lang="ar-SA" sz="1600" b="1" kern="1200" dirty="0"/>
            <a:t>اكتشاف أفضل الأفكار المبدعة والمتميزة في مختلف المجالات </a:t>
          </a:r>
          <a:r>
            <a:rPr lang="ar-SA" sz="1600" b="1" kern="1200" dirty="0" err="1"/>
            <a:t>التقانية</a:t>
          </a:r>
          <a:r>
            <a:rPr lang="ar-SA" sz="1600" b="1" kern="1200" dirty="0"/>
            <a:t> وتسليط الضوء عليها من أجل الاستفادة منها</a:t>
          </a:r>
          <a:r>
            <a:rPr lang="en-US" sz="1600" b="1" kern="1200" dirty="0"/>
            <a:t>. </a:t>
          </a:r>
        </a:p>
      </dsp:txBody>
      <dsp:txXfrm>
        <a:off x="1374558" y="1369970"/>
        <a:ext cx="3679723" cy="3344537"/>
      </dsp:txXfrm>
    </dsp:sp>
    <dsp:sp modelId="{B37FA38D-26F8-49EC-B0C6-8C7F3A77C395}">
      <dsp:nvSpPr>
        <dsp:cNvPr id="0" name=""/>
        <dsp:cNvSpPr/>
      </dsp:nvSpPr>
      <dsp:spPr>
        <a:xfrm rot="13500000">
          <a:off x="5694140" y="1848505"/>
          <a:ext cx="2386864" cy="2386864"/>
        </a:xfrm>
        <a:prstGeom prst="teardrop">
          <a:avLst>
            <a:gd name="adj" fmla="val 10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0FD5E4-C8A2-44C5-AEB7-CDB5FCE8603C}">
      <dsp:nvSpPr>
        <dsp:cNvPr id="0" name=""/>
        <dsp:cNvSpPr/>
      </dsp:nvSpPr>
      <dsp:spPr>
        <a:xfrm>
          <a:off x="5866655" y="2037791"/>
          <a:ext cx="2041835" cy="2008895"/>
        </a:xfrm>
        <a:prstGeom prst="ellipse">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b="1" kern="1200" dirty="0"/>
            <a:t>الهدف من المسابقة</a:t>
          </a:r>
          <a:endParaRPr lang="en-US" sz="2400" b="1" kern="1200" dirty="0"/>
        </a:p>
      </dsp:txBody>
      <dsp:txXfrm>
        <a:off x="6158276" y="2324830"/>
        <a:ext cx="1458592" cy="1434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1CCA2-A059-4935-82A4-7EE6ACA5315C}">
      <dsp:nvSpPr>
        <dsp:cNvPr id="0" name=""/>
        <dsp:cNvSpPr/>
      </dsp:nvSpPr>
      <dsp:spPr>
        <a:xfrm rot="10800000">
          <a:off x="1482588" y="0"/>
          <a:ext cx="7420332" cy="1097515"/>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r" defTabSz="711200" rtl="1">
            <a:lnSpc>
              <a:spcPct val="90000"/>
            </a:lnSpc>
            <a:spcBef>
              <a:spcPct val="0"/>
            </a:spcBef>
            <a:spcAft>
              <a:spcPct val="15000"/>
            </a:spcAft>
            <a:buChar char="••"/>
          </a:pPr>
          <a:r>
            <a:rPr lang="ar-SA" sz="1600" kern="1200" dirty="0"/>
            <a:t>طلاب وخريجي المعاهد التق</a:t>
          </a:r>
          <a:r>
            <a:rPr lang="ar-SY" sz="1600" kern="1200" dirty="0"/>
            <a:t>ا</a:t>
          </a:r>
          <a:r>
            <a:rPr lang="ar-SA" sz="1600" kern="1200" dirty="0"/>
            <a:t>نية</a:t>
          </a:r>
          <a:r>
            <a:rPr lang="ar-SY" sz="1600" kern="1200" dirty="0"/>
            <a:t>:</a:t>
          </a:r>
          <a:endParaRPr lang="en-US" sz="1600" kern="1200" dirty="0"/>
        </a:p>
        <a:p>
          <a:pPr marL="171450" lvl="1" indent="-171450" algn="r" defTabSz="711200" rtl="1">
            <a:lnSpc>
              <a:spcPct val="90000"/>
            </a:lnSpc>
            <a:spcBef>
              <a:spcPct val="0"/>
            </a:spcBef>
            <a:spcAft>
              <a:spcPct val="15000"/>
            </a:spcAft>
            <a:buChar char="••"/>
          </a:pPr>
          <a:r>
            <a:rPr lang="ar-SY" sz="1600" kern="1200" dirty="0"/>
            <a:t>(</a:t>
          </a:r>
          <a:r>
            <a:rPr lang="ar-SA" sz="1600" kern="1200" dirty="0"/>
            <a:t>للهندسة الميكانيكية والكهربائية</a:t>
          </a:r>
          <a:r>
            <a:rPr lang="ar-SY" sz="1600" kern="1200" dirty="0"/>
            <a:t>- </a:t>
          </a:r>
          <a:r>
            <a:rPr lang="ar-SA" sz="1600" kern="1200" dirty="0"/>
            <a:t>للحاسوب</a:t>
          </a:r>
          <a:r>
            <a:rPr lang="ar-SY" sz="1600" kern="1200" dirty="0"/>
            <a:t>).</a:t>
          </a:r>
          <a:endParaRPr lang="en-US" sz="1600" kern="1200" dirty="0"/>
        </a:p>
      </dsp:txBody>
      <dsp:txXfrm rot="10800000">
        <a:off x="1894156" y="137189"/>
        <a:ext cx="7008764" cy="823137"/>
      </dsp:txXfrm>
    </dsp:sp>
    <dsp:sp modelId="{D94F82C1-2AA8-4059-A5DF-799D85FC3137}">
      <dsp:nvSpPr>
        <dsp:cNvPr id="0" name=""/>
        <dsp:cNvSpPr/>
      </dsp:nvSpPr>
      <dsp:spPr>
        <a:xfrm>
          <a:off x="8923839" y="0"/>
          <a:ext cx="3102125" cy="1097515"/>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ar-SY" sz="2000" kern="1200" dirty="0"/>
            <a:t>وزارة التعليم العالي</a:t>
          </a:r>
          <a:endParaRPr lang="en-US" sz="2000" kern="1200" dirty="0"/>
        </a:p>
      </dsp:txBody>
      <dsp:txXfrm>
        <a:off x="8977415" y="53576"/>
        <a:ext cx="2994973" cy="9903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1CCA2-A059-4935-82A4-7EE6ACA5315C}">
      <dsp:nvSpPr>
        <dsp:cNvPr id="0" name=""/>
        <dsp:cNvSpPr/>
      </dsp:nvSpPr>
      <dsp:spPr>
        <a:xfrm rot="10800000">
          <a:off x="1482588" y="0"/>
          <a:ext cx="7420332" cy="1097515"/>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r" defTabSz="889000" rtl="1">
            <a:lnSpc>
              <a:spcPct val="90000"/>
            </a:lnSpc>
            <a:spcBef>
              <a:spcPct val="0"/>
            </a:spcBef>
            <a:spcAft>
              <a:spcPct val="15000"/>
            </a:spcAft>
            <a:buChar char="••"/>
          </a:pPr>
          <a:r>
            <a:rPr lang="ar-SA" sz="2000" kern="1200" dirty="0"/>
            <a:t>طلاب وخريجي المعاهد التق</a:t>
          </a:r>
          <a:r>
            <a:rPr lang="ar-SY" sz="2000" kern="1200" dirty="0"/>
            <a:t>ا</a:t>
          </a:r>
          <a:r>
            <a:rPr lang="ar-SA" sz="2000" kern="1200" dirty="0"/>
            <a:t>نية</a:t>
          </a:r>
          <a:r>
            <a:rPr lang="ar-SY" sz="2000" kern="1200" dirty="0"/>
            <a:t>:</a:t>
          </a:r>
          <a:endParaRPr lang="en-US" sz="2000" kern="1200" dirty="0"/>
        </a:p>
        <a:p>
          <a:pPr marL="228600" lvl="1" indent="-228600" algn="r" defTabSz="889000" rtl="1">
            <a:lnSpc>
              <a:spcPct val="90000"/>
            </a:lnSpc>
            <a:spcBef>
              <a:spcPct val="0"/>
            </a:spcBef>
            <a:spcAft>
              <a:spcPct val="15000"/>
            </a:spcAft>
            <a:buChar char="••"/>
          </a:pPr>
          <a:r>
            <a:rPr lang="ar-SA" sz="2000" kern="1200" dirty="0"/>
            <a:t>للصناعات التطبيقية (قسم</a:t>
          </a:r>
          <a:r>
            <a:rPr lang="ar-SY" sz="2000" kern="1200" dirty="0"/>
            <a:t> </a:t>
          </a:r>
          <a:r>
            <a:rPr lang="ar-SA" sz="2000" kern="1200" dirty="0"/>
            <a:t>ال</a:t>
          </a:r>
          <a:r>
            <a:rPr lang="ar-SY" sz="2000" kern="1200" dirty="0"/>
            <a:t>إ</a:t>
          </a:r>
          <a:r>
            <a:rPr lang="ar-SA" sz="2000" kern="1200" dirty="0"/>
            <a:t>لكترون)</a:t>
          </a:r>
          <a:r>
            <a:rPr lang="ar-SY" sz="2000" kern="1200" dirty="0"/>
            <a:t>.</a:t>
          </a:r>
          <a:endParaRPr lang="en-US" sz="2000" kern="1200" dirty="0"/>
        </a:p>
      </dsp:txBody>
      <dsp:txXfrm rot="10800000">
        <a:off x="1894156" y="137189"/>
        <a:ext cx="7008764" cy="823137"/>
      </dsp:txXfrm>
    </dsp:sp>
    <dsp:sp modelId="{D94F82C1-2AA8-4059-A5DF-799D85FC3137}">
      <dsp:nvSpPr>
        <dsp:cNvPr id="0" name=""/>
        <dsp:cNvSpPr/>
      </dsp:nvSpPr>
      <dsp:spPr>
        <a:xfrm>
          <a:off x="8923839" y="0"/>
          <a:ext cx="3102125" cy="1097515"/>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ar-SY" sz="2000" kern="1200" dirty="0"/>
            <a:t>وزارة الصناعة</a:t>
          </a:r>
          <a:endParaRPr lang="en-US" sz="2000" kern="1200" dirty="0"/>
        </a:p>
      </dsp:txBody>
      <dsp:txXfrm>
        <a:off x="8977415" y="53576"/>
        <a:ext cx="2994973" cy="9903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1CCA2-A059-4935-82A4-7EE6ACA5315C}">
      <dsp:nvSpPr>
        <dsp:cNvPr id="0" name=""/>
        <dsp:cNvSpPr/>
      </dsp:nvSpPr>
      <dsp:spPr>
        <a:xfrm rot="10800000">
          <a:off x="1461306" y="0"/>
          <a:ext cx="7313812" cy="1097515"/>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r" defTabSz="889000" rtl="1">
            <a:lnSpc>
              <a:spcPct val="90000"/>
            </a:lnSpc>
            <a:spcBef>
              <a:spcPct val="0"/>
            </a:spcBef>
            <a:spcAft>
              <a:spcPct val="15000"/>
            </a:spcAft>
            <a:buChar char="••"/>
          </a:pPr>
          <a:r>
            <a:rPr lang="ar-SA" sz="2000" kern="1200" dirty="0"/>
            <a:t>طلاب وخريجي المعاهد التق</a:t>
          </a:r>
          <a:r>
            <a:rPr lang="ar-SY" sz="2000" kern="1200" dirty="0"/>
            <a:t>ا</a:t>
          </a:r>
          <a:r>
            <a:rPr lang="ar-SA" sz="2000" kern="1200" dirty="0"/>
            <a:t>نية</a:t>
          </a:r>
          <a:r>
            <a:rPr lang="ar-SY" sz="2000" kern="1200" dirty="0"/>
            <a:t>:</a:t>
          </a:r>
          <a:endParaRPr lang="en-US" sz="2000" kern="1200" dirty="0"/>
        </a:p>
        <a:p>
          <a:pPr marL="228600" lvl="1" indent="-228600" algn="r" defTabSz="889000" rtl="1">
            <a:lnSpc>
              <a:spcPct val="90000"/>
            </a:lnSpc>
            <a:spcBef>
              <a:spcPct val="0"/>
            </a:spcBef>
            <a:spcAft>
              <a:spcPct val="15000"/>
            </a:spcAft>
            <a:buChar char="••"/>
          </a:pPr>
          <a:r>
            <a:rPr lang="ar-SY" sz="2000" kern="1200" dirty="0"/>
            <a:t>(</a:t>
          </a:r>
          <a:r>
            <a:rPr lang="ar-SA" sz="2000" kern="1200" dirty="0"/>
            <a:t>تقنيات الحاسوب</a:t>
          </a:r>
          <a:r>
            <a:rPr lang="ar-SY" sz="2000" kern="1200" dirty="0"/>
            <a:t>-</a:t>
          </a:r>
          <a:r>
            <a:rPr lang="ar-SA" sz="2000" kern="1200" dirty="0"/>
            <a:t> </a:t>
          </a:r>
          <a:r>
            <a:rPr lang="ar-SA" sz="2000" kern="1200" dirty="0" err="1"/>
            <a:t>التقانية</a:t>
          </a:r>
          <a:r>
            <a:rPr lang="ar-SA" sz="2000" kern="1200" dirty="0"/>
            <a:t> الصناعية</a:t>
          </a:r>
          <a:r>
            <a:rPr lang="ar-SY" sz="2000" kern="1200" dirty="0"/>
            <a:t>) التابعة لوزارة التربية.</a:t>
          </a:r>
          <a:r>
            <a:rPr lang="ar-SA" sz="2000" kern="1200" dirty="0"/>
            <a:t> </a:t>
          </a:r>
          <a:endParaRPr lang="en-US" sz="2000" kern="1200" dirty="0"/>
        </a:p>
      </dsp:txBody>
      <dsp:txXfrm rot="10800000">
        <a:off x="1872874" y="137189"/>
        <a:ext cx="6902244" cy="823137"/>
      </dsp:txXfrm>
    </dsp:sp>
    <dsp:sp modelId="{D94F82C1-2AA8-4059-A5DF-799D85FC3137}">
      <dsp:nvSpPr>
        <dsp:cNvPr id="0" name=""/>
        <dsp:cNvSpPr/>
      </dsp:nvSpPr>
      <dsp:spPr>
        <a:xfrm>
          <a:off x="8795736" y="0"/>
          <a:ext cx="3057593" cy="1097515"/>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ar-SY" sz="2000" kern="1200" dirty="0"/>
            <a:t>وزارة التربية</a:t>
          </a:r>
          <a:endParaRPr lang="en-US" sz="2000" kern="1200" dirty="0"/>
        </a:p>
      </dsp:txBody>
      <dsp:txXfrm>
        <a:off x="8849312" y="53576"/>
        <a:ext cx="2950441" cy="9903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1CCA2-A059-4935-82A4-7EE6ACA5315C}">
      <dsp:nvSpPr>
        <dsp:cNvPr id="0" name=""/>
        <dsp:cNvSpPr/>
      </dsp:nvSpPr>
      <dsp:spPr>
        <a:xfrm rot="10800000">
          <a:off x="1466892" y="0"/>
          <a:ext cx="7341771" cy="1097515"/>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r" defTabSz="889000" rtl="1">
            <a:lnSpc>
              <a:spcPct val="90000"/>
            </a:lnSpc>
            <a:spcBef>
              <a:spcPct val="0"/>
            </a:spcBef>
            <a:spcAft>
              <a:spcPct val="15000"/>
            </a:spcAft>
            <a:buChar char="••"/>
          </a:pPr>
          <a:r>
            <a:rPr lang="ar-SA" sz="2000" kern="1200" dirty="0"/>
            <a:t>طلاب وخريجي المعاهد التق</a:t>
          </a:r>
          <a:r>
            <a:rPr lang="ar-SY" sz="2000" kern="1200" dirty="0"/>
            <a:t>ا</a:t>
          </a:r>
          <a:r>
            <a:rPr lang="ar-SA" sz="2000" kern="1200" dirty="0"/>
            <a:t>نية</a:t>
          </a:r>
          <a:r>
            <a:rPr lang="ar-SY" sz="2000" kern="1200" dirty="0"/>
            <a:t>:</a:t>
          </a:r>
          <a:endParaRPr lang="en-US" sz="2000" kern="1200" dirty="0"/>
        </a:p>
        <a:p>
          <a:pPr marL="228600" lvl="1" indent="-228600" algn="r" defTabSz="889000" rtl="1">
            <a:lnSpc>
              <a:spcPct val="90000"/>
            </a:lnSpc>
            <a:spcBef>
              <a:spcPct val="0"/>
            </a:spcBef>
            <a:spcAft>
              <a:spcPct val="15000"/>
            </a:spcAft>
            <a:buChar char="••"/>
          </a:pPr>
          <a:r>
            <a:rPr lang="ar-SA" sz="2000" kern="1200" dirty="0"/>
            <a:t>للكهرباء</a:t>
          </a:r>
          <a:r>
            <a:rPr lang="ar-SY" sz="2000" kern="1200" dirty="0"/>
            <a:t> </a:t>
          </a:r>
          <a:r>
            <a:rPr lang="ar-SA" sz="2000" kern="1200" dirty="0"/>
            <a:t>والميكانيك قسم (تقانة المعلومات والاتصالات)</a:t>
          </a:r>
          <a:r>
            <a:rPr lang="ar-SY" sz="2000" kern="1200" dirty="0"/>
            <a:t> التابعة لوزارة الكهرباء</a:t>
          </a:r>
          <a:r>
            <a:rPr lang="en-US" sz="2000" kern="1200" dirty="0"/>
            <a:t>.</a:t>
          </a:r>
        </a:p>
      </dsp:txBody>
      <dsp:txXfrm rot="10800000">
        <a:off x="1878460" y="137189"/>
        <a:ext cx="6930203" cy="823137"/>
      </dsp:txXfrm>
    </dsp:sp>
    <dsp:sp modelId="{D94F82C1-2AA8-4059-A5DF-799D85FC3137}">
      <dsp:nvSpPr>
        <dsp:cNvPr id="0" name=""/>
        <dsp:cNvSpPr/>
      </dsp:nvSpPr>
      <dsp:spPr>
        <a:xfrm>
          <a:off x="8829360" y="0"/>
          <a:ext cx="3069282" cy="1097515"/>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ar-SY" sz="2000" kern="1200" dirty="0"/>
            <a:t>وزارة الكهرباء</a:t>
          </a:r>
          <a:endParaRPr lang="en-US" sz="2000" kern="1200" dirty="0"/>
        </a:p>
      </dsp:txBody>
      <dsp:txXfrm>
        <a:off x="8882936" y="53576"/>
        <a:ext cx="2962130" cy="9903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B075B-C9A4-4FBE-8515-7CFEC3207F74}">
      <dsp:nvSpPr>
        <dsp:cNvPr id="0" name=""/>
        <dsp:cNvSpPr/>
      </dsp:nvSpPr>
      <dsp:spPr>
        <a:xfrm>
          <a:off x="3271188" y="1957108"/>
          <a:ext cx="1585623" cy="1585623"/>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ar-SY" sz="3100" kern="1200" dirty="0"/>
            <a:t>المحاور العامة للمسابقة</a:t>
          </a:r>
          <a:endParaRPr lang="en-US" sz="3100" kern="1200" dirty="0"/>
        </a:p>
      </dsp:txBody>
      <dsp:txXfrm>
        <a:off x="3348592" y="2034512"/>
        <a:ext cx="1430815" cy="1430815"/>
      </dsp:txXfrm>
    </dsp:sp>
    <dsp:sp modelId="{B686B6C5-A5EA-43FF-B82B-3336E5DD1AB3}">
      <dsp:nvSpPr>
        <dsp:cNvPr id="0" name=""/>
        <dsp:cNvSpPr/>
      </dsp:nvSpPr>
      <dsp:spPr>
        <a:xfrm rot="16200000">
          <a:off x="3643365" y="1536474"/>
          <a:ext cx="841268" cy="0"/>
        </a:xfrm>
        <a:custGeom>
          <a:avLst/>
          <a:gdLst/>
          <a:ahLst/>
          <a:cxnLst/>
          <a:rect l="0" t="0" r="0" b="0"/>
          <a:pathLst>
            <a:path>
              <a:moveTo>
                <a:pt x="0" y="0"/>
              </a:moveTo>
              <a:lnTo>
                <a:pt x="841268" y="0"/>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9CE20D-7448-46B9-ABA2-6AC2E91078FE}">
      <dsp:nvSpPr>
        <dsp:cNvPr id="0" name=""/>
        <dsp:cNvSpPr/>
      </dsp:nvSpPr>
      <dsp:spPr>
        <a:xfrm>
          <a:off x="3532816" y="53472"/>
          <a:ext cx="1062367" cy="1062367"/>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1">
            <a:lnSpc>
              <a:spcPct val="90000"/>
            </a:lnSpc>
            <a:spcBef>
              <a:spcPct val="0"/>
            </a:spcBef>
            <a:spcAft>
              <a:spcPct val="35000"/>
            </a:spcAft>
          </a:pPr>
          <a:r>
            <a:rPr lang="ar-SA" sz="1600" kern="1200" dirty="0"/>
            <a:t>التحكم </a:t>
          </a:r>
          <a:r>
            <a:rPr lang="ar-SA" sz="1600" kern="1200" dirty="0" err="1" smtClean="0"/>
            <a:t>والأتمتة</a:t>
          </a:r>
          <a:r>
            <a:rPr lang="ar-SA" sz="1600" kern="1200" dirty="0" smtClean="0"/>
            <a:t> </a:t>
          </a:r>
          <a:r>
            <a:rPr lang="ar-SA" sz="1600" kern="1200" dirty="0"/>
            <a:t>في القطاعات الصناعية</a:t>
          </a:r>
          <a:endParaRPr lang="en-US" sz="1600" kern="1200" dirty="0"/>
        </a:p>
      </dsp:txBody>
      <dsp:txXfrm>
        <a:off x="3584676" y="105332"/>
        <a:ext cx="958647" cy="958647"/>
      </dsp:txXfrm>
    </dsp:sp>
    <dsp:sp modelId="{AF8AE761-A61B-444C-8879-0295E1E4A146}">
      <dsp:nvSpPr>
        <dsp:cNvPr id="0" name=""/>
        <dsp:cNvSpPr/>
      </dsp:nvSpPr>
      <dsp:spPr>
        <a:xfrm rot="19285714">
          <a:off x="4805344" y="1970589"/>
          <a:ext cx="471809" cy="0"/>
        </a:xfrm>
        <a:custGeom>
          <a:avLst/>
          <a:gdLst/>
          <a:ahLst/>
          <a:cxnLst/>
          <a:rect l="0" t="0" r="0" b="0"/>
          <a:pathLst>
            <a:path>
              <a:moveTo>
                <a:pt x="0" y="0"/>
              </a:moveTo>
              <a:lnTo>
                <a:pt x="471809" y="0"/>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5C0724-B765-4CF5-BA31-209F9D923B1D}">
      <dsp:nvSpPr>
        <dsp:cNvPr id="0" name=""/>
        <dsp:cNvSpPr/>
      </dsp:nvSpPr>
      <dsp:spPr>
        <a:xfrm>
          <a:off x="5225687" y="868716"/>
          <a:ext cx="1062367" cy="1062367"/>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rtl="1">
            <a:lnSpc>
              <a:spcPct val="90000"/>
            </a:lnSpc>
            <a:spcBef>
              <a:spcPct val="0"/>
            </a:spcBef>
            <a:spcAft>
              <a:spcPct val="35000"/>
            </a:spcAft>
          </a:pPr>
          <a:r>
            <a:rPr lang="ar-SA" sz="2000" kern="1200" dirty="0"/>
            <a:t>نظم الاتصالات </a:t>
          </a:r>
          <a:r>
            <a:rPr lang="ar-SA" sz="2000" kern="1200" dirty="0" smtClean="0"/>
            <a:t>الحديثة</a:t>
          </a:r>
          <a:endParaRPr lang="en-US" sz="2000" kern="1200" dirty="0"/>
        </a:p>
      </dsp:txBody>
      <dsp:txXfrm>
        <a:off x="5277547" y="920576"/>
        <a:ext cx="958647" cy="958647"/>
      </dsp:txXfrm>
    </dsp:sp>
    <dsp:sp modelId="{82A912ED-7DC8-49F3-94CE-3D574778DD4A}">
      <dsp:nvSpPr>
        <dsp:cNvPr id="0" name=""/>
        <dsp:cNvSpPr/>
      </dsp:nvSpPr>
      <dsp:spPr>
        <a:xfrm rot="771429">
          <a:off x="4846692" y="3020685"/>
          <a:ext cx="807219" cy="0"/>
        </a:xfrm>
        <a:custGeom>
          <a:avLst/>
          <a:gdLst/>
          <a:ahLst/>
          <a:cxnLst/>
          <a:rect l="0" t="0" r="0" b="0"/>
          <a:pathLst>
            <a:path>
              <a:moveTo>
                <a:pt x="0" y="0"/>
              </a:moveTo>
              <a:lnTo>
                <a:pt x="807219" y="0"/>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0300FE-983A-453E-9370-BD75A6076150}">
      <dsp:nvSpPr>
        <dsp:cNvPr id="0" name=""/>
        <dsp:cNvSpPr/>
      </dsp:nvSpPr>
      <dsp:spPr>
        <a:xfrm>
          <a:off x="5643792" y="2700552"/>
          <a:ext cx="1062367" cy="1062367"/>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rtl="1">
            <a:lnSpc>
              <a:spcPct val="90000"/>
            </a:lnSpc>
            <a:spcBef>
              <a:spcPct val="0"/>
            </a:spcBef>
            <a:spcAft>
              <a:spcPct val="35000"/>
            </a:spcAft>
          </a:pPr>
          <a:r>
            <a:rPr lang="ar-SA" sz="1900" kern="1200" dirty="0"/>
            <a:t>النظم </a:t>
          </a:r>
          <a:r>
            <a:rPr lang="ar-SA" sz="1900" kern="1200" dirty="0" smtClean="0"/>
            <a:t>الإلكترونية والحاسوبية</a:t>
          </a:r>
          <a:endParaRPr lang="en-US" sz="1900" kern="1200" dirty="0"/>
        </a:p>
      </dsp:txBody>
      <dsp:txXfrm>
        <a:off x="5695652" y="2752412"/>
        <a:ext cx="958647" cy="958647"/>
      </dsp:txXfrm>
    </dsp:sp>
    <dsp:sp modelId="{F808A8F2-2197-4490-B83B-417F65C2E2A3}">
      <dsp:nvSpPr>
        <dsp:cNvPr id="0" name=""/>
        <dsp:cNvSpPr/>
      </dsp:nvSpPr>
      <dsp:spPr>
        <a:xfrm rot="3857143">
          <a:off x="4248863" y="3856151"/>
          <a:ext cx="695739" cy="0"/>
        </a:xfrm>
        <a:custGeom>
          <a:avLst/>
          <a:gdLst/>
          <a:ahLst/>
          <a:cxnLst/>
          <a:rect l="0" t="0" r="0" b="0"/>
          <a:pathLst>
            <a:path>
              <a:moveTo>
                <a:pt x="0" y="0"/>
              </a:moveTo>
              <a:lnTo>
                <a:pt x="695739" y="0"/>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C2B9E2-BAD9-4BA9-A3D1-0EEC44B01CDB}">
      <dsp:nvSpPr>
        <dsp:cNvPr id="0" name=""/>
        <dsp:cNvSpPr/>
      </dsp:nvSpPr>
      <dsp:spPr>
        <a:xfrm>
          <a:off x="4472288" y="4169571"/>
          <a:ext cx="1062367" cy="1062367"/>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rtl="1">
            <a:lnSpc>
              <a:spcPct val="90000"/>
            </a:lnSpc>
            <a:spcBef>
              <a:spcPct val="0"/>
            </a:spcBef>
            <a:spcAft>
              <a:spcPct val="35000"/>
            </a:spcAft>
          </a:pPr>
          <a:r>
            <a:rPr lang="ar-SA" sz="1900" kern="1200" dirty="0"/>
            <a:t>تنفيذ وإدارة نظم شبكات </a:t>
          </a:r>
          <a:r>
            <a:rPr lang="ar-SA" sz="1900" kern="1200" dirty="0" smtClean="0"/>
            <a:t>الحواسيب</a:t>
          </a:r>
          <a:endParaRPr lang="en-US" sz="1900" kern="1200" dirty="0"/>
        </a:p>
      </dsp:txBody>
      <dsp:txXfrm>
        <a:off x="4524148" y="4221431"/>
        <a:ext cx="958647" cy="958647"/>
      </dsp:txXfrm>
    </dsp:sp>
    <dsp:sp modelId="{01AC6C0D-CFB9-407E-BF3F-42C281642724}">
      <dsp:nvSpPr>
        <dsp:cNvPr id="0" name=""/>
        <dsp:cNvSpPr/>
      </dsp:nvSpPr>
      <dsp:spPr>
        <a:xfrm rot="6942857">
          <a:off x="3183397" y="3856151"/>
          <a:ext cx="695739" cy="0"/>
        </a:xfrm>
        <a:custGeom>
          <a:avLst/>
          <a:gdLst/>
          <a:ahLst/>
          <a:cxnLst/>
          <a:rect l="0" t="0" r="0" b="0"/>
          <a:pathLst>
            <a:path>
              <a:moveTo>
                <a:pt x="0" y="0"/>
              </a:moveTo>
              <a:lnTo>
                <a:pt x="695739" y="0"/>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A37CC9-5B17-4E43-A855-DC4F5015ADDA}">
      <dsp:nvSpPr>
        <dsp:cNvPr id="0" name=""/>
        <dsp:cNvSpPr/>
      </dsp:nvSpPr>
      <dsp:spPr>
        <a:xfrm>
          <a:off x="2593343" y="4169571"/>
          <a:ext cx="1062367" cy="1062367"/>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rtl="1">
            <a:lnSpc>
              <a:spcPct val="90000"/>
            </a:lnSpc>
            <a:spcBef>
              <a:spcPct val="0"/>
            </a:spcBef>
            <a:spcAft>
              <a:spcPct val="35000"/>
            </a:spcAft>
          </a:pPr>
          <a:r>
            <a:rPr lang="ar-SA" sz="1300" kern="1200" dirty="0"/>
            <a:t>البرمجيات التطبيقية في مجال الاتصالات والمعلوماتية </a:t>
          </a:r>
          <a:r>
            <a:rPr lang="ar-SA" sz="1300" kern="1200" dirty="0" smtClean="0"/>
            <a:t>والتحكم</a:t>
          </a:r>
          <a:endParaRPr lang="en-US" sz="1300" kern="1200" dirty="0"/>
        </a:p>
      </dsp:txBody>
      <dsp:txXfrm>
        <a:off x="2645203" y="4221431"/>
        <a:ext cx="958647" cy="958647"/>
      </dsp:txXfrm>
    </dsp:sp>
    <dsp:sp modelId="{99EE937F-CB1D-422D-8832-E838428149BB}">
      <dsp:nvSpPr>
        <dsp:cNvPr id="0" name=""/>
        <dsp:cNvSpPr/>
      </dsp:nvSpPr>
      <dsp:spPr>
        <a:xfrm rot="10028571">
          <a:off x="2474088" y="3020685"/>
          <a:ext cx="807219" cy="0"/>
        </a:xfrm>
        <a:custGeom>
          <a:avLst/>
          <a:gdLst/>
          <a:ahLst/>
          <a:cxnLst/>
          <a:rect l="0" t="0" r="0" b="0"/>
          <a:pathLst>
            <a:path>
              <a:moveTo>
                <a:pt x="0" y="0"/>
              </a:moveTo>
              <a:lnTo>
                <a:pt x="807219" y="0"/>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F3CAAE-99B8-4DBA-BF37-D1DD70B1146C}">
      <dsp:nvSpPr>
        <dsp:cNvPr id="0" name=""/>
        <dsp:cNvSpPr/>
      </dsp:nvSpPr>
      <dsp:spPr>
        <a:xfrm>
          <a:off x="1421840" y="2700552"/>
          <a:ext cx="1062367" cy="1062367"/>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1">
            <a:lnSpc>
              <a:spcPct val="90000"/>
            </a:lnSpc>
            <a:spcBef>
              <a:spcPct val="0"/>
            </a:spcBef>
            <a:spcAft>
              <a:spcPct val="35000"/>
            </a:spcAft>
          </a:pPr>
          <a:r>
            <a:rPr lang="ar-SA" sz="1600" kern="1200" dirty="0"/>
            <a:t>طرق القياس وأجهزة القياس </a:t>
          </a:r>
          <a:r>
            <a:rPr lang="ar-SA" sz="1600" kern="1200" dirty="0" smtClean="0"/>
            <a:t>الإلكترونية</a:t>
          </a:r>
          <a:endParaRPr lang="en-US" sz="1600" kern="1200" dirty="0"/>
        </a:p>
      </dsp:txBody>
      <dsp:txXfrm>
        <a:off x="1473700" y="2752412"/>
        <a:ext cx="958647" cy="958647"/>
      </dsp:txXfrm>
    </dsp:sp>
    <dsp:sp modelId="{F0BE2433-A9B1-4845-9E50-FA907F1790CF}">
      <dsp:nvSpPr>
        <dsp:cNvPr id="0" name=""/>
        <dsp:cNvSpPr/>
      </dsp:nvSpPr>
      <dsp:spPr>
        <a:xfrm rot="13114286">
          <a:off x="2850845" y="1970589"/>
          <a:ext cx="471809" cy="0"/>
        </a:xfrm>
        <a:custGeom>
          <a:avLst/>
          <a:gdLst/>
          <a:ahLst/>
          <a:cxnLst/>
          <a:rect l="0" t="0" r="0" b="0"/>
          <a:pathLst>
            <a:path>
              <a:moveTo>
                <a:pt x="0" y="0"/>
              </a:moveTo>
              <a:lnTo>
                <a:pt x="471809" y="0"/>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3C2124-D121-4566-8F85-B3FFFB4857CE}">
      <dsp:nvSpPr>
        <dsp:cNvPr id="0" name=""/>
        <dsp:cNvSpPr/>
      </dsp:nvSpPr>
      <dsp:spPr>
        <a:xfrm>
          <a:off x="1839944" y="868716"/>
          <a:ext cx="1062367" cy="1062367"/>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1">
            <a:lnSpc>
              <a:spcPct val="90000"/>
            </a:lnSpc>
            <a:spcBef>
              <a:spcPct val="0"/>
            </a:spcBef>
            <a:spcAft>
              <a:spcPct val="35000"/>
            </a:spcAft>
          </a:pPr>
          <a:r>
            <a:rPr lang="ar-SA" sz="1600" kern="1200" dirty="0"/>
            <a:t>منظومات القيادة والتحكم </a:t>
          </a:r>
          <a:r>
            <a:rPr lang="ar-SA" sz="1600" kern="1200" dirty="0" smtClean="0"/>
            <a:t>الآلي</a:t>
          </a:r>
          <a:endParaRPr lang="en-US" sz="1600" kern="1200" dirty="0"/>
        </a:p>
      </dsp:txBody>
      <dsp:txXfrm>
        <a:off x="1891804" y="920576"/>
        <a:ext cx="958647" cy="9586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B075B-C9A4-4FBE-8515-7CFEC3207F74}">
      <dsp:nvSpPr>
        <dsp:cNvPr id="0" name=""/>
        <dsp:cNvSpPr/>
      </dsp:nvSpPr>
      <dsp:spPr>
        <a:xfrm>
          <a:off x="3281708" y="2426326"/>
          <a:ext cx="1564583" cy="1564583"/>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ar-SY" sz="3100" kern="1200" dirty="0"/>
            <a:t>المحاور العامة للمسابقة</a:t>
          </a:r>
          <a:endParaRPr lang="en-US" sz="3100" kern="1200" dirty="0"/>
        </a:p>
      </dsp:txBody>
      <dsp:txXfrm>
        <a:off x="3358085" y="2502703"/>
        <a:ext cx="1411829" cy="1411829"/>
      </dsp:txXfrm>
    </dsp:sp>
    <dsp:sp modelId="{B686B6C5-A5EA-43FF-B82B-3336E5DD1AB3}">
      <dsp:nvSpPr>
        <dsp:cNvPr id="0" name=""/>
        <dsp:cNvSpPr/>
      </dsp:nvSpPr>
      <dsp:spPr>
        <a:xfrm rot="16200000">
          <a:off x="3515255" y="1877581"/>
          <a:ext cx="1097489" cy="0"/>
        </a:xfrm>
        <a:custGeom>
          <a:avLst/>
          <a:gdLst/>
          <a:ahLst/>
          <a:cxnLst/>
          <a:rect l="0" t="0" r="0" b="0"/>
          <a:pathLst>
            <a:path>
              <a:moveTo>
                <a:pt x="0" y="0"/>
              </a:moveTo>
              <a:lnTo>
                <a:pt x="1097489" y="0"/>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9CE20D-7448-46B9-ABA2-6AC2E91078FE}">
      <dsp:nvSpPr>
        <dsp:cNvPr id="0" name=""/>
        <dsp:cNvSpPr/>
      </dsp:nvSpPr>
      <dsp:spPr>
        <a:xfrm>
          <a:off x="3539864" y="280565"/>
          <a:ext cx="1048270" cy="104827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rtl="1">
            <a:lnSpc>
              <a:spcPct val="90000"/>
            </a:lnSpc>
            <a:spcBef>
              <a:spcPct val="0"/>
            </a:spcBef>
            <a:spcAft>
              <a:spcPct val="35000"/>
            </a:spcAft>
          </a:pPr>
          <a:r>
            <a:rPr lang="ar-SA" sz="1300" kern="1200" dirty="0"/>
            <a:t>إنشاء مواقع وتطبيقات ويب تلبي احتياجات سوق </a:t>
          </a:r>
          <a:r>
            <a:rPr lang="ar-SA" sz="1300" kern="1200" dirty="0" err="1" smtClean="0"/>
            <a:t>العملقواعد</a:t>
          </a:r>
          <a:r>
            <a:rPr lang="ar-SA" sz="1300" kern="1200" dirty="0" smtClean="0"/>
            <a:t> البيانات</a:t>
          </a:r>
          <a:endParaRPr lang="en-US" sz="1300" kern="1200" dirty="0"/>
        </a:p>
      </dsp:txBody>
      <dsp:txXfrm>
        <a:off x="3591036" y="331737"/>
        <a:ext cx="945926" cy="945926"/>
      </dsp:txXfrm>
    </dsp:sp>
    <dsp:sp modelId="{D4867A7F-65AF-4CA0-8DB3-8CEF4D49A66D}">
      <dsp:nvSpPr>
        <dsp:cNvPr id="0" name=""/>
        <dsp:cNvSpPr/>
      </dsp:nvSpPr>
      <dsp:spPr>
        <a:xfrm rot="1800000">
          <a:off x="4786312" y="3884120"/>
          <a:ext cx="895384" cy="0"/>
        </a:xfrm>
        <a:custGeom>
          <a:avLst/>
          <a:gdLst/>
          <a:ahLst/>
          <a:cxnLst/>
          <a:rect l="0" t="0" r="0" b="0"/>
          <a:pathLst>
            <a:path>
              <a:moveTo>
                <a:pt x="0" y="0"/>
              </a:moveTo>
              <a:lnTo>
                <a:pt x="895384" y="0"/>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6B6604-4BA7-4F29-9F00-8681AD24C33F}">
      <dsp:nvSpPr>
        <dsp:cNvPr id="0" name=""/>
        <dsp:cNvSpPr/>
      </dsp:nvSpPr>
      <dsp:spPr>
        <a:xfrm>
          <a:off x="5621717" y="3886440"/>
          <a:ext cx="1048270" cy="104827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rtl="1">
            <a:lnSpc>
              <a:spcPct val="90000"/>
            </a:lnSpc>
            <a:spcBef>
              <a:spcPct val="0"/>
            </a:spcBef>
            <a:spcAft>
              <a:spcPct val="35000"/>
            </a:spcAft>
          </a:pPr>
          <a:r>
            <a:rPr lang="ar-SA" sz="2000" kern="1200" dirty="0"/>
            <a:t>أمن </a:t>
          </a:r>
          <a:r>
            <a:rPr lang="ar-SA" sz="2000" kern="1200" dirty="0" smtClean="0"/>
            <a:t>المعلومات</a:t>
          </a:r>
          <a:endParaRPr lang="en-US" sz="2000" kern="1200" dirty="0"/>
        </a:p>
      </dsp:txBody>
      <dsp:txXfrm>
        <a:off x="5672889" y="3937612"/>
        <a:ext cx="945926" cy="945926"/>
      </dsp:txXfrm>
    </dsp:sp>
    <dsp:sp modelId="{215B7296-3899-4AE0-A0A7-8BCE2A7AC584}">
      <dsp:nvSpPr>
        <dsp:cNvPr id="0" name=""/>
        <dsp:cNvSpPr/>
      </dsp:nvSpPr>
      <dsp:spPr>
        <a:xfrm rot="9000000">
          <a:off x="2446302" y="3884120"/>
          <a:ext cx="895384" cy="0"/>
        </a:xfrm>
        <a:custGeom>
          <a:avLst/>
          <a:gdLst/>
          <a:ahLst/>
          <a:cxnLst/>
          <a:rect l="0" t="0" r="0" b="0"/>
          <a:pathLst>
            <a:path>
              <a:moveTo>
                <a:pt x="0" y="0"/>
              </a:moveTo>
              <a:lnTo>
                <a:pt x="895384" y="0"/>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8B9E5-A85A-41F0-9B7D-3B04937FC528}">
      <dsp:nvSpPr>
        <dsp:cNvPr id="0" name=""/>
        <dsp:cNvSpPr/>
      </dsp:nvSpPr>
      <dsp:spPr>
        <a:xfrm>
          <a:off x="1458011" y="3886440"/>
          <a:ext cx="1048270" cy="104827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rtl="1">
            <a:lnSpc>
              <a:spcPct val="90000"/>
            </a:lnSpc>
            <a:spcBef>
              <a:spcPct val="0"/>
            </a:spcBef>
            <a:spcAft>
              <a:spcPct val="35000"/>
            </a:spcAft>
          </a:pPr>
          <a:r>
            <a:rPr lang="ar-SA" sz="2500" kern="1200" dirty="0"/>
            <a:t>الحوسبة </a:t>
          </a:r>
          <a:r>
            <a:rPr lang="ar-SA" sz="2500" kern="1200" dirty="0" smtClean="0"/>
            <a:t>السحابية</a:t>
          </a:r>
          <a:endParaRPr lang="en-US" sz="2500" kern="1200" dirty="0"/>
        </a:p>
      </dsp:txBody>
      <dsp:txXfrm>
        <a:off x="1509183" y="3937612"/>
        <a:ext cx="945926" cy="9459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8FBEE-680A-4994-90E7-17A05C339E9F}">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01DAC20-6C95-46DE-BD0C-15629B5055E6}">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SY" sz="1700" kern="1200" dirty="0"/>
            <a:t>إعداد بحث حول محاور المسابقة</a:t>
          </a:r>
          <a:endParaRPr lang="en-US" sz="1700" kern="1200" dirty="0"/>
        </a:p>
      </dsp:txBody>
      <dsp:txXfrm>
        <a:off x="3698614" y="941764"/>
        <a:ext cx="1449298" cy="724475"/>
      </dsp:txXfrm>
    </dsp:sp>
    <dsp:sp modelId="{F0BC73B2-20D9-40DF-A59A-3623789BF7FC}">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D885BE2-9CAA-45E8-BB5F-05B2FD623D2E}">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SY" sz="1700" kern="1200" dirty="0"/>
            <a:t>تقديم البحث بصيغة   </a:t>
          </a:r>
          <a:r>
            <a:rPr lang="en-US" sz="1700" kern="1200" dirty="0"/>
            <a:t>Word –PDF</a:t>
          </a:r>
        </a:p>
      </dsp:txBody>
      <dsp:txXfrm>
        <a:off x="2977148" y="2449237"/>
        <a:ext cx="1449298" cy="724475"/>
      </dsp:txXfrm>
    </dsp:sp>
    <dsp:sp modelId="{03650CF3-5D66-4A6F-80EE-CFE73232759A}">
      <dsp:nvSpPr>
        <dsp:cNvPr id="0" name=""/>
        <dsp:cNvSpPr/>
      </dsp:nvSpPr>
      <dsp:spPr>
        <a:xfrm>
          <a:off x="3307759" y="3176964"/>
          <a:ext cx="2240804" cy="2241702"/>
        </a:xfrm>
        <a:prstGeom prst="blockArc">
          <a:avLst>
            <a:gd name="adj1" fmla="val 13500000"/>
            <a:gd name="adj2" fmla="val 10800000"/>
            <a:gd name="adj3" fmla="val 1274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433C99-D9A9-4CAA-B08F-C89DF5156846}">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SY" sz="1700" kern="1200" dirty="0"/>
            <a:t>إلى وزارة التنمية الإدارية/ مركز القادة</a:t>
          </a:r>
          <a:endParaRPr lang="en-US" sz="1700" kern="1200" dirty="0"/>
        </a:p>
      </dsp:txBody>
      <dsp:txXfrm>
        <a:off x="3702042" y="3958878"/>
        <a:ext cx="1449298" cy="7244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68953-3E34-4821-AC39-4FE07B6CB0DC}">
      <dsp:nvSpPr>
        <dsp:cNvPr id="0" name=""/>
        <dsp:cNvSpPr/>
      </dsp:nvSpPr>
      <dsp:spPr>
        <a:xfrm rot="16200000">
          <a:off x="2582351" y="-2463519"/>
          <a:ext cx="931296" cy="6096000"/>
        </a:xfrm>
        <a:prstGeom prst="round2Same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r" defTabSz="622300" rtl="1">
            <a:lnSpc>
              <a:spcPct val="90000"/>
            </a:lnSpc>
            <a:spcBef>
              <a:spcPct val="0"/>
            </a:spcBef>
            <a:spcAft>
              <a:spcPct val="15000"/>
            </a:spcAft>
            <a:buChar char="••"/>
          </a:pPr>
          <a:r>
            <a:rPr lang="ar-SA" sz="1400" kern="1200" dirty="0"/>
            <a:t>يبدأ البحث بمقدمة، يقوم الباحث فيها بتحديد المشكلة التي سيعالجها في البحث وإعطاء بعض الأفكار العامة حولها، ثم يعلن الباحث عن خطته في البحث موضحاً أسباب اتباع هذه الخطة والدوافع التي دفعته للتركيز على بعض المسائل محدداً المواضيع التي تدخل بالذات داخل إطار موضوعه.</a:t>
          </a:r>
          <a:endParaRPr lang="en-US" sz="1400" kern="1200" dirty="0"/>
        </a:p>
      </dsp:txBody>
      <dsp:txXfrm rot="5400000">
        <a:off x="45461" y="164295"/>
        <a:ext cx="6050538" cy="840372"/>
      </dsp:txXfrm>
    </dsp:sp>
    <dsp:sp modelId="{6B54A071-DC8A-4348-84AF-2A39D4117A04}">
      <dsp:nvSpPr>
        <dsp:cNvPr id="0" name=""/>
        <dsp:cNvSpPr/>
      </dsp:nvSpPr>
      <dsp:spPr>
        <a:xfrm>
          <a:off x="6095999" y="2420"/>
          <a:ext cx="3429000" cy="1164120"/>
        </a:xfrm>
        <a:prstGeom prst="roundRect">
          <a:avLst/>
        </a:prstGeom>
        <a:solidFill>
          <a:schemeClr val="accent2">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ar-SA" sz="2000" b="1" kern="1200" dirty="0"/>
            <a:t>المقدمة</a:t>
          </a:r>
          <a:endParaRPr lang="en-US" sz="2000" kern="1200" dirty="0"/>
        </a:p>
      </dsp:txBody>
      <dsp:txXfrm>
        <a:off x="6152827" y="59248"/>
        <a:ext cx="3315344" cy="1050464"/>
      </dsp:txXfrm>
    </dsp:sp>
    <dsp:sp modelId="{B94B4881-ACBE-4DEB-8ECC-B0D5BC67B921}">
      <dsp:nvSpPr>
        <dsp:cNvPr id="0" name=""/>
        <dsp:cNvSpPr/>
      </dsp:nvSpPr>
      <dsp:spPr>
        <a:xfrm rot="16200000">
          <a:off x="2582351" y="-1241193"/>
          <a:ext cx="931296" cy="6096000"/>
        </a:xfrm>
        <a:prstGeom prst="round2Same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r" defTabSz="622300" rtl="1">
            <a:lnSpc>
              <a:spcPct val="90000"/>
            </a:lnSpc>
            <a:spcBef>
              <a:spcPct val="0"/>
            </a:spcBef>
            <a:spcAft>
              <a:spcPct val="15000"/>
            </a:spcAft>
            <a:buChar char="••"/>
          </a:pPr>
          <a:r>
            <a:rPr lang="ar-SA" sz="1400" kern="1200" dirty="0"/>
            <a:t>يقسم متن البحث إلى أقسام وفروع مختلفة اعتماداً على طبيعة البحث والغرض منه فهو قد يقسم إلى أبواب أو فصول أو مباحث، ويتوجب اختيار عنوان مناسب لكل باب أو فصل أو مبحث يعبر عما يحتويه، وعدم نسيان هيمنة وسيطرة الفكرة الرئيسية للمشكلة على جميع أقسام البحث.</a:t>
          </a:r>
          <a:endParaRPr lang="en-US" sz="1400" kern="1200" dirty="0"/>
        </a:p>
      </dsp:txBody>
      <dsp:txXfrm rot="5400000">
        <a:off x="45461" y="1386621"/>
        <a:ext cx="6050538" cy="840372"/>
      </dsp:txXfrm>
    </dsp:sp>
    <dsp:sp modelId="{C62872C0-79B2-4314-B43B-09ACCDA475D1}">
      <dsp:nvSpPr>
        <dsp:cNvPr id="0" name=""/>
        <dsp:cNvSpPr/>
      </dsp:nvSpPr>
      <dsp:spPr>
        <a:xfrm>
          <a:off x="6096000" y="1224746"/>
          <a:ext cx="3429000" cy="1164120"/>
        </a:xfrm>
        <a:prstGeom prst="roundRect">
          <a:avLst/>
        </a:prstGeom>
        <a:solidFill>
          <a:schemeClr val="accent2">
            <a:alpha val="90000"/>
            <a:hueOff val="0"/>
            <a:satOff val="0"/>
            <a:lumOff val="0"/>
            <a:alphaOff val="-13333"/>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ar-SA" sz="2000" b="1" kern="1200" dirty="0"/>
            <a:t>المتن</a:t>
          </a:r>
          <a:endParaRPr lang="en-US" sz="2000" kern="1200" dirty="0"/>
        </a:p>
      </dsp:txBody>
      <dsp:txXfrm>
        <a:off x="6152828" y="1281574"/>
        <a:ext cx="3315344" cy="1050464"/>
      </dsp:txXfrm>
    </dsp:sp>
    <dsp:sp modelId="{1F6F009E-933C-4A1C-8869-D4876909C329}">
      <dsp:nvSpPr>
        <dsp:cNvPr id="0" name=""/>
        <dsp:cNvSpPr/>
      </dsp:nvSpPr>
      <dsp:spPr>
        <a:xfrm rot="16200000">
          <a:off x="2582351" y="-18867"/>
          <a:ext cx="931296" cy="6096000"/>
        </a:xfrm>
        <a:prstGeom prst="round2Same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r" defTabSz="622300" rtl="1">
            <a:lnSpc>
              <a:spcPct val="90000"/>
            </a:lnSpc>
            <a:spcBef>
              <a:spcPct val="0"/>
            </a:spcBef>
            <a:spcAft>
              <a:spcPct val="15000"/>
            </a:spcAft>
            <a:buChar char="••"/>
          </a:pPr>
          <a:r>
            <a:rPr lang="ar-SA" sz="1400" kern="1200" dirty="0"/>
            <a:t>ينتهي البحث بخاتمة تخصص لإعطاء فكرة جوهرية بشكل مركز عن المشكلة التي عالجها البحث مع إبراز أهم الملاحظات التي أبداها البحث والنتائج التي انتهى إليها، ويُفضل تثبيت الاقتراحات التي تقدم بها الباحث في ثنايا البحث وخاصةً التي تحتوي على اقتراحات أو أفكار ومبادئ جديدة يطرحها البحث.</a:t>
          </a:r>
          <a:endParaRPr lang="en-US" sz="1400" kern="1200" dirty="0"/>
        </a:p>
      </dsp:txBody>
      <dsp:txXfrm rot="5400000">
        <a:off x="45461" y="2608947"/>
        <a:ext cx="6050538" cy="840372"/>
      </dsp:txXfrm>
    </dsp:sp>
    <dsp:sp modelId="{823B7A4C-AF64-4FFB-9F94-36D3B89298CF}">
      <dsp:nvSpPr>
        <dsp:cNvPr id="0" name=""/>
        <dsp:cNvSpPr/>
      </dsp:nvSpPr>
      <dsp:spPr>
        <a:xfrm>
          <a:off x="6096000" y="2447072"/>
          <a:ext cx="3429000" cy="1164120"/>
        </a:xfrm>
        <a:prstGeom prst="roundRect">
          <a:avLst/>
        </a:prstGeom>
        <a:solidFill>
          <a:schemeClr val="accent2">
            <a:alpha val="90000"/>
            <a:hueOff val="0"/>
            <a:satOff val="0"/>
            <a:lumOff val="0"/>
            <a:alphaOff val="-26667"/>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ar-SA" sz="2000" b="1" kern="1200" dirty="0"/>
            <a:t>الخاتمة</a:t>
          </a:r>
          <a:r>
            <a:rPr lang="ar-SA" sz="2000" kern="1200" dirty="0"/>
            <a:t> </a:t>
          </a:r>
          <a:endParaRPr lang="en-US" sz="2000" kern="1200" dirty="0"/>
        </a:p>
      </dsp:txBody>
      <dsp:txXfrm>
        <a:off x="6152828" y="2503900"/>
        <a:ext cx="3315344" cy="1050464"/>
      </dsp:txXfrm>
    </dsp:sp>
    <dsp:sp modelId="{31A223AD-2ACE-4925-8DE1-02FE112AA9D2}">
      <dsp:nvSpPr>
        <dsp:cNvPr id="0" name=""/>
        <dsp:cNvSpPr/>
      </dsp:nvSpPr>
      <dsp:spPr>
        <a:xfrm rot="16200000">
          <a:off x="2582351" y="1203458"/>
          <a:ext cx="931296" cy="6096000"/>
        </a:xfrm>
        <a:prstGeom prst="round2Same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r" defTabSz="622300" rtl="1">
            <a:lnSpc>
              <a:spcPct val="90000"/>
            </a:lnSpc>
            <a:spcBef>
              <a:spcPct val="0"/>
            </a:spcBef>
            <a:spcAft>
              <a:spcPct val="15000"/>
            </a:spcAft>
            <a:buChar char="••"/>
          </a:pPr>
          <a:r>
            <a:rPr lang="ar-SA" sz="1400" kern="1200" dirty="0"/>
            <a:t>تتضمن المراجع التي تم الاستعانة بها لإعداد البحث.</a:t>
          </a:r>
          <a:endParaRPr lang="en-US" sz="1400" kern="1200" dirty="0"/>
        </a:p>
      </dsp:txBody>
      <dsp:txXfrm rot="5400000">
        <a:off x="45461" y="3831272"/>
        <a:ext cx="6050538" cy="840372"/>
      </dsp:txXfrm>
    </dsp:sp>
    <dsp:sp modelId="{8E888D87-2863-46DC-9571-58B5E2466562}">
      <dsp:nvSpPr>
        <dsp:cNvPr id="0" name=""/>
        <dsp:cNvSpPr/>
      </dsp:nvSpPr>
      <dsp:spPr>
        <a:xfrm>
          <a:off x="6096000" y="3669398"/>
          <a:ext cx="3429000" cy="1164120"/>
        </a:xfrm>
        <a:prstGeom prst="roundRect">
          <a:avLst/>
        </a:prstGeom>
        <a:solidFill>
          <a:schemeClr val="accent2">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ar-SY" sz="2000" kern="1200" dirty="0"/>
            <a:t>المراجع</a:t>
          </a:r>
          <a:endParaRPr lang="en-US" sz="2000" kern="1200" dirty="0"/>
        </a:p>
      </dsp:txBody>
      <dsp:txXfrm>
        <a:off x="6152828" y="3726226"/>
        <a:ext cx="3315344" cy="105046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955" cy="49739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246" y="1"/>
            <a:ext cx="2945955" cy="497397"/>
          </a:xfrm>
          <a:prstGeom prst="rect">
            <a:avLst/>
          </a:prstGeom>
        </p:spPr>
        <p:txBody>
          <a:bodyPr vert="horz" lIns="91440" tIns="45720" rIns="91440" bIns="45720" rtlCol="0"/>
          <a:lstStyle>
            <a:lvl1pPr algn="r">
              <a:defRPr sz="1200"/>
            </a:lvl1pPr>
          </a:lstStyle>
          <a:p>
            <a:fld id="{3C13108E-B01B-4E1E-B37D-20FBDEF11FE6}" type="datetimeFigureOut">
              <a:rPr lang="en-US" smtClean="0"/>
              <a:t>8/30/2022</a:t>
            </a:fld>
            <a:endParaRPr lang="en-US" dirty="0"/>
          </a:p>
        </p:txBody>
      </p:sp>
      <p:sp>
        <p:nvSpPr>
          <p:cNvPr id="4" name="Footer Placeholder 3"/>
          <p:cNvSpPr>
            <a:spLocks noGrp="1"/>
          </p:cNvSpPr>
          <p:nvPr>
            <p:ph type="ftr" sz="quarter" idx="2"/>
          </p:nvPr>
        </p:nvSpPr>
        <p:spPr>
          <a:xfrm>
            <a:off x="1" y="9430829"/>
            <a:ext cx="2945955" cy="49739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246" y="9430829"/>
            <a:ext cx="2945955" cy="497396"/>
          </a:xfrm>
          <a:prstGeom prst="rect">
            <a:avLst/>
          </a:prstGeom>
        </p:spPr>
        <p:txBody>
          <a:bodyPr vert="horz" lIns="91440" tIns="45720" rIns="91440" bIns="45720" rtlCol="0" anchor="b"/>
          <a:lstStyle>
            <a:lvl1pPr algn="r">
              <a:defRPr sz="1200"/>
            </a:lvl1pPr>
          </a:lstStyle>
          <a:p>
            <a:fld id="{41AF8F7E-9D9E-4836-870D-019FC79D1BA2}" type="slidenum">
              <a:rPr lang="en-US" smtClean="0"/>
              <a:t>‹#›</a:t>
            </a:fld>
            <a:endParaRPr lang="en-US" dirty="0"/>
          </a:p>
        </p:txBody>
      </p:sp>
    </p:spTree>
    <p:extLst>
      <p:ext uri="{BB962C8B-B14F-4D97-AF65-F5344CB8AC3E}">
        <p14:creationId xmlns:p14="http://schemas.microsoft.com/office/powerpoint/2010/main" val="23670865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2"/>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3850444" y="0"/>
            <a:ext cx="2945659" cy="496412"/>
          </a:xfrm>
          <a:prstGeom prst="rect">
            <a:avLst/>
          </a:prstGeom>
        </p:spPr>
        <p:txBody>
          <a:bodyPr vert="horz" lIns="96661" tIns="48331" rIns="96661" bIns="48331" rtlCol="0"/>
          <a:lstStyle>
            <a:lvl1pPr algn="r">
              <a:defRPr sz="1300"/>
            </a:lvl1pPr>
          </a:lstStyle>
          <a:p>
            <a:fld id="{4373BD57-350B-40E0-9BEE-0682A090C606}" type="datetimeFigureOut">
              <a:rPr lang="en-US" smtClean="0"/>
              <a:t>8/30/2022</a:t>
            </a:fld>
            <a:endParaRPr lang="en-US" dirty="0"/>
          </a:p>
        </p:txBody>
      </p:sp>
      <p:sp>
        <p:nvSpPr>
          <p:cNvPr id="4" name="Slide Image Placeholder 3"/>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679768" y="4715908"/>
            <a:ext cx="5438140" cy="4467702"/>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1"/>
            <a:ext cx="2945659" cy="496412"/>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0444" y="9430091"/>
            <a:ext cx="2945659" cy="496412"/>
          </a:xfrm>
          <a:prstGeom prst="rect">
            <a:avLst/>
          </a:prstGeom>
        </p:spPr>
        <p:txBody>
          <a:bodyPr vert="horz" lIns="96661" tIns="48331" rIns="96661" bIns="48331" rtlCol="0" anchor="b"/>
          <a:lstStyle>
            <a:lvl1pPr algn="r">
              <a:defRPr sz="1300"/>
            </a:lvl1pPr>
          </a:lstStyle>
          <a:p>
            <a:fld id="{B18DB3EC-ECC1-4C14-BB51-AB512C68E655}" type="slidenum">
              <a:rPr lang="en-US" smtClean="0"/>
              <a:t>‹#›</a:t>
            </a:fld>
            <a:endParaRPr lang="en-US" dirty="0"/>
          </a:p>
        </p:txBody>
      </p:sp>
    </p:spTree>
    <p:extLst>
      <p:ext uri="{BB962C8B-B14F-4D97-AF65-F5344CB8AC3E}">
        <p14:creationId xmlns:p14="http://schemas.microsoft.com/office/powerpoint/2010/main" val="16294488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584200" y="654050"/>
            <a:ext cx="5799138" cy="3262313"/>
          </a:xfrm>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B18DB3EC-ECC1-4C14-BB51-AB512C68E65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8378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2075" y="746125"/>
            <a:ext cx="6613525" cy="3721100"/>
          </a:xfrm>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DB3EC-ECC1-4C14-BB51-AB512C68E65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2893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2075" y="746125"/>
            <a:ext cx="6613525" cy="3721100"/>
          </a:xfrm>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DB3EC-ECC1-4C14-BB51-AB512C68E65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5933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2075" y="746125"/>
            <a:ext cx="6613525" cy="3721100"/>
          </a:xfrm>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DB3EC-ECC1-4C14-BB51-AB512C68E65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5560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2075" y="746125"/>
            <a:ext cx="6613525" cy="3721100"/>
          </a:xfrm>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B18DB3EC-ECC1-4C14-BB51-AB512C68E65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36258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2075" y="746125"/>
            <a:ext cx="6613525" cy="3721100"/>
          </a:xfrm>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DB3EC-ECC1-4C14-BB51-AB512C68E65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7004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2075" y="746125"/>
            <a:ext cx="6613525" cy="3721100"/>
          </a:xfrm>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DB3EC-ECC1-4C14-BB51-AB512C68E65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8727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2075" y="746125"/>
            <a:ext cx="6613525" cy="3721100"/>
          </a:xfrm>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DB3EC-ECC1-4C14-BB51-AB512C68E65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334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2075" y="746125"/>
            <a:ext cx="6613525" cy="3721100"/>
          </a:xfrm>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B18DB3EC-ECC1-4C14-BB51-AB512C68E65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54495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2075" y="746125"/>
            <a:ext cx="6613525" cy="3721100"/>
          </a:xfrm>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DB3EC-ECC1-4C14-BB51-AB512C68E65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9185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2075" y="746125"/>
            <a:ext cx="6613525" cy="3721100"/>
          </a:xfrm>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DB3EC-ECC1-4C14-BB51-AB512C68E65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2745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2075" y="746125"/>
            <a:ext cx="6613525" cy="3721100"/>
          </a:xfrm>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DB3EC-ECC1-4C14-BB51-AB512C68E65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7839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2075" y="746125"/>
            <a:ext cx="6613525" cy="3721100"/>
          </a:xfrm>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DB3EC-ECC1-4C14-BB51-AB512C68E65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845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jpe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rtl="1"/>
            <a:fld id="{1B8ABB09-4A1D-463E-8065-109CC2B7EFAA}" type="datetimeFigureOut">
              <a:rPr lang="ar-SA" smtClean="0">
                <a:solidFill>
                  <a:prstClr val="black">
                    <a:tint val="75000"/>
                  </a:prstClr>
                </a:solidFill>
              </a:rPr>
              <a:pPr rtl="1"/>
              <a:t>03/02/1444</a:t>
            </a:fld>
            <a:endParaRPr lang="ar-SA" dirty="0">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SA" dirty="0">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0B34F065-1154-456A-91E3-76DE8E75E17B}" type="slidenum">
              <a:rPr lang="ar-SA" smtClean="0">
                <a:solidFill>
                  <a:prstClr val="black">
                    <a:tint val="75000"/>
                  </a:prstClr>
                </a:solidFill>
              </a:rPr>
              <a:pPr rtl="1"/>
              <a:t>‹#›</a:t>
            </a:fld>
            <a:endParaRPr lang="ar-SA" dirty="0">
              <a:solidFill>
                <a:prstClr val="black">
                  <a:tint val="75000"/>
                </a:prstClr>
              </a:solidFill>
            </a:endParaRP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29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1"/>
            <a:fld id="{1B8ABB09-4A1D-463E-8065-109CC2B7EFAA}" type="datetimeFigureOut">
              <a:rPr lang="ar-SA" smtClean="0">
                <a:solidFill>
                  <a:prstClr val="black">
                    <a:tint val="75000"/>
                  </a:prstClr>
                </a:solidFill>
              </a:rPr>
              <a:pPr rtl="1"/>
              <a:t>03/02/1444</a:t>
            </a:fld>
            <a:endParaRPr lang="ar-SA" dirty="0">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SA" dirty="0">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0B34F065-1154-456A-91E3-76DE8E75E17B}" type="slidenum">
              <a:rPr lang="ar-SA" smtClean="0">
                <a:solidFill>
                  <a:prstClr val="black">
                    <a:tint val="75000"/>
                  </a:prstClr>
                </a:solidFill>
              </a:rPr>
              <a:pPr rtl="1"/>
              <a:t>‹#›</a:t>
            </a:fld>
            <a:endParaRPr lang="ar-SA" dirty="0">
              <a:solidFill>
                <a:prstClr val="black">
                  <a:tint val="75000"/>
                </a:prstClr>
              </a:solidFill>
            </a:endParaRPr>
          </a:p>
        </p:txBody>
      </p:sp>
    </p:spTree>
    <p:extLst>
      <p:ext uri="{BB962C8B-B14F-4D97-AF65-F5344CB8AC3E}">
        <p14:creationId xmlns:p14="http://schemas.microsoft.com/office/powerpoint/2010/main" val="18618340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8399450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8080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F074AD-5A0D-40B4-813D-34862D7DF200}"/>
              </a:ext>
            </a:extLst>
          </p:cNvPr>
          <p:cNvSpPr/>
          <p:nvPr userDrawn="1"/>
        </p:nvSpPr>
        <p:spPr>
          <a:xfrm>
            <a:off x="0" y="-1"/>
            <a:ext cx="121920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id="{136F6D66-F2F9-4BF4-99F9-B1BA1142497F}"/>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Tree>
    <p:extLst>
      <p:ext uri="{BB962C8B-B14F-4D97-AF65-F5344CB8AC3E}">
        <p14:creationId xmlns:p14="http://schemas.microsoft.com/office/powerpoint/2010/main" val="35924855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AAB49C-82D6-462D-8630-09F94CD9C293}"/>
              </a:ext>
            </a:extLst>
          </p:cNvPr>
          <p:cNvSpPr/>
          <p:nvPr userDrawn="1"/>
        </p:nvSpPr>
        <p:spPr>
          <a:xfrm>
            <a:off x="0" y="-1"/>
            <a:ext cx="12192000" cy="653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4" name="Rectangle: Rounded Corners 3">
            <a:extLst>
              <a:ext uri="{FF2B5EF4-FFF2-40B4-BE49-F238E27FC236}">
                <a16:creationId xmlns:a16="http://schemas.microsoft.com/office/drawing/2014/main" id="{28D265AB-C1BD-4CEB-AE14-D0E6C976BF8A}"/>
              </a:ext>
            </a:extLst>
          </p:cNvPr>
          <p:cNvSpPr/>
          <p:nvPr userDrawn="1"/>
        </p:nvSpPr>
        <p:spPr>
          <a:xfrm>
            <a:off x="722811" y="291737"/>
            <a:ext cx="10519955" cy="7720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5" name="Text Placeholder 9">
            <a:extLst>
              <a:ext uri="{FF2B5EF4-FFF2-40B4-BE49-F238E27FC236}">
                <a16:creationId xmlns:a16="http://schemas.microsoft.com/office/drawing/2014/main" id="{373C4845-8216-4B2A-A66E-536E74678B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6" name="Rectangle 5">
            <a:extLst>
              <a:ext uri="{FF2B5EF4-FFF2-40B4-BE49-F238E27FC236}">
                <a16:creationId xmlns:a16="http://schemas.microsoft.com/office/drawing/2014/main" id="{CFF96AC6-9B82-47F8-82E6-EA6FB9EA9653}"/>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Tree>
    <p:extLst>
      <p:ext uri="{BB962C8B-B14F-4D97-AF65-F5344CB8AC3E}">
        <p14:creationId xmlns:p14="http://schemas.microsoft.com/office/powerpoint/2010/main" val="13691645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8026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44">
            <a:extLst>
              <a:ext uri="{FF2B5EF4-FFF2-40B4-BE49-F238E27FC236}">
                <a16:creationId xmlns:a16="http://schemas.microsoft.com/office/drawing/2014/main" id="{C07FBD2D-6A89-414D-85F9-7BB69D5020BD}"/>
              </a:ext>
            </a:extLst>
          </p:cNvPr>
          <p:cNvSpPr>
            <a:spLocks noChangeAspect="1"/>
          </p:cNvSpPr>
          <p:nvPr/>
        </p:nvSpPr>
        <p:spPr>
          <a:xfrm>
            <a:off x="8608025" y="14574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0" dirty="0">
              <a:solidFill>
                <a:prstClr val="black"/>
              </a:solidFill>
            </a:endParaRPr>
          </a:p>
        </p:txBody>
      </p:sp>
      <p:sp>
        <p:nvSpPr>
          <p:cNvPr id="7" name="Freeform 44">
            <a:extLst>
              <a:ext uri="{FF2B5EF4-FFF2-40B4-BE49-F238E27FC236}">
                <a16:creationId xmlns:a16="http://schemas.microsoft.com/office/drawing/2014/main" id="{B11ECC53-3D93-4507-89DA-7C96C5F98371}"/>
              </a:ext>
            </a:extLst>
          </p:cNvPr>
          <p:cNvSpPr>
            <a:spLocks noChangeAspect="1"/>
          </p:cNvSpPr>
          <p:nvPr userDrawn="1"/>
        </p:nvSpPr>
        <p:spPr>
          <a:xfrm flipH="1">
            <a:off x="681574" y="239085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0" dirty="0">
              <a:solidFill>
                <a:prstClr val="black"/>
              </a:solidFill>
            </a:endParaRPr>
          </a:p>
        </p:txBody>
      </p:sp>
      <p:sp>
        <p:nvSpPr>
          <p:cNvPr id="6" name="그림 개체 틀 2">
            <a:extLst>
              <a:ext uri="{FF2B5EF4-FFF2-40B4-BE49-F238E27FC236}">
                <a16:creationId xmlns:a16="http://schemas.microsoft.com/office/drawing/2014/main" id="{5B2F270D-6127-4230-AAA0-00D1740544F6}"/>
              </a:ext>
            </a:extLst>
          </p:cNvPr>
          <p:cNvSpPr>
            <a:spLocks noGrp="1"/>
          </p:cNvSpPr>
          <p:nvPr>
            <p:ph type="pic" sz="quarter" idx="59" hasCustomPrompt="1"/>
          </p:nvPr>
        </p:nvSpPr>
        <p:spPr>
          <a:xfrm>
            <a:off x="1811890" y="252965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1FCAD4D1-1D22-4C76-A670-F8AC37A106D2}"/>
              </a:ext>
            </a:extLst>
          </p:cNvPr>
          <p:cNvSpPr>
            <a:spLocks noGrp="1"/>
          </p:cNvSpPr>
          <p:nvPr>
            <p:ph type="pic" sz="quarter" idx="60" hasCustomPrompt="1"/>
          </p:nvPr>
        </p:nvSpPr>
        <p:spPr>
          <a:xfrm>
            <a:off x="9117565" y="15962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Freeform 44">
            <a:extLst>
              <a:ext uri="{FF2B5EF4-FFF2-40B4-BE49-F238E27FC236}">
                <a16:creationId xmlns:a16="http://schemas.microsoft.com/office/drawing/2014/main" id="{C3AF9648-F60B-452B-86AC-AB13E224D3FD}"/>
              </a:ext>
            </a:extLst>
          </p:cNvPr>
          <p:cNvSpPr>
            <a:spLocks noChangeAspect="1"/>
          </p:cNvSpPr>
          <p:nvPr userDrawn="1"/>
        </p:nvSpPr>
        <p:spPr>
          <a:xfrm>
            <a:off x="4705886" y="43149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0" dirty="0">
              <a:solidFill>
                <a:prstClr val="black"/>
              </a:solidFill>
            </a:endParaRPr>
          </a:p>
        </p:txBody>
      </p:sp>
      <p:sp>
        <p:nvSpPr>
          <p:cNvPr id="10" name="그림 개체 틀 2">
            <a:extLst>
              <a:ext uri="{FF2B5EF4-FFF2-40B4-BE49-F238E27FC236}">
                <a16:creationId xmlns:a16="http://schemas.microsoft.com/office/drawing/2014/main" id="{ADE84C9C-AE4C-4919-85E3-27955132D9EC}"/>
              </a:ext>
            </a:extLst>
          </p:cNvPr>
          <p:cNvSpPr>
            <a:spLocks noGrp="1"/>
          </p:cNvSpPr>
          <p:nvPr>
            <p:ph type="pic" sz="quarter" idx="61" hasCustomPrompt="1"/>
          </p:nvPr>
        </p:nvSpPr>
        <p:spPr>
          <a:xfrm>
            <a:off x="5202790" y="44537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29946806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B178950-6460-489A-86E8-DA7944855983}"/>
              </a:ext>
            </a:extLst>
          </p:cNvPr>
          <p:cNvSpPr>
            <a:spLocks noGrp="1"/>
          </p:cNvSpPr>
          <p:nvPr>
            <p:ph type="pic" sz="quarter" idx="46" hasCustomPrompt="1"/>
          </p:nvPr>
        </p:nvSpPr>
        <p:spPr>
          <a:xfrm>
            <a:off x="1875633" y="1819076"/>
            <a:ext cx="9593277" cy="2645996"/>
          </a:xfrm>
          <a:custGeom>
            <a:avLst/>
            <a:gdLst>
              <a:gd name="connsiteX0" fmla="*/ 0 w 6913722"/>
              <a:gd name="connsiteY0" fmla="*/ 0 h 1800200"/>
              <a:gd name="connsiteX1" fmla="*/ 6913722 w 6913722"/>
              <a:gd name="connsiteY1" fmla="*/ 0 h 1800200"/>
              <a:gd name="connsiteX2" fmla="*/ 6913722 w 6913722"/>
              <a:gd name="connsiteY2" fmla="*/ 1800200 h 1800200"/>
              <a:gd name="connsiteX3" fmla="*/ 0 w 6913722"/>
              <a:gd name="connsiteY3" fmla="*/ 1800200 h 1800200"/>
              <a:gd name="connsiteX4" fmla="*/ 0 w 6913722"/>
              <a:gd name="connsiteY4" fmla="*/ 0 h 1800200"/>
              <a:gd name="connsiteX0" fmla="*/ 0 w 6913722"/>
              <a:gd name="connsiteY0" fmla="*/ 0 h 1800200"/>
              <a:gd name="connsiteX1" fmla="*/ 6913722 w 6913722"/>
              <a:gd name="connsiteY1" fmla="*/ 0 h 1800200"/>
              <a:gd name="connsiteX2" fmla="*/ 6913722 w 6913722"/>
              <a:gd name="connsiteY2" fmla="*/ 1800200 h 1800200"/>
              <a:gd name="connsiteX3" fmla="*/ 1103257 w 6913722"/>
              <a:gd name="connsiteY3" fmla="*/ 1791789 h 1800200"/>
              <a:gd name="connsiteX4" fmla="*/ 0 w 6913722"/>
              <a:gd name="connsiteY4" fmla="*/ 1800200 h 1800200"/>
              <a:gd name="connsiteX5" fmla="*/ 0 w 6913722"/>
              <a:gd name="connsiteY5"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103257 w 6913722"/>
              <a:gd name="connsiteY4" fmla="*/ 1791789 h 1800200"/>
              <a:gd name="connsiteX5" fmla="*/ 0 w 6913722"/>
              <a:gd name="connsiteY5" fmla="*/ 1800200 h 1800200"/>
              <a:gd name="connsiteX6" fmla="*/ 0 w 6913722"/>
              <a:gd name="connsiteY6"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287815 w 6913722"/>
              <a:gd name="connsiteY4" fmla="*/ 1791789 h 1800200"/>
              <a:gd name="connsiteX5" fmla="*/ 1103257 w 6913722"/>
              <a:gd name="connsiteY5" fmla="*/ 1791789 h 1800200"/>
              <a:gd name="connsiteX6" fmla="*/ 0 w 6913722"/>
              <a:gd name="connsiteY6" fmla="*/ 1800200 h 1800200"/>
              <a:gd name="connsiteX7" fmla="*/ 0 w 6913722"/>
              <a:gd name="connsiteY7" fmla="*/ 0 h 1800200"/>
              <a:gd name="connsiteX0" fmla="*/ 0 w 6913722"/>
              <a:gd name="connsiteY0" fmla="*/ 0 h 1951179"/>
              <a:gd name="connsiteX1" fmla="*/ 6913722 w 6913722"/>
              <a:gd name="connsiteY1" fmla="*/ 0 h 1951179"/>
              <a:gd name="connsiteX2" fmla="*/ 6913722 w 6913722"/>
              <a:gd name="connsiteY2" fmla="*/ 1800200 h 1951179"/>
              <a:gd name="connsiteX3" fmla="*/ 1489151 w 6913722"/>
              <a:gd name="connsiteY3" fmla="*/ 1800178 h 1951179"/>
              <a:gd name="connsiteX4" fmla="*/ 1296204 w 6913722"/>
              <a:gd name="connsiteY4" fmla="*/ 1951179 h 1951179"/>
              <a:gd name="connsiteX5" fmla="*/ 1103257 w 6913722"/>
              <a:gd name="connsiteY5" fmla="*/ 1791789 h 1951179"/>
              <a:gd name="connsiteX6" fmla="*/ 0 w 6913722"/>
              <a:gd name="connsiteY6" fmla="*/ 1800200 h 1951179"/>
              <a:gd name="connsiteX7" fmla="*/ 0 w 6913722"/>
              <a:gd name="connsiteY7" fmla="*/ 0 h 1951179"/>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303214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289193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722" h="2002718">
                <a:moveTo>
                  <a:pt x="0" y="0"/>
                </a:moveTo>
                <a:lnTo>
                  <a:pt x="6913722" y="0"/>
                </a:lnTo>
                <a:lnTo>
                  <a:pt x="6913722" y="1800200"/>
                </a:lnTo>
                <a:lnTo>
                  <a:pt x="1489151" y="1800178"/>
                </a:lnTo>
                <a:lnTo>
                  <a:pt x="1289193" y="2002718"/>
                </a:lnTo>
                <a:lnTo>
                  <a:pt x="1103257" y="1791789"/>
                </a:lnTo>
                <a:lnTo>
                  <a:pt x="0" y="18002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200" dirty="0">
                <a:solidFill>
                  <a:schemeClr val="tx1">
                    <a:lumMod val="75000"/>
                    <a:lumOff val="25000"/>
                  </a:schemeClr>
                </a:solidFill>
              </a:defRPr>
            </a:lvl1pPr>
          </a:lstStyle>
          <a:p>
            <a:pPr marL="0" marR="0" lvl="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And Send To Back</a:t>
            </a:r>
            <a:endParaRPr lang="ko-KR" altLang="en-US" dirty="0"/>
          </a:p>
        </p:txBody>
      </p:sp>
      <p:sp>
        <p:nvSpPr>
          <p:cNvPr id="3" name="Rectangle 2">
            <a:extLst>
              <a:ext uri="{FF2B5EF4-FFF2-40B4-BE49-F238E27FC236}">
                <a16:creationId xmlns:a16="http://schemas.microsoft.com/office/drawing/2014/main" id="{D50AE06E-08A3-48B7-8322-CE3798623A8B}"/>
              </a:ext>
            </a:extLst>
          </p:cNvPr>
          <p:cNvSpPr/>
          <p:nvPr userDrawn="1"/>
        </p:nvSpPr>
        <p:spPr>
          <a:xfrm>
            <a:off x="-1" y="1819076"/>
            <a:ext cx="1875635" cy="23899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4" name="그림 개체 틀 2">
            <a:extLst>
              <a:ext uri="{FF2B5EF4-FFF2-40B4-BE49-F238E27FC236}">
                <a16:creationId xmlns:a16="http://schemas.microsoft.com/office/drawing/2014/main" id="{A708D5EC-6A83-4792-81FB-2ECCB0ABE2A2}"/>
              </a:ext>
            </a:extLst>
          </p:cNvPr>
          <p:cNvSpPr>
            <a:spLocks noGrp="1"/>
          </p:cNvSpPr>
          <p:nvPr>
            <p:ph type="pic" sz="quarter" idx="58" hasCustomPrompt="1"/>
          </p:nvPr>
        </p:nvSpPr>
        <p:spPr>
          <a:xfrm>
            <a:off x="9615413"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DD53BE75-DFE8-4D1E-89D4-0824C71EED78}"/>
              </a:ext>
            </a:extLst>
          </p:cNvPr>
          <p:cNvSpPr>
            <a:spLocks noGrp="1"/>
          </p:cNvSpPr>
          <p:nvPr>
            <p:ph type="pic" sz="quarter" idx="59" hasCustomPrompt="1"/>
          </p:nvPr>
        </p:nvSpPr>
        <p:spPr>
          <a:xfrm>
            <a:off x="7570712"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id="{93642239-33D4-4D2F-AC90-7781FC846D6F}"/>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319315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3723FA40-FCE6-4B16-AF36-281B510020EB}"/>
              </a:ext>
            </a:extLst>
          </p:cNvPr>
          <p:cNvSpPr>
            <a:spLocks noGrp="1"/>
          </p:cNvSpPr>
          <p:nvPr>
            <p:ph type="pic" sz="quarter" idx="42" hasCustomPrompt="1"/>
          </p:nvPr>
        </p:nvSpPr>
        <p:spPr>
          <a:xfrm>
            <a:off x="733463" y="1792600"/>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3" name="Picture Placeholder 2">
            <a:extLst>
              <a:ext uri="{FF2B5EF4-FFF2-40B4-BE49-F238E27FC236}">
                <a16:creationId xmlns:a16="http://schemas.microsoft.com/office/drawing/2014/main" id="{A198B135-3ED1-42E9-A42D-5B4F7F10C237}"/>
              </a:ext>
            </a:extLst>
          </p:cNvPr>
          <p:cNvSpPr>
            <a:spLocks noGrp="1"/>
          </p:cNvSpPr>
          <p:nvPr>
            <p:ph type="pic" sz="quarter" idx="54" hasCustomPrompt="1"/>
          </p:nvPr>
        </p:nvSpPr>
        <p:spPr>
          <a:xfrm>
            <a:off x="733463" y="2878386"/>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4" name="Picture Placeholder 2">
            <a:extLst>
              <a:ext uri="{FF2B5EF4-FFF2-40B4-BE49-F238E27FC236}">
                <a16:creationId xmlns:a16="http://schemas.microsoft.com/office/drawing/2014/main" id="{B0371065-5281-4086-9A62-2FB24E56E50B}"/>
              </a:ext>
            </a:extLst>
          </p:cNvPr>
          <p:cNvSpPr>
            <a:spLocks noGrp="1"/>
          </p:cNvSpPr>
          <p:nvPr>
            <p:ph type="pic" sz="quarter" idx="57" hasCustomPrompt="1"/>
          </p:nvPr>
        </p:nvSpPr>
        <p:spPr>
          <a:xfrm>
            <a:off x="733463" y="3964172"/>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5" name="Picture Placeholder 2">
            <a:extLst>
              <a:ext uri="{FF2B5EF4-FFF2-40B4-BE49-F238E27FC236}">
                <a16:creationId xmlns:a16="http://schemas.microsoft.com/office/drawing/2014/main" id="{1805CC9B-AA32-4069-B262-3DA21DB7FF55}"/>
              </a:ext>
            </a:extLst>
          </p:cNvPr>
          <p:cNvSpPr>
            <a:spLocks noGrp="1"/>
          </p:cNvSpPr>
          <p:nvPr>
            <p:ph type="pic" sz="quarter" idx="60" hasCustomPrompt="1"/>
          </p:nvPr>
        </p:nvSpPr>
        <p:spPr>
          <a:xfrm>
            <a:off x="733463" y="5049957"/>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id="{EAF47A72-6930-4058-A5F2-8E8A5F1A5B43}"/>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956505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514C0E-C202-46C1-9852-BA3E45CA02B3}"/>
              </a:ext>
            </a:extLst>
          </p:cNvPr>
          <p:cNvSpPr/>
          <p:nvPr userDrawn="1"/>
        </p:nvSpPr>
        <p:spPr>
          <a:xfrm>
            <a:off x="9315811" y="3209360"/>
            <a:ext cx="2160000" cy="14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1200" dirty="0">
              <a:solidFill>
                <a:prstClr val="black">
                  <a:lumMod val="75000"/>
                  <a:lumOff val="25000"/>
                </a:prstClr>
              </a:solidFill>
            </a:endParaRPr>
          </a:p>
        </p:txBody>
      </p:sp>
      <p:sp>
        <p:nvSpPr>
          <p:cNvPr id="3" name="Picture Placeholder 2">
            <a:extLst>
              <a:ext uri="{FF2B5EF4-FFF2-40B4-BE49-F238E27FC236}">
                <a16:creationId xmlns:a16="http://schemas.microsoft.com/office/drawing/2014/main" id="{FF202D61-F30B-4228-A377-5750CAA2B9B7}"/>
              </a:ext>
            </a:extLst>
          </p:cNvPr>
          <p:cNvSpPr>
            <a:spLocks noGrp="1"/>
          </p:cNvSpPr>
          <p:nvPr>
            <p:ph type="pic" idx="15" hasCustomPrompt="1"/>
          </p:nvPr>
        </p:nvSpPr>
        <p:spPr>
          <a:xfrm>
            <a:off x="9315811" y="177303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Rectangle 3">
            <a:extLst>
              <a:ext uri="{FF2B5EF4-FFF2-40B4-BE49-F238E27FC236}">
                <a16:creationId xmlns:a16="http://schemas.microsoft.com/office/drawing/2014/main" id="{8C423E02-128E-42A1-8953-2DE50A51FCF9}"/>
              </a:ext>
            </a:extLst>
          </p:cNvPr>
          <p:cNvSpPr/>
          <p:nvPr userDrawn="1"/>
        </p:nvSpPr>
        <p:spPr>
          <a:xfrm>
            <a:off x="7155811" y="4645814"/>
            <a:ext cx="2160000" cy="14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1200" dirty="0">
              <a:solidFill>
                <a:prstClr val="black">
                  <a:lumMod val="75000"/>
                  <a:lumOff val="25000"/>
                </a:prstClr>
              </a:solidFill>
            </a:endParaRPr>
          </a:p>
        </p:txBody>
      </p:sp>
      <p:sp>
        <p:nvSpPr>
          <p:cNvPr id="5" name="Picture Placeholder 2">
            <a:extLst>
              <a:ext uri="{FF2B5EF4-FFF2-40B4-BE49-F238E27FC236}">
                <a16:creationId xmlns:a16="http://schemas.microsoft.com/office/drawing/2014/main" id="{06F87C8A-190B-4FCA-A7E1-913DC2A32AA2}"/>
              </a:ext>
            </a:extLst>
          </p:cNvPr>
          <p:cNvSpPr>
            <a:spLocks noGrp="1"/>
          </p:cNvSpPr>
          <p:nvPr>
            <p:ph type="pic" idx="16" hasCustomPrompt="1"/>
          </p:nvPr>
        </p:nvSpPr>
        <p:spPr>
          <a:xfrm>
            <a:off x="9315811"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a16="http://schemas.microsoft.com/office/drawing/2014/main" id="{AA0A630E-93DB-487F-929A-17764764CDB1}"/>
              </a:ext>
            </a:extLst>
          </p:cNvPr>
          <p:cNvSpPr>
            <a:spLocks noGrp="1"/>
          </p:cNvSpPr>
          <p:nvPr>
            <p:ph type="pic" idx="17" hasCustomPrompt="1"/>
          </p:nvPr>
        </p:nvSpPr>
        <p:spPr>
          <a:xfrm>
            <a:off x="715559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Rectangle 6">
            <a:extLst>
              <a:ext uri="{FF2B5EF4-FFF2-40B4-BE49-F238E27FC236}">
                <a16:creationId xmlns:a16="http://schemas.microsoft.com/office/drawing/2014/main" id="{6711B731-17ED-4D6F-800A-73D3A14C3992}"/>
              </a:ext>
            </a:extLst>
          </p:cNvPr>
          <p:cNvSpPr/>
          <p:nvPr userDrawn="1"/>
        </p:nvSpPr>
        <p:spPr>
          <a:xfrm>
            <a:off x="7155811" y="1773034"/>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1200" dirty="0">
              <a:solidFill>
                <a:prstClr val="black">
                  <a:lumMod val="75000"/>
                  <a:lumOff val="25000"/>
                </a:prstClr>
              </a:solidFill>
            </a:endParaRPr>
          </a:p>
        </p:txBody>
      </p:sp>
      <p:sp>
        <p:nvSpPr>
          <p:cNvPr id="8" name="Rectangle 7">
            <a:extLst>
              <a:ext uri="{FF2B5EF4-FFF2-40B4-BE49-F238E27FC236}">
                <a16:creationId xmlns:a16="http://schemas.microsoft.com/office/drawing/2014/main" id="{B6746A58-880F-470E-AAFB-4D7CB30D2CF6}"/>
              </a:ext>
            </a:extLst>
          </p:cNvPr>
          <p:cNvSpPr/>
          <p:nvPr userDrawn="1"/>
        </p:nvSpPr>
        <p:spPr>
          <a:xfrm>
            <a:off x="4995381" y="3209360"/>
            <a:ext cx="2160000" cy="14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1200" dirty="0">
              <a:solidFill>
                <a:prstClr val="black">
                  <a:lumMod val="75000"/>
                  <a:lumOff val="25000"/>
                </a:prstClr>
              </a:solidFill>
            </a:endParaRPr>
          </a:p>
        </p:txBody>
      </p:sp>
      <p:sp>
        <p:nvSpPr>
          <p:cNvPr id="9" name="Picture Placeholder 2">
            <a:extLst>
              <a:ext uri="{FF2B5EF4-FFF2-40B4-BE49-F238E27FC236}">
                <a16:creationId xmlns:a16="http://schemas.microsoft.com/office/drawing/2014/main" id="{FBD37972-1F7F-4C9E-A6D4-C90E3B8369F0}"/>
              </a:ext>
            </a:extLst>
          </p:cNvPr>
          <p:cNvSpPr>
            <a:spLocks noGrp="1"/>
          </p:cNvSpPr>
          <p:nvPr>
            <p:ph type="pic" idx="18" hasCustomPrompt="1"/>
          </p:nvPr>
        </p:nvSpPr>
        <p:spPr>
          <a:xfrm>
            <a:off x="4994903"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 name="Picture Placeholder 2">
            <a:extLst>
              <a:ext uri="{FF2B5EF4-FFF2-40B4-BE49-F238E27FC236}">
                <a16:creationId xmlns:a16="http://schemas.microsoft.com/office/drawing/2014/main" id="{8E23BEDE-B250-40DE-8D39-C0803D8CC43A}"/>
              </a:ext>
            </a:extLst>
          </p:cNvPr>
          <p:cNvSpPr>
            <a:spLocks noGrp="1"/>
          </p:cNvSpPr>
          <p:nvPr>
            <p:ph type="pic" idx="20" hasCustomPrompt="1"/>
          </p:nvPr>
        </p:nvSpPr>
        <p:spPr>
          <a:xfrm>
            <a:off x="283516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Rectangle 10">
            <a:extLst>
              <a:ext uri="{FF2B5EF4-FFF2-40B4-BE49-F238E27FC236}">
                <a16:creationId xmlns:a16="http://schemas.microsoft.com/office/drawing/2014/main" id="{4D3AFCEB-A5C6-4DD3-BD22-AE741EDA18AE}"/>
              </a:ext>
            </a:extLst>
          </p:cNvPr>
          <p:cNvSpPr/>
          <p:nvPr userDrawn="1"/>
        </p:nvSpPr>
        <p:spPr>
          <a:xfrm>
            <a:off x="674951" y="3209360"/>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1200" dirty="0">
              <a:solidFill>
                <a:prstClr val="black">
                  <a:lumMod val="75000"/>
                  <a:lumOff val="25000"/>
                </a:prstClr>
              </a:solidFill>
            </a:endParaRPr>
          </a:p>
        </p:txBody>
      </p:sp>
      <p:sp>
        <p:nvSpPr>
          <p:cNvPr id="22" name="Text Placeholder 9">
            <a:extLst>
              <a:ext uri="{FF2B5EF4-FFF2-40B4-BE49-F238E27FC236}">
                <a16:creationId xmlns:a16="http://schemas.microsoft.com/office/drawing/2014/main" id="{B5DC6E82-1C6B-48EE-8DA8-170A8B24277E}"/>
              </a:ext>
            </a:extLst>
          </p:cNvPr>
          <p:cNvSpPr>
            <a:spLocks noGrp="1"/>
          </p:cNvSpPr>
          <p:nvPr>
            <p:ph type="body" sz="quarter" idx="2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1078682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48D85DA-55FA-483F-AB10-C7570C4473F6}"/>
              </a:ext>
            </a:extLst>
          </p:cNvPr>
          <p:cNvSpPr>
            <a:spLocks noGrp="1"/>
          </p:cNvSpPr>
          <p:nvPr>
            <p:ph type="pic" sz="quarter" idx="10" hasCustomPrompt="1"/>
          </p:nvPr>
        </p:nvSpPr>
        <p:spPr>
          <a:xfrm>
            <a:off x="6575840" y="1478364"/>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3" name="Picture Placeholder 4">
            <a:extLst>
              <a:ext uri="{FF2B5EF4-FFF2-40B4-BE49-F238E27FC236}">
                <a16:creationId xmlns:a16="http://schemas.microsoft.com/office/drawing/2014/main" id="{1F59985C-8D83-4C2F-A77E-740987746035}"/>
              </a:ext>
            </a:extLst>
          </p:cNvPr>
          <p:cNvSpPr>
            <a:spLocks noGrp="1"/>
          </p:cNvSpPr>
          <p:nvPr>
            <p:ph type="pic" sz="quarter" idx="11" hasCustomPrompt="1"/>
          </p:nvPr>
        </p:nvSpPr>
        <p:spPr>
          <a:xfrm>
            <a:off x="6575840" y="3120588"/>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4" name="Picture Placeholder 4">
            <a:extLst>
              <a:ext uri="{FF2B5EF4-FFF2-40B4-BE49-F238E27FC236}">
                <a16:creationId xmlns:a16="http://schemas.microsoft.com/office/drawing/2014/main" id="{9FFF4ED5-B4BB-4511-BAAB-643117CC5396}"/>
              </a:ext>
            </a:extLst>
          </p:cNvPr>
          <p:cNvSpPr>
            <a:spLocks noGrp="1"/>
          </p:cNvSpPr>
          <p:nvPr>
            <p:ph type="pic" sz="quarter" idx="12" hasCustomPrompt="1"/>
          </p:nvPr>
        </p:nvSpPr>
        <p:spPr>
          <a:xfrm>
            <a:off x="6575840" y="4762777"/>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5" name="Picture Placeholder 4">
            <a:extLst>
              <a:ext uri="{FF2B5EF4-FFF2-40B4-BE49-F238E27FC236}">
                <a16:creationId xmlns:a16="http://schemas.microsoft.com/office/drawing/2014/main" id="{91EFECA9-E86B-4786-893E-598AACF581C1}"/>
              </a:ext>
            </a:extLst>
          </p:cNvPr>
          <p:cNvSpPr>
            <a:spLocks noGrp="1"/>
          </p:cNvSpPr>
          <p:nvPr>
            <p:ph type="pic" sz="quarter" idx="13" hasCustomPrompt="1"/>
          </p:nvPr>
        </p:nvSpPr>
        <p:spPr>
          <a:xfrm>
            <a:off x="8716377"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6" name="Picture Placeholder 4">
            <a:extLst>
              <a:ext uri="{FF2B5EF4-FFF2-40B4-BE49-F238E27FC236}">
                <a16:creationId xmlns:a16="http://schemas.microsoft.com/office/drawing/2014/main" id="{34EDB837-B580-4594-B731-E5003B304188}"/>
              </a:ext>
            </a:extLst>
          </p:cNvPr>
          <p:cNvSpPr>
            <a:spLocks noGrp="1"/>
          </p:cNvSpPr>
          <p:nvPr>
            <p:ph type="pic" sz="quarter" idx="14" hasCustomPrompt="1"/>
          </p:nvPr>
        </p:nvSpPr>
        <p:spPr>
          <a:xfrm>
            <a:off x="10500000"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7" name="Picture Placeholder 4">
            <a:extLst>
              <a:ext uri="{FF2B5EF4-FFF2-40B4-BE49-F238E27FC236}">
                <a16:creationId xmlns:a16="http://schemas.microsoft.com/office/drawing/2014/main" id="{7357A188-0C12-42C9-978C-C9C96AE2112E}"/>
              </a:ext>
            </a:extLst>
          </p:cNvPr>
          <p:cNvSpPr>
            <a:spLocks noGrp="1"/>
          </p:cNvSpPr>
          <p:nvPr>
            <p:ph type="pic" sz="quarter" idx="15" hasCustomPrompt="1"/>
          </p:nvPr>
        </p:nvSpPr>
        <p:spPr>
          <a:xfrm>
            <a:off x="4429129" y="1766364"/>
            <a:ext cx="2052000" cy="1152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8" name="Rectangle 7">
            <a:extLst>
              <a:ext uri="{FF2B5EF4-FFF2-40B4-BE49-F238E27FC236}">
                <a16:creationId xmlns:a16="http://schemas.microsoft.com/office/drawing/2014/main" id="{91CDAEB8-C380-4585-AF5E-9239B85467FF}"/>
              </a:ext>
            </a:extLst>
          </p:cNvPr>
          <p:cNvSpPr/>
          <p:nvPr userDrawn="1"/>
        </p:nvSpPr>
        <p:spPr>
          <a:xfrm>
            <a:off x="0" y="3120588"/>
            <a:ext cx="6481129" cy="1550690"/>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9" name="Rectangle 8">
            <a:extLst>
              <a:ext uri="{FF2B5EF4-FFF2-40B4-BE49-F238E27FC236}">
                <a16:creationId xmlns:a16="http://schemas.microsoft.com/office/drawing/2014/main" id="{E3F0EDCD-8042-4D71-BF31-EA988202BFCC}"/>
              </a:ext>
            </a:extLst>
          </p:cNvPr>
          <p:cNvSpPr/>
          <p:nvPr userDrawn="1"/>
        </p:nvSpPr>
        <p:spPr>
          <a:xfrm>
            <a:off x="4429129" y="2912764"/>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10" name="Rectangle 9">
            <a:extLst>
              <a:ext uri="{FF2B5EF4-FFF2-40B4-BE49-F238E27FC236}">
                <a16:creationId xmlns:a16="http://schemas.microsoft.com/office/drawing/2014/main" id="{A4F4A05E-6641-4664-BFC0-C9825CBA2DD2}"/>
              </a:ext>
            </a:extLst>
          </p:cNvPr>
          <p:cNvSpPr/>
          <p:nvPr userDrawn="1"/>
        </p:nvSpPr>
        <p:spPr>
          <a:xfrm>
            <a:off x="6575840" y="2912764"/>
            <a:ext cx="205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11" name="Rectangle 10">
            <a:extLst>
              <a:ext uri="{FF2B5EF4-FFF2-40B4-BE49-F238E27FC236}">
                <a16:creationId xmlns:a16="http://schemas.microsoft.com/office/drawing/2014/main" id="{54DE6A5E-4942-4403-9E96-15A90E9769CC}"/>
              </a:ext>
            </a:extLst>
          </p:cNvPr>
          <p:cNvSpPr/>
          <p:nvPr userDrawn="1"/>
        </p:nvSpPr>
        <p:spPr>
          <a:xfrm>
            <a:off x="6575840" y="4563278"/>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12" name="Rectangle 11">
            <a:extLst>
              <a:ext uri="{FF2B5EF4-FFF2-40B4-BE49-F238E27FC236}">
                <a16:creationId xmlns:a16="http://schemas.microsoft.com/office/drawing/2014/main" id="{781AA1FC-A026-419C-BCC1-A178BDFD1AED}"/>
              </a:ext>
            </a:extLst>
          </p:cNvPr>
          <p:cNvSpPr/>
          <p:nvPr userDrawn="1"/>
        </p:nvSpPr>
        <p:spPr>
          <a:xfrm>
            <a:off x="6575840" y="6202777"/>
            <a:ext cx="205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13" name="Rectangle 12">
            <a:extLst>
              <a:ext uri="{FF2B5EF4-FFF2-40B4-BE49-F238E27FC236}">
                <a16:creationId xmlns:a16="http://schemas.microsoft.com/office/drawing/2014/main" id="{0EA4A0FF-3048-41CF-8C3B-89DDC877F673}"/>
              </a:ext>
            </a:extLst>
          </p:cNvPr>
          <p:cNvSpPr/>
          <p:nvPr userDrawn="1"/>
        </p:nvSpPr>
        <p:spPr>
          <a:xfrm>
            <a:off x="8717920" y="4563278"/>
            <a:ext cx="169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14" name="Rectangle 13">
            <a:extLst>
              <a:ext uri="{FF2B5EF4-FFF2-40B4-BE49-F238E27FC236}">
                <a16:creationId xmlns:a16="http://schemas.microsoft.com/office/drawing/2014/main" id="{9AA162D9-B8DB-43D5-9501-BB93810F4E35}"/>
              </a:ext>
            </a:extLst>
          </p:cNvPr>
          <p:cNvSpPr/>
          <p:nvPr userDrawn="1"/>
        </p:nvSpPr>
        <p:spPr>
          <a:xfrm>
            <a:off x="10500000" y="4563278"/>
            <a:ext cx="169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15" name="Text Placeholder 9">
            <a:extLst>
              <a:ext uri="{FF2B5EF4-FFF2-40B4-BE49-F238E27FC236}">
                <a16:creationId xmlns:a16="http://schemas.microsoft.com/office/drawing/2014/main" id="{9EB979E4-AE0D-438C-A9FB-60544B69CD28}"/>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26040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6"/>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414779"/>
            <a:ext cx="7734300"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1"/>
            <a:fld id="{1B8ABB09-4A1D-463E-8065-109CC2B7EFAA}" type="datetimeFigureOut">
              <a:rPr lang="ar-SA" smtClean="0">
                <a:solidFill>
                  <a:prstClr val="black">
                    <a:tint val="75000"/>
                  </a:prstClr>
                </a:solidFill>
              </a:rPr>
              <a:pPr rtl="1"/>
              <a:t>03/02/1444</a:t>
            </a:fld>
            <a:endParaRPr lang="ar-SA" dirty="0">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SA" dirty="0">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0B34F065-1154-456A-91E3-76DE8E75E17B}" type="slidenum">
              <a:rPr lang="ar-SA" smtClean="0">
                <a:solidFill>
                  <a:prstClr val="black">
                    <a:tint val="75000"/>
                  </a:prstClr>
                </a:solidFill>
              </a:rPr>
              <a:pPr rtl="1"/>
              <a:t>‹#›</a:t>
            </a:fld>
            <a:endParaRPr lang="ar-SA" dirty="0">
              <a:solidFill>
                <a:prstClr val="black">
                  <a:tint val="75000"/>
                </a:prstClr>
              </a:solidFill>
            </a:endParaRPr>
          </a:p>
        </p:txBody>
      </p:sp>
    </p:spTree>
    <p:extLst>
      <p:ext uri="{BB962C8B-B14F-4D97-AF65-F5344CB8AC3E}">
        <p14:creationId xmlns:p14="http://schemas.microsoft.com/office/powerpoint/2010/main" val="2870891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E069D14A-5371-4906-93E3-B1811A107B41}"/>
              </a:ext>
            </a:extLst>
          </p:cNvPr>
          <p:cNvSpPr>
            <a:spLocks noGrp="1"/>
          </p:cNvSpPr>
          <p:nvPr>
            <p:ph type="pic" sz="quarter" idx="10" hasCustomPrompt="1"/>
          </p:nvPr>
        </p:nvSpPr>
        <p:spPr>
          <a:xfrm>
            <a:off x="0" y="1"/>
            <a:ext cx="12192000" cy="656142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 And Send To Back</a:t>
            </a:r>
            <a:endParaRPr lang="ko-KR" altLang="en-US" dirty="0"/>
          </a:p>
          <a:p>
            <a:endParaRPr lang="ko-KR" altLang="en-US" dirty="0"/>
          </a:p>
        </p:txBody>
      </p:sp>
    </p:spTree>
    <p:extLst>
      <p:ext uri="{BB962C8B-B14F-4D97-AF65-F5344CB8AC3E}">
        <p14:creationId xmlns:p14="http://schemas.microsoft.com/office/powerpoint/2010/main" val="3462674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3742918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defTabSz="914286"/>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defTabSz="914286"/>
            <a:r>
              <a:rPr lang="en-US" altLang="ko-KR" sz="1400" b="1" dirty="0">
                <a:solidFill>
                  <a:prstClr val="white"/>
                </a:solidFill>
                <a:cs typeface="Arial" pitchFamily="34" charset="0"/>
              </a:rPr>
              <a:t>You can Change Fill Color &amp;</a:t>
            </a:r>
          </a:p>
          <a:p>
            <a:pPr defTabSz="914286"/>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defTabSz="914286"/>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defTabSz="914286"/>
            <a:r>
              <a:rPr lang="en-US" altLang="ko-KR" sz="2800" b="1" dirty="0">
                <a:solidFill>
                  <a:prstClr val="white"/>
                </a:solidFill>
                <a:cs typeface="Arial" pitchFamily="34" charset="0"/>
              </a:rPr>
              <a:t>FREE </a:t>
            </a:r>
          </a:p>
          <a:p>
            <a:pPr defTabSz="914286"/>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36936496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35068011-3E24-404B-997C-ABD66374BC7E}"/>
              </a:ext>
            </a:extLst>
          </p:cNvPr>
          <p:cNvSpPr/>
          <p:nvPr userDrawn="1"/>
        </p:nvSpPr>
        <p:spPr>
          <a:xfrm>
            <a:off x="5796" y="4873507"/>
            <a:ext cx="12192000" cy="1988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dirty="0">
              <a:solidFill>
                <a:prstClr val="white"/>
              </a:solidFill>
            </a:endParaRPr>
          </a:p>
        </p:txBody>
      </p:sp>
      <p:sp>
        <p:nvSpPr>
          <p:cNvPr id="14" name="Rectangle 10">
            <a:extLst>
              <a:ext uri="{FF2B5EF4-FFF2-40B4-BE49-F238E27FC236}">
                <a16:creationId xmlns:a16="http://schemas.microsoft.com/office/drawing/2014/main" id="{AD1DE5BA-BA06-4EBF-9938-3F11999554D9}"/>
              </a:ext>
            </a:extLst>
          </p:cNvPr>
          <p:cNvSpPr/>
          <p:nvPr userDrawn="1"/>
        </p:nvSpPr>
        <p:spPr>
          <a:xfrm>
            <a:off x="2795451" y="3684257"/>
            <a:ext cx="6773112"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800">
              <a:solidFill>
                <a:prstClr val="black">
                  <a:lumMod val="65000"/>
                  <a:lumOff val="35000"/>
                </a:prstClr>
              </a:solidFill>
            </a:endParaRPr>
          </a:p>
        </p:txBody>
      </p:sp>
      <p:sp>
        <p:nvSpPr>
          <p:cNvPr id="15" name="Rectangle 6">
            <a:extLst>
              <a:ext uri="{FF2B5EF4-FFF2-40B4-BE49-F238E27FC236}">
                <a16:creationId xmlns:a16="http://schemas.microsoft.com/office/drawing/2014/main" id="{F7A08108-4EE6-461B-9FF3-F537D87628DE}"/>
              </a:ext>
            </a:extLst>
          </p:cNvPr>
          <p:cNvSpPr/>
          <p:nvPr userDrawn="1"/>
        </p:nvSpPr>
        <p:spPr>
          <a:xfrm>
            <a:off x="2795452" y="1518828"/>
            <a:ext cx="8674446"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800">
              <a:solidFill>
                <a:prstClr val="black">
                  <a:lumMod val="65000"/>
                  <a:lumOff val="35000"/>
                </a:prstClr>
              </a:solidFill>
            </a:endParaRPr>
          </a:p>
        </p:txBody>
      </p:sp>
      <p:sp>
        <p:nvSpPr>
          <p:cNvPr id="16" name="Rectangle 7">
            <a:extLst>
              <a:ext uri="{FF2B5EF4-FFF2-40B4-BE49-F238E27FC236}">
                <a16:creationId xmlns:a16="http://schemas.microsoft.com/office/drawing/2014/main" id="{70B55793-022B-40B7-AD0E-44BFA6CCA944}"/>
              </a:ext>
            </a:extLst>
          </p:cNvPr>
          <p:cNvSpPr/>
          <p:nvPr userDrawn="1"/>
        </p:nvSpPr>
        <p:spPr>
          <a:xfrm>
            <a:off x="2795452" y="2240638"/>
            <a:ext cx="8040025"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800">
              <a:solidFill>
                <a:prstClr val="black">
                  <a:lumMod val="65000"/>
                  <a:lumOff val="35000"/>
                </a:prstClr>
              </a:solidFill>
            </a:endParaRPr>
          </a:p>
        </p:txBody>
      </p:sp>
      <p:sp>
        <p:nvSpPr>
          <p:cNvPr id="17" name="Rectangle 8">
            <a:extLst>
              <a:ext uri="{FF2B5EF4-FFF2-40B4-BE49-F238E27FC236}">
                <a16:creationId xmlns:a16="http://schemas.microsoft.com/office/drawing/2014/main" id="{AE96286A-6E16-47F3-8E5A-2F3D95830AF1}"/>
              </a:ext>
            </a:extLst>
          </p:cNvPr>
          <p:cNvSpPr/>
          <p:nvPr userDrawn="1"/>
        </p:nvSpPr>
        <p:spPr>
          <a:xfrm>
            <a:off x="2795452" y="2962448"/>
            <a:ext cx="7406569"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800">
              <a:solidFill>
                <a:prstClr val="black">
                  <a:lumMod val="65000"/>
                  <a:lumOff val="35000"/>
                </a:prstClr>
              </a:solidFill>
            </a:endParaRPr>
          </a:p>
        </p:txBody>
      </p:sp>
      <p:sp>
        <p:nvSpPr>
          <p:cNvPr id="18" name="Rectangle 4">
            <a:extLst>
              <a:ext uri="{FF2B5EF4-FFF2-40B4-BE49-F238E27FC236}">
                <a16:creationId xmlns:a16="http://schemas.microsoft.com/office/drawing/2014/main" id="{F49343B5-4DD0-4DD6-A724-99AEB3EDFC59}"/>
              </a:ext>
            </a:extLst>
          </p:cNvPr>
          <p:cNvSpPr/>
          <p:nvPr userDrawn="1"/>
        </p:nvSpPr>
        <p:spPr>
          <a:xfrm>
            <a:off x="5796" y="4347"/>
            <a:ext cx="12192000" cy="980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10" name="제목 1"/>
          <p:cNvSpPr>
            <a:spLocks noGrp="1"/>
          </p:cNvSpPr>
          <p:nvPr>
            <p:ph type="title" hasCustomPrompt="1"/>
          </p:nvPr>
        </p:nvSpPr>
        <p:spPr>
          <a:xfrm>
            <a:off x="0" y="134928"/>
            <a:ext cx="12192000" cy="710877"/>
          </a:xfrm>
          <a:prstGeom prst="rect">
            <a:avLst/>
          </a:prstGeom>
        </p:spPr>
        <p:txBody>
          <a:bodyPr anchor="ctr">
            <a:noAutofit/>
          </a:bodyPr>
          <a:lstStyle>
            <a:lvl1pPr algn="ctr">
              <a:defRPr sz="4800" b="0" baseline="0">
                <a:solidFill>
                  <a:schemeClr val="bg1"/>
                </a:solidFill>
                <a:latin typeface="Arial" pitchFamily="34" charset="0"/>
                <a:cs typeface="Arial" pitchFamily="34" charset="0"/>
              </a:defRPr>
            </a:lvl1pPr>
          </a:lstStyle>
          <a:p>
            <a:r>
              <a:rPr lang="en-US" altLang="ko-KR" dirty="0"/>
              <a:t>IMAGES AND CONTENTS</a:t>
            </a:r>
            <a:endParaRPr lang="ko-KR" altLang="en-US" dirty="0"/>
          </a:p>
        </p:txBody>
      </p:sp>
      <p:sp>
        <p:nvSpPr>
          <p:cNvPr id="19" name="Rounded Rectangle 39">
            <a:extLst>
              <a:ext uri="{FF2B5EF4-FFF2-40B4-BE49-F238E27FC236}">
                <a16:creationId xmlns:a16="http://schemas.microsoft.com/office/drawing/2014/main" id="{8E77609A-C716-4CBD-BEA4-A609FE58474A}"/>
              </a:ext>
            </a:extLst>
          </p:cNvPr>
          <p:cNvSpPr/>
          <p:nvPr userDrawn="1"/>
        </p:nvSpPr>
        <p:spPr>
          <a:xfrm rot="2483232">
            <a:off x="-67621" y="1813625"/>
            <a:ext cx="4223096" cy="5102585"/>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0">
              <a:solidFill>
                <a:prstClr val="black"/>
              </a:solidFill>
            </a:endParaRPr>
          </a:p>
        </p:txBody>
      </p:sp>
      <p:grpSp>
        <p:nvGrpSpPr>
          <p:cNvPr id="12" name="Group 25">
            <a:extLst>
              <a:ext uri="{FF2B5EF4-FFF2-40B4-BE49-F238E27FC236}">
                <a16:creationId xmlns:a16="http://schemas.microsoft.com/office/drawing/2014/main" id="{C3C36A55-5CA9-4DE6-9CF6-5BCA648BB917}"/>
              </a:ext>
            </a:extLst>
          </p:cNvPr>
          <p:cNvGrpSpPr/>
          <p:nvPr userDrawn="1"/>
        </p:nvGrpSpPr>
        <p:grpSpPr>
          <a:xfrm rot="20722853">
            <a:off x="1182415" y="1329448"/>
            <a:ext cx="1957012" cy="3534846"/>
            <a:chOff x="445712" y="1449040"/>
            <a:chExt cx="2113018" cy="3924176"/>
          </a:xfrm>
        </p:grpSpPr>
        <p:sp>
          <p:nvSpPr>
            <p:cNvPr id="22" name="Rounded Rectangle 17">
              <a:extLst>
                <a:ext uri="{FF2B5EF4-FFF2-40B4-BE49-F238E27FC236}">
                  <a16:creationId xmlns:a16="http://schemas.microsoft.com/office/drawing/2014/main" id="{E1E721D1-1CB8-4236-BB6B-28EEE4CFD708}"/>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23" name="Rectangle 19">
              <a:extLst>
                <a:ext uri="{FF2B5EF4-FFF2-40B4-BE49-F238E27FC236}">
                  <a16:creationId xmlns:a16="http://schemas.microsoft.com/office/drawing/2014/main" id="{6A5115FB-497D-4B6A-98E3-9881A4521F6F}"/>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grpSp>
          <p:nvGrpSpPr>
            <p:cNvPr id="24" name="Group 24">
              <a:extLst>
                <a:ext uri="{FF2B5EF4-FFF2-40B4-BE49-F238E27FC236}">
                  <a16:creationId xmlns:a16="http://schemas.microsoft.com/office/drawing/2014/main" id="{AFC36484-4A34-49A7-8E44-698758E5D86D}"/>
                </a:ext>
              </a:extLst>
            </p:cNvPr>
            <p:cNvGrpSpPr/>
            <p:nvPr userDrawn="1"/>
          </p:nvGrpSpPr>
          <p:grpSpPr>
            <a:xfrm>
              <a:off x="1407705" y="5045834"/>
              <a:ext cx="211967" cy="211967"/>
              <a:chOff x="1549420" y="5712364"/>
              <a:chExt cx="312583" cy="312583"/>
            </a:xfrm>
          </p:grpSpPr>
          <p:sp>
            <p:nvSpPr>
              <p:cNvPr id="25" name="Oval 22">
                <a:extLst>
                  <a:ext uri="{FF2B5EF4-FFF2-40B4-BE49-F238E27FC236}">
                    <a16:creationId xmlns:a16="http://schemas.microsoft.com/office/drawing/2014/main" id="{E2DA39FA-6830-4BE3-94A6-ED9AE21647B0}"/>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26" name="Rounded Rectangle 23">
                <a:extLst>
                  <a:ext uri="{FF2B5EF4-FFF2-40B4-BE49-F238E27FC236}">
                    <a16:creationId xmlns:a16="http://schemas.microsoft.com/office/drawing/2014/main" id="{DAA36B1E-0B62-4DE0-83A5-12E8EBB4F86D}"/>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grpSp>
      </p:grpSp>
      <p:sp>
        <p:nvSpPr>
          <p:cNvPr id="21" name="Picture Placeholder 2">
            <a:extLst>
              <a:ext uri="{FF2B5EF4-FFF2-40B4-BE49-F238E27FC236}">
                <a16:creationId xmlns:a16="http://schemas.microsoft.com/office/drawing/2014/main" id="{580C7545-90AC-4A60-96DA-F91A324F4C1A}"/>
              </a:ext>
            </a:extLst>
          </p:cNvPr>
          <p:cNvSpPr>
            <a:spLocks noGrp="1"/>
          </p:cNvSpPr>
          <p:nvPr>
            <p:ph type="pic" idx="1" hasCustomPrompt="1"/>
          </p:nvPr>
        </p:nvSpPr>
        <p:spPr>
          <a:xfrm rot="20700000">
            <a:off x="1270587" y="1627803"/>
            <a:ext cx="1786145" cy="29000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41001698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4_Images &amp; Contents Layou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3570514"/>
          </a:xfrm>
          <a:prstGeom prst="rect">
            <a:avLst/>
          </a:prstGeom>
          <a:blipFill>
            <a:blip r:embed="rId2">
              <a:extLst>
                <a:ext uri="{BEBA8EAE-BF5A-486C-A8C5-ECC9F3942E4B}">
                  <a14:imgProps xmlns:a14="http://schemas.microsoft.com/office/drawing/2010/main">
                    <a14:imgLayer r:embed="rId3">
                      <a14:imgEffect>
                        <a14:brightnessContrast bright="-54000" contrast="-40000"/>
                      </a14:imgEffect>
                    </a14:imgLayer>
                  </a14:imgProps>
                </a:ext>
              </a:extLst>
            </a:blip>
            <a:srcRect/>
            <a:stretch>
              <a:fillRect l="-14642" t="-15495" r="-1701" b="-591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grpSp>
        <p:nvGrpSpPr>
          <p:cNvPr id="14" name="Group 25">
            <a:extLst>
              <a:ext uri="{FF2B5EF4-FFF2-40B4-BE49-F238E27FC236}">
                <a16:creationId xmlns:a16="http://schemas.microsoft.com/office/drawing/2014/main" id="{E9330B01-579F-424F-88B4-442B27C3FD1F}"/>
              </a:ext>
            </a:extLst>
          </p:cNvPr>
          <p:cNvGrpSpPr/>
          <p:nvPr userDrawn="1"/>
        </p:nvGrpSpPr>
        <p:grpSpPr>
          <a:xfrm>
            <a:off x="772508" y="1381362"/>
            <a:ext cx="2363006" cy="4388439"/>
            <a:chOff x="445712" y="1449040"/>
            <a:chExt cx="2113018" cy="3924176"/>
          </a:xfrm>
        </p:grpSpPr>
        <p:sp>
          <p:nvSpPr>
            <p:cNvPr id="15" name="Rounded Rectangle 17">
              <a:extLst>
                <a:ext uri="{FF2B5EF4-FFF2-40B4-BE49-F238E27FC236}">
                  <a16:creationId xmlns:a16="http://schemas.microsoft.com/office/drawing/2014/main" id="{DF5309E7-5C45-46FB-8D51-A79BC8804523}"/>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17" name="Rectangle 19">
              <a:extLst>
                <a:ext uri="{FF2B5EF4-FFF2-40B4-BE49-F238E27FC236}">
                  <a16:creationId xmlns:a16="http://schemas.microsoft.com/office/drawing/2014/main" id="{E17A469B-E2D7-46B6-963B-D630BC1E380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grpSp>
          <p:nvGrpSpPr>
            <p:cNvPr id="27" name="Group 24">
              <a:extLst>
                <a:ext uri="{FF2B5EF4-FFF2-40B4-BE49-F238E27FC236}">
                  <a16:creationId xmlns:a16="http://schemas.microsoft.com/office/drawing/2014/main" id="{13ED4751-67E3-44E4-99EF-78A49BB4607B}"/>
                </a:ext>
              </a:extLst>
            </p:cNvPr>
            <p:cNvGrpSpPr/>
            <p:nvPr userDrawn="1"/>
          </p:nvGrpSpPr>
          <p:grpSpPr>
            <a:xfrm>
              <a:off x="1407705" y="5045834"/>
              <a:ext cx="211967" cy="211967"/>
              <a:chOff x="1549420" y="5712364"/>
              <a:chExt cx="312583" cy="312583"/>
            </a:xfrm>
          </p:grpSpPr>
          <p:sp>
            <p:nvSpPr>
              <p:cNvPr id="28" name="Oval 22">
                <a:extLst>
                  <a:ext uri="{FF2B5EF4-FFF2-40B4-BE49-F238E27FC236}">
                    <a16:creationId xmlns:a16="http://schemas.microsoft.com/office/drawing/2014/main" id="{884763FA-F364-4A38-A2F7-1FDAC986ADF8}"/>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29" name="Rounded Rectangle 23">
                <a:extLst>
                  <a:ext uri="{FF2B5EF4-FFF2-40B4-BE49-F238E27FC236}">
                    <a16:creationId xmlns:a16="http://schemas.microsoft.com/office/drawing/2014/main" id="{A03A78DF-3C97-40F0-8EAF-1ED4E050ACA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grpSp>
      </p:grpSp>
      <p:sp>
        <p:nvSpPr>
          <p:cNvPr id="30" name="Picture Placeholder 9">
            <a:extLst>
              <a:ext uri="{FF2B5EF4-FFF2-40B4-BE49-F238E27FC236}">
                <a16:creationId xmlns:a16="http://schemas.microsoft.com/office/drawing/2014/main" id="{C2375C0B-9A4C-42FF-991E-CA66F2BCF797}"/>
              </a:ext>
            </a:extLst>
          </p:cNvPr>
          <p:cNvSpPr>
            <a:spLocks noGrp="1"/>
          </p:cNvSpPr>
          <p:nvPr>
            <p:ph type="pic" sz="quarter" idx="10" hasCustomPrompt="1"/>
          </p:nvPr>
        </p:nvSpPr>
        <p:spPr>
          <a:xfrm>
            <a:off x="930616" y="1740800"/>
            <a:ext cx="2025659" cy="3511142"/>
          </a:xfrm>
          <a:prstGeom prst="rect">
            <a:avLst/>
          </a:prstGeom>
          <a:solidFill>
            <a:schemeClr val="bg1">
              <a:lumMod val="95000"/>
            </a:schemeClr>
          </a:solidFill>
          <a:ln w="25400">
            <a:noFill/>
          </a:ln>
          <a:effectLst/>
        </p:spPr>
        <p:txBody>
          <a:bodyPr anchor="ctr"/>
          <a:lstStyle>
            <a:lvl1pPr marL="0" indent="0" algn="ctr">
              <a:buNone/>
              <a:defRPr lang="ko-KR" altLang="en-US" sz="1200" dirty="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1292584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Images &amp; Contents">
    <p:spTree>
      <p:nvGrpSpPr>
        <p:cNvPr id="1" name=""/>
        <p:cNvGrpSpPr/>
        <p:nvPr/>
      </p:nvGrpSpPr>
      <p:grpSpPr>
        <a:xfrm>
          <a:off x="0" y="0"/>
          <a:ext cx="0" cy="0"/>
          <a:chOff x="0" y="0"/>
          <a:chExt cx="0" cy="0"/>
        </a:xfrm>
      </p:grpSpPr>
      <p:sp>
        <p:nvSpPr>
          <p:cNvPr id="62" name="그림 개체 틀 61">
            <a:extLst>
              <a:ext uri="{FF2B5EF4-FFF2-40B4-BE49-F238E27FC236}">
                <a16:creationId xmlns:a16="http://schemas.microsoft.com/office/drawing/2014/main" id="{772C6E91-257C-4021-A28B-037BCE470BAA}"/>
              </a:ext>
            </a:extLst>
          </p:cNvPr>
          <p:cNvSpPr>
            <a:spLocks noGrp="1"/>
          </p:cNvSpPr>
          <p:nvPr>
            <p:ph type="pic" sz="quarter" idx="10" hasCustomPrompt="1"/>
          </p:nvPr>
        </p:nvSpPr>
        <p:spPr>
          <a:xfrm>
            <a:off x="6205954" y="982983"/>
            <a:ext cx="5161209" cy="4892039"/>
          </a:xfrm>
          <a:custGeom>
            <a:avLst/>
            <a:gdLst>
              <a:gd name="connsiteX0" fmla="*/ 2101392 w 5161209"/>
              <a:gd name="connsiteY0" fmla="*/ 4079246 h 4892039"/>
              <a:gd name="connsiteX1" fmla="*/ 2054783 w 5161209"/>
              <a:gd name="connsiteY1" fmla="*/ 4533672 h 4892039"/>
              <a:gd name="connsiteX2" fmla="*/ 2469834 w 5161209"/>
              <a:gd name="connsiteY2" fmla="*/ 4346639 h 4892039"/>
              <a:gd name="connsiteX3" fmla="*/ 1648092 w 5161209"/>
              <a:gd name="connsiteY3" fmla="*/ 3634476 h 4892039"/>
              <a:gd name="connsiteX4" fmla="*/ 1752285 w 5161209"/>
              <a:gd name="connsiteY4" fmla="*/ 4079244 h 4892039"/>
              <a:gd name="connsiteX5" fmla="*/ 2083610 w 5161209"/>
              <a:gd name="connsiteY5" fmla="*/ 3767038 h 4892039"/>
              <a:gd name="connsiteX6" fmla="*/ 668202 w 5161209"/>
              <a:gd name="connsiteY6" fmla="*/ 3334067 h 4892039"/>
              <a:gd name="connsiteX7" fmla="*/ 1187244 w 5161209"/>
              <a:gd name="connsiteY7" fmla="*/ 3546042 h 4892039"/>
              <a:gd name="connsiteX8" fmla="*/ 744985 w 5161209"/>
              <a:gd name="connsiteY8" fmla="*/ 3887505 h 4892039"/>
              <a:gd name="connsiteX9" fmla="*/ 1544679 w 5161209"/>
              <a:gd name="connsiteY9" fmla="*/ 3320270 h 4892039"/>
              <a:gd name="connsiteX10" fmla="*/ 1544678 w 5161209"/>
              <a:gd name="connsiteY10" fmla="*/ 3453209 h 4892039"/>
              <a:gd name="connsiteX11" fmla="*/ 1659281 w 5161209"/>
              <a:gd name="connsiteY11" fmla="*/ 3386739 h 4892039"/>
              <a:gd name="connsiteX12" fmla="*/ 1544679 w 5161209"/>
              <a:gd name="connsiteY12" fmla="*/ 2988348 h 4892039"/>
              <a:gd name="connsiteX13" fmla="*/ 1544678 w 5161209"/>
              <a:gd name="connsiteY13" fmla="*/ 3194321 h 4892039"/>
              <a:gd name="connsiteX14" fmla="*/ 1368627 w 5161209"/>
              <a:gd name="connsiteY14" fmla="*/ 3116711 h 4892039"/>
              <a:gd name="connsiteX15" fmla="*/ 643385 w 5161209"/>
              <a:gd name="connsiteY15" fmla="*/ 2721438 h 4892039"/>
              <a:gd name="connsiteX16" fmla="*/ 1098382 w 5161209"/>
              <a:gd name="connsiteY16" fmla="*/ 3045733 h 4892039"/>
              <a:gd name="connsiteX17" fmla="*/ 590960 w 5161209"/>
              <a:gd name="connsiteY17" fmla="*/ 3279640 h 4892039"/>
              <a:gd name="connsiteX18" fmla="*/ 634134 w 5161209"/>
              <a:gd name="connsiteY18" fmla="*/ 2539413 h 4892039"/>
              <a:gd name="connsiteX19" fmla="*/ 391358 w 5161209"/>
              <a:gd name="connsiteY19" fmla="*/ 3131093 h 4892039"/>
              <a:gd name="connsiteX20" fmla="*/ 0 w 5161209"/>
              <a:gd name="connsiteY20" fmla="*/ 2622486 h 4892039"/>
              <a:gd name="connsiteX21" fmla="*/ 1544678 w 5161209"/>
              <a:gd name="connsiteY21" fmla="*/ 2447807 h 4892039"/>
              <a:gd name="connsiteX22" fmla="*/ 1544679 w 5161209"/>
              <a:gd name="connsiteY22" fmla="*/ 2683996 h 4892039"/>
              <a:gd name="connsiteX23" fmla="*/ 1681668 w 5161209"/>
              <a:gd name="connsiteY23" fmla="*/ 2447807 h 4892039"/>
              <a:gd name="connsiteX24" fmla="*/ 385277 w 5161209"/>
              <a:gd name="connsiteY24" fmla="*/ 2054005 h 4892039"/>
              <a:gd name="connsiteX25" fmla="*/ 842087 w 5161209"/>
              <a:gd name="connsiteY25" fmla="*/ 2054005 h 4892039"/>
              <a:gd name="connsiteX26" fmla="*/ 613682 w 5161209"/>
              <a:gd name="connsiteY26" fmla="*/ 2447807 h 4892039"/>
              <a:gd name="connsiteX27" fmla="*/ 1636533 w 5161209"/>
              <a:gd name="connsiteY27" fmla="*/ 1826276 h 4892039"/>
              <a:gd name="connsiteX28" fmla="*/ 1589924 w 5161209"/>
              <a:gd name="connsiteY28" fmla="*/ 2280702 h 4892039"/>
              <a:gd name="connsiteX29" fmla="*/ 2004976 w 5161209"/>
              <a:gd name="connsiteY29" fmla="*/ 2093669 h 4892039"/>
              <a:gd name="connsiteX30" fmla="*/ 1348299 w 5161209"/>
              <a:gd name="connsiteY30" fmla="*/ 1757709 h 4892039"/>
              <a:gd name="connsiteX31" fmla="*/ 1406536 w 5161209"/>
              <a:gd name="connsiteY31" fmla="*/ 2313405 h 4892039"/>
              <a:gd name="connsiteX32" fmla="*/ 895272 w 5161209"/>
              <a:gd name="connsiteY32" fmla="*/ 2088020 h 4892039"/>
              <a:gd name="connsiteX33" fmla="*/ 689469 w 5161209"/>
              <a:gd name="connsiteY33" fmla="*/ 1461813 h 4892039"/>
              <a:gd name="connsiteX34" fmla="*/ 1057911 w 5161209"/>
              <a:gd name="connsiteY34" fmla="*/ 1729206 h 4892039"/>
              <a:gd name="connsiteX35" fmla="*/ 642860 w 5161209"/>
              <a:gd name="connsiteY35" fmla="*/ 1916239 h 4892039"/>
              <a:gd name="connsiteX36" fmla="*/ 190761 w 5161209"/>
              <a:gd name="connsiteY36" fmla="*/ 962010 h 4892039"/>
              <a:gd name="connsiteX37" fmla="*/ 743993 w 5161209"/>
              <a:gd name="connsiteY37" fmla="*/ 1282885 h 4892039"/>
              <a:gd name="connsiteX38" fmla="*/ 190761 w 5161209"/>
              <a:gd name="connsiteY38" fmla="*/ 1603759 h 4892039"/>
              <a:gd name="connsiteX39" fmla="*/ 605460 w 5161209"/>
              <a:gd name="connsiteY39" fmla="*/ 759302 h 4892039"/>
              <a:gd name="connsiteX40" fmla="*/ 886393 w 5161209"/>
              <a:gd name="connsiteY40" fmla="*/ 963186 h 4892039"/>
              <a:gd name="connsiteX41" fmla="*/ 569921 w 5161209"/>
              <a:gd name="connsiteY41" fmla="*/ 1105796 h 4892039"/>
              <a:gd name="connsiteX42" fmla="*/ 1544679 w 5161209"/>
              <a:gd name="connsiteY42" fmla="*/ 582431 h 4892039"/>
              <a:gd name="connsiteX43" fmla="*/ 1544679 w 5161209"/>
              <a:gd name="connsiteY43" fmla="*/ 862757 h 4892039"/>
              <a:gd name="connsiteX44" fmla="*/ 1786340 w 5161209"/>
              <a:gd name="connsiteY44" fmla="*/ 722595 h 4892039"/>
              <a:gd name="connsiteX45" fmla="*/ 1544677 w 5161209"/>
              <a:gd name="connsiteY45" fmla="*/ 0 h 4892039"/>
              <a:gd name="connsiteX46" fmla="*/ 5161209 w 5161209"/>
              <a:gd name="connsiteY46" fmla="*/ 0 h 4892039"/>
              <a:gd name="connsiteX47" fmla="*/ 5161209 w 5161209"/>
              <a:gd name="connsiteY47" fmla="*/ 4892039 h 4892039"/>
              <a:gd name="connsiteX48" fmla="*/ 1544677 w 5161209"/>
              <a:gd name="connsiteY48" fmla="*/ 4892039 h 4892039"/>
              <a:gd name="connsiteX49" fmla="*/ 1544677 w 5161209"/>
              <a:gd name="connsiteY49" fmla="*/ 4446766 h 4892039"/>
              <a:gd name="connsiteX50" fmla="*/ 1629483 w 5161209"/>
              <a:gd name="connsiteY50" fmla="*/ 4459710 h 4892039"/>
              <a:gd name="connsiteX51" fmla="*/ 1544679 w 5161209"/>
              <a:gd name="connsiteY51" fmla="*/ 4243705 h 4892039"/>
              <a:gd name="connsiteX52" fmla="*/ 1544679 w 5161209"/>
              <a:gd name="connsiteY52" fmla="*/ 4446766 h 4892039"/>
              <a:gd name="connsiteX53" fmla="*/ 900486 w 5161209"/>
              <a:gd name="connsiteY53" fmla="*/ 4348437 h 4892039"/>
              <a:gd name="connsiteX54" fmla="*/ 1360911 w 5161209"/>
              <a:gd name="connsiteY54" fmla="*/ 3775626 h 4892039"/>
              <a:gd name="connsiteX55" fmla="*/ 1544677 w 5161209"/>
              <a:gd name="connsiteY55" fmla="*/ 4243697 h 4892039"/>
              <a:gd name="connsiteX56" fmla="*/ 1544677 w 5161209"/>
              <a:gd name="connsiteY56" fmla="*/ 3453210 h 4892039"/>
              <a:gd name="connsiteX57" fmla="*/ 1265479 w 5161209"/>
              <a:gd name="connsiteY57" fmla="*/ 3615145 h 4892039"/>
              <a:gd name="connsiteX58" fmla="*/ 1265480 w 5161209"/>
              <a:gd name="connsiteY58" fmla="*/ 3158335 h 4892039"/>
              <a:gd name="connsiteX59" fmla="*/ 1544677 w 5161209"/>
              <a:gd name="connsiteY59" fmla="*/ 3320269 h 4892039"/>
              <a:gd name="connsiteX60" fmla="*/ 1544677 w 5161209"/>
              <a:gd name="connsiteY60" fmla="*/ 3194322 h 4892039"/>
              <a:gd name="connsiteX61" fmla="*/ 1879890 w 5161209"/>
              <a:gd name="connsiteY61" fmla="*/ 3342097 h 4892039"/>
              <a:gd name="connsiteX62" fmla="*/ 1821652 w 5161209"/>
              <a:gd name="connsiteY62" fmla="*/ 2786400 h 4892039"/>
              <a:gd name="connsiteX63" fmla="*/ 1544677 w 5161209"/>
              <a:gd name="connsiteY63" fmla="*/ 2988348 h 4892039"/>
              <a:gd name="connsiteX64" fmla="*/ 1544677 w 5161209"/>
              <a:gd name="connsiteY64" fmla="*/ 2684000 h 4892039"/>
              <a:gd name="connsiteX65" fmla="*/ 1312948 w 5161209"/>
              <a:gd name="connsiteY65" fmla="*/ 3083533 h 4892039"/>
              <a:gd name="connsiteX66" fmla="*/ 944226 w 5161209"/>
              <a:gd name="connsiteY66" fmla="*/ 2447807 h 4892039"/>
              <a:gd name="connsiteX67" fmla="*/ 1544677 w 5161209"/>
              <a:gd name="connsiteY67" fmla="*/ 2447807 h 4892039"/>
              <a:gd name="connsiteX68" fmla="*/ 1544677 w 5161209"/>
              <a:gd name="connsiteY68" fmla="*/ 1648200 h 4892039"/>
              <a:gd name="connsiteX69" fmla="*/ 1668755 w 5161209"/>
              <a:gd name="connsiteY69" fmla="*/ 1648200 h 4892039"/>
              <a:gd name="connsiteX70" fmla="*/ 1544679 w 5161209"/>
              <a:gd name="connsiteY70" fmla="*/ 1434275 h 4892039"/>
              <a:gd name="connsiteX71" fmla="*/ 1544679 w 5161209"/>
              <a:gd name="connsiteY71" fmla="*/ 1648200 h 4892039"/>
              <a:gd name="connsiteX72" fmla="*/ 1108097 w 5161209"/>
              <a:gd name="connsiteY72" fmla="*/ 1648199 h 4892039"/>
              <a:gd name="connsiteX73" fmla="*/ 1250520 w 5161209"/>
              <a:gd name="connsiteY73" fmla="*/ 1402643 h 4892039"/>
              <a:gd name="connsiteX74" fmla="*/ 873703 w 5161209"/>
              <a:gd name="connsiteY74" fmla="*/ 1572446 h 4892039"/>
              <a:gd name="connsiteX75" fmla="*/ 920312 w 5161209"/>
              <a:gd name="connsiteY75" fmla="*/ 1118020 h 4892039"/>
              <a:gd name="connsiteX76" fmla="*/ 1268879 w 5161209"/>
              <a:gd name="connsiteY76" fmla="*/ 1370989 h 4892039"/>
              <a:gd name="connsiteX77" fmla="*/ 1388426 w 5161209"/>
              <a:gd name="connsiteY77" fmla="*/ 1164873 h 4892039"/>
              <a:gd name="connsiteX78" fmla="*/ 1544677 w 5161209"/>
              <a:gd name="connsiteY78" fmla="*/ 1434270 h 4892039"/>
              <a:gd name="connsiteX79" fmla="*/ 1544677 w 5161209"/>
              <a:gd name="connsiteY79" fmla="*/ 862759 h 4892039"/>
              <a:gd name="connsiteX80" fmla="*/ 1303013 w 5161209"/>
              <a:gd name="connsiteY80" fmla="*/ 1002922 h 4892039"/>
              <a:gd name="connsiteX81" fmla="*/ 1303014 w 5161209"/>
              <a:gd name="connsiteY81" fmla="*/ 442264 h 4892039"/>
              <a:gd name="connsiteX82" fmla="*/ 1544677 w 5161209"/>
              <a:gd name="connsiteY82" fmla="*/ 582428 h 489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61209" h="4892039">
                <a:moveTo>
                  <a:pt x="2101392" y="4079246"/>
                </a:moveTo>
                <a:lnTo>
                  <a:pt x="2054783" y="4533672"/>
                </a:lnTo>
                <a:lnTo>
                  <a:pt x="2469834" y="4346639"/>
                </a:lnTo>
                <a:close/>
                <a:moveTo>
                  <a:pt x="1648092" y="3634476"/>
                </a:moveTo>
                <a:lnTo>
                  <a:pt x="1752285" y="4079244"/>
                </a:lnTo>
                <a:lnTo>
                  <a:pt x="2083610" y="3767038"/>
                </a:lnTo>
                <a:close/>
                <a:moveTo>
                  <a:pt x="668202" y="3334067"/>
                </a:moveTo>
                <a:lnTo>
                  <a:pt x="1187244" y="3546042"/>
                </a:lnTo>
                <a:lnTo>
                  <a:pt x="744985" y="3887505"/>
                </a:lnTo>
                <a:close/>
                <a:moveTo>
                  <a:pt x="1544679" y="3320270"/>
                </a:moveTo>
                <a:lnTo>
                  <a:pt x="1544678" y="3453209"/>
                </a:lnTo>
                <a:lnTo>
                  <a:pt x="1659281" y="3386739"/>
                </a:lnTo>
                <a:close/>
                <a:moveTo>
                  <a:pt x="1544679" y="2988348"/>
                </a:moveTo>
                <a:lnTo>
                  <a:pt x="1544678" y="3194321"/>
                </a:lnTo>
                <a:lnTo>
                  <a:pt x="1368627" y="3116711"/>
                </a:lnTo>
                <a:close/>
                <a:moveTo>
                  <a:pt x="643385" y="2721438"/>
                </a:moveTo>
                <a:lnTo>
                  <a:pt x="1098382" y="3045733"/>
                </a:lnTo>
                <a:lnTo>
                  <a:pt x="590960" y="3279640"/>
                </a:lnTo>
                <a:close/>
                <a:moveTo>
                  <a:pt x="634134" y="2539413"/>
                </a:moveTo>
                <a:lnTo>
                  <a:pt x="391358" y="3131093"/>
                </a:lnTo>
                <a:lnTo>
                  <a:pt x="0" y="2622486"/>
                </a:lnTo>
                <a:close/>
                <a:moveTo>
                  <a:pt x="1544678" y="2447807"/>
                </a:moveTo>
                <a:lnTo>
                  <a:pt x="1544679" y="2683996"/>
                </a:lnTo>
                <a:lnTo>
                  <a:pt x="1681668" y="2447807"/>
                </a:lnTo>
                <a:close/>
                <a:moveTo>
                  <a:pt x="385277" y="2054005"/>
                </a:moveTo>
                <a:lnTo>
                  <a:pt x="842087" y="2054005"/>
                </a:lnTo>
                <a:lnTo>
                  <a:pt x="613682" y="2447807"/>
                </a:lnTo>
                <a:close/>
                <a:moveTo>
                  <a:pt x="1636533" y="1826276"/>
                </a:moveTo>
                <a:lnTo>
                  <a:pt x="1589924" y="2280702"/>
                </a:lnTo>
                <a:lnTo>
                  <a:pt x="2004976" y="2093669"/>
                </a:lnTo>
                <a:close/>
                <a:moveTo>
                  <a:pt x="1348299" y="1757709"/>
                </a:moveTo>
                <a:lnTo>
                  <a:pt x="1406536" y="2313405"/>
                </a:lnTo>
                <a:lnTo>
                  <a:pt x="895272" y="2088020"/>
                </a:lnTo>
                <a:close/>
                <a:moveTo>
                  <a:pt x="689469" y="1461813"/>
                </a:moveTo>
                <a:lnTo>
                  <a:pt x="1057911" y="1729206"/>
                </a:lnTo>
                <a:lnTo>
                  <a:pt x="642860" y="1916239"/>
                </a:lnTo>
                <a:close/>
                <a:moveTo>
                  <a:pt x="190761" y="962010"/>
                </a:moveTo>
                <a:lnTo>
                  <a:pt x="743993" y="1282885"/>
                </a:lnTo>
                <a:lnTo>
                  <a:pt x="190761" y="1603759"/>
                </a:lnTo>
                <a:close/>
                <a:moveTo>
                  <a:pt x="605460" y="759302"/>
                </a:moveTo>
                <a:lnTo>
                  <a:pt x="886393" y="963186"/>
                </a:lnTo>
                <a:lnTo>
                  <a:pt x="569921" y="1105796"/>
                </a:lnTo>
                <a:close/>
                <a:moveTo>
                  <a:pt x="1544679" y="582431"/>
                </a:moveTo>
                <a:lnTo>
                  <a:pt x="1544679" y="862757"/>
                </a:lnTo>
                <a:lnTo>
                  <a:pt x="1786340" y="722595"/>
                </a:lnTo>
                <a:close/>
                <a:moveTo>
                  <a:pt x="1544677" y="0"/>
                </a:moveTo>
                <a:lnTo>
                  <a:pt x="5161209" y="0"/>
                </a:lnTo>
                <a:lnTo>
                  <a:pt x="5161209" y="4892039"/>
                </a:lnTo>
                <a:lnTo>
                  <a:pt x="1544677" y="4892039"/>
                </a:lnTo>
                <a:lnTo>
                  <a:pt x="1544677" y="4446766"/>
                </a:lnTo>
                <a:lnTo>
                  <a:pt x="1629483" y="4459710"/>
                </a:lnTo>
                <a:lnTo>
                  <a:pt x="1544679" y="4243705"/>
                </a:lnTo>
                <a:lnTo>
                  <a:pt x="1544679" y="4446766"/>
                </a:lnTo>
                <a:lnTo>
                  <a:pt x="900486" y="4348437"/>
                </a:lnTo>
                <a:lnTo>
                  <a:pt x="1360911" y="3775626"/>
                </a:lnTo>
                <a:lnTo>
                  <a:pt x="1544677" y="4243697"/>
                </a:lnTo>
                <a:lnTo>
                  <a:pt x="1544677" y="3453210"/>
                </a:lnTo>
                <a:lnTo>
                  <a:pt x="1265479" y="3615145"/>
                </a:lnTo>
                <a:lnTo>
                  <a:pt x="1265480" y="3158335"/>
                </a:lnTo>
                <a:lnTo>
                  <a:pt x="1544677" y="3320269"/>
                </a:lnTo>
                <a:lnTo>
                  <a:pt x="1544677" y="3194322"/>
                </a:lnTo>
                <a:lnTo>
                  <a:pt x="1879890" y="3342097"/>
                </a:lnTo>
                <a:lnTo>
                  <a:pt x="1821652" y="2786400"/>
                </a:lnTo>
                <a:lnTo>
                  <a:pt x="1544677" y="2988348"/>
                </a:lnTo>
                <a:lnTo>
                  <a:pt x="1544677" y="2684000"/>
                </a:lnTo>
                <a:lnTo>
                  <a:pt x="1312948" y="3083533"/>
                </a:lnTo>
                <a:lnTo>
                  <a:pt x="944226" y="2447807"/>
                </a:lnTo>
                <a:lnTo>
                  <a:pt x="1544677" y="2447807"/>
                </a:lnTo>
                <a:lnTo>
                  <a:pt x="1544677" y="1648200"/>
                </a:lnTo>
                <a:lnTo>
                  <a:pt x="1668755" y="1648200"/>
                </a:lnTo>
                <a:lnTo>
                  <a:pt x="1544679" y="1434275"/>
                </a:lnTo>
                <a:lnTo>
                  <a:pt x="1544679" y="1648200"/>
                </a:lnTo>
                <a:lnTo>
                  <a:pt x="1108097" y="1648199"/>
                </a:lnTo>
                <a:lnTo>
                  <a:pt x="1250520" y="1402643"/>
                </a:lnTo>
                <a:lnTo>
                  <a:pt x="873703" y="1572446"/>
                </a:lnTo>
                <a:lnTo>
                  <a:pt x="920312" y="1118020"/>
                </a:lnTo>
                <a:lnTo>
                  <a:pt x="1268879" y="1370989"/>
                </a:lnTo>
                <a:lnTo>
                  <a:pt x="1388426" y="1164873"/>
                </a:lnTo>
                <a:lnTo>
                  <a:pt x="1544677" y="1434270"/>
                </a:lnTo>
                <a:lnTo>
                  <a:pt x="1544677" y="862759"/>
                </a:lnTo>
                <a:lnTo>
                  <a:pt x="1303013" y="1002922"/>
                </a:lnTo>
                <a:lnTo>
                  <a:pt x="1303014" y="442264"/>
                </a:lnTo>
                <a:lnTo>
                  <a:pt x="1544677" y="582428"/>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 name="이등변 삼각형 1">
            <a:extLst>
              <a:ext uri="{FF2B5EF4-FFF2-40B4-BE49-F238E27FC236}">
                <a16:creationId xmlns:a16="http://schemas.microsoft.com/office/drawing/2014/main" id="{E40DE932-B7CD-464B-8A20-00D52C20CEA6}"/>
              </a:ext>
            </a:extLst>
          </p:cNvPr>
          <p:cNvSpPr/>
          <p:nvPr userDrawn="1"/>
        </p:nvSpPr>
        <p:spPr>
          <a:xfrm rot="20425887">
            <a:off x="6167670" y="258386"/>
            <a:ext cx="398155" cy="34323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4" name="이등변 삼각형 3">
            <a:extLst>
              <a:ext uri="{FF2B5EF4-FFF2-40B4-BE49-F238E27FC236}">
                <a16:creationId xmlns:a16="http://schemas.microsoft.com/office/drawing/2014/main" id="{4E0CCDF4-B2DB-4303-A349-E9F1DA4FAE9C}"/>
              </a:ext>
            </a:extLst>
          </p:cNvPr>
          <p:cNvSpPr/>
          <p:nvPr userDrawn="1"/>
        </p:nvSpPr>
        <p:spPr>
          <a:xfrm rot="1800000">
            <a:off x="6365534" y="1203768"/>
            <a:ext cx="514809" cy="4438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13" name="이등변 삼각형 12">
            <a:extLst>
              <a:ext uri="{FF2B5EF4-FFF2-40B4-BE49-F238E27FC236}">
                <a16:creationId xmlns:a16="http://schemas.microsoft.com/office/drawing/2014/main" id="{5A3EF16B-DD29-4095-B5C1-0F776241975B}"/>
              </a:ext>
            </a:extLst>
          </p:cNvPr>
          <p:cNvSpPr/>
          <p:nvPr userDrawn="1"/>
        </p:nvSpPr>
        <p:spPr>
          <a:xfrm rot="2436550">
            <a:off x="7017240" y="1316154"/>
            <a:ext cx="456810" cy="39380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17" name="이등변 삼각형 16">
            <a:extLst>
              <a:ext uri="{FF2B5EF4-FFF2-40B4-BE49-F238E27FC236}">
                <a16:creationId xmlns:a16="http://schemas.microsoft.com/office/drawing/2014/main" id="{7F9558F2-7ACD-4375-B186-B51417F5BE92}"/>
              </a:ext>
            </a:extLst>
          </p:cNvPr>
          <p:cNvSpPr/>
          <p:nvPr userDrawn="1"/>
        </p:nvSpPr>
        <p:spPr>
          <a:xfrm rot="890839">
            <a:off x="6648640" y="796620"/>
            <a:ext cx="392860" cy="33867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18" name="이등변 삼각형 17">
            <a:extLst>
              <a:ext uri="{FF2B5EF4-FFF2-40B4-BE49-F238E27FC236}">
                <a16:creationId xmlns:a16="http://schemas.microsoft.com/office/drawing/2014/main" id="{38C2B4F7-F855-4EF8-83BC-135C37133C66}"/>
              </a:ext>
            </a:extLst>
          </p:cNvPr>
          <p:cNvSpPr/>
          <p:nvPr userDrawn="1"/>
        </p:nvSpPr>
        <p:spPr>
          <a:xfrm rot="10800000">
            <a:off x="6267966" y="873730"/>
            <a:ext cx="290770" cy="25066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Tree>
    <p:extLst>
      <p:ext uri="{BB962C8B-B14F-4D97-AF65-F5344CB8AC3E}">
        <p14:creationId xmlns:p14="http://schemas.microsoft.com/office/powerpoint/2010/main" val="220282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캡션 있는 콘텐츠">
    <p:spTree>
      <p:nvGrpSpPr>
        <p:cNvPr id="1" name=""/>
        <p:cNvGrpSpPr/>
        <p:nvPr/>
      </p:nvGrpSpPr>
      <p:grpSpPr>
        <a:xfrm>
          <a:off x="0" y="0"/>
          <a:ext cx="0" cy="0"/>
          <a:chOff x="0" y="0"/>
          <a:chExt cx="0" cy="0"/>
        </a:xfrm>
      </p:grpSpPr>
      <p:sp>
        <p:nvSpPr>
          <p:cNvPr id="14" name="그림 개체 틀 13">
            <a:extLst>
              <a:ext uri="{FF2B5EF4-FFF2-40B4-BE49-F238E27FC236}">
                <a16:creationId xmlns:a16="http://schemas.microsoft.com/office/drawing/2014/main" id="{C984BCAE-4751-4016-9AB6-7BECCAEB5EE6}"/>
              </a:ext>
            </a:extLst>
          </p:cNvPr>
          <p:cNvSpPr>
            <a:spLocks noGrp="1"/>
          </p:cNvSpPr>
          <p:nvPr>
            <p:ph type="pic" idx="16" hasCustomPrompt="1"/>
          </p:nvPr>
        </p:nvSpPr>
        <p:spPr>
          <a:xfrm>
            <a:off x="5661437" y="0"/>
            <a:ext cx="6530564" cy="6858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158090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2" name="원형: 비어 있음 1">
            <a:extLst>
              <a:ext uri="{FF2B5EF4-FFF2-40B4-BE49-F238E27FC236}">
                <a16:creationId xmlns:a16="http://schemas.microsoft.com/office/drawing/2014/main" id="{43510F96-4E4D-4F6A-818D-E299E831CC01}"/>
              </a:ext>
            </a:extLst>
          </p:cNvPr>
          <p:cNvSpPr/>
          <p:nvPr userDrawn="1"/>
        </p:nvSpPr>
        <p:spPr>
          <a:xfrm>
            <a:off x="6392164" y="1281975"/>
            <a:ext cx="4759542" cy="4759542"/>
          </a:xfrm>
          <a:prstGeom prst="donut">
            <a:avLst>
              <a:gd name="adj" fmla="val 185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black"/>
              </a:solidFill>
            </a:endParaRPr>
          </a:p>
        </p:txBody>
      </p:sp>
      <p:sp>
        <p:nvSpPr>
          <p:cNvPr id="20" name="자유형: 도형 19">
            <a:extLst>
              <a:ext uri="{FF2B5EF4-FFF2-40B4-BE49-F238E27FC236}">
                <a16:creationId xmlns:a16="http://schemas.microsoft.com/office/drawing/2014/main" id="{586A9378-5329-4795-BD81-E4B63FD478EE}"/>
              </a:ext>
            </a:extLst>
          </p:cNvPr>
          <p:cNvSpPr>
            <a:spLocks noGrp="1"/>
          </p:cNvSpPr>
          <p:nvPr>
            <p:ph type="pic" sz="quarter" idx="10" hasCustomPrompt="1"/>
          </p:nvPr>
        </p:nvSpPr>
        <p:spPr>
          <a:xfrm>
            <a:off x="9030709" y="1366318"/>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417FB495-1718-4B12-A0EC-D01DB876E6E2}"/>
              </a:ext>
            </a:extLst>
          </p:cNvPr>
          <p:cNvSpPr>
            <a:spLocks noGrp="1"/>
          </p:cNvSpPr>
          <p:nvPr>
            <p:ph type="pic" sz="quarter" idx="11" hasCustomPrompt="1"/>
          </p:nvPr>
        </p:nvSpPr>
        <p:spPr>
          <a:xfrm>
            <a:off x="7118317" y="932349"/>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send to back </a:t>
            </a:r>
            <a:endParaRPr lang="ko-KR" altLang="en-US" dirty="0"/>
          </a:p>
        </p:txBody>
      </p:sp>
      <p:sp>
        <p:nvSpPr>
          <p:cNvPr id="24" name="자유형: 도형 23">
            <a:extLst>
              <a:ext uri="{FF2B5EF4-FFF2-40B4-BE49-F238E27FC236}">
                <a16:creationId xmlns:a16="http://schemas.microsoft.com/office/drawing/2014/main" id="{4FE3062D-0FB9-425A-A589-68F4CEA8D726}"/>
              </a:ext>
            </a:extLst>
          </p:cNvPr>
          <p:cNvSpPr>
            <a:spLocks noGrp="1"/>
          </p:cNvSpPr>
          <p:nvPr>
            <p:ph type="pic" sz="quarter" idx="12" hasCustomPrompt="1"/>
          </p:nvPr>
        </p:nvSpPr>
        <p:spPr>
          <a:xfrm>
            <a:off x="8112013" y="4022252"/>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6" name="자유형: 도형 25">
            <a:extLst>
              <a:ext uri="{FF2B5EF4-FFF2-40B4-BE49-F238E27FC236}">
                <a16:creationId xmlns:a16="http://schemas.microsoft.com/office/drawing/2014/main" id="{C4C57A6F-87E6-418B-8AAD-B2B59AF316B2}"/>
              </a:ext>
            </a:extLst>
          </p:cNvPr>
          <p:cNvSpPr>
            <a:spLocks noGrp="1"/>
          </p:cNvSpPr>
          <p:nvPr>
            <p:ph type="pic" sz="quarter" idx="14" hasCustomPrompt="1"/>
          </p:nvPr>
        </p:nvSpPr>
        <p:spPr>
          <a:xfrm>
            <a:off x="6392163" y="3145586"/>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4092393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971730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941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9325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3254185"/>
            <a:ext cx="12192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6" name="Group 8">
            <a:extLst>
              <a:ext uri="{FF2B5EF4-FFF2-40B4-BE49-F238E27FC236}">
                <a16:creationId xmlns:a16="http://schemas.microsoft.com/office/drawing/2014/main" id="{7A6E4E8F-323E-4E56-A3E0-B410F41472FA}"/>
              </a:ext>
            </a:extLst>
          </p:cNvPr>
          <p:cNvGrpSpPr/>
          <p:nvPr userDrawn="1"/>
        </p:nvGrpSpPr>
        <p:grpSpPr>
          <a:xfrm>
            <a:off x="741800" y="1570966"/>
            <a:ext cx="2520000" cy="4680000"/>
            <a:chOff x="445712" y="1449040"/>
            <a:chExt cx="2520000" cy="4680000"/>
          </a:xfrm>
        </p:grpSpPr>
        <p:sp>
          <p:nvSpPr>
            <p:cNvPr id="17" name="Rounded Rectangle 3">
              <a:extLst>
                <a:ext uri="{FF2B5EF4-FFF2-40B4-BE49-F238E27FC236}">
                  <a16:creationId xmlns:a16="http://schemas.microsoft.com/office/drawing/2014/main"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8" name="Rectangle 5">
              <a:extLst>
                <a:ext uri="{FF2B5EF4-FFF2-40B4-BE49-F238E27FC236}">
                  <a16:creationId xmlns:a16="http://schemas.microsoft.com/office/drawing/2014/main"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nvGrpSpPr>
            <p:cNvPr id="19" name="Group 1">
              <a:extLst>
                <a:ext uri="{FF2B5EF4-FFF2-40B4-BE49-F238E27FC236}">
                  <a16:creationId xmlns:a16="http://schemas.microsoft.com/office/drawing/2014/main"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26" name="Rounded Rectangle 7">
                <a:extLst>
                  <a:ext uri="{FF2B5EF4-FFF2-40B4-BE49-F238E27FC236}">
                    <a16:creationId xmlns:a16="http://schemas.microsoft.com/office/drawing/2014/main"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grpSp>
      <p:sp>
        <p:nvSpPr>
          <p:cNvPr id="27" name="Picture Placeholder 9">
            <a:extLst>
              <a:ext uri="{FF2B5EF4-FFF2-40B4-BE49-F238E27FC236}">
                <a16:creationId xmlns:a16="http://schemas.microsoft.com/office/drawing/2014/main" id="{F3B880A8-064D-444B-B101-CFC702649F29}"/>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28" name="Text Placeholder 9">
            <a:extLst>
              <a:ext uri="{FF2B5EF4-FFF2-40B4-BE49-F238E27FC236}">
                <a16:creationId xmlns:a16="http://schemas.microsoft.com/office/drawing/2014/main" id="{BBBB3EAD-4322-4D74-BF64-3FAA46E15A8B}"/>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0674470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3937992"/>
            <a:ext cx="12192000" cy="292000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prstClr val="white"/>
              </a:solidFill>
            </a:endParaRPr>
          </a:p>
        </p:txBody>
      </p:sp>
      <p:grpSp>
        <p:nvGrpSpPr>
          <p:cNvPr id="8" name="Group 7">
            <a:extLst>
              <a:ext uri="{FF2B5EF4-FFF2-40B4-BE49-F238E27FC236}">
                <a16:creationId xmlns:a16="http://schemas.microsoft.com/office/drawing/2014/main" id="{8CE3AA60-F98E-461D-A8F1-416F4930B4FB}"/>
              </a:ext>
            </a:extLst>
          </p:cNvPr>
          <p:cNvGrpSpPr/>
          <p:nvPr userDrawn="1"/>
        </p:nvGrpSpPr>
        <p:grpSpPr>
          <a:xfrm flipH="1">
            <a:off x="626349" y="1698993"/>
            <a:ext cx="4415909" cy="4616667"/>
            <a:chOff x="6446339" y="1280897"/>
            <a:chExt cx="4320717" cy="5285178"/>
          </a:xfrm>
        </p:grpSpPr>
        <p:sp>
          <p:nvSpPr>
            <p:cNvPr id="10" name="Freeform: Shape 9">
              <a:extLst>
                <a:ext uri="{FF2B5EF4-FFF2-40B4-BE49-F238E27FC236}">
                  <a16:creationId xmlns:a16="http://schemas.microsoft.com/office/drawing/2014/main" id="{45BF1D60-4E96-4E3C-B98D-5370E20EF47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solidFill>
                  <a:prstClr val="black"/>
                </a:solidFill>
              </a:endParaRPr>
            </a:p>
          </p:txBody>
        </p:sp>
        <p:sp>
          <p:nvSpPr>
            <p:cNvPr id="12" name="Freeform: Shape 11">
              <a:extLst>
                <a:ext uri="{FF2B5EF4-FFF2-40B4-BE49-F238E27FC236}">
                  <a16:creationId xmlns:a16="http://schemas.microsoft.com/office/drawing/2014/main" id="{08BCCF88-06F1-488C-87AE-E38FBA28D1AC}"/>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solidFill>
                  <a:prstClr val="black"/>
                </a:solidFill>
              </a:endParaRPr>
            </a:p>
          </p:txBody>
        </p:sp>
        <p:sp>
          <p:nvSpPr>
            <p:cNvPr id="13" name="Freeform: Shape 12">
              <a:extLst>
                <a:ext uri="{FF2B5EF4-FFF2-40B4-BE49-F238E27FC236}">
                  <a16:creationId xmlns:a16="http://schemas.microsoft.com/office/drawing/2014/main" id="{EEE90238-2BB1-43A4-9BE2-54B3CC39297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solidFill>
                  <a:prstClr val="black"/>
                </a:solidFill>
              </a:endParaRPr>
            </a:p>
          </p:txBody>
        </p:sp>
        <p:sp>
          <p:nvSpPr>
            <p:cNvPr id="14" name="Freeform: Shape 13">
              <a:extLst>
                <a:ext uri="{FF2B5EF4-FFF2-40B4-BE49-F238E27FC236}">
                  <a16:creationId xmlns:a16="http://schemas.microsoft.com/office/drawing/2014/main" id="{32440D76-FC59-468E-A566-5FFD2D6688D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solidFill>
                  <a:prstClr val="black"/>
                </a:solidFill>
              </a:endParaRPr>
            </a:p>
          </p:txBody>
        </p:sp>
        <p:sp>
          <p:nvSpPr>
            <p:cNvPr id="15" name="Freeform: Shape 14">
              <a:extLst>
                <a:ext uri="{FF2B5EF4-FFF2-40B4-BE49-F238E27FC236}">
                  <a16:creationId xmlns:a16="http://schemas.microsoft.com/office/drawing/2014/main" id="{FE671962-91F5-403D-A29A-091596522CBC}"/>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solidFill>
                  <a:prstClr val="black"/>
                </a:solidFill>
              </a:endParaRPr>
            </a:p>
          </p:txBody>
        </p:sp>
        <p:sp>
          <p:nvSpPr>
            <p:cNvPr id="16" name="Freeform: Shape 15">
              <a:extLst>
                <a:ext uri="{FF2B5EF4-FFF2-40B4-BE49-F238E27FC236}">
                  <a16:creationId xmlns:a16="http://schemas.microsoft.com/office/drawing/2014/main" id="{E5E5E563-0514-42D2-8D98-2B54B867E0AF}"/>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solidFill>
                  <a:prstClr val="black"/>
                </a:solidFill>
              </a:endParaRPr>
            </a:p>
          </p:txBody>
        </p:sp>
        <p:sp>
          <p:nvSpPr>
            <p:cNvPr id="17" name="Freeform: Shape 16">
              <a:extLst>
                <a:ext uri="{FF2B5EF4-FFF2-40B4-BE49-F238E27FC236}">
                  <a16:creationId xmlns:a16="http://schemas.microsoft.com/office/drawing/2014/main" id="{87AF6807-894C-4F19-8604-082CC7DC96AE}"/>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endParaRPr>
            </a:p>
          </p:txBody>
        </p:sp>
      </p:grpSp>
      <p:sp>
        <p:nvSpPr>
          <p:cNvPr id="9" name="Picture Placeholder 2">
            <a:extLst>
              <a:ext uri="{FF2B5EF4-FFF2-40B4-BE49-F238E27FC236}">
                <a16:creationId xmlns:a16="http://schemas.microsoft.com/office/drawing/2014/main" id="{8648DEAD-5289-42D0-8909-87695FD597F6}"/>
              </a:ext>
            </a:extLst>
          </p:cNvPr>
          <p:cNvSpPr>
            <a:spLocks noGrp="1"/>
          </p:cNvSpPr>
          <p:nvPr>
            <p:ph type="pic" idx="12" hasCustomPrompt="1"/>
          </p:nvPr>
        </p:nvSpPr>
        <p:spPr>
          <a:xfrm>
            <a:off x="908709" y="1946106"/>
            <a:ext cx="4005026" cy="2975928"/>
          </a:xfrm>
          <a:custGeom>
            <a:avLst/>
            <a:gdLst>
              <a:gd name="connsiteX0" fmla="*/ 0 w 4890798"/>
              <a:gd name="connsiteY0" fmla="*/ 0 h 3000625"/>
              <a:gd name="connsiteX1" fmla="*/ 4890798 w 4890798"/>
              <a:gd name="connsiteY1" fmla="*/ 0 h 3000625"/>
              <a:gd name="connsiteX2" fmla="*/ 4890798 w 4890798"/>
              <a:gd name="connsiteY2" fmla="*/ 3000625 h 3000625"/>
              <a:gd name="connsiteX3" fmla="*/ 0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818605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200297 w 4890798"/>
              <a:gd name="connsiteY3" fmla="*/ 2965791 h 3000625"/>
              <a:gd name="connsiteX4" fmla="*/ 0 w 4890798"/>
              <a:gd name="connsiteY4" fmla="*/ 0 h 3000625"/>
              <a:gd name="connsiteX0" fmla="*/ 0 w 4890798"/>
              <a:gd name="connsiteY0" fmla="*/ 0 h 2965791"/>
              <a:gd name="connsiteX1" fmla="*/ 4890798 w 4890798"/>
              <a:gd name="connsiteY1" fmla="*/ 0 h 2965791"/>
              <a:gd name="connsiteX2" fmla="*/ 3715140 w 4890798"/>
              <a:gd name="connsiteY2" fmla="*/ 2626157 h 2965791"/>
              <a:gd name="connsiteX3" fmla="*/ 200297 w 4890798"/>
              <a:gd name="connsiteY3" fmla="*/ 2965791 h 2965791"/>
              <a:gd name="connsiteX4" fmla="*/ 0 w 4890798"/>
              <a:gd name="connsiteY4" fmla="*/ 0 h 2965791"/>
              <a:gd name="connsiteX0" fmla="*/ 0 w 4890798"/>
              <a:gd name="connsiteY0" fmla="*/ 0 h 2965791"/>
              <a:gd name="connsiteX1" fmla="*/ 4890798 w 4890798"/>
              <a:gd name="connsiteY1" fmla="*/ 0 h 2965791"/>
              <a:gd name="connsiteX2" fmla="*/ 4037357 w 4890798"/>
              <a:gd name="connsiteY2" fmla="*/ 2800328 h 2965791"/>
              <a:gd name="connsiteX3" fmla="*/ 200297 w 4890798"/>
              <a:gd name="connsiteY3" fmla="*/ 2965791 h 2965791"/>
              <a:gd name="connsiteX4" fmla="*/ 0 w 4890798"/>
              <a:gd name="connsiteY4" fmla="*/ 0 h 2965791"/>
              <a:gd name="connsiteX0" fmla="*/ 0 w 4037357"/>
              <a:gd name="connsiteY0" fmla="*/ 0 h 2965791"/>
              <a:gd name="connsiteX1" fmla="*/ 3480009 w 4037357"/>
              <a:gd name="connsiteY1" fmla="*/ 418012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906729 w 4037357"/>
              <a:gd name="connsiteY1" fmla="*/ 775063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98021 w 4037357"/>
              <a:gd name="connsiteY1" fmla="*/ 748937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19644 w 4037357"/>
              <a:gd name="connsiteY1" fmla="*/ 818606 h 2965791"/>
              <a:gd name="connsiteX2" fmla="*/ 4037357 w 4037357"/>
              <a:gd name="connsiteY2" fmla="*/ 2800328 h 2965791"/>
              <a:gd name="connsiteX3" fmla="*/ 200297 w 4037357"/>
              <a:gd name="connsiteY3" fmla="*/ 2965791 h 2965791"/>
              <a:gd name="connsiteX4" fmla="*/ 0 w 4037357"/>
              <a:gd name="connsiteY4" fmla="*/ 0 h 2965791"/>
              <a:gd name="connsiteX0" fmla="*/ 0 w 3889312"/>
              <a:gd name="connsiteY0" fmla="*/ 0 h 2965791"/>
              <a:gd name="connsiteX1" fmla="*/ 3819644 w 3889312"/>
              <a:gd name="connsiteY1" fmla="*/ 818606 h 2965791"/>
              <a:gd name="connsiteX2" fmla="*/ 3889312 w 3889312"/>
              <a:gd name="connsiteY2" fmla="*/ 2782911 h 2965791"/>
              <a:gd name="connsiteX3" fmla="*/ 200297 w 3889312"/>
              <a:gd name="connsiteY3" fmla="*/ 2965791 h 2965791"/>
              <a:gd name="connsiteX4" fmla="*/ 0 w 3889312"/>
              <a:gd name="connsiteY4" fmla="*/ 0 h 2965791"/>
              <a:gd name="connsiteX0" fmla="*/ 0 w 3950272"/>
              <a:gd name="connsiteY0" fmla="*/ 0 h 2965791"/>
              <a:gd name="connsiteX1" fmla="*/ 3819644 w 3950272"/>
              <a:gd name="connsiteY1" fmla="*/ 818606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50272"/>
              <a:gd name="connsiteY0" fmla="*/ 0 h 2965791"/>
              <a:gd name="connsiteX1" fmla="*/ 3845770 w 3950272"/>
              <a:gd name="connsiteY1" fmla="*/ 775064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69322"/>
              <a:gd name="connsiteY0" fmla="*/ 0 h 2965791"/>
              <a:gd name="connsiteX1" fmla="*/ 3845770 w 3969322"/>
              <a:gd name="connsiteY1" fmla="*/ 775064 h 2965791"/>
              <a:gd name="connsiteX2" fmla="*/ 3969322 w 3969322"/>
              <a:gd name="connsiteY2" fmla="*/ 2877327 h 2965791"/>
              <a:gd name="connsiteX3" fmla="*/ 200297 w 3969322"/>
              <a:gd name="connsiteY3" fmla="*/ 2965791 h 2965791"/>
              <a:gd name="connsiteX4" fmla="*/ 0 w 3969322"/>
              <a:gd name="connsiteY4" fmla="*/ 0 h 2965791"/>
              <a:gd name="connsiteX0" fmla="*/ 0 w 3969322"/>
              <a:gd name="connsiteY0" fmla="*/ 0 h 2975314"/>
              <a:gd name="connsiteX1" fmla="*/ 3845770 w 3969322"/>
              <a:gd name="connsiteY1" fmla="*/ 775064 h 2975314"/>
              <a:gd name="connsiteX2" fmla="*/ 3969322 w 3969322"/>
              <a:gd name="connsiteY2" fmla="*/ 2877327 h 2975314"/>
              <a:gd name="connsiteX3" fmla="*/ 200297 w 3969322"/>
              <a:gd name="connsiteY3" fmla="*/ 2975314 h 2975314"/>
              <a:gd name="connsiteX4" fmla="*/ 0 w 3969322"/>
              <a:gd name="connsiteY4" fmla="*/ 0 h 297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322" h="2975314">
                <a:moveTo>
                  <a:pt x="0" y="0"/>
                </a:moveTo>
                <a:lnTo>
                  <a:pt x="3845770" y="775064"/>
                </a:lnTo>
                <a:lnTo>
                  <a:pt x="3969322" y="2877327"/>
                </a:lnTo>
                <a:lnTo>
                  <a:pt x="200297" y="2975314"/>
                </a:lnTo>
                <a:lnTo>
                  <a:pt x="0" y="0"/>
                </a:lnTo>
                <a:close/>
              </a:path>
            </a:pathLst>
          </a:cu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8" name="Text Placeholder 9">
            <a:extLst>
              <a:ext uri="{FF2B5EF4-FFF2-40B4-BE49-F238E27FC236}">
                <a16:creationId xmlns:a16="http://schemas.microsoft.com/office/drawing/2014/main" id="{D32352E3-A549-4767-81E9-F00BC5097E5C}"/>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354354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3FD0B1-8B73-4344-9826-0E0B9E692CE5}"/>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0087516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2785633" y="1708875"/>
            <a:ext cx="6624970" cy="2826000"/>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546531" y="319722"/>
            <a:ext cx="11098938" cy="659314"/>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5196589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592454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37E98C1-EDB9-4998-B244-222AB3F04CD0}"/>
              </a:ext>
            </a:extLst>
          </p:cNvPr>
          <p:cNvSpPr>
            <a:spLocks noGrp="1"/>
          </p:cNvSpPr>
          <p:nvPr>
            <p:ph type="pic" sz="quarter" idx="10" hasCustomPrompt="1"/>
          </p:nvPr>
        </p:nvSpPr>
        <p:spPr>
          <a:xfrm>
            <a:off x="0" y="1588585"/>
            <a:ext cx="12192000" cy="3192965"/>
          </a:xfrm>
          <a:prstGeom prst="rect">
            <a:avLst/>
          </a:prstGeom>
          <a:solidFill>
            <a:srgbClr val="BEBFBF">
              <a:alpha val="30000"/>
            </a:srgbClr>
          </a:solidFill>
        </p:spPr>
        <p:txBody>
          <a:bodyPr tIns="324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4" name="Rectangle 3"/>
          <p:cNvSpPr/>
          <p:nvPr userDrawn="1"/>
        </p:nvSpPr>
        <p:spPr>
          <a:xfrm>
            <a:off x="0" y="1389109"/>
            <a:ext cx="12192000" cy="21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solidFill>
                  <a:prstClr val="white"/>
                </a:solidFill>
              </a:rPr>
              <a:t>                     </a:t>
            </a:r>
            <a:endParaRPr lang="ko-KR" altLang="en-US" dirty="0">
              <a:solidFill>
                <a:prstClr val="white"/>
              </a:solidFill>
            </a:endParaRPr>
          </a:p>
        </p:txBody>
      </p:sp>
      <p:sp>
        <p:nvSpPr>
          <p:cNvPr id="2" name="Rectangle 1">
            <a:extLst>
              <a:ext uri="{FF2B5EF4-FFF2-40B4-BE49-F238E27FC236}">
                <a16:creationId xmlns:a16="http://schemas.microsoft.com/office/drawing/2014/main" id="{4591F3AC-22DD-4A77-8100-945A8877A057}"/>
              </a:ext>
            </a:extLst>
          </p:cNvPr>
          <p:cNvSpPr/>
          <p:nvPr userDrawn="1"/>
        </p:nvSpPr>
        <p:spPr>
          <a:xfrm>
            <a:off x="0" y="6638925"/>
            <a:ext cx="12192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548509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5255664" y="3153398"/>
            <a:ext cx="6355221" cy="3246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88679" y="458495"/>
            <a:ext cx="9358626" cy="5369887"/>
          </a:xfrm>
          <a:prstGeom prst="rect">
            <a:avLst/>
          </a:prstGeom>
          <a:solidFill>
            <a:schemeClr val="bg1">
              <a:lumMod val="95000"/>
            </a:schemeClr>
          </a:solidFill>
        </p:spPr>
        <p:txBody>
          <a:bodyPr anchor="ctr"/>
          <a:lstStyle>
            <a:lvl1pPr marL="0" indent="0" algn="ctr">
              <a:buNone/>
              <a:defRPr sz="1800" baseline="0">
                <a:solidFill>
                  <a:schemeClr val="tx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90647955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7" name="Rectangle 36"/>
          <p:cNvSpPr/>
          <p:nvPr userDrawn="1"/>
        </p:nvSpPr>
        <p:spPr>
          <a:xfrm rot="10800000">
            <a:off x="5135892" y="1119739"/>
            <a:ext cx="4022165" cy="5305775"/>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lumMod val="75000"/>
                    <a:lumOff val="25000"/>
                  </a:schemeClr>
                </a:solidFill>
                <a:latin typeface="+mn-lt"/>
                <a:cs typeface="Arial"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6824595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CAC6C94-EF5E-4D40-8064-70C4AE8D5388}"/>
              </a:ext>
            </a:extLst>
          </p:cNvPr>
          <p:cNvSpPr>
            <a:spLocks noGrp="1"/>
          </p:cNvSpPr>
          <p:nvPr>
            <p:ph type="pic" sz="quarter" idx="12" hasCustomPrompt="1"/>
          </p:nvPr>
        </p:nvSpPr>
        <p:spPr>
          <a:xfrm>
            <a:off x="0" y="0"/>
            <a:ext cx="12192000"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3222552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6096000" cy="6858000"/>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493854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372" y="113841"/>
            <a:ext cx="9601067" cy="768085"/>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431372" y="881930"/>
            <a:ext cx="9601067" cy="384043"/>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7"/>
            <a:ext cx="258360" cy="13829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en-US" sz="1800">
              <a:solidFill>
                <a:prstClr val="white"/>
              </a:solidFill>
            </a:endParaRPr>
          </a:p>
        </p:txBody>
      </p:sp>
    </p:spTree>
    <p:extLst>
      <p:ext uri="{BB962C8B-B14F-4D97-AF65-F5344CB8AC3E}">
        <p14:creationId xmlns:p14="http://schemas.microsoft.com/office/powerpoint/2010/main" val="18186040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42595851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prstClr val="white"/>
                </a:solidFill>
                <a:cs typeface="Arial" pitchFamily="34" charset="0"/>
              </a:rPr>
              <a:t>You can Change Fill Color &amp;</a:t>
            </a:r>
          </a:p>
          <a:p>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prstClr val="white"/>
                </a:solidFill>
                <a:cs typeface="Arial" pitchFamily="34" charset="0"/>
              </a:rPr>
              <a:t>FREE </a:t>
            </a:r>
          </a:p>
          <a:p>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22606452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30_Basic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70200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8194766" y="332656"/>
            <a:ext cx="3352800" cy="1440160"/>
          </a:xfrm>
          <a:prstGeom prst="rect">
            <a:avLst/>
          </a:prstGeom>
        </p:spPr>
        <p:txBody>
          <a:bodyPr anchor="ctr">
            <a:noAutofit/>
          </a:bodyPr>
          <a:lstStyle>
            <a:lvl1pPr algn="l">
              <a:defRPr sz="4400" b="0" baseline="0">
                <a:solidFill>
                  <a:schemeClr val="tx1">
                    <a:lumMod val="75000"/>
                    <a:lumOff val="25000"/>
                  </a:schemeClr>
                </a:solidFill>
                <a:latin typeface="+mj-lt"/>
                <a:ea typeface="+mj-ea"/>
                <a:cs typeface="Arial" pitchFamily="34" charset="0"/>
              </a:defRPr>
            </a:lvl1pPr>
          </a:lstStyle>
          <a:p>
            <a:r>
              <a:rPr lang="en-US" altLang="ko-KR" dirty="0"/>
              <a:t>IMAGES &amp; CONTENTS</a:t>
            </a:r>
            <a:endParaRPr lang="ko-KR" altLang="en-US" dirty="0"/>
          </a:p>
        </p:txBody>
      </p:sp>
      <p:sp>
        <p:nvSpPr>
          <p:cNvPr id="5" name="Picture Placeholder 2"/>
          <p:cNvSpPr>
            <a:spLocks noGrp="1"/>
          </p:cNvSpPr>
          <p:nvPr>
            <p:ph type="pic" idx="13" hasCustomPrompt="1"/>
          </p:nvPr>
        </p:nvSpPr>
        <p:spPr>
          <a:xfrm>
            <a:off x="0" y="3467100"/>
            <a:ext cx="7506789" cy="33909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0" y="0"/>
            <a:ext cx="7506789" cy="33909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78595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159564" y="151945"/>
            <a:ext cx="10032437" cy="768085"/>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159564" y="920030"/>
            <a:ext cx="10032437" cy="384043"/>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650088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4"/>
            <a:ext cx="12192000" cy="6857999"/>
          </a:xfrm>
          <a:prstGeom prst="rect">
            <a:avLst/>
          </a:prstGeom>
          <a:solidFill>
            <a:schemeClr val="tx1">
              <a:lumMod val="75000"/>
              <a:lumOff val="2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en-US" sz="1800">
              <a:solidFill>
                <a:prstClr val="white"/>
              </a:solidFill>
            </a:endParaRPr>
          </a:p>
        </p:txBody>
      </p:sp>
      <p:sp>
        <p:nvSpPr>
          <p:cNvPr id="2" name="Rectangle 1"/>
          <p:cNvSpPr/>
          <p:nvPr userDrawn="1"/>
        </p:nvSpPr>
        <p:spPr>
          <a:xfrm>
            <a:off x="6960096" y="-9098"/>
            <a:ext cx="5231904" cy="6867097"/>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2217761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2217761 w 4572000"/>
              <a:gd name="connsiteY4" fmla="*/ 0 h 5143500"/>
              <a:gd name="connsiteX0" fmla="*/ 2354239 w 4572000"/>
              <a:gd name="connsiteY0" fmla="*/ 0 h 5157147"/>
              <a:gd name="connsiteX1" fmla="*/ 4572000 w 4572000"/>
              <a:gd name="connsiteY1" fmla="*/ 13647 h 5157147"/>
              <a:gd name="connsiteX2" fmla="*/ 4572000 w 4572000"/>
              <a:gd name="connsiteY2" fmla="*/ 5157147 h 5157147"/>
              <a:gd name="connsiteX3" fmla="*/ 0 w 4572000"/>
              <a:gd name="connsiteY3" fmla="*/ 5157147 h 5157147"/>
              <a:gd name="connsiteX4" fmla="*/ 2354239 w 4572000"/>
              <a:gd name="connsiteY4" fmla="*/ 0 h 5157147"/>
              <a:gd name="connsiteX0" fmla="*/ 2347415 w 4572000"/>
              <a:gd name="connsiteY0" fmla="*/ 0 h 5150323"/>
              <a:gd name="connsiteX1" fmla="*/ 4572000 w 4572000"/>
              <a:gd name="connsiteY1" fmla="*/ 6823 h 5150323"/>
              <a:gd name="connsiteX2" fmla="*/ 4572000 w 4572000"/>
              <a:gd name="connsiteY2" fmla="*/ 5150323 h 5150323"/>
              <a:gd name="connsiteX3" fmla="*/ 0 w 4572000"/>
              <a:gd name="connsiteY3" fmla="*/ 5150323 h 5150323"/>
              <a:gd name="connsiteX4" fmla="*/ 2347415 w 4572000"/>
              <a:gd name="connsiteY4" fmla="*/ 0 h 5150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0323">
                <a:moveTo>
                  <a:pt x="2347415" y="0"/>
                </a:moveTo>
                <a:lnTo>
                  <a:pt x="4572000" y="6823"/>
                </a:lnTo>
                <a:lnTo>
                  <a:pt x="4572000" y="5150323"/>
                </a:lnTo>
                <a:lnTo>
                  <a:pt x="0" y="5150323"/>
                </a:lnTo>
                <a:lnTo>
                  <a:pt x="23474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en-US" sz="1800">
              <a:solidFill>
                <a:prstClr val="white"/>
              </a:solidFill>
            </a:endParaRPr>
          </a:p>
        </p:txBody>
      </p:sp>
      <p:sp>
        <p:nvSpPr>
          <p:cNvPr id="10" name="Text Placeholder 9"/>
          <p:cNvSpPr>
            <a:spLocks noGrp="1"/>
          </p:cNvSpPr>
          <p:nvPr>
            <p:ph type="body" sz="quarter" idx="10" hasCustomPrompt="1"/>
          </p:nvPr>
        </p:nvSpPr>
        <p:spPr>
          <a:xfrm>
            <a:off x="7728181" y="4869167"/>
            <a:ext cx="4463819" cy="768085"/>
          </a:xfrm>
          <a:prstGeom prst="rect">
            <a:avLst/>
          </a:prstGeom>
        </p:spPr>
        <p:txBody>
          <a:bodyPr anchor="ctr"/>
          <a:lstStyle>
            <a:lvl1pPr marL="0" indent="0" algn="l">
              <a:buNone/>
              <a:defRPr sz="32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7728181" y="5863586"/>
            <a:ext cx="4463819" cy="384043"/>
          </a:xfrm>
          <a:prstGeom prst="rect">
            <a:avLst/>
          </a:prstGeom>
        </p:spPr>
        <p:txBody>
          <a:bodyPr anchor="ctr"/>
          <a:lstStyle>
            <a:lvl1pPr marL="0" indent="0" algn="l">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013422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372" y="113841"/>
            <a:ext cx="9601067" cy="768085"/>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431372" y="881930"/>
            <a:ext cx="9601067" cy="384043"/>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7"/>
            <a:ext cx="258360" cy="13829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en-US" sz="1800">
              <a:solidFill>
                <a:prstClr val="white"/>
              </a:solidFill>
            </a:endParaRPr>
          </a:p>
        </p:txBody>
      </p:sp>
      <p:sp>
        <p:nvSpPr>
          <p:cNvPr id="6" name="Picture Placeholder 2"/>
          <p:cNvSpPr>
            <a:spLocks noGrp="1"/>
          </p:cNvSpPr>
          <p:nvPr>
            <p:ph type="pic" idx="12" hasCustomPrompt="1"/>
          </p:nvPr>
        </p:nvSpPr>
        <p:spPr>
          <a:xfrm>
            <a:off x="718465" y="2499834"/>
            <a:ext cx="2352939" cy="2273316"/>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Picture Placeholder 2"/>
          <p:cNvSpPr>
            <a:spLocks noGrp="1"/>
          </p:cNvSpPr>
          <p:nvPr>
            <p:ph type="pic" idx="13" hasCustomPrompt="1"/>
          </p:nvPr>
        </p:nvSpPr>
        <p:spPr>
          <a:xfrm>
            <a:off x="3519237" y="2499834"/>
            <a:ext cx="2352939" cy="2273316"/>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8" name="Picture Placeholder 2"/>
          <p:cNvSpPr>
            <a:spLocks noGrp="1"/>
          </p:cNvSpPr>
          <p:nvPr>
            <p:ph type="pic" idx="14" hasCustomPrompt="1"/>
          </p:nvPr>
        </p:nvSpPr>
        <p:spPr>
          <a:xfrm>
            <a:off x="6303545" y="2499834"/>
            <a:ext cx="2352939" cy="2273316"/>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9" name="Picture Placeholder 2"/>
          <p:cNvSpPr>
            <a:spLocks noGrp="1"/>
          </p:cNvSpPr>
          <p:nvPr>
            <p:ph type="pic" idx="15" hasCustomPrompt="1"/>
          </p:nvPr>
        </p:nvSpPr>
        <p:spPr>
          <a:xfrm>
            <a:off x="9087857" y="2499834"/>
            <a:ext cx="2352939" cy="2273316"/>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Rectangle 2"/>
          <p:cNvSpPr/>
          <p:nvPr userDrawn="1"/>
        </p:nvSpPr>
        <p:spPr>
          <a:xfrm>
            <a:off x="719403" y="1796826"/>
            <a:ext cx="2352000" cy="702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1800">
              <a:solidFill>
                <a:prstClr val="white"/>
              </a:solidFill>
            </a:endParaRPr>
          </a:p>
        </p:txBody>
      </p:sp>
      <p:sp>
        <p:nvSpPr>
          <p:cNvPr id="12" name="Rectangle 11"/>
          <p:cNvSpPr/>
          <p:nvPr userDrawn="1"/>
        </p:nvSpPr>
        <p:spPr>
          <a:xfrm>
            <a:off x="719407" y="1796826"/>
            <a:ext cx="1520647" cy="7025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1800">
              <a:solidFill>
                <a:prstClr val="white"/>
              </a:solidFill>
            </a:endParaRPr>
          </a:p>
        </p:txBody>
      </p:sp>
      <p:sp>
        <p:nvSpPr>
          <p:cNvPr id="14" name="Rectangle 13"/>
          <p:cNvSpPr/>
          <p:nvPr userDrawn="1"/>
        </p:nvSpPr>
        <p:spPr>
          <a:xfrm>
            <a:off x="3519236" y="1796826"/>
            <a:ext cx="2352000" cy="702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1800">
              <a:solidFill>
                <a:prstClr val="white"/>
              </a:solidFill>
            </a:endParaRPr>
          </a:p>
        </p:txBody>
      </p:sp>
      <p:sp>
        <p:nvSpPr>
          <p:cNvPr id="15" name="Rectangle 14"/>
          <p:cNvSpPr/>
          <p:nvPr userDrawn="1"/>
        </p:nvSpPr>
        <p:spPr>
          <a:xfrm>
            <a:off x="3519241" y="1796826"/>
            <a:ext cx="1520647" cy="702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1800">
              <a:solidFill>
                <a:prstClr val="white"/>
              </a:solidFill>
            </a:endParaRPr>
          </a:p>
        </p:txBody>
      </p:sp>
      <p:sp>
        <p:nvSpPr>
          <p:cNvPr id="16" name="Rectangle 15"/>
          <p:cNvSpPr/>
          <p:nvPr userDrawn="1"/>
        </p:nvSpPr>
        <p:spPr>
          <a:xfrm>
            <a:off x="6303545" y="1796826"/>
            <a:ext cx="2352000" cy="702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1800">
              <a:solidFill>
                <a:prstClr val="white"/>
              </a:solidFill>
            </a:endParaRPr>
          </a:p>
        </p:txBody>
      </p:sp>
      <p:sp>
        <p:nvSpPr>
          <p:cNvPr id="17" name="Rectangle 16"/>
          <p:cNvSpPr/>
          <p:nvPr userDrawn="1"/>
        </p:nvSpPr>
        <p:spPr>
          <a:xfrm>
            <a:off x="6303550" y="1796826"/>
            <a:ext cx="1520647" cy="7025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1800">
              <a:solidFill>
                <a:prstClr val="white"/>
              </a:solidFill>
            </a:endParaRPr>
          </a:p>
        </p:txBody>
      </p:sp>
      <p:sp>
        <p:nvSpPr>
          <p:cNvPr id="18" name="Rectangle 17"/>
          <p:cNvSpPr/>
          <p:nvPr userDrawn="1"/>
        </p:nvSpPr>
        <p:spPr>
          <a:xfrm>
            <a:off x="9087855" y="1796826"/>
            <a:ext cx="2352000" cy="702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1800">
              <a:solidFill>
                <a:prstClr val="white"/>
              </a:solidFill>
            </a:endParaRPr>
          </a:p>
        </p:txBody>
      </p:sp>
      <p:sp>
        <p:nvSpPr>
          <p:cNvPr id="19" name="Rectangle 18"/>
          <p:cNvSpPr/>
          <p:nvPr userDrawn="1"/>
        </p:nvSpPr>
        <p:spPr>
          <a:xfrm>
            <a:off x="9087859" y="1796826"/>
            <a:ext cx="1520647" cy="702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1800">
              <a:solidFill>
                <a:prstClr val="white"/>
              </a:solidFill>
            </a:endParaRPr>
          </a:p>
        </p:txBody>
      </p:sp>
    </p:spTree>
    <p:extLst>
      <p:ext uri="{BB962C8B-B14F-4D97-AF65-F5344CB8AC3E}">
        <p14:creationId xmlns:p14="http://schemas.microsoft.com/office/powerpoint/2010/main" val="1902502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2" name="Rectangle 1"/>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1800">
              <a:solidFill>
                <a:prstClr val="white"/>
              </a:solidFill>
            </a:endParaRPr>
          </a:p>
        </p:txBody>
      </p:sp>
      <p:pic>
        <p:nvPicPr>
          <p:cNvPr id="7"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1464" y="1412777"/>
            <a:ext cx="5088565" cy="478648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 hasCustomPrompt="1"/>
          </p:nvPr>
        </p:nvSpPr>
        <p:spPr>
          <a:xfrm>
            <a:off x="6853483" y="1584253"/>
            <a:ext cx="4681480" cy="310118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9463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372" y="113841"/>
            <a:ext cx="9601067" cy="768085"/>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431372" y="881930"/>
            <a:ext cx="9601067" cy="384043"/>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7"/>
            <a:ext cx="258360" cy="13829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en-US" sz="1800">
              <a:solidFill>
                <a:prstClr val="white"/>
              </a:solidFill>
            </a:endParaRPr>
          </a:p>
        </p:txBody>
      </p:sp>
      <p:pic>
        <p:nvPicPr>
          <p:cNvPr id="6"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683" y="2062946"/>
            <a:ext cx="3744416" cy="4534413"/>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864186" y="2247136"/>
            <a:ext cx="2159479" cy="333573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Rectangle 7"/>
          <p:cNvSpPr/>
          <p:nvPr userDrawn="1"/>
        </p:nvSpPr>
        <p:spPr>
          <a:xfrm>
            <a:off x="3695733" y="4102107"/>
            <a:ext cx="3744416" cy="21112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1800">
              <a:solidFill>
                <a:prstClr val="white"/>
              </a:solidFill>
            </a:endParaRPr>
          </a:p>
        </p:txBody>
      </p:sp>
      <p:sp>
        <p:nvSpPr>
          <p:cNvPr id="9" name="Rectangle 8"/>
          <p:cNvSpPr/>
          <p:nvPr userDrawn="1"/>
        </p:nvSpPr>
        <p:spPr>
          <a:xfrm>
            <a:off x="7920203" y="4102107"/>
            <a:ext cx="3744416" cy="2111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1800">
              <a:solidFill>
                <a:prstClr val="white"/>
              </a:solidFill>
            </a:endParaRPr>
          </a:p>
        </p:txBody>
      </p:sp>
    </p:spTree>
    <p:extLst>
      <p:ext uri="{BB962C8B-B14F-4D97-AF65-F5344CB8AC3E}">
        <p14:creationId xmlns:p14="http://schemas.microsoft.com/office/powerpoint/2010/main" val="2577003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372" y="113841"/>
            <a:ext cx="9601067" cy="768085"/>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431372" y="881930"/>
            <a:ext cx="9601067" cy="384043"/>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7"/>
            <a:ext cx="258360" cy="13829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en-US" sz="1800">
              <a:solidFill>
                <a:prstClr val="white"/>
              </a:solidFill>
            </a:endParaRPr>
          </a:p>
        </p:txBody>
      </p:sp>
      <p:pic>
        <p:nvPicPr>
          <p:cNvPr id="13" name="Picture 2" descr="D:\Fullppt\005-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408" y="3043311"/>
            <a:ext cx="6669408" cy="3392169"/>
          </a:xfrm>
          <a:prstGeom prst="rect">
            <a:avLst/>
          </a:prstGeom>
          <a:noFill/>
          <a:extLst>
            <a:ext uri="{909E8E84-426E-40DD-AFC4-6F175D3DCCD1}">
              <a14:hiddenFill xmlns:a14="http://schemas.microsoft.com/office/drawing/2010/main">
                <a:solidFill>
                  <a:srgbClr val="FFFFFF"/>
                </a:solidFill>
              </a14:hiddenFill>
            </a:ext>
          </a:extLst>
        </p:spPr>
      </p:pic>
      <p:sp>
        <p:nvSpPr>
          <p:cNvPr id="14" name="Picture Placeholder 2"/>
          <p:cNvSpPr>
            <a:spLocks noGrp="1"/>
          </p:cNvSpPr>
          <p:nvPr>
            <p:ph type="pic" idx="1" hasCustomPrompt="1"/>
          </p:nvPr>
        </p:nvSpPr>
        <p:spPr>
          <a:xfrm>
            <a:off x="1223805" y="3497694"/>
            <a:ext cx="3197615" cy="23639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4711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1"/>
            <a:fld id="{1B8ABB09-4A1D-463E-8065-109CC2B7EFAA}" type="datetimeFigureOut">
              <a:rPr lang="ar-SA" smtClean="0">
                <a:solidFill>
                  <a:prstClr val="black">
                    <a:tint val="75000"/>
                  </a:prstClr>
                </a:solidFill>
              </a:rPr>
              <a:pPr rtl="1"/>
              <a:t>03/02/1444</a:t>
            </a:fld>
            <a:endParaRPr lang="ar-SA" dirty="0">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SA" dirty="0">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0B34F065-1154-456A-91E3-76DE8E75E17B}" type="slidenum">
              <a:rPr lang="ar-SA" smtClean="0">
                <a:solidFill>
                  <a:prstClr val="black">
                    <a:tint val="75000"/>
                  </a:prstClr>
                </a:solidFill>
              </a:rPr>
              <a:pPr rtl="1"/>
              <a:t>‹#›</a:t>
            </a:fld>
            <a:endParaRPr lang="ar-SA" dirty="0">
              <a:solidFill>
                <a:prstClr val="black">
                  <a:tint val="75000"/>
                </a:prstClr>
              </a:solidFill>
            </a:endParaRPr>
          </a:p>
        </p:txBody>
      </p:sp>
    </p:spTree>
    <p:extLst>
      <p:ext uri="{BB962C8B-B14F-4D97-AF65-F5344CB8AC3E}">
        <p14:creationId xmlns:p14="http://schemas.microsoft.com/office/powerpoint/2010/main" val="1612026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335360" y="281010"/>
            <a:ext cx="4079776" cy="412845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4493085" y="281003"/>
            <a:ext cx="1874127" cy="201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4493085" y="2393461"/>
            <a:ext cx="1874127" cy="201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5" hasCustomPrompt="1"/>
          </p:nvPr>
        </p:nvSpPr>
        <p:spPr>
          <a:xfrm>
            <a:off x="335366" y="4505472"/>
            <a:ext cx="1874127" cy="201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2334757" y="4505472"/>
            <a:ext cx="4032448" cy="201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78351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4"/>
            <a:ext cx="12192000" cy="6857999"/>
          </a:xfrm>
          <a:prstGeom prst="rect">
            <a:avLst/>
          </a:prstGeom>
          <a:solidFill>
            <a:schemeClr val="tx1">
              <a:lumMod val="75000"/>
              <a:lumOff val="2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en-US" sz="1800">
              <a:solidFill>
                <a:prstClr val="white"/>
              </a:solidFill>
            </a:endParaRPr>
          </a:p>
        </p:txBody>
      </p:sp>
      <p:sp>
        <p:nvSpPr>
          <p:cNvPr id="10" name="Text Placeholder 9"/>
          <p:cNvSpPr>
            <a:spLocks noGrp="1"/>
          </p:cNvSpPr>
          <p:nvPr>
            <p:ph type="body" sz="quarter" idx="10" hasCustomPrompt="1"/>
          </p:nvPr>
        </p:nvSpPr>
        <p:spPr>
          <a:xfrm>
            <a:off x="335360" y="151945"/>
            <a:ext cx="11425269" cy="768085"/>
          </a:xfrm>
          <a:prstGeom prst="rect">
            <a:avLst/>
          </a:prstGeom>
        </p:spPr>
        <p:txBody>
          <a:bodyPr anchor="ctr"/>
          <a:lstStyle>
            <a:lvl1pPr marL="0" indent="0" algn="l">
              <a:buNone/>
              <a:defRPr sz="36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35360" y="920030"/>
            <a:ext cx="11425269" cy="384043"/>
          </a:xfrm>
          <a:prstGeom prst="rect">
            <a:avLst/>
          </a:prstGeom>
        </p:spPr>
        <p:txBody>
          <a:bodyPr anchor="ctr"/>
          <a:lstStyle>
            <a:lvl1pPr marL="0" indent="0" algn="l">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flipH="1">
            <a:off x="6480044" y="1508790"/>
            <a:ext cx="5711957" cy="3840427"/>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1800">
              <a:solidFill>
                <a:prstClr val="white"/>
              </a:solidFill>
            </a:endParaRPr>
          </a:p>
        </p:txBody>
      </p:sp>
      <p:sp>
        <p:nvSpPr>
          <p:cNvPr id="7" name="Picture Placeholder 2"/>
          <p:cNvSpPr>
            <a:spLocks noGrp="1"/>
          </p:cNvSpPr>
          <p:nvPr>
            <p:ph type="pic" idx="13" hasCustomPrompt="1"/>
          </p:nvPr>
        </p:nvSpPr>
        <p:spPr>
          <a:xfrm>
            <a:off x="7110273" y="0"/>
            <a:ext cx="4451499" cy="685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204667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19404" y="1931533"/>
            <a:ext cx="6240693" cy="432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6" name="Picture Placeholder 2"/>
          <p:cNvSpPr>
            <a:spLocks noGrp="1"/>
          </p:cNvSpPr>
          <p:nvPr>
            <p:ph type="pic" idx="12" hasCustomPrompt="1"/>
          </p:nvPr>
        </p:nvSpPr>
        <p:spPr>
          <a:xfrm>
            <a:off x="6959499" y="634087"/>
            <a:ext cx="4512000" cy="12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114764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5519939" y="740702"/>
            <a:ext cx="2200396" cy="539789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0" hasCustomPrompt="1"/>
          </p:nvPr>
        </p:nvSpPr>
        <p:spPr>
          <a:xfrm>
            <a:off x="3119671" y="740702"/>
            <a:ext cx="2200396" cy="539789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6" name="Picture Placeholder 2"/>
          <p:cNvSpPr>
            <a:spLocks noGrp="1"/>
          </p:cNvSpPr>
          <p:nvPr>
            <p:ph type="pic" idx="11" hasCustomPrompt="1"/>
          </p:nvPr>
        </p:nvSpPr>
        <p:spPr>
          <a:xfrm>
            <a:off x="719407" y="740702"/>
            <a:ext cx="2200396" cy="539789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056128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13841"/>
            <a:ext cx="12192000" cy="768085"/>
          </a:xfrm>
          <a:prstGeom prst="rect">
            <a:avLst/>
          </a:prstGeom>
        </p:spPr>
        <p:txBody>
          <a:bodyPr anchor="ctr"/>
          <a:lstStyle>
            <a:lvl1pPr marL="0" indent="0" algn="ctr">
              <a:buNone/>
              <a:defRPr sz="3600" b="0" baseline="0">
                <a:solidFill>
                  <a:schemeClr val="tx1">
                    <a:lumMod val="75000"/>
                    <a:lumOff val="25000"/>
                  </a:schemeClr>
                </a:solidFill>
                <a:latin typeface="+mn-lt"/>
                <a:cs typeface="Arial" pitchFamily="34" charset="0"/>
              </a:defRPr>
            </a:lvl1pPr>
          </a:lstStyle>
          <a:p>
            <a:pPr lvl="0"/>
            <a:r>
              <a:rPr lang="en-US" altLang="ko-KR" dirty="0"/>
              <a:t>IMAGES &amp; CONTENTS</a:t>
            </a:r>
          </a:p>
        </p:txBody>
      </p:sp>
      <p:sp>
        <p:nvSpPr>
          <p:cNvPr id="15" name="Rectangle 14"/>
          <p:cNvSpPr/>
          <p:nvPr userDrawn="1"/>
        </p:nvSpPr>
        <p:spPr>
          <a:xfrm>
            <a:off x="730604" y="3717032"/>
            <a:ext cx="5279989"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sz="1800">
              <a:solidFill>
                <a:prstClr val="white"/>
              </a:solidFill>
            </a:endParaRPr>
          </a:p>
        </p:txBody>
      </p:sp>
      <p:sp>
        <p:nvSpPr>
          <p:cNvPr id="16" name="Picture Placeholder 2"/>
          <p:cNvSpPr>
            <a:spLocks noGrp="1"/>
          </p:cNvSpPr>
          <p:nvPr>
            <p:ph type="pic" idx="1" hasCustomPrompt="1"/>
          </p:nvPr>
        </p:nvSpPr>
        <p:spPr>
          <a:xfrm>
            <a:off x="730601" y="1722018"/>
            <a:ext cx="5280000" cy="187227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7" name="Picture Placeholder 2"/>
          <p:cNvSpPr>
            <a:spLocks noGrp="1"/>
          </p:cNvSpPr>
          <p:nvPr>
            <p:ph type="pic" idx="12" hasCustomPrompt="1"/>
          </p:nvPr>
        </p:nvSpPr>
        <p:spPr>
          <a:xfrm>
            <a:off x="6170209" y="4554402"/>
            <a:ext cx="5280000" cy="187227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8" name="Picture Placeholder 2"/>
          <p:cNvSpPr>
            <a:spLocks noGrp="1"/>
          </p:cNvSpPr>
          <p:nvPr>
            <p:ph type="pic" idx="13" hasCustomPrompt="1"/>
          </p:nvPr>
        </p:nvSpPr>
        <p:spPr>
          <a:xfrm>
            <a:off x="6170209" y="1722018"/>
            <a:ext cx="5280000" cy="187227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9" name="Picture Placeholder 2"/>
          <p:cNvSpPr>
            <a:spLocks noGrp="1"/>
          </p:cNvSpPr>
          <p:nvPr>
            <p:ph type="pic" idx="14" hasCustomPrompt="1"/>
          </p:nvPr>
        </p:nvSpPr>
        <p:spPr>
          <a:xfrm>
            <a:off x="730601" y="4554402"/>
            <a:ext cx="5280000" cy="187227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0" name="Rectangle 19"/>
          <p:cNvSpPr/>
          <p:nvPr userDrawn="1"/>
        </p:nvSpPr>
        <p:spPr>
          <a:xfrm>
            <a:off x="6170220" y="3742100"/>
            <a:ext cx="5279989"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sz="1800">
              <a:solidFill>
                <a:prstClr val="white"/>
              </a:solidFill>
            </a:endParaRPr>
          </a:p>
        </p:txBody>
      </p:sp>
    </p:spTree>
    <p:extLst>
      <p:ext uri="{BB962C8B-B14F-4D97-AF65-F5344CB8AC3E}">
        <p14:creationId xmlns:p14="http://schemas.microsoft.com/office/powerpoint/2010/main" val="513135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83"/>
            <a:ext cx="12192000" cy="768085"/>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4" name="Picture Placeholder 2"/>
          <p:cNvSpPr>
            <a:spLocks noGrp="1"/>
          </p:cNvSpPr>
          <p:nvPr>
            <p:ph type="pic" idx="1" hasCustomPrompt="1"/>
          </p:nvPr>
        </p:nvSpPr>
        <p:spPr>
          <a:xfrm>
            <a:off x="431373" y="1316772"/>
            <a:ext cx="5568619" cy="297633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6192013" y="3429007"/>
            <a:ext cx="5568619" cy="297633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47442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372" y="113841"/>
            <a:ext cx="9601067" cy="768085"/>
          </a:xfrm>
          <a:prstGeom prst="rect">
            <a:avLst/>
          </a:prstGeom>
        </p:spPr>
        <p:txBody>
          <a:bodyPr anchor="ctr"/>
          <a:lstStyle>
            <a:lvl1pPr marL="0" indent="0" algn="l">
              <a:buNone/>
              <a:defRPr sz="40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431372" y="881930"/>
            <a:ext cx="9601067" cy="384043"/>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7"/>
            <a:ext cx="258360" cy="13829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en-US" sz="1800">
              <a:solidFill>
                <a:prstClr val="white"/>
              </a:solidFill>
            </a:endParaRPr>
          </a:p>
        </p:txBody>
      </p:sp>
      <p:sp>
        <p:nvSpPr>
          <p:cNvPr id="8" name="Picture Placeholder 2"/>
          <p:cNvSpPr>
            <a:spLocks noGrp="1"/>
          </p:cNvSpPr>
          <p:nvPr>
            <p:ph type="pic" idx="1" hasCustomPrompt="1"/>
          </p:nvPr>
        </p:nvSpPr>
        <p:spPr>
          <a:xfrm>
            <a:off x="431373" y="1753815"/>
            <a:ext cx="5568619" cy="259228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6192013" y="3866049"/>
            <a:ext cx="5568619" cy="259228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11119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0"/>
            <a:ext cx="12192000" cy="685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052441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84"/>
            <a:ext cx="11573197"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108062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45"/>
            <a:ext cx="12192000" cy="768085"/>
          </a:xfrm>
          <a:prstGeom prst="rect">
            <a:avLst/>
          </a:prstGeom>
        </p:spPr>
        <p:txBody>
          <a:bodyPr anchor="ctr"/>
          <a:lstStyle>
            <a:lvl1pPr marL="0" indent="0" algn="ctr">
              <a:buNone/>
              <a:defRPr sz="3600" b="0" baseline="0">
                <a:solidFill>
                  <a:schemeClr val="tx1">
                    <a:lumMod val="75000"/>
                    <a:lumOff val="25000"/>
                  </a:schemeClr>
                </a:solidFill>
                <a:latin typeface="+mn-lt"/>
                <a:cs typeface="Arial" pitchFamily="34" charset="0"/>
              </a:defRPr>
            </a:lvl1pPr>
          </a:lstStyle>
          <a:p>
            <a:pPr lvl="0"/>
            <a:r>
              <a:rPr lang="en-US" altLang="ko-KR" dirty="0"/>
              <a:t>ICON SETS LAYOUT</a:t>
            </a:r>
          </a:p>
        </p:txBody>
      </p:sp>
      <p:grpSp>
        <p:nvGrpSpPr>
          <p:cNvPr id="5" name="Group 4"/>
          <p:cNvGrpSpPr/>
          <p:nvPr userDrawn="1"/>
        </p:nvGrpSpPr>
        <p:grpSpPr>
          <a:xfrm>
            <a:off x="472013" y="1508788"/>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1800">
                <a:solidFill>
                  <a:prstClr val="white"/>
                </a:solidFill>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1800">
                <a:solidFill>
                  <a:prstClr val="white"/>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1800">
                <a:solidFill>
                  <a:prstClr val="black"/>
                </a:solidFill>
              </a:endParaRPr>
            </a:p>
          </p:txBody>
        </p:sp>
      </p:grpSp>
    </p:spTree>
    <p:extLst>
      <p:ext uri="{BB962C8B-B14F-4D97-AF65-F5344CB8AC3E}">
        <p14:creationId xmlns:p14="http://schemas.microsoft.com/office/powerpoint/2010/main" val="284930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1"/>
            <a:fld id="{1B8ABB09-4A1D-463E-8065-109CC2B7EFAA}" type="datetimeFigureOut">
              <a:rPr lang="ar-SA" smtClean="0">
                <a:solidFill>
                  <a:prstClr val="black">
                    <a:tint val="75000"/>
                  </a:prstClr>
                </a:solidFill>
              </a:rPr>
              <a:pPr rtl="1"/>
              <a:t>03/02/1444</a:t>
            </a:fld>
            <a:endParaRPr lang="ar-SA" dirty="0">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SA" dirty="0">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0B34F065-1154-456A-91E3-76DE8E75E17B}" type="slidenum">
              <a:rPr lang="ar-SA" smtClean="0">
                <a:solidFill>
                  <a:prstClr val="black">
                    <a:tint val="75000"/>
                  </a:prstClr>
                </a:solidFill>
              </a:rPr>
              <a:pPr rtl="1"/>
              <a:t>‹#›</a:t>
            </a:fld>
            <a:endParaRPr lang="ar-SA" dirty="0">
              <a:solidFill>
                <a:prstClr val="black">
                  <a:tint val="75000"/>
                </a:prstClr>
              </a:solidFill>
            </a:endParaRP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314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74291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52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3254185"/>
            <a:ext cx="12192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6" name="Group 8">
            <a:extLst>
              <a:ext uri="{FF2B5EF4-FFF2-40B4-BE49-F238E27FC236}">
                <a16:creationId xmlns:a16="http://schemas.microsoft.com/office/drawing/2014/main" id="{7A6E4E8F-323E-4E56-A3E0-B410F41472FA}"/>
              </a:ext>
            </a:extLst>
          </p:cNvPr>
          <p:cNvGrpSpPr/>
          <p:nvPr userDrawn="1"/>
        </p:nvGrpSpPr>
        <p:grpSpPr>
          <a:xfrm>
            <a:off x="741800" y="1570966"/>
            <a:ext cx="2520000" cy="4680000"/>
            <a:chOff x="445712" y="1449040"/>
            <a:chExt cx="2520000" cy="4680000"/>
          </a:xfrm>
        </p:grpSpPr>
        <p:sp>
          <p:nvSpPr>
            <p:cNvPr id="17" name="Rounded Rectangle 3">
              <a:extLst>
                <a:ext uri="{FF2B5EF4-FFF2-40B4-BE49-F238E27FC236}">
                  <a16:creationId xmlns:a16="http://schemas.microsoft.com/office/drawing/2014/main"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8" name="Rectangle 5">
              <a:extLst>
                <a:ext uri="{FF2B5EF4-FFF2-40B4-BE49-F238E27FC236}">
                  <a16:creationId xmlns:a16="http://schemas.microsoft.com/office/drawing/2014/main"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nvGrpSpPr>
            <p:cNvPr id="19" name="Group 1">
              <a:extLst>
                <a:ext uri="{FF2B5EF4-FFF2-40B4-BE49-F238E27FC236}">
                  <a16:creationId xmlns:a16="http://schemas.microsoft.com/office/drawing/2014/main"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26" name="Rounded Rectangle 7">
                <a:extLst>
                  <a:ext uri="{FF2B5EF4-FFF2-40B4-BE49-F238E27FC236}">
                    <a16:creationId xmlns:a16="http://schemas.microsoft.com/office/drawing/2014/main"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grpSp>
      <p:sp>
        <p:nvSpPr>
          <p:cNvPr id="27" name="Picture Placeholder 9">
            <a:extLst>
              <a:ext uri="{FF2B5EF4-FFF2-40B4-BE49-F238E27FC236}">
                <a16:creationId xmlns:a16="http://schemas.microsoft.com/office/drawing/2014/main" id="{F3B880A8-064D-444B-B101-CFC702649F29}"/>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28" name="Text Placeholder 9">
            <a:extLst>
              <a:ext uri="{FF2B5EF4-FFF2-40B4-BE49-F238E27FC236}">
                <a16:creationId xmlns:a16="http://schemas.microsoft.com/office/drawing/2014/main" id="{BBBB3EAD-4322-4D74-BF64-3FAA46E15A8B}"/>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28109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3937992"/>
            <a:ext cx="12192000" cy="292000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prstClr val="white"/>
              </a:solidFill>
            </a:endParaRPr>
          </a:p>
        </p:txBody>
      </p:sp>
      <p:grpSp>
        <p:nvGrpSpPr>
          <p:cNvPr id="8" name="Group 7">
            <a:extLst>
              <a:ext uri="{FF2B5EF4-FFF2-40B4-BE49-F238E27FC236}">
                <a16:creationId xmlns:a16="http://schemas.microsoft.com/office/drawing/2014/main" id="{8CE3AA60-F98E-461D-A8F1-416F4930B4FB}"/>
              </a:ext>
            </a:extLst>
          </p:cNvPr>
          <p:cNvGrpSpPr/>
          <p:nvPr userDrawn="1"/>
        </p:nvGrpSpPr>
        <p:grpSpPr>
          <a:xfrm flipH="1">
            <a:off x="626349" y="1698993"/>
            <a:ext cx="4415909" cy="4616667"/>
            <a:chOff x="6446339" y="1280897"/>
            <a:chExt cx="4320717" cy="5285178"/>
          </a:xfrm>
        </p:grpSpPr>
        <p:sp>
          <p:nvSpPr>
            <p:cNvPr id="10" name="Freeform: Shape 9">
              <a:extLst>
                <a:ext uri="{FF2B5EF4-FFF2-40B4-BE49-F238E27FC236}">
                  <a16:creationId xmlns:a16="http://schemas.microsoft.com/office/drawing/2014/main" id="{45BF1D60-4E96-4E3C-B98D-5370E20EF47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solidFill>
                  <a:prstClr val="black"/>
                </a:solidFill>
              </a:endParaRPr>
            </a:p>
          </p:txBody>
        </p:sp>
        <p:sp>
          <p:nvSpPr>
            <p:cNvPr id="12" name="Freeform: Shape 11">
              <a:extLst>
                <a:ext uri="{FF2B5EF4-FFF2-40B4-BE49-F238E27FC236}">
                  <a16:creationId xmlns:a16="http://schemas.microsoft.com/office/drawing/2014/main" id="{08BCCF88-06F1-488C-87AE-E38FBA28D1AC}"/>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solidFill>
                  <a:prstClr val="black"/>
                </a:solidFill>
              </a:endParaRPr>
            </a:p>
          </p:txBody>
        </p:sp>
        <p:sp>
          <p:nvSpPr>
            <p:cNvPr id="13" name="Freeform: Shape 12">
              <a:extLst>
                <a:ext uri="{FF2B5EF4-FFF2-40B4-BE49-F238E27FC236}">
                  <a16:creationId xmlns:a16="http://schemas.microsoft.com/office/drawing/2014/main" id="{EEE90238-2BB1-43A4-9BE2-54B3CC39297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solidFill>
                  <a:prstClr val="black"/>
                </a:solidFill>
              </a:endParaRPr>
            </a:p>
          </p:txBody>
        </p:sp>
        <p:sp>
          <p:nvSpPr>
            <p:cNvPr id="14" name="Freeform: Shape 13">
              <a:extLst>
                <a:ext uri="{FF2B5EF4-FFF2-40B4-BE49-F238E27FC236}">
                  <a16:creationId xmlns:a16="http://schemas.microsoft.com/office/drawing/2014/main" id="{32440D76-FC59-468E-A566-5FFD2D6688D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solidFill>
                  <a:prstClr val="black"/>
                </a:solidFill>
              </a:endParaRPr>
            </a:p>
          </p:txBody>
        </p:sp>
        <p:sp>
          <p:nvSpPr>
            <p:cNvPr id="15" name="Freeform: Shape 14">
              <a:extLst>
                <a:ext uri="{FF2B5EF4-FFF2-40B4-BE49-F238E27FC236}">
                  <a16:creationId xmlns:a16="http://schemas.microsoft.com/office/drawing/2014/main" id="{FE671962-91F5-403D-A29A-091596522CBC}"/>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solidFill>
                  <a:prstClr val="black"/>
                </a:solidFill>
              </a:endParaRPr>
            </a:p>
          </p:txBody>
        </p:sp>
        <p:sp>
          <p:nvSpPr>
            <p:cNvPr id="16" name="Freeform: Shape 15">
              <a:extLst>
                <a:ext uri="{FF2B5EF4-FFF2-40B4-BE49-F238E27FC236}">
                  <a16:creationId xmlns:a16="http://schemas.microsoft.com/office/drawing/2014/main" id="{E5E5E563-0514-42D2-8D98-2B54B867E0AF}"/>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solidFill>
                  <a:prstClr val="black"/>
                </a:solidFill>
              </a:endParaRPr>
            </a:p>
          </p:txBody>
        </p:sp>
        <p:sp>
          <p:nvSpPr>
            <p:cNvPr id="17" name="Freeform: Shape 16">
              <a:extLst>
                <a:ext uri="{FF2B5EF4-FFF2-40B4-BE49-F238E27FC236}">
                  <a16:creationId xmlns:a16="http://schemas.microsoft.com/office/drawing/2014/main" id="{87AF6807-894C-4F19-8604-082CC7DC96AE}"/>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endParaRPr>
            </a:p>
          </p:txBody>
        </p:sp>
      </p:grpSp>
      <p:sp>
        <p:nvSpPr>
          <p:cNvPr id="9" name="Picture Placeholder 2">
            <a:extLst>
              <a:ext uri="{FF2B5EF4-FFF2-40B4-BE49-F238E27FC236}">
                <a16:creationId xmlns:a16="http://schemas.microsoft.com/office/drawing/2014/main" id="{8648DEAD-5289-42D0-8909-87695FD597F6}"/>
              </a:ext>
            </a:extLst>
          </p:cNvPr>
          <p:cNvSpPr>
            <a:spLocks noGrp="1"/>
          </p:cNvSpPr>
          <p:nvPr>
            <p:ph type="pic" idx="12" hasCustomPrompt="1"/>
          </p:nvPr>
        </p:nvSpPr>
        <p:spPr>
          <a:xfrm>
            <a:off x="908709" y="1946106"/>
            <a:ext cx="4005026" cy="2975928"/>
          </a:xfrm>
          <a:custGeom>
            <a:avLst/>
            <a:gdLst>
              <a:gd name="connsiteX0" fmla="*/ 0 w 4890798"/>
              <a:gd name="connsiteY0" fmla="*/ 0 h 3000625"/>
              <a:gd name="connsiteX1" fmla="*/ 4890798 w 4890798"/>
              <a:gd name="connsiteY1" fmla="*/ 0 h 3000625"/>
              <a:gd name="connsiteX2" fmla="*/ 4890798 w 4890798"/>
              <a:gd name="connsiteY2" fmla="*/ 3000625 h 3000625"/>
              <a:gd name="connsiteX3" fmla="*/ 0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818605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200297 w 4890798"/>
              <a:gd name="connsiteY3" fmla="*/ 2965791 h 3000625"/>
              <a:gd name="connsiteX4" fmla="*/ 0 w 4890798"/>
              <a:gd name="connsiteY4" fmla="*/ 0 h 3000625"/>
              <a:gd name="connsiteX0" fmla="*/ 0 w 4890798"/>
              <a:gd name="connsiteY0" fmla="*/ 0 h 2965791"/>
              <a:gd name="connsiteX1" fmla="*/ 4890798 w 4890798"/>
              <a:gd name="connsiteY1" fmla="*/ 0 h 2965791"/>
              <a:gd name="connsiteX2" fmla="*/ 3715140 w 4890798"/>
              <a:gd name="connsiteY2" fmla="*/ 2626157 h 2965791"/>
              <a:gd name="connsiteX3" fmla="*/ 200297 w 4890798"/>
              <a:gd name="connsiteY3" fmla="*/ 2965791 h 2965791"/>
              <a:gd name="connsiteX4" fmla="*/ 0 w 4890798"/>
              <a:gd name="connsiteY4" fmla="*/ 0 h 2965791"/>
              <a:gd name="connsiteX0" fmla="*/ 0 w 4890798"/>
              <a:gd name="connsiteY0" fmla="*/ 0 h 2965791"/>
              <a:gd name="connsiteX1" fmla="*/ 4890798 w 4890798"/>
              <a:gd name="connsiteY1" fmla="*/ 0 h 2965791"/>
              <a:gd name="connsiteX2" fmla="*/ 4037357 w 4890798"/>
              <a:gd name="connsiteY2" fmla="*/ 2800328 h 2965791"/>
              <a:gd name="connsiteX3" fmla="*/ 200297 w 4890798"/>
              <a:gd name="connsiteY3" fmla="*/ 2965791 h 2965791"/>
              <a:gd name="connsiteX4" fmla="*/ 0 w 4890798"/>
              <a:gd name="connsiteY4" fmla="*/ 0 h 2965791"/>
              <a:gd name="connsiteX0" fmla="*/ 0 w 4037357"/>
              <a:gd name="connsiteY0" fmla="*/ 0 h 2965791"/>
              <a:gd name="connsiteX1" fmla="*/ 3480009 w 4037357"/>
              <a:gd name="connsiteY1" fmla="*/ 418012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906729 w 4037357"/>
              <a:gd name="connsiteY1" fmla="*/ 775063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98021 w 4037357"/>
              <a:gd name="connsiteY1" fmla="*/ 748937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19644 w 4037357"/>
              <a:gd name="connsiteY1" fmla="*/ 818606 h 2965791"/>
              <a:gd name="connsiteX2" fmla="*/ 4037357 w 4037357"/>
              <a:gd name="connsiteY2" fmla="*/ 2800328 h 2965791"/>
              <a:gd name="connsiteX3" fmla="*/ 200297 w 4037357"/>
              <a:gd name="connsiteY3" fmla="*/ 2965791 h 2965791"/>
              <a:gd name="connsiteX4" fmla="*/ 0 w 4037357"/>
              <a:gd name="connsiteY4" fmla="*/ 0 h 2965791"/>
              <a:gd name="connsiteX0" fmla="*/ 0 w 3889312"/>
              <a:gd name="connsiteY0" fmla="*/ 0 h 2965791"/>
              <a:gd name="connsiteX1" fmla="*/ 3819644 w 3889312"/>
              <a:gd name="connsiteY1" fmla="*/ 818606 h 2965791"/>
              <a:gd name="connsiteX2" fmla="*/ 3889312 w 3889312"/>
              <a:gd name="connsiteY2" fmla="*/ 2782911 h 2965791"/>
              <a:gd name="connsiteX3" fmla="*/ 200297 w 3889312"/>
              <a:gd name="connsiteY3" fmla="*/ 2965791 h 2965791"/>
              <a:gd name="connsiteX4" fmla="*/ 0 w 3889312"/>
              <a:gd name="connsiteY4" fmla="*/ 0 h 2965791"/>
              <a:gd name="connsiteX0" fmla="*/ 0 w 3950272"/>
              <a:gd name="connsiteY0" fmla="*/ 0 h 2965791"/>
              <a:gd name="connsiteX1" fmla="*/ 3819644 w 3950272"/>
              <a:gd name="connsiteY1" fmla="*/ 818606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50272"/>
              <a:gd name="connsiteY0" fmla="*/ 0 h 2965791"/>
              <a:gd name="connsiteX1" fmla="*/ 3845770 w 3950272"/>
              <a:gd name="connsiteY1" fmla="*/ 775064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69322"/>
              <a:gd name="connsiteY0" fmla="*/ 0 h 2965791"/>
              <a:gd name="connsiteX1" fmla="*/ 3845770 w 3969322"/>
              <a:gd name="connsiteY1" fmla="*/ 775064 h 2965791"/>
              <a:gd name="connsiteX2" fmla="*/ 3969322 w 3969322"/>
              <a:gd name="connsiteY2" fmla="*/ 2877327 h 2965791"/>
              <a:gd name="connsiteX3" fmla="*/ 200297 w 3969322"/>
              <a:gd name="connsiteY3" fmla="*/ 2965791 h 2965791"/>
              <a:gd name="connsiteX4" fmla="*/ 0 w 3969322"/>
              <a:gd name="connsiteY4" fmla="*/ 0 h 2965791"/>
              <a:gd name="connsiteX0" fmla="*/ 0 w 3969322"/>
              <a:gd name="connsiteY0" fmla="*/ 0 h 2975314"/>
              <a:gd name="connsiteX1" fmla="*/ 3845770 w 3969322"/>
              <a:gd name="connsiteY1" fmla="*/ 775064 h 2975314"/>
              <a:gd name="connsiteX2" fmla="*/ 3969322 w 3969322"/>
              <a:gd name="connsiteY2" fmla="*/ 2877327 h 2975314"/>
              <a:gd name="connsiteX3" fmla="*/ 200297 w 3969322"/>
              <a:gd name="connsiteY3" fmla="*/ 2975314 h 2975314"/>
              <a:gd name="connsiteX4" fmla="*/ 0 w 3969322"/>
              <a:gd name="connsiteY4" fmla="*/ 0 h 297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322" h="2975314">
                <a:moveTo>
                  <a:pt x="0" y="0"/>
                </a:moveTo>
                <a:lnTo>
                  <a:pt x="3845770" y="775064"/>
                </a:lnTo>
                <a:lnTo>
                  <a:pt x="3969322" y="2877327"/>
                </a:lnTo>
                <a:lnTo>
                  <a:pt x="200297" y="2975314"/>
                </a:lnTo>
                <a:lnTo>
                  <a:pt x="0" y="0"/>
                </a:lnTo>
                <a:close/>
              </a:path>
            </a:pathLst>
          </a:cu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8" name="Text Placeholder 9">
            <a:extLst>
              <a:ext uri="{FF2B5EF4-FFF2-40B4-BE49-F238E27FC236}">
                <a16:creationId xmlns:a16="http://schemas.microsoft.com/office/drawing/2014/main" id="{D32352E3-A549-4767-81E9-F00BC5097E5C}"/>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758945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514591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7" name="Rectangle 36"/>
          <p:cNvSpPr/>
          <p:nvPr userDrawn="1"/>
        </p:nvSpPr>
        <p:spPr>
          <a:xfrm rot="10800000">
            <a:off x="5135892" y="1119739"/>
            <a:ext cx="4022165" cy="5305775"/>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lumMod val="75000"/>
                    <a:lumOff val="25000"/>
                  </a:schemeClr>
                </a:solidFill>
                <a:latin typeface="+mn-lt"/>
                <a:cs typeface="Arial"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89855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CAC6C94-EF5E-4D40-8064-70C4AE8D5388}"/>
              </a:ext>
            </a:extLst>
          </p:cNvPr>
          <p:cNvSpPr>
            <a:spLocks noGrp="1"/>
          </p:cNvSpPr>
          <p:nvPr>
            <p:ph type="pic" sz="quarter" idx="12" hasCustomPrompt="1"/>
          </p:nvPr>
        </p:nvSpPr>
        <p:spPr>
          <a:xfrm>
            <a:off x="0" y="0"/>
            <a:ext cx="12192000"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17681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9735502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prstClr val="white"/>
                </a:solidFill>
                <a:cs typeface="Arial" pitchFamily="34" charset="0"/>
              </a:rPr>
              <a:t>You can Change Fill Color &amp;</a:t>
            </a:r>
          </a:p>
          <a:p>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prstClr val="white"/>
                </a:solidFill>
                <a:cs typeface="Arial" pitchFamily="34" charset="0"/>
              </a:rPr>
              <a:t>FREE </a:t>
            </a:r>
          </a:p>
          <a:p>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3737673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4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42"/>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rtl="1"/>
            <a:fld id="{1B8ABB09-4A1D-463E-8065-109CC2B7EFAA}" type="datetimeFigureOut">
              <a:rPr lang="ar-SA" smtClean="0">
                <a:solidFill>
                  <a:prstClr val="black">
                    <a:tint val="75000"/>
                  </a:prstClr>
                </a:solidFill>
              </a:rPr>
              <a:pPr rtl="1"/>
              <a:t>03/02/1444</a:t>
            </a:fld>
            <a:endParaRPr lang="ar-SA" dirty="0">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SA" dirty="0">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0B34F065-1154-456A-91E3-76DE8E75E17B}" type="slidenum">
              <a:rPr lang="ar-SA" smtClean="0">
                <a:solidFill>
                  <a:prstClr val="black">
                    <a:tint val="75000"/>
                  </a:prstClr>
                </a:solidFill>
              </a:rPr>
              <a:pPr rtl="1"/>
              <a:t>‹#›</a:t>
            </a:fld>
            <a:endParaRPr lang="ar-SA" dirty="0">
              <a:solidFill>
                <a:prstClr val="black">
                  <a:tint val="75000"/>
                </a:prstClr>
              </a:solidFill>
            </a:endParaRPr>
          </a:p>
        </p:txBody>
      </p:sp>
    </p:spTree>
    <p:extLst>
      <p:ext uri="{BB962C8B-B14F-4D97-AF65-F5344CB8AC3E}">
        <p14:creationId xmlns:p14="http://schemas.microsoft.com/office/powerpoint/2010/main" val="4291704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190584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255573" y="164638"/>
            <a:ext cx="9936427"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255573" y="932723"/>
            <a:ext cx="9936427"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573833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97" y="740702"/>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197" y="1508787"/>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0524949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97" y="740702"/>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197" y="1508787"/>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736247" y="2133181"/>
            <a:ext cx="2592000" cy="29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dirty="0">
              <a:solidFill>
                <a:prstClr val="white"/>
              </a:solidFill>
            </a:endParaRPr>
          </a:p>
        </p:txBody>
      </p:sp>
      <p:sp>
        <p:nvSpPr>
          <p:cNvPr id="5" name="Picture Placeholder 2"/>
          <p:cNvSpPr>
            <a:spLocks noGrp="1"/>
          </p:cNvSpPr>
          <p:nvPr>
            <p:ph type="pic" idx="1" hasCustomPrompt="1"/>
          </p:nvPr>
        </p:nvSpPr>
        <p:spPr>
          <a:xfrm>
            <a:off x="876686" y="2323053"/>
            <a:ext cx="2307689" cy="2546128"/>
          </a:xfrm>
          <a:custGeom>
            <a:avLst/>
            <a:gdLst>
              <a:gd name="connsiteX0" fmla="*/ 0 w 1728191"/>
              <a:gd name="connsiteY0" fmla="*/ 0 h 1908000"/>
              <a:gd name="connsiteX1" fmla="*/ 1728191 w 1728191"/>
              <a:gd name="connsiteY1" fmla="*/ 0 h 1908000"/>
              <a:gd name="connsiteX2" fmla="*/ 1728191 w 1728191"/>
              <a:gd name="connsiteY2" fmla="*/ 1908000 h 1908000"/>
              <a:gd name="connsiteX3" fmla="*/ 0 w 1728191"/>
              <a:gd name="connsiteY3" fmla="*/ 1908000 h 1908000"/>
              <a:gd name="connsiteX4" fmla="*/ 0 w 1728191"/>
              <a:gd name="connsiteY4" fmla="*/ 0 h 1908000"/>
              <a:gd name="connsiteX0" fmla="*/ 0 w 1728191"/>
              <a:gd name="connsiteY0" fmla="*/ 1596 h 1909596"/>
              <a:gd name="connsiteX1" fmla="*/ 301499 w 1728191"/>
              <a:gd name="connsiteY1" fmla="*/ 0 h 1909596"/>
              <a:gd name="connsiteX2" fmla="*/ 1728191 w 1728191"/>
              <a:gd name="connsiteY2" fmla="*/ 1596 h 1909596"/>
              <a:gd name="connsiteX3" fmla="*/ 1728191 w 1728191"/>
              <a:gd name="connsiteY3" fmla="*/ 1909596 h 1909596"/>
              <a:gd name="connsiteX4" fmla="*/ 0 w 1728191"/>
              <a:gd name="connsiteY4" fmla="*/ 1909596 h 1909596"/>
              <a:gd name="connsiteX5" fmla="*/ 0 w 1728191"/>
              <a:gd name="connsiteY5" fmla="*/ 1596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2576 w 1730767"/>
              <a:gd name="connsiteY4" fmla="*/ 1909596 h 1909596"/>
              <a:gd name="connsiteX5" fmla="*/ 0 w 1730767"/>
              <a:gd name="connsiteY5"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1401355 w 1730767"/>
              <a:gd name="connsiteY4" fmla="*/ 1906073 h 1909596"/>
              <a:gd name="connsiteX5" fmla="*/ 2576 w 1730767"/>
              <a:gd name="connsiteY5" fmla="*/ 1909596 h 1909596"/>
              <a:gd name="connsiteX6" fmla="*/ 0 w 1730767"/>
              <a:gd name="connsiteY6"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579897 h 1909596"/>
              <a:gd name="connsiteX4" fmla="*/ 1401355 w 1730767"/>
              <a:gd name="connsiteY4" fmla="*/ 1906073 h 1909596"/>
              <a:gd name="connsiteX5" fmla="*/ 2576 w 1730767"/>
              <a:gd name="connsiteY5" fmla="*/ 1909596 h 1909596"/>
              <a:gd name="connsiteX6" fmla="*/ 0 w 1730767"/>
              <a:gd name="connsiteY6"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767" h="1909596">
                <a:moveTo>
                  <a:pt x="0" y="308113"/>
                </a:moveTo>
                <a:lnTo>
                  <a:pt x="304075" y="0"/>
                </a:ln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anchor="ctr"/>
          <a:lstStyle>
            <a:lvl1pPr marL="0" indent="0" algn="ctr">
              <a:buNone/>
              <a:defRPr sz="1867"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6" name="Rectangle 5"/>
          <p:cNvSpPr/>
          <p:nvPr userDrawn="1"/>
        </p:nvSpPr>
        <p:spPr>
          <a:xfrm>
            <a:off x="3442847" y="2133181"/>
            <a:ext cx="2592000" cy="29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dirty="0">
              <a:solidFill>
                <a:prstClr val="white"/>
              </a:solidFill>
            </a:endParaRPr>
          </a:p>
        </p:txBody>
      </p:sp>
      <p:sp>
        <p:nvSpPr>
          <p:cNvPr id="7" name="Picture Placeholder 2"/>
          <p:cNvSpPr>
            <a:spLocks noGrp="1"/>
          </p:cNvSpPr>
          <p:nvPr>
            <p:ph type="pic" idx="12" hasCustomPrompt="1"/>
          </p:nvPr>
        </p:nvSpPr>
        <p:spPr>
          <a:xfrm>
            <a:off x="3583858" y="2323053"/>
            <a:ext cx="2307689" cy="2546128"/>
          </a:xfrm>
          <a:custGeom>
            <a:avLst/>
            <a:gdLst>
              <a:gd name="connsiteX0" fmla="*/ 0 w 1728191"/>
              <a:gd name="connsiteY0" fmla="*/ 0 h 1908000"/>
              <a:gd name="connsiteX1" fmla="*/ 1728191 w 1728191"/>
              <a:gd name="connsiteY1" fmla="*/ 0 h 1908000"/>
              <a:gd name="connsiteX2" fmla="*/ 1728191 w 1728191"/>
              <a:gd name="connsiteY2" fmla="*/ 1908000 h 1908000"/>
              <a:gd name="connsiteX3" fmla="*/ 0 w 1728191"/>
              <a:gd name="connsiteY3" fmla="*/ 1908000 h 1908000"/>
              <a:gd name="connsiteX4" fmla="*/ 0 w 1728191"/>
              <a:gd name="connsiteY4" fmla="*/ 0 h 1908000"/>
              <a:gd name="connsiteX0" fmla="*/ 0 w 1728191"/>
              <a:gd name="connsiteY0" fmla="*/ 1596 h 1909596"/>
              <a:gd name="connsiteX1" fmla="*/ 301499 w 1728191"/>
              <a:gd name="connsiteY1" fmla="*/ 0 h 1909596"/>
              <a:gd name="connsiteX2" fmla="*/ 1728191 w 1728191"/>
              <a:gd name="connsiteY2" fmla="*/ 1596 h 1909596"/>
              <a:gd name="connsiteX3" fmla="*/ 1728191 w 1728191"/>
              <a:gd name="connsiteY3" fmla="*/ 1909596 h 1909596"/>
              <a:gd name="connsiteX4" fmla="*/ 0 w 1728191"/>
              <a:gd name="connsiteY4" fmla="*/ 1909596 h 1909596"/>
              <a:gd name="connsiteX5" fmla="*/ 0 w 1728191"/>
              <a:gd name="connsiteY5" fmla="*/ 1596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2576 w 1730767"/>
              <a:gd name="connsiteY4" fmla="*/ 1909596 h 1909596"/>
              <a:gd name="connsiteX5" fmla="*/ 0 w 1730767"/>
              <a:gd name="connsiteY5"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1401355 w 1730767"/>
              <a:gd name="connsiteY4" fmla="*/ 1906073 h 1909596"/>
              <a:gd name="connsiteX5" fmla="*/ 2576 w 1730767"/>
              <a:gd name="connsiteY5" fmla="*/ 1909596 h 1909596"/>
              <a:gd name="connsiteX6" fmla="*/ 0 w 1730767"/>
              <a:gd name="connsiteY6"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579897 h 1909596"/>
              <a:gd name="connsiteX4" fmla="*/ 1401355 w 1730767"/>
              <a:gd name="connsiteY4" fmla="*/ 1906073 h 1909596"/>
              <a:gd name="connsiteX5" fmla="*/ 2576 w 1730767"/>
              <a:gd name="connsiteY5" fmla="*/ 1909596 h 1909596"/>
              <a:gd name="connsiteX6" fmla="*/ 0 w 1730767"/>
              <a:gd name="connsiteY6"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767" h="1909596">
                <a:moveTo>
                  <a:pt x="0" y="308113"/>
                </a:moveTo>
                <a:lnTo>
                  <a:pt x="304075" y="0"/>
                </a:ln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anchor="ctr"/>
          <a:lstStyle>
            <a:lvl1pPr marL="0" indent="0" algn="ctr">
              <a:buNone/>
              <a:defRPr sz="1867"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Rectangle 7"/>
          <p:cNvSpPr/>
          <p:nvPr userDrawn="1"/>
        </p:nvSpPr>
        <p:spPr>
          <a:xfrm>
            <a:off x="6149447" y="2133181"/>
            <a:ext cx="2592000" cy="29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dirty="0">
              <a:solidFill>
                <a:prstClr val="white"/>
              </a:solidFill>
            </a:endParaRPr>
          </a:p>
        </p:txBody>
      </p:sp>
      <p:sp>
        <p:nvSpPr>
          <p:cNvPr id="9" name="Picture Placeholder 2"/>
          <p:cNvSpPr>
            <a:spLocks noGrp="1"/>
          </p:cNvSpPr>
          <p:nvPr>
            <p:ph type="pic" idx="13" hasCustomPrompt="1"/>
          </p:nvPr>
        </p:nvSpPr>
        <p:spPr>
          <a:xfrm>
            <a:off x="6291030" y="2323053"/>
            <a:ext cx="2307689" cy="2546128"/>
          </a:xfrm>
          <a:custGeom>
            <a:avLst/>
            <a:gdLst>
              <a:gd name="connsiteX0" fmla="*/ 0 w 1728191"/>
              <a:gd name="connsiteY0" fmla="*/ 0 h 1908000"/>
              <a:gd name="connsiteX1" fmla="*/ 1728191 w 1728191"/>
              <a:gd name="connsiteY1" fmla="*/ 0 h 1908000"/>
              <a:gd name="connsiteX2" fmla="*/ 1728191 w 1728191"/>
              <a:gd name="connsiteY2" fmla="*/ 1908000 h 1908000"/>
              <a:gd name="connsiteX3" fmla="*/ 0 w 1728191"/>
              <a:gd name="connsiteY3" fmla="*/ 1908000 h 1908000"/>
              <a:gd name="connsiteX4" fmla="*/ 0 w 1728191"/>
              <a:gd name="connsiteY4" fmla="*/ 0 h 1908000"/>
              <a:gd name="connsiteX0" fmla="*/ 0 w 1728191"/>
              <a:gd name="connsiteY0" fmla="*/ 1596 h 1909596"/>
              <a:gd name="connsiteX1" fmla="*/ 301499 w 1728191"/>
              <a:gd name="connsiteY1" fmla="*/ 0 h 1909596"/>
              <a:gd name="connsiteX2" fmla="*/ 1728191 w 1728191"/>
              <a:gd name="connsiteY2" fmla="*/ 1596 h 1909596"/>
              <a:gd name="connsiteX3" fmla="*/ 1728191 w 1728191"/>
              <a:gd name="connsiteY3" fmla="*/ 1909596 h 1909596"/>
              <a:gd name="connsiteX4" fmla="*/ 0 w 1728191"/>
              <a:gd name="connsiteY4" fmla="*/ 1909596 h 1909596"/>
              <a:gd name="connsiteX5" fmla="*/ 0 w 1728191"/>
              <a:gd name="connsiteY5" fmla="*/ 1596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2576 w 1730767"/>
              <a:gd name="connsiteY4" fmla="*/ 1909596 h 1909596"/>
              <a:gd name="connsiteX5" fmla="*/ 0 w 1730767"/>
              <a:gd name="connsiteY5"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1401355 w 1730767"/>
              <a:gd name="connsiteY4" fmla="*/ 1906073 h 1909596"/>
              <a:gd name="connsiteX5" fmla="*/ 2576 w 1730767"/>
              <a:gd name="connsiteY5" fmla="*/ 1909596 h 1909596"/>
              <a:gd name="connsiteX6" fmla="*/ 0 w 1730767"/>
              <a:gd name="connsiteY6"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579897 h 1909596"/>
              <a:gd name="connsiteX4" fmla="*/ 1401355 w 1730767"/>
              <a:gd name="connsiteY4" fmla="*/ 1906073 h 1909596"/>
              <a:gd name="connsiteX5" fmla="*/ 2576 w 1730767"/>
              <a:gd name="connsiteY5" fmla="*/ 1909596 h 1909596"/>
              <a:gd name="connsiteX6" fmla="*/ 0 w 1730767"/>
              <a:gd name="connsiteY6"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767" h="1909596">
                <a:moveTo>
                  <a:pt x="0" y="308113"/>
                </a:moveTo>
                <a:lnTo>
                  <a:pt x="304075" y="0"/>
                </a:ln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anchor="ctr"/>
          <a:lstStyle>
            <a:lvl1pPr marL="0" indent="0" algn="ctr">
              <a:buNone/>
              <a:defRPr sz="1867"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2" name="Rectangle 11"/>
          <p:cNvSpPr/>
          <p:nvPr userDrawn="1"/>
        </p:nvSpPr>
        <p:spPr>
          <a:xfrm>
            <a:off x="8856045" y="2133181"/>
            <a:ext cx="2592000" cy="292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dirty="0">
              <a:solidFill>
                <a:prstClr val="white"/>
              </a:solidFill>
            </a:endParaRPr>
          </a:p>
        </p:txBody>
      </p:sp>
      <p:sp>
        <p:nvSpPr>
          <p:cNvPr id="13" name="Picture Placeholder 2"/>
          <p:cNvSpPr>
            <a:spLocks noGrp="1"/>
          </p:cNvSpPr>
          <p:nvPr>
            <p:ph type="pic" idx="14" hasCustomPrompt="1"/>
          </p:nvPr>
        </p:nvSpPr>
        <p:spPr>
          <a:xfrm>
            <a:off x="8998202" y="2323053"/>
            <a:ext cx="2307689" cy="2546128"/>
          </a:xfrm>
          <a:custGeom>
            <a:avLst/>
            <a:gdLst>
              <a:gd name="connsiteX0" fmla="*/ 0 w 1728191"/>
              <a:gd name="connsiteY0" fmla="*/ 0 h 1908000"/>
              <a:gd name="connsiteX1" fmla="*/ 1728191 w 1728191"/>
              <a:gd name="connsiteY1" fmla="*/ 0 h 1908000"/>
              <a:gd name="connsiteX2" fmla="*/ 1728191 w 1728191"/>
              <a:gd name="connsiteY2" fmla="*/ 1908000 h 1908000"/>
              <a:gd name="connsiteX3" fmla="*/ 0 w 1728191"/>
              <a:gd name="connsiteY3" fmla="*/ 1908000 h 1908000"/>
              <a:gd name="connsiteX4" fmla="*/ 0 w 1728191"/>
              <a:gd name="connsiteY4" fmla="*/ 0 h 1908000"/>
              <a:gd name="connsiteX0" fmla="*/ 0 w 1728191"/>
              <a:gd name="connsiteY0" fmla="*/ 1596 h 1909596"/>
              <a:gd name="connsiteX1" fmla="*/ 301499 w 1728191"/>
              <a:gd name="connsiteY1" fmla="*/ 0 h 1909596"/>
              <a:gd name="connsiteX2" fmla="*/ 1728191 w 1728191"/>
              <a:gd name="connsiteY2" fmla="*/ 1596 h 1909596"/>
              <a:gd name="connsiteX3" fmla="*/ 1728191 w 1728191"/>
              <a:gd name="connsiteY3" fmla="*/ 1909596 h 1909596"/>
              <a:gd name="connsiteX4" fmla="*/ 0 w 1728191"/>
              <a:gd name="connsiteY4" fmla="*/ 1909596 h 1909596"/>
              <a:gd name="connsiteX5" fmla="*/ 0 w 1728191"/>
              <a:gd name="connsiteY5" fmla="*/ 1596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2576 w 1730767"/>
              <a:gd name="connsiteY4" fmla="*/ 1909596 h 1909596"/>
              <a:gd name="connsiteX5" fmla="*/ 0 w 1730767"/>
              <a:gd name="connsiteY5"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1401355 w 1730767"/>
              <a:gd name="connsiteY4" fmla="*/ 1906073 h 1909596"/>
              <a:gd name="connsiteX5" fmla="*/ 2576 w 1730767"/>
              <a:gd name="connsiteY5" fmla="*/ 1909596 h 1909596"/>
              <a:gd name="connsiteX6" fmla="*/ 0 w 1730767"/>
              <a:gd name="connsiteY6"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579897 h 1909596"/>
              <a:gd name="connsiteX4" fmla="*/ 1401355 w 1730767"/>
              <a:gd name="connsiteY4" fmla="*/ 1906073 h 1909596"/>
              <a:gd name="connsiteX5" fmla="*/ 2576 w 1730767"/>
              <a:gd name="connsiteY5" fmla="*/ 1909596 h 1909596"/>
              <a:gd name="connsiteX6" fmla="*/ 0 w 1730767"/>
              <a:gd name="connsiteY6"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767" h="1909596">
                <a:moveTo>
                  <a:pt x="0" y="308113"/>
                </a:moveTo>
                <a:lnTo>
                  <a:pt x="304075" y="0"/>
                </a:ln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anchor="ctr"/>
          <a:lstStyle>
            <a:lvl1pPr marL="0" indent="0" algn="ctr">
              <a:buNone/>
              <a:defRPr sz="1867"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0884410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3791744" y="0"/>
            <a:ext cx="46085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en-US" sz="2400">
              <a:solidFill>
                <a:prstClr val="white"/>
              </a:solidFill>
            </a:endParaRPr>
          </a:p>
        </p:txBody>
      </p:sp>
      <p:sp>
        <p:nvSpPr>
          <p:cNvPr id="15" name="Picture Placeholder 2"/>
          <p:cNvSpPr>
            <a:spLocks noGrp="1"/>
          </p:cNvSpPr>
          <p:nvPr>
            <p:ph type="pic" idx="12" hasCustomPrompt="1"/>
          </p:nvPr>
        </p:nvSpPr>
        <p:spPr>
          <a:xfrm>
            <a:off x="4821737" y="1558944"/>
            <a:ext cx="2554423" cy="3982291"/>
          </a:xfrm>
          <a:prstGeom prst="rect">
            <a:avLst/>
          </a:prstGeom>
          <a:solidFill>
            <a:schemeClr val="bg1">
              <a:lumMod val="8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자유형: 도형 9">
            <a:extLst>
              <a:ext uri="{FF2B5EF4-FFF2-40B4-BE49-F238E27FC236}">
                <a16:creationId xmlns:a16="http://schemas.microsoft.com/office/drawing/2014/main" id="{D9B7425D-12B5-4BD3-AFE0-E211BEC2925B}"/>
              </a:ext>
            </a:extLst>
          </p:cNvPr>
          <p:cNvSpPr/>
          <p:nvPr userDrawn="1"/>
        </p:nvSpPr>
        <p:spPr>
          <a:xfrm>
            <a:off x="4599579" y="1028734"/>
            <a:ext cx="2992844" cy="5376597"/>
          </a:xfrm>
          <a:custGeom>
            <a:avLst/>
            <a:gdLst>
              <a:gd name="connsiteX0" fmla="*/ 1074311 w 2244633"/>
              <a:gd name="connsiteY0" fmla="*/ 3650043 h 4032448"/>
              <a:gd name="connsiteX1" fmla="*/ 1170321 w 2244633"/>
              <a:gd name="connsiteY1" fmla="*/ 3650043 h 4032448"/>
              <a:gd name="connsiteX2" fmla="*/ 1194324 w 2244633"/>
              <a:gd name="connsiteY2" fmla="*/ 3674046 h 4032448"/>
              <a:gd name="connsiteX3" fmla="*/ 1194324 w 2244633"/>
              <a:gd name="connsiteY3" fmla="*/ 3770056 h 4032448"/>
              <a:gd name="connsiteX4" fmla="*/ 1170321 w 2244633"/>
              <a:gd name="connsiteY4" fmla="*/ 3794059 h 4032448"/>
              <a:gd name="connsiteX5" fmla="*/ 1074311 w 2244633"/>
              <a:gd name="connsiteY5" fmla="*/ 3794059 h 4032448"/>
              <a:gd name="connsiteX6" fmla="*/ 1050308 w 2244633"/>
              <a:gd name="connsiteY6" fmla="*/ 3770056 h 4032448"/>
              <a:gd name="connsiteX7" fmla="*/ 1050308 w 2244633"/>
              <a:gd name="connsiteY7" fmla="*/ 3674046 h 4032448"/>
              <a:gd name="connsiteX8" fmla="*/ 1074311 w 2244633"/>
              <a:gd name="connsiteY8" fmla="*/ 3650043 h 4032448"/>
              <a:gd name="connsiteX9" fmla="*/ 1122317 w 2244633"/>
              <a:gd name="connsiteY9" fmla="*/ 3550171 h 4032448"/>
              <a:gd name="connsiteX10" fmla="*/ 960590 w 2244633"/>
              <a:gd name="connsiteY10" fmla="*/ 3718057 h 4032448"/>
              <a:gd name="connsiteX11" fmla="*/ 1122317 w 2244633"/>
              <a:gd name="connsiteY11" fmla="*/ 3885942 h 4032448"/>
              <a:gd name="connsiteX12" fmla="*/ 1284043 w 2244633"/>
              <a:gd name="connsiteY12" fmla="*/ 3718057 h 4032448"/>
              <a:gd name="connsiteX13" fmla="*/ 1122317 w 2244633"/>
              <a:gd name="connsiteY13" fmla="*/ 3550171 h 4032448"/>
              <a:gd name="connsiteX14" fmla="*/ 172664 w 2244633"/>
              <a:gd name="connsiteY14" fmla="*/ 402120 h 4032448"/>
              <a:gd name="connsiteX15" fmla="*/ 172664 w 2244633"/>
              <a:gd name="connsiteY15" fmla="*/ 3359577 h 4032448"/>
              <a:gd name="connsiteX16" fmla="*/ 2071969 w 2244633"/>
              <a:gd name="connsiteY16" fmla="*/ 3359577 h 4032448"/>
              <a:gd name="connsiteX17" fmla="*/ 2071969 w 2244633"/>
              <a:gd name="connsiteY17" fmla="*/ 402120 h 4032448"/>
              <a:gd name="connsiteX18" fmla="*/ 863349 w 2244633"/>
              <a:gd name="connsiteY18" fmla="*/ 133260 h 4032448"/>
              <a:gd name="connsiteX19" fmla="*/ 798608 w 2244633"/>
              <a:gd name="connsiteY19" fmla="*/ 200468 h 4032448"/>
              <a:gd name="connsiteX20" fmla="*/ 863349 w 2244633"/>
              <a:gd name="connsiteY20" fmla="*/ 267675 h 4032448"/>
              <a:gd name="connsiteX21" fmla="*/ 1381284 w 2244633"/>
              <a:gd name="connsiteY21" fmla="*/ 267675 h 4032448"/>
              <a:gd name="connsiteX22" fmla="*/ 1446026 w 2244633"/>
              <a:gd name="connsiteY22" fmla="*/ 200468 h 4032448"/>
              <a:gd name="connsiteX23" fmla="*/ 1381284 w 2244633"/>
              <a:gd name="connsiteY23" fmla="*/ 133260 h 4032448"/>
              <a:gd name="connsiteX24" fmla="*/ 631322 w 2244633"/>
              <a:gd name="connsiteY24" fmla="*/ 126821 h 4032448"/>
              <a:gd name="connsiteX25" fmla="*/ 559314 w 2244633"/>
              <a:gd name="connsiteY25" fmla="*/ 198829 h 4032448"/>
              <a:gd name="connsiteX26" fmla="*/ 631322 w 2244633"/>
              <a:gd name="connsiteY26" fmla="*/ 270837 h 4032448"/>
              <a:gd name="connsiteX27" fmla="*/ 703330 w 2244633"/>
              <a:gd name="connsiteY27" fmla="*/ 198829 h 4032448"/>
              <a:gd name="connsiteX28" fmla="*/ 631322 w 2244633"/>
              <a:gd name="connsiteY28" fmla="*/ 126821 h 4032448"/>
              <a:gd name="connsiteX29" fmla="*/ 374113 w 2244633"/>
              <a:gd name="connsiteY29" fmla="*/ 0 h 4032448"/>
              <a:gd name="connsiteX30" fmla="*/ 1870520 w 2244633"/>
              <a:gd name="connsiteY30" fmla="*/ 0 h 4032448"/>
              <a:gd name="connsiteX31" fmla="*/ 2244633 w 2244633"/>
              <a:gd name="connsiteY31" fmla="*/ 388361 h 4032448"/>
              <a:gd name="connsiteX32" fmla="*/ 2244633 w 2244633"/>
              <a:gd name="connsiteY32" fmla="*/ 3644087 h 4032448"/>
              <a:gd name="connsiteX33" fmla="*/ 1870520 w 2244633"/>
              <a:gd name="connsiteY33" fmla="*/ 4032448 h 4032448"/>
              <a:gd name="connsiteX34" fmla="*/ 374113 w 2244633"/>
              <a:gd name="connsiteY34" fmla="*/ 4032448 h 4032448"/>
              <a:gd name="connsiteX35" fmla="*/ 0 w 2244633"/>
              <a:gd name="connsiteY35" fmla="*/ 3644087 h 4032448"/>
              <a:gd name="connsiteX36" fmla="*/ 0 w 2244633"/>
              <a:gd name="connsiteY36" fmla="*/ 388361 h 4032448"/>
              <a:gd name="connsiteX37" fmla="*/ 374113 w 2244633"/>
              <a:gd name="connsiteY37" fmla="*/ 0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44633" h="4032448">
                <a:moveTo>
                  <a:pt x="1074311" y="3650043"/>
                </a:moveTo>
                <a:lnTo>
                  <a:pt x="1170321" y="3650043"/>
                </a:lnTo>
                <a:cubicBezTo>
                  <a:pt x="1183577" y="3650043"/>
                  <a:pt x="1194324" y="3660790"/>
                  <a:pt x="1194324" y="3674046"/>
                </a:cubicBezTo>
                <a:lnTo>
                  <a:pt x="1194324" y="3770056"/>
                </a:lnTo>
                <a:cubicBezTo>
                  <a:pt x="1194324" y="3783312"/>
                  <a:pt x="1183577" y="3794059"/>
                  <a:pt x="1170321" y="3794059"/>
                </a:cubicBezTo>
                <a:lnTo>
                  <a:pt x="1074311" y="3794059"/>
                </a:lnTo>
                <a:cubicBezTo>
                  <a:pt x="1061055" y="3794059"/>
                  <a:pt x="1050308" y="3783312"/>
                  <a:pt x="1050308" y="3770056"/>
                </a:cubicBezTo>
                <a:lnTo>
                  <a:pt x="1050308" y="3674046"/>
                </a:lnTo>
                <a:cubicBezTo>
                  <a:pt x="1050308" y="3660790"/>
                  <a:pt x="1061055" y="3650043"/>
                  <a:pt x="1074311" y="3650043"/>
                </a:cubicBezTo>
                <a:close/>
                <a:moveTo>
                  <a:pt x="1122317" y="3550171"/>
                </a:moveTo>
                <a:cubicBezTo>
                  <a:pt x="1032998" y="3550171"/>
                  <a:pt x="960590" y="3625336"/>
                  <a:pt x="960590" y="3718057"/>
                </a:cubicBezTo>
                <a:cubicBezTo>
                  <a:pt x="960590" y="3810777"/>
                  <a:pt x="1032998" y="3885942"/>
                  <a:pt x="1122317" y="3885942"/>
                </a:cubicBezTo>
                <a:cubicBezTo>
                  <a:pt x="1211635" y="3885942"/>
                  <a:pt x="1284043" y="3810777"/>
                  <a:pt x="1284043" y="3718057"/>
                </a:cubicBezTo>
                <a:cubicBezTo>
                  <a:pt x="1284043" y="3625336"/>
                  <a:pt x="1211635" y="3550171"/>
                  <a:pt x="1122317" y="3550171"/>
                </a:cubicBezTo>
                <a:close/>
                <a:moveTo>
                  <a:pt x="172664" y="402120"/>
                </a:moveTo>
                <a:lnTo>
                  <a:pt x="172664" y="3359577"/>
                </a:lnTo>
                <a:lnTo>
                  <a:pt x="2071969" y="3359577"/>
                </a:lnTo>
                <a:lnTo>
                  <a:pt x="2071969" y="402120"/>
                </a:lnTo>
                <a:close/>
                <a:moveTo>
                  <a:pt x="863349" y="133260"/>
                </a:moveTo>
                <a:cubicBezTo>
                  <a:pt x="827594" y="133260"/>
                  <a:pt x="798608" y="163350"/>
                  <a:pt x="798608" y="200468"/>
                </a:cubicBezTo>
                <a:cubicBezTo>
                  <a:pt x="798608" y="237585"/>
                  <a:pt x="827594" y="267675"/>
                  <a:pt x="863349" y="267675"/>
                </a:cubicBezTo>
                <a:lnTo>
                  <a:pt x="1381284" y="267675"/>
                </a:lnTo>
                <a:cubicBezTo>
                  <a:pt x="1417040" y="267675"/>
                  <a:pt x="1446026" y="237585"/>
                  <a:pt x="1446026" y="200468"/>
                </a:cubicBezTo>
                <a:cubicBezTo>
                  <a:pt x="1446026" y="163350"/>
                  <a:pt x="1417040" y="133260"/>
                  <a:pt x="1381284" y="133260"/>
                </a:cubicBezTo>
                <a:close/>
                <a:moveTo>
                  <a:pt x="631322" y="126821"/>
                </a:moveTo>
                <a:cubicBezTo>
                  <a:pt x="591553" y="126821"/>
                  <a:pt x="559314" y="159060"/>
                  <a:pt x="559314" y="198829"/>
                </a:cubicBezTo>
                <a:cubicBezTo>
                  <a:pt x="559314" y="238598"/>
                  <a:pt x="591553" y="270837"/>
                  <a:pt x="631322" y="270837"/>
                </a:cubicBezTo>
                <a:cubicBezTo>
                  <a:pt x="671091" y="270837"/>
                  <a:pt x="703330" y="238598"/>
                  <a:pt x="703330" y="198829"/>
                </a:cubicBezTo>
                <a:cubicBezTo>
                  <a:pt x="703330" y="159060"/>
                  <a:pt x="671091" y="126821"/>
                  <a:pt x="631322" y="126821"/>
                </a:cubicBezTo>
                <a:close/>
                <a:moveTo>
                  <a:pt x="374113" y="0"/>
                </a:moveTo>
                <a:lnTo>
                  <a:pt x="1870520" y="0"/>
                </a:lnTo>
                <a:cubicBezTo>
                  <a:pt x="2077136" y="0"/>
                  <a:pt x="2244633" y="173876"/>
                  <a:pt x="2244633" y="388361"/>
                </a:cubicBezTo>
                <a:lnTo>
                  <a:pt x="2244633" y="3644087"/>
                </a:lnTo>
                <a:cubicBezTo>
                  <a:pt x="2244633" y="3858572"/>
                  <a:pt x="2077136" y="4032448"/>
                  <a:pt x="1870520" y="4032448"/>
                </a:cubicBezTo>
                <a:lnTo>
                  <a:pt x="374113" y="4032448"/>
                </a:lnTo>
                <a:cubicBezTo>
                  <a:pt x="167497" y="4032448"/>
                  <a:pt x="0" y="3858572"/>
                  <a:pt x="0" y="3644087"/>
                </a:cubicBezTo>
                <a:lnTo>
                  <a:pt x="0" y="388361"/>
                </a:lnTo>
                <a:cubicBezTo>
                  <a:pt x="0" y="173876"/>
                  <a:pt x="167497" y="0"/>
                  <a:pt x="3741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spTree>
    <p:extLst>
      <p:ext uri="{BB962C8B-B14F-4D97-AF65-F5344CB8AC3E}">
        <p14:creationId xmlns:p14="http://schemas.microsoft.com/office/powerpoint/2010/main" val="55530631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0"/>
            <a:ext cx="12192000" cy="4128459"/>
          </a:xfrm>
          <a:prstGeom prst="rect">
            <a:avLst/>
          </a:prstGeom>
          <a:solidFill>
            <a:schemeClr val="bg1">
              <a:lumMod val="8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1244667" y="1988841"/>
            <a:ext cx="3525940" cy="265566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0681623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 y="4060923"/>
            <a:ext cx="12204700" cy="2797076"/>
          </a:xfrm>
          <a:custGeom>
            <a:avLst/>
            <a:gdLst>
              <a:gd name="connsiteX0" fmla="*/ 0 w 9144000"/>
              <a:gd name="connsiteY0" fmla="*/ 0 h 1059582"/>
              <a:gd name="connsiteX1" fmla="*/ 9144000 w 9144000"/>
              <a:gd name="connsiteY1" fmla="*/ 0 h 1059582"/>
              <a:gd name="connsiteX2" fmla="*/ 9144000 w 9144000"/>
              <a:gd name="connsiteY2" fmla="*/ 1059582 h 1059582"/>
              <a:gd name="connsiteX3" fmla="*/ 0 w 9144000"/>
              <a:gd name="connsiteY3" fmla="*/ 1059582 h 1059582"/>
              <a:gd name="connsiteX4" fmla="*/ 0 w 9144000"/>
              <a:gd name="connsiteY4" fmla="*/ 0 h 1059582"/>
              <a:gd name="connsiteX0" fmla="*/ 0 w 9153525"/>
              <a:gd name="connsiteY0" fmla="*/ 1038225 h 2097807"/>
              <a:gd name="connsiteX1" fmla="*/ 9153525 w 9153525"/>
              <a:gd name="connsiteY1" fmla="*/ 0 h 2097807"/>
              <a:gd name="connsiteX2" fmla="*/ 9144000 w 9153525"/>
              <a:gd name="connsiteY2" fmla="*/ 2097807 h 2097807"/>
              <a:gd name="connsiteX3" fmla="*/ 0 w 9153525"/>
              <a:gd name="connsiteY3" fmla="*/ 2097807 h 2097807"/>
              <a:gd name="connsiteX4" fmla="*/ 0 w 9153525"/>
              <a:gd name="connsiteY4" fmla="*/ 1038225 h 2097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525" h="2097807">
                <a:moveTo>
                  <a:pt x="0" y="1038225"/>
                </a:moveTo>
                <a:lnTo>
                  <a:pt x="9153525" y="0"/>
                </a:lnTo>
                <a:lnTo>
                  <a:pt x="9144000" y="2097807"/>
                </a:lnTo>
                <a:lnTo>
                  <a:pt x="0" y="2097807"/>
                </a:lnTo>
                <a:lnTo>
                  <a:pt x="0" y="10382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2400" dirty="0">
              <a:solidFill>
                <a:prstClr val="white"/>
              </a:solidFill>
            </a:endParaRPr>
          </a:p>
        </p:txBody>
      </p:sp>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pic>
        <p:nvPicPr>
          <p:cNvPr id="5" name="Picture 2" descr="D:\KBM-정애\014-Fullppt\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414" y="1619125"/>
            <a:ext cx="5088565" cy="4882216"/>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2" hasCustomPrompt="1"/>
          </p:nvPr>
        </p:nvSpPr>
        <p:spPr>
          <a:xfrm>
            <a:off x="1028214" y="1833032"/>
            <a:ext cx="4607380" cy="3098392"/>
          </a:xfrm>
          <a:prstGeom prst="rect">
            <a:avLst/>
          </a:prstGeom>
          <a:solidFill>
            <a:schemeClr val="bg1">
              <a:lumMod val="95000"/>
            </a:schemeClr>
          </a:solidFill>
        </p:spPr>
        <p:txBody>
          <a:bodyPr anchor="ctr"/>
          <a:lstStyle>
            <a:lvl1pPr marL="0" indent="0" algn="ctr">
              <a:buNone/>
              <a:defRPr sz="1600" strike="noStrike"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4194154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
        <p:nvSpPr>
          <p:cNvPr id="4" name="Picture Placeholder 2"/>
          <p:cNvSpPr>
            <a:spLocks noGrp="1"/>
          </p:cNvSpPr>
          <p:nvPr>
            <p:ph type="pic" idx="13" hasCustomPrompt="1"/>
          </p:nvPr>
        </p:nvSpPr>
        <p:spPr>
          <a:xfrm>
            <a:off x="585901" y="4101331"/>
            <a:ext cx="2400000" cy="2304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4" hasCustomPrompt="1"/>
          </p:nvPr>
        </p:nvSpPr>
        <p:spPr>
          <a:xfrm>
            <a:off x="2981188" y="4101331"/>
            <a:ext cx="3816085" cy="2304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5" hasCustomPrompt="1"/>
          </p:nvPr>
        </p:nvSpPr>
        <p:spPr>
          <a:xfrm>
            <a:off x="9187848" y="4101331"/>
            <a:ext cx="2400000" cy="2304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6" hasCustomPrompt="1"/>
          </p:nvPr>
        </p:nvSpPr>
        <p:spPr>
          <a:xfrm>
            <a:off x="6792560" y="4101331"/>
            <a:ext cx="2400000" cy="2304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7" hasCustomPrompt="1"/>
          </p:nvPr>
        </p:nvSpPr>
        <p:spPr>
          <a:xfrm>
            <a:off x="585901" y="1700808"/>
            <a:ext cx="2400000" cy="2304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8" hasCustomPrompt="1"/>
          </p:nvPr>
        </p:nvSpPr>
        <p:spPr>
          <a:xfrm>
            <a:off x="9187848" y="1700808"/>
            <a:ext cx="2400000" cy="2304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768698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8592277" y="356659"/>
            <a:ext cx="2880000" cy="288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0" hasCustomPrompt="1"/>
          </p:nvPr>
        </p:nvSpPr>
        <p:spPr>
          <a:xfrm>
            <a:off x="8592277" y="3621021"/>
            <a:ext cx="2880000" cy="288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1" hasCustomPrompt="1"/>
          </p:nvPr>
        </p:nvSpPr>
        <p:spPr>
          <a:xfrm>
            <a:off x="5314951" y="356659"/>
            <a:ext cx="2880000" cy="288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2" hasCustomPrompt="1"/>
          </p:nvPr>
        </p:nvSpPr>
        <p:spPr>
          <a:xfrm>
            <a:off x="5314951" y="3621021"/>
            <a:ext cx="2880000" cy="288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326712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5333" b="0" baseline="0">
                <a:solidFill>
                  <a:schemeClr val="bg1"/>
                </a:solidFill>
                <a:latin typeface="Arial" pitchFamily="34" charset="0"/>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bg1"/>
                </a:solidFill>
                <a:latin typeface="Arial" pitchFamily="34" charset="0"/>
                <a:cs typeface="Arial" pitchFamily="34" charset="0"/>
              </a:defRPr>
            </a:lvl1pPr>
          </a:lstStyle>
          <a:p>
            <a:pPr lvl="0"/>
            <a:r>
              <a:rPr lang="en-US" altLang="ko-KR" dirty="0"/>
              <a:t>Insert the title of your subtitle Here</a:t>
            </a:r>
          </a:p>
        </p:txBody>
      </p:sp>
      <p:sp>
        <p:nvSpPr>
          <p:cNvPr id="4" name="Frame 3"/>
          <p:cNvSpPr/>
          <p:nvPr userDrawn="1"/>
        </p:nvSpPr>
        <p:spPr>
          <a:xfrm>
            <a:off x="720000" y="3236979"/>
            <a:ext cx="3455787" cy="2901021"/>
          </a:xfrm>
          <a:prstGeom prst="frame">
            <a:avLst>
              <a:gd name="adj1" fmla="val 15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dirty="0">
              <a:solidFill>
                <a:prstClr val="black"/>
              </a:solidFill>
            </a:endParaRPr>
          </a:p>
        </p:txBody>
      </p:sp>
      <p:sp>
        <p:nvSpPr>
          <p:cNvPr id="5" name="Frame 4"/>
          <p:cNvSpPr/>
          <p:nvPr userDrawn="1"/>
        </p:nvSpPr>
        <p:spPr>
          <a:xfrm>
            <a:off x="4368107" y="3236979"/>
            <a:ext cx="3455787" cy="2901021"/>
          </a:xfrm>
          <a:prstGeom prst="frame">
            <a:avLst>
              <a:gd name="adj1" fmla="val 15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dirty="0">
              <a:solidFill>
                <a:prstClr val="black"/>
              </a:solidFill>
            </a:endParaRPr>
          </a:p>
        </p:txBody>
      </p:sp>
      <p:sp>
        <p:nvSpPr>
          <p:cNvPr id="6" name="Frame 5"/>
          <p:cNvSpPr/>
          <p:nvPr userDrawn="1"/>
        </p:nvSpPr>
        <p:spPr>
          <a:xfrm>
            <a:off x="8016213" y="3236979"/>
            <a:ext cx="3455787" cy="2901021"/>
          </a:xfrm>
          <a:prstGeom prst="frame">
            <a:avLst>
              <a:gd name="adj1" fmla="val 15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dirty="0">
              <a:solidFill>
                <a:prstClr val="black"/>
              </a:solidFill>
            </a:endParaRPr>
          </a:p>
        </p:txBody>
      </p:sp>
      <p:sp>
        <p:nvSpPr>
          <p:cNvPr id="7" name="Picture Placeholder 2"/>
          <p:cNvSpPr>
            <a:spLocks noGrp="1"/>
          </p:cNvSpPr>
          <p:nvPr>
            <p:ph type="pic" idx="12" hasCustomPrompt="1"/>
          </p:nvPr>
        </p:nvSpPr>
        <p:spPr>
          <a:xfrm>
            <a:off x="1004957" y="1997805"/>
            <a:ext cx="2885872" cy="248731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Picture Placeholder 2"/>
          <p:cNvSpPr>
            <a:spLocks noGrp="1"/>
          </p:cNvSpPr>
          <p:nvPr>
            <p:ph type="pic" idx="13" hasCustomPrompt="1"/>
          </p:nvPr>
        </p:nvSpPr>
        <p:spPr>
          <a:xfrm>
            <a:off x="4644072" y="1997805"/>
            <a:ext cx="2885872" cy="248731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8301171" y="1997805"/>
            <a:ext cx="2885872" cy="248731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61177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1"/>
            <a:fld id="{1B8ABB09-4A1D-463E-8065-109CC2B7EFAA}" type="datetimeFigureOut">
              <a:rPr lang="ar-SA" smtClean="0">
                <a:solidFill>
                  <a:prstClr val="black">
                    <a:tint val="75000"/>
                  </a:prstClr>
                </a:solidFill>
              </a:rPr>
              <a:pPr rtl="1"/>
              <a:t>03/02/1444</a:t>
            </a:fld>
            <a:endParaRPr lang="ar-SA" dirty="0">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SA" dirty="0">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0B34F065-1154-456A-91E3-76DE8E75E17B}" type="slidenum">
              <a:rPr lang="ar-SA" smtClean="0">
                <a:solidFill>
                  <a:prstClr val="black">
                    <a:tint val="75000"/>
                  </a:prstClr>
                </a:solidFill>
              </a:rPr>
              <a:pPr rtl="1"/>
              <a:t>‹#›</a:t>
            </a:fld>
            <a:endParaRPr lang="ar-SA" dirty="0">
              <a:solidFill>
                <a:prstClr val="black">
                  <a:tint val="75000"/>
                </a:prstClr>
              </a:solidFill>
            </a:endParaRPr>
          </a:p>
        </p:txBody>
      </p:sp>
    </p:spTree>
    <p:extLst>
      <p:ext uri="{BB962C8B-B14F-4D97-AF65-F5344CB8AC3E}">
        <p14:creationId xmlns:p14="http://schemas.microsoft.com/office/powerpoint/2010/main" val="42112060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3" name="Rectangle 2"/>
          <p:cNvSpPr/>
          <p:nvPr userDrawn="1"/>
        </p:nvSpPr>
        <p:spPr>
          <a:xfrm>
            <a:off x="1007435" y="622168"/>
            <a:ext cx="10160197" cy="561712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en-US" sz="2400">
              <a:solidFill>
                <a:prstClr val="white"/>
              </a:solidFill>
            </a:endParaRPr>
          </a:p>
        </p:txBody>
      </p:sp>
      <p:sp>
        <p:nvSpPr>
          <p:cNvPr id="5" name="Picture Placeholder 2"/>
          <p:cNvSpPr>
            <a:spLocks noGrp="1"/>
          </p:cNvSpPr>
          <p:nvPr>
            <p:ph type="pic" idx="1" hasCustomPrompt="1"/>
          </p:nvPr>
        </p:nvSpPr>
        <p:spPr>
          <a:xfrm>
            <a:off x="4367808" y="0"/>
            <a:ext cx="3456384"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675312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_Images and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548680"/>
            <a:ext cx="8592277" cy="576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dirty="0">
              <a:solidFill>
                <a:prstClr val="white"/>
              </a:solidFill>
            </a:endParaRPr>
          </a:p>
        </p:txBody>
      </p:sp>
      <p:sp>
        <p:nvSpPr>
          <p:cNvPr id="8" name="그림 개체 틀 7">
            <a:extLst>
              <a:ext uri="{FF2B5EF4-FFF2-40B4-BE49-F238E27FC236}">
                <a16:creationId xmlns:a16="http://schemas.microsoft.com/office/drawing/2014/main" id="{9F2EC2D3-607F-4842-8AB5-DAC56E382FAF}"/>
              </a:ext>
            </a:extLst>
          </p:cNvPr>
          <p:cNvSpPr>
            <a:spLocks noGrp="1"/>
          </p:cNvSpPr>
          <p:nvPr>
            <p:ph type="pic" idx="1" hasCustomPrompt="1"/>
          </p:nvPr>
        </p:nvSpPr>
        <p:spPr>
          <a:xfrm>
            <a:off x="180829" y="260650"/>
            <a:ext cx="8160907" cy="6336701"/>
          </a:xfrm>
          <a:custGeom>
            <a:avLst/>
            <a:gdLst>
              <a:gd name="connsiteX0" fmla="*/ 2088232 w 6120680"/>
              <a:gd name="connsiteY0" fmla="*/ 0 h 4752526"/>
              <a:gd name="connsiteX1" fmla="*/ 4032448 w 6120680"/>
              <a:gd name="connsiteY1" fmla="*/ 0 h 4752526"/>
              <a:gd name="connsiteX2" fmla="*/ 4032448 w 6120680"/>
              <a:gd name="connsiteY2" fmla="*/ 4752526 h 4752526"/>
              <a:gd name="connsiteX3" fmla="*/ 2088232 w 6120680"/>
              <a:gd name="connsiteY3" fmla="*/ 4752526 h 4752526"/>
              <a:gd name="connsiteX4" fmla="*/ 0 w 6120680"/>
              <a:gd name="connsiteY4" fmla="*/ 0 h 4752526"/>
              <a:gd name="connsiteX5" fmla="*/ 1944216 w 6120680"/>
              <a:gd name="connsiteY5" fmla="*/ 0 h 4752526"/>
              <a:gd name="connsiteX6" fmla="*/ 1944216 w 6120680"/>
              <a:gd name="connsiteY6" fmla="*/ 4752526 h 4752526"/>
              <a:gd name="connsiteX7" fmla="*/ 0 w 6120680"/>
              <a:gd name="connsiteY7" fmla="*/ 4752526 h 4752526"/>
              <a:gd name="connsiteX8" fmla="*/ 4176464 w 6120680"/>
              <a:gd name="connsiteY8" fmla="*/ 0 h 4752526"/>
              <a:gd name="connsiteX9" fmla="*/ 6120680 w 6120680"/>
              <a:gd name="connsiteY9" fmla="*/ 0 h 4752526"/>
              <a:gd name="connsiteX10" fmla="*/ 6120680 w 6120680"/>
              <a:gd name="connsiteY10" fmla="*/ 4752526 h 4752526"/>
              <a:gd name="connsiteX11" fmla="*/ 4176464 w 6120680"/>
              <a:gd name="connsiteY11" fmla="*/ 4752526 h 475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0680" h="4752526">
                <a:moveTo>
                  <a:pt x="2088232" y="0"/>
                </a:moveTo>
                <a:lnTo>
                  <a:pt x="4032448" y="0"/>
                </a:lnTo>
                <a:lnTo>
                  <a:pt x="4032448" y="4752526"/>
                </a:lnTo>
                <a:lnTo>
                  <a:pt x="2088232" y="4752526"/>
                </a:lnTo>
                <a:close/>
                <a:moveTo>
                  <a:pt x="0" y="0"/>
                </a:moveTo>
                <a:lnTo>
                  <a:pt x="1944216" y="0"/>
                </a:lnTo>
                <a:lnTo>
                  <a:pt x="1944216" y="4752526"/>
                </a:lnTo>
                <a:lnTo>
                  <a:pt x="0" y="4752526"/>
                </a:lnTo>
                <a:close/>
                <a:moveTo>
                  <a:pt x="4176464" y="0"/>
                </a:moveTo>
                <a:lnTo>
                  <a:pt x="6120680" y="0"/>
                </a:lnTo>
                <a:lnTo>
                  <a:pt x="6120680" y="4752526"/>
                </a:lnTo>
                <a:lnTo>
                  <a:pt x="4176464" y="4752526"/>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0944316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0"/>
            <a:ext cx="12192000"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032420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Images and Contents Layout">
    <p:bg>
      <p:bgPr>
        <a:blipFill>
          <a:blip r:embed="rId2"/>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5280587" y="356659"/>
            <a:ext cx="4392149"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4" hasCustomPrompt="1"/>
          </p:nvPr>
        </p:nvSpPr>
        <p:spPr>
          <a:xfrm>
            <a:off x="9744629" y="2468893"/>
            <a:ext cx="2016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5" hasCustomPrompt="1"/>
          </p:nvPr>
        </p:nvSpPr>
        <p:spPr>
          <a:xfrm>
            <a:off x="7656736" y="4581128"/>
            <a:ext cx="4103893"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6" hasCustomPrompt="1"/>
          </p:nvPr>
        </p:nvSpPr>
        <p:spPr>
          <a:xfrm>
            <a:off x="5280587" y="2468893"/>
            <a:ext cx="2304256"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7" hasCustomPrompt="1"/>
          </p:nvPr>
        </p:nvSpPr>
        <p:spPr>
          <a:xfrm>
            <a:off x="7656736" y="2468132"/>
            <a:ext cx="2016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8" hasCustomPrompt="1"/>
          </p:nvPr>
        </p:nvSpPr>
        <p:spPr>
          <a:xfrm>
            <a:off x="9744629" y="356659"/>
            <a:ext cx="2016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9" hasCustomPrompt="1"/>
          </p:nvPr>
        </p:nvSpPr>
        <p:spPr>
          <a:xfrm>
            <a:off x="431371" y="356659"/>
            <a:ext cx="4364149" cy="624069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089133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2" name="Rounded Rectangle 1"/>
          <p:cNvSpPr/>
          <p:nvPr userDrawn="1"/>
        </p:nvSpPr>
        <p:spPr>
          <a:xfrm>
            <a:off x="527381" y="1508786"/>
            <a:ext cx="3744416" cy="4865561"/>
          </a:xfrm>
          <a:prstGeom prst="roundRect">
            <a:avLst>
              <a:gd name="adj" fmla="val 347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en-US" sz="2400">
              <a:solidFill>
                <a:prstClr val="white"/>
              </a:solidFill>
            </a:endParaRPr>
          </a:p>
        </p:txBody>
      </p:sp>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latin typeface="+mn-lt"/>
                <a:cs typeface="Arial" pitchFamily="34" charset="0"/>
              </a:defRPr>
            </a:lvl1pPr>
          </a:lstStyle>
          <a:p>
            <a:pPr lvl="0"/>
            <a:r>
              <a:rPr lang="en-US" altLang="ko-KR" dirty="0"/>
              <a:t>ICON SETS LAYOUT</a:t>
            </a:r>
          </a:p>
        </p:txBody>
      </p:sp>
      <p:grpSp>
        <p:nvGrpSpPr>
          <p:cNvPr id="5" name="Group 4"/>
          <p:cNvGrpSpPr/>
          <p:nvPr userDrawn="1"/>
        </p:nvGrpSpPr>
        <p:grpSpPr>
          <a:xfrm>
            <a:off x="709243" y="1650934"/>
            <a:ext cx="3417388" cy="4466363"/>
            <a:chOff x="531932" y="1238201"/>
            <a:chExt cx="2563041" cy="3349772"/>
          </a:xfrm>
        </p:grpSpPr>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2400" dirty="0">
                <a:solidFill>
                  <a:prstClr val="white"/>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2400" dirty="0">
                <a:solidFill>
                  <a:prstClr val="black"/>
                </a:solidFill>
              </a:endParaRPr>
            </a:p>
          </p:txBody>
        </p:sp>
      </p:grpSp>
      <p:sp>
        <p:nvSpPr>
          <p:cNvPr id="11" name="Rounded Rectangle 10"/>
          <p:cNvSpPr/>
          <p:nvPr userDrawn="1"/>
        </p:nvSpPr>
        <p:spPr>
          <a:xfrm>
            <a:off x="4559830" y="1524201"/>
            <a:ext cx="7392821" cy="4865561"/>
          </a:xfrm>
          <a:prstGeom prst="roundRect">
            <a:avLst>
              <a:gd name="adj" fmla="val 347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en-US" sz="2400">
              <a:solidFill>
                <a:prstClr val="white"/>
              </a:solidFill>
            </a:endParaRPr>
          </a:p>
        </p:txBody>
      </p:sp>
    </p:spTree>
    <p:extLst>
      <p:ext uri="{BB962C8B-B14F-4D97-AF65-F5344CB8AC3E}">
        <p14:creationId xmlns:p14="http://schemas.microsoft.com/office/powerpoint/2010/main" val="785973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617372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6BB03475-DADF-4C47-BB65-2D3F7BB6CC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321490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accent4"/>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6BB03475-DADF-4C47-BB65-2D3F7BB6CC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397641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379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093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rtl="1"/>
            <a:fld id="{1B8ABB09-4A1D-463E-8065-109CC2B7EFAA}" type="datetimeFigureOut">
              <a:rPr lang="ar-SA" smtClean="0">
                <a:solidFill>
                  <a:prstClr val="black">
                    <a:tint val="75000"/>
                  </a:prstClr>
                </a:solidFill>
              </a:rPr>
              <a:pPr rtl="1"/>
              <a:t>03/02/1444</a:t>
            </a:fld>
            <a:endParaRPr lang="ar-SA" dirty="0">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SA" dirty="0">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0B34F065-1154-456A-91E3-76DE8E75E17B}" type="slidenum">
              <a:rPr lang="ar-SA" smtClean="0">
                <a:solidFill>
                  <a:prstClr val="black">
                    <a:tint val="75000"/>
                  </a:prstClr>
                </a:solidFill>
              </a:rPr>
              <a:pPr rtl="1"/>
              <a:t>‹#›</a:t>
            </a:fld>
            <a:endParaRPr lang="ar-SA" dirty="0">
              <a:solidFill>
                <a:prstClr val="black">
                  <a:tint val="75000"/>
                </a:prstClr>
              </a:solidFill>
            </a:endParaRPr>
          </a:p>
        </p:txBody>
      </p:sp>
    </p:spTree>
    <p:extLst>
      <p:ext uri="{BB962C8B-B14F-4D97-AF65-F5344CB8AC3E}">
        <p14:creationId xmlns:p14="http://schemas.microsoft.com/office/powerpoint/2010/main" val="26211657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4924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6678424-AB4B-4B51-9264-B1527D32E233}"/>
              </a:ext>
            </a:extLst>
          </p:cNvPr>
          <p:cNvGrpSpPr/>
          <p:nvPr userDrawn="1"/>
        </p:nvGrpSpPr>
        <p:grpSpPr>
          <a:xfrm>
            <a:off x="1213538" y="2960016"/>
            <a:ext cx="4348277" cy="3060805"/>
            <a:chOff x="1102808" y="1419517"/>
            <a:chExt cx="5383089" cy="3796702"/>
          </a:xfrm>
          <a:solidFill>
            <a:schemeClr val="bg1">
              <a:alpha val="10000"/>
            </a:schemeClr>
          </a:solidFill>
        </p:grpSpPr>
        <p:grpSp>
          <p:nvGrpSpPr>
            <p:cNvPr id="3" name="Group 2">
              <a:extLst>
                <a:ext uri="{FF2B5EF4-FFF2-40B4-BE49-F238E27FC236}">
                  <a16:creationId xmlns:a16="http://schemas.microsoft.com/office/drawing/2014/main" id="{6E2C3740-3515-48DB-B9BC-CF286513563D}"/>
                </a:ext>
              </a:extLst>
            </p:cNvPr>
            <p:cNvGrpSpPr/>
            <p:nvPr/>
          </p:nvGrpSpPr>
          <p:grpSpPr>
            <a:xfrm>
              <a:off x="3564744" y="2898363"/>
              <a:ext cx="188449" cy="1471350"/>
              <a:chOff x="10641180" y="438150"/>
              <a:chExt cx="247650" cy="1828800"/>
            </a:xfrm>
            <a:grpFill/>
          </p:grpSpPr>
          <p:sp>
            <p:nvSpPr>
              <p:cNvPr id="76" name="Rectangle: Rounded Corners 75">
                <a:extLst>
                  <a:ext uri="{FF2B5EF4-FFF2-40B4-BE49-F238E27FC236}">
                    <a16:creationId xmlns:a16="http://schemas.microsoft.com/office/drawing/2014/main" id="{E4BB7623-DA04-4BE7-A523-8182FEA18B13}"/>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77" name="Rectangle: Rounded Corners 76">
                <a:extLst>
                  <a:ext uri="{FF2B5EF4-FFF2-40B4-BE49-F238E27FC236}">
                    <a16:creationId xmlns:a16="http://schemas.microsoft.com/office/drawing/2014/main" id="{1BB34BDE-6A68-423D-A477-F07F19313C29}"/>
                  </a:ext>
                </a:extLst>
              </p:cNvPr>
              <p:cNvSpPr/>
              <p:nvPr/>
            </p:nvSpPr>
            <p:spPr>
              <a:xfrm>
                <a:off x="10641180" y="1044532"/>
                <a:ext cx="247650" cy="9701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4" name="Group 3">
              <a:extLst>
                <a:ext uri="{FF2B5EF4-FFF2-40B4-BE49-F238E27FC236}">
                  <a16:creationId xmlns:a16="http://schemas.microsoft.com/office/drawing/2014/main" id="{5A832730-2028-4E64-9108-8502A44148A9}"/>
                </a:ext>
              </a:extLst>
            </p:cNvPr>
            <p:cNvGrpSpPr/>
            <p:nvPr/>
          </p:nvGrpSpPr>
          <p:grpSpPr>
            <a:xfrm>
              <a:off x="1537138" y="3468044"/>
              <a:ext cx="188449" cy="1391622"/>
              <a:chOff x="10641180" y="-97372"/>
              <a:chExt cx="247650" cy="1828800"/>
            </a:xfrm>
            <a:grpFill/>
          </p:grpSpPr>
          <p:sp>
            <p:nvSpPr>
              <p:cNvPr id="74" name="Rectangle: Rounded Corners 73">
                <a:extLst>
                  <a:ext uri="{FF2B5EF4-FFF2-40B4-BE49-F238E27FC236}">
                    <a16:creationId xmlns:a16="http://schemas.microsoft.com/office/drawing/2014/main" id="{4ACA74F3-9852-465B-B34B-43DF741C26F3}"/>
                  </a:ext>
                </a:extLst>
              </p:cNvPr>
              <p:cNvSpPr/>
              <p:nvPr/>
            </p:nvSpPr>
            <p:spPr>
              <a:xfrm>
                <a:off x="10751289" y="-97372"/>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75" name="Rectangle: Rounded Corners 74">
                <a:extLst>
                  <a:ext uri="{FF2B5EF4-FFF2-40B4-BE49-F238E27FC236}">
                    <a16:creationId xmlns:a16="http://schemas.microsoft.com/office/drawing/2014/main" id="{A43D949C-C10A-4151-8284-48F99C4B0B3C}"/>
                  </a:ext>
                </a:extLst>
              </p:cNvPr>
              <p:cNvSpPr/>
              <p:nvPr/>
            </p:nvSpPr>
            <p:spPr>
              <a:xfrm>
                <a:off x="10641180" y="509010"/>
                <a:ext cx="247650" cy="759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5" name="Group 4">
              <a:extLst>
                <a:ext uri="{FF2B5EF4-FFF2-40B4-BE49-F238E27FC236}">
                  <a16:creationId xmlns:a16="http://schemas.microsoft.com/office/drawing/2014/main" id="{F5203F07-9019-4B35-ADDF-163B5E78A552}"/>
                </a:ext>
              </a:extLst>
            </p:cNvPr>
            <p:cNvGrpSpPr/>
            <p:nvPr/>
          </p:nvGrpSpPr>
          <p:grpSpPr>
            <a:xfrm>
              <a:off x="4244956" y="2379454"/>
              <a:ext cx="188449" cy="1600365"/>
              <a:chOff x="10641180" y="362514"/>
              <a:chExt cx="247650" cy="1989158"/>
            </a:xfrm>
            <a:grpFill/>
          </p:grpSpPr>
          <p:sp>
            <p:nvSpPr>
              <p:cNvPr id="72" name="Rectangle: Rounded Corners 71">
                <a:extLst>
                  <a:ext uri="{FF2B5EF4-FFF2-40B4-BE49-F238E27FC236}">
                    <a16:creationId xmlns:a16="http://schemas.microsoft.com/office/drawing/2014/main" id="{FBD7D43E-A367-4533-A09E-26C3C5B13758}"/>
                  </a:ext>
                </a:extLst>
              </p:cNvPr>
              <p:cNvSpPr/>
              <p:nvPr/>
            </p:nvSpPr>
            <p:spPr>
              <a:xfrm>
                <a:off x="10751289" y="362514"/>
                <a:ext cx="27432" cy="198915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73" name="Rectangle: Rounded Corners 72">
                <a:extLst>
                  <a:ext uri="{FF2B5EF4-FFF2-40B4-BE49-F238E27FC236}">
                    <a16:creationId xmlns:a16="http://schemas.microsoft.com/office/drawing/2014/main" id="{4E264C05-7750-49FF-8CF5-55F537CF367F}"/>
                  </a:ext>
                </a:extLst>
              </p:cNvPr>
              <p:cNvSpPr/>
              <p:nvPr/>
            </p:nvSpPr>
            <p:spPr>
              <a:xfrm>
                <a:off x="10641180" y="494815"/>
                <a:ext cx="247650" cy="1611559"/>
              </a:xfrm>
              <a:prstGeom prst="roundRect">
                <a:avLst>
                  <a:gd name="adj" fmla="val 461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6" name="Group 5">
              <a:extLst>
                <a:ext uri="{FF2B5EF4-FFF2-40B4-BE49-F238E27FC236}">
                  <a16:creationId xmlns:a16="http://schemas.microsoft.com/office/drawing/2014/main" id="{279101B3-7DA7-4024-BEA7-E12D6EB51FC6}"/>
                </a:ext>
              </a:extLst>
            </p:cNvPr>
            <p:cNvGrpSpPr/>
            <p:nvPr/>
          </p:nvGrpSpPr>
          <p:grpSpPr>
            <a:xfrm>
              <a:off x="4916748" y="1757491"/>
              <a:ext cx="188449" cy="1600365"/>
              <a:chOff x="10641180" y="362514"/>
              <a:chExt cx="247650" cy="1989158"/>
            </a:xfrm>
            <a:grpFill/>
          </p:grpSpPr>
          <p:sp>
            <p:nvSpPr>
              <p:cNvPr id="70" name="Rectangle: Rounded Corners 69">
                <a:extLst>
                  <a:ext uri="{FF2B5EF4-FFF2-40B4-BE49-F238E27FC236}">
                    <a16:creationId xmlns:a16="http://schemas.microsoft.com/office/drawing/2014/main" id="{3E772851-13CA-43AD-AAE9-00E4E8066565}"/>
                  </a:ext>
                </a:extLst>
              </p:cNvPr>
              <p:cNvSpPr/>
              <p:nvPr/>
            </p:nvSpPr>
            <p:spPr>
              <a:xfrm>
                <a:off x="10751289" y="362514"/>
                <a:ext cx="27432" cy="198915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71" name="Rectangle: Rounded Corners 70">
                <a:extLst>
                  <a:ext uri="{FF2B5EF4-FFF2-40B4-BE49-F238E27FC236}">
                    <a16:creationId xmlns:a16="http://schemas.microsoft.com/office/drawing/2014/main" id="{E49E143D-AFEA-4BCC-A48C-872B07D2C133}"/>
                  </a:ext>
                </a:extLst>
              </p:cNvPr>
              <p:cNvSpPr/>
              <p:nvPr/>
            </p:nvSpPr>
            <p:spPr>
              <a:xfrm>
                <a:off x="10641180" y="820641"/>
                <a:ext cx="247650" cy="959907"/>
              </a:xfrm>
              <a:prstGeom prst="roundRect">
                <a:avLst>
                  <a:gd name="adj" fmla="val 461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7" name="Group 6">
              <a:extLst>
                <a:ext uri="{FF2B5EF4-FFF2-40B4-BE49-F238E27FC236}">
                  <a16:creationId xmlns:a16="http://schemas.microsoft.com/office/drawing/2014/main" id="{0AAE5C6B-4937-4E4D-B1E5-269C32590ACC}"/>
                </a:ext>
              </a:extLst>
            </p:cNvPr>
            <p:cNvGrpSpPr/>
            <p:nvPr/>
          </p:nvGrpSpPr>
          <p:grpSpPr>
            <a:xfrm>
              <a:off x="1976173" y="3527844"/>
              <a:ext cx="188449" cy="834973"/>
              <a:chOff x="10641180" y="500718"/>
              <a:chExt cx="247650" cy="1097280"/>
            </a:xfrm>
            <a:grpFill/>
          </p:grpSpPr>
          <p:sp>
            <p:nvSpPr>
              <p:cNvPr id="68" name="Rectangle: Rounded Corners 67">
                <a:extLst>
                  <a:ext uri="{FF2B5EF4-FFF2-40B4-BE49-F238E27FC236}">
                    <a16:creationId xmlns:a16="http://schemas.microsoft.com/office/drawing/2014/main" id="{AA9C3DB5-43B5-4AC9-88CE-DCBE0732B4C9}"/>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69" name="Rectangle: Rounded Corners 68">
                <a:extLst>
                  <a:ext uri="{FF2B5EF4-FFF2-40B4-BE49-F238E27FC236}">
                    <a16:creationId xmlns:a16="http://schemas.microsoft.com/office/drawing/2014/main" id="{2F6D5303-7217-4B36-A5D7-6A81FEEAA232}"/>
                  </a:ext>
                </a:extLst>
              </p:cNvPr>
              <p:cNvSpPr/>
              <p:nvPr/>
            </p:nvSpPr>
            <p:spPr>
              <a:xfrm>
                <a:off x="10641180" y="741341"/>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8" name="Group 7">
              <a:extLst>
                <a:ext uri="{FF2B5EF4-FFF2-40B4-BE49-F238E27FC236}">
                  <a16:creationId xmlns:a16="http://schemas.microsoft.com/office/drawing/2014/main" id="{9449F5BF-D581-4D96-9D29-95DB1C40BD36}"/>
                </a:ext>
              </a:extLst>
            </p:cNvPr>
            <p:cNvGrpSpPr/>
            <p:nvPr/>
          </p:nvGrpSpPr>
          <p:grpSpPr>
            <a:xfrm>
              <a:off x="2673093" y="3824597"/>
              <a:ext cx="188449" cy="1391622"/>
              <a:chOff x="10630391" y="1182550"/>
              <a:chExt cx="247650" cy="1828800"/>
            </a:xfrm>
            <a:grpFill/>
          </p:grpSpPr>
          <p:sp>
            <p:nvSpPr>
              <p:cNvPr id="66" name="Rectangle: Rounded Corners 65">
                <a:extLst>
                  <a:ext uri="{FF2B5EF4-FFF2-40B4-BE49-F238E27FC236}">
                    <a16:creationId xmlns:a16="http://schemas.microsoft.com/office/drawing/2014/main" id="{EF45A6FE-A365-4B13-913F-FF015943170B}"/>
                  </a:ext>
                </a:extLst>
              </p:cNvPr>
              <p:cNvSpPr/>
              <p:nvPr/>
            </p:nvSpPr>
            <p:spPr>
              <a:xfrm>
                <a:off x="10722133" y="11825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dirty="0">
                  <a:solidFill>
                    <a:prstClr val="white"/>
                  </a:solidFill>
                </a:endParaRPr>
              </a:p>
            </p:txBody>
          </p:sp>
          <p:sp>
            <p:nvSpPr>
              <p:cNvPr id="67" name="Rectangle: Rounded Corners 66">
                <a:extLst>
                  <a:ext uri="{FF2B5EF4-FFF2-40B4-BE49-F238E27FC236}">
                    <a16:creationId xmlns:a16="http://schemas.microsoft.com/office/drawing/2014/main" id="{E921FBB2-5C1C-4FFD-8D57-1A00AEC25DA9}"/>
                  </a:ext>
                </a:extLst>
              </p:cNvPr>
              <p:cNvSpPr/>
              <p:nvPr/>
            </p:nvSpPr>
            <p:spPr>
              <a:xfrm>
                <a:off x="10630391" y="1455616"/>
                <a:ext cx="247650" cy="72424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dirty="0">
                  <a:solidFill>
                    <a:prstClr val="white"/>
                  </a:solidFill>
                </a:endParaRPr>
              </a:p>
            </p:txBody>
          </p:sp>
        </p:grpSp>
        <p:grpSp>
          <p:nvGrpSpPr>
            <p:cNvPr id="9" name="Group 8">
              <a:extLst>
                <a:ext uri="{FF2B5EF4-FFF2-40B4-BE49-F238E27FC236}">
                  <a16:creationId xmlns:a16="http://schemas.microsoft.com/office/drawing/2014/main" id="{CCF8A5DA-F9FE-4245-920C-18629E38E4F8}"/>
                </a:ext>
              </a:extLst>
            </p:cNvPr>
            <p:cNvGrpSpPr/>
            <p:nvPr/>
          </p:nvGrpSpPr>
          <p:grpSpPr>
            <a:xfrm>
              <a:off x="4916748" y="1881571"/>
              <a:ext cx="188449" cy="1391622"/>
              <a:chOff x="10662618" y="438150"/>
              <a:chExt cx="247650" cy="1828800"/>
            </a:xfrm>
            <a:grpFill/>
          </p:grpSpPr>
          <p:sp>
            <p:nvSpPr>
              <p:cNvPr id="64" name="Rectangle: Rounded Corners 63">
                <a:extLst>
                  <a:ext uri="{FF2B5EF4-FFF2-40B4-BE49-F238E27FC236}">
                    <a16:creationId xmlns:a16="http://schemas.microsoft.com/office/drawing/2014/main" id="{30AB3DED-75B4-45AF-ABE1-A733C5254EB0}"/>
                  </a:ext>
                </a:extLst>
              </p:cNvPr>
              <p:cNvSpPr/>
              <p:nvPr/>
            </p:nvSpPr>
            <p:spPr>
              <a:xfrm>
                <a:off x="10772727"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65" name="Rectangle: Rounded Corners 64">
                <a:extLst>
                  <a:ext uri="{FF2B5EF4-FFF2-40B4-BE49-F238E27FC236}">
                    <a16:creationId xmlns:a16="http://schemas.microsoft.com/office/drawing/2014/main" id="{44FDF777-1A9E-46DB-9601-C33C64ECFD7F}"/>
                  </a:ext>
                </a:extLst>
              </p:cNvPr>
              <p:cNvSpPr/>
              <p:nvPr/>
            </p:nvSpPr>
            <p:spPr>
              <a:xfrm>
                <a:off x="10662618" y="736515"/>
                <a:ext cx="247650" cy="101490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dirty="0">
                  <a:solidFill>
                    <a:prstClr val="white"/>
                  </a:solidFill>
                </a:endParaRPr>
              </a:p>
            </p:txBody>
          </p:sp>
        </p:grpSp>
        <p:grpSp>
          <p:nvGrpSpPr>
            <p:cNvPr id="10" name="Group 9">
              <a:extLst>
                <a:ext uri="{FF2B5EF4-FFF2-40B4-BE49-F238E27FC236}">
                  <a16:creationId xmlns:a16="http://schemas.microsoft.com/office/drawing/2014/main" id="{69BACA28-CBFA-4E8D-8A14-7CECA1EB3029}"/>
                </a:ext>
              </a:extLst>
            </p:cNvPr>
            <p:cNvGrpSpPr/>
            <p:nvPr/>
          </p:nvGrpSpPr>
          <p:grpSpPr>
            <a:xfrm>
              <a:off x="4469241" y="2121847"/>
              <a:ext cx="188449" cy="834973"/>
              <a:chOff x="10641180" y="500718"/>
              <a:chExt cx="247650" cy="1097280"/>
            </a:xfrm>
            <a:grpFill/>
          </p:grpSpPr>
          <p:sp>
            <p:nvSpPr>
              <p:cNvPr id="62" name="Rectangle: Rounded Corners 61">
                <a:extLst>
                  <a:ext uri="{FF2B5EF4-FFF2-40B4-BE49-F238E27FC236}">
                    <a16:creationId xmlns:a16="http://schemas.microsoft.com/office/drawing/2014/main" id="{E99A938A-52A8-4BB9-ACAC-6E510CDD8B0F}"/>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63" name="Rectangle: Rounded Corners 62">
                <a:extLst>
                  <a:ext uri="{FF2B5EF4-FFF2-40B4-BE49-F238E27FC236}">
                    <a16:creationId xmlns:a16="http://schemas.microsoft.com/office/drawing/2014/main" id="{A64F99C1-39DD-46B3-B02A-4FAC625B71E7}"/>
                  </a:ext>
                </a:extLst>
              </p:cNvPr>
              <p:cNvSpPr/>
              <p:nvPr/>
            </p:nvSpPr>
            <p:spPr>
              <a:xfrm>
                <a:off x="10641180" y="741341"/>
                <a:ext cx="247650" cy="3893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11" name="Group 10">
              <a:extLst>
                <a:ext uri="{FF2B5EF4-FFF2-40B4-BE49-F238E27FC236}">
                  <a16:creationId xmlns:a16="http://schemas.microsoft.com/office/drawing/2014/main" id="{ADCF0ECB-5B3E-43C9-90E1-9A755A9F299C}"/>
                </a:ext>
              </a:extLst>
            </p:cNvPr>
            <p:cNvGrpSpPr/>
            <p:nvPr/>
          </p:nvGrpSpPr>
          <p:grpSpPr>
            <a:xfrm>
              <a:off x="4685783" y="2027235"/>
              <a:ext cx="188449" cy="1391622"/>
              <a:chOff x="10641180" y="438150"/>
              <a:chExt cx="247650" cy="1828800"/>
            </a:xfrm>
            <a:grpFill/>
          </p:grpSpPr>
          <p:sp>
            <p:nvSpPr>
              <p:cNvPr id="60" name="Rectangle: Rounded Corners 59">
                <a:extLst>
                  <a:ext uri="{FF2B5EF4-FFF2-40B4-BE49-F238E27FC236}">
                    <a16:creationId xmlns:a16="http://schemas.microsoft.com/office/drawing/2014/main" id="{0AB61FF3-CA49-473C-A8EE-0142BC171D18}"/>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61" name="Rectangle: Rounded Corners 60">
                <a:extLst>
                  <a:ext uri="{FF2B5EF4-FFF2-40B4-BE49-F238E27FC236}">
                    <a16:creationId xmlns:a16="http://schemas.microsoft.com/office/drawing/2014/main" id="{8AAE6F60-FC0C-4AAF-97F7-37AB22BB44E4}"/>
                  </a:ext>
                </a:extLst>
              </p:cNvPr>
              <p:cNvSpPr/>
              <p:nvPr/>
            </p:nvSpPr>
            <p:spPr>
              <a:xfrm>
                <a:off x="10641180" y="1044532"/>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12" name="Group 11">
              <a:extLst>
                <a:ext uri="{FF2B5EF4-FFF2-40B4-BE49-F238E27FC236}">
                  <a16:creationId xmlns:a16="http://schemas.microsoft.com/office/drawing/2014/main" id="{27A7B06A-DF44-4AD1-81BE-E0A019C511DC}"/>
                </a:ext>
              </a:extLst>
            </p:cNvPr>
            <p:cNvGrpSpPr/>
            <p:nvPr/>
          </p:nvGrpSpPr>
          <p:grpSpPr>
            <a:xfrm>
              <a:off x="2217350" y="3528766"/>
              <a:ext cx="188449" cy="1391622"/>
              <a:chOff x="10653055" y="438150"/>
              <a:chExt cx="247650" cy="1828800"/>
            </a:xfrm>
            <a:grpFill/>
          </p:grpSpPr>
          <p:sp>
            <p:nvSpPr>
              <p:cNvPr id="58" name="Rectangle: Rounded Corners 57">
                <a:extLst>
                  <a:ext uri="{FF2B5EF4-FFF2-40B4-BE49-F238E27FC236}">
                    <a16:creationId xmlns:a16="http://schemas.microsoft.com/office/drawing/2014/main" id="{142FD01E-CEB0-47CA-AD70-F5EF908D9DFA}"/>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59" name="Rectangle: Rounded Corners 58">
                <a:extLst>
                  <a:ext uri="{FF2B5EF4-FFF2-40B4-BE49-F238E27FC236}">
                    <a16:creationId xmlns:a16="http://schemas.microsoft.com/office/drawing/2014/main" id="{E4C7DC0A-1F6A-4D76-9375-15BD1C70FF55}"/>
                  </a:ext>
                </a:extLst>
              </p:cNvPr>
              <p:cNvSpPr/>
              <p:nvPr/>
            </p:nvSpPr>
            <p:spPr>
              <a:xfrm>
                <a:off x="10653055" y="682991"/>
                <a:ext cx="247650" cy="105667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13" name="Group 12">
              <a:extLst>
                <a:ext uri="{FF2B5EF4-FFF2-40B4-BE49-F238E27FC236}">
                  <a16:creationId xmlns:a16="http://schemas.microsoft.com/office/drawing/2014/main" id="{76BCA299-6AE5-48A2-8550-CDA44B2DA536}"/>
                </a:ext>
              </a:extLst>
            </p:cNvPr>
            <p:cNvGrpSpPr/>
            <p:nvPr/>
          </p:nvGrpSpPr>
          <p:grpSpPr>
            <a:xfrm>
              <a:off x="2440455" y="3979819"/>
              <a:ext cx="188449" cy="834973"/>
              <a:chOff x="10641180" y="500718"/>
              <a:chExt cx="247650" cy="1097280"/>
            </a:xfrm>
            <a:grpFill/>
          </p:grpSpPr>
          <p:sp>
            <p:nvSpPr>
              <p:cNvPr id="56" name="Rectangle: Rounded Corners 55">
                <a:extLst>
                  <a:ext uri="{FF2B5EF4-FFF2-40B4-BE49-F238E27FC236}">
                    <a16:creationId xmlns:a16="http://schemas.microsoft.com/office/drawing/2014/main" id="{28AB0286-71E9-4882-8678-9153FED38EB0}"/>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57" name="Rectangle: Rounded Corners 56">
                <a:extLst>
                  <a:ext uri="{FF2B5EF4-FFF2-40B4-BE49-F238E27FC236}">
                    <a16:creationId xmlns:a16="http://schemas.microsoft.com/office/drawing/2014/main" id="{9A0804D6-AD13-466B-B473-1A0BE1DD0846}"/>
                  </a:ext>
                </a:extLst>
              </p:cNvPr>
              <p:cNvSpPr/>
              <p:nvPr/>
            </p:nvSpPr>
            <p:spPr>
              <a:xfrm>
                <a:off x="10641180" y="741341"/>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14" name="Group 13">
              <a:extLst>
                <a:ext uri="{FF2B5EF4-FFF2-40B4-BE49-F238E27FC236}">
                  <a16:creationId xmlns:a16="http://schemas.microsoft.com/office/drawing/2014/main" id="{5481190C-BCB8-4961-97D5-A7F9C330F90C}"/>
                </a:ext>
              </a:extLst>
            </p:cNvPr>
            <p:cNvGrpSpPr/>
            <p:nvPr/>
          </p:nvGrpSpPr>
          <p:grpSpPr>
            <a:xfrm>
              <a:off x="1317620" y="3801808"/>
              <a:ext cx="188449" cy="834973"/>
              <a:chOff x="10641180" y="278676"/>
              <a:chExt cx="247650" cy="1097280"/>
            </a:xfrm>
            <a:grpFill/>
          </p:grpSpPr>
          <p:sp>
            <p:nvSpPr>
              <p:cNvPr id="54" name="Rectangle: Rounded Corners 53">
                <a:extLst>
                  <a:ext uri="{FF2B5EF4-FFF2-40B4-BE49-F238E27FC236}">
                    <a16:creationId xmlns:a16="http://schemas.microsoft.com/office/drawing/2014/main" id="{75498A1B-F0D6-400C-BBCC-4ACB11BEA073}"/>
                  </a:ext>
                </a:extLst>
              </p:cNvPr>
              <p:cNvSpPr/>
              <p:nvPr/>
            </p:nvSpPr>
            <p:spPr>
              <a:xfrm>
                <a:off x="10751289" y="278676"/>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55" name="Rectangle: Rounded Corners 54">
                <a:extLst>
                  <a:ext uri="{FF2B5EF4-FFF2-40B4-BE49-F238E27FC236}">
                    <a16:creationId xmlns:a16="http://schemas.microsoft.com/office/drawing/2014/main" id="{BB286B35-1360-4CE3-9BA1-697ECD5BBDD3}"/>
                  </a:ext>
                </a:extLst>
              </p:cNvPr>
              <p:cNvSpPr/>
              <p:nvPr/>
            </p:nvSpPr>
            <p:spPr>
              <a:xfrm>
                <a:off x="10641180" y="519299"/>
                <a:ext cx="247650" cy="61603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15" name="Group 14">
              <a:extLst>
                <a:ext uri="{FF2B5EF4-FFF2-40B4-BE49-F238E27FC236}">
                  <a16:creationId xmlns:a16="http://schemas.microsoft.com/office/drawing/2014/main" id="{69BAB6AF-518C-4D0D-8713-756C11FDF074}"/>
                </a:ext>
              </a:extLst>
            </p:cNvPr>
            <p:cNvGrpSpPr/>
            <p:nvPr/>
          </p:nvGrpSpPr>
          <p:grpSpPr>
            <a:xfrm>
              <a:off x="1102808" y="4055614"/>
              <a:ext cx="188449" cy="834973"/>
              <a:chOff x="10641180" y="278676"/>
              <a:chExt cx="247650" cy="1097280"/>
            </a:xfrm>
            <a:grpFill/>
          </p:grpSpPr>
          <p:sp>
            <p:nvSpPr>
              <p:cNvPr id="52" name="Rectangle: Rounded Corners 51">
                <a:extLst>
                  <a:ext uri="{FF2B5EF4-FFF2-40B4-BE49-F238E27FC236}">
                    <a16:creationId xmlns:a16="http://schemas.microsoft.com/office/drawing/2014/main" id="{8C232E70-BD9B-4D4C-B2D7-422F3D23558B}"/>
                  </a:ext>
                </a:extLst>
              </p:cNvPr>
              <p:cNvSpPr/>
              <p:nvPr/>
            </p:nvSpPr>
            <p:spPr>
              <a:xfrm>
                <a:off x="10751289" y="278676"/>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53" name="Rectangle: Rounded Corners 52">
                <a:extLst>
                  <a:ext uri="{FF2B5EF4-FFF2-40B4-BE49-F238E27FC236}">
                    <a16:creationId xmlns:a16="http://schemas.microsoft.com/office/drawing/2014/main" id="{C4CA7BC6-9891-46CB-A993-CBF6F027C3EB}"/>
                  </a:ext>
                </a:extLst>
              </p:cNvPr>
              <p:cNvSpPr/>
              <p:nvPr/>
            </p:nvSpPr>
            <p:spPr>
              <a:xfrm>
                <a:off x="10641180" y="357773"/>
                <a:ext cx="247650" cy="61603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16" name="Group 15">
              <a:extLst>
                <a:ext uri="{FF2B5EF4-FFF2-40B4-BE49-F238E27FC236}">
                  <a16:creationId xmlns:a16="http://schemas.microsoft.com/office/drawing/2014/main" id="{A694A376-F279-47E9-86A4-081A3D4942E2}"/>
                </a:ext>
              </a:extLst>
            </p:cNvPr>
            <p:cNvGrpSpPr/>
            <p:nvPr/>
          </p:nvGrpSpPr>
          <p:grpSpPr>
            <a:xfrm>
              <a:off x="6297448" y="1419517"/>
              <a:ext cx="188449" cy="834973"/>
              <a:chOff x="10641180" y="605206"/>
              <a:chExt cx="247650" cy="1097280"/>
            </a:xfrm>
            <a:grpFill/>
          </p:grpSpPr>
          <p:sp>
            <p:nvSpPr>
              <p:cNvPr id="50" name="Rectangle: Rounded Corners 49">
                <a:extLst>
                  <a:ext uri="{FF2B5EF4-FFF2-40B4-BE49-F238E27FC236}">
                    <a16:creationId xmlns:a16="http://schemas.microsoft.com/office/drawing/2014/main" id="{79E8D22E-906E-4F98-A528-33111AA095CA}"/>
                  </a:ext>
                </a:extLst>
              </p:cNvPr>
              <p:cNvSpPr/>
              <p:nvPr/>
            </p:nvSpPr>
            <p:spPr>
              <a:xfrm>
                <a:off x="10751289" y="605206"/>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51" name="Rectangle: Rounded Corners 50">
                <a:extLst>
                  <a:ext uri="{FF2B5EF4-FFF2-40B4-BE49-F238E27FC236}">
                    <a16:creationId xmlns:a16="http://schemas.microsoft.com/office/drawing/2014/main" id="{94E3A3F2-199D-4777-AD81-0D105600D319}"/>
                  </a:ext>
                </a:extLst>
              </p:cNvPr>
              <p:cNvSpPr/>
              <p:nvPr/>
            </p:nvSpPr>
            <p:spPr>
              <a:xfrm>
                <a:off x="10641180" y="684304"/>
                <a:ext cx="247650" cy="61603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17" name="Group 16">
              <a:extLst>
                <a:ext uri="{FF2B5EF4-FFF2-40B4-BE49-F238E27FC236}">
                  <a16:creationId xmlns:a16="http://schemas.microsoft.com/office/drawing/2014/main" id="{87CACF56-EEF3-470C-B308-5F80B9F45404}"/>
                </a:ext>
              </a:extLst>
            </p:cNvPr>
            <p:cNvGrpSpPr/>
            <p:nvPr/>
          </p:nvGrpSpPr>
          <p:grpSpPr>
            <a:xfrm>
              <a:off x="5615340" y="1500297"/>
              <a:ext cx="188449" cy="1471350"/>
              <a:chOff x="10641180" y="438150"/>
              <a:chExt cx="247650" cy="1828800"/>
            </a:xfrm>
            <a:grpFill/>
          </p:grpSpPr>
          <p:sp>
            <p:nvSpPr>
              <p:cNvPr id="48" name="Rectangle: Rounded Corners 47">
                <a:extLst>
                  <a:ext uri="{FF2B5EF4-FFF2-40B4-BE49-F238E27FC236}">
                    <a16:creationId xmlns:a16="http://schemas.microsoft.com/office/drawing/2014/main" id="{2AFAA53D-0D6E-4C55-8814-E5DCBC36EA14}"/>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49" name="Rectangle: Rounded Corners 48">
                <a:extLst>
                  <a:ext uri="{FF2B5EF4-FFF2-40B4-BE49-F238E27FC236}">
                    <a16:creationId xmlns:a16="http://schemas.microsoft.com/office/drawing/2014/main" id="{89AF3859-2CD6-4167-8D74-C2728953592D}"/>
                  </a:ext>
                </a:extLst>
              </p:cNvPr>
              <p:cNvSpPr/>
              <p:nvPr/>
            </p:nvSpPr>
            <p:spPr>
              <a:xfrm>
                <a:off x="10641180" y="1044533"/>
                <a:ext cx="247650" cy="57523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18" name="Group 17">
              <a:extLst>
                <a:ext uri="{FF2B5EF4-FFF2-40B4-BE49-F238E27FC236}">
                  <a16:creationId xmlns:a16="http://schemas.microsoft.com/office/drawing/2014/main" id="{C263C937-6949-4715-BE39-28F66F38265B}"/>
                </a:ext>
              </a:extLst>
            </p:cNvPr>
            <p:cNvGrpSpPr/>
            <p:nvPr/>
          </p:nvGrpSpPr>
          <p:grpSpPr>
            <a:xfrm>
              <a:off x="5378386" y="1777351"/>
              <a:ext cx="188449" cy="834973"/>
              <a:chOff x="10641180" y="500718"/>
              <a:chExt cx="247650" cy="1097280"/>
            </a:xfrm>
            <a:grpFill/>
          </p:grpSpPr>
          <p:sp>
            <p:nvSpPr>
              <p:cNvPr id="46" name="Rectangle: Rounded Corners 45">
                <a:extLst>
                  <a:ext uri="{FF2B5EF4-FFF2-40B4-BE49-F238E27FC236}">
                    <a16:creationId xmlns:a16="http://schemas.microsoft.com/office/drawing/2014/main" id="{5FC90F32-188D-4E1A-9DE3-97BDD66FA06F}"/>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47" name="Rectangle: Rounded Corners 46">
                <a:extLst>
                  <a:ext uri="{FF2B5EF4-FFF2-40B4-BE49-F238E27FC236}">
                    <a16:creationId xmlns:a16="http://schemas.microsoft.com/office/drawing/2014/main" id="{D9C5D5C0-DDD0-43D1-82BC-64B45F7CD875}"/>
                  </a:ext>
                </a:extLst>
              </p:cNvPr>
              <p:cNvSpPr/>
              <p:nvPr/>
            </p:nvSpPr>
            <p:spPr>
              <a:xfrm>
                <a:off x="10641180" y="579815"/>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19" name="Group 18">
              <a:extLst>
                <a:ext uri="{FF2B5EF4-FFF2-40B4-BE49-F238E27FC236}">
                  <a16:creationId xmlns:a16="http://schemas.microsoft.com/office/drawing/2014/main" id="{BCA8BA88-804C-4ABC-9976-9A1156D5ACCA}"/>
                </a:ext>
              </a:extLst>
            </p:cNvPr>
            <p:cNvGrpSpPr/>
            <p:nvPr/>
          </p:nvGrpSpPr>
          <p:grpSpPr>
            <a:xfrm>
              <a:off x="5836292" y="1859500"/>
              <a:ext cx="188449" cy="834973"/>
              <a:chOff x="10641180" y="500718"/>
              <a:chExt cx="247650" cy="1097280"/>
            </a:xfrm>
            <a:grpFill/>
          </p:grpSpPr>
          <p:sp>
            <p:nvSpPr>
              <p:cNvPr id="44" name="Rectangle: Rounded Corners 43">
                <a:extLst>
                  <a:ext uri="{FF2B5EF4-FFF2-40B4-BE49-F238E27FC236}">
                    <a16:creationId xmlns:a16="http://schemas.microsoft.com/office/drawing/2014/main" id="{C28136FC-04AE-413B-B43C-B054C9C63986}"/>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45" name="Rectangle: Rounded Corners 44">
                <a:extLst>
                  <a:ext uri="{FF2B5EF4-FFF2-40B4-BE49-F238E27FC236}">
                    <a16:creationId xmlns:a16="http://schemas.microsoft.com/office/drawing/2014/main" id="{F759CDD2-7810-42AD-A64D-95CA2A8273E3}"/>
                  </a:ext>
                </a:extLst>
              </p:cNvPr>
              <p:cNvSpPr/>
              <p:nvPr/>
            </p:nvSpPr>
            <p:spPr>
              <a:xfrm>
                <a:off x="10641180" y="579815"/>
                <a:ext cx="247650" cy="69817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20" name="Group 19">
              <a:extLst>
                <a:ext uri="{FF2B5EF4-FFF2-40B4-BE49-F238E27FC236}">
                  <a16:creationId xmlns:a16="http://schemas.microsoft.com/office/drawing/2014/main" id="{3D8FB4AF-6BEA-4BBC-BBC7-656B087707D8}"/>
                </a:ext>
              </a:extLst>
            </p:cNvPr>
            <p:cNvGrpSpPr/>
            <p:nvPr/>
          </p:nvGrpSpPr>
          <p:grpSpPr>
            <a:xfrm>
              <a:off x="5161382" y="1476120"/>
              <a:ext cx="188449" cy="1391622"/>
              <a:chOff x="10641180" y="438150"/>
              <a:chExt cx="247650" cy="1828800"/>
            </a:xfrm>
            <a:grpFill/>
          </p:grpSpPr>
          <p:sp>
            <p:nvSpPr>
              <p:cNvPr id="42" name="Rectangle: Rounded Corners 41">
                <a:extLst>
                  <a:ext uri="{FF2B5EF4-FFF2-40B4-BE49-F238E27FC236}">
                    <a16:creationId xmlns:a16="http://schemas.microsoft.com/office/drawing/2014/main" id="{75A358F4-2573-4206-882D-C1E2ED88188D}"/>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43" name="Rectangle: Rounded Corners 42">
                <a:extLst>
                  <a:ext uri="{FF2B5EF4-FFF2-40B4-BE49-F238E27FC236}">
                    <a16:creationId xmlns:a16="http://schemas.microsoft.com/office/drawing/2014/main" id="{9F3E42F7-F846-4450-8210-7C6862E68696}"/>
                  </a:ext>
                </a:extLst>
              </p:cNvPr>
              <p:cNvSpPr/>
              <p:nvPr/>
            </p:nvSpPr>
            <p:spPr>
              <a:xfrm>
                <a:off x="10641180" y="1044532"/>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21" name="Group 20">
              <a:extLst>
                <a:ext uri="{FF2B5EF4-FFF2-40B4-BE49-F238E27FC236}">
                  <a16:creationId xmlns:a16="http://schemas.microsoft.com/office/drawing/2014/main" id="{8C80E25A-5B25-4B94-AD46-AACC9B146C22}"/>
                </a:ext>
              </a:extLst>
            </p:cNvPr>
            <p:cNvGrpSpPr/>
            <p:nvPr/>
          </p:nvGrpSpPr>
          <p:grpSpPr>
            <a:xfrm>
              <a:off x="1758760" y="3523581"/>
              <a:ext cx="188449" cy="1391622"/>
              <a:chOff x="10641180" y="438150"/>
              <a:chExt cx="247650" cy="1828800"/>
            </a:xfrm>
            <a:grpFill/>
          </p:grpSpPr>
          <p:sp>
            <p:nvSpPr>
              <p:cNvPr id="40" name="Rectangle: Rounded Corners 39">
                <a:extLst>
                  <a:ext uri="{FF2B5EF4-FFF2-40B4-BE49-F238E27FC236}">
                    <a16:creationId xmlns:a16="http://schemas.microsoft.com/office/drawing/2014/main" id="{30F0498C-0AE9-4C1A-AFF7-4160B7834AC1}"/>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41" name="Rectangle: Rounded Corners 40">
                <a:extLst>
                  <a:ext uri="{FF2B5EF4-FFF2-40B4-BE49-F238E27FC236}">
                    <a16:creationId xmlns:a16="http://schemas.microsoft.com/office/drawing/2014/main" id="{664C0B0C-238A-4851-BFD2-94B66E031CD0}"/>
                  </a:ext>
                </a:extLst>
              </p:cNvPr>
              <p:cNvSpPr/>
              <p:nvPr/>
            </p:nvSpPr>
            <p:spPr>
              <a:xfrm>
                <a:off x="10641180" y="1044532"/>
                <a:ext cx="247650" cy="83795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22" name="Group 21">
              <a:extLst>
                <a:ext uri="{FF2B5EF4-FFF2-40B4-BE49-F238E27FC236}">
                  <a16:creationId xmlns:a16="http://schemas.microsoft.com/office/drawing/2014/main" id="{662E168D-D205-4A54-8D66-157DF5AE8C96}"/>
                </a:ext>
              </a:extLst>
            </p:cNvPr>
            <p:cNvGrpSpPr/>
            <p:nvPr/>
          </p:nvGrpSpPr>
          <p:grpSpPr>
            <a:xfrm>
              <a:off x="2890003" y="3736385"/>
              <a:ext cx="188449" cy="834973"/>
              <a:chOff x="10641180" y="500718"/>
              <a:chExt cx="247650" cy="1097280"/>
            </a:xfrm>
            <a:grpFill/>
          </p:grpSpPr>
          <p:sp>
            <p:nvSpPr>
              <p:cNvPr id="38" name="Rectangle: Rounded Corners 37">
                <a:extLst>
                  <a:ext uri="{FF2B5EF4-FFF2-40B4-BE49-F238E27FC236}">
                    <a16:creationId xmlns:a16="http://schemas.microsoft.com/office/drawing/2014/main" id="{606D6F3F-D16F-421B-B513-617E0ECF0E1B}"/>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39" name="Rectangle: Rounded Corners 38">
                <a:extLst>
                  <a:ext uri="{FF2B5EF4-FFF2-40B4-BE49-F238E27FC236}">
                    <a16:creationId xmlns:a16="http://schemas.microsoft.com/office/drawing/2014/main" id="{929EEB28-FDEE-43AA-AA1A-BD86BE745666}"/>
                  </a:ext>
                </a:extLst>
              </p:cNvPr>
              <p:cNvSpPr/>
              <p:nvPr/>
            </p:nvSpPr>
            <p:spPr>
              <a:xfrm>
                <a:off x="10641180" y="579815"/>
                <a:ext cx="247650" cy="74412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23" name="Group 22">
              <a:extLst>
                <a:ext uri="{FF2B5EF4-FFF2-40B4-BE49-F238E27FC236}">
                  <a16:creationId xmlns:a16="http://schemas.microsoft.com/office/drawing/2014/main" id="{2ED0B381-435B-4CAD-A07D-A2C0A1AEC8D6}"/>
                </a:ext>
              </a:extLst>
            </p:cNvPr>
            <p:cNvGrpSpPr/>
            <p:nvPr/>
          </p:nvGrpSpPr>
          <p:grpSpPr>
            <a:xfrm>
              <a:off x="3127455" y="3327948"/>
              <a:ext cx="188449" cy="834973"/>
              <a:chOff x="10641180" y="500718"/>
              <a:chExt cx="247650" cy="1097280"/>
            </a:xfrm>
            <a:grpFill/>
          </p:grpSpPr>
          <p:sp>
            <p:nvSpPr>
              <p:cNvPr id="36" name="Rectangle: Rounded Corners 35">
                <a:extLst>
                  <a:ext uri="{FF2B5EF4-FFF2-40B4-BE49-F238E27FC236}">
                    <a16:creationId xmlns:a16="http://schemas.microsoft.com/office/drawing/2014/main" id="{7F75C118-54DB-4620-9968-886B251DF25C}"/>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37" name="Rectangle: Rounded Corners 36">
                <a:extLst>
                  <a:ext uri="{FF2B5EF4-FFF2-40B4-BE49-F238E27FC236}">
                    <a16:creationId xmlns:a16="http://schemas.microsoft.com/office/drawing/2014/main" id="{28D5725F-C862-48E1-8153-9C1E5F642524}"/>
                  </a:ext>
                </a:extLst>
              </p:cNvPr>
              <p:cNvSpPr/>
              <p:nvPr/>
            </p:nvSpPr>
            <p:spPr>
              <a:xfrm>
                <a:off x="10641180" y="579815"/>
                <a:ext cx="247650" cy="78437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24" name="Group 23">
              <a:extLst>
                <a:ext uri="{FF2B5EF4-FFF2-40B4-BE49-F238E27FC236}">
                  <a16:creationId xmlns:a16="http://schemas.microsoft.com/office/drawing/2014/main" id="{F2AE4F1A-AF00-452F-B70D-802EE70F9A2A}"/>
                </a:ext>
              </a:extLst>
            </p:cNvPr>
            <p:cNvGrpSpPr/>
            <p:nvPr/>
          </p:nvGrpSpPr>
          <p:grpSpPr>
            <a:xfrm>
              <a:off x="3351373" y="3111280"/>
              <a:ext cx="188449" cy="834973"/>
              <a:chOff x="10641180" y="500718"/>
              <a:chExt cx="247650" cy="1097280"/>
            </a:xfrm>
            <a:grpFill/>
          </p:grpSpPr>
          <p:sp>
            <p:nvSpPr>
              <p:cNvPr id="34" name="Rectangle: Rounded Corners 33">
                <a:extLst>
                  <a:ext uri="{FF2B5EF4-FFF2-40B4-BE49-F238E27FC236}">
                    <a16:creationId xmlns:a16="http://schemas.microsoft.com/office/drawing/2014/main" id="{7DF9C44C-9084-442C-AC91-6841AF810CDB}"/>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35" name="Rectangle: Rounded Corners 34">
                <a:extLst>
                  <a:ext uri="{FF2B5EF4-FFF2-40B4-BE49-F238E27FC236}">
                    <a16:creationId xmlns:a16="http://schemas.microsoft.com/office/drawing/2014/main" id="{66DCBBF2-0F61-47E7-AF24-8A924B264DDC}"/>
                  </a:ext>
                </a:extLst>
              </p:cNvPr>
              <p:cNvSpPr/>
              <p:nvPr/>
            </p:nvSpPr>
            <p:spPr>
              <a:xfrm>
                <a:off x="10641180" y="741341"/>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25" name="Group 24">
              <a:extLst>
                <a:ext uri="{FF2B5EF4-FFF2-40B4-BE49-F238E27FC236}">
                  <a16:creationId xmlns:a16="http://schemas.microsoft.com/office/drawing/2014/main" id="{0E899445-F237-42CE-AF79-A0B4F14447DC}"/>
                </a:ext>
              </a:extLst>
            </p:cNvPr>
            <p:cNvGrpSpPr/>
            <p:nvPr/>
          </p:nvGrpSpPr>
          <p:grpSpPr>
            <a:xfrm>
              <a:off x="4028873" y="3339995"/>
              <a:ext cx="188449" cy="834973"/>
              <a:chOff x="10641180" y="500718"/>
              <a:chExt cx="247650" cy="1097280"/>
            </a:xfrm>
            <a:grpFill/>
          </p:grpSpPr>
          <p:sp>
            <p:nvSpPr>
              <p:cNvPr id="32" name="Rectangle: Rounded Corners 31">
                <a:extLst>
                  <a:ext uri="{FF2B5EF4-FFF2-40B4-BE49-F238E27FC236}">
                    <a16:creationId xmlns:a16="http://schemas.microsoft.com/office/drawing/2014/main" id="{9972A998-667E-458E-8CDA-6A58053A6687}"/>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33" name="Rectangle: Rounded Corners 32">
                <a:extLst>
                  <a:ext uri="{FF2B5EF4-FFF2-40B4-BE49-F238E27FC236}">
                    <a16:creationId xmlns:a16="http://schemas.microsoft.com/office/drawing/2014/main" id="{8E5E3818-E5C4-47D8-924D-1F2C97394D0F}"/>
                  </a:ext>
                </a:extLst>
              </p:cNvPr>
              <p:cNvSpPr/>
              <p:nvPr/>
            </p:nvSpPr>
            <p:spPr>
              <a:xfrm>
                <a:off x="10641180" y="741341"/>
                <a:ext cx="247650" cy="3962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26" name="Group 25">
              <a:extLst>
                <a:ext uri="{FF2B5EF4-FFF2-40B4-BE49-F238E27FC236}">
                  <a16:creationId xmlns:a16="http://schemas.microsoft.com/office/drawing/2014/main" id="{79ED4EC9-993D-47AE-8678-1B4F1545A618}"/>
                </a:ext>
              </a:extLst>
            </p:cNvPr>
            <p:cNvGrpSpPr/>
            <p:nvPr/>
          </p:nvGrpSpPr>
          <p:grpSpPr>
            <a:xfrm>
              <a:off x="3780152" y="3424981"/>
              <a:ext cx="188449" cy="1391622"/>
              <a:chOff x="10641180" y="438150"/>
              <a:chExt cx="247650" cy="1828800"/>
            </a:xfrm>
            <a:grpFill/>
          </p:grpSpPr>
          <p:sp>
            <p:nvSpPr>
              <p:cNvPr id="30" name="Rectangle: Rounded Corners 29">
                <a:extLst>
                  <a:ext uri="{FF2B5EF4-FFF2-40B4-BE49-F238E27FC236}">
                    <a16:creationId xmlns:a16="http://schemas.microsoft.com/office/drawing/2014/main" id="{308DB118-4E59-40D0-9E16-5738C8FDED78}"/>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31" name="Rectangle: Rounded Corners 30">
                <a:extLst>
                  <a:ext uri="{FF2B5EF4-FFF2-40B4-BE49-F238E27FC236}">
                    <a16:creationId xmlns:a16="http://schemas.microsoft.com/office/drawing/2014/main" id="{BC868BB4-C851-4F5C-B60A-329132579981}"/>
                  </a:ext>
                </a:extLst>
              </p:cNvPr>
              <p:cNvSpPr/>
              <p:nvPr/>
            </p:nvSpPr>
            <p:spPr>
              <a:xfrm>
                <a:off x="10641180" y="1044533"/>
                <a:ext cx="247650" cy="36338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27" name="Group 26">
              <a:extLst>
                <a:ext uri="{FF2B5EF4-FFF2-40B4-BE49-F238E27FC236}">
                  <a16:creationId xmlns:a16="http://schemas.microsoft.com/office/drawing/2014/main" id="{0992C526-58B9-4A6F-AA23-738D55BA973D}"/>
                </a:ext>
              </a:extLst>
            </p:cNvPr>
            <p:cNvGrpSpPr/>
            <p:nvPr/>
          </p:nvGrpSpPr>
          <p:grpSpPr>
            <a:xfrm>
              <a:off x="6056432" y="1499565"/>
              <a:ext cx="188449" cy="834973"/>
              <a:chOff x="10641180" y="605206"/>
              <a:chExt cx="247650" cy="1097280"/>
            </a:xfrm>
            <a:grpFill/>
          </p:grpSpPr>
          <p:sp>
            <p:nvSpPr>
              <p:cNvPr id="28" name="Rectangle: Rounded Corners 27">
                <a:extLst>
                  <a:ext uri="{FF2B5EF4-FFF2-40B4-BE49-F238E27FC236}">
                    <a16:creationId xmlns:a16="http://schemas.microsoft.com/office/drawing/2014/main" id="{FD6CA93D-3744-4D49-8E2E-A52847527F86}"/>
                  </a:ext>
                </a:extLst>
              </p:cNvPr>
              <p:cNvSpPr/>
              <p:nvPr/>
            </p:nvSpPr>
            <p:spPr>
              <a:xfrm>
                <a:off x="10751289" y="605206"/>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29" name="Rectangle: Rounded Corners 28">
                <a:extLst>
                  <a:ext uri="{FF2B5EF4-FFF2-40B4-BE49-F238E27FC236}">
                    <a16:creationId xmlns:a16="http://schemas.microsoft.com/office/drawing/2014/main" id="{F69910D7-B978-45ED-AC4D-E9038025E415}"/>
                  </a:ext>
                </a:extLst>
              </p:cNvPr>
              <p:cNvSpPr/>
              <p:nvPr/>
            </p:nvSpPr>
            <p:spPr>
              <a:xfrm>
                <a:off x="10641180" y="684304"/>
                <a:ext cx="247650" cy="82577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spTree>
    <p:extLst>
      <p:ext uri="{BB962C8B-B14F-4D97-AF65-F5344CB8AC3E}">
        <p14:creationId xmlns:p14="http://schemas.microsoft.com/office/powerpoint/2010/main" val="21314252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그림 개체 틀 2">
            <a:extLst>
              <a:ext uri="{FF2B5EF4-FFF2-40B4-BE49-F238E27FC236}">
                <a16:creationId xmlns:a16="http://schemas.microsoft.com/office/drawing/2014/main" id="{86DCE200-6A5B-44AD-8BA4-39183B76E3CF}"/>
              </a:ext>
            </a:extLst>
          </p:cNvPr>
          <p:cNvSpPr>
            <a:spLocks noGrp="1"/>
          </p:cNvSpPr>
          <p:nvPr>
            <p:ph type="pic" sz="quarter" idx="11" hasCustomPrompt="1"/>
          </p:nvPr>
        </p:nvSpPr>
        <p:spPr>
          <a:xfrm>
            <a:off x="762000" y="1582965"/>
            <a:ext cx="3200400" cy="462733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12976325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CE4A3078-4588-4E96-86C1-13F599F5C29B}"/>
              </a:ext>
            </a:extLst>
          </p:cNvPr>
          <p:cNvGrpSpPr/>
          <p:nvPr userDrawn="1"/>
        </p:nvGrpSpPr>
        <p:grpSpPr>
          <a:xfrm>
            <a:off x="271205" y="1859091"/>
            <a:ext cx="4838803" cy="2658595"/>
            <a:chOff x="-548507" y="477868"/>
            <a:chExt cx="11570449" cy="6357177"/>
          </a:xfrm>
        </p:grpSpPr>
        <p:sp>
          <p:nvSpPr>
            <p:cNvPr id="29" name="Freeform: Shape 28">
              <a:extLst>
                <a:ext uri="{FF2B5EF4-FFF2-40B4-BE49-F238E27FC236}">
                  <a16:creationId xmlns:a16="http://schemas.microsoft.com/office/drawing/2014/main" id="{A4060D33-271A-468B-9987-4BA96254D49D}"/>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pPr defTabSz="914286"/>
              <a:endParaRPr lang="en-US">
                <a:solidFill>
                  <a:prstClr val="black"/>
                </a:solidFill>
              </a:endParaRPr>
            </a:p>
          </p:txBody>
        </p:sp>
        <p:sp>
          <p:nvSpPr>
            <p:cNvPr id="30" name="Freeform: Shape 29">
              <a:extLst>
                <a:ext uri="{FF2B5EF4-FFF2-40B4-BE49-F238E27FC236}">
                  <a16:creationId xmlns:a16="http://schemas.microsoft.com/office/drawing/2014/main" id="{BC19508C-C132-47CB-8BA1-2A0C4356D266}"/>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pPr defTabSz="914286"/>
              <a:endParaRPr lang="en-US">
                <a:solidFill>
                  <a:prstClr val="black"/>
                </a:solidFill>
              </a:endParaRPr>
            </a:p>
          </p:txBody>
        </p:sp>
        <p:sp>
          <p:nvSpPr>
            <p:cNvPr id="31" name="Freeform: Shape 30">
              <a:extLst>
                <a:ext uri="{FF2B5EF4-FFF2-40B4-BE49-F238E27FC236}">
                  <a16:creationId xmlns:a16="http://schemas.microsoft.com/office/drawing/2014/main" id="{05E587BD-ED49-4D3E-96E2-11ACD04E7773}"/>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pPr defTabSz="914286"/>
              <a:endParaRPr lang="en-US">
                <a:solidFill>
                  <a:prstClr val="black"/>
                </a:solidFill>
              </a:endParaRPr>
            </a:p>
          </p:txBody>
        </p:sp>
        <p:sp>
          <p:nvSpPr>
            <p:cNvPr id="32" name="Freeform: Shape 31">
              <a:extLst>
                <a:ext uri="{FF2B5EF4-FFF2-40B4-BE49-F238E27FC236}">
                  <a16:creationId xmlns:a16="http://schemas.microsoft.com/office/drawing/2014/main" id="{D972E355-A917-4604-8BBF-F5E216D7B5C4}"/>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pPr defTabSz="914286"/>
              <a:endParaRPr lang="en-US" dirty="0">
                <a:solidFill>
                  <a:prstClr val="black"/>
                </a:solidFill>
              </a:endParaRPr>
            </a:p>
          </p:txBody>
        </p:sp>
        <p:sp>
          <p:nvSpPr>
            <p:cNvPr id="33" name="Freeform: Shape 32">
              <a:extLst>
                <a:ext uri="{FF2B5EF4-FFF2-40B4-BE49-F238E27FC236}">
                  <a16:creationId xmlns:a16="http://schemas.microsoft.com/office/drawing/2014/main" id="{EE4DD70C-BD3B-4509-B4EE-DF26E1A80A4E}"/>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pPr defTabSz="914286"/>
              <a:endParaRPr lang="en-US">
                <a:solidFill>
                  <a:prstClr val="black"/>
                </a:solidFill>
              </a:endParaRPr>
            </a:p>
          </p:txBody>
        </p:sp>
        <p:grpSp>
          <p:nvGrpSpPr>
            <p:cNvPr id="34" name="Group 33">
              <a:extLst>
                <a:ext uri="{FF2B5EF4-FFF2-40B4-BE49-F238E27FC236}">
                  <a16:creationId xmlns:a16="http://schemas.microsoft.com/office/drawing/2014/main" id="{B47FDFAE-AB58-447C-86FC-1351A6601EC8}"/>
                </a:ext>
              </a:extLst>
            </p:cNvPr>
            <p:cNvGrpSpPr/>
            <p:nvPr/>
          </p:nvGrpSpPr>
          <p:grpSpPr>
            <a:xfrm>
              <a:off x="1606" y="6382978"/>
              <a:ext cx="413937" cy="115242"/>
              <a:chOff x="5955" y="6353672"/>
              <a:chExt cx="413937" cy="115242"/>
            </a:xfrm>
          </p:grpSpPr>
          <p:sp>
            <p:nvSpPr>
              <p:cNvPr id="39" name="Rectangle: Rounded Corners 38">
                <a:extLst>
                  <a:ext uri="{FF2B5EF4-FFF2-40B4-BE49-F238E27FC236}">
                    <a16:creationId xmlns:a16="http://schemas.microsoft.com/office/drawing/2014/main" id="{D3A8D91F-7660-4232-81FE-488DC2AC4ED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40" name="Rectangle: Rounded Corners 39">
                <a:extLst>
                  <a:ext uri="{FF2B5EF4-FFF2-40B4-BE49-F238E27FC236}">
                    <a16:creationId xmlns:a16="http://schemas.microsoft.com/office/drawing/2014/main" id="{EF83A023-B3B0-44BD-92B9-E72787A810A0}"/>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35" name="Group 34">
              <a:extLst>
                <a:ext uri="{FF2B5EF4-FFF2-40B4-BE49-F238E27FC236}">
                  <a16:creationId xmlns:a16="http://schemas.microsoft.com/office/drawing/2014/main" id="{09993162-7871-4AA5-9A8F-A51AD4605BD0}"/>
                </a:ext>
              </a:extLst>
            </p:cNvPr>
            <p:cNvGrpSpPr/>
            <p:nvPr/>
          </p:nvGrpSpPr>
          <p:grpSpPr>
            <a:xfrm>
              <a:off x="9855291" y="6381600"/>
              <a:ext cx="885989" cy="115242"/>
              <a:chOff x="5955" y="6353672"/>
              <a:chExt cx="413937" cy="115242"/>
            </a:xfrm>
          </p:grpSpPr>
          <p:sp>
            <p:nvSpPr>
              <p:cNvPr id="37" name="Rectangle: Rounded Corners 36">
                <a:extLst>
                  <a:ext uri="{FF2B5EF4-FFF2-40B4-BE49-F238E27FC236}">
                    <a16:creationId xmlns:a16="http://schemas.microsoft.com/office/drawing/2014/main" id="{91B1681F-8DC6-46A8-BFB1-76A007AC4FD3}"/>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38" name="Rectangle: Rounded Corners 37">
                <a:extLst>
                  <a:ext uri="{FF2B5EF4-FFF2-40B4-BE49-F238E27FC236}">
                    <a16:creationId xmlns:a16="http://schemas.microsoft.com/office/drawing/2014/main" id="{2BCFCF77-A335-4EF0-85DC-03901286AFD8}"/>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dirty="0">
                  <a:solidFill>
                    <a:prstClr val="white"/>
                  </a:solidFill>
                </a:endParaRPr>
              </a:p>
            </p:txBody>
          </p:sp>
        </p:grpSp>
        <p:sp>
          <p:nvSpPr>
            <p:cNvPr id="36" name="Freeform: Shape 35">
              <a:extLst>
                <a:ext uri="{FF2B5EF4-FFF2-40B4-BE49-F238E27FC236}">
                  <a16:creationId xmlns:a16="http://schemas.microsoft.com/office/drawing/2014/main" id="{11B4593F-6DA3-4D30-B277-F7D30889740F}"/>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defTabSz="914286"/>
              <a:endParaRPr lang="en-US" dirty="0">
                <a:solidFill>
                  <a:prstClr val="black"/>
                </a:solidFill>
              </a:endParaRPr>
            </a:p>
          </p:txBody>
        </p:sp>
      </p:grpSp>
      <p:sp>
        <p:nvSpPr>
          <p:cNvPr id="41" name="그림 개체 틀 2">
            <a:extLst>
              <a:ext uri="{FF2B5EF4-FFF2-40B4-BE49-F238E27FC236}">
                <a16:creationId xmlns:a16="http://schemas.microsoft.com/office/drawing/2014/main" id="{8461A13D-1299-4FAD-978B-612262665AC9}"/>
              </a:ext>
            </a:extLst>
          </p:cNvPr>
          <p:cNvSpPr>
            <a:spLocks noGrp="1"/>
          </p:cNvSpPr>
          <p:nvPr>
            <p:ph type="pic" sz="quarter" idx="13" hasCustomPrompt="1"/>
          </p:nvPr>
        </p:nvSpPr>
        <p:spPr>
          <a:xfrm>
            <a:off x="969870" y="2006556"/>
            <a:ext cx="3426249" cy="2114789"/>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20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그림 개체 틀 2">
            <a:extLst>
              <a:ext uri="{FF2B5EF4-FFF2-40B4-BE49-F238E27FC236}">
                <a16:creationId xmlns:a16="http://schemas.microsoft.com/office/drawing/2014/main" id="{86DCE200-6A5B-44AD-8BA4-39183B76E3CF}"/>
              </a:ext>
            </a:extLst>
          </p:cNvPr>
          <p:cNvSpPr>
            <a:spLocks noGrp="1"/>
          </p:cNvSpPr>
          <p:nvPr>
            <p:ph type="pic" sz="quarter" idx="11" hasCustomPrompt="1"/>
          </p:nvPr>
        </p:nvSpPr>
        <p:spPr>
          <a:xfrm>
            <a:off x="3447825" y="1514757"/>
            <a:ext cx="3751192" cy="2114789"/>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20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27" name="그림 개체 틀 2">
            <a:extLst>
              <a:ext uri="{FF2B5EF4-FFF2-40B4-BE49-F238E27FC236}">
                <a16:creationId xmlns:a16="http://schemas.microsoft.com/office/drawing/2014/main" id="{81A1402A-7868-4896-AF74-EEABBC317976}"/>
              </a:ext>
            </a:extLst>
          </p:cNvPr>
          <p:cNvSpPr>
            <a:spLocks noGrp="1"/>
          </p:cNvSpPr>
          <p:nvPr>
            <p:ph type="pic" sz="quarter" idx="12" hasCustomPrompt="1"/>
          </p:nvPr>
        </p:nvSpPr>
        <p:spPr>
          <a:xfrm>
            <a:off x="6489141" y="2737691"/>
            <a:ext cx="939337" cy="152070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 name="Rectangle 2">
            <a:extLst>
              <a:ext uri="{FF2B5EF4-FFF2-40B4-BE49-F238E27FC236}">
                <a16:creationId xmlns:a16="http://schemas.microsoft.com/office/drawing/2014/main" id="{496291E9-382B-4112-ACC6-C5D173E3D86C}"/>
              </a:ext>
            </a:extLst>
          </p:cNvPr>
          <p:cNvSpPr/>
          <p:nvPr userDrawn="1"/>
        </p:nvSpPr>
        <p:spPr>
          <a:xfrm>
            <a:off x="0" y="4756308"/>
            <a:ext cx="12192000" cy="2118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Tree>
    <p:extLst>
      <p:ext uri="{BB962C8B-B14F-4D97-AF65-F5344CB8AC3E}">
        <p14:creationId xmlns:p14="http://schemas.microsoft.com/office/powerpoint/2010/main" val="6050743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96A6BFBA-0B81-43EC-82B3-3C7685798270}"/>
              </a:ext>
            </a:extLst>
          </p:cNvPr>
          <p:cNvSpPr/>
          <p:nvPr userDrawn="1"/>
        </p:nvSpPr>
        <p:spPr>
          <a:xfrm>
            <a:off x="0" y="942689"/>
            <a:ext cx="8190689" cy="5915313"/>
          </a:xfrm>
          <a:custGeom>
            <a:avLst/>
            <a:gdLst>
              <a:gd name="connsiteX0" fmla="*/ 1864468 w 7960468"/>
              <a:gd name="connsiteY0" fmla="*/ 0 h 5749047"/>
              <a:gd name="connsiteX1" fmla="*/ 7960468 w 7960468"/>
              <a:gd name="connsiteY1" fmla="*/ 5749047 h 5749047"/>
              <a:gd name="connsiteX2" fmla="*/ 6404991 w 7960468"/>
              <a:gd name="connsiteY2" fmla="*/ 5749047 h 5749047"/>
              <a:gd name="connsiteX3" fmla="*/ 1864468 w 7960468"/>
              <a:gd name="connsiteY3" fmla="*/ 1466948 h 5749047"/>
              <a:gd name="connsiteX4" fmla="*/ 0 w 7960468"/>
              <a:gd name="connsiteY4" fmla="*/ 0 h 5749047"/>
              <a:gd name="connsiteX5" fmla="*/ 6096000 w 7960468"/>
              <a:gd name="connsiteY5" fmla="*/ 5749047 h 5749047"/>
              <a:gd name="connsiteX6" fmla="*/ 0 w 7960468"/>
              <a:gd name="connsiteY6" fmla="*/ 5749047 h 574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0468" h="5749047">
                <a:moveTo>
                  <a:pt x="1864468" y="0"/>
                </a:moveTo>
                <a:lnTo>
                  <a:pt x="7960468" y="5749047"/>
                </a:lnTo>
                <a:lnTo>
                  <a:pt x="6404991" y="5749047"/>
                </a:lnTo>
                <a:lnTo>
                  <a:pt x="1864468" y="1466948"/>
                </a:lnTo>
                <a:close/>
                <a:moveTo>
                  <a:pt x="0" y="0"/>
                </a:moveTo>
                <a:lnTo>
                  <a:pt x="6096000" y="5749047"/>
                </a:lnTo>
                <a:lnTo>
                  <a:pt x="0" y="574904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8" name="Picture Placeholder 7">
            <a:extLst>
              <a:ext uri="{FF2B5EF4-FFF2-40B4-BE49-F238E27FC236}">
                <a16:creationId xmlns:a16="http://schemas.microsoft.com/office/drawing/2014/main" id="{6A3B45EF-370E-440A-A20B-2942D298C9F7}"/>
              </a:ext>
            </a:extLst>
          </p:cNvPr>
          <p:cNvSpPr>
            <a:spLocks noGrp="1"/>
          </p:cNvSpPr>
          <p:nvPr>
            <p:ph type="pic" sz="quarter" idx="11" hasCustomPrompt="1"/>
          </p:nvPr>
        </p:nvSpPr>
        <p:spPr>
          <a:xfrm>
            <a:off x="0" y="1108954"/>
            <a:ext cx="7960468" cy="5749047"/>
          </a:xfrm>
          <a:custGeom>
            <a:avLst/>
            <a:gdLst>
              <a:gd name="connsiteX0" fmla="*/ 1864468 w 7960468"/>
              <a:gd name="connsiteY0" fmla="*/ 0 h 5749047"/>
              <a:gd name="connsiteX1" fmla="*/ 7960468 w 7960468"/>
              <a:gd name="connsiteY1" fmla="*/ 5749047 h 5749047"/>
              <a:gd name="connsiteX2" fmla="*/ 6404991 w 7960468"/>
              <a:gd name="connsiteY2" fmla="*/ 5749047 h 5749047"/>
              <a:gd name="connsiteX3" fmla="*/ 1864468 w 7960468"/>
              <a:gd name="connsiteY3" fmla="*/ 1466948 h 5749047"/>
              <a:gd name="connsiteX4" fmla="*/ 0 w 7960468"/>
              <a:gd name="connsiteY4" fmla="*/ 0 h 5749047"/>
              <a:gd name="connsiteX5" fmla="*/ 6096000 w 7960468"/>
              <a:gd name="connsiteY5" fmla="*/ 5749047 h 5749047"/>
              <a:gd name="connsiteX6" fmla="*/ 0 w 7960468"/>
              <a:gd name="connsiteY6" fmla="*/ 5749047 h 574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0468" h="5749047">
                <a:moveTo>
                  <a:pt x="1864468" y="0"/>
                </a:moveTo>
                <a:lnTo>
                  <a:pt x="7960468" y="5749047"/>
                </a:lnTo>
                <a:lnTo>
                  <a:pt x="6404991" y="5749047"/>
                </a:lnTo>
                <a:lnTo>
                  <a:pt x="1864468" y="1466948"/>
                </a:lnTo>
                <a:close/>
                <a:moveTo>
                  <a:pt x="0" y="0"/>
                </a:moveTo>
                <a:lnTo>
                  <a:pt x="6096000" y="5749047"/>
                </a:lnTo>
                <a:lnTo>
                  <a:pt x="0" y="5749047"/>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0387046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2B35F45-00CB-4203-B075-872C639D4026}"/>
              </a:ext>
            </a:extLst>
          </p:cNvPr>
          <p:cNvSpPr>
            <a:spLocks noGrp="1"/>
          </p:cNvSpPr>
          <p:nvPr>
            <p:ph type="pic" sz="quarter" idx="11" hasCustomPrompt="1"/>
          </p:nvPr>
        </p:nvSpPr>
        <p:spPr>
          <a:xfrm>
            <a:off x="3022283" y="1354778"/>
            <a:ext cx="6150293" cy="3448050"/>
          </a:xfrm>
          <a:custGeom>
            <a:avLst/>
            <a:gdLst>
              <a:gd name="connsiteX0" fmla="*/ 2106931 w 6150293"/>
              <a:gd name="connsiteY0" fmla="*/ 0 h 3448050"/>
              <a:gd name="connsiteX1" fmla="*/ 6150293 w 6150293"/>
              <a:gd name="connsiteY1" fmla="*/ 0 h 3448050"/>
              <a:gd name="connsiteX2" fmla="*/ 4042410 w 6150293"/>
              <a:gd name="connsiteY2" fmla="*/ 3448050 h 3448050"/>
              <a:gd name="connsiteX3" fmla="*/ 0 w 6150293"/>
              <a:gd name="connsiteY3" fmla="*/ 3448050 h 3448050"/>
            </a:gdLst>
            <a:ahLst/>
            <a:cxnLst>
              <a:cxn ang="0">
                <a:pos x="connsiteX0" y="connsiteY0"/>
              </a:cxn>
              <a:cxn ang="0">
                <a:pos x="connsiteX1" y="connsiteY1"/>
              </a:cxn>
              <a:cxn ang="0">
                <a:pos x="connsiteX2" y="connsiteY2"/>
              </a:cxn>
              <a:cxn ang="0">
                <a:pos x="connsiteX3" y="connsiteY3"/>
              </a:cxn>
            </a:cxnLst>
            <a:rect l="l" t="t" r="r" b="b"/>
            <a:pathLst>
              <a:path w="6150293" h="3448050">
                <a:moveTo>
                  <a:pt x="2106931" y="0"/>
                </a:moveTo>
                <a:lnTo>
                  <a:pt x="6150293" y="0"/>
                </a:lnTo>
                <a:lnTo>
                  <a:pt x="4042410" y="3448050"/>
                </a:lnTo>
                <a:lnTo>
                  <a:pt x="0" y="344805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7" name="Picture Placeholder 16">
            <a:extLst>
              <a:ext uri="{FF2B5EF4-FFF2-40B4-BE49-F238E27FC236}">
                <a16:creationId xmlns:a16="http://schemas.microsoft.com/office/drawing/2014/main" id="{10AF9A2D-6BC2-414E-9FA2-2BCC6B6CECD0}"/>
              </a:ext>
            </a:extLst>
          </p:cNvPr>
          <p:cNvSpPr>
            <a:spLocks noGrp="1"/>
          </p:cNvSpPr>
          <p:nvPr>
            <p:ph type="pic" sz="quarter" idx="12" hasCustomPrompt="1"/>
          </p:nvPr>
        </p:nvSpPr>
        <p:spPr>
          <a:xfrm>
            <a:off x="528638" y="1354778"/>
            <a:ext cx="4429125" cy="3448050"/>
          </a:xfrm>
          <a:custGeom>
            <a:avLst/>
            <a:gdLst>
              <a:gd name="connsiteX0" fmla="*/ 0 w 4429125"/>
              <a:gd name="connsiteY0" fmla="*/ 0 h 3448050"/>
              <a:gd name="connsiteX1" fmla="*/ 4429125 w 4429125"/>
              <a:gd name="connsiteY1" fmla="*/ 0 h 3448050"/>
              <a:gd name="connsiteX2" fmla="*/ 2322195 w 4429125"/>
              <a:gd name="connsiteY2" fmla="*/ 3448050 h 3448050"/>
              <a:gd name="connsiteX3" fmla="*/ 0 w 4429125"/>
              <a:gd name="connsiteY3" fmla="*/ 3448050 h 3448050"/>
            </a:gdLst>
            <a:ahLst/>
            <a:cxnLst>
              <a:cxn ang="0">
                <a:pos x="connsiteX0" y="connsiteY0"/>
              </a:cxn>
              <a:cxn ang="0">
                <a:pos x="connsiteX1" y="connsiteY1"/>
              </a:cxn>
              <a:cxn ang="0">
                <a:pos x="connsiteX2" y="connsiteY2"/>
              </a:cxn>
              <a:cxn ang="0">
                <a:pos x="connsiteX3" y="connsiteY3"/>
              </a:cxn>
            </a:cxnLst>
            <a:rect l="l" t="t" r="r" b="b"/>
            <a:pathLst>
              <a:path w="4429125" h="3448050">
                <a:moveTo>
                  <a:pt x="0" y="0"/>
                </a:moveTo>
                <a:lnTo>
                  <a:pt x="4429125" y="0"/>
                </a:lnTo>
                <a:lnTo>
                  <a:pt x="2322195" y="3448050"/>
                </a:lnTo>
                <a:lnTo>
                  <a:pt x="0" y="344805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Picture Placeholder 15">
            <a:extLst>
              <a:ext uri="{FF2B5EF4-FFF2-40B4-BE49-F238E27FC236}">
                <a16:creationId xmlns:a16="http://schemas.microsoft.com/office/drawing/2014/main" id="{E2A5C04A-4DC0-45FF-8695-531CFED7EABC}"/>
              </a:ext>
            </a:extLst>
          </p:cNvPr>
          <p:cNvSpPr>
            <a:spLocks noGrp="1"/>
          </p:cNvSpPr>
          <p:nvPr>
            <p:ph type="pic" sz="quarter" idx="13" hasCustomPrompt="1"/>
          </p:nvPr>
        </p:nvSpPr>
        <p:spPr>
          <a:xfrm>
            <a:off x="7236142" y="1354778"/>
            <a:ext cx="4426268" cy="3448050"/>
          </a:xfrm>
          <a:custGeom>
            <a:avLst/>
            <a:gdLst>
              <a:gd name="connsiteX0" fmla="*/ 2107883 w 4426268"/>
              <a:gd name="connsiteY0" fmla="*/ 0 h 3448050"/>
              <a:gd name="connsiteX1" fmla="*/ 4426268 w 4426268"/>
              <a:gd name="connsiteY1" fmla="*/ 0 h 3448050"/>
              <a:gd name="connsiteX2" fmla="*/ 4426268 w 4426268"/>
              <a:gd name="connsiteY2" fmla="*/ 3448050 h 3448050"/>
              <a:gd name="connsiteX3" fmla="*/ 0 w 4426268"/>
              <a:gd name="connsiteY3" fmla="*/ 3448050 h 3448050"/>
            </a:gdLst>
            <a:ahLst/>
            <a:cxnLst>
              <a:cxn ang="0">
                <a:pos x="connsiteX0" y="connsiteY0"/>
              </a:cxn>
              <a:cxn ang="0">
                <a:pos x="connsiteX1" y="connsiteY1"/>
              </a:cxn>
              <a:cxn ang="0">
                <a:pos x="connsiteX2" y="connsiteY2"/>
              </a:cxn>
              <a:cxn ang="0">
                <a:pos x="connsiteX3" y="connsiteY3"/>
              </a:cxn>
            </a:cxnLst>
            <a:rect l="l" t="t" r="r" b="b"/>
            <a:pathLst>
              <a:path w="4426268" h="3448050">
                <a:moveTo>
                  <a:pt x="2107883" y="0"/>
                </a:moveTo>
                <a:lnTo>
                  <a:pt x="4426268" y="0"/>
                </a:lnTo>
                <a:lnTo>
                  <a:pt x="4426268" y="3448050"/>
                </a:lnTo>
                <a:lnTo>
                  <a:pt x="0" y="344805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 name="Text Placeholder 9">
            <a:extLst>
              <a:ext uri="{FF2B5EF4-FFF2-40B4-BE49-F238E27FC236}">
                <a16:creationId xmlns:a16="http://schemas.microsoft.com/office/drawing/2014/main" id="{FA46197D-1598-4D3F-9547-3133C1271AD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944415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FE028B6F-D647-4878-B4BB-2D1F673AEFD7}"/>
              </a:ext>
            </a:extLst>
          </p:cNvPr>
          <p:cNvSpPr>
            <a:spLocks noGrp="1"/>
          </p:cNvSpPr>
          <p:nvPr>
            <p:ph type="pic" sz="quarter" idx="11" hasCustomPrompt="1"/>
          </p:nvPr>
        </p:nvSpPr>
        <p:spPr>
          <a:xfrm>
            <a:off x="4424584" y="11386"/>
            <a:ext cx="7767416" cy="6777596"/>
          </a:xfrm>
          <a:custGeom>
            <a:avLst/>
            <a:gdLst>
              <a:gd name="connsiteX0" fmla="*/ 7767416 w 7767416"/>
              <a:gd name="connsiteY0" fmla="*/ 1399861 h 6777596"/>
              <a:gd name="connsiteX1" fmla="*/ 7767416 w 7767416"/>
              <a:gd name="connsiteY1" fmla="*/ 2360732 h 6777596"/>
              <a:gd name="connsiteX2" fmla="*/ 5766870 w 7767416"/>
              <a:gd name="connsiteY2" fmla="*/ 6058701 h 6777596"/>
              <a:gd name="connsiteX3" fmla="*/ 5364742 w 7767416"/>
              <a:gd name="connsiteY3" fmla="*/ 5841156 h 6777596"/>
              <a:gd name="connsiteX4" fmla="*/ 7767416 w 7767416"/>
              <a:gd name="connsiteY4" fmla="*/ 241367 h 6777596"/>
              <a:gd name="connsiteX5" fmla="*/ 7767416 w 7767416"/>
              <a:gd name="connsiteY5" fmla="*/ 1202237 h 6777596"/>
              <a:gd name="connsiteX6" fmla="*/ 5008532 w 7767416"/>
              <a:gd name="connsiteY6" fmla="*/ 6301980 h 6777596"/>
              <a:gd name="connsiteX7" fmla="*/ 4606405 w 7767416"/>
              <a:gd name="connsiteY7" fmla="*/ 6084435 h 6777596"/>
              <a:gd name="connsiteX8" fmla="*/ 7271266 w 7767416"/>
              <a:gd name="connsiteY8" fmla="*/ 0 h 6777596"/>
              <a:gd name="connsiteX9" fmla="*/ 7767416 w 7767416"/>
              <a:gd name="connsiteY9" fmla="*/ 0 h 6777596"/>
              <a:gd name="connsiteX10" fmla="*/ 7767416 w 7767416"/>
              <a:gd name="connsiteY10" fmla="*/ 43746 h 6777596"/>
              <a:gd name="connsiteX11" fmla="*/ 4124504 w 7767416"/>
              <a:gd name="connsiteY11" fmla="*/ 6777596 h 6777596"/>
              <a:gd name="connsiteX12" fmla="*/ 3722377 w 7767416"/>
              <a:gd name="connsiteY12" fmla="*/ 6560053 h 6777596"/>
              <a:gd name="connsiteX13" fmla="*/ 6644537 w 7767416"/>
              <a:gd name="connsiteY13" fmla="*/ 0 h 6777596"/>
              <a:gd name="connsiteX14" fmla="*/ 7164353 w 7767416"/>
              <a:gd name="connsiteY14" fmla="*/ 0 h 6777596"/>
              <a:gd name="connsiteX15" fmla="*/ 3936690 w 7767416"/>
              <a:gd name="connsiteY15" fmla="*/ 5966271 h 6777596"/>
              <a:gd name="connsiteX16" fmla="*/ 3534563 w 7767416"/>
              <a:gd name="connsiteY16" fmla="*/ 5748726 h 6777596"/>
              <a:gd name="connsiteX17" fmla="*/ 6017810 w 7767416"/>
              <a:gd name="connsiteY17" fmla="*/ 0 h 6777596"/>
              <a:gd name="connsiteX18" fmla="*/ 6537626 w 7767416"/>
              <a:gd name="connsiteY18" fmla="*/ 0 h 6777596"/>
              <a:gd name="connsiteX19" fmla="*/ 3371597 w 7767416"/>
              <a:gd name="connsiteY19" fmla="*/ 5852342 h 6777596"/>
              <a:gd name="connsiteX20" fmla="*/ 2969470 w 7767416"/>
              <a:gd name="connsiteY20" fmla="*/ 5634798 h 6777596"/>
              <a:gd name="connsiteX21" fmla="*/ 5391082 w 7767416"/>
              <a:gd name="connsiteY21" fmla="*/ 0 h 6777596"/>
              <a:gd name="connsiteX22" fmla="*/ 5910897 w 7767416"/>
              <a:gd name="connsiteY22" fmla="*/ 0 h 6777596"/>
              <a:gd name="connsiteX23" fmla="*/ 3063713 w 7767416"/>
              <a:gd name="connsiteY23" fmla="*/ 5262964 h 6777596"/>
              <a:gd name="connsiteX24" fmla="*/ 2661586 w 7767416"/>
              <a:gd name="connsiteY24" fmla="*/ 5045420 h 6777596"/>
              <a:gd name="connsiteX25" fmla="*/ 4764354 w 7767416"/>
              <a:gd name="connsiteY25" fmla="*/ 0 h 6777596"/>
              <a:gd name="connsiteX26" fmla="*/ 5284169 w 7767416"/>
              <a:gd name="connsiteY26" fmla="*/ 0 h 6777596"/>
              <a:gd name="connsiteX27" fmla="*/ 2900020 w 7767416"/>
              <a:gd name="connsiteY27" fmla="*/ 4407053 h 6777596"/>
              <a:gd name="connsiteX28" fmla="*/ 2497893 w 7767416"/>
              <a:gd name="connsiteY28" fmla="*/ 4189509 h 6777596"/>
              <a:gd name="connsiteX29" fmla="*/ 4137627 w 7767416"/>
              <a:gd name="connsiteY29" fmla="*/ 0 h 6777596"/>
              <a:gd name="connsiteX30" fmla="*/ 4657442 w 7767416"/>
              <a:gd name="connsiteY30" fmla="*/ 0 h 6777596"/>
              <a:gd name="connsiteX31" fmla="*/ 2118158 w 7767416"/>
              <a:gd name="connsiteY31" fmla="*/ 4693817 h 6777596"/>
              <a:gd name="connsiteX32" fmla="*/ 1716031 w 7767416"/>
              <a:gd name="connsiteY32" fmla="*/ 4476272 h 6777596"/>
              <a:gd name="connsiteX33" fmla="*/ 3510898 w 7767416"/>
              <a:gd name="connsiteY33" fmla="*/ 0 h 6777596"/>
              <a:gd name="connsiteX34" fmla="*/ 4030714 w 7767416"/>
              <a:gd name="connsiteY34" fmla="*/ 0 h 6777596"/>
              <a:gd name="connsiteX35" fmla="*/ 1997663 w 7767416"/>
              <a:gd name="connsiteY35" fmla="*/ 3758054 h 6777596"/>
              <a:gd name="connsiteX36" fmla="*/ 1595536 w 7767416"/>
              <a:gd name="connsiteY36" fmla="*/ 3540509 h 6777596"/>
              <a:gd name="connsiteX37" fmla="*/ 2884170 w 7767416"/>
              <a:gd name="connsiteY37" fmla="*/ 0 h 6777596"/>
              <a:gd name="connsiteX38" fmla="*/ 3403986 w 7767416"/>
              <a:gd name="connsiteY38" fmla="*/ 0 h 6777596"/>
              <a:gd name="connsiteX39" fmla="*/ 1715921 w 7767416"/>
              <a:gd name="connsiteY39" fmla="*/ 3120354 h 6777596"/>
              <a:gd name="connsiteX40" fmla="*/ 1313794 w 7767416"/>
              <a:gd name="connsiteY40" fmla="*/ 2902810 h 6777596"/>
              <a:gd name="connsiteX41" fmla="*/ 2257443 w 7767416"/>
              <a:gd name="connsiteY41" fmla="*/ 0 h 6777596"/>
              <a:gd name="connsiteX42" fmla="*/ 2777258 w 7767416"/>
              <a:gd name="connsiteY42" fmla="*/ 0 h 6777596"/>
              <a:gd name="connsiteX43" fmla="*/ 1541206 w 7767416"/>
              <a:gd name="connsiteY43" fmla="*/ 2284819 h 6777596"/>
              <a:gd name="connsiteX44" fmla="*/ 1139079 w 7767416"/>
              <a:gd name="connsiteY44" fmla="*/ 2067274 h 6777596"/>
              <a:gd name="connsiteX45" fmla="*/ 1630716 w 7767416"/>
              <a:gd name="connsiteY45" fmla="*/ 0 h 6777596"/>
              <a:gd name="connsiteX46" fmla="*/ 2150531 w 7767416"/>
              <a:gd name="connsiteY46" fmla="*/ 0 h 6777596"/>
              <a:gd name="connsiteX47" fmla="*/ 840733 w 7767416"/>
              <a:gd name="connsiteY47" fmla="*/ 2421135 h 6777596"/>
              <a:gd name="connsiteX48" fmla="*/ 438606 w 7767416"/>
              <a:gd name="connsiteY48" fmla="*/ 2203590 h 6777596"/>
              <a:gd name="connsiteX49" fmla="*/ 1003987 w 7767416"/>
              <a:gd name="connsiteY49" fmla="*/ 0 h 6777596"/>
              <a:gd name="connsiteX50" fmla="*/ 1523803 w 7767416"/>
              <a:gd name="connsiteY50" fmla="*/ 0 h 6777596"/>
              <a:gd name="connsiteX51" fmla="*/ 584934 w 7767416"/>
              <a:gd name="connsiteY51" fmla="*/ 1735481 h 6777596"/>
              <a:gd name="connsiteX52" fmla="*/ 182807 w 7767416"/>
              <a:gd name="connsiteY52" fmla="*/ 1517936 h 6777596"/>
              <a:gd name="connsiteX53" fmla="*/ 377260 w 7767416"/>
              <a:gd name="connsiteY53" fmla="*/ 0 h 6777596"/>
              <a:gd name="connsiteX54" fmla="*/ 897075 w 7767416"/>
              <a:gd name="connsiteY54" fmla="*/ 0 h 6777596"/>
              <a:gd name="connsiteX55" fmla="*/ 402127 w 7767416"/>
              <a:gd name="connsiteY55" fmla="*/ 914901 h 6777596"/>
              <a:gd name="connsiteX56" fmla="*/ 0 w 7767416"/>
              <a:gd name="connsiteY56" fmla="*/ 697357 h 677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767416" h="6777596">
                <a:moveTo>
                  <a:pt x="7767416" y="1399861"/>
                </a:moveTo>
                <a:lnTo>
                  <a:pt x="7767416" y="2360732"/>
                </a:lnTo>
                <a:lnTo>
                  <a:pt x="5766870" y="6058701"/>
                </a:lnTo>
                <a:lnTo>
                  <a:pt x="5364742" y="5841156"/>
                </a:lnTo>
                <a:close/>
                <a:moveTo>
                  <a:pt x="7767416" y="241367"/>
                </a:moveTo>
                <a:lnTo>
                  <a:pt x="7767416" y="1202237"/>
                </a:lnTo>
                <a:lnTo>
                  <a:pt x="5008532" y="6301980"/>
                </a:lnTo>
                <a:lnTo>
                  <a:pt x="4606405" y="6084435"/>
                </a:lnTo>
                <a:close/>
                <a:moveTo>
                  <a:pt x="7271266" y="0"/>
                </a:moveTo>
                <a:lnTo>
                  <a:pt x="7767416" y="0"/>
                </a:lnTo>
                <a:lnTo>
                  <a:pt x="7767416" y="43746"/>
                </a:lnTo>
                <a:lnTo>
                  <a:pt x="4124504" y="6777596"/>
                </a:lnTo>
                <a:lnTo>
                  <a:pt x="3722377" y="6560053"/>
                </a:lnTo>
                <a:close/>
                <a:moveTo>
                  <a:pt x="6644537" y="0"/>
                </a:moveTo>
                <a:lnTo>
                  <a:pt x="7164353" y="0"/>
                </a:lnTo>
                <a:lnTo>
                  <a:pt x="3936690" y="5966271"/>
                </a:lnTo>
                <a:lnTo>
                  <a:pt x="3534563" y="5748726"/>
                </a:lnTo>
                <a:close/>
                <a:moveTo>
                  <a:pt x="6017810" y="0"/>
                </a:moveTo>
                <a:lnTo>
                  <a:pt x="6537626" y="0"/>
                </a:lnTo>
                <a:lnTo>
                  <a:pt x="3371597" y="5852342"/>
                </a:lnTo>
                <a:lnTo>
                  <a:pt x="2969470" y="5634798"/>
                </a:lnTo>
                <a:close/>
                <a:moveTo>
                  <a:pt x="5391082" y="0"/>
                </a:moveTo>
                <a:lnTo>
                  <a:pt x="5910897" y="0"/>
                </a:lnTo>
                <a:lnTo>
                  <a:pt x="3063713" y="5262964"/>
                </a:lnTo>
                <a:lnTo>
                  <a:pt x="2661586" y="5045420"/>
                </a:lnTo>
                <a:close/>
                <a:moveTo>
                  <a:pt x="4764354" y="0"/>
                </a:moveTo>
                <a:lnTo>
                  <a:pt x="5284169" y="0"/>
                </a:lnTo>
                <a:lnTo>
                  <a:pt x="2900020" y="4407053"/>
                </a:lnTo>
                <a:lnTo>
                  <a:pt x="2497893" y="4189509"/>
                </a:lnTo>
                <a:close/>
                <a:moveTo>
                  <a:pt x="4137627" y="0"/>
                </a:moveTo>
                <a:lnTo>
                  <a:pt x="4657442" y="0"/>
                </a:lnTo>
                <a:lnTo>
                  <a:pt x="2118158" y="4693817"/>
                </a:lnTo>
                <a:lnTo>
                  <a:pt x="1716031" y="4476272"/>
                </a:lnTo>
                <a:close/>
                <a:moveTo>
                  <a:pt x="3510898" y="0"/>
                </a:moveTo>
                <a:lnTo>
                  <a:pt x="4030714" y="0"/>
                </a:lnTo>
                <a:lnTo>
                  <a:pt x="1997663" y="3758054"/>
                </a:lnTo>
                <a:lnTo>
                  <a:pt x="1595536" y="3540509"/>
                </a:lnTo>
                <a:close/>
                <a:moveTo>
                  <a:pt x="2884170" y="0"/>
                </a:moveTo>
                <a:lnTo>
                  <a:pt x="3403986" y="0"/>
                </a:lnTo>
                <a:lnTo>
                  <a:pt x="1715921" y="3120354"/>
                </a:lnTo>
                <a:lnTo>
                  <a:pt x="1313794" y="2902810"/>
                </a:lnTo>
                <a:close/>
                <a:moveTo>
                  <a:pt x="2257443" y="0"/>
                </a:moveTo>
                <a:lnTo>
                  <a:pt x="2777258" y="0"/>
                </a:lnTo>
                <a:lnTo>
                  <a:pt x="1541206" y="2284819"/>
                </a:lnTo>
                <a:lnTo>
                  <a:pt x="1139079" y="2067274"/>
                </a:lnTo>
                <a:close/>
                <a:moveTo>
                  <a:pt x="1630716" y="0"/>
                </a:moveTo>
                <a:lnTo>
                  <a:pt x="2150531" y="0"/>
                </a:lnTo>
                <a:lnTo>
                  <a:pt x="840733" y="2421135"/>
                </a:lnTo>
                <a:lnTo>
                  <a:pt x="438606" y="2203590"/>
                </a:lnTo>
                <a:close/>
                <a:moveTo>
                  <a:pt x="1003987" y="0"/>
                </a:moveTo>
                <a:lnTo>
                  <a:pt x="1523803" y="0"/>
                </a:lnTo>
                <a:lnTo>
                  <a:pt x="584934" y="1735481"/>
                </a:lnTo>
                <a:lnTo>
                  <a:pt x="182807" y="1517936"/>
                </a:lnTo>
                <a:close/>
                <a:moveTo>
                  <a:pt x="377260" y="0"/>
                </a:moveTo>
                <a:lnTo>
                  <a:pt x="897075" y="0"/>
                </a:lnTo>
                <a:lnTo>
                  <a:pt x="402127" y="914901"/>
                </a:lnTo>
                <a:lnTo>
                  <a:pt x="0" y="697357"/>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9001990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31EAEB9F-11FD-4A38-A858-5235F8507B4F}"/>
              </a:ext>
            </a:extLst>
          </p:cNvPr>
          <p:cNvSpPr>
            <a:spLocks noGrp="1"/>
          </p:cNvSpPr>
          <p:nvPr>
            <p:ph type="pic" sz="quarter" idx="11" hasCustomPrompt="1"/>
          </p:nvPr>
        </p:nvSpPr>
        <p:spPr>
          <a:xfrm>
            <a:off x="528638" y="551833"/>
            <a:ext cx="5317686" cy="41855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3" name="그림 개체 틀 2">
            <a:extLst>
              <a:ext uri="{FF2B5EF4-FFF2-40B4-BE49-F238E27FC236}">
                <a16:creationId xmlns:a16="http://schemas.microsoft.com/office/drawing/2014/main" id="{A2337EED-6D2F-4724-A299-87463BE1290B}"/>
              </a:ext>
            </a:extLst>
          </p:cNvPr>
          <p:cNvSpPr>
            <a:spLocks noGrp="1"/>
          </p:cNvSpPr>
          <p:nvPr>
            <p:ph type="pic" sz="quarter" idx="12" hasCustomPrompt="1"/>
          </p:nvPr>
        </p:nvSpPr>
        <p:spPr>
          <a:xfrm>
            <a:off x="6345676" y="2134199"/>
            <a:ext cx="5317686" cy="41855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8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2139775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F1A6D4F-FC45-4108-AABF-2153E98FEC8F}"/>
              </a:ext>
            </a:extLst>
          </p:cNvPr>
          <p:cNvSpPr>
            <a:spLocks noGrp="1"/>
          </p:cNvSpPr>
          <p:nvPr>
            <p:ph type="pic" sz="quarter" idx="11" hasCustomPrompt="1"/>
          </p:nvPr>
        </p:nvSpPr>
        <p:spPr>
          <a:xfrm>
            <a:off x="0" y="0"/>
            <a:ext cx="9511468" cy="6858000"/>
          </a:xfrm>
          <a:custGeom>
            <a:avLst/>
            <a:gdLst>
              <a:gd name="connsiteX0" fmla="*/ 3705667 w 9511468"/>
              <a:gd name="connsiteY0" fmla="*/ 0 h 6858000"/>
              <a:gd name="connsiteX1" fmla="*/ 9511468 w 9511468"/>
              <a:gd name="connsiteY1" fmla="*/ 0 h 6858000"/>
              <a:gd name="connsiteX2" fmla="*/ 4549568 w 9511468"/>
              <a:gd name="connsiteY2" fmla="*/ 6858000 h 6858000"/>
              <a:gd name="connsiteX3" fmla="*/ 0 w 9511468"/>
              <a:gd name="connsiteY3" fmla="*/ 6858000 h 6858000"/>
              <a:gd name="connsiteX4" fmla="*/ 0 w 9511468"/>
              <a:gd name="connsiteY4" fmla="*/ 512172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1468" h="6858000">
                <a:moveTo>
                  <a:pt x="3705667" y="0"/>
                </a:moveTo>
                <a:lnTo>
                  <a:pt x="9511468" y="0"/>
                </a:lnTo>
                <a:lnTo>
                  <a:pt x="4549568" y="6858000"/>
                </a:lnTo>
                <a:lnTo>
                  <a:pt x="0" y="6858000"/>
                </a:lnTo>
                <a:lnTo>
                  <a:pt x="0" y="5121721"/>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17077418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0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A2337EED-6D2F-4724-A299-87463BE1290B}"/>
              </a:ext>
            </a:extLst>
          </p:cNvPr>
          <p:cNvSpPr>
            <a:spLocks noGrp="1"/>
          </p:cNvSpPr>
          <p:nvPr>
            <p:ph type="pic" sz="quarter" idx="12" hasCustomPrompt="1"/>
          </p:nvPr>
        </p:nvSpPr>
        <p:spPr>
          <a:xfrm>
            <a:off x="649480" y="1157591"/>
            <a:ext cx="10893040" cy="4542818"/>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390881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rtl="1"/>
            <a:fld id="{1B8ABB09-4A1D-463E-8065-109CC2B7EFAA}" type="datetimeFigureOut">
              <a:rPr lang="ar-SA" smtClean="0">
                <a:solidFill>
                  <a:prstClr val="black">
                    <a:tint val="75000"/>
                  </a:prstClr>
                </a:solidFill>
              </a:rPr>
              <a:pPr rtl="1"/>
              <a:t>03/02/1444</a:t>
            </a:fld>
            <a:endParaRPr lang="ar-SA" dirty="0">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rtl="1"/>
            <a:endParaRPr lang="ar-SA" dirty="0">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0B34F065-1154-456A-91E3-76DE8E75E17B}" type="slidenum">
              <a:rPr lang="ar-SA" smtClean="0">
                <a:solidFill>
                  <a:prstClr val="black">
                    <a:tint val="75000"/>
                  </a:prstClr>
                </a:solidFill>
              </a:rPr>
              <a:pPr rtl="1"/>
              <a:t>‹#›</a:t>
            </a:fld>
            <a:endParaRPr lang="ar-SA" dirty="0">
              <a:solidFill>
                <a:prstClr val="black">
                  <a:tint val="75000"/>
                </a:prstClr>
              </a:solidFill>
            </a:endParaRPr>
          </a:p>
        </p:txBody>
      </p:sp>
    </p:spTree>
    <p:extLst>
      <p:ext uri="{BB962C8B-B14F-4D97-AF65-F5344CB8AC3E}">
        <p14:creationId xmlns:p14="http://schemas.microsoft.com/office/powerpoint/2010/main" val="447832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964E96-60CB-4686-890C-74DB60B28B94}"/>
              </a:ext>
            </a:extLst>
          </p:cNvPr>
          <p:cNvSpPr/>
          <p:nvPr userDrawn="1"/>
        </p:nvSpPr>
        <p:spPr>
          <a:xfrm>
            <a:off x="826852" y="0"/>
            <a:ext cx="4562272" cy="4173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2" name="그림 개체 틀 2">
            <a:extLst>
              <a:ext uri="{FF2B5EF4-FFF2-40B4-BE49-F238E27FC236}">
                <a16:creationId xmlns:a16="http://schemas.microsoft.com/office/drawing/2014/main" id="{31EAEB9F-11FD-4A38-A858-5235F8507B4F}"/>
              </a:ext>
            </a:extLst>
          </p:cNvPr>
          <p:cNvSpPr>
            <a:spLocks noGrp="1"/>
          </p:cNvSpPr>
          <p:nvPr>
            <p:ph type="pic" sz="quarter" idx="11" hasCustomPrompt="1"/>
          </p:nvPr>
        </p:nvSpPr>
        <p:spPr>
          <a:xfrm>
            <a:off x="2490281" y="3287949"/>
            <a:ext cx="8874868" cy="292235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2294731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D9AA8BA-F171-4BD8-A11D-2DC0122F65E8}"/>
              </a:ext>
            </a:extLst>
          </p:cNvPr>
          <p:cNvSpPr>
            <a:spLocks noGrp="1"/>
          </p:cNvSpPr>
          <p:nvPr>
            <p:ph type="pic" sz="quarter" idx="11" hasCustomPrompt="1"/>
          </p:nvPr>
        </p:nvSpPr>
        <p:spPr>
          <a:xfrm>
            <a:off x="3780714" y="121525"/>
            <a:ext cx="8411286" cy="6736476"/>
          </a:xfrm>
          <a:custGeom>
            <a:avLst/>
            <a:gdLst>
              <a:gd name="connsiteX0" fmla="*/ 5699762 w 8411286"/>
              <a:gd name="connsiteY0" fmla="*/ 5934811 h 6736476"/>
              <a:gd name="connsiteX1" fmla="*/ 5699473 w 8411286"/>
              <a:gd name="connsiteY1" fmla="*/ 5964269 h 6736476"/>
              <a:gd name="connsiteX2" fmla="*/ 5704951 w 8411286"/>
              <a:gd name="connsiteY2" fmla="*/ 6001406 h 6736476"/>
              <a:gd name="connsiteX3" fmla="*/ 5700507 w 8411286"/>
              <a:gd name="connsiteY3" fmla="*/ 5913361 h 6736476"/>
              <a:gd name="connsiteX4" fmla="*/ 5699940 w 8411286"/>
              <a:gd name="connsiteY4" fmla="*/ 5916657 h 6736476"/>
              <a:gd name="connsiteX5" fmla="*/ 5699858 w 8411286"/>
              <a:gd name="connsiteY5" fmla="*/ 5924998 h 6736476"/>
              <a:gd name="connsiteX6" fmla="*/ 6937173 w 8411286"/>
              <a:gd name="connsiteY6" fmla="*/ 0 h 6736476"/>
              <a:gd name="connsiteX7" fmla="*/ 7112847 w 8411286"/>
              <a:gd name="connsiteY7" fmla="*/ 0 h 6736476"/>
              <a:gd name="connsiteX8" fmla="*/ 7165550 w 8411286"/>
              <a:gd name="connsiteY8" fmla="*/ 31998 h 6736476"/>
              <a:gd name="connsiteX9" fmla="*/ 7230172 w 8411286"/>
              <a:gd name="connsiteY9" fmla="*/ 147441 h 6736476"/>
              <a:gd name="connsiteX10" fmla="*/ 7308598 w 8411286"/>
              <a:gd name="connsiteY10" fmla="*/ 296136 h 6736476"/>
              <a:gd name="connsiteX11" fmla="*/ 7361927 w 8411286"/>
              <a:gd name="connsiteY11" fmla="*/ 334407 h 6736476"/>
              <a:gd name="connsiteX12" fmla="*/ 7786681 w 8411286"/>
              <a:gd name="connsiteY12" fmla="*/ 1054668 h 6736476"/>
              <a:gd name="connsiteX13" fmla="*/ 7843148 w 8411286"/>
              <a:gd name="connsiteY13" fmla="*/ 1247910 h 6736476"/>
              <a:gd name="connsiteX14" fmla="*/ 7989333 w 8411286"/>
              <a:gd name="connsiteY14" fmla="*/ 1492598 h 6736476"/>
              <a:gd name="connsiteX15" fmla="*/ 8255980 w 8411286"/>
              <a:gd name="connsiteY15" fmla="*/ 2013344 h 6736476"/>
              <a:gd name="connsiteX16" fmla="*/ 8328759 w 8411286"/>
              <a:gd name="connsiteY16" fmla="*/ 2595576 h 6736476"/>
              <a:gd name="connsiteX17" fmla="*/ 8394636 w 8411286"/>
              <a:gd name="connsiteY17" fmla="*/ 3388617 h 6736476"/>
              <a:gd name="connsiteX18" fmla="*/ 8411286 w 8411286"/>
              <a:gd name="connsiteY18" fmla="*/ 3449238 h 6736476"/>
              <a:gd name="connsiteX19" fmla="*/ 8411286 w 8411286"/>
              <a:gd name="connsiteY19" fmla="*/ 6736476 h 6736476"/>
              <a:gd name="connsiteX20" fmla="*/ 7208192 w 8411286"/>
              <a:gd name="connsiteY20" fmla="*/ 6736476 h 6736476"/>
              <a:gd name="connsiteX21" fmla="*/ 7224525 w 8411286"/>
              <a:gd name="connsiteY21" fmla="*/ 6699435 h 6736476"/>
              <a:gd name="connsiteX22" fmla="*/ 7211350 w 8411286"/>
              <a:gd name="connsiteY22" fmla="*/ 6671829 h 6736476"/>
              <a:gd name="connsiteX23" fmla="*/ 7184371 w 8411286"/>
              <a:gd name="connsiteY23" fmla="*/ 6683122 h 6736476"/>
              <a:gd name="connsiteX24" fmla="*/ 7158021 w 8411286"/>
              <a:gd name="connsiteY24" fmla="*/ 6721394 h 6736476"/>
              <a:gd name="connsiteX25" fmla="*/ 7140347 w 8411286"/>
              <a:gd name="connsiteY25" fmla="*/ 6736476 h 6736476"/>
              <a:gd name="connsiteX26" fmla="*/ 7106917 w 8411286"/>
              <a:gd name="connsiteY26" fmla="*/ 6736476 h 6736476"/>
              <a:gd name="connsiteX27" fmla="*/ 7103015 w 8411286"/>
              <a:gd name="connsiteY27" fmla="*/ 6712307 h 6736476"/>
              <a:gd name="connsiteX28" fmla="*/ 7059519 w 8411286"/>
              <a:gd name="connsiteY28" fmla="*/ 6580228 h 6736476"/>
              <a:gd name="connsiteX29" fmla="*/ 7043833 w 8411286"/>
              <a:gd name="connsiteY29" fmla="*/ 6663045 h 6736476"/>
              <a:gd name="connsiteX30" fmla="*/ 7051205 w 8411286"/>
              <a:gd name="connsiteY30" fmla="*/ 6724845 h 6736476"/>
              <a:gd name="connsiteX31" fmla="*/ 7052770 w 8411286"/>
              <a:gd name="connsiteY31" fmla="*/ 6736476 h 6736476"/>
              <a:gd name="connsiteX32" fmla="*/ 6976399 w 8411286"/>
              <a:gd name="connsiteY32" fmla="*/ 6736476 h 6736476"/>
              <a:gd name="connsiteX33" fmla="*/ 6969171 w 8411286"/>
              <a:gd name="connsiteY33" fmla="*/ 6722022 h 6736476"/>
              <a:gd name="connsiteX34" fmla="*/ 6965668 w 8411286"/>
              <a:gd name="connsiteY34" fmla="*/ 6736476 h 6736476"/>
              <a:gd name="connsiteX35" fmla="*/ 5912639 w 8411286"/>
              <a:gd name="connsiteY35" fmla="*/ 6736476 h 6736476"/>
              <a:gd name="connsiteX36" fmla="*/ 5766309 w 8411286"/>
              <a:gd name="connsiteY36" fmla="*/ 6264493 h 6736476"/>
              <a:gd name="connsiteX37" fmla="*/ 5730397 w 8411286"/>
              <a:gd name="connsiteY37" fmla="*/ 6316172 h 6736476"/>
              <a:gd name="connsiteX38" fmla="*/ 5716685 w 8411286"/>
              <a:gd name="connsiteY38" fmla="*/ 6345706 h 6736476"/>
              <a:gd name="connsiteX39" fmla="*/ 5642847 w 8411286"/>
              <a:gd name="connsiteY39" fmla="*/ 6530301 h 6736476"/>
              <a:gd name="connsiteX40" fmla="*/ 5571861 w 8411286"/>
              <a:gd name="connsiteY40" fmla="*/ 6640910 h 6736476"/>
              <a:gd name="connsiteX41" fmla="*/ 5532211 w 8411286"/>
              <a:gd name="connsiteY41" fmla="*/ 6736476 h 6736476"/>
              <a:gd name="connsiteX42" fmla="*/ 5291750 w 8411286"/>
              <a:gd name="connsiteY42" fmla="*/ 6736476 h 6736476"/>
              <a:gd name="connsiteX43" fmla="*/ 5314799 w 8411286"/>
              <a:gd name="connsiteY43" fmla="*/ 6682196 h 6736476"/>
              <a:gd name="connsiteX44" fmla="*/ 5336949 w 8411286"/>
              <a:gd name="connsiteY44" fmla="*/ 6127357 h 6736476"/>
              <a:gd name="connsiteX45" fmla="*/ 5305304 w 8411286"/>
              <a:gd name="connsiteY45" fmla="*/ 6110481 h 6736476"/>
              <a:gd name="connsiteX46" fmla="*/ 5111217 w 8411286"/>
              <a:gd name="connsiteY46" fmla="*/ 6218074 h 6736476"/>
              <a:gd name="connsiteX47" fmla="*/ 5080627 w 8411286"/>
              <a:gd name="connsiteY47" fmla="*/ 6304567 h 6736476"/>
              <a:gd name="connsiteX48" fmla="*/ 5130204 w 8411286"/>
              <a:gd name="connsiteY48" fmla="*/ 6400558 h 6736476"/>
              <a:gd name="connsiteX49" fmla="*/ 5197713 w 8411286"/>
              <a:gd name="connsiteY49" fmla="*/ 6657933 h 6736476"/>
              <a:gd name="connsiteX50" fmla="*/ 5190329 w 8411286"/>
              <a:gd name="connsiteY50" fmla="*/ 6723333 h 6736476"/>
              <a:gd name="connsiteX51" fmla="*/ 5190795 w 8411286"/>
              <a:gd name="connsiteY51" fmla="*/ 6736476 h 6736476"/>
              <a:gd name="connsiteX52" fmla="*/ 5114216 w 8411286"/>
              <a:gd name="connsiteY52" fmla="*/ 6736476 h 6736476"/>
              <a:gd name="connsiteX53" fmla="*/ 5090121 w 8411286"/>
              <a:gd name="connsiteY53" fmla="*/ 6712785 h 6736476"/>
              <a:gd name="connsiteX54" fmla="*/ 5078517 w 8411286"/>
              <a:gd name="connsiteY54" fmla="*/ 6664264 h 6736476"/>
              <a:gd name="connsiteX55" fmla="*/ 4997297 w 8411286"/>
              <a:gd name="connsiteY55" fmla="*/ 6540849 h 6736476"/>
              <a:gd name="connsiteX56" fmla="*/ 4908691 w 8411286"/>
              <a:gd name="connsiteY56" fmla="*/ 6426928 h 6736476"/>
              <a:gd name="connsiteX57" fmla="*/ 4889705 w 8411286"/>
              <a:gd name="connsiteY57" fmla="*/ 6356255 h 6736476"/>
              <a:gd name="connsiteX58" fmla="*/ 4786333 w 8411286"/>
              <a:gd name="connsiteY58" fmla="*/ 6299293 h 6736476"/>
              <a:gd name="connsiteX59" fmla="*/ 4495200 w 8411286"/>
              <a:gd name="connsiteY59" fmla="*/ 6323556 h 6736476"/>
              <a:gd name="connsiteX60" fmla="*/ 4150274 w 8411286"/>
              <a:gd name="connsiteY60" fmla="*/ 6322500 h 6736476"/>
              <a:gd name="connsiteX61" fmla="*/ 3989940 w 8411286"/>
              <a:gd name="connsiteY61" fmla="*/ 6338322 h 6736476"/>
              <a:gd name="connsiteX62" fmla="*/ 3937199 w 8411286"/>
              <a:gd name="connsiteY62" fmla="*/ 6367857 h 6736476"/>
              <a:gd name="connsiteX63" fmla="*/ 3891842 w 8411286"/>
              <a:gd name="connsiteY63" fmla="*/ 6415324 h 6736476"/>
              <a:gd name="connsiteX64" fmla="*/ 3810620 w 8411286"/>
              <a:gd name="connsiteY64" fmla="*/ 6455409 h 6736476"/>
              <a:gd name="connsiteX65" fmla="*/ 3670329 w 8411286"/>
              <a:gd name="connsiteY65" fmla="*/ 6521863 h 6736476"/>
              <a:gd name="connsiteX66" fmla="*/ 3665055 w 8411286"/>
              <a:gd name="connsiteY66" fmla="*/ 6555617 h 6736476"/>
              <a:gd name="connsiteX67" fmla="*/ 3677927 w 8411286"/>
              <a:gd name="connsiteY67" fmla="*/ 6663210 h 6736476"/>
              <a:gd name="connsiteX68" fmla="*/ 3699047 w 8411286"/>
              <a:gd name="connsiteY68" fmla="*/ 6736476 h 6736476"/>
              <a:gd name="connsiteX69" fmla="*/ 2645249 w 8411286"/>
              <a:gd name="connsiteY69" fmla="*/ 6736476 h 6736476"/>
              <a:gd name="connsiteX70" fmla="*/ 2742086 w 8411286"/>
              <a:gd name="connsiteY70" fmla="*/ 6647385 h 6736476"/>
              <a:gd name="connsiteX71" fmla="*/ 2743140 w 8411286"/>
              <a:gd name="connsiteY71" fmla="*/ 6603084 h 6736476"/>
              <a:gd name="connsiteX72" fmla="*/ 2687235 w 8411286"/>
              <a:gd name="connsiteY72" fmla="*/ 6550343 h 6736476"/>
              <a:gd name="connsiteX73" fmla="*/ 2540616 w 8411286"/>
              <a:gd name="connsiteY73" fmla="*/ 6362583 h 6736476"/>
              <a:gd name="connsiteX74" fmla="*/ 2301170 w 8411286"/>
              <a:gd name="connsiteY74" fmla="*/ 6031369 h 6736476"/>
              <a:gd name="connsiteX75" fmla="*/ 2170371 w 8411286"/>
              <a:gd name="connsiteY75" fmla="*/ 5803528 h 6736476"/>
              <a:gd name="connsiteX76" fmla="*/ 2008983 w 8411286"/>
              <a:gd name="connsiteY76" fmla="*/ 5434340 h 6736476"/>
              <a:gd name="connsiteX77" fmla="*/ 1746334 w 8411286"/>
              <a:gd name="connsiteY77" fmla="*/ 4914312 h 6736476"/>
              <a:gd name="connsiteX78" fmla="*/ 1717853 w 8411286"/>
              <a:gd name="connsiteY78" fmla="*/ 4846804 h 6736476"/>
              <a:gd name="connsiteX79" fmla="*/ 1620809 w 8411286"/>
              <a:gd name="connsiteY79" fmla="*/ 4780349 h 6736476"/>
              <a:gd name="connsiteX80" fmla="*/ 1502668 w 8411286"/>
              <a:gd name="connsiteY80" fmla="*/ 4732882 h 6736476"/>
              <a:gd name="connsiteX81" fmla="*/ 1431996 w 8411286"/>
              <a:gd name="connsiteY81" fmla="*/ 4659044 h 6736476"/>
              <a:gd name="connsiteX82" fmla="*/ 1147194 w 8411286"/>
              <a:gd name="connsiteY82" fmla="*/ 4510315 h 6736476"/>
              <a:gd name="connsiteX83" fmla="*/ 933065 w 8411286"/>
              <a:gd name="connsiteY83" fmla="*/ 4520863 h 6736476"/>
              <a:gd name="connsiteX84" fmla="*/ 779062 w 8411286"/>
              <a:gd name="connsiteY84" fmla="*/ 4470232 h 6736476"/>
              <a:gd name="connsiteX85" fmla="*/ 715772 w 8411286"/>
              <a:gd name="connsiteY85" fmla="*/ 4415381 h 6736476"/>
              <a:gd name="connsiteX86" fmla="*/ 583919 w 8411286"/>
              <a:gd name="connsiteY86" fmla="*/ 4235007 h 6736476"/>
              <a:gd name="connsiteX87" fmla="*/ 567041 w 8411286"/>
              <a:gd name="connsiteY87" fmla="*/ 3954424 h 6736476"/>
              <a:gd name="connsiteX88" fmla="*/ 635604 w 8411286"/>
              <a:gd name="connsiteY88" fmla="*/ 3848942 h 6736476"/>
              <a:gd name="connsiteX89" fmla="*/ 728428 w 8411286"/>
              <a:gd name="connsiteY89" fmla="*/ 3725527 h 6736476"/>
              <a:gd name="connsiteX90" fmla="*/ 756909 w 8411286"/>
              <a:gd name="connsiteY90" fmla="*/ 3679114 h 6736476"/>
              <a:gd name="connsiteX91" fmla="*/ 798047 w 8411286"/>
              <a:gd name="connsiteY91" fmla="*/ 3627429 h 6736476"/>
              <a:gd name="connsiteX92" fmla="*/ 804376 w 8411286"/>
              <a:gd name="connsiteY92" fmla="*/ 3462877 h 6736476"/>
              <a:gd name="connsiteX93" fmla="*/ 693620 w 8411286"/>
              <a:gd name="connsiteY93" fmla="*/ 3265625 h 6736476"/>
              <a:gd name="connsiteX94" fmla="*/ 730538 w 8411286"/>
              <a:gd name="connsiteY94" fmla="*/ 3218158 h 6736476"/>
              <a:gd name="connsiteX95" fmla="*/ 796992 w 8411286"/>
              <a:gd name="connsiteY95" fmla="*/ 3235034 h 6736476"/>
              <a:gd name="connsiteX96" fmla="*/ 844459 w 8411286"/>
              <a:gd name="connsiteY96" fmla="*/ 3233980 h 6736476"/>
              <a:gd name="connsiteX97" fmla="*/ 841295 w 8411286"/>
              <a:gd name="connsiteY97" fmla="*/ 3199171 h 6736476"/>
              <a:gd name="connsiteX98" fmla="*/ 800158 w 8411286"/>
              <a:gd name="connsiteY98" fmla="*/ 3174911 h 6736476"/>
              <a:gd name="connsiteX99" fmla="*/ 615564 w 8411286"/>
              <a:gd name="connsiteY99" fmla="*/ 3159086 h 6736476"/>
              <a:gd name="connsiteX100" fmla="*/ 235828 w 8411286"/>
              <a:gd name="connsiteY100" fmla="*/ 3056770 h 6736476"/>
              <a:gd name="connsiteX101" fmla="*/ 50177 w 8411286"/>
              <a:gd name="connsiteY101" fmla="*/ 2912259 h 6736476"/>
              <a:gd name="connsiteX102" fmla="*/ 1656 w 8411286"/>
              <a:gd name="connsiteY102" fmla="*/ 2697076 h 6736476"/>
              <a:gd name="connsiteX103" fmla="*/ 103975 w 8411286"/>
              <a:gd name="connsiteY103" fmla="*/ 2348984 h 6736476"/>
              <a:gd name="connsiteX104" fmla="*/ 149331 w 8411286"/>
              <a:gd name="connsiteY104" fmla="*/ 2344764 h 6736476"/>
              <a:gd name="connsiteX105" fmla="*/ 134563 w 8411286"/>
              <a:gd name="connsiteY105" fmla="*/ 2317339 h 6736476"/>
              <a:gd name="connsiteX106" fmla="*/ 191525 w 8411286"/>
              <a:gd name="connsiteY106" fmla="*/ 2400669 h 6736476"/>
              <a:gd name="connsiteX107" fmla="*/ 166208 w 8411286"/>
              <a:gd name="connsiteY107" fmla="*/ 2585263 h 6736476"/>
              <a:gd name="connsiteX108" fmla="*/ 160934 w 8411286"/>
              <a:gd name="connsiteY108" fmla="*/ 2716062 h 6736476"/>
              <a:gd name="connsiteX109" fmla="*/ 207347 w 8411286"/>
              <a:gd name="connsiteY109" fmla="*/ 2771968 h 6736476"/>
              <a:gd name="connsiteX110" fmla="*/ 523794 w 8411286"/>
              <a:gd name="connsiteY110" fmla="*/ 2843695 h 6736476"/>
              <a:gd name="connsiteX111" fmla="*/ 1049096 w 8411286"/>
              <a:gd name="connsiteY111" fmla="*/ 2824709 h 6736476"/>
              <a:gd name="connsiteX112" fmla="*/ 1113439 w 8411286"/>
              <a:gd name="connsiteY112" fmla="*/ 2786736 h 6736476"/>
              <a:gd name="connsiteX113" fmla="*/ 1546971 w 8411286"/>
              <a:gd name="connsiteY113" fmla="*/ 2606360 h 6736476"/>
              <a:gd name="connsiteX114" fmla="*/ 1784306 w 8411286"/>
              <a:gd name="connsiteY114" fmla="*/ 2570497 h 6736476"/>
              <a:gd name="connsiteX115" fmla="*/ 1917215 w 8411286"/>
              <a:gd name="connsiteY115" fmla="*/ 2546234 h 6736476"/>
              <a:gd name="connsiteX116" fmla="*/ 2025860 w 8411286"/>
              <a:gd name="connsiteY116" fmla="*/ 2568387 h 6736476"/>
              <a:gd name="connsiteX117" fmla="*/ 2092315 w 8411286"/>
              <a:gd name="connsiteY117" fmla="*/ 2577879 h 6736476"/>
              <a:gd name="connsiteX118" fmla="*/ 2156659 w 8411286"/>
              <a:gd name="connsiteY118" fmla="*/ 2562057 h 6736476"/>
              <a:gd name="connsiteX119" fmla="*/ 2279017 w 8411286"/>
              <a:gd name="connsiteY119" fmla="*/ 2608470 h 6736476"/>
              <a:gd name="connsiteX120" fmla="*/ 2316992 w 8411286"/>
              <a:gd name="connsiteY120" fmla="*/ 2628512 h 6736476"/>
              <a:gd name="connsiteX121" fmla="*/ 2459391 w 8411286"/>
              <a:gd name="connsiteY121" fmla="*/ 2628512 h 6736476"/>
              <a:gd name="connsiteX122" fmla="*/ 2417198 w 8411286"/>
              <a:gd name="connsiteY122" fmla="*/ 2585263 h 6736476"/>
              <a:gd name="connsiteX123" fmla="*/ 2108138 w 8411286"/>
              <a:gd name="connsiteY123" fmla="*/ 2382739 h 6736476"/>
              <a:gd name="connsiteX124" fmla="*/ 1772704 w 8411286"/>
              <a:gd name="connsiteY124" fmla="*/ 2105321 h 6736476"/>
              <a:gd name="connsiteX125" fmla="*/ 1714689 w 8411286"/>
              <a:gd name="connsiteY125" fmla="*/ 1995618 h 6736476"/>
              <a:gd name="connsiteX126" fmla="*/ 1738949 w 8411286"/>
              <a:gd name="connsiteY126" fmla="*/ 1969247 h 6736476"/>
              <a:gd name="connsiteX127" fmla="*/ 1819115 w 8411286"/>
              <a:gd name="connsiteY127" fmla="*/ 2000892 h 6736476"/>
              <a:gd name="connsiteX128" fmla="*/ 2635547 w 8411286"/>
              <a:gd name="connsiteY128" fmla="*/ 2418601 h 6736476"/>
              <a:gd name="connsiteX129" fmla="*/ 2734702 w 8411286"/>
              <a:gd name="connsiteY129" fmla="*/ 2456576 h 6736476"/>
              <a:gd name="connsiteX130" fmla="*/ 2884487 w 8411286"/>
              <a:gd name="connsiteY130" fmla="*/ 2744543 h 6736476"/>
              <a:gd name="connsiteX131" fmla="*/ 2753688 w 8411286"/>
              <a:gd name="connsiteY131" fmla="*/ 2889052 h 6736476"/>
              <a:gd name="connsiteX132" fmla="*/ 2565930 w 8411286"/>
              <a:gd name="connsiteY132" fmla="*/ 2950231 h 6736476"/>
              <a:gd name="connsiteX133" fmla="*/ 2551164 w 8411286"/>
              <a:gd name="connsiteY133" fmla="*/ 2958672 h 6736476"/>
              <a:gd name="connsiteX134" fmla="*/ 2756852 w 8411286"/>
              <a:gd name="connsiteY134" fmla="*/ 3079977 h 6736476"/>
              <a:gd name="connsiteX135" fmla="*/ 3097560 w 8411286"/>
              <a:gd name="connsiteY135" fmla="*/ 3270899 h 6736476"/>
              <a:gd name="connsiteX136" fmla="*/ 3309581 w 8411286"/>
              <a:gd name="connsiteY136" fmla="*/ 3413300 h 6736476"/>
              <a:gd name="connsiteX137" fmla="*/ 3500503 w 8411286"/>
              <a:gd name="connsiteY137" fmla="*/ 3527221 h 6736476"/>
              <a:gd name="connsiteX138" fmla="*/ 3864417 w 8411286"/>
              <a:gd name="connsiteY138" fmla="*/ 3729747 h 6736476"/>
              <a:gd name="connsiteX139" fmla="*/ 4351744 w 8411286"/>
              <a:gd name="connsiteY139" fmla="*/ 3916449 h 6736476"/>
              <a:gd name="connsiteX140" fmla="*/ 5174507 w 8411286"/>
              <a:gd name="connsiteY140" fmla="*/ 3980795 h 6736476"/>
              <a:gd name="connsiteX141" fmla="*/ 5307035 w 8411286"/>
              <a:gd name="connsiteY141" fmla="*/ 3970823 h 6736476"/>
              <a:gd name="connsiteX142" fmla="*/ 5359406 w 8411286"/>
              <a:gd name="connsiteY142" fmla="*/ 3964465 h 6736476"/>
              <a:gd name="connsiteX143" fmla="*/ 5363328 w 8411286"/>
              <a:gd name="connsiteY143" fmla="*/ 3954536 h 6736476"/>
              <a:gd name="connsiteX144" fmla="*/ 5408815 w 8411286"/>
              <a:gd name="connsiteY144" fmla="*/ 3914382 h 6736476"/>
              <a:gd name="connsiteX145" fmla="*/ 5475947 w 8411286"/>
              <a:gd name="connsiteY145" fmla="*/ 3868581 h 6736476"/>
              <a:gd name="connsiteX146" fmla="*/ 5546216 w 8411286"/>
              <a:gd name="connsiteY146" fmla="*/ 3821527 h 6736476"/>
              <a:gd name="connsiteX147" fmla="*/ 5943364 w 8411286"/>
              <a:gd name="connsiteY147" fmla="*/ 3538566 h 6736476"/>
              <a:gd name="connsiteX148" fmla="*/ 5933953 w 8411286"/>
              <a:gd name="connsiteY148" fmla="*/ 3480218 h 6736476"/>
              <a:gd name="connsiteX149" fmla="*/ 5900701 w 8411286"/>
              <a:gd name="connsiteY149" fmla="*/ 3472062 h 6736476"/>
              <a:gd name="connsiteX150" fmla="*/ 5373053 w 8411286"/>
              <a:gd name="connsiteY150" fmla="*/ 3424378 h 6736476"/>
              <a:gd name="connsiteX151" fmla="*/ 5116444 w 8411286"/>
              <a:gd name="connsiteY151" fmla="*/ 3414967 h 6736476"/>
              <a:gd name="connsiteX152" fmla="*/ 5043038 w 8411286"/>
              <a:gd name="connsiteY152" fmla="*/ 3470807 h 6736476"/>
              <a:gd name="connsiteX153" fmla="*/ 5031745 w 8411286"/>
              <a:gd name="connsiteY153" fmla="*/ 3516607 h 6736476"/>
              <a:gd name="connsiteX154" fmla="*/ 5001629 w 8411286"/>
              <a:gd name="connsiteY154" fmla="*/ 3631422 h 6736476"/>
              <a:gd name="connsiteX155" fmla="*/ 4881167 w 8411286"/>
              <a:gd name="connsiteY155" fmla="*/ 3743101 h 6736476"/>
              <a:gd name="connsiteX156" fmla="*/ 4819682 w 8411286"/>
              <a:gd name="connsiteY156" fmla="*/ 3803959 h 6736476"/>
              <a:gd name="connsiteX157" fmla="*/ 4793958 w 8411286"/>
              <a:gd name="connsiteY157" fmla="*/ 3860425 h 6736476"/>
              <a:gd name="connsiteX158" fmla="*/ 4745021 w 8411286"/>
              <a:gd name="connsiteY158" fmla="*/ 3854779 h 6736476"/>
              <a:gd name="connsiteX159" fmla="*/ 4721806 w 8411286"/>
              <a:gd name="connsiteY159" fmla="*/ 3819644 h 6736476"/>
              <a:gd name="connsiteX160" fmla="*/ 4706748 w 8411286"/>
              <a:gd name="connsiteY160" fmla="*/ 3847877 h 6736476"/>
              <a:gd name="connsiteX161" fmla="*/ 4690436 w 8411286"/>
              <a:gd name="connsiteY161" fmla="*/ 3911246 h 6736476"/>
              <a:gd name="connsiteX162" fmla="*/ 4656557 w 8411286"/>
              <a:gd name="connsiteY162" fmla="*/ 3936968 h 6736476"/>
              <a:gd name="connsiteX163" fmla="*/ 4634597 w 8411286"/>
              <a:gd name="connsiteY163" fmla="*/ 3909363 h 6736476"/>
              <a:gd name="connsiteX164" fmla="*/ 4624559 w 8411286"/>
              <a:gd name="connsiteY164" fmla="*/ 3862935 h 6736476"/>
              <a:gd name="connsiteX165" fmla="*/ 4614520 w 8411286"/>
              <a:gd name="connsiteY165" fmla="*/ 3893677 h 6736476"/>
              <a:gd name="connsiteX166" fmla="*/ 4591306 w 8411286"/>
              <a:gd name="connsiteY166" fmla="*/ 3923165 h 6736476"/>
              <a:gd name="connsiteX167" fmla="*/ 4557426 w 8411286"/>
              <a:gd name="connsiteY167" fmla="*/ 3900579 h 6736476"/>
              <a:gd name="connsiteX168" fmla="*/ 4532330 w 8411286"/>
              <a:gd name="connsiteY168" fmla="*/ 3791410 h 6736476"/>
              <a:gd name="connsiteX169" fmla="*/ 4531703 w 8411286"/>
              <a:gd name="connsiteY169" fmla="*/ 3723023 h 6736476"/>
              <a:gd name="connsiteX170" fmla="*/ 4448885 w 8411286"/>
              <a:gd name="connsiteY170" fmla="*/ 3766942 h 6736476"/>
              <a:gd name="connsiteX171" fmla="*/ 4448885 w 8411286"/>
              <a:gd name="connsiteY171" fmla="*/ 3559898 h 6736476"/>
              <a:gd name="connsiteX172" fmla="*/ 4463316 w 8411286"/>
              <a:gd name="connsiteY172" fmla="*/ 3532919 h 6736476"/>
              <a:gd name="connsiteX173" fmla="*/ 4690436 w 8411286"/>
              <a:gd name="connsiteY173" fmla="*/ 2978920 h 6736476"/>
              <a:gd name="connsiteX174" fmla="*/ 4927595 w 8411286"/>
              <a:gd name="connsiteY174" fmla="*/ 2711019 h 6736476"/>
              <a:gd name="connsiteX175" fmla="*/ 5275805 w 8411286"/>
              <a:gd name="connsiteY175" fmla="*/ 2466331 h 6736476"/>
              <a:gd name="connsiteX176" fmla="*/ 5731929 w 8411286"/>
              <a:gd name="connsiteY176" fmla="*/ 2199683 h 6736476"/>
              <a:gd name="connsiteX177" fmla="*/ 5826667 w 8411286"/>
              <a:gd name="connsiteY177" fmla="*/ 2087378 h 6736476"/>
              <a:gd name="connsiteX178" fmla="*/ 5894427 w 8411286"/>
              <a:gd name="connsiteY178" fmla="*/ 1910450 h 6736476"/>
              <a:gd name="connsiteX179" fmla="*/ 6199972 w 8411286"/>
              <a:gd name="connsiteY179" fmla="*/ 1572278 h 6736476"/>
              <a:gd name="connsiteX180" fmla="*/ 6236363 w 8411286"/>
              <a:gd name="connsiteY180" fmla="*/ 1530869 h 6736476"/>
              <a:gd name="connsiteX181" fmla="*/ 6233226 w 8411286"/>
              <a:gd name="connsiteY181" fmla="*/ 1470012 h 6736476"/>
              <a:gd name="connsiteX182" fmla="*/ 6184288 w 8411286"/>
              <a:gd name="connsiteY182" fmla="*/ 1457463 h 6736476"/>
              <a:gd name="connsiteX183" fmla="*/ 6119666 w 8411286"/>
              <a:gd name="connsiteY183" fmla="*/ 1467501 h 6736476"/>
              <a:gd name="connsiteX184" fmla="*/ 5976616 w 8411286"/>
              <a:gd name="connsiteY184" fmla="*/ 1475658 h 6736476"/>
              <a:gd name="connsiteX185" fmla="*/ 5893799 w 8411286"/>
              <a:gd name="connsiteY185" fmla="*/ 1374646 h 6736476"/>
              <a:gd name="connsiteX186" fmla="*/ 5956539 w 8411286"/>
              <a:gd name="connsiteY186" fmla="*/ 1308140 h 6736476"/>
              <a:gd name="connsiteX187" fmla="*/ 6087040 w 8411286"/>
              <a:gd name="connsiteY187" fmla="*/ 1246654 h 6736476"/>
              <a:gd name="connsiteX188" fmla="*/ 6108999 w 8411286"/>
              <a:gd name="connsiteY188" fmla="*/ 1201481 h 6736476"/>
              <a:gd name="connsiteX189" fmla="*/ 6058807 w 8411286"/>
              <a:gd name="connsiteY189" fmla="*/ 1185169 h 6736476"/>
              <a:gd name="connsiteX190" fmla="*/ 6009869 w 8411286"/>
              <a:gd name="connsiteY190" fmla="*/ 1225323 h 6736476"/>
              <a:gd name="connsiteX191" fmla="*/ 5906347 w 8411286"/>
              <a:gd name="connsiteY191" fmla="*/ 1288691 h 6736476"/>
              <a:gd name="connsiteX192" fmla="*/ 5689266 w 8411286"/>
              <a:gd name="connsiteY192" fmla="*/ 1229087 h 6736476"/>
              <a:gd name="connsiteX193" fmla="*/ 5573823 w 8411286"/>
              <a:gd name="connsiteY193" fmla="*/ 1109880 h 6736476"/>
              <a:gd name="connsiteX194" fmla="*/ 5601428 w 8411286"/>
              <a:gd name="connsiteY194" fmla="*/ 927306 h 6736476"/>
              <a:gd name="connsiteX195" fmla="*/ 5812863 w 8411286"/>
              <a:gd name="connsiteY195" fmla="*/ 805588 h 6736476"/>
              <a:gd name="connsiteX196" fmla="*/ 5938972 w 8411286"/>
              <a:gd name="connsiteY196" fmla="*/ 547725 h 6736476"/>
              <a:gd name="connsiteX197" fmla="*/ 5928306 w 8411286"/>
              <a:gd name="connsiteY197" fmla="*/ 479338 h 6736476"/>
              <a:gd name="connsiteX198" fmla="*/ 5984774 w 8411286"/>
              <a:gd name="connsiteY198" fmla="*/ 344446 h 6736476"/>
              <a:gd name="connsiteX199" fmla="*/ 6093941 w 8411286"/>
              <a:gd name="connsiteY199" fmla="*/ 259746 h 6736476"/>
              <a:gd name="connsiteX200" fmla="*/ 6622844 w 8411286"/>
              <a:gd name="connsiteY200" fmla="*/ 48310 h 6736476"/>
              <a:gd name="connsiteX201" fmla="*/ 6826123 w 8411286"/>
              <a:gd name="connsiteY201" fmla="*/ 37017 h 6736476"/>
              <a:gd name="connsiteX202" fmla="*/ 6937173 w 8411286"/>
              <a:gd name="connsiteY202" fmla="*/ 0 h 673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8411286" h="6736476">
                <a:moveTo>
                  <a:pt x="5699762" y="5934811"/>
                </a:moveTo>
                <a:lnTo>
                  <a:pt x="5699473" y="5964269"/>
                </a:lnTo>
                <a:lnTo>
                  <a:pt x="5704951" y="6001406"/>
                </a:lnTo>
                <a:close/>
                <a:moveTo>
                  <a:pt x="5700507" y="5913361"/>
                </a:moveTo>
                <a:lnTo>
                  <a:pt x="5699940" y="5916657"/>
                </a:lnTo>
                <a:lnTo>
                  <a:pt x="5699858" y="5924998"/>
                </a:lnTo>
                <a:close/>
                <a:moveTo>
                  <a:pt x="6937173" y="0"/>
                </a:moveTo>
                <a:cubicBezTo>
                  <a:pt x="6995523" y="0"/>
                  <a:pt x="7054499" y="0"/>
                  <a:pt x="7112847" y="0"/>
                </a:cubicBezTo>
                <a:cubicBezTo>
                  <a:pt x="7130415" y="10666"/>
                  <a:pt x="7148610" y="20705"/>
                  <a:pt x="7165550" y="31998"/>
                </a:cubicBezTo>
                <a:cubicBezTo>
                  <a:pt x="7205704" y="59603"/>
                  <a:pt x="7230800" y="97248"/>
                  <a:pt x="7230172" y="147441"/>
                </a:cubicBezTo>
                <a:cubicBezTo>
                  <a:pt x="7228918" y="212063"/>
                  <a:pt x="7257779" y="259119"/>
                  <a:pt x="7308598" y="296136"/>
                </a:cubicBezTo>
                <a:cubicBezTo>
                  <a:pt x="7326165" y="309311"/>
                  <a:pt x="7344359" y="321859"/>
                  <a:pt x="7361927" y="334407"/>
                </a:cubicBezTo>
                <a:cubicBezTo>
                  <a:pt x="7612890" y="510081"/>
                  <a:pt x="7769741" y="742220"/>
                  <a:pt x="7786681" y="1054668"/>
                </a:cubicBezTo>
                <a:cubicBezTo>
                  <a:pt x="7790445" y="1124311"/>
                  <a:pt x="7809267" y="1188306"/>
                  <a:pt x="7843148" y="1247910"/>
                </a:cubicBezTo>
                <a:cubicBezTo>
                  <a:pt x="7890203" y="1330099"/>
                  <a:pt x="7939140" y="1412290"/>
                  <a:pt x="7989333" y="1492598"/>
                </a:cubicBezTo>
                <a:cubicBezTo>
                  <a:pt x="8092227" y="1658860"/>
                  <a:pt x="8187592" y="1828886"/>
                  <a:pt x="8255980" y="2013344"/>
                </a:cubicBezTo>
                <a:cubicBezTo>
                  <a:pt x="8324995" y="2201565"/>
                  <a:pt x="8356365" y="2395434"/>
                  <a:pt x="8328759" y="2595576"/>
                </a:cubicBezTo>
                <a:cubicBezTo>
                  <a:pt x="8291114" y="2865361"/>
                  <a:pt x="8316211" y="3128870"/>
                  <a:pt x="8394636" y="3388617"/>
                </a:cubicBezTo>
                <a:lnTo>
                  <a:pt x="8411286" y="3449238"/>
                </a:lnTo>
                <a:lnTo>
                  <a:pt x="8411286" y="6736476"/>
                </a:lnTo>
                <a:lnTo>
                  <a:pt x="7208192" y="6736476"/>
                </a:lnTo>
                <a:lnTo>
                  <a:pt x="7224525" y="6699435"/>
                </a:lnTo>
                <a:cubicBezTo>
                  <a:pt x="7227035" y="6691906"/>
                  <a:pt x="7218879" y="6676220"/>
                  <a:pt x="7211350" y="6671829"/>
                </a:cubicBezTo>
                <a:cubicBezTo>
                  <a:pt x="7206331" y="6668692"/>
                  <a:pt x="7191273" y="6676220"/>
                  <a:pt x="7184371" y="6683122"/>
                </a:cubicBezTo>
                <a:cubicBezTo>
                  <a:pt x="7173706" y="6694415"/>
                  <a:pt x="7168059" y="6710101"/>
                  <a:pt x="7158021" y="6721394"/>
                </a:cubicBezTo>
                <a:lnTo>
                  <a:pt x="7140347" y="6736476"/>
                </a:lnTo>
                <a:lnTo>
                  <a:pt x="7106917" y="6736476"/>
                </a:lnTo>
                <a:lnTo>
                  <a:pt x="7103015" y="6712307"/>
                </a:lnTo>
                <a:cubicBezTo>
                  <a:pt x="7099633" y="6663164"/>
                  <a:pt x="7103750" y="6615520"/>
                  <a:pt x="7059519" y="6580228"/>
                </a:cubicBezTo>
                <a:cubicBezTo>
                  <a:pt x="7051362" y="6607833"/>
                  <a:pt x="7042579" y="6635440"/>
                  <a:pt x="7043833" y="6663045"/>
                </a:cubicBezTo>
                <a:cubicBezTo>
                  <a:pt x="7044775" y="6683750"/>
                  <a:pt x="7047912" y="6704297"/>
                  <a:pt x="7051205" y="6724845"/>
                </a:cubicBezTo>
                <a:lnTo>
                  <a:pt x="7052770" y="6736476"/>
                </a:lnTo>
                <a:lnTo>
                  <a:pt x="6976399" y="6736476"/>
                </a:lnTo>
                <a:lnTo>
                  <a:pt x="6969171" y="6722022"/>
                </a:lnTo>
                <a:lnTo>
                  <a:pt x="6965668" y="6736476"/>
                </a:lnTo>
                <a:lnTo>
                  <a:pt x="5912639" y="6736476"/>
                </a:lnTo>
                <a:lnTo>
                  <a:pt x="5766309" y="6264493"/>
                </a:lnTo>
                <a:lnTo>
                  <a:pt x="5730397" y="6316172"/>
                </a:lnTo>
                <a:cubicBezTo>
                  <a:pt x="5723013" y="6324610"/>
                  <a:pt x="5717739" y="6334104"/>
                  <a:pt x="5716685" y="6345706"/>
                </a:cubicBezTo>
                <a:cubicBezTo>
                  <a:pt x="5710357" y="6415324"/>
                  <a:pt x="5685041" y="6477559"/>
                  <a:pt x="5642847" y="6530301"/>
                </a:cubicBezTo>
                <a:cubicBezTo>
                  <a:pt x="5614895" y="6565638"/>
                  <a:pt x="5591557" y="6602623"/>
                  <a:pt x="5571861" y="6640910"/>
                </a:cubicBezTo>
                <a:lnTo>
                  <a:pt x="5532211" y="6736476"/>
                </a:lnTo>
                <a:lnTo>
                  <a:pt x="5291750" y="6736476"/>
                </a:lnTo>
                <a:lnTo>
                  <a:pt x="5314799" y="6682196"/>
                </a:lnTo>
                <a:cubicBezTo>
                  <a:pt x="5382308" y="6499710"/>
                  <a:pt x="5380195" y="6314062"/>
                  <a:pt x="5336949" y="6127357"/>
                </a:cubicBezTo>
                <a:cubicBezTo>
                  <a:pt x="5331675" y="6105207"/>
                  <a:pt x="5325347" y="6103097"/>
                  <a:pt x="5305304" y="6110481"/>
                </a:cubicBezTo>
                <a:cubicBezTo>
                  <a:pt x="5234633" y="6135798"/>
                  <a:pt x="5171343" y="6172717"/>
                  <a:pt x="5111217" y="6218074"/>
                </a:cubicBezTo>
                <a:cubicBezTo>
                  <a:pt x="5079573" y="6241280"/>
                  <a:pt x="5074299" y="6269759"/>
                  <a:pt x="5080627" y="6304567"/>
                </a:cubicBezTo>
                <a:cubicBezTo>
                  <a:pt x="5086957" y="6341486"/>
                  <a:pt x="5104887" y="6374187"/>
                  <a:pt x="5130204" y="6400558"/>
                </a:cubicBezTo>
                <a:cubicBezTo>
                  <a:pt x="5201931" y="6474395"/>
                  <a:pt x="5216700" y="6560891"/>
                  <a:pt x="5197713" y="6657933"/>
                </a:cubicBezTo>
                <a:cubicBezTo>
                  <a:pt x="5193493" y="6679030"/>
                  <a:pt x="5193493" y="6701183"/>
                  <a:pt x="5190329" y="6723333"/>
                </a:cubicBezTo>
                <a:lnTo>
                  <a:pt x="5190795" y="6736476"/>
                </a:lnTo>
                <a:lnTo>
                  <a:pt x="5114216" y="6736476"/>
                </a:lnTo>
                <a:lnTo>
                  <a:pt x="5090121" y="6712785"/>
                </a:lnTo>
                <a:cubicBezTo>
                  <a:pt x="5075353" y="6701183"/>
                  <a:pt x="5079573" y="6680086"/>
                  <a:pt x="5078517" y="6664264"/>
                </a:cubicBezTo>
                <a:cubicBezTo>
                  <a:pt x="5074299" y="6607302"/>
                  <a:pt x="5052146" y="6565109"/>
                  <a:pt x="4997297" y="6540849"/>
                </a:cubicBezTo>
                <a:cubicBezTo>
                  <a:pt x="4947720" y="6519752"/>
                  <a:pt x="4920293" y="6478613"/>
                  <a:pt x="4908691" y="6426928"/>
                </a:cubicBezTo>
                <a:cubicBezTo>
                  <a:pt x="4903417" y="6402668"/>
                  <a:pt x="4897089" y="6379461"/>
                  <a:pt x="4889705" y="6356255"/>
                </a:cubicBezTo>
                <a:cubicBezTo>
                  <a:pt x="4872826" y="6304567"/>
                  <a:pt x="4840127" y="6286637"/>
                  <a:pt x="4786333" y="6299293"/>
                </a:cubicBezTo>
                <a:cubicBezTo>
                  <a:pt x="4690342" y="6320390"/>
                  <a:pt x="4593300" y="6324610"/>
                  <a:pt x="4495200" y="6323556"/>
                </a:cubicBezTo>
                <a:cubicBezTo>
                  <a:pt x="4380225" y="6323556"/>
                  <a:pt x="4265248" y="6322500"/>
                  <a:pt x="4150274" y="6322500"/>
                </a:cubicBezTo>
                <a:cubicBezTo>
                  <a:pt x="4096479" y="6321446"/>
                  <a:pt x="4042681" y="6329884"/>
                  <a:pt x="3989940" y="6338322"/>
                </a:cubicBezTo>
                <a:cubicBezTo>
                  <a:pt x="3968844" y="6341486"/>
                  <a:pt x="3950911" y="6349927"/>
                  <a:pt x="3937199" y="6367857"/>
                </a:cubicBezTo>
                <a:cubicBezTo>
                  <a:pt x="3924541" y="6384735"/>
                  <a:pt x="3906610" y="6399502"/>
                  <a:pt x="3891842" y="6415324"/>
                </a:cubicBezTo>
                <a:cubicBezTo>
                  <a:pt x="3869692" y="6438530"/>
                  <a:pt x="3846485" y="6454353"/>
                  <a:pt x="3810620" y="6455409"/>
                </a:cubicBezTo>
                <a:cubicBezTo>
                  <a:pt x="3756825" y="6457517"/>
                  <a:pt x="3718850" y="6501820"/>
                  <a:pt x="3670329" y="6521863"/>
                </a:cubicBezTo>
                <a:cubicBezTo>
                  <a:pt x="3656617" y="6528191"/>
                  <a:pt x="3665055" y="6544013"/>
                  <a:pt x="3665055" y="6555617"/>
                </a:cubicBezTo>
                <a:cubicBezTo>
                  <a:pt x="3666637" y="6592536"/>
                  <a:pt x="3670922" y="6628400"/>
                  <a:pt x="3677927" y="6663210"/>
                </a:cubicBezTo>
                <a:lnTo>
                  <a:pt x="3699047" y="6736476"/>
                </a:lnTo>
                <a:lnTo>
                  <a:pt x="2645249" y="6736476"/>
                </a:lnTo>
                <a:lnTo>
                  <a:pt x="2742086" y="6647385"/>
                </a:lnTo>
                <a:cubicBezTo>
                  <a:pt x="2760016" y="6631563"/>
                  <a:pt x="2758962" y="6618907"/>
                  <a:pt x="2743140" y="6603084"/>
                </a:cubicBezTo>
                <a:cubicBezTo>
                  <a:pt x="2724154" y="6585152"/>
                  <a:pt x="2707275" y="6565109"/>
                  <a:pt x="2687235" y="6550343"/>
                </a:cubicBezTo>
                <a:cubicBezTo>
                  <a:pt x="2619725" y="6501820"/>
                  <a:pt x="2572260" y="6437477"/>
                  <a:pt x="2540616" y="6362583"/>
                </a:cubicBezTo>
                <a:cubicBezTo>
                  <a:pt x="2486818" y="6232840"/>
                  <a:pt x="2408763" y="6123139"/>
                  <a:pt x="2301170" y="6031369"/>
                </a:cubicBezTo>
                <a:cubicBezTo>
                  <a:pt x="2231550" y="5972300"/>
                  <a:pt x="2188303" y="5894242"/>
                  <a:pt x="2170371" y="5803528"/>
                </a:cubicBezTo>
                <a:cubicBezTo>
                  <a:pt x="2144000" y="5668511"/>
                  <a:pt x="2083875" y="5547206"/>
                  <a:pt x="2008983" y="5434340"/>
                </a:cubicBezTo>
                <a:cubicBezTo>
                  <a:pt x="1900337" y="5270842"/>
                  <a:pt x="1812788" y="5098906"/>
                  <a:pt x="1746334" y="4914312"/>
                </a:cubicBezTo>
                <a:cubicBezTo>
                  <a:pt x="1737896" y="4891105"/>
                  <a:pt x="1726291" y="4870009"/>
                  <a:pt x="1717853" y="4846804"/>
                </a:cubicBezTo>
                <a:cubicBezTo>
                  <a:pt x="1702030" y="4800391"/>
                  <a:pt x="1680934" y="4769800"/>
                  <a:pt x="1620809" y="4780349"/>
                </a:cubicBezTo>
                <a:cubicBezTo>
                  <a:pt x="1576505" y="4788789"/>
                  <a:pt x="1536423" y="4763472"/>
                  <a:pt x="1502668" y="4732882"/>
                </a:cubicBezTo>
                <a:cubicBezTo>
                  <a:pt x="1477353" y="4709677"/>
                  <a:pt x="1452037" y="4686471"/>
                  <a:pt x="1431996" y="4659044"/>
                </a:cubicBezTo>
                <a:cubicBezTo>
                  <a:pt x="1362377" y="4559892"/>
                  <a:pt x="1263225" y="4520863"/>
                  <a:pt x="1147194" y="4510315"/>
                </a:cubicBezTo>
                <a:cubicBezTo>
                  <a:pt x="1074410" y="4502930"/>
                  <a:pt x="1003736" y="4505041"/>
                  <a:pt x="933065" y="4520863"/>
                </a:cubicBezTo>
                <a:cubicBezTo>
                  <a:pt x="872940" y="4533521"/>
                  <a:pt x="819143" y="4522973"/>
                  <a:pt x="779062" y="4470232"/>
                </a:cubicBezTo>
                <a:cubicBezTo>
                  <a:pt x="762183" y="4447025"/>
                  <a:pt x="740030" y="4429093"/>
                  <a:pt x="715772" y="4415381"/>
                </a:cubicBezTo>
                <a:cubicBezTo>
                  <a:pt x="644042" y="4375298"/>
                  <a:pt x="603960" y="4313062"/>
                  <a:pt x="583919" y="4235007"/>
                </a:cubicBezTo>
                <a:cubicBezTo>
                  <a:pt x="560713" y="4142182"/>
                  <a:pt x="536452" y="4050412"/>
                  <a:pt x="567041" y="3954424"/>
                </a:cubicBezTo>
                <a:cubicBezTo>
                  <a:pt x="580753" y="3912231"/>
                  <a:pt x="599742" y="3876367"/>
                  <a:pt x="635604" y="3848942"/>
                </a:cubicBezTo>
                <a:cubicBezTo>
                  <a:pt x="677797" y="3817297"/>
                  <a:pt x="711552" y="3777214"/>
                  <a:pt x="728428" y="3725527"/>
                </a:cubicBezTo>
                <a:cubicBezTo>
                  <a:pt x="733703" y="3708651"/>
                  <a:pt x="746361" y="3693882"/>
                  <a:pt x="756909" y="3679114"/>
                </a:cubicBezTo>
                <a:cubicBezTo>
                  <a:pt x="769567" y="3661184"/>
                  <a:pt x="784336" y="3645361"/>
                  <a:pt x="798047" y="3627429"/>
                </a:cubicBezTo>
                <a:cubicBezTo>
                  <a:pt x="857117" y="3550427"/>
                  <a:pt x="857117" y="3540933"/>
                  <a:pt x="804376" y="3462877"/>
                </a:cubicBezTo>
                <a:cubicBezTo>
                  <a:pt x="762183" y="3399588"/>
                  <a:pt x="719990" y="3337352"/>
                  <a:pt x="693620" y="3265625"/>
                </a:cubicBezTo>
                <a:cubicBezTo>
                  <a:pt x="682015" y="3232924"/>
                  <a:pt x="694676" y="3214994"/>
                  <a:pt x="730538" y="3218158"/>
                </a:cubicBezTo>
                <a:cubicBezTo>
                  <a:pt x="752691" y="3220268"/>
                  <a:pt x="774841" y="3228706"/>
                  <a:pt x="796992" y="3235034"/>
                </a:cubicBezTo>
                <a:cubicBezTo>
                  <a:pt x="812814" y="3239254"/>
                  <a:pt x="831803" y="3246638"/>
                  <a:pt x="844459" y="3233980"/>
                </a:cubicBezTo>
                <a:cubicBezTo>
                  <a:pt x="849733" y="3228706"/>
                  <a:pt x="845513" y="3210773"/>
                  <a:pt x="841295" y="3199171"/>
                </a:cubicBezTo>
                <a:cubicBezTo>
                  <a:pt x="833911" y="3181239"/>
                  <a:pt x="818088" y="3171744"/>
                  <a:pt x="800158" y="3174911"/>
                </a:cubicBezTo>
                <a:cubicBezTo>
                  <a:pt x="736870" y="3185457"/>
                  <a:pt x="676741" y="3169637"/>
                  <a:pt x="615564" y="3159086"/>
                </a:cubicBezTo>
                <a:cubicBezTo>
                  <a:pt x="485819" y="3136936"/>
                  <a:pt x="356076" y="3112675"/>
                  <a:pt x="235828" y="3056770"/>
                </a:cubicBezTo>
                <a:cubicBezTo>
                  <a:pt x="163044" y="3023015"/>
                  <a:pt x="101864" y="2975548"/>
                  <a:pt x="50177" y="2912259"/>
                </a:cubicBezTo>
                <a:cubicBezTo>
                  <a:pt x="-2564" y="2846859"/>
                  <a:pt x="-2564" y="2773021"/>
                  <a:pt x="1656" y="2697076"/>
                </a:cubicBezTo>
                <a:cubicBezTo>
                  <a:pt x="9041" y="2573661"/>
                  <a:pt x="51233" y="2459740"/>
                  <a:pt x="103975" y="2348984"/>
                </a:cubicBezTo>
                <a:cubicBezTo>
                  <a:pt x="110303" y="2335272"/>
                  <a:pt x="111359" y="2336326"/>
                  <a:pt x="149331" y="2344764"/>
                </a:cubicBezTo>
                <a:cubicBezTo>
                  <a:pt x="148277" y="2333162"/>
                  <a:pt x="127181" y="2332105"/>
                  <a:pt x="134563" y="2317339"/>
                </a:cubicBezTo>
                <a:cubicBezTo>
                  <a:pt x="171482" y="2328941"/>
                  <a:pt x="189415" y="2354258"/>
                  <a:pt x="191525" y="2400669"/>
                </a:cubicBezTo>
                <a:cubicBezTo>
                  <a:pt x="194688" y="2463958"/>
                  <a:pt x="175702" y="2524084"/>
                  <a:pt x="166208" y="2585263"/>
                </a:cubicBezTo>
                <a:cubicBezTo>
                  <a:pt x="158826" y="2628512"/>
                  <a:pt x="149331" y="2671759"/>
                  <a:pt x="160934" y="2716062"/>
                </a:cubicBezTo>
                <a:cubicBezTo>
                  <a:pt x="167264" y="2743487"/>
                  <a:pt x="180976" y="2761419"/>
                  <a:pt x="207347" y="2771968"/>
                </a:cubicBezTo>
                <a:cubicBezTo>
                  <a:pt x="308609" y="2814160"/>
                  <a:pt x="416201" y="2833147"/>
                  <a:pt x="523794" y="2843695"/>
                </a:cubicBezTo>
                <a:cubicBezTo>
                  <a:pt x="698894" y="2860571"/>
                  <a:pt x="875050" y="2857407"/>
                  <a:pt x="1049096" y="2824709"/>
                </a:cubicBezTo>
                <a:cubicBezTo>
                  <a:pt x="1076520" y="2819435"/>
                  <a:pt x="1095507" y="2806776"/>
                  <a:pt x="1113439" y="2786736"/>
                </a:cubicBezTo>
                <a:cubicBezTo>
                  <a:pt x="1227360" y="2653827"/>
                  <a:pt x="1373981" y="2596868"/>
                  <a:pt x="1546971" y="2606360"/>
                </a:cubicBezTo>
                <a:cubicBezTo>
                  <a:pt x="1628193" y="2610580"/>
                  <a:pt x="1706251" y="2588427"/>
                  <a:pt x="1784306" y="2570497"/>
                </a:cubicBezTo>
                <a:cubicBezTo>
                  <a:pt x="1828609" y="2561003"/>
                  <a:pt x="1871856" y="2551508"/>
                  <a:pt x="1917215" y="2546234"/>
                </a:cubicBezTo>
                <a:cubicBezTo>
                  <a:pt x="1956242" y="2542016"/>
                  <a:pt x="1993161" y="2544126"/>
                  <a:pt x="2025860" y="2568387"/>
                </a:cubicBezTo>
                <a:cubicBezTo>
                  <a:pt x="2045902" y="2583153"/>
                  <a:pt x="2069109" y="2584209"/>
                  <a:pt x="2092315" y="2577879"/>
                </a:cubicBezTo>
                <a:cubicBezTo>
                  <a:pt x="2114466" y="2572605"/>
                  <a:pt x="2135562" y="2567331"/>
                  <a:pt x="2156659" y="2562057"/>
                </a:cubicBezTo>
                <a:cubicBezTo>
                  <a:pt x="2208346" y="2548344"/>
                  <a:pt x="2250539" y="2562057"/>
                  <a:pt x="2279017" y="2608470"/>
                </a:cubicBezTo>
                <a:cubicBezTo>
                  <a:pt x="2288512" y="2624292"/>
                  <a:pt x="2299060" y="2628512"/>
                  <a:pt x="2316992" y="2628512"/>
                </a:cubicBezTo>
                <a:cubicBezTo>
                  <a:pt x="2363403" y="2627456"/>
                  <a:pt x="2409816" y="2628512"/>
                  <a:pt x="2459391" y="2628512"/>
                </a:cubicBezTo>
                <a:cubicBezTo>
                  <a:pt x="2449899" y="2607416"/>
                  <a:pt x="2431967" y="2596868"/>
                  <a:pt x="2417198" y="2585263"/>
                </a:cubicBezTo>
                <a:cubicBezTo>
                  <a:pt x="2320156" y="2508261"/>
                  <a:pt x="2210454" y="2451302"/>
                  <a:pt x="2108138" y="2382739"/>
                </a:cubicBezTo>
                <a:cubicBezTo>
                  <a:pt x="1986833" y="2300461"/>
                  <a:pt x="1879240" y="2204473"/>
                  <a:pt x="1772704" y="2105321"/>
                </a:cubicBezTo>
                <a:cubicBezTo>
                  <a:pt x="1741059" y="2075784"/>
                  <a:pt x="1715743" y="2042031"/>
                  <a:pt x="1714689" y="1995618"/>
                </a:cubicBezTo>
                <a:cubicBezTo>
                  <a:pt x="1714689" y="1976632"/>
                  <a:pt x="1718907" y="1969247"/>
                  <a:pt x="1738949" y="1969247"/>
                </a:cubicBezTo>
                <a:cubicBezTo>
                  <a:pt x="1770594" y="1970301"/>
                  <a:pt x="1796965" y="1980850"/>
                  <a:pt x="1819115" y="2000892"/>
                </a:cubicBezTo>
                <a:cubicBezTo>
                  <a:pt x="2052230" y="2217131"/>
                  <a:pt x="2344417" y="2316283"/>
                  <a:pt x="2635547" y="2418601"/>
                </a:cubicBezTo>
                <a:cubicBezTo>
                  <a:pt x="2669302" y="2431260"/>
                  <a:pt x="2703057" y="2441808"/>
                  <a:pt x="2734702" y="2456576"/>
                </a:cubicBezTo>
                <a:cubicBezTo>
                  <a:pt x="2845458" y="2506151"/>
                  <a:pt x="2907692" y="2628512"/>
                  <a:pt x="2884487" y="2744543"/>
                </a:cubicBezTo>
                <a:cubicBezTo>
                  <a:pt x="2869719" y="2818381"/>
                  <a:pt x="2822252" y="2864792"/>
                  <a:pt x="2753688" y="2889052"/>
                </a:cubicBezTo>
                <a:cubicBezTo>
                  <a:pt x="2691453" y="2911205"/>
                  <a:pt x="2628163" y="2930191"/>
                  <a:pt x="2565930" y="2950231"/>
                </a:cubicBezTo>
                <a:cubicBezTo>
                  <a:pt x="2561712" y="2952342"/>
                  <a:pt x="2557492" y="2955505"/>
                  <a:pt x="2551164" y="2958672"/>
                </a:cubicBezTo>
                <a:cubicBezTo>
                  <a:pt x="2617615" y="3005083"/>
                  <a:pt x="2688289" y="3040948"/>
                  <a:pt x="2756852" y="3079977"/>
                </a:cubicBezTo>
                <a:cubicBezTo>
                  <a:pt x="2869719" y="3143266"/>
                  <a:pt x="2985749" y="3204445"/>
                  <a:pt x="3097560" y="3270899"/>
                </a:cubicBezTo>
                <a:cubicBezTo>
                  <a:pt x="3171398" y="3314146"/>
                  <a:pt x="3247345" y="3356339"/>
                  <a:pt x="3309581" y="3413300"/>
                </a:cubicBezTo>
                <a:cubicBezTo>
                  <a:pt x="3366540" y="3466041"/>
                  <a:pt x="3431940" y="3496630"/>
                  <a:pt x="3500503" y="3527221"/>
                </a:cubicBezTo>
                <a:cubicBezTo>
                  <a:pt x="3628136" y="3584180"/>
                  <a:pt x="3748387" y="3653799"/>
                  <a:pt x="3864417" y="3729747"/>
                </a:cubicBezTo>
                <a:cubicBezTo>
                  <a:pt x="4014201" y="3827845"/>
                  <a:pt x="4178752" y="3881641"/>
                  <a:pt x="4351744" y="3916449"/>
                </a:cubicBezTo>
                <a:cubicBezTo>
                  <a:pt x="4622835" y="3971301"/>
                  <a:pt x="4898143" y="3994507"/>
                  <a:pt x="5174507" y="3980795"/>
                </a:cubicBezTo>
                <a:cubicBezTo>
                  <a:pt x="5218810" y="3978685"/>
                  <a:pt x="5262980" y="3975256"/>
                  <a:pt x="5307035" y="3970823"/>
                </a:cubicBezTo>
                <a:lnTo>
                  <a:pt x="5359406" y="3964465"/>
                </a:lnTo>
                <a:lnTo>
                  <a:pt x="5363328" y="3954536"/>
                </a:lnTo>
                <a:cubicBezTo>
                  <a:pt x="5372739" y="3937910"/>
                  <a:pt x="5387169" y="3924107"/>
                  <a:pt x="5408815" y="3914382"/>
                </a:cubicBezTo>
                <a:cubicBezTo>
                  <a:pt x="5433284" y="3903716"/>
                  <a:pt x="5453361" y="3883639"/>
                  <a:pt x="5475947" y="3868581"/>
                </a:cubicBezTo>
                <a:cubicBezTo>
                  <a:pt x="5499161" y="3852897"/>
                  <a:pt x="5520493" y="3833448"/>
                  <a:pt x="5546216" y="3821527"/>
                </a:cubicBezTo>
                <a:cubicBezTo>
                  <a:pt x="5697422" y="3753139"/>
                  <a:pt x="5806590" y="3625776"/>
                  <a:pt x="5943364" y="3538566"/>
                </a:cubicBezTo>
                <a:cubicBezTo>
                  <a:pt x="5966578" y="3524136"/>
                  <a:pt x="5959677" y="3492138"/>
                  <a:pt x="5933953" y="3480218"/>
                </a:cubicBezTo>
                <a:cubicBezTo>
                  <a:pt x="5923915" y="3475826"/>
                  <a:pt x="5911994" y="3473316"/>
                  <a:pt x="5900701" y="3472062"/>
                </a:cubicBezTo>
                <a:cubicBezTo>
                  <a:pt x="5725027" y="3455749"/>
                  <a:pt x="5549353" y="3438181"/>
                  <a:pt x="5373053" y="3424378"/>
                </a:cubicBezTo>
                <a:cubicBezTo>
                  <a:pt x="5287726" y="3417478"/>
                  <a:pt x="5201772" y="3416222"/>
                  <a:pt x="5116444" y="3414967"/>
                </a:cubicBezTo>
                <a:cubicBezTo>
                  <a:pt x="5075036" y="3414341"/>
                  <a:pt x="5055585" y="3431280"/>
                  <a:pt x="5043038" y="3470807"/>
                </a:cubicBezTo>
                <a:cubicBezTo>
                  <a:pt x="5038019" y="3485865"/>
                  <a:pt x="5035508" y="3500923"/>
                  <a:pt x="5031745" y="3516607"/>
                </a:cubicBezTo>
                <a:cubicBezTo>
                  <a:pt x="5022333" y="3554880"/>
                  <a:pt x="5015431" y="3594406"/>
                  <a:pt x="5001629" y="3631422"/>
                </a:cubicBezTo>
                <a:cubicBezTo>
                  <a:pt x="4980924" y="3688516"/>
                  <a:pt x="4943907" y="3729926"/>
                  <a:pt x="4881167" y="3743101"/>
                </a:cubicBezTo>
                <a:cubicBezTo>
                  <a:pt x="4847915" y="3750003"/>
                  <a:pt x="4830347" y="3773216"/>
                  <a:pt x="4819682" y="3803959"/>
                </a:cubicBezTo>
                <a:cubicBezTo>
                  <a:pt x="4813408" y="3823408"/>
                  <a:pt x="4806506" y="3844113"/>
                  <a:pt x="4793958" y="3860425"/>
                </a:cubicBezTo>
                <a:cubicBezTo>
                  <a:pt x="4777645" y="3882384"/>
                  <a:pt x="4758823" y="3877993"/>
                  <a:pt x="4745021" y="3854779"/>
                </a:cubicBezTo>
                <a:cubicBezTo>
                  <a:pt x="4738746" y="3844113"/>
                  <a:pt x="4731218" y="3834074"/>
                  <a:pt x="4721806" y="3819644"/>
                </a:cubicBezTo>
                <a:cubicBezTo>
                  <a:pt x="4714277" y="3833448"/>
                  <a:pt x="4709258" y="3840348"/>
                  <a:pt x="4706748" y="3847877"/>
                </a:cubicBezTo>
                <a:cubicBezTo>
                  <a:pt x="4701102" y="3869209"/>
                  <a:pt x="4699220" y="3891796"/>
                  <a:pt x="4690436" y="3911246"/>
                </a:cubicBezTo>
                <a:cubicBezTo>
                  <a:pt x="4684790" y="3923165"/>
                  <a:pt x="4669104" y="3932577"/>
                  <a:pt x="4656557" y="3936968"/>
                </a:cubicBezTo>
                <a:cubicBezTo>
                  <a:pt x="4652164" y="3938224"/>
                  <a:pt x="4638989" y="3920656"/>
                  <a:pt x="4634597" y="3909363"/>
                </a:cubicBezTo>
                <a:cubicBezTo>
                  <a:pt x="4628950" y="3894932"/>
                  <a:pt x="4627696" y="3878621"/>
                  <a:pt x="4624559" y="3862935"/>
                </a:cubicBezTo>
                <a:cubicBezTo>
                  <a:pt x="4617029" y="3873602"/>
                  <a:pt x="4618284" y="3884895"/>
                  <a:pt x="4614520" y="3893677"/>
                </a:cubicBezTo>
                <a:cubicBezTo>
                  <a:pt x="4608873" y="3905598"/>
                  <a:pt x="4598835" y="3923793"/>
                  <a:pt x="4591306" y="3923165"/>
                </a:cubicBezTo>
                <a:cubicBezTo>
                  <a:pt x="4579386" y="3922539"/>
                  <a:pt x="4560563" y="3911246"/>
                  <a:pt x="4557426" y="3900579"/>
                </a:cubicBezTo>
                <a:cubicBezTo>
                  <a:pt x="4546133" y="3865444"/>
                  <a:pt x="4538605" y="3828427"/>
                  <a:pt x="4532330" y="3791410"/>
                </a:cubicBezTo>
                <a:cubicBezTo>
                  <a:pt x="4529193" y="3771961"/>
                  <a:pt x="4531703" y="3750629"/>
                  <a:pt x="4531703" y="3723023"/>
                </a:cubicBezTo>
                <a:cubicBezTo>
                  <a:pt x="4489039" y="3786391"/>
                  <a:pt x="4489039" y="3786391"/>
                  <a:pt x="4448885" y="3766942"/>
                </a:cubicBezTo>
                <a:cubicBezTo>
                  <a:pt x="4448885" y="3697928"/>
                  <a:pt x="4448885" y="3628913"/>
                  <a:pt x="4448885" y="3559898"/>
                </a:cubicBezTo>
                <a:cubicBezTo>
                  <a:pt x="4453904" y="3551115"/>
                  <a:pt x="4459551" y="3542331"/>
                  <a:pt x="4463316" y="3532919"/>
                </a:cubicBezTo>
                <a:cubicBezTo>
                  <a:pt x="4539232" y="3348463"/>
                  <a:pt x="4617657" y="3164633"/>
                  <a:pt x="4690436" y="2978920"/>
                </a:cubicBezTo>
                <a:cubicBezTo>
                  <a:pt x="4737491" y="2859714"/>
                  <a:pt x="4812780" y="2770622"/>
                  <a:pt x="4927595" y="2711019"/>
                </a:cubicBezTo>
                <a:cubicBezTo>
                  <a:pt x="5054331" y="2645141"/>
                  <a:pt x="5170401" y="2562952"/>
                  <a:pt x="5275805" y="2466331"/>
                </a:cubicBezTo>
                <a:cubicBezTo>
                  <a:pt x="5408815" y="2343987"/>
                  <a:pt x="5557511" y="2251130"/>
                  <a:pt x="5731929" y="2199683"/>
                </a:cubicBezTo>
                <a:cubicBezTo>
                  <a:pt x="5787140" y="2183371"/>
                  <a:pt x="5821021" y="2146982"/>
                  <a:pt x="5826667" y="2087378"/>
                </a:cubicBezTo>
                <a:cubicBezTo>
                  <a:pt x="5832940" y="2022128"/>
                  <a:pt x="5859292" y="1965034"/>
                  <a:pt x="5894427" y="1910450"/>
                </a:cubicBezTo>
                <a:cubicBezTo>
                  <a:pt x="5978499" y="1781204"/>
                  <a:pt x="6077001" y="1665761"/>
                  <a:pt x="6199972" y="1572278"/>
                </a:cubicBezTo>
                <a:cubicBezTo>
                  <a:pt x="6214403" y="1560985"/>
                  <a:pt x="6231344" y="1547182"/>
                  <a:pt x="6236363" y="1530869"/>
                </a:cubicBezTo>
                <a:cubicBezTo>
                  <a:pt x="6242009" y="1512047"/>
                  <a:pt x="6242009" y="1486324"/>
                  <a:pt x="6233226" y="1470012"/>
                </a:cubicBezTo>
                <a:cubicBezTo>
                  <a:pt x="6227579" y="1459972"/>
                  <a:pt x="6201228" y="1456835"/>
                  <a:pt x="6184288" y="1457463"/>
                </a:cubicBezTo>
                <a:cubicBezTo>
                  <a:pt x="6162329" y="1457463"/>
                  <a:pt x="6140997" y="1465619"/>
                  <a:pt x="6119666" y="1467501"/>
                </a:cubicBezTo>
                <a:cubicBezTo>
                  <a:pt x="6071982" y="1471266"/>
                  <a:pt x="6023672" y="1479422"/>
                  <a:pt x="5976616" y="1475658"/>
                </a:cubicBezTo>
                <a:cubicBezTo>
                  <a:pt x="5930816" y="1471893"/>
                  <a:pt x="5898191" y="1425465"/>
                  <a:pt x="5893799" y="1374646"/>
                </a:cubicBezTo>
                <a:cubicBezTo>
                  <a:pt x="5890035" y="1329472"/>
                  <a:pt x="5926425" y="1321943"/>
                  <a:pt x="5956539" y="1308140"/>
                </a:cubicBezTo>
                <a:cubicBezTo>
                  <a:pt x="6000458" y="1288063"/>
                  <a:pt x="6043749" y="1267987"/>
                  <a:pt x="6087040" y="1246654"/>
                </a:cubicBezTo>
                <a:cubicBezTo>
                  <a:pt x="6104608" y="1237870"/>
                  <a:pt x="6119666" y="1224695"/>
                  <a:pt x="6108999" y="1201481"/>
                </a:cubicBezTo>
                <a:cubicBezTo>
                  <a:pt x="6098333" y="1178267"/>
                  <a:pt x="6077629" y="1175758"/>
                  <a:pt x="6058807" y="1185169"/>
                </a:cubicBezTo>
                <a:cubicBezTo>
                  <a:pt x="6040612" y="1194579"/>
                  <a:pt x="6021163" y="1208383"/>
                  <a:pt x="6009869" y="1225323"/>
                </a:cubicBezTo>
                <a:cubicBezTo>
                  <a:pt x="5984146" y="1262340"/>
                  <a:pt x="5950266" y="1282417"/>
                  <a:pt x="5906347" y="1288691"/>
                </a:cubicBezTo>
                <a:cubicBezTo>
                  <a:pt x="5825412" y="1299984"/>
                  <a:pt x="5751378" y="1281162"/>
                  <a:pt x="5689266" y="1229087"/>
                </a:cubicBezTo>
                <a:cubicBezTo>
                  <a:pt x="5647229" y="1193953"/>
                  <a:pt x="5609584" y="1152544"/>
                  <a:pt x="5573823" y="1109880"/>
                </a:cubicBezTo>
                <a:cubicBezTo>
                  <a:pt x="5509199" y="1033965"/>
                  <a:pt x="5517355" y="981262"/>
                  <a:pt x="5601428" y="927306"/>
                </a:cubicBezTo>
                <a:cubicBezTo>
                  <a:pt x="5669815" y="884015"/>
                  <a:pt x="5741339" y="844488"/>
                  <a:pt x="5812863" y="805588"/>
                </a:cubicBezTo>
                <a:cubicBezTo>
                  <a:pt x="5917641" y="748495"/>
                  <a:pt x="5959050" y="665050"/>
                  <a:pt x="5938972" y="547725"/>
                </a:cubicBezTo>
                <a:cubicBezTo>
                  <a:pt x="5935208" y="525139"/>
                  <a:pt x="5930816" y="502552"/>
                  <a:pt x="5928306" y="479338"/>
                </a:cubicBezTo>
                <a:cubicBezTo>
                  <a:pt x="5922660" y="424754"/>
                  <a:pt x="5939599" y="378325"/>
                  <a:pt x="5984774" y="344446"/>
                </a:cubicBezTo>
                <a:cubicBezTo>
                  <a:pt x="6021163" y="316840"/>
                  <a:pt x="6056298" y="286724"/>
                  <a:pt x="6093941" y="259746"/>
                </a:cubicBezTo>
                <a:cubicBezTo>
                  <a:pt x="6252675" y="145558"/>
                  <a:pt x="6425211" y="64622"/>
                  <a:pt x="6622844" y="48310"/>
                </a:cubicBezTo>
                <a:cubicBezTo>
                  <a:pt x="6690603" y="42664"/>
                  <a:pt x="6758991" y="45801"/>
                  <a:pt x="6826123" y="37017"/>
                </a:cubicBezTo>
                <a:cubicBezTo>
                  <a:pt x="6861886" y="36389"/>
                  <a:pt x="6898903" y="14431"/>
                  <a:pt x="6937173" y="0"/>
                </a:cubicBez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387840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8855341-7087-46B2-9738-26BDE092C109}"/>
              </a:ext>
            </a:extLst>
          </p:cNvPr>
          <p:cNvSpPr>
            <a:spLocks noGrp="1"/>
          </p:cNvSpPr>
          <p:nvPr>
            <p:ph type="pic" sz="quarter" idx="11" hasCustomPrompt="1"/>
          </p:nvPr>
        </p:nvSpPr>
        <p:spPr>
          <a:xfrm>
            <a:off x="561962" y="0"/>
            <a:ext cx="11068076" cy="4046220"/>
          </a:xfrm>
          <a:custGeom>
            <a:avLst/>
            <a:gdLst>
              <a:gd name="connsiteX0" fmla="*/ 0 w 11068076"/>
              <a:gd name="connsiteY0" fmla="*/ 0 h 4046220"/>
              <a:gd name="connsiteX1" fmla="*/ 11068076 w 11068076"/>
              <a:gd name="connsiteY1" fmla="*/ 0 h 4046220"/>
              <a:gd name="connsiteX2" fmla="*/ 10988145 w 11068076"/>
              <a:gd name="connsiteY2" fmla="*/ 236229 h 4046220"/>
              <a:gd name="connsiteX3" fmla="*/ 5534038 w 11068076"/>
              <a:gd name="connsiteY3" fmla="*/ 4046220 h 4046220"/>
              <a:gd name="connsiteX4" fmla="*/ 79931 w 11068076"/>
              <a:gd name="connsiteY4" fmla="*/ 236229 h 4046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8076" h="4046220">
                <a:moveTo>
                  <a:pt x="0" y="0"/>
                </a:moveTo>
                <a:lnTo>
                  <a:pt x="11068076" y="0"/>
                </a:lnTo>
                <a:lnTo>
                  <a:pt x="10988145" y="236229"/>
                </a:lnTo>
                <a:cubicBezTo>
                  <a:pt x="10174085" y="2459531"/>
                  <a:pt x="8039357" y="4046220"/>
                  <a:pt x="5534038" y="4046220"/>
                </a:cubicBezTo>
                <a:cubicBezTo>
                  <a:pt x="3028719" y="4046220"/>
                  <a:pt x="893992" y="2459531"/>
                  <a:pt x="79931" y="236229"/>
                </a:cubicBez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39729807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8028206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defTabSz="914286"/>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defTabSz="914286"/>
            <a:r>
              <a:rPr lang="en-US" altLang="ko-KR" sz="1400" b="1" dirty="0">
                <a:solidFill>
                  <a:prstClr val="white"/>
                </a:solidFill>
                <a:cs typeface="Arial" pitchFamily="34" charset="0"/>
              </a:rPr>
              <a:t>You can Change Fill Color &amp;</a:t>
            </a:r>
          </a:p>
          <a:p>
            <a:pPr defTabSz="914286"/>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defTabSz="914286"/>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defTabSz="914286"/>
            <a:r>
              <a:rPr lang="en-US" altLang="ko-KR" sz="2800" b="1" dirty="0">
                <a:solidFill>
                  <a:prstClr val="white"/>
                </a:solidFill>
                <a:cs typeface="Arial" pitchFamily="34" charset="0"/>
              </a:rPr>
              <a:t>FREE </a:t>
            </a:r>
          </a:p>
          <a:p>
            <a:pPr defTabSz="914286"/>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35759440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genda Layout">
    <p:bg>
      <p:bgPr>
        <a:solidFill>
          <a:srgbClr val="444342"/>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413"/>
            <a:ext cx="5141475" cy="684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5105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371" y="205278"/>
            <a:ext cx="8544949" cy="768085"/>
          </a:xfrm>
          <a:prstGeom prst="rect">
            <a:avLst/>
          </a:prstGeom>
        </p:spPr>
        <p:txBody>
          <a:bodyPr anchor="ctr"/>
          <a:lstStyle>
            <a:lvl1pPr marL="0" indent="0" algn="l">
              <a:buNone/>
              <a:defRPr sz="4800" b="0" baseline="0">
                <a:solidFill>
                  <a:schemeClr val="accent2"/>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701597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639616" y="205278"/>
            <a:ext cx="9313035" cy="768085"/>
          </a:xfrm>
          <a:prstGeom prst="rect">
            <a:avLst/>
          </a:prstGeom>
        </p:spPr>
        <p:txBody>
          <a:bodyPr anchor="ctr"/>
          <a:lstStyle>
            <a:lvl1pPr marL="0" indent="0" algn="l">
              <a:buNone/>
              <a:defRPr sz="4800" b="0" baseline="0">
                <a:solidFill>
                  <a:schemeClr val="accent2"/>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048648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Basic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05278"/>
            <a:ext cx="12192000" cy="768085"/>
          </a:xfrm>
          <a:prstGeom prst="rect">
            <a:avLst/>
          </a:prstGeom>
        </p:spPr>
        <p:txBody>
          <a:bodyPr anchor="ctr"/>
          <a:lstStyle>
            <a:lvl1pPr marL="0" indent="0" algn="ctr">
              <a:buNone/>
              <a:defRPr sz="4800" b="0" baseline="0">
                <a:solidFill>
                  <a:schemeClr val="accent2"/>
                </a:solidFill>
                <a:latin typeface="+mj-lt"/>
                <a:cs typeface="Arial" pitchFamily="34" charset="0"/>
              </a:defRPr>
            </a:lvl1pPr>
          </a:lstStyle>
          <a:p>
            <a:pPr lvl="0"/>
            <a:r>
              <a:rPr lang="en-US" altLang="ko-KR" dirty="0"/>
              <a:t>BASIC LAYOUT</a:t>
            </a:r>
          </a:p>
        </p:txBody>
      </p:sp>
      <p:sp>
        <p:nvSpPr>
          <p:cNvPr id="3"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accent2"/>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0199688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2400">
              <a:solidFill>
                <a:prstClr val="white"/>
              </a:solidFill>
            </a:endParaRPr>
          </a:p>
        </p:txBody>
      </p:sp>
      <p:sp>
        <p:nvSpPr>
          <p:cNvPr id="10" name="Text Placeholder 9"/>
          <p:cNvSpPr>
            <a:spLocks noGrp="1"/>
          </p:cNvSpPr>
          <p:nvPr>
            <p:ph type="body" sz="quarter" idx="10" hasCustomPrompt="1"/>
          </p:nvPr>
        </p:nvSpPr>
        <p:spPr>
          <a:xfrm>
            <a:off x="0" y="205278"/>
            <a:ext cx="12192000" cy="768085"/>
          </a:xfrm>
          <a:prstGeom prst="rect">
            <a:avLst/>
          </a:prstGeom>
        </p:spPr>
        <p:txBody>
          <a:bodyPr anchor="ctr"/>
          <a:lstStyle>
            <a:lvl1pPr marL="0" indent="0" algn="ctr">
              <a:buNone/>
              <a:defRPr sz="4800" b="0" baseline="0">
                <a:solidFill>
                  <a:schemeClr val="accent2"/>
                </a:solidFill>
                <a:latin typeface="+mj-lt"/>
                <a:cs typeface="Arial" pitchFamily="34" charset="0"/>
              </a:defRPr>
            </a:lvl1pPr>
          </a:lstStyle>
          <a:p>
            <a:pPr lvl="0"/>
            <a:r>
              <a:rPr lang="en-US" altLang="ko-KR" dirty="0"/>
              <a:t>BASIC LAYOUT</a:t>
            </a:r>
          </a:p>
        </p:txBody>
      </p:sp>
      <p:sp>
        <p:nvSpPr>
          <p:cNvPr id="3"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accent2"/>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15158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2"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4" y="731520"/>
            <a:ext cx="6679191"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7" y="6459793"/>
            <a:ext cx="2618511" cy="365125"/>
          </a:xfrm>
        </p:spPr>
        <p:txBody>
          <a:bodyPr/>
          <a:lstStyle>
            <a:lvl1pPr algn="l">
              <a:defRPr/>
            </a:lvl1pPr>
          </a:lstStyle>
          <a:p>
            <a:pPr rtl="1"/>
            <a:fld id="{1B8ABB09-4A1D-463E-8065-109CC2B7EFAA}" type="datetimeFigureOut">
              <a:rPr lang="ar-SA" smtClean="0">
                <a:solidFill>
                  <a:prstClr val="black">
                    <a:tint val="75000"/>
                  </a:prstClr>
                </a:solidFill>
              </a:rPr>
              <a:pPr rtl="1"/>
              <a:t>03/02/1444</a:t>
            </a:fld>
            <a:endParaRPr lang="ar-SA" dirty="0">
              <a:solidFill>
                <a:prstClr val="black">
                  <a:tint val="75000"/>
                </a:prstClr>
              </a:solidFill>
            </a:endParaRPr>
          </a:p>
        </p:txBody>
      </p:sp>
      <p:sp>
        <p:nvSpPr>
          <p:cNvPr id="6" name="Footer Placeholder 5"/>
          <p:cNvSpPr>
            <a:spLocks noGrp="1"/>
          </p:cNvSpPr>
          <p:nvPr>
            <p:ph type="ftr" sz="quarter" idx="11"/>
          </p:nvPr>
        </p:nvSpPr>
        <p:spPr>
          <a:xfrm>
            <a:off x="4800600" y="6459793"/>
            <a:ext cx="4648200" cy="365125"/>
          </a:xfrm>
        </p:spPr>
        <p:txBody>
          <a:bodyPr/>
          <a:lstStyle>
            <a:lvl1pPr algn="l">
              <a:defRPr>
                <a:solidFill>
                  <a:schemeClr val="tx2"/>
                </a:solidFill>
              </a:defRPr>
            </a:lvl1pPr>
          </a:lstStyle>
          <a:p>
            <a:pPr rtl="1"/>
            <a:endParaRPr lang="ar-SA"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rtl="1"/>
            <a:fld id="{0B34F065-1154-456A-91E3-76DE8E75E17B}" type="slidenum">
              <a:rPr lang="ar-SA" smtClean="0">
                <a:solidFill>
                  <a:prstClr val="black">
                    <a:tint val="75000"/>
                  </a:prstClr>
                </a:solidFill>
              </a:rPr>
              <a:pPr rtl="1"/>
              <a:t>‹#›</a:t>
            </a:fld>
            <a:endParaRPr lang="ar-SA" dirty="0">
              <a:solidFill>
                <a:prstClr val="black">
                  <a:tint val="75000"/>
                </a:prstClr>
              </a:solidFill>
            </a:endParaRPr>
          </a:p>
        </p:txBody>
      </p:sp>
    </p:spTree>
    <p:extLst>
      <p:ext uri="{BB962C8B-B14F-4D97-AF65-F5344CB8AC3E}">
        <p14:creationId xmlns:p14="http://schemas.microsoft.com/office/powerpoint/2010/main" val="1330393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2400">
              <a:solidFill>
                <a:prstClr val="white"/>
              </a:solidFill>
            </a:endParaRPr>
          </a:p>
        </p:txBody>
      </p:sp>
      <p:sp>
        <p:nvSpPr>
          <p:cNvPr id="10" name="Text Placeholder 9"/>
          <p:cNvSpPr>
            <a:spLocks noGrp="1"/>
          </p:cNvSpPr>
          <p:nvPr>
            <p:ph type="body" sz="quarter" idx="10" hasCustomPrompt="1"/>
          </p:nvPr>
        </p:nvSpPr>
        <p:spPr>
          <a:xfrm>
            <a:off x="0" y="205278"/>
            <a:ext cx="12192000" cy="768085"/>
          </a:xfrm>
          <a:prstGeom prst="rect">
            <a:avLst/>
          </a:prstGeom>
        </p:spPr>
        <p:txBody>
          <a:bodyPr anchor="ctr"/>
          <a:lstStyle>
            <a:lvl1pPr marL="0" indent="0" algn="ctr">
              <a:buNone/>
              <a:defRPr sz="4800" b="0" baseline="0">
                <a:solidFill>
                  <a:schemeClr val="accent2"/>
                </a:solidFill>
                <a:latin typeface="+mj-lt"/>
                <a:cs typeface="Arial" pitchFamily="34" charset="0"/>
              </a:defRPr>
            </a:lvl1pPr>
          </a:lstStyle>
          <a:p>
            <a:pPr lvl="0"/>
            <a:r>
              <a:rPr lang="en-US" altLang="ko-KR" dirty="0"/>
              <a:t>BASIC LAYOUT</a:t>
            </a:r>
          </a:p>
        </p:txBody>
      </p:sp>
      <p:sp>
        <p:nvSpPr>
          <p:cNvPr id="3"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accent2"/>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1494206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2400">
              <a:solidFill>
                <a:prstClr val="white"/>
              </a:solidFill>
            </a:endParaRPr>
          </a:p>
        </p:txBody>
      </p:sp>
      <p:sp>
        <p:nvSpPr>
          <p:cNvPr id="10" name="Text Placeholder 9"/>
          <p:cNvSpPr>
            <a:spLocks noGrp="1"/>
          </p:cNvSpPr>
          <p:nvPr>
            <p:ph type="body" sz="quarter" idx="10" hasCustomPrompt="1"/>
          </p:nvPr>
        </p:nvSpPr>
        <p:spPr>
          <a:xfrm>
            <a:off x="0" y="205278"/>
            <a:ext cx="12192000" cy="768085"/>
          </a:xfrm>
          <a:prstGeom prst="rect">
            <a:avLst/>
          </a:prstGeom>
        </p:spPr>
        <p:txBody>
          <a:bodyPr anchor="ctr"/>
          <a:lstStyle>
            <a:lvl1pPr marL="0" indent="0" algn="ctr">
              <a:buNone/>
              <a:defRPr sz="4800" b="0" baseline="0">
                <a:solidFill>
                  <a:schemeClr val="tx1">
                    <a:lumMod val="75000"/>
                    <a:lumOff val="25000"/>
                  </a:schemeClr>
                </a:solidFill>
                <a:latin typeface="+mn-lt"/>
                <a:cs typeface="Arial" pitchFamily="34" charset="0"/>
              </a:defRPr>
            </a:lvl1pPr>
          </a:lstStyle>
          <a:p>
            <a:pPr lvl="0"/>
            <a:r>
              <a:rPr lang="en-US" altLang="ko-KR" dirty="0"/>
              <a:t>BASIC LAYOUT</a:t>
            </a:r>
          </a:p>
        </p:txBody>
      </p:sp>
      <p:sp>
        <p:nvSpPr>
          <p:cNvPr id="3"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551742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2400">
              <a:solidFill>
                <a:prstClr val="white"/>
              </a:solidFill>
            </a:endParaRPr>
          </a:p>
        </p:txBody>
      </p:sp>
      <p:sp>
        <p:nvSpPr>
          <p:cNvPr id="10" name="Text Placeholder 9"/>
          <p:cNvSpPr>
            <a:spLocks noGrp="1"/>
          </p:cNvSpPr>
          <p:nvPr>
            <p:ph type="body" sz="quarter" idx="10" hasCustomPrompt="1"/>
          </p:nvPr>
        </p:nvSpPr>
        <p:spPr>
          <a:xfrm>
            <a:off x="0" y="3892696"/>
            <a:ext cx="12192000" cy="768085"/>
          </a:xfrm>
          <a:prstGeom prst="rect">
            <a:avLst/>
          </a:prstGeom>
        </p:spPr>
        <p:txBody>
          <a:bodyPr anchor="ctr"/>
          <a:lstStyle>
            <a:lvl1pPr marL="0" indent="0" algn="ctr">
              <a:buNone/>
              <a:defRPr sz="4800" b="0" baseline="0">
                <a:solidFill>
                  <a:schemeClr val="accent2"/>
                </a:solidFill>
                <a:latin typeface="+mj-lt"/>
                <a:cs typeface="Arial" pitchFamily="34" charset="0"/>
              </a:defRPr>
            </a:lvl1pPr>
          </a:lstStyle>
          <a:p>
            <a:pPr lvl="0"/>
            <a:r>
              <a:rPr lang="en-US" altLang="ko-KR" dirty="0"/>
              <a:t>BASIC LAYOUT</a:t>
            </a:r>
          </a:p>
        </p:txBody>
      </p:sp>
      <p:sp>
        <p:nvSpPr>
          <p:cNvPr id="3" name="Text Placeholder 9"/>
          <p:cNvSpPr>
            <a:spLocks noGrp="1"/>
          </p:cNvSpPr>
          <p:nvPr>
            <p:ph type="body" sz="quarter" idx="11" hasCustomPrompt="1"/>
          </p:nvPr>
        </p:nvSpPr>
        <p:spPr>
          <a:xfrm>
            <a:off x="0" y="4668908"/>
            <a:ext cx="12192000" cy="384043"/>
          </a:xfrm>
          <a:prstGeom prst="rect">
            <a:avLst/>
          </a:prstGeom>
        </p:spPr>
        <p:txBody>
          <a:bodyPr anchor="ctr"/>
          <a:lstStyle>
            <a:lvl1pPr marL="0" indent="0" algn="ctr">
              <a:buNone/>
              <a:defRPr sz="1867" b="0" baseline="0">
                <a:solidFill>
                  <a:schemeClr val="accent2"/>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5183899" y="1452781"/>
            <a:ext cx="1824203" cy="197622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4060106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8_Basic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05278"/>
            <a:ext cx="12192000" cy="768085"/>
          </a:xfrm>
          <a:prstGeom prst="rect">
            <a:avLst/>
          </a:prstGeom>
        </p:spPr>
        <p:txBody>
          <a:bodyPr anchor="ctr"/>
          <a:lstStyle>
            <a:lvl1pPr marL="0" indent="0" algn="ctr">
              <a:buNone/>
              <a:defRPr sz="4800" b="0" baseline="0">
                <a:solidFill>
                  <a:schemeClr val="accent2"/>
                </a:solidFill>
                <a:latin typeface="+mj-lt"/>
                <a:cs typeface="Arial" pitchFamily="34" charset="0"/>
              </a:defRPr>
            </a:lvl1pPr>
          </a:lstStyle>
          <a:p>
            <a:pPr lvl="0"/>
            <a:r>
              <a:rPr lang="en-US" altLang="ko-KR" dirty="0"/>
              <a:t>BASIC LAYOUT</a:t>
            </a:r>
          </a:p>
        </p:txBody>
      </p:sp>
      <p:sp>
        <p:nvSpPr>
          <p:cNvPr id="3"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accent2"/>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431371" y="1788110"/>
            <a:ext cx="1920213" cy="1670281"/>
          </a:xfrm>
          <a:prstGeom prst="rect">
            <a:avLst/>
          </a:prstGeom>
          <a:solidFill>
            <a:schemeClr val="bg1">
              <a:lumMod val="95000"/>
            </a:schemeClr>
          </a:solidFill>
          <a:ln w="38100">
            <a:solidFill>
              <a:schemeClr val="accent4"/>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543606" y="1788110"/>
            <a:ext cx="1920213" cy="1670281"/>
          </a:xfrm>
          <a:prstGeom prst="rect">
            <a:avLst/>
          </a:prstGeom>
          <a:solidFill>
            <a:schemeClr val="bg1">
              <a:lumMod val="95000"/>
            </a:schemeClr>
          </a:solidFill>
          <a:ln w="38100">
            <a:solidFill>
              <a:schemeClr val="accent4"/>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655840" y="1788110"/>
            <a:ext cx="1920213" cy="1670281"/>
          </a:xfrm>
          <a:prstGeom prst="rect">
            <a:avLst/>
          </a:prstGeom>
          <a:solidFill>
            <a:schemeClr val="bg1">
              <a:lumMod val="95000"/>
            </a:schemeClr>
          </a:solidFill>
          <a:ln w="38100">
            <a:solidFill>
              <a:schemeClr val="accent4"/>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768075" y="1788110"/>
            <a:ext cx="1920213" cy="1670281"/>
          </a:xfrm>
          <a:prstGeom prst="rect">
            <a:avLst/>
          </a:prstGeom>
          <a:solidFill>
            <a:schemeClr val="bg1">
              <a:lumMod val="95000"/>
            </a:schemeClr>
          </a:solidFill>
          <a:ln w="38100">
            <a:solidFill>
              <a:schemeClr val="accent4"/>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3465612" y="4197086"/>
            <a:ext cx="1920213" cy="1670281"/>
          </a:xfrm>
          <a:prstGeom prst="rect">
            <a:avLst/>
          </a:prstGeom>
          <a:solidFill>
            <a:schemeClr val="bg1">
              <a:lumMod val="95000"/>
            </a:schemeClr>
          </a:solidFill>
          <a:ln w="38100">
            <a:solidFill>
              <a:schemeClr val="accent2"/>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1" name="Picture Placeholder 2"/>
          <p:cNvSpPr>
            <a:spLocks noGrp="1"/>
          </p:cNvSpPr>
          <p:nvPr>
            <p:ph type="pic" idx="16" hasCustomPrompt="1"/>
          </p:nvPr>
        </p:nvSpPr>
        <p:spPr>
          <a:xfrm>
            <a:off x="5577847" y="4197086"/>
            <a:ext cx="1920213" cy="1670281"/>
          </a:xfrm>
          <a:prstGeom prst="rect">
            <a:avLst/>
          </a:prstGeom>
          <a:solidFill>
            <a:schemeClr val="bg1">
              <a:lumMod val="95000"/>
            </a:schemeClr>
          </a:solidFill>
          <a:ln w="38100">
            <a:solidFill>
              <a:schemeClr val="accent2"/>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7" hasCustomPrompt="1"/>
          </p:nvPr>
        </p:nvSpPr>
        <p:spPr>
          <a:xfrm>
            <a:off x="7690082" y="4197086"/>
            <a:ext cx="1920213" cy="1670281"/>
          </a:xfrm>
          <a:prstGeom prst="rect">
            <a:avLst/>
          </a:prstGeom>
          <a:solidFill>
            <a:schemeClr val="bg1">
              <a:lumMod val="95000"/>
            </a:schemeClr>
          </a:solidFill>
          <a:ln w="38100">
            <a:solidFill>
              <a:schemeClr val="accent2"/>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8" hasCustomPrompt="1"/>
          </p:nvPr>
        </p:nvSpPr>
        <p:spPr>
          <a:xfrm>
            <a:off x="9802316" y="4197086"/>
            <a:ext cx="1920213" cy="1670281"/>
          </a:xfrm>
          <a:prstGeom prst="rect">
            <a:avLst/>
          </a:prstGeom>
          <a:solidFill>
            <a:schemeClr val="bg1">
              <a:lumMod val="95000"/>
            </a:schemeClr>
          </a:solidFill>
          <a:ln w="38100">
            <a:solidFill>
              <a:schemeClr val="accent2"/>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2133398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7143409" y="382057"/>
            <a:ext cx="2928000" cy="2928000"/>
          </a:xfrm>
          <a:prstGeom prst="diamond">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5563699" y="1969028"/>
            <a:ext cx="2928000" cy="2928000"/>
          </a:xfrm>
          <a:prstGeom prst="diamond">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7143409" y="3550409"/>
            <a:ext cx="2928000" cy="2928000"/>
          </a:xfrm>
          <a:prstGeom prst="diamond">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8723120" y="1969028"/>
            <a:ext cx="2928000" cy="2928000"/>
          </a:xfrm>
          <a:prstGeom prst="diamond">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41857112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475060" y="260648"/>
            <a:ext cx="2592288" cy="624069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1" hasCustomPrompt="1"/>
          </p:nvPr>
        </p:nvSpPr>
        <p:spPr>
          <a:xfrm>
            <a:off x="6235700" y="260648"/>
            <a:ext cx="2592288" cy="624069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8682544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623392" y="480055"/>
            <a:ext cx="4224469" cy="419708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5039883" y="480056"/>
            <a:ext cx="6336704" cy="229610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5039883" y="2948948"/>
            <a:ext cx="1968000" cy="172819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7224235" y="2948948"/>
            <a:ext cx="1968000" cy="172819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7" hasCustomPrompt="1"/>
          </p:nvPr>
        </p:nvSpPr>
        <p:spPr>
          <a:xfrm>
            <a:off x="9408587" y="2948948"/>
            <a:ext cx="1968000" cy="172819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41976379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Images and Contents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IMAGES &amp; CONTENTS</a:t>
            </a:r>
          </a:p>
        </p:txBody>
      </p:sp>
      <p:sp>
        <p:nvSpPr>
          <p:cNvPr id="5" name="Picture Placeholder 2"/>
          <p:cNvSpPr>
            <a:spLocks noGrp="1"/>
          </p:cNvSpPr>
          <p:nvPr>
            <p:ph type="pic" idx="13" hasCustomPrompt="1"/>
          </p:nvPr>
        </p:nvSpPr>
        <p:spPr>
          <a:xfrm>
            <a:off x="5039883" y="1227866"/>
            <a:ext cx="6336704" cy="229610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5039883" y="4197086"/>
            <a:ext cx="6336704" cy="229610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 name="Rectangle 1"/>
          <p:cNvSpPr/>
          <p:nvPr userDrawn="1"/>
        </p:nvSpPr>
        <p:spPr>
          <a:xfrm>
            <a:off x="787400" y="1220755"/>
            <a:ext cx="4156472" cy="5280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2400">
              <a:solidFill>
                <a:prstClr val="black"/>
              </a:solidFill>
            </a:endParaRPr>
          </a:p>
        </p:txBody>
      </p:sp>
    </p:spTree>
    <p:extLst>
      <p:ext uri="{BB962C8B-B14F-4D97-AF65-F5344CB8AC3E}">
        <p14:creationId xmlns:p14="http://schemas.microsoft.com/office/powerpoint/2010/main" val="12528205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Images and Contents Layout">
    <p:bg>
      <p:bgPr>
        <a:solidFill>
          <a:srgbClr val="444342"/>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3" hasCustomPrompt="1"/>
          </p:nvPr>
        </p:nvSpPr>
        <p:spPr>
          <a:xfrm>
            <a:off x="0" y="452669"/>
            <a:ext cx="8112224" cy="2880320"/>
          </a:xfrm>
          <a:prstGeom prst="rect">
            <a:avLst/>
          </a:prstGeom>
          <a:solidFill>
            <a:schemeClr val="bg1">
              <a:lumMod val="95000"/>
            </a:schemeClr>
          </a:solidFill>
        </p:spPr>
        <p:txBody>
          <a:bodyPr anchor="ctr"/>
          <a:lstStyle>
            <a:lvl1pPr marL="0" indent="0" algn="ctr">
              <a:buNone/>
              <a:defRPr sz="1600" baseline="0">
                <a:latin typeface="Arial" pitchFamily="34" charset="0"/>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4079776" y="3499611"/>
            <a:ext cx="8112224" cy="2880320"/>
          </a:xfrm>
          <a:prstGeom prst="rect">
            <a:avLst/>
          </a:prstGeom>
          <a:solidFill>
            <a:schemeClr val="bg1">
              <a:lumMod val="95000"/>
            </a:schemeClr>
          </a:solidFill>
        </p:spPr>
        <p:txBody>
          <a:bodyPr anchor="ctr"/>
          <a:lstStyle>
            <a:lvl1pPr marL="0" indent="0" algn="ctr">
              <a:buNone/>
              <a:defRPr sz="1600" baseline="0">
                <a:latin typeface="Arial" pitchFamily="34" charset="0"/>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5076880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2" hasCustomPrompt="1"/>
          </p:nvPr>
        </p:nvSpPr>
        <p:spPr>
          <a:xfrm>
            <a:off x="719403" y="1508787"/>
            <a:ext cx="5376597" cy="288032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719403" y="4389107"/>
            <a:ext cx="2208245" cy="192021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3023659" y="4503589"/>
            <a:ext cx="3072341" cy="180573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76181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5"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1"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1"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1"/>
            <a:fld id="{1B8ABB09-4A1D-463E-8065-109CC2B7EFAA}" type="datetimeFigureOut">
              <a:rPr lang="ar-SA" smtClean="0">
                <a:solidFill>
                  <a:prstClr val="black">
                    <a:tint val="75000"/>
                  </a:prstClr>
                </a:solidFill>
              </a:rPr>
              <a:pPr rtl="1"/>
              <a:t>03/02/1444</a:t>
            </a:fld>
            <a:endParaRPr lang="ar-SA" dirty="0">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SA" dirty="0">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0B34F065-1154-456A-91E3-76DE8E75E17B}" type="slidenum">
              <a:rPr lang="ar-SA" smtClean="0">
                <a:solidFill>
                  <a:prstClr val="black">
                    <a:tint val="75000"/>
                  </a:prstClr>
                </a:solidFill>
              </a:rPr>
              <a:pPr rtl="1"/>
              <a:t>‹#›</a:t>
            </a:fld>
            <a:endParaRPr lang="ar-SA" dirty="0">
              <a:solidFill>
                <a:prstClr val="black">
                  <a:tint val="75000"/>
                </a:prstClr>
              </a:solidFill>
            </a:endParaRPr>
          </a:p>
        </p:txBody>
      </p:sp>
    </p:spTree>
    <p:extLst>
      <p:ext uri="{BB962C8B-B14F-4D97-AF65-F5344CB8AC3E}">
        <p14:creationId xmlns:p14="http://schemas.microsoft.com/office/powerpoint/2010/main" val="12027124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3" hasCustomPrompt="1"/>
          </p:nvPr>
        </p:nvSpPr>
        <p:spPr>
          <a:xfrm>
            <a:off x="572592" y="1604798"/>
            <a:ext cx="5472608" cy="230468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5" hasCustomPrompt="1"/>
          </p:nvPr>
        </p:nvSpPr>
        <p:spPr>
          <a:xfrm>
            <a:off x="6192011" y="1604798"/>
            <a:ext cx="5472608" cy="230468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6" hasCustomPrompt="1"/>
          </p:nvPr>
        </p:nvSpPr>
        <p:spPr>
          <a:xfrm>
            <a:off x="6192011" y="4081298"/>
            <a:ext cx="5472608" cy="230468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 name="Rectangle 1"/>
          <p:cNvSpPr/>
          <p:nvPr userDrawn="1"/>
        </p:nvSpPr>
        <p:spPr>
          <a:xfrm>
            <a:off x="573200" y="4081728"/>
            <a:ext cx="5472000" cy="2304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2400">
              <a:solidFill>
                <a:prstClr val="black"/>
              </a:solidFill>
            </a:endParaRPr>
          </a:p>
        </p:txBody>
      </p:sp>
    </p:spTree>
    <p:extLst>
      <p:ext uri="{BB962C8B-B14F-4D97-AF65-F5344CB8AC3E}">
        <p14:creationId xmlns:p14="http://schemas.microsoft.com/office/powerpoint/2010/main" val="5619299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5333"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12701" y="1577413"/>
            <a:ext cx="12204700" cy="5280587"/>
          </a:xfrm>
          <a:custGeom>
            <a:avLst/>
            <a:gdLst>
              <a:gd name="connsiteX0" fmla="*/ 0 w 9144000"/>
              <a:gd name="connsiteY0" fmla="*/ 0 h 3960440"/>
              <a:gd name="connsiteX1" fmla="*/ 9144000 w 9144000"/>
              <a:gd name="connsiteY1" fmla="*/ 0 h 3960440"/>
              <a:gd name="connsiteX2" fmla="*/ 9144000 w 9144000"/>
              <a:gd name="connsiteY2" fmla="*/ 3960440 h 3960440"/>
              <a:gd name="connsiteX3" fmla="*/ 0 w 9144000"/>
              <a:gd name="connsiteY3" fmla="*/ 3960440 h 3960440"/>
              <a:gd name="connsiteX4" fmla="*/ 0 w 9144000"/>
              <a:gd name="connsiteY4" fmla="*/ 0 h 3960440"/>
              <a:gd name="connsiteX0" fmla="*/ 0 w 9153525"/>
              <a:gd name="connsiteY0" fmla="*/ 3276600 h 3960440"/>
              <a:gd name="connsiteX1" fmla="*/ 9153525 w 9153525"/>
              <a:gd name="connsiteY1" fmla="*/ 0 h 3960440"/>
              <a:gd name="connsiteX2" fmla="*/ 9153525 w 9153525"/>
              <a:gd name="connsiteY2" fmla="*/ 3960440 h 3960440"/>
              <a:gd name="connsiteX3" fmla="*/ 9525 w 9153525"/>
              <a:gd name="connsiteY3" fmla="*/ 3960440 h 3960440"/>
              <a:gd name="connsiteX4" fmla="*/ 0 w 9153525"/>
              <a:gd name="connsiteY4" fmla="*/ 3276600 h 3960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525" h="3960440">
                <a:moveTo>
                  <a:pt x="0" y="3276600"/>
                </a:moveTo>
                <a:lnTo>
                  <a:pt x="9153525" y="0"/>
                </a:lnTo>
                <a:lnTo>
                  <a:pt x="9153525" y="3960440"/>
                </a:lnTo>
                <a:lnTo>
                  <a:pt x="9525" y="3960440"/>
                </a:lnTo>
                <a:lnTo>
                  <a:pt x="0" y="3276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2400">
              <a:solidFill>
                <a:prstClr val="black"/>
              </a:solidFill>
            </a:endParaRPr>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0397" y="1036558"/>
            <a:ext cx="4497771" cy="544671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8688289" y="1220755"/>
            <a:ext cx="2593953" cy="400686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4895633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9_Images and Contents Layout">
    <p:bg>
      <p:bgPr>
        <a:solidFill>
          <a:schemeClr val="accent1"/>
        </a:solidFill>
        <a:effectLst/>
      </p:bgPr>
    </p:bg>
    <p:spTree>
      <p:nvGrpSpPr>
        <p:cNvPr id="1" name=""/>
        <p:cNvGrpSpPr/>
        <p:nvPr/>
      </p:nvGrpSpPr>
      <p:grpSpPr>
        <a:xfrm>
          <a:off x="0" y="0"/>
          <a:ext cx="0" cy="0"/>
          <a:chOff x="0" y="0"/>
          <a:chExt cx="0" cy="0"/>
        </a:xfrm>
      </p:grpSpPr>
      <p:pic>
        <p:nvPicPr>
          <p:cNvPr id="7"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71083" y="3640849"/>
            <a:ext cx="2720899" cy="27129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7123" y="3640849"/>
            <a:ext cx="2720899" cy="2712937"/>
          </a:xfrm>
          <a:prstGeom prst="rect">
            <a:avLst/>
          </a:prstGeom>
          <a:noFill/>
          <a:extLst>
            <a:ext uri="{909E8E84-426E-40DD-AFC4-6F175D3DCCD1}">
              <a14:hiddenFill xmlns:a14="http://schemas.microsoft.com/office/drawing/2010/main">
                <a:solidFill>
                  <a:srgbClr val="FFFFFF"/>
                </a:solidFill>
              </a14:hiddenFill>
            </a:ext>
          </a:extLst>
        </p:spPr>
      </p:pic>
      <p:sp>
        <p:nvSpPr>
          <p:cNvPr id="9" name="Picture Placeholder 2"/>
          <p:cNvSpPr>
            <a:spLocks noGrp="1"/>
          </p:cNvSpPr>
          <p:nvPr>
            <p:ph type="pic" idx="14" hasCustomPrompt="1"/>
          </p:nvPr>
        </p:nvSpPr>
        <p:spPr>
          <a:xfrm>
            <a:off x="3670333" y="3750005"/>
            <a:ext cx="2499664" cy="169763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9175349" y="3750005"/>
            <a:ext cx="2499664" cy="169763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6102351" y="3109253"/>
            <a:ext cx="3129045" cy="214106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8888315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8922375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ICON SETS LAYOUT</a:t>
            </a:r>
          </a:p>
        </p:txBody>
      </p:sp>
      <p:sp>
        <p:nvSpPr>
          <p:cNvPr id="11" name="Rounded Rectangle 10"/>
          <p:cNvSpPr/>
          <p:nvPr userDrawn="1"/>
        </p:nvSpPr>
        <p:spPr>
          <a:xfrm>
            <a:off x="472011" y="1508786"/>
            <a:ext cx="3799787" cy="4865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2400">
              <a:solidFill>
                <a:prstClr val="white"/>
              </a:solidFill>
            </a:endParaRPr>
          </a:p>
        </p:txBody>
      </p:sp>
      <p:sp>
        <p:nvSpPr>
          <p:cNvPr id="17" name="Rounded Rectangle 16"/>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2400">
              <a:solidFill>
                <a:prstClr val="white"/>
              </a:solidFill>
            </a:endParaRPr>
          </a:p>
        </p:txBody>
      </p:sp>
      <p:sp>
        <p:nvSpPr>
          <p:cNvPr id="18" name="Half Frame 17"/>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2400">
              <a:solidFill>
                <a:prstClr val="black"/>
              </a:solidFill>
            </a:endParaRPr>
          </a:p>
        </p:txBody>
      </p:sp>
    </p:spTree>
    <p:extLst>
      <p:ext uri="{BB962C8B-B14F-4D97-AF65-F5344CB8AC3E}">
        <p14:creationId xmlns:p14="http://schemas.microsoft.com/office/powerpoint/2010/main" val="41878799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747C4C6-F743-4638-89B5-60146629A59E}"/>
              </a:ext>
            </a:extLst>
          </p:cNvPr>
          <p:cNvGrpSpPr/>
          <p:nvPr userDrawn="1"/>
        </p:nvGrpSpPr>
        <p:grpSpPr>
          <a:xfrm flipH="1">
            <a:off x="2657472" y="1971671"/>
            <a:ext cx="1343029" cy="1343029"/>
            <a:chOff x="2190747" y="1657346"/>
            <a:chExt cx="1343029" cy="1343029"/>
          </a:xfrm>
        </p:grpSpPr>
        <p:sp>
          <p:nvSpPr>
            <p:cNvPr id="2" name="Arc 1">
              <a:extLst>
                <a:ext uri="{FF2B5EF4-FFF2-40B4-BE49-F238E27FC236}">
                  <a16:creationId xmlns:a16="http://schemas.microsoft.com/office/drawing/2014/main" id="{B7C2B258-141E-4BC9-85CA-9FDBB30C46BF}"/>
                </a:ext>
              </a:extLst>
            </p:cNvPr>
            <p:cNvSpPr/>
            <p:nvPr userDrawn="1"/>
          </p:nvSpPr>
          <p:spPr>
            <a:xfrm>
              <a:off x="2705100" y="2190749"/>
              <a:ext cx="504825" cy="504825"/>
            </a:xfrm>
            <a:prstGeom prst="arc">
              <a:avLst>
                <a:gd name="adj1" fmla="val 9366810"/>
                <a:gd name="adj2" fmla="val 1784445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86"/>
              <a:endParaRPr lang="ko-KR" altLang="en-US">
                <a:solidFill>
                  <a:prstClr val="black"/>
                </a:solidFill>
              </a:endParaRPr>
            </a:p>
          </p:txBody>
        </p:sp>
        <p:sp>
          <p:nvSpPr>
            <p:cNvPr id="4" name="Arc 3">
              <a:extLst>
                <a:ext uri="{FF2B5EF4-FFF2-40B4-BE49-F238E27FC236}">
                  <a16:creationId xmlns:a16="http://schemas.microsoft.com/office/drawing/2014/main" id="{10A7735F-90FC-4DD6-9A30-EA9FF118174A}"/>
                </a:ext>
              </a:extLst>
            </p:cNvPr>
            <p:cNvSpPr/>
            <p:nvPr userDrawn="1"/>
          </p:nvSpPr>
          <p:spPr>
            <a:xfrm>
              <a:off x="2481261" y="1947860"/>
              <a:ext cx="895351" cy="895351"/>
            </a:xfrm>
            <a:prstGeom prst="arc">
              <a:avLst>
                <a:gd name="adj1" fmla="val 9366810"/>
                <a:gd name="adj2" fmla="val 1784445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86"/>
              <a:endParaRPr lang="ko-KR" altLang="en-US">
                <a:solidFill>
                  <a:prstClr val="black"/>
                </a:solidFill>
              </a:endParaRPr>
            </a:p>
          </p:txBody>
        </p:sp>
        <p:sp>
          <p:nvSpPr>
            <p:cNvPr id="5" name="Arc 4">
              <a:extLst>
                <a:ext uri="{FF2B5EF4-FFF2-40B4-BE49-F238E27FC236}">
                  <a16:creationId xmlns:a16="http://schemas.microsoft.com/office/drawing/2014/main" id="{3B29125C-EA5F-47C9-9310-E31997A572C3}"/>
                </a:ext>
              </a:extLst>
            </p:cNvPr>
            <p:cNvSpPr/>
            <p:nvPr userDrawn="1"/>
          </p:nvSpPr>
          <p:spPr>
            <a:xfrm>
              <a:off x="2190747" y="1657346"/>
              <a:ext cx="1343029" cy="1343029"/>
            </a:xfrm>
            <a:prstGeom prst="arc">
              <a:avLst>
                <a:gd name="adj1" fmla="val 9366810"/>
                <a:gd name="adj2" fmla="val 1784445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86"/>
              <a:endParaRPr lang="ko-KR" altLang="en-US">
                <a:solidFill>
                  <a:prstClr val="black"/>
                </a:solidFill>
              </a:endParaRPr>
            </a:p>
          </p:txBody>
        </p:sp>
      </p:grpSp>
    </p:spTree>
    <p:extLst>
      <p:ext uri="{BB962C8B-B14F-4D97-AF65-F5344CB8AC3E}">
        <p14:creationId xmlns:p14="http://schemas.microsoft.com/office/powerpoint/2010/main" val="17801570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2876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7582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0494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502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theme" Target="../theme/theme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21" Type="http://schemas.openxmlformats.org/officeDocument/2006/relationships/theme" Target="../theme/theme6.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theme" Target="../theme/theme7.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theme" Target="../theme/theme8.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5"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5" y="6334322"/>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6" y="6459793"/>
            <a:ext cx="2472271" cy="365125"/>
          </a:xfrm>
          <a:prstGeom prst="rect">
            <a:avLst/>
          </a:prstGeom>
        </p:spPr>
        <p:txBody>
          <a:bodyPr vert="horz" lIns="91440" tIns="45720" rIns="91440" bIns="45720" rtlCol="0" anchor="ctr"/>
          <a:lstStyle>
            <a:lvl1pPr algn="l">
              <a:defRPr sz="900">
                <a:solidFill>
                  <a:srgbClr val="FFFFFF"/>
                </a:solidFill>
              </a:defRPr>
            </a:lvl1pPr>
          </a:lstStyle>
          <a:p>
            <a:pPr rtl="1"/>
            <a:fld id="{1B8ABB09-4A1D-463E-8065-109CC2B7EFAA}" type="datetimeFigureOut">
              <a:rPr lang="ar-SA" smtClean="0">
                <a:solidFill>
                  <a:prstClr val="black">
                    <a:tint val="75000"/>
                  </a:prstClr>
                </a:solidFill>
              </a:rPr>
              <a:pPr rtl="1"/>
              <a:t>03/02/1444</a:t>
            </a:fld>
            <a:endParaRPr lang="ar-SA" dirty="0">
              <a:solidFill>
                <a:prstClr val="black">
                  <a:tint val="75000"/>
                </a:prstClr>
              </a:solidFill>
            </a:endParaRPr>
          </a:p>
        </p:txBody>
      </p:sp>
      <p:sp>
        <p:nvSpPr>
          <p:cNvPr id="5" name="Footer Placeholder 4"/>
          <p:cNvSpPr>
            <a:spLocks noGrp="1"/>
          </p:cNvSpPr>
          <p:nvPr>
            <p:ph type="ftr" sz="quarter" idx="3"/>
          </p:nvPr>
        </p:nvSpPr>
        <p:spPr>
          <a:xfrm>
            <a:off x="3686187" y="6459793"/>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1"/>
            <a:endParaRPr lang="ar-SA" dirty="0">
              <a:solidFill>
                <a:prstClr val="black">
                  <a:tint val="75000"/>
                </a:prstClr>
              </a:solidFill>
            </a:endParaRPr>
          </a:p>
        </p:txBody>
      </p:sp>
      <p:sp>
        <p:nvSpPr>
          <p:cNvPr id="6" name="Slide Number Placeholder 5"/>
          <p:cNvSpPr>
            <a:spLocks noGrp="1"/>
          </p:cNvSpPr>
          <p:nvPr>
            <p:ph type="sldNum" sz="quarter" idx="4"/>
          </p:nvPr>
        </p:nvSpPr>
        <p:spPr>
          <a:xfrm>
            <a:off x="9900464" y="6459793"/>
            <a:ext cx="1312025" cy="365125"/>
          </a:xfrm>
          <a:prstGeom prst="rect">
            <a:avLst/>
          </a:prstGeom>
        </p:spPr>
        <p:txBody>
          <a:bodyPr vert="horz" lIns="91440" tIns="45720" rIns="91440" bIns="45720" rtlCol="0" anchor="ctr"/>
          <a:lstStyle>
            <a:lvl1pPr algn="r">
              <a:defRPr sz="1050">
                <a:solidFill>
                  <a:srgbClr val="FFFFFF"/>
                </a:solidFill>
              </a:defRPr>
            </a:lvl1pPr>
          </a:lstStyle>
          <a:p>
            <a:pPr rtl="1"/>
            <a:fld id="{0B34F065-1154-456A-91E3-76DE8E75E17B}" type="slidenum">
              <a:rPr lang="ar-SA" smtClean="0">
                <a:solidFill>
                  <a:prstClr val="black">
                    <a:tint val="75000"/>
                  </a:prstClr>
                </a:solidFill>
              </a:rPr>
              <a:pPr rtl="1"/>
              <a:t>‹#›</a:t>
            </a:fld>
            <a:endParaRPr lang="ar-SA" dirty="0">
              <a:solidFill>
                <a:prstClr val="black">
                  <a:tint val="75000"/>
                </a:prstClr>
              </a:solidFill>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2550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9283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63974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5" r:id="rId5"/>
    <p:sldLayoutId id="2147483738" r:id="rId6"/>
    <p:sldLayoutId id="2147483739" r:id="rId7"/>
    <p:sldLayoutId id="2147483741" r:id="rId8"/>
    <p:sldLayoutId id="214748374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4043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68103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70640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479295"/>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67" r:id="rId23"/>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313977"/>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jpeg"/></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0.png"/><Relationship Id="rId7" Type="http://schemas.openxmlformats.org/officeDocument/2006/relationships/diagramColors" Target="../diagrams/colors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30.png"/><Relationship Id="rId21" Type="http://schemas.openxmlformats.org/officeDocument/2006/relationships/diagramQuickStyle" Target="../diagrams/quickStyle5.xml"/><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7.xml"/><Relationship Id="rId16" Type="http://schemas.openxmlformats.org/officeDocument/2006/relationships/diagramQuickStyle" Target="../diagrams/quickStyle4.xml"/><Relationship Id="rId20" Type="http://schemas.openxmlformats.org/officeDocument/2006/relationships/diagramLayout" Target="../diagrams/layout5.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23" Type="http://schemas.microsoft.com/office/2007/relationships/diagramDrawing" Target="../diagrams/drawing5.xml"/><Relationship Id="rId10" Type="http://schemas.openxmlformats.org/officeDocument/2006/relationships/diagramLayout" Target="../diagrams/layout3.xml"/><Relationship Id="rId19" Type="http://schemas.openxmlformats.org/officeDocument/2006/relationships/diagramData" Target="../diagrams/data5.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 Id="rId22" Type="http://schemas.openxmlformats.org/officeDocument/2006/relationships/diagramColors" Target="../diagrams/colors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30.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0.pn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4557"/>
          <a:stretch/>
        </p:blipFill>
        <p:spPr bwMode="auto">
          <a:xfrm>
            <a:off x="0" y="24307"/>
            <a:ext cx="12192000" cy="622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1"/>
          <p:cNvSpPr>
            <a:spLocks noGrp="1"/>
          </p:cNvSpPr>
          <p:nvPr>
            <p:ph type="sldNum" sz="quarter" idx="12"/>
          </p:nvPr>
        </p:nvSpPr>
        <p:spPr>
          <a:xfrm>
            <a:off x="152400" y="6459793"/>
            <a:ext cx="538192" cy="365125"/>
          </a:xfrm>
        </p:spPr>
        <p:txBody>
          <a:bodyPr/>
          <a:lstStyle/>
          <a:p>
            <a:fld id="{1E14F409-EAD0-4B07-B404-76392A57A5DC}" type="slidenum">
              <a:rPr lang="ar-SY" sz="1200"/>
              <a:pPr/>
              <a:t>1</a:t>
            </a:fld>
            <a:endParaRPr lang="ar-SY" sz="1200" dirty="0"/>
          </a:p>
        </p:txBody>
      </p:sp>
      <p:sp>
        <p:nvSpPr>
          <p:cNvPr id="11" name="Rectangle 10"/>
          <p:cNvSpPr/>
          <p:nvPr/>
        </p:nvSpPr>
        <p:spPr>
          <a:xfrm>
            <a:off x="9975943" y="6421760"/>
            <a:ext cx="2195736" cy="360040"/>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ar-SY" b="1" dirty="0">
                <a:ln w="50800"/>
                <a:solidFill>
                  <a:prstClr val="white">
                    <a:lumMod val="95000"/>
                  </a:prstClr>
                </a:solidFill>
                <a:latin typeface="Andalus" panose="02020603050405020304" pitchFamily="18" charset="-78"/>
                <a:cs typeface="Andalus" panose="02020603050405020304" pitchFamily="18" charset="-78"/>
              </a:rPr>
              <a:t>وزارة التنمية الإدارية</a:t>
            </a:r>
            <a:endParaRPr lang="en-US" b="1" dirty="0">
              <a:ln w="50800"/>
              <a:solidFill>
                <a:prstClr val="white">
                  <a:lumMod val="95000"/>
                </a:prstClr>
              </a:solidFill>
              <a:latin typeface="Andalus" panose="02020603050405020304" pitchFamily="18" charset="-78"/>
              <a:cs typeface="Andalus" panose="02020603050405020304" pitchFamily="18" charset="-78"/>
            </a:endParaRPr>
          </a:p>
        </p:txBody>
      </p:sp>
      <p:sp>
        <p:nvSpPr>
          <p:cNvPr id="3" name="Rectangle 2"/>
          <p:cNvSpPr/>
          <p:nvPr/>
        </p:nvSpPr>
        <p:spPr>
          <a:xfrm>
            <a:off x="159769" y="3076059"/>
            <a:ext cx="248786" cy="369332"/>
          </a:xfrm>
          <a:prstGeom prst="rect">
            <a:avLst/>
          </a:prstGeom>
        </p:spPr>
        <p:txBody>
          <a:bodyPr wrap="none">
            <a:spAutoFit/>
          </a:bodyPr>
          <a:lstStyle/>
          <a:p>
            <a:r>
              <a:rPr lang="ar-SY" altLang="ko-KR" b="1" dirty="0"/>
              <a:t> </a:t>
            </a:r>
            <a:endParaRPr lang="en-US" dirty="0"/>
          </a:p>
        </p:txBody>
      </p:sp>
      <p:sp>
        <p:nvSpPr>
          <p:cNvPr id="27" name="Text Placeholder 13"/>
          <p:cNvSpPr txBox="1">
            <a:spLocks/>
          </p:cNvSpPr>
          <p:nvPr/>
        </p:nvSpPr>
        <p:spPr>
          <a:xfrm>
            <a:off x="0" y="1756095"/>
            <a:ext cx="12192000" cy="206810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ar-SY" altLang="ko-KR" sz="5400" b="1" dirty="0">
                <a:ea typeface="Times New Roman"/>
                <a:cs typeface="Sakkal Majalla"/>
              </a:rPr>
              <a:t>وزارة التنمية الإدارية</a:t>
            </a:r>
          </a:p>
        </p:txBody>
      </p:sp>
      <p:pic>
        <p:nvPicPr>
          <p:cNvPr id="7" name="صورة 6"/>
          <p:cNvPicPr/>
          <p:nvPr/>
        </p:nvPicPr>
        <p:blipFill>
          <a:blip r:embed="rId4">
            <a:extLst>
              <a:ext uri="{28A0092B-C50C-407E-A947-70E740481C1C}">
                <a14:useLocalDpi xmlns:a14="http://schemas.microsoft.com/office/drawing/2010/main" val="0"/>
              </a:ext>
            </a:extLst>
          </a:blip>
          <a:srcRect/>
          <a:stretch>
            <a:fillRect/>
          </a:stretch>
        </p:blipFill>
        <p:spPr bwMode="auto">
          <a:xfrm>
            <a:off x="5322243" y="460695"/>
            <a:ext cx="1547513" cy="1295400"/>
          </a:xfrm>
          <a:prstGeom prst="rect">
            <a:avLst/>
          </a:prstGeom>
          <a:noFill/>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3809999" y="3445391"/>
            <a:ext cx="4572000" cy="2588909"/>
          </a:xfrm>
          <a:prstGeom prst="rect">
            <a:avLst/>
          </a:prstGeom>
          <a:noFill/>
          <a:ln>
            <a:noFill/>
          </a:ln>
        </p:spPr>
      </p:pic>
    </p:spTree>
    <p:extLst>
      <p:ext uri="{BB962C8B-B14F-4D97-AF65-F5344CB8AC3E}">
        <p14:creationId xmlns:p14="http://schemas.microsoft.com/office/powerpoint/2010/main" val="3765881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4557"/>
          <a:stretch/>
        </p:blipFill>
        <p:spPr bwMode="auto">
          <a:xfrm>
            <a:off x="76200" y="69206"/>
            <a:ext cx="12015216" cy="622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1"/>
          <p:cNvSpPr>
            <a:spLocks noGrp="1"/>
          </p:cNvSpPr>
          <p:nvPr>
            <p:ph type="sldNum" sz="quarter" idx="12"/>
          </p:nvPr>
        </p:nvSpPr>
        <p:spPr>
          <a:xfrm>
            <a:off x="152400" y="6459793"/>
            <a:ext cx="53819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4F409-EAD0-4B07-B404-76392A57A5DC}" type="slidenum">
              <a:rPr kumimoji="0" lang="ar-SY"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ar-SY" sz="12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p:txBody>
      </p:sp>
      <p:sp>
        <p:nvSpPr>
          <p:cNvPr id="11" name="Rectangle 10"/>
          <p:cNvSpPr/>
          <p:nvPr/>
        </p:nvSpPr>
        <p:spPr>
          <a:xfrm>
            <a:off x="9975943" y="6421760"/>
            <a:ext cx="2195736" cy="360040"/>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Y" sz="1800" b="1" i="0" u="none" strike="noStrike" kern="1200" cap="none" spc="0" normalizeH="0" baseline="0" noProof="0" dirty="0">
                <a:ln w="50800"/>
                <a:solidFill>
                  <a:prstClr val="white">
                    <a:lumMod val="95000"/>
                  </a:prstClr>
                </a:solidFill>
                <a:effectLst/>
                <a:uLnTx/>
                <a:uFillTx/>
                <a:latin typeface="Andalus" panose="02020603050405020304" pitchFamily="18" charset="-78"/>
                <a:ea typeface="+mn-ea"/>
                <a:cs typeface="Andalus" panose="02020603050405020304" pitchFamily="18" charset="-78"/>
              </a:rPr>
              <a:t>وزارة التنمية الإدارية</a:t>
            </a:r>
            <a:endParaRPr kumimoji="0" lang="en-US" sz="1800" b="1" i="0" u="none" strike="noStrike" kern="1200" cap="none" spc="0" normalizeH="0" baseline="0" noProof="0" dirty="0">
              <a:ln w="50800"/>
              <a:solidFill>
                <a:prstClr val="white">
                  <a:lumMod val="95000"/>
                </a:prstClr>
              </a:solidFill>
              <a:effectLst/>
              <a:uLnTx/>
              <a:uFillTx/>
              <a:latin typeface="Andalus" panose="02020603050405020304" pitchFamily="18" charset="-78"/>
              <a:ea typeface="+mn-ea"/>
              <a:cs typeface="Andalus" panose="02020603050405020304" pitchFamily="18" charset="-78"/>
            </a:endParaRPr>
          </a:p>
        </p:txBody>
      </p:sp>
      <p:sp>
        <p:nvSpPr>
          <p:cNvPr id="6" name="مستطيل 6"/>
          <p:cNvSpPr/>
          <p:nvPr/>
        </p:nvSpPr>
        <p:spPr>
          <a:xfrm>
            <a:off x="1828800" y="457200"/>
            <a:ext cx="9922882"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Y" sz="2800" b="1" dirty="0">
                <a:solidFill>
                  <a:prstClr val="white"/>
                </a:solidFill>
                <a:latin typeface="Calibri"/>
                <a:ea typeface="Calibri"/>
                <a:cs typeface="Sakkal Majalla"/>
              </a:rPr>
              <a:t>أقسام البحث التطبيقية الخاص ب</a:t>
            </a:r>
            <a:r>
              <a:rPr kumimoji="0" lang="ar-SA" sz="2800" b="1" i="0" u="none" strike="noStrike" kern="1200" cap="none" spc="0" normalizeH="0" baseline="0" noProof="0" dirty="0">
                <a:ln>
                  <a:noFill/>
                </a:ln>
                <a:solidFill>
                  <a:prstClr val="white"/>
                </a:solidFill>
                <a:effectLst/>
                <a:uLnTx/>
                <a:uFillTx/>
                <a:latin typeface="Calibri"/>
                <a:ea typeface="Calibri"/>
                <a:cs typeface="Sakkal Majalla"/>
              </a:rPr>
              <a:t>مسابقة المبادرات الابتكارية في علوم التقانة</a:t>
            </a:r>
          </a:p>
        </p:txBody>
      </p:sp>
      <p:graphicFrame>
        <p:nvGraphicFramePr>
          <p:cNvPr id="2" name="Diagram 1">
            <a:extLst>
              <a:ext uri="{FF2B5EF4-FFF2-40B4-BE49-F238E27FC236}">
                <a16:creationId xmlns:a16="http://schemas.microsoft.com/office/drawing/2014/main" id="{25176823-C596-4027-A3A9-B7616643F5F6}"/>
              </a:ext>
            </a:extLst>
          </p:cNvPr>
          <p:cNvGraphicFramePr/>
          <p:nvPr>
            <p:extLst>
              <p:ext uri="{D42A27DB-BD31-4B8C-83A1-F6EECF244321}">
                <p14:modId xmlns:p14="http://schemas.microsoft.com/office/powerpoint/2010/main" val="1820512865"/>
              </p:ext>
            </p:extLst>
          </p:nvPr>
        </p:nvGraphicFramePr>
        <p:xfrm>
          <a:off x="1600200" y="1302394"/>
          <a:ext cx="9525000" cy="48359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711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4557"/>
          <a:stretch/>
        </p:blipFill>
        <p:spPr bwMode="auto">
          <a:xfrm>
            <a:off x="76200" y="69206"/>
            <a:ext cx="12015216" cy="622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1"/>
          <p:cNvSpPr>
            <a:spLocks noGrp="1"/>
          </p:cNvSpPr>
          <p:nvPr>
            <p:ph type="sldNum" sz="quarter" idx="12"/>
          </p:nvPr>
        </p:nvSpPr>
        <p:spPr>
          <a:xfrm>
            <a:off x="152400" y="6459793"/>
            <a:ext cx="53819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4F409-EAD0-4B07-B404-76392A57A5DC}" type="slidenum">
              <a:rPr kumimoji="0" lang="ar-SY"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ar-SY" sz="12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p:txBody>
      </p:sp>
      <p:sp>
        <p:nvSpPr>
          <p:cNvPr id="11" name="Rectangle 10"/>
          <p:cNvSpPr/>
          <p:nvPr/>
        </p:nvSpPr>
        <p:spPr>
          <a:xfrm>
            <a:off x="9975943" y="6421760"/>
            <a:ext cx="2195736" cy="360040"/>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Y" sz="1800" b="1" i="0" u="none" strike="noStrike" kern="1200" cap="none" spc="0" normalizeH="0" baseline="0" noProof="0" dirty="0">
                <a:ln w="50800"/>
                <a:solidFill>
                  <a:prstClr val="white">
                    <a:lumMod val="95000"/>
                  </a:prstClr>
                </a:solidFill>
                <a:effectLst/>
                <a:uLnTx/>
                <a:uFillTx/>
                <a:latin typeface="Andalus" panose="02020603050405020304" pitchFamily="18" charset="-78"/>
                <a:ea typeface="+mn-ea"/>
                <a:cs typeface="Andalus" panose="02020603050405020304" pitchFamily="18" charset="-78"/>
              </a:rPr>
              <a:t>وزارة التنمية الإدارية</a:t>
            </a:r>
            <a:endParaRPr kumimoji="0" lang="en-US" sz="1800" b="1" i="0" u="none" strike="noStrike" kern="1200" cap="none" spc="0" normalizeH="0" baseline="0" noProof="0" dirty="0">
              <a:ln w="50800"/>
              <a:solidFill>
                <a:prstClr val="white">
                  <a:lumMod val="95000"/>
                </a:prstClr>
              </a:solidFill>
              <a:effectLst/>
              <a:uLnTx/>
              <a:uFillTx/>
              <a:latin typeface="Andalus" panose="02020603050405020304" pitchFamily="18" charset="-78"/>
              <a:ea typeface="+mn-ea"/>
              <a:cs typeface="Andalus" panose="02020603050405020304" pitchFamily="18" charset="-78"/>
            </a:endParaRPr>
          </a:p>
        </p:txBody>
      </p:sp>
      <p:sp>
        <p:nvSpPr>
          <p:cNvPr id="6" name="مستطيل 6"/>
          <p:cNvSpPr/>
          <p:nvPr/>
        </p:nvSpPr>
        <p:spPr>
          <a:xfrm>
            <a:off x="1828800" y="457200"/>
            <a:ext cx="9922882"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2800" b="1" i="0" u="none" strike="noStrike" kern="1200" cap="none" spc="0" normalizeH="0" baseline="0" noProof="0" dirty="0">
                <a:ln>
                  <a:noFill/>
                </a:ln>
                <a:solidFill>
                  <a:prstClr val="white"/>
                </a:solidFill>
                <a:effectLst/>
                <a:uLnTx/>
                <a:uFillTx/>
                <a:latin typeface="Calibri"/>
                <a:ea typeface="Calibri"/>
                <a:cs typeface="Sakkal Majalla"/>
              </a:rPr>
              <a:t>الإرشادات الخاصة البحث التطبيقية الخاص ب</a:t>
            </a:r>
            <a:r>
              <a:rPr kumimoji="0" lang="ar-SA" sz="2800" b="1" i="0" u="none" strike="noStrike" kern="1200" cap="none" spc="0" normalizeH="0" baseline="0" noProof="0" dirty="0">
                <a:ln>
                  <a:noFill/>
                </a:ln>
                <a:solidFill>
                  <a:prstClr val="white"/>
                </a:solidFill>
                <a:effectLst/>
                <a:uLnTx/>
                <a:uFillTx/>
                <a:latin typeface="Calibri"/>
                <a:ea typeface="Calibri"/>
                <a:cs typeface="Sakkal Majalla"/>
              </a:rPr>
              <a:t>مسابقة المبادرات الابتكارية في علوم التقانة</a:t>
            </a:r>
          </a:p>
        </p:txBody>
      </p:sp>
      <p:sp>
        <p:nvSpPr>
          <p:cNvPr id="3" name="Rectangle 2"/>
          <p:cNvSpPr/>
          <p:nvPr/>
        </p:nvSpPr>
        <p:spPr>
          <a:xfrm>
            <a:off x="690592" y="612845"/>
            <a:ext cx="10815608" cy="5632311"/>
          </a:xfrm>
          <a:prstGeom prst="rect">
            <a:avLst/>
          </a:prstGeom>
        </p:spPr>
        <p:txBody>
          <a:bodyPr wrap="square">
            <a:spAutoFit/>
          </a:bodyPr>
          <a:lstStyle/>
          <a:p>
            <a:pPr algn="r" rtl="1"/>
            <a:endParaRPr lang="ar-SA" dirty="0"/>
          </a:p>
          <a:p>
            <a:pPr marL="285750" indent="-285750" algn="r" rtl="1">
              <a:buFont typeface="Wingdings" panose="05000000000000000000" pitchFamily="2" charset="2"/>
              <a:buChar char="q"/>
            </a:pPr>
            <a:r>
              <a:rPr lang="ar-SA" dirty="0" smtClean="0"/>
              <a:t>الغلاف الخارجي</a:t>
            </a:r>
          </a:p>
          <a:p>
            <a:pPr algn="r" rtl="1"/>
            <a:r>
              <a:rPr lang="ar-SA" dirty="0" smtClean="0"/>
              <a:t>يتضمن </a:t>
            </a:r>
            <a:r>
              <a:rPr lang="ar-SA" dirty="0"/>
              <a:t>المعلومات التي يُفترض وضعها على صفحة </a:t>
            </a:r>
            <a:r>
              <a:rPr lang="ar-SA" dirty="0" smtClean="0"/>
              <a:t>الغلاف</a:t>
            </a:r>
            <a:endParaRPr lang="ar-SA" dirty="0"/>
          </a:p>
          <a:p>
            <a:pPr marL="285750" indent="-285750" algn="r" rtl="1">
              <a:buFont typeface="Arial" panose="020B0604020202020204" pitchFamily="34" charset="0"/>
              <a:buChar char="•"/>
            </a:pPr>
            <a:r>
              <a:rPr lang="ar-SA" dirty="0" smtClean="0"/>
              <a:t>‌اسم </a:t>
            </a:r>
            <a:r>
              <a:rPr lang="ar-SA" dirty="0"/>
              <a:t>وشعار الجهة العامة التي يعمل بها.</a:t>
            </a:r>
          </a:p>
          <a:p>
            <a:pPr marL="285750" indent="-285750" algn="r" rtl="1">
              <a:buFont typeface="Arial" panose="020B0604020202020204" pitchFamily="34" charset="0"/>
              <a:buChar char="•"/>
            </a:pPr>
            <a:r>
              <a:rPr lang="ar-SA" dirty="0" smtClean="0"/>
              <a:t>عنوان </a:t>
            </a:r>
            <a:r>
              <a:rPr lang="ar-SA" dirty="0"/>
              <a:t>البحث التطبيقي.</a:t>
            </a:r>
          </a:p>
          <a:p>
            <a:pPr marL="285750" indent="-285750" algn="r" rtl="1">
              <a:buFont typeface="Arial" panose="020B0604020202020204" pitchFamily="34" charset="0"/>
              <a:buChar char="•"/>
            </a:pPr>
            <a:r>
              <a:rPr lang="ar-SA" dirty="0" smtClean="0"/>
              <a:t>‌اسم </a:t>
            </a:r>
            <a:r>
              <a:rPr lang="ar-SA" dirty="0"/>
              <a:t>الباحث.</a:t>
            </a:r>
          </a:p>
          <a:p>
            <a:pPr marL="285750" indent="-285750" algn="r" rtl="1">
              <a:buFont typeface="Arial" panose="020B0604020202020204" pitchFamily="34" charset="0"/>
              <a:buChar char="•"/>
            </a:pPr>
            <a:r>
              <a:rPr lang="ar-SA" dirty="0" smtClean="0"/>
              <a:t>‌عام </a:t>
            </a:r>
            <a:r>
              <a:rPr lang="ar-SA" dirty="0"/>
              <a:t>إعداد البحث.</a:t>
            </a:r>
          </a:p>
          <a:p>
            <a:pPr algn="r" rtl="1"/>
            <a:r>
              <a:rPr lang="ar-SA" dirty="0"/>
              <a:t>	</a:t>
            </a:r>
          </a:p>
          <a:p>
            <a:pPr marL="285750" indent="-285750" algn="r" rtl="1">
              <a:buFont typeface="Wingdings" panose="05000000000000000000" pitchFamily="2" charset="2"/>
              <a:buChar char="q"/>
            </a:pPr>
            <a:r>
              <a:rPr lang="ar-SA" dirty="0"/>
              <a:t>المحتوى أو الفهرس</a:t>
            </a:r>
          </a:p>
          <a:p>
            <a:pPr algn="r" rtl="1"/>
            <a:r>
              <a:rPr lang="ar-SA" dirty="0"/>
              <a:t>	</a:t>
            </a:r>
          </a:p>
          <a:p>
            <a:pPr marL="285750" indent="-285750" algn="r" rtl="1">
              <a:buFont typeface="Wingdings" panose="05000000000000000000" pitchFamily="2" charset="2"/>
              <a:buChar char="q"/>
            </a:pPr>
            <a:r>
              <a:rPr lang="ar-SA" dirty="0" smtClean="0"/>
              <a:t>الملحق</a:t>
            </a:r>
            <a:endParaRPr lang="ar-SA" dirty="0"/>
          </a:p>
          <a:p>
            <a:pPr algn="r" rtl="1"/>
            <a:r>
              <a:rPr lang="ar-SA" dirty="0" smtClean="0"/>
              <a:t>يمكن </a:t>
            </a:r>
            <a:r>
              <a:rPr lang="ar-SA" dirty="0"/>
              <a:t>أن يتضمن جداول، أشكال بيانية، نماذج تصاميم، رسوم وصور توضيحية</a:t>
            </a:r>
            <a:r>
              <a:rPr lang="ar-SA" dirty="0" smtClean="0"/>
              <a:t>.</a:t>
            </a:r>
          </a:p>
          <a:p>
            <a:pPr algn="r" rtl="1"/>
            <a:endParaRPr lang="ar-SA" dirty="0"/>
          </a:p>
          <a:p>
            <a:pPr marL="285750" indent="-285750" algn="r" rtl="1">
              <a:buFont typeface="Wingdings" panose="05000000000000000000" pitchFamily="2" charset="2"/>
              <a:buChar char="q"/>
            </a:pPr>
            <a:r>
              <a:rPr lang="ar-SA" dirty="0"/>
              <a:t>التنسيقات</a:t>
            </a:r>
          </a:p>
          <a:p>
            <a:pPr marL="285750" indent="-285750" algn="r" rtl="1">
              <a:buFont typeface="Arial" panose="020B0604020202020204" pitchFamily="34" charset="0"/>
              <a:buChar char="•"/>
            </a:pPr>
            <a:r>
              <a:rPr lang="ar-SA" dirty="0" smtClean="0"/>
              <a:t>اعتماد </a:t>
            </a:r>
            <a:r>
              <a:rPr lang="ar-SA" dirty="0"/>
              <a:t>حجم خط معياري واحد (14 للغة العربية و12 للغة الإنكليزية) التباعد 1.5 ونوع خط واحد في التقرير.</a:t>
            </a:r>
          </a:p>
          <a:p>
            <a:pPr marL="285750" indent="-285750" algn="r" rtl="1">
              <a:buFont typeface="Arial" panose="020B0604020202020204" pitchFamily="34" charset="0"/>
              <a:buChar char="•"/>
            </a:pPr>
            <a:r>
              <a:rPr lang="ar-SA" dirty="0" smtClean="0"/>
              <a:t>ضبط </a:t>
            </a:r>
            <a:r>
              <a:rPr lang="ar-SA" dirty="0"/>
              <a:t>الفقرات (ضبط نهاية السطور).</a:t>
            </a:r>
          </a:p>
          <a:p>
            <a:pPr marL="285750" indent="-285750" algn="r" rtl="1">
              <a:buFont typeface="Arial" panose="020B0604020202020204" pitchFamily="34" charset="0"/>
              <a:buChar char="•"/>
            </a:pPr>
            <a:r>
              <a:rPr lang="ar-SA" dirty="0" smtClean="0"/>
              <a:t>الحفاظ </a:t>
            </a:r>
            <a:r>
              <a:rPr lang="ar-SA" dirty="0"/>
              <a:t>على تبويب سليم، أي ترقيم منسجم للأجزاء والتقسيمات.</a:t>
            </a:r>
          </a:p>
          <a:p>
            <a:pPr marL="285750" indent="-285750" algn="r" rtl="1">
              <a:buFont typeface="Arial" panose="020B0604020202020204" pitchFamily="34" charset="0"/>
              <a:buChar char="•"/>
            </a:pPr>
            <a:r>
              <a:rPr lang="ar-SA" dirty="0" smtClean="0"/>
              <a:t>ترقيم </a:t>
            </a:r>
            <a:r>
              <a:rPr lang="ar-SA" dirty="0"/>
              <a:t>الصفحات.</a:t>
            </a:r>
          </a:p>
          <a:p>
            <a:pPr marL="285750" indent="-285750" algn="r" rtl="1">
              <a:buFont typeface="Arial" panose="020B0604020202020204" pitchFamily="34" charset="0"/>
              <a:buChar char="•"/>
            </a:pPr>
            <a:r>
              <a:rPr lang="ar-SA" dirty="0" smtClean="0"/>
              <a:t>يجب </a:t>
            </a:r>
            <a:r>
              <a:rPr lang="ar-SA" dirty="0"/>
              <a:t>آلا يزيد عدد صفحات البحث عن /30/ صفحة، باستثناء الملحق.</a:t>
            </a:r>
          </a:p>
          <a:p>
            <a:pPr marL="285750" indent="-285750" algn="r" rtl="1">
              <a:buFont typeface="Arial" panose="020B0604020202020204" pitchFamily="34" charset="0"/>
              <a:buChar char="•"/>
            </a:pPr>
            <a:r>
              <a:rPr lang="ar-SA" dirty="0" smtClean="0"/>
              <a:t>التدقيق </a:t>
            </a:r>
            <a:r>
              <a:rPr lang="ar-SA" dirty="0"/>
              <a:t>اللغوي ومراجعة التقرير أكثر من مرة قبل الطباعة.</a:t>
            </a:r>
          </a:p>
        </p:txBody>
      </p:sp>
    </p:spTree>
    <p:extLst>
      <p:ext uri="{BB962C8B-B14F-4D97-AF65-F5344CB8AC3E}">
        <p14:creationId xmlns:p14="http://schemas.microsoft.com/office/powerpoint/2010/main" val="291020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4557"/>
          <a:stretch/>
        </p:blipFill>
        <p:spPr bwMode="auto">
          <a:xfrm>
            <a:off x="100584" y="-2925"/>
            <a:ext cx="12015216" cy="622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1"/>
          <p:cNvSpPr>
            <a:spLocks noGrp="1"/>
          </p:cNvSpPr>
          <p:nvPr>
            <p:ph type="sldNum" sz="quarter" idx="12"/>
          </p:nvPr>
        </p:nvSpPr>
        <p:spPr>
          <a:xfrm>
            <a:off x="152400" y="6459793"/>
            <a:ext cx="53819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4F409-EAD0-4B07-B404-76392A57A5DC}" type="slidenum">
              <a:rPr kumimoji="0" lang="ar-SY"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ar-SY" sz="12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p:txBody>
      </p:sp>
      <p:sp>
        <p:nvSpPr>
          <p:cNvPr id="11" name="Rectangle 10"/>
          <p:cNvSpPr/>
          <p:nvPr/>
        </p:nvSpPr>
        <p:spPr>
          <a:xfrm>
            <a:off x="9975943" y="6421760"/>
            <a:ext cx="2195736" cy="360040"/>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Y" sz="1800" b="1" i="0" u="none" strike="noStrike" kern="1200" cap="none" spc="0" normalizeH="0" baseline="0" noProof="0" dirty="0">
                <a:ln w="50800"/>
                <a:solidFill>
                  <a:prstClr val="white">
                    <a:lumMod val="95000"/>
                  </a:prstClr>
                </a:solidFill>
                <a:effectLst/>
                <a:uLnTx/>
                <a:uFillTx/>
                <a:latin typeface="Andalus" panose="02020603050405020304" pitchFamily="18" charset="-78"/>
                <a:ea typeface="+mn-ea"/>
                <a:cs typeface="Andalus" panose="02020603050405020304" pitchFamily="18" charset="-78"/>
              </a:rPr>
              <a:t>وزارة التنمية الإدارية</a:t>
            </a:r>
            <a:endParaRPr kumimoji="0" lang="en-US" sz="1800" b="1" i="0" u="none" strike="noStrike" kern="1200" cap="none" spc="0" normalizeH="0" baseline="0" noProof="0" dirty="0">
              <a:ln w="50800"/>
              <a:solidFill>
                <a:prstClr val="white">
                  <a:lumMod val="95000"/>
                </a:prstClr>
              </a:solidFill>
              <a:effectLst/>
              <a:uLnTx/>
              <a:uFillTx/>
              <a:latin typeface="Andalus" panose="02020603050405020304" pitchFamily="18" charset="-78"/>
              <a:ea typeface="+mn-ea"/>
              <a:cs typeface="Andalus" panose="02020603050405020304" pitchFamily="18" charset="-78"/>
            </a:endParaRPr>
          </a:p>
        </p:txBody>
      </p:sp>
      <p:sp>
        <p:nvSpPr>
          <p:cNvPr id="6" name="مستطيل 6"/>
          <p:cNvSpPr/>
          <p:nvPr/>
        </p:nvSpPr>
        <p:spPr>
          <a:xfrm>
            <a:off x="1828800" y="457200"/>
            <a:ext cx="9922882"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a:defRPr/>
            </a:pPr>
            <a:r>
              <a:rPr lang="ar-SY" sz="2800" b="1" dirty="0">
                <a:solidFill>
                  <a:prstClr val="white"/>
                </a:solidFill>
                <a:ea typeface="Calibri"/>
                <a:cs typeface="Sakkal Majalla"/>
              </a:rPr>
              <a:t>الأبحاث المشاركة في </a:t>
            </a:r>
            <a:r>
              <a:rPr lang="ar-SA" sz="2800" b="1" dirty="0">
                <a:solidFill>
                  <a:prstClr val="white"/>
                </a:solidFill>
                <a:ea typeface="Calibri"/>
                <a:cs typeface="Sakkal Majalla"/>
              </a:rPr>
              <a:t>مسابقة المبادرات الابتكارية في علوم التقانة</a:t>
            </a:r>
          </a:p>
        </p:txBody>
      </p:sp>
      <p:graphicFrame>
        <p:nvGraphicFramePr>
          <p:cNvPr id="21" name="مخطط 1"/>
          <p:cNvGraphicFramePr/>
          <p:nvPr>
            <p:extLst>
              <p:ext uri="{D42A27DB-BD31-4B8C-83A1-F6EECF244321}">
                <p14:modId xmlns:p14="http://schemas.microsoft.com/office/powerpoint/2010/main" val="336485398"/>
              </p:ext>
            </p:extLst>
          </p:nvPr>
        </p:nvGraphicFramePr>
        <p:xfrm>
          <a:off x="2057400" y="990896"/>
          <a:ext cx="80772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22" name="مربع نص 2"/>
          <p:cNvSpPr txBox="1">
            <a:spLocks noChangeArrowheads="1"/>
          </p:cNvSpPr>
          <p:nvPr/>
        </p:nvSpPr>
        <p:spPr bwMode="auto">
          <a:xfrm flipH="1">
            <a:off x="2594506" y="4319379"/>
            <a:ext cx="6467475" cy="1735636"/>
          </a:xfrm>
          <a:prstGeom prst="rect">
            <a:avLst/>
          </a:prstGeom>
          <a:solidFill>
            <a:schemeClr val="bg1">
              <a:lumMod val="95000"/>
            </a:schemeClr>
          </a:solidFill>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a:noAutofit/>
          </a:bodyPr>
          <a:lstStyle/>
          <a:p>
            <a:pPr marL="285750" marR="0" lvl="0" indent="-285750" algn="just" defTabSz="914400" rtl="1" eaLnBrk="1" fontAlgn="auto" latinLnBrk="0" hangingPunct="1">
              <a:lnSpc>
                <a:spcPct val="115000"/>
              </a:lnSpc>
              <a:spcBef>
                <a:spcPts val="0"/>
              </a:spcBef>
              <a:spcAft>
                <a:spcPts val="1000"/>
              </a:spcAft>
              <a:buClrTx/>
              <a:buSzTx/>
              <a:buFont typeface="Wingdings" panose="05000000000000000000" pitchFamily="2" charset="2"/>
              <a:buChar char="§"/>
              <a:tabLst/>
              <a:defRPr/>
            </a:pPr>
            <a:r>
              <a:rPr kumimoji="0" lang="ar-SY"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بلغ إجمالي عدد الأبحاث التي تم تقديمها لمركز القادة /28/ بحثاً مقدمة من /27/ متقدم للمسابقة.</a:t>
            </a:r>
          </a:p>
          <a:p>
            <a:pPr marL="285750" marR="0" lvl="0" indent="-285750" algn="just" defTabSz="914400" rtl="1" eaLnBrk="1" fontAlgn="auto" latinLnBrk="0" hangingPunct="1">
              <a:lnSpc>
                <a:spcPct val="115000"/>
              </a:lnSpc>
              <a:spcBef>
                <a:spcPts val="0"/>
              </a:spcBef>
              <a:spcAft>
                <a:spcPts val="1000"/>
              </a:spcAft>
              <a:buClrTx/>
              <a:buSzTx/>
              <a:buFont typeface="Wingdings" panose="05000000000000000000" pitchFamily="2" charset="2"/>
              <a:buChar char="§"/>
              <a:tabLst/>
              <a:defRPr/>
            </a:pPr>
            <a:r>
              <a:rPr kumimoji="0" lang="ar-SY"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لوحظ أن النسبة الأعلى من الأبحاث وردت من محافظة طرطوس، حيث بلغت نسبتها 61.11% من إجمالي الأبحاث المقدمة، وورد بحث واحد من كل من محافظة درعا و محافظة حمص.</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p:txBody>
      </p:sp>
      <p:sp>
        <p:nvSpPr>
          <p:cNvPr id="23" name="مربع نص 2"/>
          <p:cNvSpPr txBox="1">
            <a:spLocks noChangeArrowheads="1"/>
          </p:cNvSpPr>
          <p:nvPr/>
        </p:nvSpPr>
        <p:spPr bwMode="auto">
          <a:xfrm flipH="1">
            <a:off x="1158332" y="4292601"/>
            <a:ext cx="9869077" cy="1905000"/>
          </a:xfrm>
          <a:prstGeom prst="rect">
            <a:avLst/>
          </a:prstGeom>
          <a:solidFill>
            <a:schemeClr val="bg1">
              <a:lumMod val="95000"/>
            </a:schemeClr>
          </a:solid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a:noAutofit/>
          </a:bodyPr>
          <a:lstStyle/>
          <a:p>
            <a:pPr marL="285750" marR="0" lvl="0" indent="-285750" algn="just" defTabSz="914400" rtl="1" eaLnBrk="1" fontAlgn="auto" latinLnBrk="0" hangingPunct="1">
              <a:lnSpc>
                <a:spcPct val="115000"/>
              </a:lnSpc>
              <a:spcBef>
                <a:spcPts val="0"/>
              </a:spcBef>
              <a:spcAft>
                <a:spcPts val="1000"/>
              </a:spcAft>
              <a:buClrTx/>
              <a:buSzTx/>
              <a:buFont typeface="Wingdings" panose="05000000000000000000" pitchFamily="2" charset="2"/>
              <a:buChar char="§"/>
              <a:tabLst/>
              <a:defRPr/>
            </a:pPr>
            <a:r>
              <a:rPr kumimoji="0" lang="ar-SY" sz="1600" b="1" i="0" u="none" strike="noStrike" kern="1200" cap="none" spc="0" normalizeH="0" baseline="0" noProof="0" dirty="0">
                <a:ln>
                  <a:noFill/>
                </a:ln>
                <a:solidFill>
                  <a:prstClr val="black"/>
                </a:solidFill>
                <a:effectLst/>
                <a:uLnTx/>
                <a:uFillTx/>
                <a:latin typeface="Calibri"/>
              </a:rPr>
              <a:t>يوجد نقص في بعض النسخ الإلكترونية للأبحاث، وتم التواصل مع المشاركين ولم يبدوا رغبتهم باستكمال البيانات عند علمهم بأن هذه المسابقة ليست مسابقة توظيف.</a:t>
            </a:r>
          </a:p>
          <a:p>
            <a:pPr marL="285750" marR="0" lvl="0" indent="-285750" algn="just" defTabSz="914400" rtl="1" eaLnBrk="1" fontAlgn="auto" latinLnBrk="0" hangingPunct="1">
              <a:lnSpc>
                <a:spcPct val="115000"/>
              </a:lnSpc>
              <a:spcBef>
                <a:spcPts val="0"/>
              </a:spcBef>
              <a:spcAft>
                <a:spcPts val="1000"/>
              </a:spcAft>
              <a:buClrTx/>
              <a:buSzTx/>
              <a:buFont typeface="Wingdings" panose="05000000000000000000" pitchFamily="2" charset="2"/>
              <a:buChar char="§"/>
              <a:tabLst/>
              <a:defRPr/>
            </a:pPr>
            <a:r>
              <a:rPr lang="ar-SY" sz="1600" b="1" noProof="0" dirty="0">
                <a:solidFill>
                  <a:prstClr val="black"/>
                </a:solidFill>
                <a:latin typeface="Calibri"/>
              </a:rPr>
              <a:t>شارك البعض بمشاريع التخرج الجماعية عوضاً عن تقديم بحث فردي وبما لا يتوافق مع إرشادات إعداد البحث الخاصة المسابقة ما استوجب تنازل المشاركين في إعداد مشروع التخرج عن البحث لصالح المتقدم.</a:t>
            </a:r>
            <a:endParaRPr kumimoji="0" lang="en-US" sz="1600" b="1" i="0" u="none" strike="noStrike" kern="1200" cap="none" spc="0" normalizeH="0" baseline="0" noProof="0" dirty="0">
              <a:ln>
                <a:noFill/>
              </a:ln>
              <a:solidFill>
                <a:prstClr val="black"/>
              </a:solidFill>
              <a:effectLst/>
              <a:uLnTx/>
              <a:uFillTx/>
              <a:latin typeface="Calibri"/>
            </a:endParaRPr>
          </a:p>
          <a:p>
            <a:pPr marL="285750" marR="0" lvl="0" indent="-28575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SY" sz="1600" b="1" i="0" u="none" strike="noStrike" kern="1200" cap="none" spc="0" normalizeH="0" baseline="0" noProof="0" dirty="0">
                <a:ln>
                  <a:noFill/>
                </a:ln>
                <a:solidFill>
                  <a:prstClr val="black"/>
                </a:solidFill>
                <a:effectLst/>
                <a:uLnTx/>
                <a:uFillTx/>
                <a:latin typeface="Calibri"/>
              </a:rPr>
              <a:t> انتهت مهلة استلام الأبحاث بتاريخ 30/12/2021، </a:t>
            </a:r>
            <a:r>
              <a:rPr lang="ar-SY" sz="1600" b="1" dirty="0">
                <a:solidFill>
                  <a:prstClr val="black"/>
                </a:solidFill>
                <a:latin typeface="Calibri"/>
              </a:rPr>
              <a:t>و</a:t>
            </a:r>
            <a:r>
              <a:rPr kumimoji="0" lang="ar-SA" sz="1600" b="1" i="0" u="none" strike="noStrike" kern="1200" cap="none" spc="0" normalizeH="0" baseline="0" noProof="0" dirty="0">
                <a:ln>
                  <a:noFill/>
                </a:ln>
                <a:solidFill>
                  <a:prstClr val="black"/>
                </a:solidFill>
                <a:effectLst/>
                <a:uLnTx/>
                <a:uFillTx/>
                <a:latin typeface="Calibri"/>
              </a:rPr>
              <a:t>سيتم العمل على </a:t>
            </a:r>
            <a:r>
              <a:rPr kumimoji="0" lang="ar-SY" sz="1600" b="1" i="0" u="none" strike="noStrike" kern="1200" cap="none" spc="0" normalizeH="0" baseline="0" noProof="0" dirty="0">
                <a:ln>
                  <a:noFill/>
                </a:ln>
                <a:solidFill>
                  <a:prstClr val="black"/>
                </a:solidFill>
                <a:effectLst/>
                <a:uLnTx/>
                <a:uFillTx/>
                <a:latin typeface="Calibri"/>
              </a:rPr>
              <a:t> </a:t>
            </a:r>
            <a:r>
              <a:rPr kumimoji="0" lang="ar-SA" sz="1600" b="1" i="0" u="none" strike="noStrike" kern="1200" cap="none" spc="0" normalizeH="0" baseline="0" noProof="0" dirty="0">
                <a:ln>
                  <a:noFill/>
                </a:ln>
                <a:solidFill>
                  <a:prstClr val="black"/>
                </a:solidFill>
                <a:effectLst/>
                <a:uLnTx/>
                <a:uFillTx/>
                <a:latin typeface="Calibri"/>
              </a:rPr>
              <a:t>مخاطبة</a:t>
            </a:r>
            <a:r>
              <a:rPr kumimoji="0" lang="ar-SY" sz="1600" b="1" i="0" u="none" strike="noStrike" kern="1200" cap="none" spc="0" normalizeH="0" baseline="0" noProof="0" dirty="0">
                <a:ln>
                  <a:noFill/>
                </a:ln>
                <a:solidFill>
                  <a:prstClr val="black"/>
                </a:solidFill>
                <a:effectLst/>
                <a:uLnTx/>
                <a:uFillTx/>
                <a:latin typeface="Calibri"/>
              </a:rPr>
              <a:t> وزارة الاتصالات والتقانة لتسليم الأبحاث للجنة المختصة لاختيار الأبحاث الناجحة والإعلان عن موعد جديد لورشة العمل التي ستقام في قاعة </a:t>
            </a:r>
            <a:r>
              <a:rPr kumimoji="0" lang="ar-SA" sz="1600" b="1" i="0" u="none" strike="noStrike" kern="1200" cap="none" spc="0" normalizeH="0" baseline="0" noProof="0" dirty="0">
                <a:ln>
                  <a:noFill/>
                </a:ln>
                <a:solidFill>
                  <a:prstClr val="black"/>
                </a:solidFill>
                <a:effectLst/>
                <a:uLnTx/>
                <a:uFillTx/>
                <a:latin typeface="Calibri"/>
              </a:rPr>
              <a:t>رضا سعيد في </a:t>
            </a:r>
            <a:r>
              <a:rPr kumimoji="0" lang="ar-SY" sz="1600" b="1" i="0" u="none" strike="noStrike" kern="1200" cap="none" spc="0" normalizeH="0" baseline="0" noProof="0" dirty="0">
                <a:ln>
                  <a:noFill/>
                </a:ln>
                <a:solidFill>
                  <a:prstClr val="black"/>
                </a:solidFill>
                <a:effectLst/>
                <a:uLnTx/>
                <a:uFillTx/>
                <a:latin typeface="Calibri"/>
              </a:rPr>
              <a:t>جامعة دمشق .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rPr>
              <a:t> </a:t>
            </a:r>
            <a:endParaRPr kumimoji="0" lang="en-US" sz="1600" b="1" i="0" u="none" strike="noStrike" kern="1200" cap="none" spc="0" normalizeH="0" baseline="0" noProof="0" dirty="0">
              <a:ln>
                <a:noFill/>
              </a:ln>
              <a:solidFill>
                <a:prstClr val="black"/>
              </a:solidFill>
              <a:effectLst/>
              <a:uLnTx/>
              <a:uFillTx/>
              <a:latin typeface="Calibri"/>
              <a:ea typeface="Calibri" panose="020F0502020204030204" pitchFamily="34" charset="0"/>
            </a:endParaRPr>
          </a:p>
        </p:txBody>
      </p:sp>
      <p:sp>
        <p:nvSpPr>
          <p:cNvPr id="24" name="مربع نص 2"/>
          <p:cNvSpPr txBox="1">
            <a:spLocks noChangeArrowheads="1"/>
          </p:cNvSpPr>
          <p:nvPr/>
        </p:nvSpPr>
        <p:spPr bwMode="auto">
          <a:xfrm flipH="1">
            <a:off x="2209800" y="4337803"/>
            <a:ext cx="7766142" cy="1758197"/>
          </a:xfrm>
          <a:prstGeom prst="rect">
            <a:avLst/>
          </a:prstGeom>
          <a:solidFill>
            <a:schemeClr val="accent1">
              <a:lumMod val="20000"/>
              <a:lumOff val="80000"/>
            </a:schemeClr>
          </a:solidFill>
          <a:ln>
            <a:solidFill>
              <a:schemeClr val="accent1">
                <a:lumMod val="20000"/>
                <a:lumOff val="80000"/>
              </a:schemeClr>
            </a:solidFill>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a:noAutofit/>
          </a:bodyPr>
          <a:lstStyle/>
          <a:p>
            <a:pPr marL="285750" marR="0" lvl="0" indent="-285750" algn="just" defTabSz="914400" rtl="1" eaLnBrk="1" fontAlgn="auto" latinLnBrk="0" hangingPunct="1">
              <a:lnSpc>
                <a:spcPct val="115000"/>
              </a:lnSpc>
              <a:spcBef>
                <a:spcPts val="0"/>
              </a:spcBef>
              <a:spcAft>
                <a:spcPts val="1000"/>
              </a:spcAft>
              <a:buClrTx/>
              <a:buSzTx/>
              <a:buFont typeface="Wingdings" panose="05000000000000000000" pitchFamily="2" charset="2"/>
              <a:buChar char="§"/>
              <a:tabLst/>
              <a:defRPr/>
            </a:pPr>
            <a:r>
              <a:rPr kumimoji="0" lang="ar-SY"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المقترح: الترويج لإعلان المسابقة بشكل مكثف في المحافظات التي ورد منها أقل عدد من الأبحاث بهدف الاستفادة القصوى من الأفكار المبدعة والمتميزة في مختلف المجالات </a:t>
            </a:r>
            <a:r>
              <a:rPr kumimoji="0" lang="ar-SY" sz="18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التقانية</a:t>
            </a:r>
            <a:r>
              <a:rPr kumimoji="0" lang="ar-SY"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وذلك من خلال مخاطبة جميع المعاهد </a:t>
            </a:r>
            <a:r>
              <a:rPr kumimoji="0" lang="ar-SY" sz="18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التقانية</a:t>
            </a:r>
            <a:r>
              <a:rPr kumimoji="0" lang="ar-SY"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في المحافظات بكتب رسمية لضمان أخذ العلم بالمسابقة ومعرفة تفاصيل التقدم لها والغاية منها</a:t>
            </a:r>
            <a:r>
              <a:rPr kumimoji="0" lang="ar-SA"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ar-SY"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بالإضافة إلى الإعلان عنها على وسائل التواصل الاجتماعي</a:t>
            </a:r>
            <a:r>
              <a:rPr kumimoji="0" lang="ar-S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وتنظيم لقاءات أو ورش عمل تعريفية بالمسابقة يحضرها طلاب المعاهد المستهدفين بالمسابقة.  </a:t>
            </a:r>
            <a:endParaRPr kumimoji="0" lang="en-US"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991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22"/>
                                        </p:tgtEl>
                                        <p:attrNameLst>
                                          <p:attrName>ppt_w</p:attrName>
                                        </p:attrNameLst>
                                      </p:cBhvr>
                                      <p:tavLst>
                                        <p:tav tm="0">
                                          <p:val>
                                            <p:strVal val="ppt_w"/>
                                          </p:val>
                                        </p:tav>
                                        <p:tav tm="100000">
                                          <p:val>
                                            <p:fltVal val="0"/>
                                          </p:val>
                                        </p:tav>
                                      </p:tavLst>
                                    </p:anim>
                                    <p:anim calcmode="lin" valueType="num">
                                      <p:cBhvr>
                                        <p:cTn id="28" dur="500"/>
                                        <p:tgtEl>
                                          <p:spTgt spid="22"/>
                                        </p:tgtEl>
                                        <p:attrNameLst>
                                          <p:attrName>ppt_h</p:attrName>
                                        </p:attrNameLst>
                                      </p:cBhvr>
                                      <p:tavLst>
                                        <p:tav tm="0">
                                          <p:val>
                                            <p:strVal val="ppt_h"/>
                                          </p:val>
                                        </p:tav>
                                        <p:tav tm="100000">
                                          <p:val>
                                            <p:fltVal val="0"/>
                                          </p:val>
                                        </p:tav>
                                      </p:tavLst>
                                    </p:anim>
                                    <p:animEffect transition="out" filter="fade">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1" nodeType="clickEffect">
                                  <p:stCondLst>
                                    <p:cond delay="0"/>
                                  </p:stCondLst>
                                  <p:childTnLst>
                                    <p:anim calcmode="lin" valueType="num">
                                      <p:cBhvr>
                                        <p:cTn id="41" dur="500"/>
                                        <p:tgtEl>
                                          <p:spTgt spid="23"/>
                                        </p:tgtEl>
                                        <p:attrNameLst>
                                          <p:attrName>ppt_w</p:attrName>
                                        </p:attrNameLst>
                                      </p:cBhvr>
                                      <p:tavLst>
                                        <p:tav tm="0">
                                          <p:val>
                                            <p:strVal val="ppt_w"/>
                                          </p:val>
                                        </p:tav>
                                        <p:tav tm="100000">
                                          <p:val>
                                            <p:fltVal val="0"/>
                                          </p:val>
                                        </p:tav>
                                      </p:tavLst>
                                    </p:anim>
                                    <p:anim calcmode="lin" valueType="num">
                                      <p:cBhvr>
                                        <p:cTn id="42" dur="500"/>
                                        <p:tgtEl>
                                          <p:spTgt spid="23"/>
                                        </p:tgtEl>
                                        <p:attrNameLst>
                                          <p:attrName>ppt_h</p:attrName>
                                        </p:attrNameLst>
                                      </p:cBhvr>
                                      <p:tavLst>
                                        <p:tav tm="0">
                                          <p:val>
                                            <p:strVal val="ppt_h"/>
                                          </p:val>
                                        </p:tav>
                                        <p:tav tm="100000">
                                          <p:val>
                                            <p:fltVal val="0"/>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21" grpId="0">
        <p:bldAsOne/>
      </p:bldGraphic>
      <p:bldP spid="22" grpId="0" animBg="1"/>
      <p:bldP spid="22" grpId="1" animBg="1"/>
      <p:bldP spid="23" grpId="0" animBg="1"/>
      <p:bldP spid="23" grpId="1"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4557"/>
          <a:stretch/>
        </p:blipFill>
        <p:spPr bwMode="auto">
          <a:xfrm>
            <a:off x="76200" y="69206"/>
            <a:ext cx="12015216" cy="622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1"/>
          <p:cNvSpPr>
            <a:spLocks noGrp="1"/>
          </p:cNvSpPr>
          <p:nvPr>
            <p:ph type="sldNum" sz="quarter" idx="12"/>
          </p:nvPr>
        </p:nvSpPr>
        <p:spPr>
          <a:xfrm>
            <a:off x="152400" y="6459793"/>
            <a:ext cx="538192" cy="365125"/>
          </a:xfrm>
        </p:spPr>
        <p:txBody>
          <a:bodyPr/>
          <a:lstStyle/>
          <a:p>
            <a:fld id="{1E14F409-EAD0-4B07-B404-76392A57A5DC}" type="slidenum">
              <a:rPr lang="ar-SY" sz="1200"/>
              <a:pPr/>
              <a:t>13</a:t>
            </a:fld>
            <a:endParaRPr lang="ar-SY" sz="1200" dirty="0"/>
          </a:p>
        </p:txBody>
      </p:sp>
      <p:sp>
        <p:nvSpPr>
          <p:cNvPr id="11" name="Rectangle 10"/>
          <p:cNvSpPr/>
          <p:nvPr/>
        </p:nvSpPr>
        <p:spPr>
          <a:xfrm>
            <a:off x="9975943" y="6421760"/>
            <a:ext cx="2195736" cy="360040"/>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ar-SY" b="1" dirty="0">
                <a:ln w="50800"/>
                <a:solidFill>
                  <a:prstClr val="white">
                    <a:lumMod val="95000"/>
                  </a:prstClr>
                </a:solidFill>
                <a:latin typeface="Andalus" panose="02020603050405020304" pitchFamily="18" charset="-78"/>
                <a:cs typeface="Andalus" panose="02020603050405020304" pitchFamily="18" charset="-78"/>
              </a:rPr>
              <a:t>وزارة التنمية الإدارية</a:t>
            </a:r>
            <a:endParaRPr lang="en-US" b="1" dirty="0">
              <a:ln w="50800"/>
              <a:solidFill>
                <a:prstClr val="white">
                  <a:lumMod val="95000"/>
                </a:prstClr>
              </a:solidFill>
              <a:latin typeface="Andalus" panose="02020603050405020304" pitchFamily="18" charset="-78"/>
              <a:cs typeface="Andalus" panose="02020603050405020304" pitchFamily="18" charset="-78"/>
            </a:endParaRPr>
          </a:p>
        </p:txBody>
      </p:sp>
      <p:sp>
        <p:nvSpPr>
          <p:cNvPr id="2" name="TextBox 1">
            <a:extLst>
              <a:ext uri="{FF2B5EF4-FFF2-40B4-BE49-F238E27FC236}">
                <a16:creationId xmlns:a16="http://schemas.microsoft.com/office/drawing/2014/main" id="{834CBD72-C651-45E2-ACDB-A478529A3D7F}"/>
              </a:ext>
            </a:extLst>
          </p:cNvPr>
          <p:cNvSpPr txBox="1"/>
          <p:nvPr/>
        </p:nvSpPr>
        <p:spPr>
          <a:xfrm>
            <a:off x="3810000" y="2438400"/>
            <a:ext cx="5181600" cy="923330"/>
          </a:xfrm>
          <a:prstGeom prst="rect">
            <a:avLst/>
          </a:prstGeom>
          <a:noFill/>
        </p:spPr>
        <p:txBody>
          <a:bodyPr wrap="square" rtlCol="1">
            <a:spAutoFit/>
          </a:bodyPr>
          <a:lstStyle/>
          <a:p>
            <a:pPr algn="ctr"/>
            <a:r>
              <a:rPr lang="ar-SA" sz="5400" b="1" dirty="0" smtClean="0">
                <a:solidFill>
                  <a:srgbClr val="8E0000"/>
                </a:solidFill>
              </a:rPr>
              <a:t>نأمل</a:t>
            </a:r>
            <a:r>
              <a:rPr lang="ar-SA" sz="5400" b="1" dirty="0" smtClean="0">
                <a:solidFill>
                  <a:srgbClr val="8E0000"/>
                </a:solidFill>
              </a:rPr>
              <a:t> </a:t>
            </a:r>
            <a:r>
              <a:rPr lang="ar-SA" sz="5400" b="1" dirty="0" smtClean="0">
                <a:solidFill>
                  <a:srgbClr val="8E0000"/>
                </a:solidFill>
              </a:rPr>
              <a:t>مساهمتكم</a:t>
            </a:r>
            <a:endParaRPr lang="ar-SY" sz="5400" b="1" dirty="0">
              <a:solidFill>
                <a:srgbClr val="8E0000"/>
              </a:solidFill>
            </a:endParaRPr>
          </a:p>
        </p:txBody>
      </p:sp>
    </p:spTree>
    <p:extLst>
      <p:ext uri="{BB962C8B-B14F-4D97-AF65-F5344CB8AC3E}">
        <p14:creationId xmlns:p14="http://schemas.microsoft.com/office/powerpoint/2010/main" val="3347515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4557"/>
          <a:stretch/>
        </p:blipFill>
        <p:spPr bwMode="auto">
          <a:xfrm>
            <a:off x="20634" y="0"/>
            <a:ext cx="12015216" cy="622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1"/>
          <p:cNvSpPr>
            <a:spLocks noGrp="1"/>
          </p:cNvSpPr>
          <p:nvPr>
            <p:ph type="sldNum" sz="quarter" idx="12"/>
          </p:nvPr>
        </p:nvSpPr>
        <p:spPr>
          <a:xfrm>
            <a:off x="152400" y="6459793"/>
            <a:ext cx="53819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4F409-EAD0-4B07-B404-76392A57A5DC}" type="slidenum">
              <a:rPr kumimoji="0" lang="ar-SY"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ar-SY" sz="12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p:txBody>
      </p:sp>
      <p:sp>
        <p:nvSpPr>
          <p:cNvPr id="11" name="Rectangle 10"/>
          <p:cNvSpPr/>
          <p:nvPr/>
        </p:nvSpPr>
        <p:spPr>
          <a:xfrm>
            <a:off x="9975943" y="6421760"/>
            <a:ext cx="2195736" cy="360040"/>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Y" sz="1800" b="1" i="0" u="none" strike="noStrike" kern="1200" cap="none" spc="0" normalizeH="0" baseline="0" noProof="0" dirty="0">
                <a:ln w="50800"/>
                <a:solidFill>
                  <a:prstClr val="white">
                    <a:lumMod val="95000"/>
                  </a:prstClr>
                </a:solidFill>
                <a:effectLst/>
                <a:uLnTx/>
                <a:uFillTx/>
                <a:latin typeface="Andalus" panose="02020603050405020304" pitchFamily="18" charset="-78"/>
                <a:ea typeface="+mn-ea"/>
                <a:cs typeface="Andalus" panose="02020603050405020304" pitchFamily="18" charset="-78"/>
              </a:rPr>
              <a:t>وزارة التنمية الإدارية</a:t>
            </a:r>
            <a:endParaRPr kumimoji="0" lang="en-US" sz="1800" b="1" i="0" u="none" strike="noStrike" kern="1200" cap="none" spc="0" normalizeH="0" baseline="0" noProof="0" dirty="0">
              <a:ln w="50800"/>
              <a:solidFill>
                <a:prstClr val="white">
                  <a:lumMod val="95000"/>
                </a:prstClr>
              </a:solidFill>
              <a:effectLst/>
              <a:uLnTx/>
              <a:uFillTx/>
              <a:latin typeface="Andalus" panose="02020603050405020304" pitchFamily="18" charset="-78"/>
              <a:ea typeface="+mn-ea"/>
              <a:cs typeface="Andalus" panose="02020603050405020304" pitchFamily="18" charset="-78"/>
            </a:endParaRPr>
          </a:p>
        </p:txBody>
      </p:sp>
      <p:sp>
        <p:nvSpPr>
          <p:cNvPr id="7" name="مستطيل 6"/>
          <p:cNvSpPr/>
          <p:nvPr/>
        </p:nvSpPr>
        <p:spPr>
          <a:xfrm>
            <a:off x="1066801" y="609600"/>
            <a:ext cx="9922882"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Y" sz="2800" b="1" i="0" u="none" strike="noStrike" kern="1200" cap="none" spc="0" normalizeH="0" baseline="0" noProof="0" dirty="0">
                <a:ln>
                  <a:noFill/>
                </a:ln>
                <a:solidFill>
                  <a:prstClr val="white"/>
                </a:solidFill>
                <a:effectLst/>
                <a:uLnTx/>
                <a:uFillTx/>
                <a:latin typeface="Calibri"/>
                <a:ea typeface="Calibri"/>
                <a:cs typeface="Sakkal Majalla"/>
              </a:rPr>
              <a:t>لمحة تعريفية حول مركز </a:t>
            </a:r>
            <a:r>
              <a:rPr kumimoji="0" lang="ar-SA" sz="2800" b="1" i="0" u="none" strike="noStrike" kern="1200" cap="none" spc="0" normalizeH="0" baseline="0" noProof="0" dirty="0">
                <a:ln>
                  <a:noFill/>
                </a:ln>
                <a:solidFill>
                  <a:prstClr val="white"/>
                </a:solidFill>
                <a:effectLst/>
                <a:uLnTx/>
                <a:uFillTx/>
                <a:latin typeface="Calibri"/>
                <a:ea typeface="Calibri"/>
                <a:cs typeface="Sakkal Majalla"/>
              </a:rPr>
              <a:t>القادة</a:t>
            </a:r>
          </a:p>
        </p:txBody>
      </p:sp>
      <p:sp>
        <p:nvSpPr>
          <p:cNvPr id="12" name="TextBox 11">
            <a:extLst>
              <a:ext uri="{FF2B5EF4-FFF2-40B4-BE49-F238E27FC236}">
                <a16:creationId xmlns:a16="http://schemas.microsoft.com/office/drawing/2014/main" id="{8631B4EB-65B7-4801-8892-318FA8A3D031}"/>
              </a:ext>
            </a:extLst>
          </p:cNvPr>
          <p:cNvSpPr txBox="1"/>
          <p:nvPr/>
        </p:nvSpPr>
        <p:spPr>
          <a:xfrm>
            <a:off x="421496" y="2362200"/>
            <a:ext cx="6391216" cy="1938992"/>
          </a:xfrm>
          <a:prstGeom prst="rect">
            <a:avLst/>
          </a:prstGeom>
          <a:noFill/>
        </p:spPr>
        <p:txBody>
          <a:bodyPr wrap="square">
            <a:spAutoFit/>
          </a:bodyPr>
          <a:lstStyle/>
          <a:p>
            <a:pPr marL="342900" indent="-342900" algn="r" rtl="1">
              <a:lnSpc>
                <a:spcPct val="150000"/>
              </a:lnSpc>
              <a:buFont typeface="Wingdings" panose="05000000000000000000" pitchFamily="2" charset="2"/>
              <a:buChar char="v"/>
            </a:pPr>
            <a:r>
              <a:rPr lang="ar-SY" sz="2000" b="1" dirty="0">
                <a:effectLst/>
                <a:latin typeface="Calibri" panose="020F0502020204030204" pitchFamily="34" charset="0"/>
                <a:ea typeface="Calibri" panose="020F0502020204030204" pitchFamily="34" charset="0"/>
              </a:rPr>
              <a:t>الهدف من إحداث مركز </a:t>
            </a:r>
            <a:r>
              <a:rPr lang="ar-SA" sz="2000" b="1" dirty="0">
                <a:effectLst/>
                <a:latin typeface="Calibri" panose="020F0502020204030204" pitchFamily="34" charset="0"/>
                <a:ea typeface="Calibri" panose="020F0502020204030204" pitchFamily="34" charset="0"/>
              </a:rPr>
              <a:t>القادة</a:t>
            </a:r>
            <a:r>
              <a:rPr lang="ar-SY" sz="2000" b="1" dirty="0">
                <a:effectLst/>
                <a:latin typeface="Calibri" panose="020F0502020204030204" pitchFamily="34" charset="0"/>
                <a:ea typeface="Calibri" panose="020F0502020204030204" pitchFamily="34" charset="0"/>
              </a:rPr>
              <a:t>: </a:t>
            </a:r>
            <a:endParaRPr lang="ar-SY" sz="2000" b="1" dirty="0">
              <a:latin typeface="Calibri" panose="020F0502020204030204" pitchFamily="34" charset="0"/>
              <a:ea typeface="Calibri" panose="020F0502020204030204" pitchFamily="34" charset="0"/>
            </a:endParaRPr>
          </a:p>
          <a:p>
            <a:pPr marR="0" lvl="0" algn="just" rtl="1">
              <a:lnSpc>
                <a:spcPct val="150000"/>
              </a:lnSpc>
              <a:spcBef>
                <a:spcPts val="0"/>
              </a:spcBef>
              <a:spcAft>
                <a:spcPts val="800"/>
              </a:spcAft>
            </a:pPr>
            <a:r>
              <a:rPr lang="ar-SY" sz="2000" b="1" dirty="0">
                <a:latin typeface="Calibri" panose="020F0502020204030204" pitchFamily="34" charset="0"/>
                <a:ea typeface="Calibri" panose="020F0502020204030204" pitchFamily="34" charset="0"/>
              </a:rPr>
              <a:t>" يهدف إلى تمكين أصحاب المؤهلات النوعية لتولي الوظائف العليا، وتزويدهم بالمعلومات والمعارف الإدارية الحديثة اللازمة لممارسة وظائفهم بكفاءة وفاعلية أكبر." </a:t>
            </a:r>
            <a:endParaRPr lang="ar-SY" sz="2000" b="1" dirty="0"/>
          </a:p>
        </p:txBody>
      </p:sp>
      <p:pic>
        <p:nvPicPr>
          <p:cNvPr id="5" name="Picture 4">
            <a:extLst>
              <a:ext uri="{FF2B5EF4-FFF2-40B4-BE49-F238E27FC236}">
                <a16:creationId xmlns:a16="http://schemas.microsoft.com/office/drawing/2014/main" id="{3814E360-F13A-4FBA-82EE-A03CCB89AA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9408" y="1190569"/>
            <a:ext cx="5106442" cy="5038216"/>
          </a:xfrm>
          <a:prstGeom prst="rect">
            <a:avLst/>
          </a:prstGeom>
        </p:spPr>
      </p:pic>
      <p:sp>
        <p:nvSpPr>
          <p:cNvPr id="13" name="TextBox 12">
            <a:extLst>
              <a:ext uri="{FF2B5EF4-FFF2-40B4-BE49-F238E27FC236}">
                <a16:creationId xmlns:a16="http://schemas.microsoft.com/office/drawing/2014/main" id="{0F5A2108-D361-4535-AB53-86FA15DCE89D}"/>
              </a:ext>
            </a:extLst>
          </p:cNvPr>
          <p:cNvSpPr txBox="1"/>
          <p:nvPr/>
        </p:nvSpPr>
        <p:spPr>
          <a:xfrm>
            <a:off x="538192" y="1600200"/>
            <a:ext cx="6379464" cy="3785652"/>
          </a:xfrm>
          <a:prstGeom prst="rect">
            <a:avLst/>
          </a:prstGeom>
          <a:noFill/>
        </p:spPr>
        <p:txBody>
          <a:bodyPr wrap="square">
            <a:spAutoFit/>
          </a:bodyPr>
          <a:lstStyle/>
          <a:p>
            <a:pPr marL="342900" indent="-342900" algn="just" rtl="1">
              <a:lnSpc>
                <a:spcPct val="150000"/>
              </a:lnSpc>
              <a:buFont typeface="Wingdings" panose="05000000000000000000" pitchFamily="2" charset="2"/>
              <a:buChar char="v"/>
            </a:pPr>
            <a:r>
              <a:rPr lang="ar-SY" sz="2000" b="1" dirty="0"/>
              <a:t>يعد مركز </a:t>
            </a:r>
            <a:r>
              <a:rPr lang="ar-SA" sz="2000" b="1" dirty="0"/>
              <a:t>القادة أحد دعائم ا</a:t>
            </a:r>
            <a:r>
              <a:rPr lang="ar-SY" sz="2000" b="1" dirty="0"/>
              <a:t>لمشروع الوطني للإصلاح الإداري الذي أطلقه السيد رئيس الجمهورية العربية السورية الدكتور بشار حافظ الأسد في العشرين من حزيران لعام 2017.</a:t>
            </a:r>
          </a:p>
          <a:p>
            <a:pPr algn="just" rtl="1">
              <a:lnSpc>
                <a:spcPct val="150000"/>
              </a:lnSpc>
            </a:pPr>
            <a:endParaRPr lang="ar-SY" sz="2000" b="1" dirty="0"/>
          </a:p>
          <a:p>
            <a:pPr marL="342900" indent="-342900" algn="just" rtl="1">
              <a:lnSpc>
                <a:spcPct val="150000"/>
              </a:lnSpc>
              <a:buFont typeface="Wingdings" panose="05000000000000000000" pitchFamily="2" charset="2"/>
              <a:buChar char="v"/>
            </a:pPr>
            <a:r>
              <a:rPr lang="ar-SY" sz="2000" b="1" dirty="0"/>
              <a:t>ويشكل وحدة تنظيمية رئيسية في وزارة التنمية الإدارية، حيث </a:t>
            </a:r>
            <a:r>
              <a:rPr lang="ar-SY" sz="2000" b="1" dirty="0">
                <a:latin typeface="Calibri" panose="020F0502020204030204" pitchFamily="34" charset="0"/>
                <a:ea typeface="Calibri" panose="020F0502020204030204" pitchFamily="34" charset="0"/>
                <a:cs typeface="Times New Roman" panose="02020603050405020304" pitchFamily="18" charset="0"/>
              </a:rPr>
              <a:t>أحدث مركز </a:t>
            </a:r>
            <a:r>
              <a:rPr lang="ar-SA" sz="2000" b="1" dirty="0">
                <a:latin typeface="Calibri" panose="020F0502020204030204" pitchFamily="34" charset="0"/>
                <a:ea typeface="Calibri" panose="020F0502020204030204" pitchFamily="34" charset="0"/>
                <a:cs typeface="Times New Roman" panose="02020603050405020304" pitchFamily="18" charset="0"/>
              </a:rPr>
              <a:t>القادة </a:t>
            </a:r>
            <a:r>
              <a:rPr lang="ar-SY" sz="2000" b="1" dirty="0">
                <a:latin typeface="Calibri" panose="020F0502020204030204" pitchFamily="34" charset="0"/>
                <a:ea typeface="Calibri" panose="020F0502020204030204" pitchFamily="34" charset="0"/>
                <a:cs typeface="Times New Roman" panose="02020603050405020304" pitchFamily="18" charset="0"/>
              </a:rPr>
              <a:t>في وزارة التنمية الإدارية </a:t>
            </a:r>
            <a:r>
              <a:rPr lang="ar-SA" sz="2000" b="1" dirty="0">
                <a:latin typeface="Calibri" panose="020F0502020204030204" pitchFamily="34" charset="0"/>
                <a:ea typeface="Calibri" panose="020F0502020204030204" pitchFamily="34" charset="0"/>
                <a:cs typeface="Times New Roman" panose="02020603050405020304" pitchFamily="18" charset="0"/>
              </a:rPr>
              <a:t>بموجب ا</a:t>
            </a:r>
            <a:r>
              <a:rPr lang="ar-SY" sz="2000" b="1" dirty="0">
                <a:latin typeface="Calibri" panose="020F0502020204030204" pitchFamily="34" charset="0"/>
                <a:ea typeface="Calibri" panose="020F0502020204030204" pitchFamily="34" charset="0"/>
                <a:cs typeface="Times New Roman" panose="02020603050405020304" pitchFamily="18" charset="0"/>
              </a:rPr>
              <a:t>لمادة رقم /1</a:t>
            </a:r>
            <a:r>
              <a:rPr lang="ar-SA" sz="2000" b="1" dirty="0">
                <a:latin typeface="Calibri" panose="020F0502020204030204" pitchFamily="34" charset="0"/>
                <a:ea typeface="Calibri" panose="020F0502020204030204" pitchFamily="34" charset="0"/>
                <a:cs typeface="Times New Roman" panose="02020603050405020304" pitchFamily="18" charset="0"/>
              </a:rPr>
              <a:t>9</a:t>
            </a:r>
            <a:r>
              <a:rPr lang="ar-SY" sz="2000" b="1" dirty="0">
                <a:latin typeface="Calibri" panose="020F0502020204030204" pitchFamily="34" charset="0"/>
                <a:ea typeface="Calibri" panose="020F0502020204030204" pitchFamily="34" charset="0"/>
                <a:cs typeface="Times New Roman" panose="02020603050405020304" pitchFamily="18" charset="0"/>
              </a:rPr>
              <a:t>/ من القانون رقم /28/ لعام 2018.</a:t>
            </a:r>
            <a:endParaRPr lang="ar-SY" sz="2000" b="1" dirty="0"/>
          </a:p>
          <a:p>
            <a:pPr algn="just" rtl="1">
              <a:lnSpc>
                <a:spcPct val="150000"/>
              </a:lnSpc>
            </a:pPr>
            <a:endParaRPr lang="ar-SY" sz="2000" dirty="0"/>
          </a:p>
        </p:txBody>
      </p:sp>
    </p:spTree>
    <p:extLst>
      <p:ext uri="{BB962C8B-B14F-4D97-AF65-F5344CB8AC3E}">
        <p14:creationId xmlns:p14="http://schemas.microsoft.com/office/powerpoint/2010/main" val="346713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p:cNvSpPr>
            <a:spLocks noGrp="1"/>
          </p:cNvSpPr>
          <p:nvPr>
            <p:ph type="sldNum" sz="quarter" idx="12"/>
          </p:nvPr>
        </p:nvSpPr>
        <p:spPr>
          <a:xfrm>
            <a:off x="152400" y="6459793"/>
            <a:ext cx="53819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4F409-EAD0-4B07-B404-76392A57A5DC}" type="slidenum">
              <a:rPr kumimoji="0" lang="ar-SY"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ar-SY" sz="12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4557"/>
          <a:stretch/>
        </p:blipFill>
        <p:spPr bwMode="auto">
          <a:xfrm>
            <a:off x="58462" y="-18511"/>
            <a:ext cx="12015216" cy="622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9975943" y="6421760"/>
            <a:ext cx="2195736" cy="360040"/>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Y" sz="1800" b="1" i="0" u="none" strike="noStrike" kern="1200" cap="none" spc="0" normalizeH="0" baseline="0" noProof="0" dirty="0">
                <a:ln w="50800"/>
                <a:solidFill>
                  <a:prstClr val="white">
                    <a:lumMod val="95000"/>
                  </a:prstClr>
                </a:solidFill>
                <a:effectLst/>
                <a:uLnTx/>
                <a:uFillTx/>
                <a:latin typeface="Andalus" panose="02020603050405020304" pitchFamily="18" charset="-78"/>
                <a:ea typeface="+mn-ea"/>
                <a:cs typeface="Andalus" panose="02020603050405020304" pitchFamily="18" charset="-78"/>
              </a:rPr>
              <a:t>وزارة التنمية الإدارية</a:t>
            </a:r>
            <a:endParaRPr kumimoji="0" lang="en-US" sz="1800" b="1" i="0" u="none" strike="noStrike" kern="1200" cap="none" spc="0" normalizeH="0" baseline="0" noProof="0" dirty="0">
              <a:ln w="50800"/>
              <a:solidFill>
                <a:prstClr val="white">
                  <a:lumMod val="95000"/>
                </a:prstClr>
              </a:solidFill>
              <a:effectLst/>
              <a:uLnTx/>
              <a:uFillTx/>
              <a:latin typeface="Andalus" panose="02020603050405020304" pitchFamily="18" charset="-78"/>
              <a:ea typeface="+mn-ea"/>
              <a:cs typeface="Andalus" panose="02020603050405020304" pitchFamily="18" charset="-78"/>
            </a:endParaRPr>
          </a:p>
        </p:txBody>
      </p:sp>
      <p:sp>
        <p:nvSpPr>
          <p:cNvPr id="51" name="Freeform: Shape 50">
            <a:extLst>
              <a:ext uri="{FF2B5EF4-FFF2-40B4-BE49-F238E27FC236}">
                <a16:creationId xmlns:a16="http://schemas.microsoft.com/office/drawing/2014/main" id="{B7B73BC8-4E72-4BAD-95A1-9A55AAF3EE23}"/>
              </a:ext>
            </a:extLst>
          </p:cNvPr>
          <p:cNvSpPr/>
          <p:nvPr/>
        </p:nvSpPr>
        <p:spPr>
          <a:xfrm>
            <a:off x="5117350" y="1653073"/>
            <a:ext cx="1190290" cy="308321"/>
          </a:xfrm>
          <a:custGeom>
            <a:avLst/>
            <a:gdLst/>
            <a:ahLst/>
            <a:cxnLst/>
            <a:rect l="0" t="0" r="0" b="0"/>
            <a:pathLst>
              <a:path>
                <a:moveTo>
                  <a:pt x="1190290" y="0"/>
                </a:moveTo>
                <a:lnTo>
                  <a:pt x="0" y="308321"/>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4" name="Freeform: Shape 63">
            <a:extLst>
              <a:ext uri="{FF2B5EF4-FFF2-40B4-BE49-F238E27FC236}">
                <a16:creationId xmlns:a16="http://schemas.microsoft.com/office/drawing/2014/main" id="{7968E217-2107-495C-8532-3225BFB5DD29}"/>
              </a:ext>
            </a:extLst>
          </p:cNvPr>
          <p:cNvSpPr/>
          <p:nvPr/>
        </p:nvSpPr>
        <p:spPr>
          <a:xfrm>
            <a:off x="4989075" y="1752600"/>
            <a:ext cx="2637132" cy="681942"/>
          </a:xfrm>
          <a:custGeom>
            <a:avLst/>
            <a:gdLst>
              <a:gd name="connsiteX0" fmla="*/ 0 w 2447741"/>
              <a:gd name="connsiteY0" fmla="*/ 0 h 428707"/>
              <a:gd name="connsiteX1" fmla="*/ 2447741 w 2447741"/>
              <a:gd name="connsiteY1" fmla="*/ 0 h 428707"/>
              <a:gd name="connsiteX2" fmla="*/ 2447741 w 2447741"/>
              <a:gd name="connsiteY2" fmla="*/ 428707 h 428707"/>
              <a:gd name="connsiteX3" fmla="*/ 0 w 2447741"/>
              <a:gd name="connsiteY3" fmla="*/ 428707 h 428707"/>
              <a:gd name="connsiteX4" fmla="*/ 0 w 2447741"/>
              <a:gd name="connsiteY4" fmla="*/ 0 h 428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741" h="428707">
                <a:moveTo>
                  <a:pt x="0" y="0"/>
                </a:moveTo>
                <a:lnTo>
                  <a:pt x="2447741" y="0"/>
                </a:lnTo>
                <a:lnTo>
                  <a:pt x="2447741" y="428707"/>
                </a:lnTo>
                <a:lnTo>
                  <a:pt x="0" y="428707"/>
                </a:lnTo>
                <a:lnTo>
                  <a:pt x="0" y="0"/>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8255" tIns="8255" rIns="8255" bIns="60495" numCol="1" spcCol="1270" anchor="ctr" anchorCtr="0">
            <a:noAutofit/>
          </a:bodyPr>
          <a:lstStyle/>
          <a:p>
            <a:pPr marL="0" lvl="0" indent="0" algn="ctr" defTabSz="577850">
              <a:lnSpc>
                <a:spcPct val="90000"/>
              </a:lnSpc>
              <a:spcBef>
                <a:spcPct val="0"/>
              </a:spcBef>
              <a:spcAft>
                <a:spcPct val="35000"/>
              </a:spcAft>
              <a:buNone/>
            </a:pPr>
            <a:r>
              <a:rPr lang="ar-SY" sz="1600" b="1" kern="1200" dirty="0"/>
              <a:t>وزارة التنمية الإدارية</a:t>
            </a:r>
            <a:endParaRPr lang="en-US" sz="1600" b="1" kern="1200" dirty="0"/>
          </a:p>
        </p:txBody>
      </p:sp>
      <p:sp>
        <p:nvSpPr>
          <p:cNvPr id="72" name="Freeform: Shape 71">
            <a:extLst>
              <a:ext uri="{FF2B5EF4-FFF2-40B4-BE49-F238E27FC236}">
                <a16:creationId xmlns:a16="http://schemas.microsoft.com/office/drawing/2014/main" id="{61FE53EF-A8C3-4A51-9316-BA3A1A61DD30}"/>
              </a:ext>
            </a:extLst>
          </p:cNvPr>
          <p:cNvSpPr/>
          <p:nvPr/>
        </p:nvSpPr>
        <p:spPr>
          <a:xfrm>
            <a:off x="2819363" y="3831870"/>
            <a:ext cx="1981274" cy="681942"/>
          </a:xfrm>
          <a:custGeom>
            <a:avLst/>
            <a:gdLst>
              <a:gd name="connsiteX0" fmla="*/ 0 w 1666215"/>
              <a:gd name="connsiteY0" fmla="*/ 0 h 428707"/>
              <a:gd name="connsiteX1" fmla="*/ 1666215 w 1666215"/>
              <a:gd name="connsiteY1" fmla="*/ 0 h 428707"/>
              <a:gd name="connsiteX2" fmla="*/ 1666215 w 1666215"/>
              <a:gd name="connsiteY2" fmla="*/ 428707 h 428707"/>
              <a:gd name="connsiteX3" fmla="*/ 0 w 1666215"/>
              <a:gd name="connsiteY3" fmla="*/ 428707 h 428707"/>
              <a:gd name="connsiteX4" fmla="*/ 0 w 1666215"/>
              <a:gd name="connsiteY4" fmla="*/ 0 h 428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215" h="428707">
                <a:moveTo>
                  <a:pt x="0" y="0"/>
                </a:moveTo>
                <a:lnTo>
                  <a:pt x="1666215" y="0"/>
                </a:lnTo>
                <a:lnTo>
                  <a:pt x="1666215" y="428707"/>
                </a:lnTo>
                <a:lnTo>
                  <a:pt x="0" y="428707"/>
                </a:lnTo>
                <a:lnTo>
                  <a:pt x="0" y="0"/>
                </a:lnTo>
                <a:close/>
              </a:path>
            </a:pathLst>
          </a:custGeom>
          <a:solidFill>
            <a:schemeClr val="tx2">
              <a:lumMod val="60000"/>
              <a:lumOff val="40000"/>
            </a:schemeClr>
          </a:solidFill>
          <a:ln>
            <a:solidFill>
              <a:schemeClr val="tx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60495" numCol="1" spcCol="1270" anchor="ctr" anchorCtr="0">
            <a:noAutofit/>
          </a:bodyPr>
          <a:lstStyle/>
          <a:p>
            <a:pPr marL="0" lvl="0" indent="0" algn="ctr" defTabSz="577850">
              <a:lnSpc>
                <a:spcPct val="90000"/>
              </a:lnSpc>
              <a:spcBef>
                <a:spcPct val="0"/>
              </a:spcBef>
              <a:spcAft>
                <a:spcPct val="35000"/>
              </a:spcAft>
              <a:buNone/>
            </a:pPr>
            <a:r>
              <a:rPr lang="ar-SY" sz="1600" b="1" kern="1200" dirty="0">
                <a:solidFill>
                  <a:schemeClr val="tx1"/>
                </a:solidFill>
              </a:rPr>
              <a:t>قسم </a:t>
            </a:r>
            <a:r>
              <a:rPr lang="ar-SA" sz="1600" b="1" kern="1200" dirty="0">
                <a:solidFill>
                  <a:schemeClr val="tx1"/>
                </a:solidFill>
              </a:rPr>
              <a:t>الوظائف القيادية</a:t>
            </a:r>
            <a:endParaRPr lang="en-US" sz="1600" b="1" kern="1200" dirty="0">
              <a:solidFill>
                <a:schemeClr val="tx1"/>
              </a:solidFill>
            </a:endParaRPr>
          </a:p>
        </p:txBody>
      </p:sp>
      <p:sp>
        <p:nvSpPr>
          <p:cNvPr id="67" name="Freeform: Shape 66">
            <a:extLst>
              <a:ext uri="{FF2B5EF4-FFF2-40B4-BE49-F238E27FC236}">
                <a16:creationId xmlns:a16="http://schemas.microsoft.com/office/drawing/2014/main" id="{AE96D4E7-68BB-450D-B103-56D303F26A32}"/>
              </a:ext>
            </a:extLst>
          </p:cNvPr>
          <p:cNvSpPr/>
          <p:nvPr/>
        </p:nvSpPr>
        <p:spPr>
          <a:xfrm>
            <a:off x="3631214" y="4365816"/>
            <a:ext cx="802870" cy="227312"/>
          </a:xfrm>
          <a:custGeom>
            <a:avLst/>
            <a:gdLst>
              <a:gd name="connsiteX0" fmla="*/ 0 w 745210"/>
              <a:gd name="connsiteY0" fmla="*/ 0 h 142902"/>
              <a:gd name="connsiteX1" fmla="*/ 745210 w 745210"/>
              <a:gd name="connsiteY1" fmla="*/ 0 h 142902"/>
              <a:gd name="connsiteX2" fmla="*/ 745210 w 745210"/>
              <a:gd name="connsiteY2" fmla="*/ 142902 h 142902"/>
              <a:gd name="connsiteX3" fmla="*/ 0 w 745210"/>
              <a:gd name="connsiteY3" fmla="*/ 142902 h 142902"/>
              <a:gd name="connsiteX4" fmla="*/ 0 w 745210"/>
              <a:gd name="connsiteY4" fmla="*/ 0 h 14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210" h="142902">
                <a:moveTo>
                  <a:pt x="0" y="0"/>
                </a:moveTo>
                <a:lnTo>
                  <a:pt x="745210" y="0"/>
                </a:lnTo>
                <a:lnTo>
                  <a:pt x="745210" y="142902"/>
                </a:lnTo>
                <a:lnTo>
                  <a:pt x="0" y="142902"/>
                </a:lnTo>
                <a:lnTo>
                  <a:pt x="0" y="0"/>
                </a:lnTo>
                <a:close/>
              </a:path>
            </a:pathLst>
          </a:custGeom>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r>
              <a:rPr lang="ar-SY" sz="1600" b="1" kern="1200" dirty="0"/>
              <a:t>2018</a:t>
            </a:r>
            <a:endParaRPr lang="en-US" sz="1600" b="1" kern="1200" dirty="0"/>
          </a:p>
        </p:txBody>
      </p:sp>
      <p:sp>
        <p:nvSpPr>
          <p:cNvPr id="73" name="Freeform: Shape 72">
            <a:extLst>
              <a:ext uri="{FF2B5EF4-FFF2-40B4-BE49-F238E27FC236}">
                <a16:creationId xmlns:a16="http://schemas.microsoft.com/office/drawing/2014/main" id="{69A1FEDE-FAD9-43D3-A5F6-E022A232523E}"/>
              </a:ext>
            </a:extLst>
          </p:cNvPr>
          <p:cNvSpPr/>
          <p:nvPr/>
        </p:nvSpPr>
        <p:spPr>
          <a:xfrm>
            <a:off x="5988064" y="2956713"/>
            <a:ext cx="745210" cy="142902"/>
          </a:xfrm>
          <a:custGeom>
            <a:avLst/>
            <a:gdLst>
              <a:gd name="connsiteX0" fmla="*/ 0 w 745210"/>
              <a:gd name="connsiteY0" fmla="*/ 0 h 142902"/>
              <a:gd name="connsiteX1" fmla="*/ 745210 w 745210"/>
              <a:gd name="connsiteY1" fmla="*/ 0 h 142902"/>
              <a:gd name="connsiteX2" fmla="*/ 745210 w 745210"/>
              <a:gd name="connsiteY2" fmla="*/ 142902 h 142902"/>
              <a:gd name="connsiteX3" fmla="*/ 0 w 745210"/>
              <a:gd name="connsiteY3" fmla="*/ 142902 h 142902"/>
              <a:gd name="connsiteX4" fmla="*/ 0 w 745210"/>
              <a:gd name="connsiteY4" fmla="*/ 0 h 14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210" h="142902">
                <a:moveTo>
                  <a:pt x="0" y="0"/>
                </a:moveTo>
                <a:lnTo>
                  <a:pt x="745210" y="0"/>
                </a:lnTo>
                <a:lnTo>
                  <a:pt x="745210" y="142902"/>
                </a:lnTo>
                <a:lnTo>
                  <a:pt x="0" y="142902"/>
                </a:lnTo>
                <a:lnTo>
                  <a:pt x="0" y="0"/>
                </a:lnTo>
                <a:close/>
              </a:path>
            </a:pathLst>
          </a:custGeom>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r>
              <a:rPr lang="ar-SY" sz="900" kern="1200" dirty="0"/>
              <a:t>2018</a:t>
            </a:r>
            <a:endParaRPr lang="en-US" sz="900" kern="1200" dirty="0"/>
          </a:p>
        </p:txBody>
      </p:sp>
      <p:sp>
        <p:nvSpPr>
          <p:cNvPr id="78" name="Freeform: Shape 77">
            <a:extLst>
              <a:ext uri="{FF2B5EF4-FFF2-40B4-BE49-F238E27FC236}">
                <a16:creationId xmlns:a16="http://schemas.microsoft.com/office/drawing/2014/main" id="{31A5DABF-A64F-42DD-AB8B-F2B2B4DBCB8F}"/>
              </a:ext>
            </a:extLst>
          </p:cNvPr>
          <p:cNvSpPr/>
          <p:nvPr/>
        </p:nvSpPr>
        <p:spPr>
          <a:xfrm>
            <a:off x="5437920" y="3839620"/>
            <a:ext cx="1981274" cy="681942"/>
          </a:xfrm>
          <a:custGeom>
            <a:avLst/>
            <a:gdLst>
              <a:gd name="connsiteX0" fmla="*/ 0 w 1666215"/>
              <a:gd name="connsiteY0" fmla="*/ 0 h 428707"/>
              <a:gd name="connsiteX1" fmla="*/ 1666215 w 1666215"/>
              <a:gd name="connsiteY1" fmla="*/ 0 h 428707"/>
              <a:gd name="connsiteX2" fmla="*/ 1666215 w 1666215"/>
              <a:gd name="connsiteY2" fmla="*/ 428707 h 428707"/>
              <a:gd name="connsiteX3" fmla="*/ 0 w 1666215"/>
              <a:gd name="connsiteY3" fmla="*/ 428707 h 428707"/>
              <a:gd name="connsiteX4" fmla="*/ 0 w 1666215"/>
              <a:gd name="connsiteY4" fmla="*/ 0 h 428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215" h="428707">
                <a:moveTo>
                  <a:pt x="0" y="0"/>
                </a:moveTo>
                <a:lnTo>
                  <a:pt x="1666215" y="0"/>
                </a:lnTo>
                <a:lnTo>
                  <a:pt x="1666215" y="428707"/>
                </a:lnTo>
                <a:lnTo>
                  <a:pt x="0" y="428707"/>
                </a:lnTo>
                <a:lnTo>
                  <a:pt x="0" y="0"/>
                </a:lnTo>
                <a:close/>
              </a:path>
            </a:pathLst>
          </a:custGeom>
          <a:solidFill>
            <a:schemeClr val="tx2">
              <a:lumMod val="60000"/>
              <a:lumOff val="40000"/>
            </a:schemeClr>
          </a:solidFill>
          <a:ln>
            <a:solidFill>
              <a:schemeClr val="tx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60495" numCol="1" spcCol="1270" anchor="ctr" anchorCtr="0">
            <a:noAutofit/>
          </a:bodyPr>
          <a:lstStyle/>
          <a:p>
            <a:pPr marL="0" lvl="0" indent="0" algn="ctr" defTabSz="577850">
              <a:lnSpc>
                <a:spcPct val="90000"/>
              </a:lnSpc>
              <a:spcBef>
                <a:spcPct val="0"/>
              </a:spcBef>
              <a:spcAft>
                <a:spcPct val="35000"/>
              </a:spcAft>
              <a:buNone/>
            </a:pPr>
            <a:r>
              <a:rPr lang="ar-SY" sz="1600" b="1" kern="1200" dirty="0">
                <a:solidFill>
                  <a:schemeClr val="tx1"/>
                </a:solidFill>
              </a:rPr>
              <a:t>قسم </a:t>
            </a:r>
            <a:r>
              <a:rPr lang="ar-SA" sz="1600" b="1" kern="1200" dirty="0">
                <a:solidFill>
                  <a:schemeClr val="tx1"/>
                </a:solidFill>
              </a:rPr>
              <a:t>بناء القدرات القيادية</a:t>
            </a:r>
            <a:endParaRPr lang="en-US" sz="1600" b="1" kern="1200" dirty="0">
              <a:solidFill>
                <a:schemeClr val="tx1"/>
              </a:solidFill>
            </a:endParaRPr>
          </a:p>
        </p:txBody>
      </p:sp>
      <p:sp>
        <p:nvSpPr>
          <p:cNvPr id="84" name="Freeform: Shape 83">
            <a:extLst>
              <a:ext uri="{FF2B5EF4-FFF2-40B4-BE49-F238E27FC236}">
                <a16:creationId xmlns:a16="http://schemas.microsoft.com/office/drawing/2014/main" id="{7D5707D3-9EA7-4C1A-9593-EE89FD12DCE4}"/>
              </a:ext>
            </a:extLst>
          </p:cNvPr>
          <p:cNvSpPr/>
          <p:nvPr/>
        </p:nvSpPr>
        <p:spPr>
          <a:xfrm>
            <a:off x="7943529" y="3890059"/>
            <a:ext cx="1810071" cy="623752"/>
          </a:xfrm>
          <a:custGeom>
            <a:avLst/>
            <a:gdLst>
              <a:gd name="connsiteX0" fmla="*/ 0 w 1666215"/>
              <a:gd name="connsiteY0" fmla="*/ 0 h 428707"/>
              <a:gd name="connsiteX1" fmla="*/ 1666215 w 1666215"/>
              <a:gd name="connsiteY1" fmla="*/ 0 h 428707"/>
              <a:gd name="connsiteX2" fmla="*/ 1666215 w 1666215"/>
              <a:gd name="connsiteY2" fmla="*/ 428707 h 428707"/>
              <a:gd name="connsiteX3" fmla="*/ 0 w 1666215"/>
              <a:gd name="connsiteY3" fmla="*/ 428707 h 428707"/>
              <a:gd name="connsiteX4" fmla="*/ 0 w 1666215"/>
              <a:gd name="connsiteY4" fmla="*/ 0 h 428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215" h="428707">
                <a:moveTo>
                  <a:pt x="0" y="0"/>
                </a:moveTo>
                <a:lnTo>
                  <a:pt x="1666215" y="0"/>
                </a:lnTo>
                <a:lnTo>
                  <a:pt x="1666215" y="428707"/>
                </a:lnTo>
                <a:lnTo>
                  <a:pt x="0" y="428707"/>
                </a:lnTo>
                <a:lnTo>
                  <a:pt x="0" y="0"/>
                </a:lnTo>
                <a:close/>
              </a:path>
            </a:pathLst>
          </a:custGeom>
          <a:solidFill>
            <a:schemeClr val="tx2">
              <a:lumMod val="60000"/>
              <a:lumOff val="40000"/>
            </a:schemeClr>
          </a:solidFill>
          <a:ln>
            <a:solidFill>
              <a:schemeClr val="tx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60495" numCol="1" spcCol="1270" anchor="ctr" anchorCtr="0">
            <a:noAutofit/>
          </a:bodyPr>
          <a:lstStyle/>
          <a:p>
            <a:pPr marL="0" lvl="0" indent="0" algn="ctr" defTabSz="577850">
              <a:lnSpc>
                <a:spcPct val="90000"/>
              </a:lnSpc>
              <a:spcBef>
                <a:spcPct val="0"/>
              </a:spcBef>
              <a:spcAft>
                <a:spcPct val="35000"/>
              </a:spcAft>
              <a:buNone/>
            </a:pPr>
            <a:r>
              <a:rPr lang="ar-SY" sz="1600" b="1" kern="1200" dirty="0">
                <a:solidFill>
                  <a:schemeClr val="tx1"/>
                </a:solidFill>
              </a:rPr>
              <a:t>قسم</a:t>
            </a:r>
            <a:r>
              <a:rPr lang="ar-SA" sz="1600" b="1" kern="1200" dirty="0">
                <a:solidFill>
                  <a:schemeClr val="tx1"/>
                </a:solidFill>
              </a:rPr>
              <a:t> الإبداع الحكومي</a:t>
            </a:r>
            <a:r>
              <a:rPr lang="en-US" sz="1600" b="1" kern="1200" dirty="0">
                <a:solidFill>
                  <a:schemeClr val="tx1"/>
                </a:solidFill>
              </a:rPr>
              <a:t> </a:t>
            </a:r>
          </a:p>
        </p:txBody>
      </p:sp>
      <p:sp>
        <p:nvSpPr>
          <p:cNvPr id="90" name="Freeform: Shape 89">
            <a:extLst>
              <a:ext uri="{FF2B5EF4-FFF2-40B4-BE49-F238E27FC236}">
                <a16:creationId xmlns:a16="http://schemas.microsoft.com/office/drawing/2014/main" id="{6C7F1733-ACE5-4E2C-AD48-CCE393D537C4}"/>
              </a:ext>
            </a:extLst>
          </p:cNvPr>
          <p:cNvSpPr/>
          <p:nvPr/>
        </p:nvSpPr>
        <p:spPr>
          <a:xfrm>
            <a:off x="5023287" y="2590800"/>
            <a:ext cx="2619548" cy="681942"/>
          </a:xfrm>
          <a:custGeom>
            <a:avLst/>
            <a:gdLst>
              <a:gd name="connsiteX0" fmla="*/ 0 w 2431421"/>
              <a:gd name="connsiteY0" fmla="*/ 0 h 428707"/>
              <a:gd name="connsiteX1" fmla="*/ 2431421 w 2431421"/>
              <a:gd name="connsiteY1" fmla="*/ 0 h 428707"/>
              <a:gd name="connsiteX2" fmla="*/ 2431421 w 2431421"/>
              <a:gd name="connsiteY2" fmla="*/ 428707 h 428707"/>
              <a:gd name="connsiteX3" fmla="*/ 0 w 2431421"/>
              <a:gd name="connsiteY3" fmla="*/ 428707 h 428707"/>
              <a:gd name="connsiteX4" fmla="*/ 0 w 2431421"/>
              <a:gd name="connsiteY4" fmla="*/ 0 h 428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421" h="428707">
                <a:moveTo>
                  <a:pt x="0" y="0"/>
                </a:moveTo>
                <a:lnTo>
                  <a:pt x="2431421" y="0"/>
                </a:lnTo>
                <a:lnTo>
                  <a:pt x="2431421" y="428707"/>
                </a:lnTo>
                <a:lnTo>
                  <a:pt x="0" y="428707"/>
                </a:lnTo>
                <a:lnTo>
                  <a:pt x="0" y="0"/>
                </a:lnTo>
                <a:close/>
              </a:path>
            </a:pathLst>
          </a:cu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60495" numCol="1" spcCol="1270" anchor="ctr" anchorCtr="0">
            <a:noAutofit/>
          </a:bodyPr>
          <a:lstStyle/>
          <a:p>
            <a:pPr marL="0" lvl="0" indent="0" algn="ctr" defTabSz="577850">
              <a:lnSpc>
                <a:spcPct val="90000"/>
              </a:lnSpc>
              <a:spcBef>
                <a:spcPct val="0"/>
              </a:spcBef>
              <a:spcAft>
                <a:spcPct val="35000"/>
              </a:spcAft>
              <a:buNone/>
            </a:pPr>
            <a:r>
              <a:rPr lang="ar-SY" sz="1600" b="1" kern="1200" dirty="0"/>
              <a:t>مركز </a:t>
            </a:r>
            <a:r>
              <a:rPr lang="ar-SA" sz="1600" b="1" kern="1200" dirty="0"/>
              <a:t>القادة</a:t>
            </a:r>
            <a:endParaRPr lang="en-US" sz="1600" b="1" kern="1200" dirty="0"/>
          </a:p>
        </p:txBody>
      </p:sp>
      <p:sp>
        <p:nvSpPr>
          <p:cNvPr id="85" name="Freeform: Shape 84">
            <a:extLst>
              <a:ext uri="{FF2B5EF4-FFF2-40B4-BE49-F238E27FC236}">
                <a16:creationId xmlns:a16="http://schemas.microsoft.com/office/drawing/2014/main" id="{9017DBB1-9895-450C-A0DD-03A2C4BA03F2}"/>
              </a:ext>
            </a:extLst>
          </p:cNvPr>
          <p:cNvSpPr/>
          <p:nvPr/>
        </p:nvSpPr>
        <p:spPr>
          <a:xfrm>
            <a:off x="8359234" y="4451740"/>
            <a:ext cx="802870" cy="227312"/>
          </a:xfrm>
          <a:custGeom>
            <a:avLst/>
            <a:gdLst>
              <a:gd name="connsiteX0" fmla="*/ 0 w 745210"/>
              <a:gd name="connsiteY0" fmla="*/ 0 h 142902"/>
              <a:gd name="connsiteX1" fmla="*/ 745210 w 745210"/>
              <a:gd name="connsiteY1" fmla="*/ 0 h 142902"/>
              <a:gd name="connsiteX2" fmla="*/ 745210 w 745210"/>
              <a:gd name="connsiteY2" fmla="*/ 142902 h 142902"/>
              <a:gd name="connsiteX3" fmla="*/ 0 w 745210"/>
              <a:gd name="connsiteY3" fmla="*/ 142902 h 142902"/>
              <a:gd name="connsiteX4" fmla="*/ 0 w 745210"/>
              <a:gd name="connsiteY4" fmla="*/ 0 h 14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210" h="142902">
                <a:moveTo>
                  <a:pt x="0" y="0"/>
                </a:moveTo>
                <a:lnTo>
                  <a:pt x="745210" y="0"/>
                </a:lnTo>
                <a:lnTo>
                  <a:pt x="745210" y="142902"/>
                </a:lnTo>
                <a:lnTo>
                  <a:pt x="0" y="142902"/>
                </a:lnTo>
                <a:lnTo>
                  <a:pt x="0" y="0"/>
                </a:lnTo>
                <a:close/>
              </a:path>
            </a:pathLst>
          </a:custGeom>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r>
              <a:rPr lang="ar-SY" sz="1600" b="1" kern="1200" dirty="0"/>
              <a:t>2018</a:t>
            </a:r>
            <a:endParaRPr lang="en-US" sz="1600" b="1" kern="1200" dirty="0"/>
          </a:p>
        </p:txBody>
      </p:sp>
      <p:sp>
        <p:nvSpPr>
          <p:cNvPr id="94" name="Freeform: Shape 93">
            <a:extLst>
              <a:ext uri="{FF2B5EF4-FFF2-40B4-BE49-F238E27FC236}">
                <a16:creationId xmlns:a16="http://schemas.microsoft.com/office/drawing/2014/main" id="{B3E5713F-2C3F-4D7A-BDD7-052EDF6F850C}"/>
              </a:ext>
            </a:extLst>
          </p:cNvPr>
          <p:cNvSpPr/>
          <p:nvPr/>
        </p:nvSpPr>
        <p:spPr>
          <a:xfrm>
            <a:off x="7857927" y="3892583"/>
            <a:ext cx="1981274" cy="655444"/>
          </a:xfrm>
          <a:custGeom>
            <a:avLst/>
            <a:gdLst>
              <a:gd name="connsiteX0" fmla="*/ 0 w 1666215"/>
              <a:gd name="connsiteY0" fmla="*/ 0 h 428707"/>
              <a:gd name="connsiteX1" fmla="*/ 1666215 w 1666215"/>
              <a:gd name="connsiteY1" fmla="*/ 0 h 428707"/>
              <a:gd name="connsiteX2" fmla="*/ 1666215 w 1666215"/>
              <a:gd name="connsiteY2" fmla="*/ 428707 h 428707"/>
              <a:gd name="connsiteX3" fmla="*/ 0 w 1666215"/>
              <a:gd name="connsiteY3" fmla="*/ 428707 h 428707"/>
              <a:gd name="connsiteX4" fmla="*/ 0 w 1666215"/>
              <a:gd name="connsiteY4" fmla="*/ 0 h 428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215" h="428707">
                <a:moveTo>
                  <a:pt x="0" y="0"/>
                </a:moveTo>
                <a:lnTo>
                  <a:pt x="1666215" y="0"/>
                </a:lnTo>
                <a:lnTo>
                  <a:pt x="1666215" y="428707"/>
                </a:lnTo>
                <a:lnTo>
                  <a:pt x="0" y="428707"/>
                </a:lnTo>
                <a:lnTo>
                  <a:pt x="0" y="0"/>
                </a:lnTo>
                <a:close/>
              </a:path>
            </a:pathLst>
          </a:custGeom>
          <a:solidFill>
            <a:schemeClr val="tx2">
              <a:lumMod val="60000"/>
              <a:lumOff val="40000"/>
            </a:schemeClr>
          </a:solidFill>
          <a:ln>
            <a:solidFill>
              <a:schemeClr val="tx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60495" numCol="1" spcCol="1270" anchor="ctr" anchorCtr="0">
            <a:noAutofit/>
          </a:bodyPr>
          <a:lstStyle/>
          <a:p>
            <a:pPr marL="0" lvl="0" indent="0" algn="ctr" defTabSz="577850">
              <a:lnSpc>
                <a:spcPct val="90000"/>
              </a:lnSpc>
              <a:spcBef>
                <a:spcPct val="0"/>
              </a:spcBef>
              <a:spcAft>
                <a:spcPct val="35000"/>
              </a:spcAft>
              <a:buNone/>
            </a:pPr>
            <a:r>
              <a:rPr lang="ar-SY" sz="1600" b="1" kern="1200" dirty="0">
                <a:solidFill>
                  <a:schemeClr val="tx1"/>
                </a:solidFill>
              </a:rPr>
              <a:t>قسم </a:t>
            </a:r>
            <a:r>
              <a:rPr lang="ar-SA" sz="1600" b="1" kern="1200" dirty="0">
                <a:solidFill>
                  <a:schemeClr val="tx1"/>
                </a:solidFill>
              </a:rPr>
              <a:t>التميز الإداري</a:t>
            </a:r>
            <a:endParaRPr lang="en-US" sz="1600" b="1" kern="1200" dirty="0">
              <a:solidFill>
                <a:schemeClr val="tx1"/>
              </a:solidFill>
            </a:endParaRPr>
          </a:p>
        </p:txBody>
      </p:sp>
      <p:sp>
        <p:nvSpPr>
          <p:cNvPr id="91" name="Freeform: Shape 90">
            <a:extLst>
              <a:ext uri="{FF2B5EF4-FFF2-40B4-BE49-F238E27FC236}">
                <a16:creationId xmlns:a16="http://schemas.microsoft.com/office/drawing/2014/main" id="{BF9B915A-ACCA-4230-B7C4-23D44DAE1030}"/>
              </a:ext>
            </a:extLst>
          </p:cNvPr>
          <p:cNvSpPr/>
          <p:nvPr/>
        </p:nvSpPr>
        <p:spPr>
          <a:xfrm>
            <a:off x="5580544" y="3124200"/>
            <a:ext cx="1567170" cy="250504"/>
          </a:xfrm>
          <a:custGeom>
            <a:avLst/>
            <a:gdLst>
              <a:gd name="connsiteX0" fmla="*/ 0 w 1318246"/>
              <a:gd name="connsiteY0" fmla="*/ 0 h 194464"/>
              <a:gd name="connsiteX1" fmla="*/ 1318246 w 1318246"/>
              <a:gd name="connsiteY1" fmla="*/ 0 h 194464"/>
              <a:gd name="connsiteX2" fmla="*/ 1318246 w 1318246"/>
              <a:gd name="connsiteY2" fmla="*/ 194464 h 194464"/>
              <a:gd name="connsiteX3" fmla="*/ 0 w 1318246"/>
              <a:gd name="connsiteY3" fmla="*/ 194464 h 194464"/>
              <a:gd name="connsiteX4" fmla="*/ 0 w 1318246"/>
              <a:gd name="connsiteY4" fmla="*/ 0 h 194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246" h="194464">
                <a:moveTo>
                  <a:pt x="0" y="0"/>
                </a:moveTo>
                <a:lnTo>
                  <a:pt x="1318246" y="0"/>
                </a:lnTo>
                <a:lnTo>
                  <a:pt x="1318246" y="194464"/>
                </a:lnTo>
                <a:lnTo>
                  <a:pt x="0" y="194464"/>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ar-SY" sz="1200" b="1" kern="1200" dirty="0"/>
              <a:t>القرار /54/</a:t>
            </a:r>
            <a:r>
              <a:rPr lang="ar-SY" sz="1200" b="1" kern="1200" dirty="0" err="1"/>
              <a:t>ت.أ</a:t>
            </a:r>
            <a:r>
              <a:rPr lang="ar-SY" sz="1200" b="1" kern="1200" dirty="0"/>
              <a:t> لعام 2018</a:t>
            </a:r>
            <a:endParaRPr lang="en-US" sz="1200" b="1" kern="1200" dirty="0"/>
          </a:p>
        </p:txBody>
      </p:sp>
      <p:sp>
        <p:nvSpPr>
          <p:cNvPr id="95" name="Freeform: Shape 94">
            <a:extLst>
              <a:ext uri="{FF2B5EF4-FFF2-40B4-BE49-F238E27FC236}">
                <a16:creationId xmlns:a16="http://schemas.microsoft.com/office/drawing/2014/main" id="{705C065E-8029-495B-85DF-EC963D7918CE}"/>
              </a:ext>
            </a:extLst>
          </p:cNvPr>
          <p:cNvSpPr/>
          <p:nvPr/>
        </p:nvSpPr>
        <p:spPr>
          <a:xfrm>
            <a:off x="8359234" y="4451740"/>
            <a:ext cx="802870" cy="227312"/>
          </a:xfrm>
          <a:custGeom>
            <a:avLst/>
            <a:gdLst>
              <a:gd name="connsiteX0" fmla="*/ 0 w 745210"/>
              <a:gd name="connsiteY0" fmla="*/ 0 h 142902"/>
              <a:gd name="connsiteX1" fmla="*/ 745210 w 745210"/>
              <a:gd name="connsiteY1" fmla="*/ 0 h 142902"/>
              <a:gd name="connsiteX2" fmla="*/ 745210 w 745210"/>
              <a:gd name="connsiteY2" fmla="*/ 142902 h 142902"/>
              <a:gd name="connsiteX3" fmla="*/ 0 w 745210"/>
              <a:gd name="connsiteY3" fmla="*/ 142902 h 142902"/>
              <a:gd name="connsiteX4" fmla="*/ 0 w 745210"/>
              <a:gd name="connsiteY4" fmla="*/ 0 h 14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210" h="142902">
                <a:moveTo>
                  <a:pt x="0" y="0"/>
                </a:moveTo>
                <a:lnTo>
                  <a:pt x="745210" y="0"/>
                </a:lnTo>
                <a:lnTo>
                  <a:pt x="745210" y="142902"/>
                </a:lnTo>
                <a:lnTo>
                  <a:pt x="0" y="142902"/>
                </a:lnTo>
                <a:lnTo>
                  <a:pt x="0" y="0"/>
                </a:lnTo>
                <a:close/>
              </a:path>
            </a:pathLst>
          </a:custGeom>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r>
              <a:rPr lang="ar-SY" sz="1600" b="1" kern="1200" dirty="0"/>
              <a:t>2021</a:t>
            </a:r>
            <a:endParaRPr lang="en-US" sz="1600" b="1" kern="1200" dirty="0"/>
          </a:p>
        </p:txBody>
      </p:sp>
      <p:sp>
        <p:nvSpPr>
          <p:cNvPr id="99" name="Freeform: Shape 98">
            <a:extLst>
              <a:ext uri="{FF2B5EF4-FFF2-40B4-BE49-F238E27FC236}">
                <a16:creationId xmlns:a16="http://schemas.microsoft.com/office/drawing/2014/main" id="{87959FE5-CFF5-4FE6-B374-0807400E2A98}"/>
              </a:ext>
            </a:extLst>
          </p:cNvPr>
          <p:cNvSpPr/>
          <p:nvPr/>
        </p:nvSpPr>
        <p:spPr>
          <a:xfrm>
            <a:off x="3631214" y="4365816"/>
            <a:ext cx="802870" cy="227312"/>
          </a:xfrm>
          <a:custGeom>
            <a:avLst/>
            <a:gdLst>
              <a:gd name="connsiteX0" fmla="*/ 0 w 745210"/>
              <a:gd name="connsiteY0" fmla="*/ 0 h 142902"/>
              <a:gd name="connsiteX1" fmla="*/ 745210 w 745210"/>
              <a:gd name="connsiteY1" fmla="*/ 0 h 142902"/>
              <a:gd name="connsiteX2" fmla="*/ 745210 w 745210"/>
              <a:gd name="connsiteY2" fmla="*/ 142902 h 142902"/>
              <a:gd name="connsiteX3" fmla="*/ 0 w 745210"/>
              <a:gd name="connsiteY3" fmla="*/ 142902 h 142902"/>
              <a:gd name="connsiteX4" fmla="*/ 0 w 745210"/>
              <a:gd name="connsiteY4" fmla="*/ 0 h 14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210" h="142902">
                <a:moveTo>
                  <a:pt x="0" y="0"/>
                </a:moveTo>
                <a:lnTo>
                  <a:pt x="745210" y="0"/>
                </a:lnTo>
                <a:lnTo>
                  <a:pt x="745210" y="142902"/>
                </a:lnTo>
                <a:lnTo>
                  <a:pt x="0" y="142902"/>
                </a:lnTo>
                <a:lnTo>
                  <a:pt x="0" y="0"/>
                </a:lnTo>
                <a:close/>
              </a:path>
            </a:pathLst>
          </a:custGeom>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r>
              <a:rPr lang="ar-SY" sz="1600" b="1" kern="1200" dirty="0"/>
              <a:t>2021</a:t>
            </a:r>
            <a:endParaRPr lang="en-US" sz="1600" b="1" kern="1200" dirty="0"/>
          </a:p>
        </p:txBody>
      </p:sp>
      <p:sp>
        <p:nvSpPr>
          <p:cNvPr id="65" name="مستطيل 6"/>
          <p:cNvSpPr/>
          <p:nvPr/>
        </p:nvSpPr>
        <p:spPr>
          <a:xfrm>
            <a:off x="2041970" y="306796"/>
            <a:ext cx="9922882"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white"/>
                </a:solidFill>
                <a:effectLst/>
                <a:uLnTx/>
                <a:uFillTx/>
                <a:latin typeface="Calibri"/>
                <a:ea typeface="Calibri"/>
                <a:cs typeface="Sakkal Majalla"/>
              </a:rPr>
              <a:t>التطور التاريخي للهيكل التنظيمي لمركز القادة</a:t>
            </a:r>
          </a:p>
        </p:txBody>
      </p:sp>
      <p:cxnSp>
        <p:nvCxnSpPr>
          <p:cNvPr id="3" name="Straight Connector 2"/>
          <p:cNvCxnSpPr/>
          <p:nvPr/>
        </p:nvCxnSpPr>
        <p:spPr>
          <a:xfrm>
            <a:off x="6400800" y="3352800"/>
            <a:ext cx="0" cy="457200"/>
          </a:xfrm>
          <a:prstGeom prst="line">
            <a:avLst/>
          </a:prstGeom>
        </p:spPr>
        <p:style>
          <a:lnRef idx="3">
            <a:schemeClr val="dk1"/>
          </a:lnRef>
          <a:fillRef idx="0">
            <a:schemeClr val="dk1"/>
          </a:fillRef>
          <a:effectRef idx="2">
            <a:schemeClr val="dk1"/>
          </a:effectRef>
          <a:fontRef idx="minor">
            <a:schemeClr val="tx1"/>
          </a:fontRef>
        </p:style>
      </p:cxnSp>
      <p:cxnSp>
        <p:nvCxnSpPr>
          <p:cNvPr id="58" name="Straight Connector 57"/>
          <p:cNvCxnSpPr/>
          <p:nvPr/>
        </p:nvCxnSpPr>
        <p:spPr>
          <a:xfrm>
            <a:off x="6400800" y="2438400"/>
            <a:ext cx="0" cy="176184"/>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3810000" y="3581400"/>
            <a:ext cx="5128785" cy="0"/>
          </a:xfrm>
          <a:prstGeom prst="line">
            <a:avLst/>
          </a:prstGeom>
        </p:spPr>
        <p:style>
          <a:lnRef idx="3">
            <a:schemeClr val="dk1"/>
          </a:lnRef>
          <a:fillRef idx="0">
            <a:schemeClr val="dk1"/>
          </a:fillRef>
          <a:effectRef idx="2">
            <a:schemeClr val="dk1"/>
          </a:effectRef>
          <a:fontRef idx="minor">
            <a:schemeClr val="tx1"/>
          </a:fontRef>
        </p:style>
      </p:cxnSp>
      <p:sp>
        <p:nvSpPr>
          <p:cNvPr id="63" name="Freeform: Shape 84">
            <a:extLst>
              <a:ext uri="{FF2B5EF4-FFF2-40B4-BE49-F238E27FC236}">
                <a16:creationId xmlns:a16="http://schemas.microsoft.com/office/drawing/2014/main" id="{9017DBB1-9895-450C-A0DD-03A2C4BA03F2}"/>
              </a:ext>
            </a:extLst>
          </p:cNvPr>
          <p:cNvSpPr/>
          <p:nvPr/>
        </p:nvSpPr>
        <p:spPr>
          <a:xfrm>
            <a:off x="6027122" y="4419600"/>
            <a:ext cx="802870" cy="227312"/>
          </a:xfrm>
          <a:custGeom>
            <a:avLst/>
            <a:gdLst>
              <a:gd name="connsiteX0" fmla="*/ 0 w 745210"/>
              <a:gd name="connsiteY0" fmla="*/ 0 h 142902"/>
              <a:gd name="connsiteX1" fmla="*/ 745210 w 745210"/>
              <a:gd name="connsiteY1" fmla="*/ 0 h 142902"/>
              <a:gd name="connsiteX2" fmla="*/ 745210 w 745210"/>
              <a:gd name="connsiteY2" fmla="*/ 142902 h 142902"/>
              <a:gd name="connsiteX3" fmla="*/ 0 w 745210"/>
              <a:gd name="connsiteY3" fmla="*/ 142902 h 142902"/>
              <a:gd name="connsiteX4" fmla="*/ 0 w 745210"/>
              <a:gd name="connsiteY4" fmla="*/ 0 h 14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210" h="142902">
                <a:moveTo>
                  <a:pt x="0" y="0"/>
                </a:moveTo>
                <a:lnTo>
                  <a:pt x="745210" y="0"/>
                </a:lnTo>
                <a:lnTo>
                  <a:pt x="745210" y="142902"/>
                </a:lnTo>
                <a:lnTo>
                  <a:pt x="0" y="142902"/>
                </a:lnTo>
                <a:lnTo>
                  <a:pt x="0" y="0"/>
                </a:lnTo>
                <a:close/>
              </a:path>
            </a:pathLst>
          </a:custGeom>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r>
              <a:rPr lang="ar-SY" sz="1600" b="1" kern="1200" dirty="0"/>
              <a:t>2018</a:t>
            </a:r>
            <a:endParaRPr lang="en-US" sz="1600" b="1" kern="1200" dirty="0"/>
          </a:p>
        </p:txBody>
      </p:sp>
      <p:cxnSp>
        <p:nvCxnSpPr>
          <p:cNvPr id="61" name="Straight Connector 60"/>
          <p:cNvCxnSpPr/>
          <p:nvPr/>
        </p:nvCxnSpPr>
        <p:spPr>
          <a:xfrm>
            <a:off x="8915400" y="3581400"/>
            <a:ext cx="0" cy="274443"/>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p:cNvCxnSpPr/>
          <p:nvPr/>
        </p:nvCxnSpPr>
        <p:spPr>
          <a:xfrm>
            <a:off x="3810000" y="3581400"/>
            <a:ext cx="0" cy="274320"/>
          </a:xfrm>
          <a:prstGeom prst="line">
            <a:avLst/>
          </a:prstGeom>
        </p:spPr>
        <p:style>
          <a:lnRef idx="3">
            <a:schemeClr val="dk1"/>
          </a:lnRef>
          <a:fillRef idx="0">
            <a:schemeClr val="dk1"/>
          </a:fillRef>
          <a:effectRef idx="2">
            <a:schemeClr val="dk1"/>
          </a:effectRef>
          <a:fontRef idx="minor">
            <a:schemeClr val="tx1"/>
          </a:fontRef>
        </p:style>
      </p:cxnSp>
      <p:sp>
        <p:nvSpPr>
          <p:cNvPr id="100" name="Freeform: Shape 99">
            <a:extLst>
              <a:ext uri="{FF2B5EF4-FFF2-40B4-BE49-F238E27FC236}">
                <a16:creationId xmlns:a16="http://schemas.microsoft.com/office/drawing/2014/main" id="{B628C90F-C7B3-4C83-B659-711986A0ED67}"/>
              </a:ext>
            </a:extLst>
          </p:cNvPr>
          <p:cNvSpPr/>
          <p:nvPr/>
        </p:nvSpPr>
        <p:spPr>
          <a:xfrm>
            <a:off x="5580544" y="3095882"/>
            <a:ext cx="1640512" cy="333118"/>
          </a:xfrm>
          <a:custGeom>
            <a:avLst/>
            <a:gdLst>
              <a:gd name="connsiteX0" fmla="*/ 0 w 1318246"/>
              <a:gd name="connsiteY0" fmla="*/ 0 h 194464"/>
              <a:gd name="connsiteX1" fmla="*/ 1318246 w 1318246"/>
              <a:gd name="connsiteY1" fmla="*/ 0 h 194464"/>
              <a:gd name="connsiteX2" fmla="*/ 1318246 w 1318246"/>
              <a:gd name="connsiteY2" fmla="*/ 194464 h 194464"/>
              <a:gd name="connsiteX3" fmla="*/ 0 w 1318246"/>
              <a:gd name="connsiteY3" fmla="*/ 194464 h 194464"/>
              <a:gd name="connsiteX4" fmla="*/ 0 w 1318246"/>
              <a:gd name="connsiteY4" fmla="*/ 0 h 194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246" h="194464">
                <a:moveTo>
                  <a:pt x="0" y="0"/>
                </a:moveTo>
                <a:lnTo>
                  <a:pt x="1318246" y="0"/>
                </a:lnTo>
                <a:lnTo>
                  <a:pt x="1318246" y="194464"/>
                </a:lnTo>
                <a:lnTo>
                  <a:pt x="0" y="194464"/>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ar-SY" sz="1600" b="1" kern="1200" dirty="0"/>
              <a:t>القرار 522 لعام 2021</a:t>
            </a:r>
            <a:endParaRPr lang="en-US" sz="1600" b="1" kern="1200" dirty="0"/>
          </a:p>
        </p:txBody>
      </p:sp>
      <p:sp>
        <p:nvSpPr>
          <p:cNvPr id="98" name="Freeform: Shape 97">
            <a:extLst>
              <a:ext uri="{FF2B5EF4-FFF2-40B4-BE49-F238E27FC236}">
                <a16:creationId xmlns:a16="http://schemas.microsoft.com/office/drawing/2014/main" id="{E9622481-33FF-4B81-9ED8-27967784C11F}"/>
              </a:ext>
            </a:extLst>
          </p:cNvPr>
          <p:cNvSpPr/>
          <p:nvPr/>
        </p:nvSpPr>
        <p:spPr>
          <a:xfrm>
            <a:off x="5935982" y="4400117"/>
            <a:ext cx="985150" cy="266278"/>
          </a:xfrm>
          <a:custGeom>
            <a:avLst/>
            <a:gdLst>
              <a:gd name="connsiteX0" fmla="*/ 0 w 745210"/>
              <a:gd name="connsiteY0" fmla="*/ 0 h 142902"/>
              <a:gd name="connsiteX1" fmla="*/ 745210 w 745210"/>
              <a:gd name="connsiteY1" fmla="*/ 0 h 142902"/>
              <a:gd name="connsiteX2" fmla="*/ 745210 w 745210"/>
              <a:gd name="connsiteY2" fmla="*/ 142902 h 142902"/>
              <a:gd name="connsiteX3" fmla="*/ 0 w 745210"/>
              <a:gd name="connsiteY3" fmla="*/ 142902 h 142902"/>
              <a:gd name="connsiteX4" fmla="*/ 0 w 745210"/>
              <a:gd name="connsiteY4" fmla="*/ 0 h 14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210" h="142902">
                <a:moveTo>
                  <a:pt x="0" y="0"/>
                </a:moveTo>
                <a:lnTo>
                  <a:pt x="745210" y="0"/>
                </a:lnTo>
                <a:lnTo>
                  <a:pt x="745210" y="142902"/>
                </a:lnTo>
                <a:lnTo>
                  <a:pt x="0" y="142902"/>
                </a:lnTo>
                <a:lnTo>
                  <a:pt x="0" y="0"/>
                </a:lnTo>
                <a:close/>
              </a:path>
            </a:pathLst>
          </a:custGeom>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r>
              <a:rPr lang="ar-SY" sz="1600" b="1" kern="1200" dirty="0"/>
              <a:t>2021</a:t>
            </a:r>
            <a:endParaRPr lang="en-US" sz="1600" b="1" kern="1200" dirty="0"/>
          </a:p>
        </p:txBody>
      </p:sp>
    </p:spTree>
    <p:extLst>
      <p:ext uri="{BB962C8B-B14F-4D97-AF65-F5344CB8AC3E}">
        <p14:creationId xmlns:p14="http://schemas.microsoft.com/office/powerpoint/2010/main" val="243417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p:cTn id="14" dur="500" fill="hold"/>
                                        <p:tgtEl>
                                          <p:spTgt spid="58"/>
                                        </p:tgtEl>
                                        <p:attrNameLst>
                                          <p:attrName>ppt_w</p:attrName>
                                        </p:attrNameLst>
                                      </p:cBhvr>
                                      <p:tavLst>
                                        <p:tav tm="0">
                                          <p:val>
                                            <p:fltVal val="0"/>
                                          </p:val>
                                        </p:tav>
                                        <p:tav tm="100000">
                                          <p:val>
                                            <p:strVal val="#ppt_w"/>
                                          </p:val>
                                        </p:tav>
                                      </p:tavLst>
                                    </p:anim>
                                    <p:anim calcmode="lin" valueType="num">
                                      <p:cBhvr>
                                        <p:cTn id="15" dur="500" fill="hold"/>
                                        <p:tgtEl>
                                          <p:spTgt spid="58"/>
                                        </p:tgtEl>
                                        <p:attrNameLst>
                                          <p:attrName>ppt_h</p:attrName>
                                        </p:attrNameLst>
                                      </p:cBhvr>
                                      <p:tavLst>
                                        <p:tav tm="0">
                                          <p:val>
                                            <p:fltVal val="0"/>
                                          </p:val>
                                        </p:tav>
                                        <p:tav tm="100000">
                                          <p:val>
                                            <p:strVal val="#ppt_h"/>
                                          </p:val>
                                        </p:tav>
                                      </p:tavLst>
                                    </p:anim>
                                    <p:animEffect transition="in" filter="fade">
                                      <p:cBhvr>
                                        <p:cTn id="16" dur="500"/>
                                        <p:tgtEl>
                                          <p:spTgt spid="5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53" presetClass="entr" presetSubtype="16"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fltVal val="0"/>
                                          </p:val>
                                        </p:tav>
                                        <p:tav tm="100000">
                                          <p:val>
                                            <p:strVal val="#ppt_w"/>
                                          </p:val>
                                        </p:tav>
                                      </p:tavLst>
                                    </p:anim>
                                    <p:anim calcmode="lin" valueType="num">
                                      <p:cBhvr>
                                        <p:cTn id="39" dur="500" fill="hold"/>
                                        <p:tgtEl>
                                          <p:spTgt spid="34"/>
                                        </p:tgtEl>
                                        <p:attrNameLst>
                                          <p:attrName>ppt_h</p:attrName>
                                        </p:attrNameLst>
                                      </p:cBhvr>
                                      <p:tavLst>
                                        <p:tav tm="0">
                                          <p:val>
                                            <p:fltVal val="0"/>
                                          </p:val>
                                        </p:tav>
                                        <p:tav tm="100000">
                                          <p:val>
                                            <p:strVal val="#ppt_h"/>
                                          </p:val>
                                        </p:tav>
                                      </p:tavLst>
                                    </p:anim>
                                    <p:animEffect transition="in" filter="fade">
                                      <p:cBhvr>
                                        <p:cTn id="40" dur="500"/>
                                        <p:tgtEl>
                                          <p:spTgt spid="34"/>
                                        </p:tgtEl>
                                      </p:cBhvr>
                                    </p:animEffect>
                                  </p:childTnLst>
                                </p:cTn>
                              </p:par>
                              <p:par>
                                <p:cTn id="41" presetID="53" presetClass="entr" presetSubtype="16"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53" presetClass="entr" presetSubtype="16" fill="hold" nodeType="with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73"/>
                                        </p:tgtEl>
                                        <p:attrNameLst>
                                          <p:attrName>style.visibility</p:attrName>
                                        </p:attrNameLst>
                                      </p:cBhvr>
                                      <p:to>
                                        <p:strVal val="visible"/>
                                      </p:to>
                                    </p:set>
                                    <p:anim calcmode="lin" valueType="num">
                                      <p:cBhvr>
                                        <p:cTn id="53" dur="500" fill="hold"/>
                                        <p:tgtEl>
                                          <p:spTgt spid="73"/>
                                        </p:tgtEl>
                                        <p:attrNameLst>
                                          <p:attrName>ppt_w</p:attrName>
                                        </p:attrNameLst>
                                      </p:cBhvr>
                                      <p:tavLst>
                                        <p:tav tm="0">
                                          <p:val>
                                            <p:fltVal val="0"/>
                                          </p:val>
                                        </p:tav>
                                        <p:tav tm="100000">
                                          <p:val>
                                            <p:strVal val="#ppt_w"/>
                                          </p:val>
                                        </p:tav>
                                      </p:tavLst>
                                    </p:anim>
                                    <p:anim calcmode="lin" valueType="num">
                                      <p:cBhvr>
                                        <p:cTn id="54" dur="500" fill="hold"/>
                                        <p:tgtEl>
                                          <p:spTgt spid="73"/>
                                        </p:tgtEl>
                                        <p:attrNameLst>
                                          <p:attrName>ppt_h</p:attrName>
                                        </p:attrNameLst>
                                      </p:cBhvr>
                                      <p:tavLst>
                                        <p:tav tm="0">
                                          <p:val>
                                            <p:fltVal val="0"/>
                                          </p:val>
                                        </p:tav>
                                        <p:tav tm="100000">
                                          <p:val>
                                            <p:strVal val="#ppt_h"/>
                                          </p:val>
                                        </p:tav>
                                      </p:tavLst>
                                    </p:anim>
                                    <p:animEffect transition="in" filter="fade">
                                      <p:cBhvr>
                                        <p:cTn id="55" dur="500"/>
                                        <p:tgtEl>
                                          <p:spTgt spid="7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84"/>
                                        </p:tgtEl>
                                        <p:attrNameLst>
                                          <p:attrName>style.visibility</p:attrName>
                                        </p:attrNameLst>
                                      </p:cBhvr>
                                      <p:to>
                                        <p:strVal val="visible"/>
                                      </p:to>
                                    </p:set>
                                    <p:anim calcmode="lin" valueType="num">
                                      <p:cBhvr>
                                        <p:cTn id="60" dur="500" fill="hold"/>
                                        <p:tgtEl>
                                          <p:spTgt spid="84"/>
                                        </p:tgtEl>
                                        <p:attrNameLst>
                                          <p:attrName>ppt_w</p:attrName>
                                        </p:attrNameLst>
                                      </p:cBhvr>
                                      <p:tavLst>
                                        <p:tav tm="0">
                                          <p:val>
                                            <p:fltVal val="0"/>
                                          </p:val>
                                        </p:tav>
                                        <p:tav tm="100000">
                                          <p:val>
                                            <p:strVal val="#ppt_w"/>
                                          </p:val>
                                        </p:tav>
                                      </p:tavLst>
                                    </p:anim>
                                    <p:anim calcmode="lin" valueType="num">
                                      <p:cBhvr>
                                        <p:cTn id="61" dur="500" fill="hold"/>
                                        <p:tgtEl>
                                          <p:spTgt spid="84"/>
                                        </p:tgtEl>
                                        <p:attrNameLst>
                                          <p:attrName>ppt_h</p:attrName>
                                        </p:attrNameLst>
                                      </p:cBhvr>
                                      <p:tavLst>
                                        <p:tav tm="0">
                                          <p:val>
                                            <p:fltVal val="0"/>
                                          </p:val>
                                        </p:tav>
                                        <p:tav tm="100000">
                                          <p:val>
                                            <p:strVal val="#ppt_h"/>
                                          </p:val>
                                        </p:tav>
                                      </p:tavLst>
                                    </p:anim>
                                    <p:animEffect transition="in" filter="fade">
                                      <p:cBhvr>
                                        <p:cTn id="62" dur="500"/>
                                        <p:tgtEl>
                                          <p:spTgt spid="8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anim calcmode="lin" valueType="num">
                                      <p:cBhvr>
                                        <p:cTn id="65" dur="500" fill="hold"/>
                                        <p:tgtEl>
                                          <p:spTgt spid="85"/>
                                        </p:tgtEl>
                                        <p:attrNameLst>
                                          <p:attrName>ppt_w</p:attrName>
                                        </p:attrNameLst>
                                      </p:cBhvr>
                                      <p:tavLst>
                                        <p:tav tm="0">
                                          <p:val>
                                            <p:fltVal val="0"/>
                                          </p:val>
                                        </p:tav>
                                        <p:tav tm="100000">
                                          <p:val>
                                            <p:strVal val="#ppt_w"/>
                                          </p:val>
                                        </p:tav>
                                      </p:tavLst>
                                    </p:anim>
                                    <p:anim calcmode="lin" valueType="num">
                                      <p:cBhvr>
                                        <p:cTn id="66" dur="500" fill="hold"/>
                                        <p:tgtEl>
                                          <p:spTgt spid="85"/>
                                        </p:tgtEl>
                                        <p:attrNameLst>
                                          <p:attrName>ppt_h</p:attrName>
                                        </p:attrNameLst>
                                      </p:cBhvr>
                                      <p:tavLst>
                                        <p:tav tm="0">
                                          <p:val>
                                            <p:fltVal val="0"/>
                                          </p:val>
                                        </p:tav>
                                        <p:tav tm="100000">
                                          <p:val>
                                            <p:strVal val="#ppt_h"/>
                                          </p:val>
                                        </p:tav>
                                      </p:tavLst>
                                    </p:anim>
                                    <p:animEffect transition="in" filter="fade">
                                      <p:cBhvr>
                                        <p:cTn id="67" dur="500"/>
                                        <p:tgtEl>
                                          <p:spTgt spid="85"/>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 calcmode="lin" valueType="num">
                                      <p:cBhvr>
                                        <p:cTn id="70" dur="500" fill="hold"/>
                                        <p:tgtEl>
                                          <p:spTgt spid="63"/>
                                        </p:tgtEl>
                                        <p:attrNameLst>
                                          <p:attrName>ppt_w</p:attrName>
                                        </p:attrNameLst>
                                      </p:cBhvr>
                                      <p:tavLst>
                                        <p:tav tm="0">
                                          <p:val>
                                            <p:fltVal val="0"/>
                                          </p:val>
                                        </p:tav>
                                        <p:tav tm="100000">
                                          <p:val>
                                            <p:strVal val="#ppt_w"/>
                                          </p:val>
                                        </p:tav>
                                      </p:tavLst>
                                    </p:anim>
                                    <p:anim calcmode="lin" valueType="num">
                                      <p:cBhvr>
                                        <p:cTn id="71" dur="500" fill="hold"/>
                                        <p:tgtEl>
                                          <p:spTgt spid="63"/>
                                        </p:tgtEl>
                                        <p:attrNameLst>
                                          <p:attrName>ppt_h</p:attrName>
                                        </p:attrNameLst>
                                      </p:cBhvr>
                                      <p:tavLst>
                                        <p:tav tm="0">
                                          <p:val>
                                            <p:fltVal val="0"/>
                                          </p:val>
                                        </p:tav>
                                        <p:tav tm="100000">
                                          <p:val>
                                            <p:strVal val="#ppt_h"/>
                                          </p:val>
                                        </p:tav>
                                      </p:tavLst>
                                    </p:anim>
                                    <p:animEffect transition="in" filter="fade">
                                      <p:cBhvr>
                                        <p:cTn id="72" dur="500"/>
                                        <p:tgtEl>
                                          <p:spTgt spid="6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78"/>
                                        </p:tgtEl>
                                        <p:attrNameLst>
                                          <p:attrName>style.visibility</p:attrName>
                                        </p:attrNameLst>
                                      </p:cBhvr>
                                      <p:to>
                                        <p:strVal val="visible"/>
                                      </p:to>
                                    </p:set>
                                    <p:anim calcmode="lin" valueType="num">
                                      <p:cBhvr>
                                        <p:cTn id="75" dur="500" fill="hold"/>
                                        <p:tgtEl>
                                          <p:spTgt spid="78"/>
                                        </p:tgtEl>
                                        <p:attrNameLst>
                                          <p:attrName>ppt_w</p:attrName>
                                        </p:attrNameLst>
                                      </p:cBhvr>
                                      <p:tavLst>
                                        <p:tav tm="0">
                                          <p:val>
                                            <p:fltVal val="0"/>
                                          </p:val>
                                        </p:tav>
                                        <p:tav tm="100000">
                                          <p:val>
                                            <p:strVal val="#ppt_w"/>
                                          </p:val>
                                        </p:tav>
                                      </p:tavLst>
                                    </p:anim>
                                    <p:anim calcmode="lin" valueType="num">
                                      <p:cBhvr>
                                        <p:cTn id="76" dur="500" fill="hold"/>
                                        <p:tgtEl>
                                          <p:spTgt spid="78"/>
                                        </p:tgtEl>
                                        <p:attrNameLst>
                                          <p:attrName>ppt_h</p:attrName>
                                        </p:attrNameLst>
                                      </p:cBhvr>
                                      <p:tavLst>
                                        <p:tav tm="0">
                                          <p:val>
                                            <p:fltVal val="0"/>
                                          </p:val>
                                        </p:tav>
                                        <p:tav tm="100000">
                                          <p:val>
                                            <p:strVal val="#ppt_h"/>
                                          </p:val>
                                        </p:tav>
                                      </p:tavLst>
                                    </p:anim>
                                    <p:animEffect transition="in" filter="fade">
                                      <p:cBhvr>
                                        <p:cTn id="77" dur="500"/>
                                        <p:tgtEl>
                                          <p:spTgt spid="7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67"/>
                                        </p:tgtEl>
                                        <p:attrNameLst>
                                          <p:attrName>style.visibility</p:attrName>
                                        </p:attrNameLst>
                                      </p:cBhvr>
                                      <p:to>
                                        <p:strVal val="visible"/>
                                      </p:to>
                                    </p:set>
                                    <p:anim calcmode="lin" valueType="num">
                                      <p:cBhvr>
                                        <p:cTn id="80" dur="500" fill="hold"/>
                                        <p:tgtEl>
                                          <p:spTgt spid="67"/>
                                        </p:tgtEl>
                                        <p:attrNameLst>
                                          <p:attrName>ppt_w</p:attrName>
                                        </p:attrNameLst>
                                      </p:cBhvr>
                                      <p:tavLst>
                                        <p:tav tm="0">
                                          <p:val>
                                            <p:fltVal val="0"/>
                                          </p:val>
                                        </p:tav>
                                        <p:tav tm="100000">
                                          <p:val>
                                            <p:strVal val="#ppt_w"/>
                                          </p:val>
                                        </p:tav>
                                      </p:tavLst>
                                    </p:anim>
                                    <p:anim calcmode="lin" valueType="num">
                                      <p:cBhvr>
                                        <p:cTn id="81" dur="500" fill="hold"/>
                                        <p:tgtEl>
                                          <p:spTgt spid="67"/>
                                        </p:tgtEl>
                                        <p:attrNameLst>
                                          <p:attrName>ppt_h</p:attrName>
                                        </p:attrNameLst>
                                      </p:cBhvr>
                                      <p:tavLst>
                                        <p:tav tm="0">
                                          <p:val>
                                            <p:fltVal val="0"/>
                                          </p:val>
                                        </p:tav>
                                        <p:tav tm="100000">
                                          <p:val>
                                            <p:strVal val="#ppt_h"/>
                                          </p:val>
                                        </p:tav>
                                      </p:tavLst>
                                    </p:anim>
                                    <p:animEffect transition="in" filter="fade">
                                      <p:cBhvr>
                                        <p:cTn id="82" dur="500"/>
                                        <p:tgtEl>
                                          <p:spTgt spid="67"/>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72"/>
                                        </p:tgtEl>
                                        <p:attrNameLst>
                                          <p:attrName>style.visibility</p:attrName>
                                        </p:attrNameLst>
                                      </p:cBhvr>
                                      <p:to>
                                        <p:strVal val="visible"/>
                                      </p:to>
                                    </p:set>
                                    <p:anim calcmode="lin" valueType="num">
                                      <p:cBhvr>
                                        <p:cTn id="85" dur="500" fill="hold"/>
                                        <p:tgtEl>
                                          <p:spTgt spid="72"/>
                                        </p:tgtEl>
                                        <p:attrNameLst>
                                          <p:attrName>ppt_w</p:attrName>
                                        </p:attrNameLst>
                                      </p:cBhvr>
                                      <p:tavLst>
                                        <p:tav tm="0">
                                          <p:val>
                                            <p:fltVal val="0"/>
                                          </p:val>
                                        </p:tav>
                                        <p:tav tm="100000">
                                          <p:val>
                                            <p:strVal val="#ppt_w"/>
                                          </p:val>
                                        </p:tav>
                                      </p:tavLst>
                                    </p:anim>
                                    <p:anim calcmode="lin" valueType="num">
                                      <p:cBhvr>
                                        <p:cTn id="86" dur="500" fill="hold"/>
                                        <p:tgtEl>
                                          <p:spTgt spid="72"/>
                                        </p:tgtEl>
                                        <p:attrNameLst>
                                          <p:attrName>ppt_h</p:attrName>
                                        </p:attrNameLst>
                                      </p:cBhvr>
                                      <p:tavLst>
                                        <p:tav tm="0">
                                          <p:val>
                                            <p:fltVal val="0"/>
                                          </p:val>
                                        </p:tav>
                                        <p:tav tm="100000">
                                          <p:val>
                                            <p:strVal val="#ppt_h"/>
                                          </p:val>
                                        </p:tav>
                                      </p:tavLst>
                                    </p:anim>
                                    <p:animEffect transition="in" filter="fade">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500" fill="hold"/>
                                        <p:tgtEl>
                                          <p:spTgt spid="94"/>
                                        </p:tgtEl>
                                        <p:attrNameLst>
                                          <p:attrName>ppt_w</p:attrName>
                                        </p:attrNameLst>
                                      </p:cBhvr>
                                      <p:tavLst>
                                        <p:tav tm="0">
                                          <p:val>
                                            <p:fltVal val="0"/>
                                          </p:val>
                                        </p:tav>
                                        <p:tav tm="100000">
                                          <p:val>
                                            <p:strVal val="#ppt_w"/>
                                          </p:val>
                                        </p:tav>
                                      </p:tavLst>
                                    </p:anim>
                                    <p:anim calcmode="lin" valueType="num">
                                      <p:cBhvr>
                                        <p:cTn id="93" dur="500" fill="hold"/>
                                        <p:tgtEl>
                                          <p:spTgt spid="94"/>
                                        </p:tgtEl>
                                        <p:attrNameLst>
                                          <p:attrName>ppt_h</p:attrName>
                                        </p:attrNameLst>
                                      </p:cBhvr>
                                      <p:tavLst>
                                        <p:tav tm="0">
                                          <p:val>
                                            <p:fltVal val="0"/>
                                          </p:val>
                                        </p:tav>
                                        <p:tav tm="100000">
                                          <p:val>
                                            <p:strVal val="#ppt_h"/>
                                          </p:val>
                                        </p:tav>
                                      </p:tavLst>
                                    </p:anim>
                                    <p:animEffect transition="in" filter="fade">
                                      <p:cBhvr>
                                        <p:cTn id="94" dur="500"/>
                                        <p:tgtEl>
                                          <p:spTgt spid="94"/>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95"/>
                                        </p:tgtEl>
                                        <p:attrNameLst>
                                          <p:attrName>style.visibility</p:attrName>
                                        </p:attrNameLst>
                                      </p:cBhvr>
                                      <p:to>
                                        <p:strVal val="visible"/>
                                      </p:to>
                                    </p:set>
                                    <p:anim calcmode="lin" valueType="num">
                                      <p:cBhvr>
                                        <p:cTn id="97" dur="500" fill="hold"/>
                                        <p:tgtEl>
                                          <p:spTgt spid="95"/>
                                        </p:tgtEl>
                                        <p:attrNameLst>
                                          <p:attrName>ppt_w</p:attrName>
                                        </p:attrNameLst>
                                      </p:cBhvr>
                                      <p:tavLst>
                                        <p:tav tm="0">
                                          <p:val>
                                            <p:fltVal val="0"/>
                                          </p:val>
                                        </p:tav>
                                        <p:tav tm="100000">
                                          <p:val>
                                            <p:strVal val="#ppt_w"/>
                                          </p:val>
                                        </p:tav>
                                      </p:tavLst>
                                    </p:anim>
                                    <p:anim calcmode="lin" valueType="num">
                                      <p:cBhvr>
                                        <p:cTn id="98" dur="500" fill="hold"/>
                                        <p:tgtEl>
                                          <p:spTgt spid="95"/>
                                        </p:tgtEl>
                                        <p:attrNameLst>
                                          <p:attrName>ppt_h</p:attrName>
                                        </p:attrNameLst>
                                      </p:cBhvr>
                                      <p:tavLst>
                                        <p:tav tm="0">
                                          <p:val>
                                            <p:fltVal val="0"/>
                                          </p:val>
                                        </p:tav>
                                        <p:tav tm="100000">
                                          <p:val>
                                            <p:strVal val="#ppt_h"/>
                                          </p:val>
                                        </p:tav>
                                      </p:tavLst>
                                    </p:anim>
                                    <p:animEffect transition="in" filter="fade">
                                      <p:cBhvr>
                                        <p:cTn id="99" dur="500"/>
                                        <p:tgtEl>
                                          <p:spTgt spid="9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98"/>
                                        </p:tgtEl>
                                        <p:attrNameLst>
                                          <p:attrName>style.visibility</p:attrName>
                                        </p:attrNameLst>
                                      </p:cBhvr>
                                      <p:to>
                                        <p:strVal val="visible"/>
                                      </p:to>
                                    </p:set>
                                    <p:anim calcmode="lin" valueType="num">
                                      <p:cBhvr>
                                        <p:cTn id="102" dur="500" fill="hold"/>
                                        <p:tgtEl>
                                          <p:spTgt spid="98"/>
                                        </p:tgtEl>
                                        <p:attrNameLst>
                                          <p:attrName>ppt_w</p:attrName>
                                        </p:attrNameLst>
                                      </p:cBhvr>
                                      <p:tavLst>
                                        <p:tav tm="0">
                                          <p:val>
                                            <p:fltVal val="0"/>
                                          </p:val>
                                        </p:tav>
                                        <p:tav tm="100000">
                                          <p:val>
                                            <p:strVal val="#ppt_w"/>
                                          </p:val>
                                        </p:tav>
                                      </p:tavLst>
                                    </p:anim>
                                    <p:anim calcmode="lin" valueType="num">
                                      <p:cBhvr>
                                        <p:cTn id="103" dur="500" fill="hold"/>
                                        <p:tgtEl>
                                          <p:spTgt spid="98"/>
                                        </p:tgtEl>
                                        <p:attrNameLst>
                                          <p:attrName>ppt_h</p:attrName>
                                        </p:attrNameLst>
                                      </p:cBhvr>
                                      <p:tavLst>
                                        <p:tav tm="0">
                                          <p:val>
                                            <p:fltVal val="0"/>
                                          </p:val>
                                        </p:tav>
                                        <p:tav tm="100000">
                                          <p:val>
                                            <p:strVal val="#ppt_h"/>
                                          </p:val>
                                        </p:tav>
                                      </p:tavLst>
                                    </p:anim>
                                    <p:animEffect transition="in" filter="fade">
                                      <p:cBhvr>
                                        <p:cTn id="104" dur="500"/>
                                        <p:tgtEl>
                                          <p:spTgt spid="98"/>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99"/>
                                        </p:tgtEl>
                                        <p:attrNameLst>
                                          <p:attrName>style.visibility</p:attrName>
                                        </p:attrNameLst>
                                      </p:cBhvr>
                                      <p:to>
                                        <p:strVal val="visible"/>
                                      </p:to>
                                    </p:set>
                                    <p:anim calcmode="lin" valueType="num">
                                      <p:cBhvr>
                                        <p:cTn id="107" dur="500" fill="hold"/>
                                        <p:tgtEl>
                                          <p:spTgt spid="99"/>
                                        </p:tgtEl>
                                        <p:attrNameLst>
                                          <p:attrName>ppt_w</p:attrName>
                                        </p:attrNameLst>
                                      </p:cBhvr>
                                      <p:tavLst>
                                        <p:tav tm="0">
                                          <p:val>
                                            <p:fltVal val="0"/>
                                          </p:val>
                                        </p:tav>
                                        <p:tav tm="100000">
                                          <p:val>
                                            <p:strVal val="#ppt_w"/>
                                          </p:val>
                                        </p:tav>
                                      </p:tavLst>
                                    </p:anim>
                                    <p:anim calcmode="lin" valueType="num">
                                      <p:cBhvr>
                                        <p:cTn id="108" dur="500" fill="hold"/>
                                        <p:tgtEl>
                                          <p:spTgt spid="99"/>
                                        </p:tgtEl>
                                        <p:attrNameLst>
                                          <p:attrName>ppt_h</p:attrName>
                                        </p:attrNameLst>
                                      </p:cBhvr>
                                      <p:tavLst>
                                        <p:tav tm="0">
                                          <p:val>
                                            <p:fltVal val="0"/>
                                          </p:val>
                                        </p:tav>
                                        <p:tav tm="100000">
                                          <p:val>
                                            <p:strVal val="#ppt_h"/>
                                          </p:val>
                                        </p:tav>
                                      </p:tavLst>
                                    </p:anim>
                                    <p:animEffect transition="in" filter="fade">
                                      <p:cBhvr>
                                        <p:cTn id="109" dur="500"/>
                                        <p:tgtEl>
                                          <p:spTgt spid="99"/>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00"/>
                                        </p:tgtEl>
                                        <p:attrNameLst>
                                          <p:attrName>style.visibility</p:attrName>
                                        </p:attrNameLst>
                                      </p:cBhvr>
                                      <p:to>
                                        <p:strVal val="visible"/>
                                      </p:to>
                                    </p:set>
                                    <p:anim calcmode="lin" valueType="num">
                                      <p:cBhvr>
                                        <p:cTn id="112" dur="500" fill="hold"/>
                                        <p:tgtEl>
                                          <p:spTgt spid="100"/>
                                        </p:tgtEl>
                                        <p:attrNameLst>
                                          <p:attrName>ppt_w</p:attrName>
                                        </p:attrNameLst>
                                      </p:cBhvr>
                                      <p:tavLst>
                                        <p:tav tm="0">
                                          <p:val>
                                            <p:fltVal val="0"/>
                                          </p:val>
                                        </p:tav>
                                        <p:tav tm="100000">
                                          <p:val>
                                            <p:strVal val="#ppt_w"/>
                                          </p:val>
                                        </p:tav>
                                      </p:tavLst>
                                    </p:anim>
                                    <p:anim calcmode="lin" valueType="num">
                                      <p:cBhvr>
                                        <p:cTn id="113" dur="500" fill="hold"/>
                                        <p:tgtEl>
                                          <p:spTgt spid="100"/>
                                        </p:tgtEl>
                                        <p:attrNameLst>
                                          <p:attrName>ppt_h</p:attrName>
                                        </p:attrNameLst>
                                      </p:cBhvr>
                                      <p:tavLst>
                                        <p:tav tm="0">
                                          <p:val>
                                            <p:fltVal val="0"/>
                                          </p:val>
                                        </p:tav>
                                        <p:tav tm="100000">
                                          <p:val>
                                            <p:strVal val="#ppt_h"/>
                                          </p:val>
                                        </p:tav>
                                      </p:tavLst>
                                    </p:anim>
                                    <p:animEffect transition="in" filter="fade">
                                      <p:cBhvr>
                                        <p:cTn id="114"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2" grpId="0" animBg="1"/>
      <p:bldP spid="67" grpId="0" animBg="1"/>
      <p:bldP spid="73" grpId="0" animBg="1"/>
      <p:bldP spid="78" grpId="0" animBg="1"/>
      <p:bldP spid="84" grpId="0" animBg="1"/>
      <p:bldP spid="90" grpId="0" animBg="1"/>
      <p:bldP spid="85" grpId="0" animBg="1"/>
      <p:bldP spid="94" grpId="0" animBg="1"/>
      <p:bldP spid="91" grpId="0" animBg="1"/>
      <p:bldP spid="95" grpId="0" animBg="1"/>
      <p:bldP spid="99" grpId="0" animBg="1"/>
      <p:bldP spid="63" grpId="0" animBg="1"/>
      <p:bldP spid="100" grpId="0" animBg="1"/>
      <p:bldP spid="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4557"/>
          <a:stretch/>
        </p:blipFill>
        <p:spPr bwMode="auto">
          <a:xfrm>
            <a:off x="88392" y="95815"/>
            <a:ext cx="12015216" cy="622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1"/>
          <p:cNvSpPr>
            <a:spLocks noGrp="1"/>
          </p:cNvSpPr>
          <p:nvPr>
            <p:ph type="sldNum" sz="quarter" idx="12"/>
          </p:nvPr>
        </p:nvSpPr>
        <p:spPr>
          <a:xfrm>
            <a:off x="152400" y="6459793"/>
            <a:ext cx="53819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4F409-EAD0-4B07-B404-76392A57A5DC}" type="slidenum">
              <a:rPr kumimoji="0" lang="ar-SY"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ar-SY" sz="12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p:txBody>
      </p:sp>
      <p:sp>
        <p:nvSpPr>
          <p:cNvPr id="11" name="Rectangle 10"/>
          <p:cNvSpPr/>
          <p:nvPr/>
        </p:nvSpPr>
        <p:spPr>
          <a:xfrm>
            <a:off x="9975943" y="6421760"/>
            <a:ext cx="2195736" cy="360040"/>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Y" sz="1800" b="1" i="0" u="none" strike="noStrike" kern="1200" cap="none" spc="0" normalizeH="0" baseline="0" noProof="0" dirty="0">
                <a:ln w="50800"/>
                <a:solidFill>
                  <a:prstClr val="white">
                    <a:lumMod val="95000"/>
                  </a:prstClr>
                </a:solidFill>
                <a:effectLst/>
                <a:uLnTx/>
                <a:uFillTx/>
                <a:latin typeface="Andalus" panose="02020603050405020304" pitchFamily="18" charset="-78"/>
                <a:ea typeface="+mn-ea"/>
                <a:cs typeface="Andalus" panose="02020603050405020304" pitchFamily="18" charset="-78"/>
              </a:rPr>
              <a:t>وزارة التنمية الإدارية</a:t>
            </a:r>
            <a:endParaRPr kumimoji="0" lang="en-US" sz="1800" b="1" i="0" u="none" strike="noStrike" kern="1200" cap="none" spc="0" normalizeH="0" baseline="0" noProof="0" dirty="0">
              <a:ln w="50800"/>
              <a:solidFill>
                <a:prstClr val="white">
                  <a:lumMod val="95000"/>
                </a:prstClr>
              </a:solidFill>
              <a:effectLst/>
              <a:uLnTx/>
              <a:uFillTx/>
              <a:latin typeface="Andalus" panose="02020603050405020304" pitchFamily="18" charset="-78"/>
              <a:ea typeface="+mn-ea"/>
              <a:cs typeface="Andalus" panose="02020603050405020304" pitchFamily="18" charset="-78"/>
            </a:endParaRPr>
          </a:p>
        </p:txBody>
      </p:sp>
      <p:cxnSp>
        <p:nvCxnSpPr>
          <p:cNvPr id="7" name="رابط مستقيم 6"/>
          <p:cNvCxnSpPr/>
          <p:nvPr/>
        </p:nvCxnSpPr>
        <p:spPr>
          <a:xfrm>
            <a:off x="7980363" y="8432800"/>
            <a:ext cx="0" cy="87313"/>
          </a:xfrm>
          <a:prstGeom prst="line">
            <a:avLst/>
          </a:prstGeom>
          <a:noFill/>
          <a:ln w="9525" cap="flat" cmpd="sng" algn="ctr">
            <a:solidFill>
              <a:srgbClr val="4F81BD">
                <a:shade val="95000"/>
                <a:satMod val="105000"/>
              </a:srgbClr>
            </a:solidFill>
            <a:prstDash val="solid"/>
          </a:ln>
          <a:effectLst/>
        </p:spPr>
      </p:cxnSp>
      <p:cxnSp>
        <p:nvCxnSpPr>
          <p:cNvPr id="8" name="رابط مستقيم 7"/>
          <p:cNvCxnSpPr/>
          <p:nvPr/>
        </p:nvCxnSpPr>
        <p:spPr>
          <a:xfrm>
            <a:off x="5378450" y="8520113"/>
            <a:ext cx="0" cy="0"/>
          </a:xfrm>
          <a:prstGeom prst="line">
            <a:avLst/>
          </a:prstGeom>
          <a:noFill/>
          <a:ln w="9525" cap="flat" cmpd="sng" algn="ctr">
            <a:solidFill>
              <a:srgbClr val="4F81BD">
                <a:shade val="95000"/>
                <a:satMod val="105000"/>
              </a:srgbClr>
            </a:solidFill>
            <a:prstDash val="solid"/>
          </a:ln>
          <a:effectLst/>
        </p:spPr>
      </p:cxnSp>
      <p:cxnSp>
        <p:nvCxnSpPr>
          <p:cNvPr id="13" name="رابط مستقيم 12"/>
          <p:cNvCxnSpPr/>
          <p:nvPr/>
        </p:nvCxnSpPr>
        <p:spPr>
          <a:xfrm>
            <a:off x="5378450" y="8520113"/>
            <a:ext cx="0" cy="0"/>
          </a:xfrm>
          <a:prstGeom prst="line">
            <a:avLst/>
          </a:prstGeom>
          <a:noFill/>
          <a:ln w="9525" cap="flat" cmpd="sng" algn="ctr">
            <a:solidFill>
              <a:sysClr val="windowText" lastClr="000000">
                <a:shade val="95000"/>
                <a:satMod val="105000"/>
              </a:sysClr>
            </a:solidFill>
            <a:prstDash val="solid"/>
          </a:ln>
          <a:effectLst/>
        </p:spPr>
      </p:cxnSp>
      <p:sp>
        <p:nvSpPr>
          <p:cNvPr id="6" name="Rectangle 17"/>
          <p:cNvSpPr>
            <a:spLocks noChangeArrowheads="1"/>
          </p:cNvSpPr>
          <p:nvPr/>
        </p:nvSpPr>
        <p:spPr bwMode="auto">
          <a:xfrm>
            <a:off x="3040063" y="3857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3" name="مستطيل 22"/>
          <p:cNvSpPr/>
          <p:nvPr/>
        </p:nvSpPr>
        <p:spPr>
          <a:xfrm>
            <a:off x="1198567" y="548286"/>
            <a:ext cx="9922882"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white"/>
                </a:solidFill>
                <a:effectLst/>
                <a:uLnTx/>
                <a:uFillTx/>
                <a:latin typeface="Calibri"/>
                <a:ea typeface="Calibri"/>
                <a:cs typeface="Sakkal Majalla"/>
              </a:rPr>
              <a:t>المهام الأساسية لمركز القادة وفق القانون رقم /28/ لعام 2018</a:t>
            </a:r>
          </a:p>
        </p:txBody>
      </p:sp>
      <p:sp>
        <p:nvSpPr>
          <p:cNvPr id="24" name="TextBox 23">
            <a:extLst>
              <a:ext uri="{FF2B5EF4-FFF2-40B4-BE49-F238E27FC236}">
                <a16:creationId xmlns:a16="http://schemas.microsoft.com/office/drawing/2014/main" id="{CCD180B6-4ED1-4EBC-997E-C62045C9FBBD}"/>
              </a:ext>
            </a:extLst>
          </p:cNvPr>
          <p:cNvSpPr txBox="1"/>
          <p:nvPr/>
        </p:nvSpPr>
        <p:spPr>
          <a:xfrm>
            <a:off x="1066800" y="1188111"/>
            <a:ext cx="10134600" cy="5139869"/>
          </a:xfrm>
          <a:prstGeom prst="rect">
            <a:avLst/>
          </a:prstGeom>
          <a:noFill/>
        </p:spPr>
        <p:txBody>
          <a:bodyPr wrap="square">
            <a:spAutoFit/>
          </a:bodyPr>
          <a:lstStyle/>
          <a:p>
            <a:pPr lvl="0" algn="just" rtl="1">
              <a:lnSpc>
                <a:spcPct val="200000"/>
              </a:lnSpc>
              <a:defRPr/>
            </a:pPr>
            <a:r>
              <a:rPr lang="ar-SY" sz="2400" b="1" dirty="0">
                <a:solidFill>
                  <a:prstClr val="black"/>
                </a:solidFill>
              </a:rPr>
              <a:t>5.</a:t>
            </a:r>
            <a:r>
              <a:rPr lang="ar-SA" sz="2400" b="1" dirty="0">
                <a:solidFill>
                  <a:prstClr val="black"/>
                </a:solidFill>
              </a:rPr>
              <a:t> </a:t>
            </a:r>
            <a:r>
              <a:rPr lang="ar-SY" sz="2400" b="1" dirty="0">
                <a:solidFill>
                  <a:prstClr val="black"/>
                </a:solidFill>
              </a:rPr>
              <a:t>رصد المسار الوظيفي للكفاءات النوعية من العاملين في الدولة، وتقديم المعلومات اللازمة لاستثمارها.</a:t>
            </a:r>
          </a:p>
          <a:p>
            <a:pPr lvl="0" algn="just" rtl="1">
              <a:lnSpc>
                <a:spcPct val="200000"/>
              </a:lnSpc>
              <a:defRPr/>
            </a:pPr>
            <a:r>
              <a:rPr lang="ar-SY" sz="2400" b="1" dirty="0">
                <a:solidFill>
                  <a:prstClr val="black"/>
                </a:solidFill>
              </a:rPr>
              <a:t>6.</a:t>
            </a:r>
            <a:r>
              <a:rPr lang="ar-SA" sz="2400" b="1" dirty="0">
                <a:solidFill>
                  <a:prstClr val="black"/>
                </a:solidFill>
              </a:rPr>
              <a:t> </a:t>
            </a:r>
            <a:r>
              <a:rPr lang="ar-SY" sz="2400" b="1" dirty="0">
                <a:solidFill>
                  <a:prstClr val="black"/>
                </a:solidFill>
              </a:rPr>
              <a:t>رصد المشاريع التنموية والتجارب النوعية العربية والدولية، وتنظيم الورش والملتقيات لمناقشة قضايا الإصلاح والتطوير الإداري.</a:t>
            </a:r>
          </a:p>
          <a:p>
            <a:pPr lvl="0" algn="just" rtl="1">
              <a:lnSpc>
                <a:spcPct val="200000"/>
              </a:lnSpc>
              <a:defRPr/>
            </a:pPr>
            <a:r>
              <a:rPr lang="ar-SY" sz="2400" b="1" dirty="0">
                <a:solidFill>
                  <a:prstClr val="black"/>
                </a:solidFill>
              </a:rPr>
              <a:t>7.</a:t>
            </a:r>
            <a:r>
              <a:rPr lang="ar-SA" sz="2400" b="1" dirty="0">
                <a:solidFill>
                  <a:prstClr val="black"/>
                </a:solidFill>
              </a:rPr>
              <a:t> </a:t>
            </a:r>
            <a:r>
              <a:rPr lang="ar-SY" sz="2400" b="1" dirty="0">
                <a:solidFill>
                  <a:prstClr val="black"/>
                </a:solidFill>
              </a:rPr>
              <a:t>نشر ثقافة التنمية الإدارية وتعزيز المبادرات الإبداعية.</a:t>
            </a:r>
          </a:p>
          <a:p>
            <a:pPr lvl="0" algn="just" rtl="1">
              <a:lnSpc>
                <a:spcPct val="200000"/>
              </a:lnSpc>
              <a:defRPr/>
            </a:pPr>
            <a:r>
              <a:rPr lang="ar-SY" sz="2400" b="1" dirty="0">
                <a:solidFill>
                  <a:prstClr val="black"/>
                </a:solidFill>
              </a:rPr>
              <a:t>8.</a:t>
            </a:r>
            <a:r>
              <a:rPr lang="ar-SA" sz="2400" b="1" dirty="0">
                <a:solidFill>
                  <a:prstClr val="black"/>
                </a:solidFill>
              </a:rPr>
              <a:t> </a:t>
            </a:r>
            <a:r>
              <a:rPr lang="ar-SY" sz="2400" b="1" dirty="0">
                <a:solidFill>
                  <a:prstClr val="black"/>
                </a:solidFill>
              </a:rPr>
              <a:t>إجراء مسابقات تميز الأداء وتقديم الجوائز.</a:t>
            </a:r>
          </a:p>
          <a:p>
            <a:pPr marL="0" marR="0" lvl="0" indent="0" algn="just" defTabSz="914400" rtl="1" eaLnBrk="1" fontAlgn="auto" latinLnBrk="0" hangingPunct="1">
              <a:lnSpc>
                <a:spcPct val="200000"/>
              </a:lnSpc>
              <a:spcBef>
                <a:spcPts val="0"/>
              </a:spcBef>
              <a:spcAft>
                <a:spcPts val="0"/>
              </a:spcAft>
              <a:buClrTx/>
              <a:buSzTx/>
              <a:buFontTx/>
              <a:buNone/>
              <a:tabLst/>
              <a:defRPr/>
            </a:pPr>
            <a:r>
              <a:rPr kumimoji="0" lang="ar-SY" sz="2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p:txBody>
      </p:sp>
      <p:sp>
        <p:nvSpPr>
          <p:cNvPr id="25" name="TextBox 24">
            <a:extLst>
              <a:ext uri="{FF2B5EF4-FFF2-40B4-BE49-F238E27FC236}">
                <a16:creationId xmlns:a16="http://schemas.microsoft.com/office/drawing/2014/main" id="{1297910A-0F61-4539-8B37-FB06EA821896}"/>
              </a:ext>
            </a:extLst>
          </p:cNvPr>
          <p:cNvSpPr txBox="1"/>
          <p:nvPr/>
        </p:nvSpPr>
        <p:spPr>
          <a:xfrm>
            <a:off x="1066800" y="1337485"/>
            <a:ext cx="10134600" cy="433965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SY" sz="2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وفقاً للمادة /</a:t>
            </a:r>
            <a:r>
              <a:rPr kumimoji="0" lang="ar-SA" sz="2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20</a:t>
            </a:r>
            <a:r>
              <a:rPr kumimoji="0" lang="ar-SY" sz="2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من القانون رقم /28/ لعام 2018 يمارس </a:t>
            </a:r>
            <a:r>
              <a:rPr kumimoji="0" lang="ar-SA" sz="2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مركز القادة</a:t>
            </a:r>
            <a:r>
              <a:rPr kumimoji="0" lang="ar-SY" sz="2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بالتّعاون والتّنسيق مع الجهات العامّة والمعنية المهام التّالية:</a:t>
            </a:r>
            <a:endParaRPr kumimoji="0" lang="ar-SA" sz="2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lvl="0" algn="just" rtl="1">
              <a:lnSpc>
                <a:spcPct val="150000"/>
              </a:lnSpc>
              <a:defRPr/>
            </a:pPr>
            <a:r>
              <a:rPr lang="ar-SY" sz="2300" b="1" dirty="0">
                <a:solidFill>
                  <a:prstClr val="black"/>
                </a:solidFill>
              </a:rPr>
              <a:t>1.</a:t>
            </a:r>
            <a:r>
              <a:rPr lang="ar-SA" sz="2300" b="1" dirty="0">
                <a:solidFill>
                  <a:prstClr val="black"/>
                </a:solidFill>
              </a:rPr>
              <a:t> </a:t>
            </a:r>
            <a:r>
              <a:rPr lang="ar-SY" sz="2300" b="1" dirty="0">
                <a:solidFill>
                  <a:prstClr val="black"/>
                </a:solidFill>
              </a:rPr>
              <a:t>تنفيذ برامج التأهيل وبناء القدرات لشاغلي الوظائف القيادية.</a:t>
            </a:r>
          </a:p>
          <a:p>
            <a:pPr lvl="0" algn="just" rtl="1">
              <a:lnSpc>
                <a:spcPct val="150000"/>
              </a:lnSpc>
              <a:defRPr/>
            </a:pPr>
            <a:r>
              <a:rPr lang="ar-SY" sz="2300" b="1" dirty="0">
                <a:solidFill>
                  <a:prstClr val="black"/>
                </a:solidFill>
              </a:rPr>
              <a:t>2.</a:t>
            </a:r>
            <a:r>
              <a:rPr lang="ar-SA" sz="2300" b="1" dirty="0">
                <a:solidFill>
                  <a:prstClr val="black"/>
                </a:solidFill>
              </a:rPr>
              <a:t> </a:t>
            </a:r>
            <a:r>
              <a:rPr lang="ar-SY" sz="2300" b="1" dirty="0">
                <a:solidFill>
                  <a:prstClr val="black"/>
                </a:solidFill>
              </a:rPr>
              <a:t>إعداد القادة الإداريين وبناء المستوى المؤهل للإدارات العليا.</a:t>
            </a:r>
          </a:p>
          <a:p>
            <a:pPr lvl="0" algn="just" rtl="1">
              <a:lnSpc>
                <a:spcPct val="150000"/>
              </a:lnSpc>
              <a:defRPr/>
            </a:pPr>
            <a:r>
              <a:rPr lang="ar-SY" sz="2300" b="1" dirty="0">
                <a:solidFill>
                  <a:prstClr val="black"/>
                </a:solidFill>
              </a:rPr>
              <a:t>3.</a:t>
            </a:r>
            <a:r>
              <a:rPr lang="ar-SA" sz="2300" b="1" dirty="0">
                <a:solidFill>
                  <a:prstClr val="black"/>
                </a:solidFill>
              </a:rPr>
              <a:t> </a:t>
            </a:r>
            <a:r>
              <a:rPr lang="ar-SY" sz="2300" b="1" dirty="0">
                <a:solidFill>
                  <a:prstClr val="black"/>
                </a:solidFill>
              </a:rPr>
              <a:t>وضع دليل لتوصيف الوظائف القيادية، ونظام للترشيح وقياس وتقويم الأداء.</a:t>
            </a:r>
          </a:p>
          <a:p>
            <a:pPr lvl="0" algn="just" rtl="1">
              <a:lnSpc>
                <a:spcPct val="150000"/>
              </a:lnSpc>
              <a:defRPr/>
            </a:pPr>
            <a:r>
              <a:rPr lang="ar-SY" sz="2300" b="1" dirty="0">
                <a:solidFill>
                  <a:prstClr val="black"/>
                </a:solidFill>
              </a:rPr>
              <a:t>4.</a:t>
            </a:r>
            <a:r>
              <a:rPr lang="ar-SA" sz="2300" b="1" dirty="0">
                <a:solidFill>
                  <a:prstClr val="black"/>
                </a:solidFill>
              </a:rPr>
              <a:t> </a:t>
            </a:r>
            <a:r>
              <a:rPr lang="ar-SY" sz="2300" b="1" dirty="0">
                <a:solidFill>
                  <a:prstClr val="black"/>
                </a:solidFill>
              </a:rPr>
              <a:t>بناء قاعدة بيانات تتضمن المعلومات كافة عن شاغلي الوظائف القيادية، وأصحاب المؤهلات النوعية ومساراتها التدريبية وتقويم الأداء السنوي لها.</a:t>
            </a: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ar-SY" sz="2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10775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4557"/>
          <a:stretch/>
        </p:blipFill>
        <p:spPr bwMode="auto">
          <a:xfrm>
            <a:off x="1279934" y="457200"/>
            <a:ext cx="10267067" cy="505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وان 2"/>
          <p:cNvSpPr>
            <a:spLocks noGrp="1"/>
          </p:cNvSpPr>
          <p:nvPr>
            <p:ph type="ctrTitle"/>
          </p:nvPr>
        </p:nvSpPr>
        <p:spPr>
          <a:xfrm>
            <a:off x="1066800" y="2667000"/>
            <a:ext cx="10007011" cy="1027768"/>
          </a:xfrm>
        </p:spPr>
        <p:txBody>
          <a:bodyPr>
            <a:normAutofit fontScale="90000"/>
          </a:bodyPr>
          <a:lstStyle/>
          <a:p>
            <a:pPr lvl="0" algn="r" rtl="1">
              <a:lnSpc>
                <a:spcPct val="115000"/>
              </a:lnSpc>
              <a:spcBef>
                <a:spcPts val="0"/>
              </a:spcBef>
              <a:spcAft>
                <a:spcPts val="1000"/>
              </a:spcAft>
            </a:pPr>
            <a:r>
              <a:rPr lang="ar-SA" sz="2800" b="1" spc="0" dirty="0">
                <a:solidFill>
                  <a:prstClr val="black"/>
                </a:solidFill>
                <a:latin typeface="Calibri"/>
                <a:ea typeface="Times New Roman"/>
                <a:cs typeface="Sakkal Majalla"/>
              </a:rPr>
              <a:t/>
            </a:r>
            <a:br>
              <a:rPr lang="ar-SA" sz="2800" b="1" spc="0" dirty="0">
                <a:solidFill>
                  <a:prstClr val="black"/>
                </a:solidFill>
                <a:latin typeface="Calibri"/>
                <a:ea typeface="Times New Roman"/>
                <a:cs typeface="Sakkal Majalla"/>
              </a:rPr>
            </a:br>
            <a:r>
              <a:rPr lang="ar-SA" sz="2800" b="1" spc="0" dirty="0">
                <a:solidFill>
                  <a:prstClr val="black"/>
                </a:solidFill>
                <a:latin typeface="Calibri"/>
                <a:ea typeface="Times New Roman"/>
                <a:cs typeface="Sakkal Majalla"/>
              </a:rPr>
              <a:t/>
            </a:r>
            <a:br>
              <a:rPr lang="ar-SA" sz="2800" b="1" spc="0" dirty="0">
                <a:solidFill>
                  <a:prstClr val="black"/>
                </a:solidFill>
                <a:latin typeface="Calibri"/>
                <a:ea typeface="Times New Roman"/>
                <a:cs typeface="Sakkal Majalla"/>
              </a:rPr>
            </a:br>
            <a:r>
              <a:rPr lang="ar-SA" sz="2800" b="1" spc="0" dirty="0">
                <a:solidFill>
                  <a:prstClr val="black"/>
                </a:solidFill>
                <a:latin typeface="Calibri"/>
                <a:ea typeface="Times New Roman"/>
                <a:cs typeface="Sakkal Majalla"/>
              </a:rPr>
              <a:t/>
            </a:r>
            <a:br>
              <a:rPr lang="ar-SA" sz="2800" b="1" spc="0" dirty="0">
                <a:solidFill>
                  <a:prstClr val="black"/>
                </a:solidFill>
                <a:latin typeface="Calibri"/>
                <a:ea typeface="Times New Roman"/>
                <a:cs typeface="Sakkal Majalla"/>
              </a:rPr>
            </a:br>
            <a:r>
              <a:rPr lang="ar-SA" sz="2800" b="1" spc="0" dirty="0">
                <a:solidFill>
                  <a:prstClr val="black"/>
                </a:solidFill>
                <a:latin typeface="Calibri"/>
                <a:ea typeface="Times New Roman"/>
                <a:cs typeface="Sakkal Majalla"/>
              </a:rPr>
              <a:t/>
            </a:r>
            <a:br>
              <a:rPr lang="ar-SA" sz="2800" b="1" spc="0" dirty="0">
                <a:solidFill>
                  <a:prstClr val="black"/>
                </a:solidFill>
                <a:latin typeface="Calibri"/>
                <a:ea typeface="Times New Roman"/>
                <a:cs typeface="Sakkal Majalla"/>
              </a:rPr>
            </a:br>
            <a:r>
              <a:rPr lang="ar-SA" sz="2800" b="1" spc="0" dirty="0">
                <a:solidFill>
                  <a:prstClr val="black"/>
                </a:solidFill>
                <a:latin typeface="Calibri"/>
                <a:ea typeface="Times New Roman"/>
                <a:cs typeface="Sakkal Majalla"/>
              </a:rPr>
              <a:t/>
            </a:r>
            <a:br>
              <a:rPr lang="ar-SA" sz="2800" b="1" spc="0" dirty="0">
                <a:solidFill>
                  <a:prstClr val="black"/>
                </a:solidFill>
                <a:latin typeface="Calibri"/>
                <a:ea typeface="Times New Roman"/>
                <a:cs typeface="Sakkal Majalla"/>
              </a:rPr>
            </a:br>
            <a:r>
              <a:rPr lang="ar-SA" sz="2800" b="1" spc="0" dirty="0">
                <a:solidFill>
                  <a:prstClr val="black"/>
                </a:solidFill>
                <a:latin typeface="Calibri"/>
                <a:ea typeface="Times New Roman"/>
                <a:cs typeface="Sakkal Majalla"/>
              </a:rPr>
              <a:t/>
            </a:r>
            <a:br>
              <a:rPr lang="ar-SA" sz="2800" b="1" spc="0" dirty="0">
                <a:solidFill>
                  <a:prstClr val="black"/>
                </a:solidFill>
                <a:latin typeface="Calibri"/>
                <a:ea typeface="Times New Roman"/>
                <a:cs typeface="Sakkal Majalla"/>
              </a:rPr>
            </a:br>
            <a:r>
              <a:rPr lang="ar-SA" sz="2800" b="1" spc="0" dirty="0">
                <a:solidFill>
                  <a:prstClr val="black"/>
                </a:solidFill>
                <a:latin typeface="Calibri"/>
                <a:ea typeface="Times New Roman"/>
                <a:cs typeface="Sakkal Majalla"/>
              </a:rPr>
              <a:t/>
            </a:r>
            <a:br>
              <a:rPr lang="ar-SA" sz="2800" b="1" spc="0" dirty="0">
                <a:solidFill>
                  <a:prstClr val="black"/>
                </a:solidFill>
                <a:latin typeface="Calibri"/>
                <a:ea typeface="Times New Roman"/>
                <a:cs typeface="Sakkal Majalla"/>
              </a:rPr>
            </a:br>
            <a:r>
              <a:rPr lang="ar-SA" sz="2800" b="1" spc="0" dirty="0">
                <a:solidFill>
                  <a:prstClr val="black"/>
                </a:solidFill>
                <a:latin typeface="Calibri"/>
                <a:ea typeface="Times New Roman"/>
                <a:cs typeface="Sakkal Majalla"/>
              </a:rPr>
              <a:t/>
            </a:r>
            <a:br>
              <a:rPr lang="ar-SA" sz="2800" b="1" spc="0" dirty="0">
                <a:solidFill>
                  <a:prstClr val="black"/>
                </a:solidFill>
                <a:latin typeface="Calibri"/>
                <a:ea typeface="Times New Roman"/>
                <a:cs typeface="Sakkal Majalla"/>
              </a:rPr>
            </a:br>
            <a:r>
              <a:rPr lang="ar-SA" sz="2800" b="1" spc="0" dirty="0">
                <a:solidFill>
                  <a:prstClr val="black"/>
                </a:solidFill>
                <a:latin typeface="Calibri"/>
                <a:ea typeface="Times New Roman"/>
                <a:cs typeface="Sakkal Majalla"/>
              </a:rPr>
              <a:t/>
            </a:r>
            <a:br>
              <a:rPr lang="ar-SA" sz="2800" b="1" spc="0" dirty="0">
                <a:solidFill>
                  <a:prstClr val="black"/>
                </a:solidFill>
                <a:latin typeface="Calibri"/>
                <a:ea typeface="Times New Roman"/>
                <a:cs typeface="Sakkal Majalla"/>
              </a:rPr>
            </a:br>
            <a:endParaRPr lang="ar-SA" dirty="0"/>
          </a:p>
        </p:txBody>
      </p:sp>
      <p:sp>
        <p:nvSpPr>
          <p:cNvPr id="10" name="Slide Number Placeholder 1"/>
          <p:cNvSpPr>
            <a:spLocks noGrp="1"/>
          </p:cNvSpPr>
          <p:nvPr>
            <p:ph type="sldNum" sz="quarter" idx="12"/>
          </p:nvPr>
        </p:nvSpPr>
        <p:spPr/>
        <p:txBody>
          <a:bodyPr/>
          <a:lstStyle/>
          <a:p>
            <a:fld id="{1E14F409-EAD0-4B07-B404-76392A57A5DC}" type="slidenum">
              <a:rPr lang="ar-SY" sz="1200"/>
              <a:pPr/>
              <a:t>5</a:t>
            </a:fld>
            <a:endParaRPr lang="ar-SY" sz="1200" dirty="0"/>
          </a:p>
        </p:txBody>
      </p:sp>
      <p:sp>
        <p:nvSpPr>
          <p:cNvPr id="11" name="Rectangle 10"/>
          <p:cNvSpPr/>
          <p:nvPr/>
        </p:nvSpPr>
        <p:spPr>
          <a:xfrm>
            <a:off x="9975943" y="6421760"/>
            <a:ext cx="2195736" cy="360040"/>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ar-SY" b="1" dirty="0">
                <a:ln w="50800"/>
                <a:solidFill>
                  <a:prstClr val="white">
                    <a:lumMod val="95000"/>
                  </a:prstClr>
                </a:solidFill>
                <a:latin typeface="Andalus" panose="02020603050405020304" pitchFamily="18" charset="-78"/>
                <a:cs typeface="Andalus" panose="02020603050405020304" pitchFamily="18" charset="-78"/>
              </a:rPr>
              <a:t>وزارة التنمية الإدارية</a:t>
            </a:r>
            <a:endParaRPr lang="en-US" b="1" dirty="0">
              <a:ln w="50800"/>
              <a:solidFill>
                <a:prstClr val="white">
                  <a:lumMod val="95000"/>
                </a:prstClr>
              </a:solidFill>
              <a:latin typeface="Andalus" panose="02020603050405020304" pitchFamily="18" charset="-78"/>
              <a:cs typeface="Andalus" panose="02020603050405020304" pitchFamily="18" charset="-78"/>
            </a:endParaRPr>
          </a:p>
        </p:txBody>
      </p:sp>
      <p:sp>
        <p:nvSpPr>
          <p:cNvPr id="5" name="مستطيل 4"/>
          <p:cNvSpPr/>
          <p:nvPr/>
        </p:nvSpPr>
        <p:spPr>
          <a:xfrm>
            <a:off x="1257300" y="2819400"/>
            <a:ext cx="9677399" cy="875368"/>
          </a:xfrm>
          <a:prstGeom prst="rect">
            <a:avLst/>
          </a:prstGeom>
        </p:spPr>
        <p:txBody>
          <a:bodyPr wrap="square">
            <a:spAutoFit/>
          </a:bodyPr>
          <a:lstStyle/>
          <a:p>
            <a:pPr algn="just" rtl="1">
              <a:lnSpc>
                <a:spcPct val="115000"/>
              </a:lnSpc>
              <a:spcAft>
                <a:spcPts val="1000"/>
              </a:spcAft>
            </a:pPr>
            <a:endParaRPr lang="ar-SA" sz="2800" dirty="0">
              <a:ea typeface="Times New Roman"/>
              <a:cs typeface="Sakkal Majalla"/>
            </a:endParaRPr>
          </a:p>
          <a:p>
            <a:pPr algn="just" rtl="1">
              <a:lnSpc>
                <a:spcPct val="115000"/>
              </a:lnSpc>
              <a:spcAft>
                <a:spcPts val="1000"/>
              </a:spcAft>
            </a:pPr>
            <a:endParaRPr lang="ar-SA" sz="900" dirty="0">
              <a:ea typeface="Times New Roman"/>
              <a:cs typeface="Sakkal Majalla"/>
            </a:endParaRPr>
          </a:p>
        </p:txBody>
      </p:sp>
      <p:sp>
        <p:nvSpPr>
          <p:cNvPr id="2" name="مستطيل 1"/>
          <p:cNvSpPr/>
          <p:nvPr/>
        </p:nvSpPr>
        <p:spPr>
          <a:xfrm>
            <a:off x="1257301" y="587829"/>
            <a:ext cx="9816510"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Y" sz="2800" b="1" dirty="0">
                <a:solidFill>
                  <a:schemeClr val="bg1"/>
                </a:solidFill>
                <a:ea typeface="Times New Roman"/>
                <a:cs typeface="Sakkal Majalla"/>
              </a:rPr>
              <a:t>مهام قسم </a:t>
            </a:r>
            <a:r>
              <a:rPr lang="ar-SA" sz="2800" b="1" dirty="0">
                <a:solidFill>
                  <a:schemeClr val="bg1"/>
                </a:solidFill>
                <a:ea typeface="Times New Roman"/>
                <a:cs typeface="Sakkal Majalla"/>
              </a:rPr>
              <a:t>التميز الإداري</a:t>
            </a:r>
            <a:endParaRPr lang="ar-SA" sz="2500" dirty="0">
              <a:solidFill>
                <a:schemeClr val="bg1"/>
              </a:solidFill>
              <a:latin typeface="Calibri"/>
              <a:ea typeface="Times New Roman"/>
              <a:cs typeface="Sakkal Majalla"/>
            </a:endParaRPr>
          </a:p>
        </p:txBody>
      </p:sp>
      <p:sp>
        <p:nvSpPr>
          <p:cNvPr id="12" name="Slide Number Placeholder 1">
            <a:extLst>
              <a:ext uri="{FF2B5EF4-FFF2-40B4-BE49-F238E27FC236}">
                <a16:creationId xmlns:a16="http://schemas.microsoft.com/office/drawing/2014/main" id="{B79A725C-5721-4743-A95C-E9A3CF18AFF3}"/>
              </a:ext>
            </a:extLst>
          </p:cNvPr>
          <p:cNvSpPr txBox="1">
            <a:spLocks/>
          </p:cNvSpPr>
          <p:nvPr/>
        </p:nvSpPr>
        <p:spPr>
          <a:xfrm>
            <a:off x="152400" y="6459793"/>
            <a:ext cx="538192"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4F409-EAD0-4B07-B404-76392A57A5DC}" type="slidenum">
              <a:rPr lang="ar-SY" sz="1200" smtClean="0"/>
              <a:pPr/>
              <a:t>5</a:t>
            </a:fld>
            <a:endParaRPr lang="ar-SY" sz="1200" dirty="0"/>
          </a:p>
        </p:txBody>
      </p:sp>
      <p:sp>
        <p:nvSpPr>
          <p:cNvPr id="13" name="TextBox 12">
            <a:extLst>
              <a:ext uri="{FF2B5EF4-FFF2-40B4-BE49-F238E27FC236}">
                <a16:creationId xmlns:a16="http://schemas.microsoft.com/office/drawing/2014/main" id="{3DBC83A6-1DB4-4754-9D05-C445CA1468E8}"/>
              </a:ext>
            </a:extLst>
          </p:cNvPr>
          <p:cNvSpPr txBox="1"/>
          <p:nvPr/>
        </p:nvSpPr>
        <p:spPr>
          <a:xfrm>
            <a:off x="1249453" y="1258616"/>
            <a:ext cx="9816511" cy="2568717"/>
          </a:xfrm>
          <a:prstGeom prst="rect">
            <a:avLst/>
          </a:prstGeom>
          <a:noFill/>
        </p:spPr>
        <p:txBody>
          <a:bodyPr wrap="square">
            <a:spAutoFit/>
          </a:bodyPr>
          <a:lstStyle/>
          <a:p>
            <a:pPr marL="457200" marR="0" lvl="0" indent="-457200" algn="justLow" rtl="1">
              <a:lnSpc>
                <a:spcPct val="150000"/>
              </a:lnSpc>
              <a:spcBef>
                <a:spcPts val="0"/>
              </a:spcBef>
              <a:spcAft>
                <a:spcPts val="0"/>
              </a:spcAft>
              <a:buAutoNum type="arabicPeriod"/>
            </a:pPr>
            <a:r>
              <a:rPr lang="ar-SY" sz="2200" b="1" dirty="0">
                <a:latin typeface="Calibri" panose="020F0502020204030204" pitchFamily="34" charset="0"/>
                <a:ea typeface="Calibri" panose="020F0502020204030204" pitchFamily="34" charset="0"/>
              </a:rPr>
              <a:t>إعداد قاعدة بيانات تفصيلية خاصّة بأصحاب المؤهلات النّوعية. </a:t>
            </a:r>
            <a:endParaRPr lang="ar-SA" sz="2200" b="1" dirty="0">
              <a:latin typeface="Calibri" panose="020F0502020204030204" pitchFamily="34" charset="0"/>
              <a:ea typeface="Calibri" panose="020F0502020204030204" pitchFamily="34" charset="0"/>
            </a:endParaRPr>
          </a:p>
          <a:p>
            <a:pPr marL="457200" marR="0" lvl="0" indent="-457200" algn="justLow" rtl="1">
              <a:lnSpc>
                <a:spcPct val="150000"/>
              </a:lnSpc>
              <a:spcBef>
                <a:spcPts val="0"/>
              </a:spcBef>
              <a:spcAft>
                <a:spcPts val="0"/>
              </a:spcAft>
              <a:buAutoNum type="arabicPeriod"/>
            </a:pPr>
            <a:r>
              <a:rPr lang="ar-SY" sz="2200" b="1" dirty="0">
                <a:latin typeface="Calibri" panose="020F0502020204030204" pitchFamily="34" charset="0"/>
                <a:ea typeface="Calibri" panose="020F0502020204030204" pitchFamily="34" charset="0"/>
              </a:rPr>
              <a:t>رسم المسارات التّدريبية لشاغلي الوظائف القيادية وأصحاب الكفاءات النّوعية وتقويم الأداء السّنوي لهم.</a:t>
            </a:r>
          </a:p>
          <a:p>
            <a:pPr marL="342900" marR="0" lvl="0" indent="-342900" algn="justLow" rtl="1">
              <a:lnSpc>
                <a:spcPct val="150000"/>
              </a:lnSpc>
              <a:spcBef>
                <a:spcPts val="0"/>
              </a:spcBef>
              <a:spcAft>
                <a:spcPts val="0"/>
              </a:spcAft>
              <a:buFont typeface="+mj-lt"/>
              <a:buAutoNum type="arabicPeriod"/>
            </a:pPr>
            <a:r>
              <a:rPr lang="ar-SY" sz="2200" b="1" dirty="0">
                <a:latin typeface="Calibri" panose="020F0502020204030204" pitchFamily="34" charset="0"/>
                <a:ea typeface="Calibri" panose="020F0502020204030204" pitchFamily="34" charset="0"/>
              </a:rPr>
              <a:t>تخطيط المسار الوظيفي للكفاءات النّوعية من العاملين في الدّولة، وتوفير كافة البيانات اللازمة لاستثمارهم. </a:t>
            </a:r>
          </a:p>
        </p:txBody>
      </p:sp>
    </p:spTree>
    <p:extLst>
      <p:ext uri="{BB962C8B-B14F-4D97-AF65-F5344CB8AC3E}">
        <p14:creationId xmlns:p14="http://schemas.microsoft.com/office/powerpoint/2010/main" val="125531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grpId="1" nodeType="clickEffect">
                                  <p:stCondLst>
                                    <p:cond delay="0"/>
                                  </p:stCondLst>
                                  <p:childTnLst>
                                    <p:set>
                                      <p:cBhvr>
                                        <p:cTn id="20" dur="indefinite"/>
                                        <p:tgtEl>
                                          <p:spTgt spid="13"/>
                                        </p:tgtEl>
                                        <p:attrNameLst>
                                          <p:attrName>style.opacity</p:attrName>
                                        </p:attrNameLst>
                                      </p:cBhvr>
                                      <p:to>
                                        <p:strVal val="0.5"/>
                                      </p:to>
                                    </p:set>
                                    <p:animEffect filter="image" prLst="opacity: 0.5">
                                      <p:cBhvr rctx="IE">
                                        <p:cTn id="21" dur="indefinite"/>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4557"/>
          <a:stretch/>
        </p:blipFill>
        <p:spPr bwMode="auto">
          <a:xfrm>
            <a:off x="76200" y="69206"/>
            <a:ext cx="12015216" cy="622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1"/>
          <p:cNvSpPr>
            <a:spLocks noGrp="1"/>
          </p:cNvSpPr>
          <p:nvPr>
            <p:ph type="sldNum" sz="quarter" idx="12"/>
          </p:nvPr>
        </p:nvSpPr>
        <p:spPr>
          <a:xfrm>
            <a:off x="152400" y="6459793"/>
            <a:ext cx="53819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4F409-EAD0-4B07-B404-76392A57A5DC}" type="slidenum">
              <a:rPr kumimoji="0" lang="ar-SY"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ar-SY" sz="12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p:txBody>
      </p:sp>
      <p:sp>
        <p:nvSpPr>
          <p:cNvPr id="11" name="Rectangle 10"/>
          <p:cNvSpPr/>
          <p:nvPr/>
        </p:nvSpPr>
        <p:spPr>
          <a:xfrm>
            <a:off x="9975943" y="6421760"/>
            <a:ext cx="2195736" cy="360040"/>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Y" sz="1800" b="1" i="0" u="none" strike="noStrike" kern="1200" cap="none" spc="0" normalizeH="0" baseline="0" noProof="0" dirty="0">
                <a:ln w="50800"/>
                <a:solidFill>
                  <a:prstClr val="white">
                    <a:lumMod val="95000"/>
                  </a:prstClr>
                </a:solidFill>
                <a:effectLst/>
                <a:uLnTx/>
                <a:uFillTx/>
                <a:latin typeface="Andalus" panose="02020603050405020304" pitchFamily="18" charset="-78"/>
                <a:ea typeface="+mn-ea"/>
                <a:cs typeface="Andalus" panose="02020603050405020304" pitchFamily="18" charset="-78"/>
              </a:rPr>
              <a:t>وزارة التنمية الإدارية</a:t>
            </a:r>
            <a:endParaRPr kumimoji="0" lang="en-US" sz="1800" b="1" i="0" u="none" strike="noStrike" kern="1200" cap="none" spc="0" normalizeH="0" baseline="0" noProof="0" dirty="0">
              <a:ln w="50800"/>
              <a:solidFill>
                <a:prstClr val="white">
                  <a:lumMod val="95000"/>
                </a:prstClr>
              </a:solidFill>
              <a:effectLst/>
              <a:uLnTx/>
              <a:uFillTx/>
              <a:latin typeface="Andalus" panose="02020603050405020304" pitchFamily="18" charset="-78"/>
              <a:ea typeface="+mn-ea"/>
              <a:cs typeface="Andalus" panose="02020603050405020304" pitchFamily="18" charset="-78"/>
            </a:endParaRPr>
          </a:p>
        </p:txBody>
      </p:sp>
      <p:sp>
        <p:nvSpPr>
          <p:cNvPr id="6" name="مستطيل 6"/>
          <p:cNvSpPr/>
          <p:nvPr/>
        </p:nvSpPr>
        <p:spPr>
          <a:xfrm>
            <a:off x="1828800" y="457200"/>
            <a:ext cx="9922882"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800" b="1" noProof="0" dirty="0">
                <a:solidFill>
                  <a:prstClr val="white"/>
                </a:solidFill>
                <a:latin typeface="Calibri"/>
                <a:ea typeface="Calibri"/>
                <a:cs typeface="Sakkal Majalla"/>
              </a:rPr>
              <a:t>البرامج</a:t>
            </a:r>
            <a:r>
              <a:rPr lang="ar-SY" sz="2800" b="1" noProof="0" dirty="0">
                <a:solidFill>
                  <a:prstClr val="white"/>
                </a:solidFill>
                <a:latin typeface="Calibri"/>
                <a:ea typeface="Calibri"/>
                <a:cs typeface="Sakkal Majalla"/>
              </a:rPr>
              <a:t> والمسابقات</a:t>
            </a:r>
            <a:r>
              <a:rPr lang="ar-SA" sz="2800" b="1" noProof="0" dirty="0">
                <a:solidFill>
                  <a:prstClr val="white"/>
                </a:solidFill>
                <a:latin typeface="Calibri"/>
                <a:ea typeface="Calibri"/>
                <a:cs typeface="Sakkal Majalla"/>
              </a:rPr>
              <a:t> المنفذة في مركز القادة</a:t>
            </a:r>
            <a:endParaRPr kumimoji="0" lang="ar-SA" sz="2800" b="1" i="0" u="none" strike="noStrike" kern="1200" cap="none" spc="0" normalizeH="0" baseline="0" noProof="0" dirty="0">
              <a:ln>
                <a:noFill/>
              </a:ln>
              <a:solidFill>
                <a:prstClr val="white"/>
              </a:solidFill>
              <a:effectLst/>
              <a:uLnTx/>
              <a:uFillTx/>
              <a:latin typeface="Calibri"/>
              <a:ea typeface="Calibri"/>
              <a:cs typeface="Sakkal Majalla"/>
            </a:endParaRPr>
          </a:p>
        </p:txBody>
      </p:sp>
      <p:sp>
        <p:nvSpPr>
          <p:cNvPr id="7" name="Rectangle: Rounded Corners 5">
            <a:extLst>
              <a:ext uri="{FF2B5EF4-FFF2-40B4-BE49-F238E27FC236}">
                <a16:creationId xmlns:a16="http://schemas.microsoft.com/office/drawing/2014/main" id="{83F00A5E-DF9A-4A1B-8DDD-D82FEBFED49C}"/>
              </a:ext>
            </a:extLst>
          </p:cNvPr>
          <p:cNvSpPr/>
          <p:nvPr/>
        </p:nvSpPr>
        <p:spPr>
          <a:xfrm>
            <a:off x="7696200" y="1122958"/>
            <a:ext cx="4152900" cy="1371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SA" b="1" dirty="0"/>
              <a:t>مسابقة المبادرات الابتكارية في علوم التقانة</a:t>
            </a:r>
            <a:endParaRPr lang="en-US" dirty="0"/>
          </a:p>
        </p:txBody>
      </p:sp>
      <p:sp>
        <p:nvSpPr>
          <p:cNvPr id="8" name="Arrow: Down 7">
            <a:extLst>
              <a:ext uri="{FF2B5EF4-FFF2-40B4-BE49-F238E27FC236}">
                <a16:creationId xmlns:a16="http://schemas.microsoft.com/office/drawing/2014/main" id="{137EF9D0-198D-48F7-9645-4407FD2AD56A}"/>
              </a:ext>
            </a:extLst>
          </p:cNvPr>
          <p:cNvSpPr/>
          <p:nvPr/>
        </p:nvSpPr>
        <p:spPr>
          <a:xfrm>
            <a:off x="9372600" y="2548841"/>
            <a:ext cx="685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110967A-68F9-4CA5-95AF-997068B15519}"/>
              </a:ext>
            </a:extLst>
          </p:cNvPr>
          <p:cNvSpPr/>
          <p:nvPr/>
        </p:nvSpPr>
        <p:spPr>
          <a:xfrm>
            <a:off x="7865482" y="3367300"/>
            <a:ext cx="3886200" cy="158569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rtl="1"/>
            <a:r>
              <a:rPr lang="ar-SA" dirty="0"/>
              <a:t>- بناءً على ما تم الاتفاق عليه خلال اجتماع اللجنة التوجيهية العليا للتحول الرقمي المنعقد بتاريخ 14/10/2021</a:t>
            </a:r>
          </a:p>
          <a:p>
            <a:pPr algn="just" rtl="1"/>
            <a:r>
              <a:rPr lang="ar-SA" dirty="0"/>
              <a:t>- بموجب كتاب وزارة التنمية الإدارية رقم  /678/ </a:t>
            </a:r>
            <a:r>
              <a:rPr lang="ar-SA" dirty="0" err="1"/>
              <a:t>ت.ص</a:t>
            </a:r>
            <a:r>
              <a:rPr lang="ar-SA" dirty="0"/>
              <a:t>/ تاريخ 28/2/2021</a:t>
            </a:r>
            <a:endParaRPr lang="en-US" dirty="0"/>
          </a:p>
        </p:txBody>
      </p:sp>
      <p:graphicFrame>
        <p:nvGraphicFramePr>
          <p:cNvPr id="13" name="Diagram 12"/>
          <p:cNvGraphicFramePr/>
          <p:nvPr>
            <p:extLst>
              <p:ext uri="{D42A27DB-BD31-4B8C-83A1-F6EECF244321}">
                <p14:modId xmlns:p14="http://schemas.microsoft.com/office/powerpoint/2010/main" val="1910525958"/>
              </p:ext>
            </p:extLst>
          </p:nvPr>
        </p:nvGraphicFramePr>
        <p:xfrm>
          <a:off x="-381000" y="601507"/>
          <a:ext cx="9309100" cy="60844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6024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Graphic spid="13" grpId="0">
        <p:bldAsOne/>
      </p:bldGraphic>
      <p:bldGraphic spid="13" grpI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4557"/>
          <a:stretch/>
        </p:blipFill>
        <p:spPr bwMode="auto">
          <a:xfrm>
            <a:off x="100584" y="76200"/>
            <a:ext cx="12015216" cy="622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1"/>
          <p:cNvSpPr>
            <a:spLocks noGrp="1"/>
          </p:cNvSpPr>
          <p:nvPr>
            <p:ph type="sldNum" sz="quarter" idx="12"/>
          </p:nvPr>
        </p:nvSpPr>
        <p:spPr>
          <a:xfrm>
            <a:off x="152400" y="6459793"/>
            <a:ext cx="53819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4F409-EAD0-4B07-B404-76392A57A5DC}" type="slidenum">
              <a:rPr kumimoji="0" lang="ar-SY"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ar-SY" sz="12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p:txBody>
      </p:sp>
      <p:sp>
        <p:nvSpPr>
          <p:cNvPr id="11" name="Rectangle 10"/>
          <p:cNvSpPr/>
          <p:nvPr/>
        </p:nvSpPr>
        <p:spPr>
          <a:xfrm>
            <a:off x="9975943" y="6421760"/>
            <a:ext cx="2195736" cy="360040"/>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Y" sz="1800" b="1" i="0" u="none" strike="noStrike" kern="1200" cap="none" spc="0" normalizeH="0" baseline="0" noProof="0" dirty="0">
                <a:ln w="50800"/>
                <a:solidFill>
                  <a:prstClr val="white">
                    <a:lumMod val="95000"/>
                  </a:prstClr>
                </a:solidFill>
                <a:effectLst/>
                <a:uLnTx/>
                <a:uFillTx/>
                <a:latin typeface="Andalus" panose="02020603050405020304" pitchFamily="18" charset="-78"/>
                <a:ea typeface="+mn-ea"/>
                <a:cs typeface="Andalus" panose="02020603050405020304" pitchFamily="18" charset="-78"/>
              </a:rPr>
              <a:t>وزارة التنمية الإدارية</a:t>
            </a:r>
            <a:endParaRPr kumimoji="0" lang="en-US" sz="1800" b="1" i="0" u="none" strike="noStrike" kern="1200" cap="none" spc="0" normalizeH="0" baseline="0" noProof="0" dirty="0">
              <a:ln w="50800"/>
              <a:solidFill>
                <a:prstClr val="white">
                  <a:lumMod val="95000"/>
                </a:prstClr>
              </a:solidFill>
              <a:effectLst/>
              <a:uLnTx/>
              <a:uFillTx/>
              <a:latin typeface="Andalus" panose="02020603050405020304" pitchFamily="18" charset="-78"/>
              <a:ea typeface="+mn-ea"/>
              <a:cs typeface="Andalus" panose="02020603050405020304" pitchFamily="18" charset="-78"/>
            </a:endParaRPr>
          </a:p>
        </p:txBody>
      </p:sp>
      <p:sp>
        <p:nvSpPr>
          <p:cNvPr id="6" name="مستطيل 6"/>
          <p:cNvSpPr/>
          <p:nvPr/>
        </p:nvSpPr>
        <p:spPr>
          <a:xfrm>
            <a:off x="1992239" y="457987"/>
            <a:ext cx="9922882"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a:defRPr/>
            </a:pPr>
            <a:r>
              <a:rPr lang="ar-SY" sz="2800" b="1" dirty="0">
                <a:solidFill>
                  <a:prstClr val="white"/>
                </a:solidFill>
                <a:ea typeface="Calibri"/>
                <a:cs typeface="Sakkal Majalla"/>
              </a:rPr>
              <a:t>الشريحة المستهدفة ب</a:t>
            </a:r>
            <a:r>
              <a:rPr lang="ar-SA" sz="2800" b="1" dirty="0">
                <a:solidFill>
                  <a:prstClr val="white"/>
                </a:solidFill>
                <a:ea typeface="Calibri"/>
                <a:cs typeface="Sakkal Majalla"/>
              </a:rPr>
              <a:t>مسابقة المبادرات الابتكارية في علوم التقانة</a:t>
            </a:r>
          </a:p>
        </p:txBody>
      </p:sp>
      <p:graphicFrame>
        <p:nvGraphicFramePr>
          <p:cNvPr id="18" name="Diagram 17"/>
          <p:cNvGraphicFramePr/>
          <p:nvPr>
            <p:extLst>
              <p:ext uri="{D42A27DB-BD31-4B8C-83A1-F6EECF244321}">
                <p14:modId xmlns:p14="http://schemas.microsoft.com/office/powerpoint/2010/main" val="2797446620"/>
              </p:ext>
            </p:extLst>
          </p:nvPr>
        </p:nvGraphicFramePr>
        <p:xfrm>
          <a:off x="0" y="1112285"/>
          <a:ext cx="12091416" cy="10975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5" name="Diagram 24">
            <a:extLst>
              <a:ext uri="{FF2B5EF4-FFF2-40B4-BE49-F238E27FC236}">
                <a16:creationId xmlns:a16="http://schemas.microsoft.com/office/drawing/2014/main" id="{AA8DAF87-188A-41EA-818E-A7EB0A570AC4}"/>
              </a:ext>
            </a:extLst>
          </p:cNvPr>
          <p:cNvGraphicFramePr/>
          <p:nvPr>
            <p:extLst>
              <p:ext uri="{D42A27DB-BD31-4B8C-83A1-F6EECF244321}">
                <p14:modId xmlns:p14="http://schemas.microsoft.com/office/powerpoint/2010/main" val="2063177205"/>
              </p:ext>
            </p:extLst>
          </p:nvPr>
        </p:nvGraphicFramePr>
        <p:xfrm>
          <a:off x="0" y="2362200"/>
          <a:ext cx="12091415" cy="10975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6" name="Diagram 25">
            <a:extLst>
              <a:ext uri="{FF2B5EF4-FFF2-40B4-BE49-F238E27FC236}">
                <a16:creationId xmlns:a16="http://schemas.microsoft.com/office/drawing/2014/main" id="{EA33F0CE-6A53-4425-AC26-B68C629B6492}"/>
              </a:ext>
            </a:extLst>
          </p:cNvPr>
          <p:cNvGraphicFramePr/>
          <p:nvPr>
            <p:extLst>
              <p:ext uri="{D42A27DB-BD31-4B8C-83A1-F6EECF244321}">
                <p14:modId xmlns:p14="http://schemas.microsoft.com/office/powerpoint/2010/main" val="1127741531"/>
              </p:ext>
            </p:extLst>
          </p:nvPr>
        </p:nvGraphicFramePr>
        <p:xfrm>
          <a:off x="64007" y="4976927"/>
          <a:ext cx="11917841" cy="109751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8" name="Diagram 27">
            <a:extLst>
              <a:ext uri="{FF2B5EF4-FFF2-40B4-BE49-F238E27FC236}">
                <a16:creationId xmlns:a16="http://schemas.microsoft.com/office/drawing/2014/main" id="{985083EA-F128-4B74-B29F-8E8304F57ADC}"/>
              </a:ext>
            </a:extLst>
          </p:cNvPr>
          <p:cNvGraphicFramePr/>
          <p:nvPr>
            <p:extLst>
              <p:ext uri="{D42A27DB-BD31-4B8C-83A1-F6EECF244321}">
                <p14:modId xmlns:p14="http://schemas.microsoft.com/office/powerpoint/2010/main" val="2526224150"/>
              </p:ext>
            </p:extLst>
          </p:nvPr>
        </p:nvGraphicFramePr>
        <p:xfrm>
          <a:off x="64007" y="3581400"/>
          <a:ext cx="11963400" cy="1097515"/>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140052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18" grpId="0">
        <p:bldAsOne/>
      </p:bldGraphic>
      <p:bldGraphic spid="25" grpId="0">
        <p:bldAsOne/>
      </p:bldGraphic>
      <p:bldGraphic spid="26" grpId="0">
        <p:bldAsOne/>
      </p:bldGraphic>
      <p:bldGraphic spid="2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4557"/>
          <a:stretch/>
        </p:blipFill>
        <p:spPr bwMode="auto">
          <a:xfrm>
            <a:off x="76200" y="69206"/>
            <a:ext cx="12015216" cy="622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1"/>
          <p:cNvSpPr>
            <a:spLocks noGrp="1"/>
          </p:cNvSpPr>
          <p:nvPr>
            <p:ph type="sldNum" sz="quarter" idx="12"/>
          </p:nvPr>
        </p:nvSpPr>
        <p:spPr>
          <a:xfrm>
            <a:off x="152400" y="6459793"/>
            <a:ext cx="53819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4F409-EAD0-4B07-B404-76392A57A5DC}" type="slidenum">
              <a:rPr kumimoji="0" lang="ar-SY"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ar-SY" sz="12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p:txBody>
      </p:sp>
      <p:sp>
        <p:nvSpPr>
          <p:cNvPr id="11" name="Rectangle 10"/>
          <p:cNvSpPr/>
          <p:nvPr/>
        </p:nvSpPr>
        <p:spPr>
          <a:xfrm>
            <a:off x="9975943" y="6421760"/>
            <a:ext cx="2195736" cy="360040"/>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Y" sz="1800" b="1" i="0" u="none" strike="noStrike" kern="1200" cap="none" spc="0" normalizeH="0" baseline="0" noProof="0" dirty="0">
                <a:ln w="50800"/>
                <a:solidFill>
                  <a:prstClr val="white">
                    <a:lumMod val="95000"/>
                  </a:prstClr>
                </a:solidFill>
                <a:effectLst/>
                <a:uLnTx/>
                <a:uFillTx/>
                <a:latin typeface="Andalus" panose="02020603050405020304" pitchFamily="18" charset="-78"/>
                <a:ea typeface="+mn-ea"/>
                <a:cs typeface="Andalus" panose="02020603050405020304" pitchFamily="18" charset="-78"/>
              </a:rPr>
              <a:t>وزارة التنمية الإدارية</a:t>
            </a:r>
            <a:endParaRPr kumimoji="0" lang="en-US" sz="1800" b="1" i="0" u="none" strike="noStrike" kern="1200" cap="none" spc="0" normalizeH="0" baseline="0" noProof="0" dirty="0">
              <a:ln w="50800"/>
              <a:solidFill>
                <a:prstClr val="white">
                  <a:lumMod val="95000"/>
                </a:prstClr>
              </a:solidFill>
              <a:effectLst/>
              <a:uLnTx/>
              <a:uFillTx/>
              <a:latin typeface="Andalus" panose="02020603050405020304" pitchFamily="18" charset="-78"/>
              <a:ea typeface="+mn-ea"/>
              <a:cs typeface="Andalus" panose="02020603050405020304" pitchFamily="18" charset="-78"/>
            </a:endParaRPr>
          </a:p>
        </p:txBody>
      </p:sp>
      <p:sp>
        <p:nvSpPr>
          <p:cNvPr id="6" name="مستطيل 6"/>
          <p:cNvSpPr/>
          <p:nvPr/>
        </p:nvSpPr>
        <p:spPr>
          <a:xfrm>
            <a:off x="1828800" y="457200"/>
            <a:ext cx="9922882"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a:defRPr/>
            </a:pPr>
            <a:r>
              <a:rPr lang="ar-SY" sz="2800" b="1" dirty="0">
                <a:solidFill>
                  <a:prstClr val="white"/>
                </a:solidFill>
                <a:ea typeface="Calibri"/>
                <a:cs typeface="Sakkal Majalla"/>
              </a:rPr>
              <a:t>المحاور العامة ل</a:t>
            </a:r>
            <a:r>
              <a:rPr lang="ar-SA" sz="2800" b="1" dirty="0">
                <a:solidFill>
                  <a:prstClr val="white"/>
                </a:solidFill>
                <a:ea typeface="Calibri"/>
                <a:cs typeface="Sakkal Majalla"/>
              </a:rPr>
              <a:t>مسابقة المبادرات الابتكارية في علوم التقانة</a:t>
            </a:r>
          </a:p>
        </p:txBody>
      </p:sp>
      <p:graphicFrame>
        <p:nvGraphicFramePr>
          <p:cNvPr id="5" name="Diagram 4"/>
          <p:cNvGraphicFramePr/>
          <p:nvPr>
            <p:extLst>
              <p:ext uri="{D42A27DB-BD31-4B8C-83A1-F6EECF244321}">
                <p14:modId xmlns:p14="http://schemas.microsoft.com/office/powerpoint/2010/main" val="1847107877"/>
              </p:ext>
            </p:extLst>
          </p:nvPr>
        </p:nvGraphicFramePr>
        <p:xfrm>
          <a:off x="2449286" y="946354"/>
          <a:ext cx="8128000" cy="5285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 18"/>
          <p:cNvGraphicFramePr/>
          <p:nvPr>
            <p:extLst>
              <p:ext uri="{D42A27DB-BD31-4B8C-83A1-F6EECF244321}">
                <p14:modId xmlns:p14="http://schemas.microsoft.com/office/powerpoint/2010/main" val="2129509299"/>
              </p:ext>
            </p:extLst>
          </p:nvPr>
        </p:nvGraphicFramePr>
        <p:xfrm>
          <a:off x="2406469" y="722811"/>
          <a:ext cx="8128000" cy="521527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11443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xit" presetSubtype="1" fill="hold" grpId="0" nodeType="clickEffect">
                                  <p:stCondLst>
                                    <p:cond delay="0"/>
                                  </p:stCondLst>
                                  <p:childTnLst>
                                    <p:animEffect transition="out" filter="wheel(1)">
                                      <p:cBhvr>
                                        <p:cTn id="18" dur="2000"/>
                                        <p:tgtEl>
                                          <p:spTgt spid="5"/>
                                        </p:tgtEl>
                                      </p:cBhvr>
                                    </p:animEffect>
                                    <p:set>
                                      <p:cBhvr>
                                        <p:cTn id="19" dur="1" fill="hold">
                                          <p:stCondLst>
                                            <p:cond delay="19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heel(1)">
                                      <p:cBhvr>
                                        <p:cTn id="24" dur="2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19"/>
                                        </p:tgtEl>
                                        <p:attrNameLst>
                                          <p:attrName>ppt_x</p:attrName>
                                        </p:attrNameLst>
                                      </p:cBhvr>
                                      <p:tavLst>
                                        <p:tav tm="0">
                                          <p:val>
                                            <p:strVal val="ppt_x"/>
                                          </p:val>
                                        </p:tav>
                                        <p:tav tm="100000">
                                          <p:val>
                                            <p:strVal val="ppt_x"/>
                                          </p:val>
                                        </p:tav>
                                      </p:tavLst>
                                    </p:anim>
                                    <p:anim calcmode="lin" valueType="num">
                                      <p:cBhvr additive="base">
                                        <p:cTn id="29" dur="500"/>
                                        <p:tgtEl>
                                          <p:spTgt spid="19"/>
                                        </p:tgtEl>
                                        <p:attrNameLst>
                                          <p:attrName>ppt_y</p:attrName>
                                        </p:attrNameLst>
                                      </p:cBhvr>
                                      <p:tavLst>
                                        <p:tav tm="0">
                                          <p:val>
                                            <p:strVal val="ppt_y"/>
                                          </p:val>
                                        </p:tav>
                                        <p:tav tm="100000">
                                          <p:val>
                                            <p:strVal val="1+ppt_h/2"/>
                                          </p:val>
                                        </p:tav>
                                      </p:tavLst>
                                    </p:anim>
                                    <p:set>
                                      <p:cBhvr>
                                        <p:cTn id="3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5" grpId="0">
        <p:bldAsOne/>
      </p:bldGraphic>
      <p:bldGraphic spid="5" grpId="1">
        <p:bldAsOne/>
      </p:bldGraphic>
      <p:bldGraphic spid="19" grpId="0">
        <p:bldAsOne/>
      </p:bldGraphic>
      <p:bldGraphic spid="19" grpId="1">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4557"/>
          <a:stretch/>
        </p:blipFill>
        <p:spPr bwMode="auto">
          <a:xfrm>
            <a:off x="76200" y="69206"/>
            <a:ext cx="12015216" cy="622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1"/>
          <p:cNvSpPr>
            <a:spLocks noGrp="1"/>
          </p:cNvSpPr>
          <p:nvPr>
            <p:ph type="sldNum" sz="quarter" idx="12"/>
          </p:nvPr>
        </p:nvSpPr>
        <p:spPr>
          <a:xfrm>
            <a:off x="152400" y="6459793"/>
            <a:ext cx="53819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4F409-EAD0-4B07-B404-76392A57A5DC}" type="slidenum">
              <a:rPr kumimoji="0" lang="ar-SY"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ar-SY" sz="12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p:txBody>
      </p:sp>
      <p:sp>
        <p:nvSpPr>
          <p:cNvPr id="11" name="Rectangle 10"/>
          <p:cNvSpPr/>
          <p:nvPr/>
        </p:nvSpPr>
        <p:spPr>
          <a:xfrm>
            <a:off x="9975943" y="6421760"/>
            <a:ext cx="2195736" cy="360040"/>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Y" sz="1800" b="1" i="0" u="none" strike="noStrike" kern="1200" cap="none" spc="0" normalizeH="0" baseline="0" noProof="0" dirty="0">
                <a:ln w="50800"/>
                <a:solidFill>
                  <a:prstClr val="white">
                    <a:lumMod val="95000"/>
                  </a:prstClr>
                </a:solidFill>
                <a:effectLst/>
                <a:uLnTx/>
                <a:uFillTx/>
                <a:latin typeface="Andalus" panose="02020603050405020304" pitchFamily="18" charset="-78"/>
                <a:ea typeface="+mn-ea"/>
                <a:cs typeface="Andalus" panose="02020603050405020304" pitchFamily="18" charset="-78"/>
              </a:rPr>
              <a:t>وزارة التنمية الإدارية</a:t>
            </a:r>
            <a:endParaRPr kumimoji="0" lang="en-US" sz="1800" b="1" i="0" u="none" strike="noStrike" kern="1200" cap="none" spc="0" normalizeH="0" baseline="0" noProof="0" dirty="0">
              <a:ln w="50800"/>
              <a:solidFill>
                <a:prstClr val="white">
                  <a:lumMod val="95000"/>
                </a:prstClr>
              </a:solidFill>
              <a:effectLst/>
              <a:uLnTx/>
              <a:uFillTx/>
              <a:latin typeface="Andalus" panose="02020603050405020304" pitchFamily="18" charset="-78"/>
              <a:ea typeface="+mn-ea"/>
              <a:cs typeface="Andalus" panose="02020603050405020304" pitchFamily="18" charset="-78"/>
            </a:endParaRPr>
          </a:p>
        </p:txBody>
      </p:sp>
      <p:sp>
        <p:nvSpPr>
          <p:cNvPr id="6" name="مستطيل 6"/>
          <p:cNvSpPr/>
          <p:nvPr/>
        </p:nvSpPr>
        <p:spPr>
          <a:xfrm>
            <a:off x="1828800" y="457200"/>
            <a:ext cx="9922882"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a:defRPr/>
            </a:pPr>
            <a:r>
              <a:rPr lang="ar-SA" sz="2800" b="1" dirty="0">
                <a:solidFill>
                  <a:prstClr val="white"/>
                </a:solidFill>
                <a:ea typeface="Calibri"/>
                <a:cs typeface="Sakkal Majalla"/>
              </a:rPr>
              <a:t>مسابقة المبادرات الابتكارية في علوم التقانة</a:t>
            </a:r>
          </a:p>
        </p:txBody>
      </p:sp>
      <p:sp>
        <p:nvSpPr>
          <p:cNvPr id="7" name="Rectangle: Rounded Corners 5">
            <a:extLst>
              <a:ext uri="{FF2B5EF4-FFF2-40B4-BE49-F238E27FC236}">
                <a16:creationId xmlns:a16="http://schemas.microsoft.com/office/drawing/2014/main" id="{83F00A5E-DF9A-4A1B-8DDD-D82FEBFED49C}"/>
              </a:ext>
            </a:extLst>
          </p:cNvPr>
          <p:cNvSpPr/>
          <p:nvPr/>
        </p:nvSpPr>
        <p:spPr>
          <a:xfrm>
            <a:off x="7772400" y="2497798"/>
            <a:ext cx="4152900" cy="1371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Y" sz="18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آلية الاشتراك في </a:t>
            </a:r>
            <a:r>
              <a:rPr kumimoji="0" lang="ar-SA" sz="18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مسابقة المبادرات الابتكارية في علوم التقانة</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20" name="Diagram 19"/>
          <p:cNvGraphicFramePr/>
          <p:nvPr>
            <p:extLst>
              <p:ext uri="{D42A27DB-BD31-4B8C-83A1-F6EECF244321}">
                <p14:modId xmlns:p14="http://schemas.microsoft.com/office/powerpoint/2010/main" val="3210767130"/>
              </p:ext>
            </p:extLst>
          </p:nvPr>
        </p:nvGraphicFramePr>
        <p:xfrm>
          <a:off x="12405" y="879324"/>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141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Graphic spid="20" grpId="0">
        <p:bldAsOne/>
      </p:bldGraphic>
      <p:bldGraphic spid="20" grpId="1">
        <p:bldAsOne/>
      </p:bldGraphic>
    </p:bldLst>
  </p:timing>
</p:sld>
</file>

<file path=ppt/theme/theme1.xml><?xml version="1.0" encoding="utf-8"?>
<a:theme xmlns:a="http://schemas.openxmlformats.org/drawingml/2006/main" name="1_Retrospect">
  <a:themeElements>
    <a:clrScheme name="Custom 5">
      <a:dk1>
        <a:sysClr val="windowText" lastClr="000000"/>
      </a:dk1>
      <a:lt1>
        <a:sysClr val="window" lastClr="FFFFFF"/>
      </a:lt1>
      <a:dk2>
        <a:srgbClr val="1F497D"/>
      </a:dk2>
      <a:lt2>
        <a:srgbClr val="EEECE1"/>
      </a:lt2>
      <a:accent1>
        <a:srgbClr val="750D0D"/>
      </a:accent1>
      <a:accent2>
        <a:srgbClr val="0F243E"/>
      </a:accent2>
      <a:accent3>
        <a:srgbClr val="9BBB59"/>
      </a:accent3>
      <a:accent4>
        <a:srgbClr val="8064A2"/>
      </a:accent4>
      <a:accent5>
        <a:srgbClr val="DBE5F1"/>
      </a:accent5>
      <a:accent6>
        <a:srgbClr val="F79646"/>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s Slide Master">
  <a:themeElements>
    <a:clrScheme name="ALLPPT-COLOR-A25">
      <a:dk1>
        <a:sysClr val="windowText" lastClr="000000"/>
      </a:dk1>
      <a:lt1>
        <a:sysClr val="window" lastClr="FFFFFF"/>
      </a:lt1>
      <a:dk2>
        <a:srgbClr val="1F497D"/>
      </a:dk2>
      <a:lt2>
        <a:srgbClr val="EEECE1"/>
      </a:lt2>
      <a:accent1>
        <a:srgbClr val="FFFFFF"/>
      </a:accent1>
      <a:accent2>
        <a:srgbClr val="FFFFFF"/>
      </a:accent2>
      <a:accent3>
        <a:srgbClr val="FFFFFF"/>
      </a:accent3>
      <a:accent4>
        <a:srgbClr val="FFFFFF"/>
      </a:accent4>
      <a:accent5>
        <a:srgbClr val="FFFFFF"/>
      </a:accent5>
      <a:accent6>
        <a:srgbClr val="576868"/>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3_Contents Slide Master">
  <a:themeElements>
    <a:clrScheme name="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ontents Slide Master">
  <a:themeElements>
    <a:clrScheme name="ALLPPT-COLOR-A15">
      <a:dk1>
        <a:sysClr val="windowText" lastClr="000000"/>
      </a:dk1>
      <a:lt1>
        <a:sysClr val="window" lastClr="FFFFFF"/>
      </a:lt1>
      <a:dk2>
        <a:srgbClr val="1F497D"/>
      </a:dk2>
      <a:lt2>
        <a:srgbClr val="EEECE1"/>
      </a:lt2>
      <a:accent1>
        <a:srgbClr val="444342"/>
      </a:accent1>
      <a:accent2>
        <a:srgbClr val="FFC000"/>
      </a:accent2>
      <a:accent3>
        <a:srgbClr val="444342"/>
      </a:accent3>
      <a:accent4>
        <a:srgbClr val="FFC000"/>
      </a:accent4>
      <a:accent5>
        <a:srgbClr val="444342"/>
      </a:accent5>
      <a:accent6>
        <a:srgbClr val="FFC000"/>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7_Contents Slide Master">
  <a:themeElements>
    <a:clrScheme name="mobile">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29406</TotalTime>
  <Words>1146</Words>
  <Application>Microsoft Office PowerPoint</Application>
  <PresentationFormat>Widescreen</PresentationFormat>
  <Paragraphs>157</Paragraphs>
  <Slides>13</Slides>
  <Notes>13</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13</vt:i4>
      </vt:variant>
    </vt:vector>
  </HeadingPairs>
  <TitlesOfParts>
    <vt:vector size="30" baseType="lpstr">
      <vt:lpstr>맑은 고딕</vt:lpstr>
      <vt:lpstr>Andalus</vt:lpstr>
      <vt:lpstr>Arial</vt:lpstr>
      <vt:lpstr>Arial Unicode MS</vt:lpstr>
      <vt:lpstr>Calibri</vt:lpstr>
      <vt:lpstr>Calibri Light</vt:lpstr>
      <vt:lpstr>Sakkal Majalla</vt:lpstr>
      <vt:lpstr>Times New Roman</vt:lpstr>
      <vt:lpstr>Wingdings</vt:lpstr>
      <vt:lpstr>1_Retrospect</vt:lpstr>
      <vt:lpstr>Contents Slide Master</vt:lpstr>
      <vt:lpstr>1_Contents Slide Master</vt:lpstr>
      <vt:lpstr>2_Contents Slide Master</vt:lpstr>
      <vt:lpstr>3_Contents Slide Master</vt:lpstr>
      <vt:lpstr>4_Contents Slide Master</vt:lpstr>
      <vt:lpstr>7_Contents Slide Master</vt:lpstr>
      <vt:lpstr>8_Contents Slide Master</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dr.salam</dc:creator>
  <cp:lastModifiedBy>Rajaa</cp:lastModifiedBy>
  <cp:revision>1819</cp:revision>
  <cp:lastPrinted>2019-12-01T13:24:36Z</cp:lastPrinted>
  <dcterms:created xsi:type="dcterms:W3CDTF">2015-09-09T11:59:46Z</dcterms:created>
  <dcterms:modified xsi:type="dcterms:W3CDTF">2022-08-30T11:35:43Z</dcterms:modified>
</cp:coreProperties>
</file>