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removePersonalInfoOnSave="1" saveSubsetFonts="1">
  <p:sldMasterIdLst>
    <p:sldMasterId id="2147483648" r:id="rId4"/>
    <p:sldMasterId id="2147483661" r:id="rId5"/>
  </p:sldMasterIdLst>
  <p:notesMasterIdLst>
    <p:notesMasterId r:id="rId44"/>
  </p:notesMasterIdLst>
  <p:handoutMasterIdLst>
    <p:handoutMasterId r:id="rId45"/>
  </p:handoutMasterIdLst>
  <p:sldIdLst>
    <p:sldId id="256" r:id="rId6"/>
    <p:sldId id="257" r:id="rId7"/>
    <p:sldId id="271" r:id="rId8"/>
    <p:sldId id="270" r:id="rId9"/>
    <p:sldId id="306" r:id="rId10"/>
    <p:sldId id="273" r:id="rId11"/>
    <p:sldId id="275" r:id="rId12"/>
    <p:sldId id="274" r:id="rId13"/>
    <p:sldId id="276" r:id="rId14"/>
    <p:sldId id="278" r:id="rId15"/>
    <p:sldId id="280" r:id="rId16"/>
    <p:sldId id="279" r:id="rId17"/>
    <p:sldId id="277" r:id="rId18"/>
    <p:sldId id="281" r:id="rId19"/>
    <p:sldId id="282" r:id="rId20"/>
    <p:sldId id="283" r:id="rId21"/>
    <p:sldId id="284" r:id="rId22"/>
    <p:sldId id="285" r:id="rId23"/>
    <p:sldId id="287" r:id="rId24"/>
    <p:sldId id="288" r:id="rId25"/>
    <p:sldId id="289" r:id="rId26"/>
    <p:sldId id="291" r:id="rId27"/>
    <p:sldId id="290" r:id="rId28"/>
    <p:sldId id="292" r:id="rId29"/>
    <p:sldId id="294" r:id="rId30"/>
    <p:sldId id="293" r:id="rId31"/>
    <p:sldId id="295" r:id="rId32"/>
    <p:sldId id="299" r:id="rId33"/>
    <p:sldId id="296" r:id="rId34"/>
    <p:sldId id="300" r:id="rId35"/>
    <p:sldId id="301" r:id="rId36"/>
    <p:sldId id="297" r:id="rId37"/>
    <p:sldId id="302" r:id="rId38"/>
    <p:sldId id="304" r:id="rId39"/>
    <p:sldId id="298" r:id="rId40"/>
    <p:sldId id="303" r:id="rId41"/>
    <p:sldId id="305" r:id="rId42"/>
    <p:sldId id="269" r:id="rId43"/>
  </p:sldIdLst>
  <p:sldSz cx="12192000" cy="6858000"/>
  <p:notesSz cx="6858000" cy="9144000"/>
  <p:defaultTextStyle>
    <a:defPPr algn="r" rtl="1"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1FBF4"/>
    <a:srgbClr val="FFE9A3"/>
    <a:srgbClr val="FEE4CA"/>
    <a:srgbClr val="FDD1A5"/>
    <a:srgbClr val="A319A3"/>
    <a:srgbClr val="92DC0C"/>
    <a:srgbClr val="C7E6A4"/>
    <a:srgbClr val="BDEEFF"/>
    <a:srgbClr val="15C2FF"/>
    <a:srgbClr val="DDF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5007" autoAdjust="0"/>
    <p:restoredTop sz="94004" autoAdjust="0"/>
  </p:normalViewPr>
  <p:slideViewPr>
    <p:cSldViewPr snapToGrid="0" showGuides="1">
      <p:cViewPr varScale="1">
        <p:scale>
          <a:sx n="84" d="100"/>
          <a:sy n="84" d="100"/>
        </p:scale>
        <p:origin x="427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72"/>
    </p:cViewPr>
  </p:sorterViewPr>
  <p:notesViewPr>
    <p:cSldViewPr snapToGrid="0" showGuides="1">
      <p:cViewPr varScale="1">
        <p:scale>
          <a:sx n="97" d="100"/>
          <a:sy n="97" d="100"/>
        </p:scale>
        <p:origin x="353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theme" Target="theme/theme1.xml"/><Relationship Id="rId8" Type="http://schemas.openxmlformats.org/officeDocument/2006/relationships/slide" Target="slides/slide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8C72D3A-A8EE-4A76-8075-5D114852FC4F}" type="doc">
      <dgm:prSet loTypeId="urn:microsoft.com/office/officeart/2005/8/layout/cycle6" loCatId="cycle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pPr rtl="1"/>
          <a:endParaRPr lang="ar-SY"/>
        </a:p>
      </dgm:t>
    </dgm:pt>
    <dgm:pt modelId="{3B63099D-6F5E-4A44-AA5E-DBAD0B91A781}">
      <dgm:prSet phldrT="[نص]" custT="1"/>
      <dgm:spPr/>
      <dgm:t>
        <a:bodyPr/>
        <a:lstStyle/>
        <a:p>
          <a:pPr rtl="1"/>
          <a:r>
            <a:rPr lang="ar-SY" sz="2400" b="1" dirty="0" smtClean="0">
              <a:latin typeface="Sakkal Majalla" panose="02000000000000000000" pitchFamily="2" charset="-78"/>
              <a:cs typeface="Sakkal Majalla" panose="02000000000000000000" pitchFamily="2" charset="-78"/>
            </a:rPr>
            <a:t>أسباب عقلية</a:t>
          </a:r>
          <a:endParaRPr lang="ar-SY" sz="2400" b="1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2F2DAAE-8C26-4FD9-9CE9-9141F3F1EB6E}" type="parTrans" cxnId="{FD30688D-B46E-476D-AA70-5EC4486296EE}">
      <dgm:prSet/>
      <dgm:spPr/>
      <dgm:t>
        <a:bodyPr/>
        <a:lstStyle/>
        <a:p>
          <a:pPr rtl="1"/>
          <a:endParaRPr lang="ar-SY"/>
        </a:p>
      </dgm:t>
    </dgm:pt>
    <dgm:pt modelId="{5C24A096-22CE-4940-941C-CFF7C58CA827}" type="sibTrans" cxnId="{FD30688D-B46E-476D-AA70-5EC4486296EE}">
      <dgm:prSet/>
      <dgm:spPr/>
      <dgm:t>
        <a:bodyPr/>
        <a:lstStyle/>
        <a:p>
          <a:pPr rtl="1"/>
          <a:endParaRPr lang="ar-SY"/>
        </a:p>
      </dgm:t>
    </dgm:pt>
    <dgm:pt modelId="{F7514ACE-4FA8-4FCE-8613-A6AB776ABB6C}">
      <dgm:prSet phldrT="[نص]" custT="1"/>
      <dgm:spPr/>
      <dgm:t>
        <a:bodyPr/>
        <a:lstStyle/>
        <a:p>
          <a:pPr rtl="1"/>
          <a:r>
            <a:rPr lang="ar-SY" sz="2400" b="1" dirty="0" smtClean="0">
              <a:latin typeface="Sakkal Majalla" panose="02000000000000000000" pitchFamily="2" charset="-78"/>
              <a:cs typeface="Sakkal Majalla" panose="02000000000000000000" pitchFamily="2" charset="-78"/>
            </a:rPr>
            <a:t>أسباب جسدية</a:t>
          </a:r>
          <a:endParaRPr lang="ar-SY" sz="2400" b="1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0C8F8D83-919B-4B56-AEB8-18F4326AC041}" type="parTrans" cxnId="{1FE4944A-10E5-4584-A688-CAAB1F831825}">
      <dgm:prSet/>
      <dgm:spPr/>
      <dgm:t>
        <a:bodyPr/>
        <a:lstStyle/>
        <a:p>
          <a:pPr rtl="1"/>
          <a:endParaRPr lang="ar-SY"/>
        </a:p>
      </dgm:t>
    </dgm:pt>
    <dgm:pt modelId="{2BB536A0-C27B-4D44-A770-0BA6CFADF25A}" type="sibTrans" cxnId="{1FE4944A-10E5-4584-A688-CAAB1F831825}">
      <dgm:prSet/>
      <dgm:spPr/>
      <dgm:t>
        <a:bodyPr/>
        <a:lstStyle/>
        <a:p>
          <a:pPr rtl="1"/>
          <a:endParaRPr lang="ar-SY"/>
        </a:p>
      </dgm:t>
    </dgm:pt>
    <dgm:pt modelId="{7A5A317F-22CD-488A-BC58-05E9CE554200}">
      <dgm:prSet phldrT="[نص]" custT="1"/>
      <dgm:spPr/>
      <dgm:t>
        <a:bodyPr/>
        <a:lstStyle/>
        <a:p>
          <a:pPr rtl="1"/>
          <a:r>
            <a:rPr lang="ar-SY" sz="2400" b="1" dirty="0" smtClean="0">
              <a:latin typeface="Sakkal Majalla" panose="02000000000000000000" pitchFamily="2" charset="-78"/>
              <a:cs typeface="Sakkal Majalla" panose="02000000000000000000" pitchFamily="2" charset="-78"/>
            </a:rPr>
            <a:t>أسباب نفسية انفعالية</a:t>
          </a:r>
          <a:endParaRPr lang="ar-SY" sz="2400" b="1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53D9533-AC8D-4B34-8AA6-02F06F2D401A}" type="parTrans" cxnId="{DB48C858-8025-448A-80CD-53A397114A12}">
      <dgm:prSet/>
      <dgm:spPr/>
      <dgm:t>
        <a:bodyPr/>
        <a:lstStyle/>
        <a:p>
          <a:pPr rtl="1"/>
          <a:endParaRPr lang="ar-SY"/>
        </a:p>
      </dgm:t>
    </dgm:pt>
    <dgm:pt modelId="{265A0762-64A9-42C6-BA1B-05B065C9FA7C}" type="sibTrans" cxnId="{DB48C858-8025-448A-80CD-53A397114A12}">
      <dgm:prSet/>
      <dgm:spPr/>
      <dgm:t>
        <a:bodyPr/>
        <a:lstStyle/>
        <a:p>
          <a:pPr rtl="1"/>
          <a:endParaRPr lang="ar-SY"/>
        </a:p>
      </dgm:t>
    </dgm:pt>
    <dgm:pt modelId="{87C82015-333B-43B4-B97B-69D1A7145292}">
      <dgm:prSet phldrT="[نص]" custT="1"/>
      <dgm:spPr>
        <a:solidFill>
          <a:srgbClr val="FF0000"/>
        </a:solidFill>
      </dgm:spPr>
      <dgm:t>
        <a:bodyPr/>
        <a:lstStyle/>
        <a:p>
          <a:pPr rtl="1"/>
          <a:r>
            <a:rPr lang="ar-SY" sz="2400" b="1" dirty="0" smtClean="0">
              <a:latin typeface="Sakkal Majalla" panose="02000000000000000000" pitchFamily="2" charset="-78"/>
              <a:cs typeface="Sakkal Majalla" panose="02000000000000000000" pitchFamily="2" charset="-78"/>
            </a:rPr>
            <a:t>أسباب اجتماعية أسرية</a:t>
          </a:r>
          <a:endParaRPr lang="ar-SY" sz="2400" b="1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A56E6096-6A01-4098-834E-74D03FB054D4}" type="parTrans" cxnId="{CE831515-B814-4E93-9825-1472B44F4664}">
      <dgm:prSet/>
      <dgm:spPr/>
      <dgm:t>
        <a:bodyPr/>
        <a:lstStyle/>
        <a:p>
          <a:pPr rtl="1"/>
          <a:endParaRPr lang="ar-SY"/>
        </a:p>
      </dgm:t>
    </dgm:pt>
    <dgm:pt modelId="{0E85915D-2A6E-4851-B35E-54470E552E98}" type="sibTrans" cxnId="{CE831515-B814-4E93-9825-1472B44F4664}">
      <dgm:prSet/>
      <dgm:spPr/>
      <dgm:t>
        <a:bodyPr/>
        <a:lstStyle/>
        <a:p>
          <a:pPr rtl="1"/>
          <a:endParaRPr lang="ar-SY"/>
        </a:p>
      </dgm:t>
    </dgm:pt>
    <dgm:pt modelId="{66B10328-3D30-4CD8-89BE-D1452B7C3721}">
      <dgm:prSet phldrT="[نص]" custT="1"/>
      <dgm:spPr>
        <a:solidFill>
          <a:srgbClr val="FF0000"/>
        </a:solidFill>
      </dgm:spPr>
      <dgm:t>
        <a:bodyPr/>
        <a:lstStyle/>
        <a:p>
          <a:pPr rtl="1"/>
          <a:r>
            <a:rPr lang="ar-SY" sz="2400" b="1" dirty="0" smtClean="0">
              <a:latin typeface="Sakkal Majalla" panose="02000000000000000000" pitchFamily="2" charset="-78"/>
              <a:cs typeface="Sakkal Majalla" panose="02000000000000000000" pitchFamily="2" charset="-78"/>
            </a:rPr>
            <a:t>أسباب تربوية تعليمية</a:t>
          </a:r>
          <a:endParaRPr lang="ar-SY" sz="2400" b="1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96C8099A-626A-45EE-B2D4-0244376CCB15}" type="parTrans" cxnId="{D4E652E8-9900-483C-B399-BD5344969208}">
      <dgm:prSet/>
      <dgm:spPr/>
      <dgm:t>
        <a:bodyPr/>
        <a:lstStyle/>
        <a:p>
          <a:pPr rtl="1"/>
          <a:endParaRPr lang="ar-SY"/>
        </a:p>
      </dgm:t>
    </dgm:pt>
    <dgm:pt modelId="{88F820B4-78E2-4B7A-8FDF-AD7C9836D20D}" type="sibTrans" cxnId="{D4E652E8-9900-483C-B399-BD5344969208}">
      <dgm:prSet/>
      <dgm:spPr/>
      <dgm:t>
        <a:bodyPr/>
        <a:lstStyle/>
        <a:p>
          <a:pPr rtl="1"/>
          <a:endParaRPr lang="ar-SY"/>
        </a:p>
      </dgm:t>
    </dgm:pt>
    <dgm:pt modelId="{7C4950C1-3578-43BA-B9D3-91B8AD89D6CA}" type="pres">
      <dgm:prSet presAssocID="{88C72D3A-A8EE-4A76-8075-5D114852FC4F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9A9DFCB-B348-463F-B170-78770E6AA020}" type="pres">
      <dgm:prSet presAssocID="{3B63099D-6F5E-4A44-AA5E-DBAD0B91A781}" presName="node" presStyleLbl="node1" presStyleIdx="0" presStyleCnt="5" custScaleX="115875" custScaleY="94868">
        <dgm:presLayoutVars>
          <dgm:bulletEnabled val="1"/>
        </dgm:presLayoutVars>
      </dgm:prSet>
      <dgm:spPr/>
      <dgm:t>
        <a:bodyPr/>
        <a:lstStyle/>
        <a:p>
          <a:pPr rtl="1"/>
          <a:endParaRPr lang="ar-SY"/>
        </a:p>
      </dgm:t>
    </dgm:pt>
    <dgm:pt modelId="{937DBADC-F783-441C-BE73-07099496079A}" type="pres">
      <dgm:prSet presAssocID="{3B63099D-6F5E-4A44-AA5E-DBAD0B91A781}" presName="spNode" presStyleCnt="0"/>
      <dgm:spPr/>
    </dgm:pt>
    <dgm:pt modelId="{2B550DCF-CE10-47E4-B94B-F7CA1D743F3B}" type="pres">
      <dgm:prSet presAssocID="{5C24A096-22CE-4940-941C-CFF7C58CA827}" presName="sibTrans" presStyleLbl="sibTrans1D1" presStyleIdx="0" presStyleCnt="5"/>
      <dgm:spPr/>
      <dgm:t>
        <a:bodyPr/>
        <a:lstStyle/>
        <a:p>
          <a:endParaRPr lang="en-US"/>
        </a:p>
      </dgm:t>
    </dgm:pt>
    <dgm:pt modelId="{26E330BB-1AB6-48EA-8344-6F5A17B97D97}" type="pres">
      <dgm:prSet presAssocID="{F7514ACE-4FA8-4FCE-8613-A6AB776ABB6C}" presName="node" presStyleLbl="node1" presStyleIdx="1" presStyleCnt="5" custScaleX="115875" custScaleY="9486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7BF64B-5B61-4301-A312-0D435E463B76}" type="pres">
      <dgm:prSet presAssocID="{F7514ACE-4FA8-4FCE-8613-A6AB776ABB6C}" presName="spNode" presStyleCnt="0"/>
      <dgm:spPr/>
    </dgm:pt>
    <dgm:pt modelId="{3D26692E-CA27-42F8-AD5A-5F827B815F5D}" type="pres">
      <dgm:prSet presAssocID="{2BB536A0-C27B-4D44-A770-0BA6CFADF25A}" presName="sibTrans" presStyleLbl="sibTrans1D1" presStyleIdx="1" presStyleCnt="5"/>
      <dgm:spPr/>
      <dgm:t>
        <a:bodyPr/>
        <a:lstStyle/>
        <a:p>
          <a:endParaRPr lang="en-US"/>
        </a:p>
      </dgm:t>
    </dgm:pt>
    <dgm:pt modelId="{61E7E736-BC52-4A5D-871A-6A0498042295}" type="pres">
      <dgm:prSet presAssocID="{7A5A317F-22CD-488A-BC58-05E9CE554200}" presName="node" presStyleLbl="node1" presStyleIdx="2" presStyleCnt="5" custScaleX="115875" custScaleY="9486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B2D477-76ED-4688-9965-FA01C880EA77}" type="pres">
      <dgm:prSet presAssocID="{7A5A317F-22CD-488A-BC58-05E9CE554200}" presName="spNode" presStyleCnt="0"/>
      <dgm:spPr/>
    </dgm:pt>
    <dgm:pt modelId="{2DB63FBE-EED3-4CBD-8B6F-E529756DE91D}" type="pres">
      <dgm:prSet presAssocID="{265A0762-64A9-42C6-BA1B-05B065C9FA7C}" presName="sibTrans" presStyleLbl="sibTrans1D1" presStyleIdx="2" presStyleCnt="5"/>
      <dgm:spPr/>
      <dgm:t>
        <a:bodyPr/>
        <a:lstStyle/>
        <a:p>
          <a:endParaRPr lang="en-US"/>
        </a:p>
      </dgm:t>
    </dgm:pt>
    <dgm:pt modelId="{5CEC8524-1A2A-4BF0-8585-B921C83045BD}" type="pres">
      <dgm:prSet presAssocID="{87C82015-333B-43B4-B97B-69D1A7145292}" presName="node" presStyleLbl="node1" presStyleIdx="3" presStyleCnt="5" custScaleX="115875" custScaleY="94868">
        <dgm:presLayoutVars>
          <dgm:bulletEnabled val="1"/>
        </dgm:presLayoutVars>
      </dgm:prSet>
      <dgm:spPr/>
      <dgm:t>
        <a:bodyPr/>
        <a:lstStyle/>
        <a:p>
          <a:pPr rtl="1"/>
          <a:endParaRPr lang="ar-SY"/>
        </a:p>
      </dgm:t>
    </dgm:pt>
    <dgm:pt modelId="{EE973C6A-F19D-45C7-9097-202B1FB81FEC}" type="pres">
      <dgm:prSet presAssocID="{87C82015-333B-43B4-B97B-69D1A7145292}" presName="spNode" presStyleCnt="0"/>
      <dgm:spPr/>
    </dgm:pt>
    <dgm:pt modelId="{39A396D7-0CF7-485A-8EE3-BF2C31ADB2B6}" type="pres">
      <dgm:prSet presAssocID="{0E85915D-2A6E-4851-B35E-54470E552E98}" presName="sibTrans" presStyleLbl="sibTrans1D1" presStyleIdx="3" presStyleCnt="5"/>
      <dgm:spPr/>
      <dgm:t>
        <a:bodyPr/>
        <a:lstStyle/>
        <a:p>
          <a:endParaRPr lang="en-US"/>
        </a:p>
      </dgm:t>
    </dgm:pt>
    <dgm:pt modelId="{68363C32-4810-4069-9059-FEE9CBB48778}" type="pres">
      <dgm:prSet presAssocID="{66B10328-3D30-4CD8-89BE-D1452B7C3721}" presName="node" presStyleLbl="node1" presStyleIdx="4" presStyleCnt="5" custScaleX="115875" custScaleY="9486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BFD294-33FB-42E3-BC52-022E29E02C74}" type="pres">
      <dgm:prSet presAssocID="{66B10328-3D30-4CD8-89BE-D1452B7C3721}" presName="spNode" presStyleCnt="0"/>
      <dgm:spPr/>
    </dgm:pt>
    <dgm:pt modelId="{EFF3029D-FBBD-4642-B338-214C1BC9E799}" type="pres">
      <dgm:prSet presAssocID="{88F820B4-78E2-4B7A-8FDF-AD7C9836D20D}" presName="sibTrans" presStyleLbl="sibTrans1D1" presStyleIdx="4" presStyleCnt="5"/>
      <dgm:spPr/>
      <dgm:t>
        <a:bodyPr/>
        <a:lstStyle/>
        <a:p>
          <a:endParaRPr lang="en-US"/>
        </a:p>
      </dgm:t>
    </dgm:pt>
  </dgm:ptLst>
  <dgm:cxnLst>
    <dgm:cxn modelId="{F0CC4DDE-F6EF-472E-9F53-9062BE2B647F}" type="presOf" srcId="{2BB536A0-C27B-4D44-A770-0BA6CFADF25A}" destId="{3D26692E-CA27-42F8-AD5A-5F827B815F5D}" srcOrd="0" destOrd="0" presId="urn:microsoft.com/office/officeart/2005/8/layout/cycle6"/>
    <dgm:cxn modelId="{D4E652E8-9900-483C-B399-BD5344969208}" srcId="{88C72D3A-A8EE-4A76-8075-5D114852FC4F}" destId="{66B10328-3D30-4CD8-89BE-D1452B7C3721}" srcOrd="4" destOrd="0" parTransId="{96C8099A-626A-45EE-B2D4-0244376CCB15}" sibTransId="{88F820B4-78E2-4B7A-8FDF-AD7C9836D20D}"/>
    <dgm:cxn modelId="{B2A3B341-F484-4A68-946B-5487260AF311}" type="presOf" srcId="{3B63099D-6F5E-4A44-AA5E-DBAD0B91A781}" destId="{89A9DFCB-B348-463F-B170-78770E6AA020}" srcOrd="0" destOrd="0" presId="urn:microsoft.com/office/officeart/2005/8/layout/cycle6"/>
    <dgm:cxn modelId="{FD30688D-B46E-476D-AA70-5EC4486296EE}" srcId="{88C72D3A-A8EE-4A76-8075-5D114852FC4F}" destId="{3B63099D-6F5E-4A44-AA5E-DBAD0B91A781}" srcOrd="0" destOrd="0" parTransId="{32F2DAAE-8C26-4FD9-9CE9-9141F3F1EB6E}" sibTransId="{5C24A096-22CE-4940-941C-CFF7C58CA827}"/>
    <dgm:cxn modelId="{DB48C858-8025-448A-80CD-53A397114A12}" srcId="{88C72D3A-A8EE-4A76-8075-5D114852FC4F}" destId="{7A5A317F-22CD-488A-BC58-05E9CE554200}" srcOrd="2" destOrd="0" parTransId="{753D9533-AC8D-4B34-8AA6-02F06F2D401A}" sibTransId="{265A0762-64A9-42C6-BA1B-05B065C9FA7C}"/>
    <dgm:cxn modelId="{CE831515-B814-4E93-9825-1472B44F4664}" srcId="{88C72D3A-A8EE-4A76-8075-5D114852FC4F}" destId="{87C82015-333B-43B4-B97B-69D1A7145292}" srcOrd="3" destOrd="0" parTransId="{A56E6096-6A01-4098-834E-74D03FB054D4}" sibTransId="{0E85915D-2A6E-4851-B35E-54470E552E98}"/>
    <dgm:cxn modelId="{3E7B1AB6-C814-4C20-B8E7-9EE18D1D6AE4}" type="presOf" srcId="{265A0762-64A9-42C6-BA1B-05B065C9FA7C}" destId="{2DB63FBE-EED3-4CBD-8B6F-E529756DE91D}" srcOrd="0" destOrd="0" presId="urn:microsoft.com/office/officeart/2005/8/layout/cycle6"/>
    <dgm:cxn modelId="{FDDA8078-3145-464F-B00F-128AB7CCF743}" type="presOf" srcId="{5C24A096-22CE-4940-941C-CFF7C58CA827}" destId="{2B550DCF-CE10-47E4-B94B-F7CA1D743F3B}" srcOrd="0" destOrd="0" presId="urn:microsoft.com/office/officeart/2005/8/layout/cycle6"/>
    <dgm:cxn modelId="{1615CC7B-5931-4291-A868-EE5CE58C042A}" type="presOf" srcId="{0E85915D-2A6E-4851-B35E-54470E552E98}" destId="{39A396D7-0CF7-485A-8EE3-BF2C31ADB2B6}" srcOrd="0" destOrd="0" presId="urn:microsoft.com/office/officeart/2005/8/layout/cycle6"/>
    <dgm:cxn modelId="{09BF720D-6084-46B4-8523-956FBDE220B8}" type="presOf" srcId="{7A5A317F-22CD-488A-BC58-05E9CE554200}" destId="{61E7E736-BC52-4A5D-871A-6A0498042295}" srcOrd="0" destOrd="0" presId="urn:microsoft.com/office/officeart/2005/8/layout/cycle6"/>
    <dgm:cxn modelId="{9527F101-4303-4956-B457-EB40B6445AB5}" type="presOf" srcId="{88F820B4-78E2-4B7A-8FDF-AD7C9836D20D}" destId="{EFF3029D-FBBD-4642-B338-214C1BC9E799}" srcOrd="0" destOrd="0" presId="urn:microsoft.com/office/officeart/2005/8/layout/cycle6"/>
    <dgm:cxn modelId="{8973A230-E8FB-4576-B03B-8AF32AE953BF}" type="presOf" srcId="{66B10328-3D30-4CD8-89BE-D1452B7C3721}" destId="{68363C32-4810-4069-9059-FEE9CBB48778}" srcOrd="0" destOrd="0" presId="urn:microsoft.com/office/officeart/2005/8/layout/cycle6"/>
    <dgm:cxn modelId="{7BB6EA34-B648-414D-80CD-21374E3362F8}" type="presOf" srcId="{87C82015-333B-43B4-B97B-69D1A7145292}" destId="{5CEC8524-1A2A-4BF0-8585-B921C83045BD}" srcOrd="0" destOrd="0" presId="urn:microsoft.com/office/officeart/2005/8/layout/cycle6"/>
    <dgm:cxn modelId="{A35341DF-4E8F-461A-BD2A-9D72EAE019DC}" type="presOf" srcId="{88C72D3A-A8EE-4A76-8075-5D114852FC4F}" destId="{7C4950C1-3578-43BA-B9D3-91B8AD89D6CA}" srcOrd="0" destOrd="0" presId="urn:microsoft.com/office/officeart/2005/8/layout/cycle6"/>
    <dgm:cxn modelId="{80F3A7EC-5DFA-4683-8C14-6FD8538AE60A}" type="presOf" srcId="{F7514ACE-4FA8-4FCE-8613-A6AB776ABB6C}" destId="{26E330BB-1AB6-48EA-8344-6F5A17B97D97}" srcOrd="0" destOrd="0" presId="urn:microsoft.com/office/officeart/2005/8/layout/cycle6"/>
    <dgm:cxn modelId="{1FE4944A-10E5-4584-A688-CAAB1F831825}" srcId="{88C72D3A-A8EE-4A76-8075-5D114852FC4F}" destId="{F7514ACE-4FA8-4FCE-8613-A6AB776ABB6C}" srcOrd="1" destOrd="0" parTransId="{0C8F8D83-919B-4B56-AEB8-18F4326AC041}" sibTransId="{2BB536A0-C27B-4D44-A770-0BA6CFADF25A}"/>
    <dgm:cxn modelId="{453B2744-762D-4C63-B28A-48E8876DFC74}" type="presParOf" srcId="{7C4950C1-3578-43BA-B9D3-91B8AD89D6CA}" destId="{89A9DFCB-B348-463F-B170-78770E6AA020}" srcOrd="0" destOrd="0" presId="urn:microsoft.com/office/officeart/2005/8/layout/cycle6"/>
    <dgm:cxn modelId="{F0BE09D1-822E-450E-9498-A9D5AF6424AF}" type="presParOf" srcId="{7C4950C1-3578-43BA-B9D3-91B8AD89D6CA}" destId="{937DBADC-F783-441C-BE73-07099496079A}" srcOrd="1" destOrd="0" presId="urn:microsoft.com/office/officeart/2005/8/layout/cycle6"/>
    <dgm:cxn modelId="{40D95903-7328-4CD7-A335-719BD7299B43}" type="presParOf" srcId="{7C4950C1-3578-43BA-B9D3-91B8AD89D6CA}" destId="{2B550DCF-CE10-47E4-B94B-F7CA1D743F3B}" srcOrd="2" destOrd="0" presId="urn:microsoft.com/office/officeart/2005/8/layout/cycle6"/>
    <dgm:cxn modelId="{6B537341-C535-4331-91A0-EFF590D3E1E4}" type="presParOf" srcId="{7C4950C1-3578-43BA-B9D3-91B8AD89D6CA}" destId="{26E330BB-1AB6-48EA-8344-6F5A17B97D97}" srcOrd="3" destOrd="0" presId="urn:microsoft.com/office/officeart/2005/8/layout/cycle6"/>
    <dgm:cxn modelId="{345AF33C-EB1E-4401-BB5E-E35A8FC8A58A}" type="presParOf" srcId="{7C4950C1-3578-43BA-B9D3-91B8AD89D6CA}" destId="{E87BF64B-5B61-4301-A312-0D435E463B76}" srcOrd="4" destOrd="0" presId="urn:microsoft.com/office/officeart/2005/8/layout/cycle6"/>
    <dgm:cxn modelId="{845B682E-C3F3-4EAC-ADC2-080957B20FF0}" type="presParOf" srcId="{7C4950C1-3578-43BA-B9D3-91B8AD89D6CA}" destId="{3D26692E-CA27-42F8-AD5A-5F827B815F5D}" srcOrd="5" destOrd="0" presId="urn:microsoft.com/office/officeart/2005/8/layout/cycle6"/>
    <dgm:cxn modelId="{0FC6736C-9084-4F75-B5CC-6FA31D56EA60}" type="presParOf" srcId="{7C4950C1-3578-43BA-B9D3-91B8AD89D6CA}" destId="{61E7E736-BC52-4A5D-871A-6A0498042295}" srcOrd="6" destOrd="0" presId="urn:microsoft.com/office/officeart/2005/8/layout/cycle6"/>
    <dgm:cxn modelId="{723A3950-819F-4A27-88D2-B674D19E4D52}" type="presParOf" srcId="{7C4950C1-3578-43BA-B9D3-91B8AD89D6CA}" destId="{F0B2D477-76ED-4688-9965-FA01C880EA77}" srcOrd="7" destOrd="0" presId="urn:microsoft.com/office/officeart/2005/8/layout/cycle6"/>
    <dgm:cxn modelId="{0254F0B7-2757-40F8-B473-E6A9DEB2E47C}" type="presParOf" srcId="{7C4950C1-3578-43BA-B9D3-91B8AD89D6CA}" destId="{2DB63FBE-EED3-4CBD-8B6F-E529756DE91D}" srcOrd="8" destOrd="0" presId="urn:microsoft.com/office/officeart/2005/8/layout/cycle6"/>
    <dgm:cxn modelId="{83062B7A-36DE-41E3-8E9F-2F90B74D3F70}" type="presParOf" srcId="{7C4950C1-3578-43BA-B9D3-91B8AD89D6CA}" destId="{5CEC8524-1A2A-4BF0-8585-B921C83045BD}" srcOrd="9" destOrd="0" presId="urn:microsoft.com/office/officeart/2005/8/layout/cycle6"/>
    <dgm:cxn modelId="{F3EB7AF2-E785-4365-976F-41F63F224B60}" type="presParOf" srcId="{7C4950C1-3578-43BA-B9D3-91B8AD89D6CA}" destId="{EE973C6A-F19D-45C7-9097-202B1FB81FEC}" srcOrd="10" destOrd="0" presId="urn:microsoft.com/office/officeart/2005/8/layout/cycle6"/>
    <dgm:cxn modelId="{E84481F8-5767-40B6-B269-E7EA7D579F4F}" type="presParOf" srcId="{7C4950C1-3578-43BA-B9D3-91B8AD89D6CA}" destId="{39A396D7-0CF7-485A-8EE3-BF2C31ADB2B6}" srcOrd="11" destOrd="0" presId="urn:microsoft.com/office/officeart/2005/8/layout/cycle6"/>
    <dgm:cxn modelId="{C87145DC-980C-458D-BF46-B221FC888448}" type="presParOf" srcId="{7C4950C1-3578-43BA-B9D3-91B8AD89D6CA}" destId="{68363C32-4810-4069-9059-FEE9CBB48778}" srcOrd="12" destOrd="0" presId="urn:microsoft.com/office/officeart/2005/8/layout/cycle6"/>
    <dgm:cxn modelId="{680A5F6F-1801-4CDE-89BC-0A5B0CD1AB70}" type="presParOf" srcId="{7C4950C1-3578-43BA-B9D3-91B8AD89D6CA}" destId="{54BFD294-33FB-42E3-BC52-022E29E02C74}" srcOrd="13" destOrd="0" presId="urn:microsoft.com/office/officeart/2005/8/layout/cycle6"/>
    <dgm:cxn modelId="{8118EF99-045F-4187-AE93-1F50E7D1C7F0}" type="presParOf" srcId="{7C4950C1-3578-43BA-B9D3-91B8AD89D6CA}" destId="{EFF3029D-FBBD-4642-B338-214C1BC9E799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8C72D3A-A8EE-4A76-8075-5D114852FC4F}" type="doc">
      <dgm:prSet loTypeId="urn:microsoft.com/office/officeart/2005/8/layout/cycle7" loCatId="cycle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pPr rtl="1"/>
          <a:endParaRPr lang="ar-SY"/>
        </a:p>
      </dgm:t>
    </dgm:pt>
    <dgm:pt modelId="{3B63099D-6F5E-4A44-AA5E-DBAD0B91A781}">
      <dgm:prSet phldrT="[نص]"/>
      <dgm:spPr>
        <a:solidFill>
          <a:srgbClr val="00B0F0"/>
        </a:solidFill>
      </dgm:spPr>
      <dgm:t>
        <a:bodyPr/>
        <a:lstStyle/>
        <a:p>
          <a:pPr rtl="1"/>
          <a:r>
            <a:rPr lang="ar-SY" dirty="0" smtClean="0"/>
            <a:t>عدم الاستقرار العائلي</a:t>
          </a:r>
          <a:endParaRPr lang="ar-SY" dirty="0"/>
        </a:p>
      </dgm:t>
    </dgm:pt>
    <dgm:pt modelId="{32F2DAAE-8C26-4FD9-9CE9-9141F3F1EB6E}" type="parTrans" cxnId="{FD30688D-B46E-476D-AA70-5EC4486296EE}">
      <dgm:prSet/>
      <dgm:spPr/>
      <dgm:t>
        <a:bodyPr/>
        <a:lstStyle/>
        <a:p>
          <a:pPr rtl="1"/>
          <a:endParaRPr lang="ar-SY"/>
        </a:p>
      </dgm:t>
    </dgm:pt>
    <dgm:pt modelId="{5C24A096-22CE-4940-941C-CFF7C58CA827}" type="sibTrans" cxnId="{FD30688D-B46E-476D-AA70-5EC4486296EE}">
      <dgm:prSet/>
      <dgm:spPr/>
      <dgm:t>
        <a:bodyPr/>
        <a:lstStyle/>
        <a:p>
          <a:pPr rtl="1"/>
          <a:endParaRPr lang="ar-SY"/>
        </a:p>
      </dgm:t>
    </dgm:pt>
    <dgm:pt modelId="{F7514ACE-4FA8-4FCE-8613-A6AB776ABB6C}">
      <dgm:prSet phldrT="[نص]"/>
      <dgm:spPr>
        <a:solidFill>
          <a:srgbClr val="00B050"/>
        </a:solidFill>
      </dgm:spPr>
      <dgm:t>
        <a:bodyPr/>
        <a:lstStyle/>
        <a:p>
          <a:pPr rtl="1"/>
          <a:r>
            <a:rPr lang="ar-SY" dirty="0" smtClean="0"/>
            <a:t>المستوى الثقافي للأسرة</a:t>
          </a:r>
          <a:endParaRPr lang="ar-SY" dirty="0"/>
        </a:p>
      </dgm:t>
    </dgm:pt>
    <dgm:pt modelId="{0C8F8D83-919B-4B56-AEB8-18F4326AC041}" type="parTrans" cxnId="{1FE4944A-10E5-4584-A688-CAAB1F831825}">
      <dgm:prSet/>
      <dgm:spPr/>
      <dgm:t>
        <a:bodyPr/>
        <a:lstStyle/>
        <a:p>
          <a:pPr rtl="1"/>
          <a:endParaRPr lang="ar-SY"/>
        </a:p>
      </dgm:t>
    </dgm:pt>
    <dgm:pt modelId="{2BB536A0-C27B-4D44-A770-0BA6CFADF25A}" type="sibTrans" cxnId="{1FE4944A-10E5-4584-A688-CAAB1F831825}">
      <dgm:prSet/>
      <dgm:spPr/>
      <dgm:t>
        <a:bodyPr/>
        <a:lstStyle/>
        <a:p>
          <a:pPr rtl="1"/>
          <a:endParaRPr lang="ar-SY"/>
        </a:p>
      </dgm:t>
    </dgm:pt>
    <dgm:pt modelId="{7A5A317F-22CD-488A-BC58-05E9CE554200}">
      <dgm:prSet phldrT="[نص]"/>
      <dgm:spPr>
        <a:solidFill>
          <a:srgbClr val="FF0000"/>
        </a:solidFill>
      </dgm:spPr>
      <dgm:t>
        <a:bodyPr/>
        <a:lstStyle/>
        <a:p>
          <a:pPr rtl="1"/>
          <a:r>
            <a:rPr lang="ar-SY" dirty="0" smtClean="0"/>
            <a:t>الوضع الاقتصادي للأسرة</a:t>
          </a:r>
          <a:endParaRPr lang="ar-SY" dirty="0"/>
        </a:p>
      </dgm:t>
    </dgm:pt>
    <dgm:pt modelId="{753D9533-AC8D-4B34-8AA6-02F06F2D401A}" type="parTrans" cxnId="{DB48C858-8025-448A-80CD-53A397114A12}">
      <dgm:prSet/>
      <dgm:spPr/>
      <dgm:t>
        <a:bodyPr/>
        <a:lstStyle/>
        <a:p>
          <a:pPr rtl="1"/>
          <a:endParaRPr lang="ar-SY"/>
        </a:p>
      </dgm:t>
    </dgm:pt>
    <dgm:pt modelId="{265A0762-64A9-42C6-BA1B-05B065C9FA7C}" type="sibTrans" cxnId="{DB48C858-8025-448A-80CD-53A397114A12}">
      <dgm:prSet/>
      <dgm:spPr/>
      <dgm:t>
        <a:bodyPr/>
        <a:lstStyle/>
        <a:p>
          <a:pPr rtl="1"/>
          <a:endParaRPr lang="ar-SY"/>
        </a:p>
      </dgm:t>
    </dgm:pt>
    <dgm:pt modelId="{2A21DF9E-8729-4B15-888D-D7E8AC421BF6}" type="pres">
      <dgm:prSet presAssocID="{88C72D3A-A8EE-4A76-8075-5D114852FC4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408986D-7B68-44D8-A4CB-4A603EDC5F37}" type="pres">
      <dgm:prSet presAssocID="{3B63099D-6F5E-4A44-AA5E-DBAD0B91A781}" presName="node" presStyleLbl="node1" presStyleIdx="0" presStyleCnt="3" custRadScaleRad="80746" custRadScaleInc="-50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766455-8345-4387-800B-87B2D3C29BEE}" type="pres">
      <dgm:prSet presAssocID="{5C24A096-22CE-4940-941C-CFF7C58CA827}" presName="sibTrans" presStyleLbl="sibTrans2D1" presStyleIdx="0" presStyleCnt="3"/>
      <dgm:spPr/>
      <dgm:t>
        <a:bodyPr/>
        <a:lstStyle/>
        <a:p>
          <a:endParaRPr lang="en-US"/>
        </a:p>
      </dgm:t>
    </dgm:pt>
    <dgm:pt modelId="{2F967CFB-9026-4E5F-BACE-771EC972A3BA}" type="pres">
      <dgm:prSet presAssocID="{5C24A096-22CE-4940-941C-CFF7C58CA827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301E07DD-F5BC-4859-A5FC-AAC20238BD38}" type="pres">
      <dgm:prSet presAssocID="{F7514ACE-4FA8-4FCE-8613-A6AB776ABB6C}" presName="node" presStyleLbl="node1" presStyleIdx="1" presStyleCnt="3" custRadScaleRad="116918" custRadScaleInc="-895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4EC1DE-1F7E-4B0E-BE7D-1C7ABC0DD338}" type="pres">
      <dgm:prSet presAssocID="{2BB536A0-C27B-4D44-A770-0BA6CFADF25A}" presName="sibTrans" presStyleLbl="sibTrans2D1" presStyleIdx="1" presStyleCnt="3"/>
      <dgm:spPr/>
      <dgm:t>
        <a:bodyPr/>
        <a:lstStyle/>
        <a:p>
          <a:endParaRPr lang="en-US"/>
        </a:p>
      </dgm:t>
    </dgm:pt>
    <dgm:pt modelId="{725826BD-9E94-4423-8E42-7252FB6AF15B}" type="pres">
      <dgm:prSet presAssocID="{2BB536A0-C27B-4D44-A770-0BA6CFADF25A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595C0783-C72D-48FA-9FB6-EF17CFF929DB}" type="pres">
      <dgm:prSet presAssocID="{7A5A317F-22CD-488A-BC58-05E9CE554200}" presName="node" presStyleLbl="node1" presStyleIdx="2" presStyleCnt="3" custRadScaleRad="113999" custRadScaleInc="743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0BAFC1-AA62-422D-8BFA-45006363724B}" type="pres">
      <dgm:prSet presAssocID="{265A0762-64A9-42C6-BA1B-05B065C9FA7C}" presName="sibTrans" presStyleLbl="sibTrans2D1" presStyleIdx="2" presStyleCnt="3"/>
      <dgm:spPr/>
      <dgm:t>
        <a:bodyPr/>
        <a:lstStyle/>
        <a:p>
          <a:endParaRPr lang="en-US"/>
        </a:p>
      </dgm:t>
    </dgm:pt>
    <dgm:pt modelId="{10AE49FB-A218-4E53-9141-9357997F6E5E}" type="pres">
      <dgm:prSet presAssocID="{265A0762-64A9-42C6-BA1B-05B065C9FA7C}" presName="connectorText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68D55670-07E1-498E-ACFF-FB116FC4B19C}" type="presOf" srcId="{265A0762-64A9-42C6-BA1B-05B065C9FA7C}" destId="{730BAFC1-AA62-422D-8BFA-45006363724B}" srcOrd="0" destOrd="0" presId="urn:microsoft.com/office/officeart/2005/8/layout/cycle7"/>
    <dgm:cxn modelId="{12DB6E3B-5A62-4723-87D6-F5B94B36D2A8}" type="presOf" srcId="{7A5A317F-22CD-488A-BC58-05E9CE554200}" destId="{595C0783-C72D-48FA-9FB6-EF17CFF929DB}" srcOrd="0" destOrd="0" presId="urn:microsoft.com/office/officeart/2005/8/layout/cycle7"/>
    <dgm:cxn modelId="{1FE4944A-10E5-4584-A688-CAAB1F831825}" srcId="{88C72D3A-A8EE-4A76-8075-5D114852FC4F}" destId="{F7514ACE-4FA8-4FCE-8613-A6AB776ABB6C}" srcOrd="1" destOrd="0" parTransId="{0C8F8D83-919B-4B56-AEB8-18F4326AC041}" sibTransId="{2BB536A0-C27B-4D44-A770-0BA6CFADF25A}"/>
    <dgm:cxn modelId="{0290A27B-52D3-4136-901F-E3F3739ACB3B}" type="presOf" srcId="{F7514ACE-4FA8-4FCE-8613-A6AB776ABB6C}" destId="{301E07DD-F5BC-4859-A5FC-AAC20238BD38}" srcOrd="0" destOrd="0" presId="urn:microsoft.com/office/officeart/2005/8/layout/cycle7"/>
    <dgm:cxn modelId="{56754883-BA87-447B-8281-8E94AC24DED4}" type="presOf" srcId="{3B63099D-6F5E-4A44-AA5E-DBAD0B91A781}" destId="{2408986D-7B68-44D8-A4CB-4A603EDC5F37}" srcOrd="0" destOrd="0" presId="urn:microsoft.com/office/officeart/2005/8/layout/cycle7"/>
    <dgm:cxn modelId="{FDBBF950-4F63-4F8B-BFCE-C8541D3EF4F2}" type="presOf" srcId="{5C24A096-22CE-4940-941C-CFF7C58CA827}" destId="{3E766455-8345-4387-800B-87B2D3C29BEE}" srcOrd="0" destOrd="0" presId="urn:microsoft.com/office/officeart/2005/8/layout/cycle7"/>
    <dgm:cxn modelId="{CAB450B5-6F83-4386-98BC-F14442D5533A}" type="presOf" srcId="{2BB536A0-C27B-4D44-A770-0BA6CFADF25A}" destId="{A14EC1DE-1F7E-4B0E-BE7D-1C7ABC0DD338}" srcOrd="0" destOrd="0" presId="urn:microsoft.com/office/officeart/2005/8/layout/cycle7"/>
    <dgm:cxn modelId="{DB48C858-8025-448A-80CD-53A397114A12}" srcId="{88C72D3A-A8EE-4A76-8075-5D114852FC4F}" destId="{7A5A317F-22CD-488A-BC58-05E9CE554200}" srcOrd="2" destOrd="0" parTransId="{753D9533-AC8D-4B34-8AA6-02F06F2D401A}" sibTransId="{265A0762-64A9-42C6-BA1B-05B065C9FA7C}"/>
    <dgm:cxn modelId="{8CD32E0D-BE48-4747-B728-C8E76D7213D8}" type="presOf" srcId="{265A0762-64A9-42C6-BA1B-05B065C9FA7C}" destId="{10AE49FB-A218-4E53-9141-9357997F6E5E}" srcOrd="1" destOrd="0" presId="urn:microsoft.com/office/officeart/2005/8/layout/cycle7"/>
    <dgm:cxn modelId="{9A47340C-814A-4DDF-B8E7-C18C3AA66FB9}" type="presOf" srcId="{2BB536A0-C27B-4D44-A770-0BA6CFADF25A}" destId="{725826BD-9E94-4423-8E42-7252FB6AF15B}" srcOrd="1" destOrd="0" presId="urn:microsoft.com/office/officeart/2005/8/layout/cycle7"/>
    <dgm:cxn modelId="{FD30688D-B46E-476D-AA70-5EC4486296EE}" srcId="{88C72D3A-A8EE-4A76-8075-5D114852FC4F}" destId="{3B63099D-6F5E-4A44-AA5E-DBAD0B91A781}" srcOrd="0" destOrd="0" parTransId="{32F2DAAE-8C26-4FD9-9CE9-9141F3F1EB6E}" sibTransId="{5C24A096-22CE-4940-941C-CFF7C58CA827}"/>
    <dgm:cxn modelId="{20408D97-5813-4E50-ACFC-94FC05350F41}" type="presOf" srcId="{5C24A096-22CE-4940-941C-CFF7C58CA827}" destId="{2F967CFB-9026-4E5F-BACE-771EC972A3BA}" srcOrd="1" destOrd="0" presId="urn:microsoft.com/office/officeart/2005/8/layout/cycle7"/>
    <dgm:cxn modelId="{CB7F0609-767C-4EAA-9786-60D584F9ED0A}" type="presOf" srcId="{88C72D3A-A8EE-4A76-8075-5D114852FC4F}" destId="{2A21DF9E-8729-4B15-888D-D7E8AC421BF6}" srcOrd="0" destOrd="0" presId="urn:microsoft.com/office/officeart/2005/8/layout/cycle7"/>
    <dgm:cxn modelId="{E56CD9CE-F33B-4835-84C1-583986F68CA1}" type="presParOf" srcId="{2A21DF9E-8729-4B15-888D-D7E8AC421BF6}" destId="{2408986D-7B68-44D8-A4CB-4A603EDC5F37}" srcOrd="0" destOrd="0" presId="urn:microsoft.com/office/officeart/2005/8/layout/cycle7"/>
    <dgm:cxn modelId="{D3F3240D-C8AF-407C-BEF7-A0D038B42BE5}" type="presParOf" srcId="{2A21DF9E-8729-4B15-888D-D7E8AC421BF6}" destId="{3E766455-8345-4387-800B-87B2D3C29BEE}" srcOrd="1" destOrd="0" presId="urn:microsoft.com/office/officeart/2005/8/layout/cycle7"/>
    <dgm:cxn modelId="{5C4159F3-95C6-4E2C-B6B9-7D3B2FAFEEA1}" type="presParOf" srcId="{3E766455-8345-4387-800B-87B2D3C29BEE}" destId="{2F967CFB-9026-4E5F-BACE-771EC972A3BA}" srcOrd="0" destOrd="0" presId="urn:microsoft.com/office/officeart/2005/8/layout/cycle7"/>
    <dgm:cxn modelId="{B6600FEC-2D40-4C64-B9BD-5539A333E33D}" type="presParOf" srcId="{2A21DF9E-8729-4B15-888D-D7E8AC421BF6}" destId="{301E07DD-F5BC-4859-A5FC-AAC20238BD38}" srcOrd="2" destOrd="0" presId="urn:microsoft.com/office/officeart/2005/8/layout/cycle7"/>
    <dgm:cxn modelId="{1F1BF5D2-4F8D-4FCC-8FB6-4B5467F4E44D}" type="presParOf" srcId="{2A21DF9E-8729-4B15-888D-D7E8AC421BF6}" destId="{A14EC1DE-1F7E-4B0E-BE7D-1C7ABC0DD338}" srcOrd="3" destOrd="0" presId="urn:microsoft.com/office/officeart/2005/8/layout/cycle7"/>
    <dgm:cxn modelId="{5E88D637-BAF2-4292-8330-B100F78AE0EA}" type="presParOf" srcId="{A14EC1DE-1F7E-4B0E-BE7D-1C7ABC0DD338}" destId="{725826BD-9E94-4423-8E42-7252FB6AF15B}" srcOrd="0" destOrd="0" presId="urn:microsoft.com/office/officeart/2005/8/layout/cycle7"/>
    <dgm:cxn modelId="{47698713-51F2-41DC-B578-FBC3F87184BA}" type="presParOf" srcId="{2A21DF9E-8729-4B15-888D-D7E8AC421BF6}" destId="{595C0783-C72D-48FA-9FB6-EF17CFF929DB}" srcOrd="4" destOrd="0" presId="urn:microsoft.com/office/officeart/2005/8/layout/cycle7"/>
    <dgm:cxn modelId="{571E36AB-B22E-4EA3-A58D-788D38DB4223}" type="presParOf" srcId="{2A21DF9E-8729-4B15-888D-D7E8AC421BF6}" destId="{730BAFC1-AA62-422D-8BFA-45006363724B}" srcOrd="5" destOrd="0" presId="urn:microsoft.com/office/officeart/2005/8/layout/cycle7"/>
    <dgm:cxn modelId="{68B1BEFC-A3AC-478F-8F76-B2926156B97B}" type="presParOf" srcId="{730BAFC1-AA62-422D-8BFA-45006363724B}" destId="{10AE49FB-A218-4E53-9141-9357997F6E5E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DC5E0BE-5501-4058-97CD-E19C1B5D1F5D}" type="doc">
      <dgm:prSet loTypeId="urn:microsoft.com/office/officeart/2009/3/layout/SubStepProcess" loCatId="process" qsTypeId="urn:microsoft.com/office/officeart/2005/8/quickstyle/simple2" qsCatId="simple" csTypeId="urn:microsoft.com/office/officeart/2005/8/colors/accent6_3" csCatId="accent6" phldr="1"/>
      <dgm:spPr/>
      <dgm:t>
        <a:bodyPr/>
        <a:lstStyle/>
        <a:p>
          <a:endParaRPr lang="en-US"/>
        </a:p>
      </dgm:t>
    </dgm:pt>
    <dgm:pt modelId="{A2B8E510-0359-4FE6-A9DD-693099181F90}">
      <dgm:prSet phldrT="[نص]" custT="1"/>
      <dgm:spPr/>
      <dgm:t>
        <a:bodyPr/>
        <a:lstStyle/>
        <a:p>
          <a:r>
            <a:rPr lang="ar-SY" sz="4800" dirty="0" smtClean="0">
              <a:latin typeface="Sakkal Majalla" panose="02000000000000000000" pitchFamily="2" charset="-78"/>
              <a:cs typeface="Sakkal Majalla" panose="02000000000000000000" pitchFamily="2" charset="-78"/>
            </a:rPr>
            <a:t>البيئة المدرسية</a:t>
          </a:r>
          <a:endParaRPr lang="en-US" sz="48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889315D-C66F-4881-83C5-5CDEA51507BB}" type="parTrans" cxnId="{AF1D02E2-B9BF-485A-8B61-5710542CDDD3}">
      <dgm:prSet/>
      <dgm:spPr/>
      <dgm:t>
        <a:bodyPr/>
        <a:lstStyle/>
        <a:p>
          <a:endParaRPr lang="en-US"/>
        </a:p>
      </dgm:t>
    </dgm:pt>
    <dgm:pt modelId="{8D6B40D6-0492-4975-843C-C8D1237D0BA3}" type="sibTrans" cxnId="{AF1D02E2-B9BF-485A-8B61-5710542CDDD3}">
      <dgm:prSet/>
      <dgm:spPr/>
      <dgm:t>
        <a:bodyPr/>
        <a:lstStyle/>
        <a:p>
          <a:endParaRPr lang="en-US"/>
        </a:p>
      </dgm:t>
    </dgm:pt>
    <dgm:pt modelId="{46A40171-2B5D-47BB-8627-F8198DA8EC2C}">
      <dgm:prSet phldrT="[نص]" custT="1"/>
      <dgm:spPr/>
      <dgm:t>
        <a:bodyPr/>
        <a:lstStyle/>
        <a:p>
          <a:r>
            <a:rPr lang="ar-SY" sz="4800" dirty="0" smtClean="0">
              <a:latin typeface="Sakkal Majalla" panose="02000000000000000000" pitchFamily="2" charset="-78"/>
              <a:cs typeface="Sakkal Majalla" panose="02000000000000000000" pitchFamily="2" charset="-78"/>
            </a:rPr>
            <a:t>العوامل البشرية</a:t>
          </a:r>
          <a:endParaRPr lang="en-US" sz="48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5C4E8572-36AD-4E93-9FAA-2CE53A75AF2D}" type="parTrans" cxnId="{9806FF4B-C183-42B9-997E-B0B66190D4CF}">
      <dgm:prSet/>
      <dgm:spPr/>
      <dgm:t>
        <a:bodyPr/>
        <a:lstStyle/>
        <a:p>
          <a:endParaRPr lang="en-US"/>
        </a:p>
      </dgm:t>
    </dgm:pt>
    <dgm:pt modelId="{2A09D474-6037-4A44-AE54-D1BA9BFCFA55}" type="sibTrans" cxnId="{9806FF4B-C183-42B9-997E-B0B66190D4CF}">
      <dgm:prSet/>
      <dgm:spPr/>
      <dgm:t>
        <a:bodyPr/>
        <a:lstStyle/>
        <a:p>
          <a:endParaRPr lang="en-US"/>
        </a:p>
      </dgm:t>
    </dgm:pt>
    <dgm:pt modelId="{0EBF2408-A89F-438F-8B95-80AD602F84EC}">
      <dgm:prSet phldrT="[نص]" custT="1"/>
      <dgm:spPr>
        <a:solidFill>
          <a:srgbClr val="0070C0"/>
        </a:solidFill>
      </dgm:spPr>
      <dgm:t>
        <a:bodyPr/>
        <a:lstStyle/>
        <a:p>
          <a:r>
            <a:rPr lang="ar-SY" sz="3200" b="1" dirty="0" smtClean="0">
              <a:latin typeface="Sakkal Majalla" panose="02000000000000000000" pitchFamily="2" charset="-78"/>
              <a:cs typeface="Sakkal Majalla" panose="02000000000000000000" pitchFamily="2" charset="-78"/>
            </a:rPr>
            <a:t>الأسباب التربوية التعليمية  للتأخر الدراسي</a:t>
          </a:r>
          <a:endParaRPr lang="en-US" sz="3200" b="1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C7B8BBC-3A95-4F5D-B5FE-DDD20C69D3CD}" type="sibTrans" cxnId="{78BF5065-B2BC-4E2C-9BCC-90A619F0B1FC}">
      <dgm:prSet/>
      <dgm:spPr/>
      <dgm:t>
        <a:bodyPr/>
        <a:lstStyle/>
        <a:p>
          <a:endParaRPr lang="en-US"/>
        </a:p>
      </dgm:t>
    </dgm:pt>
    <dgm:pt modelId="{F5A24EC5-33C5-4F1D-B28D-6A2D1A473081}" type="parTrans" cxnId="{78BF5065-B2BC-4E2C-9BCC-90A619F0B1FC}">
      <dgm:prSet/>
      <dgm:spPr/>
      <dgm:t>
        <a:bodyPr/>
        <a:lstStyle/>
        <a:p>
          <a:endParaRPr lang="en-US"/>
        </a:p>
      </dgm:t>
    </dgm:pt>
    <dgm:pt modelId="{02493068-A6A4-49D2-AE0F-768D31924E56}" type="pres">
      <dgm:prSet presAssocID="{FDC5E0BE-5501-4058-97CD-E19C1B5D1F5D}" presName="Name0" presStyleCnt="0">
        <dgm:presLayoutVars>
          <dgm:chMax val="7"/>
          <dgm:dir/>
          <dgm:animOne val="branch"/>
        </dgm:presLayoutVars>
      </dgm:prSet>
      <dgm:spPr/>
      <dgm:t>
        <a:bodyPr/>
        <a:lstStyle/>
        <a:p>
          <a:endParaRPr lang="en-US"/>
        </a:p>
      </dgm:t>
    </dgm:pt>
    <dgm:pt modelId="{9125D69E-B82B-4075-BE47-FD90EB3E909A}" type="pres">
      <dgm:prSet presAssocID="{0EBF2408-A89F-438F-8B95-80AD602F84EC}" presName="parTx1" presStyleLbl="node1" presStyleIdx="0" presStyleCnt="1" custScaleX="88322" custScaleY="85764"/>
      <dgm:spPr/>
      <dgm:t>
        <a:bodyPr/>
        <a:lstStyle/>
        <a:p>
          <a:endParaRPr lang="en-US"/>
        </a:p>
      </dgm:t>
    </dgm:pt>
    <dgm:pt modelId="{A0D7CD05-F563-4A55-BDB3-F6067DB839DA}" type="pres">
      <dgm:prSet presAssocID="{0EBF2408-A89F-438F-8B95-80AD602F84EC}" presName="spPre1" presStyleCnt="0"/>
      <dgm:spPr/>
    </dgm:pt>
    <dgm:pt modelId="{62329798-172F-4491-94F6-3897DF8F18E9}" type="pres">
      <dgm:prSet presAssocID="{0EBF2408-A89F-438F-8B95-80AD602F84EC}" presName="chLin1" presStyleCnt="0"/>
      <dgm:spPr/>
    </dgm:pt>
    <dgm:pt modelId="{A31E9DE3-AE2E-4121-BA91-BC3138DA3413}" type="pres">
      <dgm:prSet presAssocID="{4889315D-C66F-4881-83C5-5CDEA51507BB}" presName="Name11" presStyleLbl="parChTrans1D1" presStyleIdx="0" presStyleCnt="4"/>
      <dgm:spPr/>
    </dgm:pt>
    <dgm:pt modelId="{E1D8BFEA-28C7-46F8-A321-DD3A6A7FFDFE}" type="pres">
      <dgm:prSet presAssocID="{A2B8E510-0359-4FE6-A9DD-693099181F90}" presName="txAndLines1" presStyleCnt="0"/>
      <dgm:spPr/>
    </dgm:pt>
    <dgm:pt modelId="{54B2E4E5-9E60-41E8-A70F-70BE79B8AD42}" type="pres">
      <dgm:prSet presAssocID="{A2B8E510-0359-4FE6-A9DD-693099181F90}" presName="anchor1" presStyleCnt="0"/>
      <dgm:spPr/>
    </dgm:pt>
    <dgm:pt modelId="{A13960F6-B98A-4FF1-BFB9-985AAC216683}" type="pres">
      <dgm:prSet presAssocID="{A2B8E510-0359-4FE6-A9DD-693099181F90}" presName="backup1" presStyleCnt="0"/>
      <dgm:spPr/>
    </dgm:pt>
    <dgm:pt modelId="{2319DE6A-3E2F-45F3-AAE1-792A42DFB701}" type="pres">
      <dgm:prSet presAssocID="{A2B8E510-0359-4FE6-A9DD-693099181F90}" presName="preLine1" presStyleLbl="parChTrans1D1" presStyleIdx="1" presStyleCnt="4"/>
      <dgm:spPr/>
    </dgm:pt>
    <dgm:pt modelId="{2D7DF2C5-3D20-46E3-A8B2-8184764A41E2}" type="pres">
      <dgm:prSet presAssocID="{A2B8E510-0359-4FE6-A9DD-693099181F90}" presName="desTx1" presStyleLbl="revTx" presStyleIdx="0" presStyleCnt="0" custScaleX="11469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3C89F0-E4A4-445F-9914-BB34BD47E6A7}" type="pres">
      <dgm:prSet presAssocID="{5C4E8572-36AD-4E93-9FAA-2CE53A75AF2D}" presName="Name11" presStyleLbl="parChTrans1D1" presStyleIdx="2" presStyleCnt="4"/>
      <dgm:spPr/>
    </dgm:pt>
    <dgm:pt modelId="{132FB0BB-F98A-405F-87A2-0609D4A2C605}" type="pres">
      <dgm:prSet presAssocID="{46A40171-2B5D-47BB-8627-F8198DA8EC2C}" presName="txAndLines1" presStyleCnt="0"/>
      <dgm:spPr/>
    </dgm:pt>
    <dgm:pt modelId="{5159E7F2-35F0-433A-B0C6-EA753A98B8DD}" type="pres">
      <dgm:prSet presAssocID="{46A40171-2B5D-47BB-8627-F8198DA8EC2C}" presName="anchor1" presStyleCnt="0"/>
      <dgm:spPr/>
    </dgm:pt>
    <dgm:pt modelId="{D5DD4D38-9F2E-4BF5-BBC3-F2EAABBF5401}" type="pres">
      <dgm:prSet presAssocID="{46A40171-2B5D-47BB-8627-F8198DA8EC2C}" presName="backup1" presStyleCnt="0"/>
      <dgm:spPr/>
    </dgm:pt>
    <dgm:pt modelId="{2B06E434-AB6E-4DE2-A33F-DC259A692E1F}" type="pres">
      <dgm:prSet presAssocID="{46A40171-2B5D-47BB-8627-F8198DA8EC2C}" presName="preLine1" presStyleLbl="parChTrans1D1" presStyleIdx="3" presStyleCnt="4"/>
      <dgm:spPr/>
    </dgm:pt>
    <dgm:pt modelId="{62B6A703-3A5F-4D8E-B87A-E04C2BCB8D4C}" type="pres">
      <dgm:prSet presAssocID="{46A40171-2B5D-47BB-8627-F8198DA8EC2C}" presName="desTx1" presStyleLbl="revTx" presStyleIdx="0" presStyleCnt="0" custScaleX="12293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8BF5065-B2BC-4E2C-9BCC-90A619F0B1FC}" srcId="{FDC5E0BE-5501-4058-97CD-E19C1B5D1F5D}" destId="{0EBF2408-A89F-438F-8B95-80AD602F84EC}" srcOrd="0" destOrd="0" parTransId="{F5A24EC5-33C5-4F1D-B28D-6A2D1A473081}" sibTransId="{4C7B8BBC-3A95-4F5D-B5FE-DDD20C69D3CD}"/>
    <dgm:cxn modelId="{9806FF4B-C183-42B9-997E-B0B66190D4CF}" srcId="{0EBF2408-A89F-438F-8B95-80AD602F84EC}" destId="{46A40171-2B5D-47BB-8627-F8198DA8EC2C}" srcOrd="1" destOrd="0" parTransId="{5C4E8572-36AD-4E93-9FAA-2CE53A75AF2D}" sibTransId="{2A09D474-6037-4A44-AE54-D1BA9BFCFA55}"/>
    <dgm:cxn modelId="{AF1D02E2-B9BF-485A-8B61-5710542CDDD3}" srcId="{0EBF2408-A89F-438F-8B95-80AD602F84EC}" destId="{A2B8E510-0359-4FE6-A9DD-693099181F90}" srcOrd="0" destOrd="0" parTransId="{4889315D-C66F-4881-83C5-5CDEA51507BB}" sibTransId="{8D6B40D6-0492-4975-843C-C8D1237D0BA3}"/>
    <dgm:cxn modelId="{58678B71-C956-44EB-96C7-099979C26329}" type="presOf" srcId="{46A40171-2B5D-47BB-8627-F8198DA8EC2C}" destId="{62B6A703-3A5F-4D8E-B87A-E04C2BCB8D4C}" srcOrd="0" destOrd="0" presId="urn:microsoft.com/office/officeart/2009/3/layout/SubStepProcess"/>
    <dgm:cxn modelId="{4D2FED6D-7D2C-43EF-B2B8-C50F4201F5DF}" type="presOf" srcId="{FDC5E0BE-5501-4058-97CD-E19C1B5D1F5D}" destId="{02493068-A6A4-49D2-AE0F-768D31924E56}" srcOrd="0" destOrd="0" presId="urn:microsoft.com/office/officeart/2009/3/layout/SubStepProcess"/>
    <dgm:cxn modelId="{4B882169-1E8C-4AD3-9E93-B6C724BA20BD}" type="presOf" srcId="{A2B8E510-0359-4FE6-A9DD-693099181F90}" destId="{2D7DF2C5-3D20-46E3-A8B2-8184764A41E2}" srcOrd="0" destOrd="0" presId="urn:microsoft.com/office/officeart/2009/3/layout/SubStepProcess"/>
    <dgm:cxn modelId="{5D84D7A9-7A70-4868-87EB-EF660C8B42DC}" type="presOf" srcId="{0EBF2408-A89F-438F-8B95-80AD602F84EC}" destId="{9125D69E-B82B-4075-BE47-FD90EB3E909A}" srcOrd="0" destOrd="0" presId="urn:microsoft.com/office/officeart/2009/3/layout/SubStepProcess"/>
    <dgm:cxn modelId="{23A680BC-EC1D-4EDF-8C77-587F734790F2}" type="presParOf" srcId="{02493068-A6A4-49D2-AE0F-768D31924E56}" destId="{9125D69E-B82B-4075-BE47-FD90EB3E909A}" srcOrd="0" destOrd="0" presId="urn:microsoft.com/office/officeart/2009/3/layout/SubStepProcess"/>
    <dgm:cxn modelId="{C0A7C9AF-666A-471C-BBC0-98DE34FD8E17}" type="presParOf" srcId="{02493068-A6A4-49D2-AE0F-768D31924E56}" destId="{A0D7CD05-F563-4A55-BDB3-F6067DB839DA}" srcOrd="1" destOrd="0" presId="urn:microsoft.com/office/officeart/2009/3/layout/SubStepProcess"/>
    <dgm:cxn modelId="{663DF7BF-E4A4-49A0-94B1-BB75F83D3CA2}" type="presParOf" srcId="{02493068-A6A4-49D2-AE0F-768D31924E56}" destId="{62329798-172F-4491-94F6-3897DF8F18E9}" srcOrd="2" destOrd="0" presId="urn:microsoft.com/office/officeart/2009/3/layout/SubStepProcess"/>
    <dgm:cxn modelId="{FADCDF56-AB89-4631-B6B1-83287EE4A379}" type="presParOf" srcId="{62329798-172F-4491-94F6-3897DF8F18E9}" destId="{A31E9DE3-AE2E-4121-BA91-BC3138DA3413}" srcOrd="0" destOrd="0" presId="urn:microsoft.com/office/officeart/2009/3/layout/SubStepProcess"/>
    <dgm:cxn modelId="{5EC245B6-5BF5-4EC3-B0E2-1C9BE8E57712}" type="presParOf" srcId="{62329798-172F-4491-94F6-3897DF8F18E9}" destId="{E1D8BFEA-28C7-46F8-A321-DD3A6A7FFDFE}" srcOrd="1" destOrd="0" presId="urn:microsoft.com/office/officeart/2009/3/layout/SubStepProcess"/>
    <dgm:cxn modelId="{5FBCD1A8-EFCE-43C0-BCBD-6242B7BC7023}" type="presParOf" srcId="{E1D8BFEA-28C7-46F8-A321-DD3A6A7FFDFE}" destId="{54B2E4E5-9E60-41E8-A70F-70BE79B8AD42}" srcOrd="0" destOrd="0" presId="urn:microsoft.com/office/officeart/2009/3/layout/SubStepProcess"/>
    <dgm:cxn modelId="{F8DBC4D7-C31A-4EC9-BA66-E99E0B3D53A8}" type="presParOf" srcId="{E1D8BFEA-28C7-46F8-A321-DD3A6A7FFDFE}" destId="{A13960F6-B98A-4FF1-BFB9-985AAC216683}" srcOrd="1" destOrd="0" presId="urn:microsoft.com/office/officeart/2009/3/layout/SubStepProcess"/>
    <dgm:cxn modelId="{8CCB9108-2C5C-4FC8-BA43-4A7541FE2C74}" type="presParOf" srcId="{E1D8BFEA-28C7-46F8-A321-DD3A6A7FFDFE}" destId="{2319DE6A-3E2F-45F3-AAE1-792A42DFB701}" srcOrd="2" destOrd="0" presId="urn:microsoft.com/office/officeart/2009/3/layout/SubStepProcess"/>
    <dgm:cxn modelId="{94501B38-10F8-4683-8938-247504BE34EB}" type="presParOf" srcId="{E1D8BFEA-28C7-46F8-A321-DD3A6A7FFDFE}" destId="{2D7DF2C5-3D20-46E3-A8B2-8184764A41E2}" srcOrd="3" destOrd="0" presId="urn:microsoft.com/office/officeart/2009/3/layout/SubStepProcess"/>
    <dgm:cxn modelId="{A47AB0AB-FA60-4620-8237-EDA67F6D24CE}" type="presParOf" srcId="{62329798-172F-4491-94F6-3897DF8F18E9}" destId="{4A3C89F0-E4A4-445F-9914-BB34BD47E6A7}" srcOrd="2" destOrd="0" presId="urn:microsoft.com/office/officeart/2009/3/layout/SubStepProcess"/>
    <dgm:cxn modelId="{D6CC4606-07F6-452B-AB2B-17E4D6398133}" type="presParOf" srcId="{62329798-172F-4491-94F6-3897DF8F18E9}" destId="{132FB0BB-F98A-405F-87A2-0609D4A2C605}" srcOrd="3" destOrd="0" presId="urn:microsoft.com/office/officeart/2009/3/layout/SubStepProcess"/>
    <dgm:cxn modelId="{D84BA0B9-DE75-42DD-B2DE-78B9E3D98376}" type="presParOf" srcId="{132FB0BB-F98A-405F-87A2-0609D4A2C605}" destId="{5159E7F2-35F0-433A-B0C6-EA753A98B8DD}" srcOrd="0" destOrd="0" presId="urn:microsoft.com/office/officeart/2009/3/layout/SubStepProcess"/>
    <dgm:cxn modelId="{D05BCAFE-17D3-4478-916E-F55238072B1B}" type="presParOf" srcId="{132FB0BB-F98A-405F-87A2-0609D4A2C605}" destId="{D5DD4D38-9F2E-4BF5-BBC3-F2EAABBF5401}" srcOrd="1" destOrd="0" presId="urn:microsoft.com/office/officeart/2009/3/layout/SubStepProcess"/>
    <dgm:cxn modelId="{C93F2789-EFA3-4075-919B-C27E53E3B444}" type="presParOf" srcId="{132FB0BB-F98A-405F-87A2-0609D4A2C605}" destId="{2B06E434-AB6E-4DE2-A33F-DC259A692E1F}" srcOrd="2" destOrd="0" presId="urn:microsoft.com/office/officeart/2009/3/layout/SubStepProcess"/>
    <dgm:cxn modelId="{4C7F4C7A-65AC-458C-A2D5-D5DD23908988}" type="presParOf" srcId="{132FB0BB-F98A-405F-87A2-0609D4A2C605}" destId="{62B6A703-3A5F-4D8E-B87A-E04C2BCB8D4C}" srcOrd="3" destOrd="0" presId="urn:microsoft.com/office/officeart/2009/3/layout/SubStep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3413589-2D24-4979-8B19-78204529B1B2}" type="doc">
      <dgm:prSet loTypeId="urn:microsoft.com/office/officeart/2008/layout/RadialCluster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3CE0899-F54D-4210-AA3D-014FAD1FF2BF}">
      <dgm:prSet phldrT="[نص]" custT="1"/>
      <dgm:spPr/>
      <dgm:t>
        <a:bodyPr/>
        <a:lstStyle/>
        <a:p>
          <a:r>
            <a:rPr lang="ar-SY" sz="3600" dirty="0" smtClean="0">
              <a:latin typeface="Sakkal Majalla" panose="02000000000000000000" pitchFamily="2" charset="-78"/>
              <a:cs typeface="Sakkal Majalla" panose="02000000000000000000" pitchFamily="2" charset="-78"/>
            </a:rPr>
            <a:t>علاج التأخر الدراسي</a:t>
          </a:r>
          <a:endParaRPr lang="en-US" sz="36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56605AF3-29BD-43FB-8B81-8C1FF5CCFF63}" type="parTrans" cxnId="{9B7138D0-FAC4-430C-93E8-FCC46FF09FE7}">
      <dgm:prSet/>
      <dgm:spPr/>
      <dgm:t>
        <a:bodyPr/>
        <a:lstStyle/>
        <a:p>
          <a:endParaRPr lang="en-US"/>
        </a:p>
      </dgm:t>
    </dgm:pt>
    <dgm:pt modelId="{50A3D100-3595-4B00-B5CB-5DF7182C93D5}" type="sibTrans" cxnId="{9B7138D0-FAC4-430C-93E8-FCC46FF09FE7}">
      <dgm:prSet/>
      <dgm:spPr/>
      <dgm:t>
        <a:bodyPr/>
        <a:lstStyle/>
        <a:p>
          <a:endParaRPr lang="en-US"/>
        </a:p>
      </dgm:t>
    </dgm:pt>
    <dgm:pt modelId="{70292418-CFB4-4C7A-8DAB-F6CCA225A3B4}">
      <dgm:prSet phldrT="[نص]"/>
      <dgm:spPr>
        <a:solidFill>
          <a:srgbClr val="A319A3"/>
        </a:solidFill>
      </dgm:spPr>
      <dgm:t>
        <a:bodyPr/>
        <a:lstStyle/>
        <a:p>
          <a:r>
            <a:rPr lang="ar-SY" dirty="0" smtClean="0">
              <a:latin typeface="Sakkal Majalla" panose="02000000000000000000" pitchFamily="2" charset="-78"/>
              <a:cs typeface="Sakkal Majalla" panose="02000000000000000000" pitchFamily="2" charset="-78"/>
            </a:rPr>
            <a:t>العلاج الاجتماعي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4A72641-25FD-4F32-9D75-6981FC211E0A}" type="parTrans" cxnId="{2B09F510-97EC-4621-93E9-3D214D31305D}">
      <dgm:prSet/>
      <dgm:spPr/>
      <dgm:t>
        <a:bodyPr/>
        <a:lstStyle/>
        <a:p>
          <a:endParaRPr lang="en-US"/>
        </a:p>
      </dgm:t>
    </dgm:pt>
    <dgm:pt modelId="{163740B1-EC5E-4066-855B-C61B2597FC54}" type="sibTrans" cxnId="{2B09F510-97EC-4621-93E9-3D214D31305D}">
      <dgm:prSet/>
      <dgm:spPr/>
      <dgm:t>
        <a:bodyPr/>
        <a:lstStyle/>
        <a:p>
          <a:endParaRPr lang="en-US"/>
        </a:p>
      </dgm:t>
    </dgm:pt>
    <dgm:pt modelId="{F5403843-BD93-4991-B6DC-F20D3816FE2B}">
      <dgm:prSet phldrT="[نص]"/>
      <dgm:spPr>
        <a:solidFill>
          <a:srgbClr val="92DC0C"/>
        </a:solidFill>
      </dgm:spPr>
      <dgm:t>
        <a:bodyPr/>
        <a:lstStyle/>
        <a:p>
          <a:r>
            <a:rPr lang="ar-SY" dirty="0" smtClean="0">
              <a:latin typeface="Sakkal Majalla" panose="02000000000000000000" pitchFamily="2" charset="-78"/>
              <a:cs typeface="Sakkal Majalla" panose="02000000000000000000" pitchFamily="2" charset="-78"/>
            </a:rPr>
            <a:t>العلاج الطبي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FD2BDD3-46CA-4FAC-B179-0B36DD27E9D5}" type="parTrans" cxnId="{8777B6DD-9B53-41A9-B870-D12FA7E5C252}">
      <dgm:prSet/>
      <dgm:spPr/>
      <dgm:t>
        <a:bodyPr/>
        <a:lstStyle/>
        <a:p>
          <a:endParaRPr lang="en-US"/>
        </a:p>
      </dgm:t>
    </dgm:pt>
    <dgm:pt modelId="{14C472B1-2E3A-4802-ADA6-A3B9CC0347C6}" type="sibTrans" cxnId="{8777B6DD-9B53-41A9-B870-D12FA7E5C252}">
      <dgm:prSet/>
      <dgm:spPr/>
      <dgm:t>
        <a:bodyPr/>
        <a:lstStyle/>
        <a:p>
          <a:endParaRPr lang="en-US"/>
        </a:p>
      </dgm:t>
    </dgm:pt>
    <dgm:pt modelId="{626794E7-6C53-45DF-9A18-C2A192A6AED2}">
      <dgm:prSet phldrT="[نص]"/>
      <dgm:spPr>
        <a:solidFill>
          <a:srgbClr val="002060"/>
        </a:solidFill>
      </dgm:spPr>
      <dgm:t>
        <a:bodyPr/>
        <a:lstStyle/>
        <a:p>
          <a:r>
            <a:rPr lang="ar-SY" dirty="0" smtClean="0">
              <a:latin typeface="Sakkal Majalla" panose="02000000000000000000" pitchFamily="2" charset="-78"/>
              <a:cs typeface="Sakkal Majalla" panose="02000000000000000000" pitchFamily="2" charset="-78"/>
            </a:rPr>
            <a:t>العلاج النفسي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A58D8DDC-1D25-41B5-BB3C-461655D9E70B}" type="parTrans" cxnId="{DE0EFB13-2698-4A8B-B03E-FD1391E8D859}">
      <dgm:prSet/>
      <dgm:spPr/>
      <dgm:t>
        <a:bodyPr/>
        <a:lstStyle/>
        <a:p>
          <a:endParaRPr lang="en-US"/>
        </a:p>
      </dgm:t>
    </dgm:pt>
    <dgm:pt modelId="{591DA1EF-B1F4-4F24-ABA0-B51980480AEE}" type="sibTrans" cxnId="{DE0EFB13-2698-4A8B-B03E-FD1391E8D859}">
      <dgm:prSet/>
      <dgm:spPr/>
      <dgm:t>
        <a:bodyPr/>
        <a:lstStyle/>
        <a:p>
          <a:endParaRPr lang="en-US"/>
        </a:p>
      </dgm:t>
    </dgm:pt>
    <dgm:pt modelId="{C0191E5E-AFDD-4ADF-B216-218FA0B2B433}">
      <dgm:prSet phldrT="[نص]"/>
      <dgm:spPr>
        <a:solidFill>
          <a:srgbClr val="FFC000"/>
        </a:solidFill>
      </dgm:spPr>
      <dgm:t>
        <a:bodyPr/>
        <a:lstStyle/>
        <a:p>
          <a:r>
            <a:rPr lang="ar-SY" dirty="0" smtClean="0">
              <a:latin typeface="Sakkal Majalla" panose="02000000000000000000" pitchFamily="2" charset="-78"/>
              <a:cs typeface="Sakkal Majalla" panose="02000000000000000000" pitchFamily="2" charset="-78"/>
            </a:rPr>
            <a:t>العلاج التربوي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5D398E73-C878-452D-981D-CFEBB9510F85}" type="parTrans" cxnId="{E4912C97-513F-42F1-9265-58181946588F}">
      <dgm:prSet/>
      <dgm:spPr/>
      <dgm:t>
        <a:bodyPr/>
        <a:lstStyle/>
        <a:p>
          <a:endParaRPr lang="en-US"/>
        </a:p>
      </dgm:t>
    </dgm:pt>
    <dgm:pt modelId="{4A3C3988-4D6E-47D3-89D5-B7C185A01313}" type="sibTrans" cxnId="{E4912C97-513F-42F1-9265-58181946588F}">
      <dgm:prSet/>
      <dgm:spPr/>
      <dgm:t>
        <a:bodyPr/>
        <a:lstStyle/>
        <a:p>
          <a:endParaRPr lang="en-US"/>
        </a:p>
      </dgm:t>
    </dgm:pt>
    <dgm:pt modelId="{457C64D1-7242-42BF-8192-3FD8439929F6}" type="pres">
      <dgm:prSet presAssocID="{03413589-2D24-4979-8B19-78204529B1B2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EE74B4FD-39BC-4EFB-8E5F-F53E40F1C972}" type="pres">
      <dgm:prSet presAssocID="{43CE0899-F54D-4210-AA3D-014FAD1FF2BF}" presName="singleCycle" presStyleCnt="0"/>
      <dgm:spPr/>
    </dgm:pt>
    <dgm:pt modelId="{5EBE7066-7577-4CDF-A135-595CDBAD74C9}" type="pres">
      <dgm:prSet presAssocID="{43CE0899-F54D-4210-AA3D-014FAD1FF2BF}" presName="singleCenter" presStyleLbl="node1" presStyleIdx="0" presStyleCnt="5" custScaleX="151874" custScaleY="151874">
        <dgm:presLayoutVars>
          <dgm:chMax val="7"/>
          <dgm:chPref val="7"/>
        </dgm:presLayoutVars>
      </dgm:prSet>
      <dgm:spPr/>
      <dgm:t>
        <a:bodyPr/>
        <a:lstStyle/>
        <a:p>
          <a:endParaRPr lang="en-US"/>
        </a:p>
      </dgm:t>
    </dgm:pt>
    <dgm:pt modelId="{6060369E-422B-4FEF-8B23-A821CD45C0F9}" type="pres">
      <dgm:prSet presAssocID="{24A72641-25FD-4F32-9D75-6981FC211E0A}" presName="Name56" presStyleLbl="parChTrans1D2" presStyleIdx="0" presStyleCnt="4"/>
      <dgm:spPr/>
      <dgm:t>
        <a:bodyPr/>
        <a:lstStyle/>
        <a:p>
          <a:endParaRPr lang="en-US"/>
        </a:p>
      </dgm:t>
    </dgm:pt>
    <dgm:pt modelId="{6167CA84-B7AC-44A4-A9A0-1E8F7E575764}" type="pres">
      <dgm:prSet presAssocID="{70292418-CFB4-4C7A-8DAB-F6CCA225A3B4}" presName="text0" presStyleLbl="node1" presStyleIdx="1" presStyleCnt="5" custScaleX="217370" custScaleY="11019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EF174A-8F61-42C1-BB93-59076CFD805F}" type="pres">
      <dgm:prSet presAssocID="{8FD2BDD3-46CA-4FAC-B179-0B36DD27E9D5}" presName="Name56" presStyleLbl="parChTrans1D2" presStyleIdx="1" presStyleCnt="4"/>
      <dgm:spPr/>
      <dgm:t>
        <a:bodyPr/>
        <a:lstStyle/>
        <a:p>
          <a:endParaRPr lang="en-US"/>
        </a:p>
      </dgm:t>
    </dgm:pt>
    <dgm:pt modelId="{A156DA09-8EA6-4397-802B-8A25E239C59C}" type="pres">
      <dgm:prSet presAssocID="{F5403843-BD93-4991-B6DC-F20D3816FE2B}" presName="text0" presStyleLbl="node1" presStyleIdx="2" presStyleCnt="5" custScaleX="217370" custScaleY="110191" custRadScaleRad="14753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5A4515-8239-467C-B786-F978EEE6E06F}" type="pres">
      <dgm:prSet presAssocID="{A58D8DDC-1D25-41B5-BB3C-461655D9E70B}" presName="Name56" presStyleLbl="parChTrans1D2" presStyleIdx="2" presStyleCnt="4"/>
      <dgm:spPr/>
      <dgm:t>
        <a:bodyPr/>
        <a:lstStyle/>
        <a:p>
          <a:endParaRPr lang="en-US"/>
        </a:p>
      </dgm:t>
    </dgm:pt>
    <dgm:pt modelId="{0416571D-18BE-4FF6-9B68-A5A424805F04}" type="pres">
      <dgm:prSet presAssocID="{626794E7-6C53-45DF-9A18-C2A192A6AED2}" presName="text0" presStyleLbl="node1" presStyleIdx="3" presStyleCnt="5" custScaleX="217370" custScaleY="11019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C6C3AB-06D2-4747-AFE5-A0F7AFF18C17}" type="pres">
      <dgm:prSet presAssocID="{5D398E73-C878-452D-981D-CFEBB9510F85}" presName="Name56" presStyleLbl="parChTrans1D2" presStyleIdx="3" presStyleCnt="4"/>
      <dgm:spPr/>
      <dgm:t>
        <a:bodyPr/>
        <a:lstStyle/>
        <a:p>
          <a:endParaRPr lang="en-US"/>
        </a:p>
      </dgm:t>
    </dgm:pt>
    <dgm:pt modelId="{A86630B6-305C-4427-9E66-3CFEE3391478}" type="pres">
      <dgm:prSet presAssocID="{C0191E5E-AFDD-4ADF-B216-218FA0B2B433}" presName="text0" presStyleLbl="node1" presStyleIdx="4" presStyleCnt="5" custScaleX="217370" custScaleY="110191" custRadScaleRad="144451" custRadScaleInc="-38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DBD3D1A-16C2-4B20-8230-4306D82BC2F1}" type="presOf" srcId="{8FD2BDD3-46CA-4FAC-B179-0B36DD27E9D5}" destId="{27EF174A-8F61-42C1-BB93-59076CFD805F}" srcOrd="0" destOrd="0" presId="urn:microsoft.com/office/officeart/2008/layout/RadialCluster"/>
    <dgm:cxn modelId="{5A64640E-C6E2-4257-9490-E0AEFBF467F0}" type="presOf" srcId="{F5403843-BD93-4991-B6DC-F20D3816FE2B}" destId="{A156DA09-8EA6-4397-802B-8A25E239C59C}" srcOrd="0" destOrd="0" presId="urn:microsoft.com/office/officeart/2008/layout/RadialCluster"/>
    <dgm:cxn modelId="{3594F271-D072-4369-95D4-B22F97E65AC8}" type="presOf" srcId="{70292418-CFB4-4C7A-8DAB-F6CCA225A3B4}" destId="{6167CA84-B7AC-44A4-A9A0-1E8F7E575764}" srcOrd="0" destOrd="0" presId="urn:microsoft.com/office/officeart/2008/layout/RadialCluster"/>
    <dgm:cxn modelId="{903C9D4D-E0D9-46ED-AF6E-9C00E988AEFC}" type="presOf" srcId="{24A72641-25FD-4F32-9D75-6981FC211E0A}" destId="{6060369E-422B-4FEF-8B23-A821CD45C0F9}" srcOrd="0" destOrd="0" presId="urn:microsoft.com/office/officeart/2008/layout/RadialCluster"/>
    <dgm:cxn modelId="{7A4DAC4F-8BB7-4060-9245-B251E4AC0F20}" type="presOf" srcId="{A58D8DDC-1D25-41B5-BB3C-461655D9E70B}" destId="{6C5A4515-8239-467C-B786-F978EEE6E06F}" srcOrd="0" destOrd="0" presId="urn:microsoft.com/office/officeart/2008/layout/RadialCluster"/>
    <dgm:cxn modelId="{25BF4951-8D98-4E11-A4D0-AE59E1586204}" type="presOf" srcId="{43CE0899-F54D-4210-AA3D-014FAD1FF2BF}" destId="{5EBE7066-7577-4CDF-A135-595CDBAD74C9}" srcOrd="0" destOrd="0" presId="urn:microsoft.com/office/officeart/2008/layout/RadialCluster"/>
    <dgm:cxn modelId="{1910ECF1-B9FC-4001-8834-A1016BE373B5}" type="presOf" srcId="{C0191E5E-AFDD-4ADF-B216-218FA0B2B433}" destId="{A86630B6-305C-4427-9E66-3CFEE3391478}" srcOrd="0" destOrd="0" presId="urn:microsoft.com/office/officeart/2008/layout/RadialCluster"/>
    <dgm:cxn modelId="{E4912C97-513F-42F1-9265-58181946588F}" srcId="{43CE0899-F54D-4210-AA3D-014FAD1FF2BF}" destId="{C0191E5E-AFDD-4ADF-B216-218FA0B2B433}" srcOrd="3" destOrd="0" parTransId="{5D398E73-C878-452D-981D-CFEBB9510F85}" sibTransId="{4A3C3988-4D6E-47D3-89D5-B7C185A01313}"/>
    <dgm:cxn modelId="{8777B6DD-9B53-41A9-B870-D12FA7E5C252}" srcId="{43CE0899-F54D-4210-AA3D-014FAD1FF2BF}" destId="{F5403843-BD93-4991-B6DC-F20D3816FE2B}" srcOrd="1" destOrd="0" parTransId="{8FD2BDD3-46CA-4FAC-B179-0B36DD27E9D5}" sibTransId="{14C472B1-2E3A-4802-ADA6-A3B9CC0347C6}"/>
    <dgm:cxn modelId="{F1452FE7-7A05-4107-884A-4DA2D456FD0A}" type="presOf" srcId="{5D398E73-C878-452D-981D-CFEBB9510F85}" destId="{32C6C3AB-06D2-4747-AFE5-A0F7AFF18C17}" srcOrd="0" destOrd="0" presId="urn:microsoft.com/office/officeart/2008/layout/RadialCluster"/>
    <dgm:cxn modelId="{DE0EFB13-2698-4A8B-B03E-FD1391E8D859}" srcId="{43CE0899-F54D-4210-AA3D-014FAD1FF2BF}" destId="{626794E7-6C53-45DF-9A18-C2A192A6AED2}" srcOrd="2" destOrd="0" parTransId="{A58D8DDC-1D25-41B5-BB3C-461655D9E70B}" sibTransId="{591DA1EF-B1F4-4F24-ABA0-B51980480AEE}"/>
    <dgm:cxn modelId="{2B09F510-97EC-4621-93E9-3D214D31305D}" srcId="{43CE0899-F54D-4210-AA3D-014FAD1FF2BF}" destId="{70292418-CFB4-4C7A-8DAB-F6CCA225A3B4}" srcOrd="0" destOrd="0" parTransId="{24A72641-25FD-4F32-9D75-6981FC211E0A}" sibTransId="{163740B1-EC5E-4066-855B-C61B2597FC54}"/>
    <dgm:cxn modelId="{9B7138D0-FAC4-430C-93E8-FCC46FF09FE7}" srcId="{03413589-2D24-4979-8B19-78204529B1B2}" destId="{43CE0899-F54D-4210-AA3D-014FAD1FF2BF}" srcOrd="0" destOrd="0" parTransId="{56605AF3-29BD-43FB-8B81-8C1FF5CCFF63}" sibTransId="{50A3D100-3595-4B00-B5CB-5DF7182C93D5}"/>
    <dgm:cxn modelId="{C89DCE04-1B01-4D8E-8CFF-9594DED69AC6}" type="presOf" srcId="{03413589-2D24-4979-8B19-78204529B1B2}" destId="{457C64D1-7242-42BF-8192-3FD8439929F6}" srcOrd="0" destOrd="0" presId="urn:microsoft.com/office/officeart/2008/layout/RadialCluster"/>
    <dgm:cxn modelId="{A5086A79-AA23-4205-83F0-2C94F72D1D26}" type="presOf" srcId="{626794E7-6C53-45DF-9A18-C2A192A6AED2}" destId="{0416571D-18BE-4FF6-9B68-A5A424805F04}" srcOrd="0" destOrd="0" presId="urn:microsoft.com/office/officeart/2008/layout/RadialCluster"/>
    <dgm:cxn modelId="{E672D56C-3478-44B9-BE74-70BF2B2AFB27}" type="presParOf" srcId="{457C64D1-7242-42BF-8192-3FD8439929F6}" destId="{EE74B4FD-39BC-4EFB-8E5F-F53E40F1C972}" srcOrd="0" destOrd="0" presId="urn:microsoft.com/office/officeart/2008/layout/RadialCluster"/>
    <dgm:cxn modelId="{C16C9660-76F4-4D42-BF45-295EDB8B095B}" type="presParOf" srcId="{EE74B4FD-39BC-4EFB-8E5F-F53E40F1C972}" destId="{5EBE7066-7577-4CDF-A135-595CDBAD74C9}" srcOrd="0" destOrd="0" presId="urn:microsoft.com/office/officeart/2008/layout/RadialCluster"/>
    <dgm:cxn modelId="{947C0A63-EAC7-4490-87A9-74138F4DF1FC}" type="presParOf" srcId="{EE74B4FD-39BC-4EFB-8E5F-F53E40F1C972}" destId="{6060369E-422B-4FEF-8B23-A821CD45C0F9}" srcOrd="1" destOrd="0" presId="urn:microsoft.com/office/officeart/2008/layout/RadialCluster"/>
    <dgm:cxn modelId="{C957B5DB-FB44-489A-9F4B-557732475EB9}" type="presParOf" srcId="{EE74B4FD-39BC-4EFB-8E5F-F53E40F1C972}" destId="{6167CA84-B7AC-44A4-A9A0-1E8F7E575764}" srcOrd="2" destOrd="0" presId="urn:microsoft.com/office/officeart/2008/layout/RadialCluster"/>
    <dgm:cxn modelId="{0FC57F5E-A0CB-468D-A9A4-D995A00B213A}" type="presParOf" srcId="{EE74B4FD-39BC-4EFB-8E5F-F53E40F1C972}" destId="{27EF174A-8F61-42C1-BB93-59076CFD805F}" srcOrd="3" destOrd="0" presId="urn:microsoft.com/office/officeart/2008/layout/RadialCluster"/>
    <dgm:cxn modelId="{D3E99F0A-352D-49FD-BEF9-D617256DB7C2}" type="presParOf" srcId="{EE74B4FD-39BC-4EFB-8E5F-F53E40F1C972}" destId="{A156DA09-8EA6-4397-802B-8A25E239C59C}" srcOrd="4" destOrd="0" presId="urn:microsoft.com/office/officeart/2008/layout/RadialCluster"/>
    <dgm:cxn modelId="{D3D29BC7-BE35-48E9-BE43-52807049AEF7}" type="presParOf" srcId="{EE74B4FD-39BC-4EFB-8E5F-F53E40F1C972}" destId="{6C5A4515-8239-467C-B786-F978EEE6E06F}" srcOrd="5" destOrd="0" presId="urn:microsoft.com/office/officeart/2008/layout/RadialCluster"/>
    <dgm:cxn modelId="{1B8F189C-EF56-47F0-B028-D1E7A54BE807}" type="presParOf" srcId="{EE74B4FD-39BC-4EFB-8E5F-F53E40F1C972}" destId="{0416571D-18BE-4FF6-9B68-A5A424805F04}" srcOrd="6" destOrd="0" presId="urn:microsoft.com/office/officeart/2008/layout/RadialCluster"/>
    <dgm:cxn modelId="{BC5265BE-DE33-4111-A260-ECB3ABDFA1BE}" type="presParOf" srcId="{EE74B4FD-39BC-4EFB-8E5F-F53E40F1C972}" destId="{32C6C3AB-06D2-4747-AFE5-A0F7AFF18C17}" srcOrd="7" destOrd="0" presId="urn:microsoft.com/office/officeart/2008/layout/RadialCluster"/>
    <dgm:cxn modelId="{F56C3F4A-9DEB-41E6-B83C-CB64DBC6A09E}" type="presParOf" srcId="{EE74B4FD-39BC-4EFB-8E5F-F53E40F1C972}" destId="{A86630B6-305C-4427-9E66-3CFEE3391478}" srcOrd="8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A9DFCB-B348-463F-B170-78770E6AA020}">
      <dsp:nvSpPr>
        <dsp:cNvPr id="0" name=""/>
        <dsp:cNvSpPr/>
      </dsp:nvSpPr>
      <dsp:spPr>
        <a:xfrm>
          <a:off x="4529048" y="15730"/>
          <a:ext cx="1870457" cy="99538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Y" sz="2400" b="1" kern="1200" dirty="0" smtClean="0">
              <a:latin typeface="Sakkal Majalla" panose="02000000000000000000" pitchFamily="2" charset="-78"/>
              <a:cs typeface="Sakkal Majalla" panose="02000000000000000000" pitchFamily="2" charset="-78"/>
            </a:rPr>
            <a:t>أسباب عقلية</a:t>
          </a:r>
          <a:endParaRPr lang="ar-SY" sz="2400" b="1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4577639" y="64321"/>
        <a:ext cx="1773275" cy="898203"/>
      </dsp:txXfrm>
    </dsp:sp>
    <dsp:sp modelId="{2B550DCF-CE10-47E4-B94B-F7CA1D743F3B}">
      <dsp:nvSpPr>
        <dsp:cNvPr id="0" name=""/>
        <dsp:cNvSpPr/>
      </dsp:nvSpPr>
      <dsp:spPr>
        <a:xfrm>
          <a:off x="3366413" y="513423"/>
          <a:ext cx="4195728" cy="4195728"/>
        </a:xfrm>
        <a:custGeom>
          <a:avLst/>
          <a:gdLst/>
          <a:ahLst/>
          <a:cxnLst/>
          <a:rect l="0" t="0" r="0" b="0"/>
          <a:pathLst>
            <a:path>
              <a:moveTo>
                <a:pt x="3042932" y="224930"/>
              </a:moveTo>
              <a:arcTo wR="2097864" hR="2097864" stAng="17806509" swAng="1788828"/>
            </a:path>
          </a:pathLst>
        </a:custGeom>
        <a:noFill/>
        <a:ln w="63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E330BB-1AB6-48EA-8344-6F5A17B97D97}">
      <dsp:nvSpPr>
        <dsp:cNvPr id="0" name=""/>
        <dsp:cNvSpPr/>
      </dsp:nvSpPr>
      <dsp:spPr>
        <a:xfrm>
          <a:off x="6524236" y="1465319"/>
          <a:ext cx="1870457" cy="995385"/>
        </a:xfrm>
        <a:prstGeom prst="roundRect">
          <a:avLst/>
        </a:prstGeom>
        <a:solidFill>
          <a:schemeClr val="accent2">
            <a:hueOff val="1774022"/>
            <a:satOff val="658"/>
            <a:lumOff val="-1912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Y" sz="2400" b="1" kern="1200" dirty="0" smtClean="0">
              <a:latin typeface="Sakkal Majalla" panose="02000000000000000000" pitchFamily="2" charset="-78"/>
              <a:cs typeface="Sakkal Majalla" panose="02000000000000000000" pitchFamily="2" charset="-78"/>
            </a:rPr>
            <a:t>أسباب جسدية</a:t>
          </a:r>
          <a:endParaRPr lang="ar-SY" sz="2400" b="1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6572827" y="1513910"/>
        <a:ext cx="1773275" cy="898203"/>
      </dsp:txXfrm>
    </dsp:sp>
    <dsp:sp modelId="{3D26692E-CA27-42F8-AD5A-5F827B815F5D}">
      <dsp:nvSpPr>
        <dsp:cNvPr id="0" name=""/>
        <dsp:cNvSpPr/>
      </dsp:nvSpPr>
      <dsp:spPr>
        <a:xfrm>
          <a:off x="3366413" y="513423"/>
          <a:ext cx="4195728" cy="4195728"/>
        </a:xfrm>
        <a:custGeom>
          <a:avLst/>
          <a:gdLst/>
          <a:ahLst/>
          <a:cxnLst/>
          <a:rect l="0" t="0" r="0" b="0"/>
          <a:pathLst>
            <a:path>
              <a:moveTo>
                <a:pt x="4191275" y="1961250"/>
              </a:moveTo>
              <a:arcTo wR="2097864" hR="2097864" stAng="21375974" swAng="2293543"/>
            </a:path>
          </a:pathLst>
        </a:custGeom>
        <a:noFill/>
        <a:ln w="6350" cap="rnd" cmpd="sng" algn="ctr">
          <a:solidFill>
            <a:schemeClr val="accent2">
              <a:hueOff val="1774022"/>
              <a:satOff val="658"/>
              <a:lumOff val="-1912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E7E736-BC52-4A5D-871A-6A0498042295}">
      <dsp:nvSpPr>
        <dsp:cNvPr id="0" name=""/>
        <dsp:cNvSpPr/>
      </dsp:nvSpPr>
      <dsp:spPr>
        <a:xfrm>
          <a:off x="5762142" y="3810802"/>
          <a:ext cx="1870457" cy="995385"/>
        </a:xfrm>
        <a:prstGeom prst="roundRect">
          <a:avLst/>
        </a:prstGeom>
        <a:solidFill>
          <a:schemeClr val="accent2">
            <a:hueOff val="3548044"/>
            <a:satOff val="1316"/>
            <a:lumOff val="-3824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Y" sz="2400" b="1" kern="1200" dirty="0" smtClean="0">
              <a:latin typeface="Sakkal Majalla" panose="02000000000000000000" pitchFamily="2" charset="-78"/>
              <a:cs typeface="Sakkal Majalla" panose="02000000000000000000" pitchFamily="2" charset="-78"/>
            </a:rPr>
            <a:t>أسباب نفسية انفعالية</a:t>
          </a:r>
          <a:endParaRPr lang="ar-SY" sz="2400" b="1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810733" y="3859393"/>
        <a:ext cx="1773275" cy="898203"/>
      </dsp:txXfrm>
    </dsp:sp>
    <dsp:sp modelId="{2DB63FBE-EED3-4CBD-8B6F-E529756DE91D}">
      <dsp:nvSpPr>
        <dsp:cNvPr id="0" name=""/>
        <dsp:cNvSpPr/>
      </dsp:nvSpPr>
      <dsp:spPr>
        <a:xfrm>
          <a:off x="3366413" y="513423"/>
          <a:ext cx="4195728" cy="4195728"/>
        </a:xfrm>
        <a:custGeom>
          <a:avLst/>
          <a:gdLst/>
          <a:ahLst/>
          <a:cxnLst/>
          <a:rect l="0" t="0" r="0" b="0"/>
          <a:pathLst>
            <a:path>
              <a:moveTo>
                <a:pt x="2389830" y="4175312"/>
              </a:moveTo>
              <a:arcTo wR="2097864" hR="2097864" stAng="4919999" swAng="960001"/>
            </a:path>
          </a:pathLst>
        </a:custGeom>
        <a:noFill/>
        <a:ln w="6350" cap="rnd" cmpd="sng" algn="ctr">
          <a:solidFill>
            <a:schemeClr val="accent2">
              <a:hueOff val="3548044"/>
              <a:satOff val="1316"/>
              <a:lumOff val="-3824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EC8524-1A2A-4BF0-8585-B921C83045BD}">
      <dsp:nvSpPr>
        <dsp:cNvPr id="0" name=""/>
        <dsp:cNvSpPr/>
      </dsp:nvSpPr>
      <dsp:spPr>
        <a:xfrm>
          <a:off x="3295954" y="3810802"/>
          <a:ext cx="1870457" cy="995385"/>
        </a:xfrm>
        <a:prstGeom prst="roundRect">
          <a:avLst/>
        </a:prstGeom>
        <a:solidFill>
          <a:srgbClr val="FF0000"/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Y" sz="2400" b="1" kern="1200" dirty="0" smtClean="0">
              <a:latin typeface="Sakkal Majalla" panose="02000000000000000000" pitchFamily="2" charset="-78"/>
              <a:cs typeface="Sakkal Majalla" panose="02000000000000000000" pitchFamily="2" charset="-78"/>
            </a:rPr>
            <a:t>أسباب اجتماعية أسرية</a:t>
          </a:r>
          <a:endParaRPr lang="ar-SY" sz="2400" b="1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3344545" y="3859393"/>
        <a:ext cx="1773275" cy="898203"/>
      </dsp:txXfrm>
    </dsp:sp>
    <dsp:sp modelId="{39A396D7-0CF7-485A-8EE3-BF2C31ADB2B6}">
      <dsp:nvSpPr>
        <dsp:cNvPr id="0" name=""/>
        <dsp:cNvSpPr/>
      </dsp:nvSpPr>
      <dsp:spPr>
        <a:xfrm>
          <a:off x="3366413" y="513423"/>
          <a:ext cx="4195728" cy="4195728"/>
        </a:xfrm>
        <a:custGeom>
          <a:avLst/>
          <a:gdLst/>
          <a:ahLst/>
          <a:cxnLst/>
          <a:rect l="0" t="0" r="0" b="0"/>
          <a:pathLst>
            <a:path>
              <a:moveTo>
                <a:pt x="368792" y="3285865"/>
              </a:moveTo>
              <a:arcTo wR="2097864" hR="2097864" stAng="8730482" swAng="2293543"/>
            </a:path>
          </a:pathLst>
        </a:custGeom>
        <a:noFill/>
        <a:ln w="6350" cap="rnd" cmpd="sng" algn="ctr">
          <a:solidFill>
            <a:schemeClr val="accent2">
              <a:hueOff val="5322066"/>
              <a:satOff val="1975"/>
              <a:lumOff val="-573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363C32-4810-4069-9059-FEE9CBB48778}">
      <dsp:nvSpPr>
        <dsp:cNvPr id="0" name=""/>
        <dsp:cNvSpPr/>
      </dsp:nvSpPr>
      <dsp:spPr>
        <a:xfrm>
          <a:off x="2533861" y="1465319"/>
          <a:ext cx="1870457" cy="995385"/>
        </a:xfrm>
        <a:prstGeom prst="roundRect">
          <a:avLst/>
        </a:prstGeom>
        <a:solidFill>
          <a:srgbClr val="FF0000"/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Y" sz="2400" b="1" kern="1200" dirty="0" smtClean="0">
              <a:latin typeface="Sakkal Majalla" panose="02000000000000000000" pitchFamily="2" charset="-78"/>
              <a:cs typeface="Sakkal Majalla" panose="02000000000000000000" pitchFamily="2" charset="-78"/>
            </a:rPr>
            <a:t>أسباب تربوية تعليمية</a:t>
          </a:r>
          <a:endParaRPr lang="ar-SY" sz="2400" b="1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582452" y="1513910"/>
        <a:ext cx="1773275" cy="898203"/>
      </dsp:txXfrm>
    </dsp:sp>
    <dsp:sp modelId="{EFF3029D-FBBD-4642-B338-214C1BC9E799}">
      <dsp:nvSpPr>
        <dsp:cNvPr id="0" name=""/>
        <dsp:cNvSpPr/>
      </dsp:nvSpPr>
      <dsp:spPr>
        <a:xfrm>
          <a:off x="3366413" y="513423"/>
          <a:ext cx="4195728" cy="4195728"/>
        </a:xfrm>
        <a:custGeom>
          <a:avLst/>
          <a:gdLst/>
          <a:ahLst/>
          <a:cxnLst/>
          <a:rect l="0" t="0" r="0" b="0"/>
          <a:pathLst>
            <a:path>
              <a:moveTo>
                <a:pt x="346689" y="942692"/>
              </a:moveTo>
              <a:arcTo wR="2097864" hR="2097864" stAng="12804663" swAng="1788828"/>
            </a:path>
          </a:pathLst>
        </a:custGeom>
        <a:noFill/>
        <a:ln w="6350" cap="rnd" cmpd="sng" algn="ctr">
          <a:solidFill>
            <a:schemeClr val="accent2">
              <a:hueOff val="7096088"/>
              <a:satOff val="2633"/>
              <a:lumOff val="-7647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08986D-7B68-44D8-A4CB-4A603EDC5F37}">
      <dsp:nvSpPr>
        <dsp:cNvPr id="0" name=""/>
        <dsp:cNvSpPr/>
      </dsp:nvSpPr>
      <dsp:spPr>
        <a:xfrm>
          <a:off x="4287457" y="429964"/>
          <a:ext cx="2334591" cy="1167295"/>
        </a:xfrm>
        <a:prstGeom prst="roundRect">
          <a:avLst>
            <a:gd name="adj" fmla="val 10000"/>
          </a:avLst>
        </a:prstGeom>
        <a:solidFill>
          <a:srgbClr val="00B0F0"/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Y" sz="2800" kern="1200" dirty="0" smtClean="0"/>
            <a:t>عدم الاستقرار العائلي</a:t>
          </a:r>
          <a:endParaRPr lang="ar-SY" sz="2800" kern="1200" dirty="0"/>
        </a:p>
      </dsp:txBody>
      <dsp:txXfrm>
        <a:off x="4321646" y="464153"/>
        <a:ext cx="2266213" cy="1098917"/>
      </dsp:txXfrm>
    </dsp:sp>
    <dsp:sp modelId="{3E766455-8345-4387-800B-87B2D3C29BEE}">
      <dsp:nvSpPr>
        <dsp:cNvPr id="0" name=""/>
        <dsp:cNvSpPr/>
      </dsp:nvSpPr>
      <dsp:spPr>
        <a:xfrm rot="3030104">
          <a:off x="5764211" y="2250253"/>
          <a:ext cx="1756540" cy="408553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Y" sz="1800" kern="1200"/>
        </a:p>
      </dsp:txBody>
      <dsp:txXfrm>
        <a:off x="5886777" y="2331964"/>
        <a:ext cx="1511408" cy="245131"/>
      </dsp:txXfrm>
    </dsp:sp>
    <dsp:sp modelId="{301E07DD-F5BC-4859-A5FC-AAC20238BD38}">
      <dsp:nvSpPr>
        <dsp:cNvPr id="0" name=""/>
        <dsp:cNvSpPr/>
      </dsp:nvSpPr>
      <dsp:spPr>
        <a:xfrm>
          <a:off x="6662914" y="3311800"/>
          <a:ext cx="2334591" cy="1167295"/>
        </a:xfrm>
        <a:prstGeom prst="roundRect">
          <a:avLst>
            <a:gd name="adj" fmla="val 10000"/>
          </a:avLst>
        </a:prstGeom>
        <a:solidFill>
          <a:srgbClr val="00B050"/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Y" sz="2800" kern="1200" dirty="0" smtClean="0"/>
            <a:t>المستوى الثقافي للأسرة</a:t>
          </a:r>
          <a:endParaRPr lang="ar-SY" sz="2800" kern="1200" dirty="0"/>
        </a:p>
      </dsp:txBody>
      <dsp:txXfrm>
        <a:off x="6697103" y="3345989"/>
        <a:ext cx="2266213" cy="1098917"/>
      </dsp:txXfrm>
    </dsp:sp>
    <dsp:sp modelId="{A14EC1DE-1F7E-4B0E-BE7D-1C7ABC0DD338}">
      <dsp:nvSpPr>
        <dsp:cNvPr id="0" name=""/>
        <dsp:cNvSpPr/>
      </dsp:nvSpPr>
      <dsp:spPr>
        <a:xfrm rot="10792978">
          <a:off x="4624102" y="3695926"/>
          <a:ext cx="1756540" cy="408553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2">
            <a:hueOff val="3548044"/>
            <a:satOff val="1316"/>
            <a:lumOff val="-382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Y" sz="1800" kern="1200"/>
        </a:p>
      </dsp:txBody>
      <dsp:txXfrm rot="10800000">
        <a:off x="4746668" y="3777637"/>
        <a:ext cx="1511408" cy="245131"/>
      </dsp:txXfrm>
    </dsp:sp>
    <dsp:sp modelId="{595C0783-C72D-48FA-9FB6-EF17CFF929DB}">
      <dsp:nvSpPr>
        <dsp:cNvPr id="0" name=""/>
        <dsp:cNvSpPr/>
      </dsp:nvSpPr>
      <dsp:spPr>
        <a:xfrm>
          <a:off x="2007239" y="3321310"/>
          <a:ext cx="2334591" cy="1167295"/>
        </a:xfrm>
        <a:prstGeom prst="roundRect">
          <a:avLst>
            <a:gd name="adj" fmla="val 10000"/>
          </a:avLst>
        </a:prstGeom>
        <a:solidFill>
          <a:srgbClr val="FF0000"/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Y" sz="2800" kern="1200" dirty="0" smtClean="0"/>
            <a:t>الوضع الاقتصادي للأسرة</a:t>
          </a:r>
          <a:endParaRPr lang="ar-SY" sz="2800" kern="1200" dirty="0"/>
        </a:p>
      </dsp:txBody>
      <dsp:txXfrm>
        <a:off x="2041428" y="3355499"/>
        <a:ext cx="2266213" cy="1098917"/>
      </dsp:txXfrm>
    </dsp:sp>
    <dsp:sp modelId="{730BAFC1-AA62-422D-8BFA-45006363724B}">
      <dsp:nvSpPr>
        <dsp:cNvPr id="0" name=""/>
        <dsp:cNvSpPr/>
      </dsp:nvSpPr>
      <dsp:spPr>
        <a:xfrm rot="18495634">
          <a:off x="3436374" y="2255008"/>
          <a:ext cx="1756540" cy="408553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2">
            <a:hueOff val="7096088"/>
            <a:satOff val="2633"/>
            <a:lumOff val="-764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Y" sz="1800" kern="1200"/>
        </a:p>
      </dsp:txBody>
      <dsp:txXfrm>
        <a:off x="3558940" y="2336719"/>
        <a:ext cx="1511408" cy="24513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25D69E-B82B-4075-BE47-FD90EB3E909A}">
      <dsp:nvSpPr>
        <dsp:cNvPr id="0" name=""/>
        <dsp:cNvSpPr/>
      </dsp:nvSpPr>
      <dsp:spPr>
        <a:xfrm>
          <a:off x="1847" y="227574"/>
          <a:ext cx="4239641" cy="4116851"/>
        </a:xfrm>
        <a:prstGeom prst="ellipse">
          <a:avLst/>
        </a:prstGeom>
        <a:solidFill>
          <a:srgbClr val="0070C0"/>
        </a:solidFill>
        <a:ln w="485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5000" dist="25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Y" sz="3200" b="1" kern="1200" dirty="0" smtClean="0">
              <a:latin typeface="Sakkal Majalla" panose="02000000000000000000" pitchFamily="2" charset="-78"/>
              <a:cs typeface="Sakkal Majalla" panose="02000000000000000000" pitchFamily="2" charset="-78"/>
            </a:rPr>
            <a:t>الأسباب التربوية التعليمية  للتأخر الدراسي</a:t>
          </a:r>
          <a:endParaRPr lang="en-US" sz="3200" b="1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622728" y="830473"/>
        <a:ext cx="2997879" cy="2911053"/>
      </dsp:txXfrm>
    </dsp:sp>
    <dsp:sp modelId="{A31E9DE3-AE2E-4121-BA91-BC3138DA3413}">
      <dsp:nvSpPr>
        <dsp:cNvPr id="0" name=""/>
        <dsp:cNvSpPr/>
      </dsp:nvSpPr>
      <dsp:spPr>
        <a:xfrm rot="19196413">
          <a:off x="4207252" y="1681146"/>
          <a:ext cx="150709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507094" y="0"/>
              </a:lnTo>
            </a:path>
          </a:pathLst>
        </a:custGeom>
        <a:noFill/>
        <a:ln w="48000" cap="flat" cmpd="thickThin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19DE6A-3E2F-45F3-AAE1-792A42DFB701}">
      <dsp:nvSpPr>
        <dsp:cNvPr id="0" name=""/>
        <dsp:cNvSpPr/>
      </dsp:nvSpPr>
      <dsp:spPr>
        <a:xfrm>
          <a:off x="5537544" y="1196173"/>
          <a:ext cx="630341" cy="0"/>
        </a:xfrm>
        <a:prstGeom prst="line">
          <a:avLst/>
        </a:prstGeom>
        <a:noFill/>
        <a:ln w="48000" cap="flat" cmpd="thickThin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7DF2C5-3D20-46E3-A8B2-8184764A41E2}">
      <dsp:nvSpPr>
        <dsp:cNvPr id="0" name=""/>
        <dsp:cNvSpPr/>
      </dsp:nvSpPr>
      <dsp:spPr>
        <a:xfrm>
          <a:off x="6167886" y="27085"/>
          <a:ext cx="4469692" cy="2338174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1376" tIns="341376" rIns="341376" bIns="341376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Y" sz="4800" kern="1200" dirty="0" smtClean="0">
              <a:latin typeface="Sakkal Majalla" panose="02000000000000000000" pitchFamily="2" charset="-78"/>
              <a:cs typeface="Sakkal Majalla" panose="02000000000000000000" pitchFamily="2" charset="-78"/>
            </a:rPr>
            <a:t>البيئة المدرسية</a:t>
          </a:r>
          <a:endParaRPr lang="en-US" sz="48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6167886" y="27085"/>
        <a:ext cx="4469692" cy="2338174"/>
      </dsp:txXfrm>
    </dsp:sp>
    <dsp:sp modelId="{4A3C89F0-E4A4-445F-9914-BB34BD47E6A7}">
      <dsp:nvSpPr>
        <dsp:cNvPr id="0" name=""/>
        <dsp:cNvSpPr/>
      </dsp:nvSpPr>
      <dsp:spPr>
        <a:xfrm rot="2520153">
          <a:off x="4184583" y="2934843"/>
          <a:ext cx="155490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554907" y="0"/>
              </a:lnTo>
            </a:path>
          </a:pathLst>
        </a:custGeom>
        <a:noFill/>
        <a:ln w="48000" cap="flat" cmpd="thickThin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06E434-AB6E-4DE2-A33F-DC259A692E1F}">
      <dsp:nvSpPr>
        <dsp:cNvPr id="0" name=""/>
        <dsp:cNvSpPr/>
      </dsp:nvSpPr>
      <dsp:spPr>
        <a:xfrm>
          <a:off x="5539775" y="3455087"/>
          <a:ext cx="629790" cy="0"/>
        </a:xfrm>
        <a:prstGeom prst="line">
          <a:avLst/>
        </a:prstGeom>
        <a:noFill/>
        <a:ln w="48000" cap="flat" cmpd="thickThin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B6A703-3A5F-4D8E-B87A-E04C2BCB8D4C}">
      <dsp:nvSpPr>
        <dsp:cNvPr id="0" name=""/>
        <dsp:cNvSpPr/>
      </dsp:nvSpPr>
      <dsp:spPr>
        <a:xfrm>
          <a:off x="6169565" y="2365260"/>
          <a:ext cx="4465783" cy="2179653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1376" tIns="341376" rIns="341376" bIns="341376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Y" sz="4800" kern="1200" dirty="0" smtClean="0">
              <a:latin typeface="Sakkal Majalla" panose="02000000000000000000" pitchFamily="2" charset="-78"/>
              <a:cs typeface="Sakkal Majalla" panose="02000000000000000000" pitchFamily="2" charset="-78"/>
            </a:rPr>
            <a:t>العوامل البشرية</a:t>
          </a:r>
          <a:endParaRPr lang="en-US" sz="48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6169565" y="2365260"/>
        <a:ext cx="4465783" cy="217965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BE7066-7577-4CDF-A135-595CDBAD74C9}">
      <dsp:nvSpPr>
        <dsp:cNvPr id="0" name=""/>
        <dsp:cNvSpPr/>
      </dsp:nvSpPr>
      <dsp:spPr>
        <a:xfrm>
          <a:off x="4229097" y="1314448"/>
          <a:ext cx="2200278" cy="220027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Y" sz="3600" kern="1200" dirty="0" smtClean="0">
              <a:latin typeface="Sakkal Majalla" panose="02000000000000000000" pitchFamily="2" charset="-78"/>
              <a:cs typeface="Sakkal Majalla" panose="02000000000000000000" pitchFamily="2" charset="-78"/>
            </a:rPr>
            <a:t>علاج التأخر الدراسي</a:t>
          </a:r>
          <a:endParaRPr lang="en-US" sz="36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4336506" y="1421857"/>
        <a:ext cx="1985460" cy="1985460"/>
      </dsp:txXfrm>
    </dsp:sp>
    <dsp:sp modelId="{6060369E-422B-4FEF-8B23-A821CD45C0F9}">
      <dsp:nvSpPr>
        <dsp:cNvPr id="0" name=""/>
        <dsp:cNvSpPr/>
      </dsp:nvSpPr>
      <dsp:spPr>
        <a:xfrm rot="16200000">
          <a:off x="5182282" y="1167493"/>
          <a:ext cx="29390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93908" y="0"/>
              </a:lnTo>
            </a:path>
          </a:pathLst>
        </a:custGeom>
        <a:noFill/>
        <a:ln w="48000" cap="flat" cmpd="thickThin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67CA84-B7AC-44A4-A9A0-1E8F7E575764}">
      <dsp:nvSpPr>
        <dsp:cNvPr id="0" name=""/>
        <dsp:cNvSpPr/>
      </dsp:nvSpPr>
      <dsp:spPr>
        <a:xfrm>
          <a:off x="4274270" y="-49045"/>
          <a:ext cx="2109932" cy="1069584"/>
        </a:xfrm>
        <a:prstGeom prst="roundRect">
          <a:avLst/>
        </a:prstGeom>
        <a:solidFill>
          <a:srgbClr val="A319A3"/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740" tIns="78740" rIns="78740" bIns="7874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Y" sz="3100" kern="1200" dirty="0" smtClean="0">
              <a:latin typeface="Sakkal Majalla" panose="02000000000000000000" pitchFamily="2" charset="-78"/>
              <a:cs typeface="Sakkal Majalla" panose="02000000000000000000" pitchFamily="2" charset="-78"/>
            </a:rPr>
            <a:t>العلاج الاجتماعي</a:t>
          </a:r>
          <a:endParaRPr lang="en-US" sz="31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4326483" y="3168"/>
        <a:ext cx="2005506" cy="965158"/>
      </dsp:txXfrm>
    </dsp:sp>
    <dsp:sp modelId="{27EF174A-8F61-42C1-BB93-59076CFD805F}">
      <dsp:nvSpPr>
        <dsp:cNvPr id="0" name=""/>
        <dsp:cNvSpPr/>
      </dsp:nvSpPr>
      <dsp:spPr>
        <a:xfrm>
          <a:off x="6429376" y="2414587"/>
          <a:ext cx="69053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90531" y="0"/>
              </a:lnTo>
            </a:path>
          </a:pathLst>
        </a:custGeom>
        <a:noFill/>
        <a:ln w="48000" cap="flat" cmpd="thickThin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56DA09-8EA6-4397-802B-8A25E239C59C}">
      <dsp:nvSpPr>
        <dsp:cNvPr id="0" name=""/>
        <dsp:cNvSpPr/>
      </dsp:nvSpPr>
      <dsp:spPr>
        <a:xfrm>
          <a:off x="7119908" y="1879795"/>
          <a:ext cx="2109932" cy="1069584"/>
        </a:xfrm>
        <a:prstGeom prst="roundRect">
          <a:avLst/>
        </a:prstGeom>
        <a:solidFill>
          <a:srgbClr val="92DC0C"/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360" tIns="86360" rIns="86360" bIns="8636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Y" sz="3400" kern="1200" dirty="0" smtClean="0">
              <a:latin typeface="Sakkal Majalla" panose="02000000000000000000" pitchFamily="2" charset="-78"/>
              <a:cs typeface="Sakkal Majalla" panose="02000000000000000000" pitchFamily="2" charset="-78"/>
            </a:rPr>
            <a:t>العلاج الطبي</a:t>
          </a:r>
          <a:endParaRPr lang="en-US" sz="34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172121" y="1932008"/>
        <a:ext cx="2005506" cy="965158"/>
      </dsp:txXfrm>
    </dsp:sp>
    <dsp:sp modelId="{6C5A4515-8239-467C-B786-F978EEE6E06F}">
      <dsp:nvSpPr>
        <dsp:cNvPr id="0" name=""/>
        <dsp:cNvSpPr/>
      </dsp:nvSpPr>
      <dsp:spPr>
        <a:xfrm rot="5400000">
          <a:off x="5182282" y="3661681"/>
          <a:ext cx="29390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93908" y="0"/>
              </a:lnTo>
            </a:path>
          </a:pathLst>
        </a:custGeom>
        <a:noFill/>
        <a:ln w="48000" cap="flat" cmpd="thickThin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16571D-18BE-4FF6-9B68-A5A424805F04}">
      <dsp:nvSpPr>
        <dsp:cNvPr id="0" name=""/>
        <dsp:cNvSpPr/>
      </dsp:nvSpPr>
      <dsp:spPr>
        <a:xfrm>
          <a:off x="4274270" y="3808635"/>
          <a:ext cx="2109932" cy="1069584"/>
        </a:xfrm>
        <a:prstGeom prst="roundRect">
          <a:avLst/>
        </a:prstGeom>
        <a:solidFill>
          <a:srgbClr val="002060"/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360" tIns="86360" rIns="86360" bIns="8636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Y" sz="3400" kern="1200" dirty="0" smtClean="0">
              <a:latin typeface="Sakkal Majalla" panose="02000000000000000000" pitchFamily="2" charset="-78"/>
              <a:cs typeface="Sakkal Majalla" panose="02000000000000000000" pitchFamily="2" charset="-78"/>
            </a:rPr>
            <a:t>العلاج النفسي</a:t>
          </a:r>
          <a:endParaRPr lang="en-US" sz="34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4326483" y="3860848"/>
        <a:ext cx="2005506" cy="965158"/>
      </dsp:txXfrm>
    </dsp:sp>
    <dsp:sp modelId="{32C6C3AB-06D2-4747-AFE5-A0F7AFF18C17}">
      <dsp:nvSpPr>
        <dsp:cNvPr id="0" name=""/>
        <dsp:cNvSpPr/>
      </dsp:nvSpPr>
      <dsp:spPr>
        <a:xfrm rot="10789524">
          <a:off x="3597985" y="2418901"/>
          <a:ext cx="63111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31113" y="0"/>
              </a:lnTo>
            </a:path>
          </a:pathLst>
        </a:custGeom>
        <a:noFill/>
        <a:ln w="48000" cap="flat" cmpd="thickThin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6630B6-305C-4427-9E66-3CFEE3391478}">
      <dsp:nvSpPr>
        <dsp:cNvPr id="0" name=""/>
        <dsp:cNvSpPr/>
      </dsp:nvSpPr>
      <dsp:spPr>
        <a:xfrm>
          <a:off x="1488054" y="1888285"/>
          <a:ext cx="2109932" cy="1069584"/>
        </a:xfrm>
        <a:prstGeom prst="roundRect">
          <a:avLst/>
        </a:prstGeom>
        <a:solidFill>
          <a:srgbClr val="FFC000"/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360" tIns="86360" rIns="86360" bIns="8636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Y" sz="3400" kern="1200" dirty="0" smtClean="0">
              <a:latin typeface="Sakkal Majalla" panose="02000000000000000000" pitchFamily="2" charset="-78"/>
              <a:cs typeface="Sakkal Majalla" panose="02000000000000000000" pitchFamily="2" charset="-78"/>
            </a:rPr>
            <a:t>العلاج التربوي</a:t>
          </a:r>
          <a:endParaRPr lang="en-US" sz="34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1540267" y="1940498"/>
        <a:ext cx="2005506" cy="9651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SubStepProcess">
  <dgm:title val=""/>
  <dgm:desc val=""/>
  <dgm:catLst>
    <dgm:cat type="process" pri="122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61" srcId="1" destId="11" srcOrd="0" destOrd="0"/>
        <dgm:cxn modelId="62" srcId="1" destId="12" srcOrd="1" destOrd="0"/>
        <dgm:cxn modelId="7" srcId="0" destId="2" srcOrd="0" destOrd="0"/>
        <dgm:cxn modelId="8" srcId="0" destId="3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8" srcId="0" destId="1" srcOrd="0" destOrd="0"/>
        <dgm:cxn modelId="81" srcId="1" destId="11" srcOrd="0" destOrd="0"/>
        <dgm:cxn modelId="82" srcId="1" destId="12" srcOrd="1" destOrd="0"/>
        <dgm:cxn modelId="9" srcId="0" destId="2" srcOrd="0" destOrd="0"/>
        <dgm:cxn modelId="10" srcId="0" destId="3" srcOrd="0" destOrd="0"/>
        <dgm:cxn modelId="11" srcId="0" destId="4" srcOrd="0" destOrd="0"/>
      </dgm:cxnLst>
      <dgm:bg/>
      <dgm:whole/>
    </dgm:dataModel>
  </dgm:clrData>
  <dgm:layoutNode name="Name0">
    <dgm:varLst>
      <dgm:chMax val="7"/>
      <dgm:dir/>
      <dgm:animOne val="branch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Tx1" refType="w"/>
      <dgm:constr type="w" for="ch" forName="chLin1" refType="w" refFor="ch" refForName="parTx1" fact="1.38"/>
      <dgm:constr type="h" for="ch" forName="chLin1" refType="h"/>
      <dgm:constr type="w" for="ch" forName="spPre1" refType="w" fact="0.27"/>
      <dgm:constr type="w" for="ch" forName="spPost1" refType="w" fact="0.27"/>
      <dgm:constr type="h" for="ch" forName="spPre1" refType="h"/>
      <dgm:constr type="h" for="ch" forName="spPost1" refType="h"/>
      <dgm:constr type="primFontSz" for="ch" forName="parTx1" val="65"/>
      <dgm:constr type="primFontSz" for="des" forName="desTx1" refType="primFontSz" refFor="ch" refForName="parTx1" fact="0.78"/>
      <dgm:constr type="primFontSz" for="des" forName="desTx1" op="equ"/>
      <dgm:constr type="w" for="ch" forName="parTx2" refType="w"/>
      <dgm:constr type="w" for="ch" forName="chLin2" refType="w" refFor="ch" refForName="parTx2" fact="1.38"/>
      <dgm:constr type="h" for="ch" forName="chLin2" refType="h"/>
      <dgm:constr type="w" for="ch" forName="spPre2" refType="w" fact="0.54"/>
      <dgm:constr type="w" for="ch" forName="spPost2" refType="w" fact="0.54"/>
      <dgm:constr type="h" for="ch" forName="spPre2" refType="h"/>
      <dgm:constr type="h" for="ch" forName="spPost2" refType="h"/>
      <dgm:constr type="primFontSz" for="ch" forName="parTx2" refType="primFontSz" refFor="ch" refForName="parTx1" op="equ"/>
      <dgm:constr type="primFontSz" for="des" forName="desTx2" refType="primFontSz" refFor="des" refForName="desTx1" op="equ"/>
      <dgm:constr type="w" for="ch" forName="parTx3" refType="w"/>
      <dgm:constr type="w" for="ch" forName="chLin3" refType="w" refFor="ch" refForName="parTx3" fact="1.38"/>
      <dgm:constr type="h" for="ch" forName="chLin3" refType="h"/>
      <dgm:constr type="w" for="ch" forName="spPre3" refType="w" fact="0.54"/>
      <dgm:constr type="w" for="ch" forName="spPost3" refType="w" fact="0.54"/>
      <dgm:constr type="h" for="ch" forName="spPre3" refType="h"/>
      <dgm:constr type="h" for="ch" forName="spPost3" refType="h"/>
      <dgm:constr type="primFontSz" for="ch" forName="parTx3" refType="primFontSz" refFor="ch" refForName="parTx1" op="equ"/>
      <dgm:constr type="primFontSz" for="des" forName="desTx3" refType="primFontSz" refFor="des" refForName="desTx1" op="equ"/>
      <dgm:constr type="w" for="ch" forName="parTx4" refType="w"/>
      <dgm:constr type="w" for="ch" forName="chLin4" refType="w" refFor="ch" refForName="parTx4" fact="1.38"/>
      <dgm:constr type="h" for="ch" forName="chLin4" refType="h"/>
      <dgm:constr type="w" for="ch" forName="spPre4" refType="w" fact="0.54"/>
      <dgm:constr type="w" for="ch" forName="spPost4" refType="w" fact="0.54"/>
      <dgm:constr type="h" for="ch" forName="spPre4" refType="h"/>
      <dgm:constr type="h" for="ch" forName="spPost4" refType="h"/>
      <dgm:constr type="primFontSz" for="ch" forName="parTx4" refType="primFontSz" refFor="ch" refForName="parTx1" op="equ"/>
      <dgm:constr type="primFontSz" for="des" forName="desTx4" refType="primFontSz" refFor="des" refForName="desTx1" op="equ"/>
      <dgm:constr type="w" for="ch" forName="parTx5" refType="w"/>
      <dgm:constr type="w" for="ch" forName="chLin5" refType="w" refFor="ch" refForName="parTx5" fact="1.38"/>
      <dgm:constr type="h" for="ch" forName="chLin5" refType="h"/>
      <dgm:constr type="w" for="ch" forName="spPre5" refType="w" fact="0.54"/>
      <dgm:constr type="w" for="ch" forName="spPost5" refType="w" fact="0.54"/>
      <dgm:constr type="h" for="ch" forName="spPre5" refType="h"/>
      <dgm:constr type="h" for="ch" forName="spPost5" refType="h"/>
      <dgm:constr type="primFontSz" for="ch" forName="parTx5" refType="primFontSz" refFor="ch" refForName="parTx1" op="equ"/>
      <dgm:constr type="primFontSz" for="des" forName="desTx5" refType="primFontSz" refFor="des" refForName="desTx1" op="equ"/>
      <dgm:constr type="w" for="ch" forName="parTx6" refType="w"/>
      <dgm:constr type="w" for="ch" forName="chLin6" refType="w" refFor="ch" refForName="parTx6" fact="1.38"/>
      <dgm:constr type="h" for="ch" forName="chLin6" refType="h"/>
      <dgm:constr type="w" for="ch" forName="spPre6" refType="w" fact="0.54"/>
      <dgm:constr type="w" for="ch" forName="spPost6" refType="w" fact="0.54"/>
      <dgm:constr type="h" for="ch" forName="spPre6" refType="h"/>
      <dgm:constr type="h" for="ch" forName="spPost6" refType="h"/>
      <dgm:constr type="primFontSz" for="ch" forName="parTx6" refType="primFontSz" refFor="ch" refForName="parTx1" op="equ"/>
      <dgm:constr type="primFontSz" for="des" forName="desTx6" refType="primFontSz" refFor="des" refForName="desTx1" op="equ"/>
      <dgm:constr type="w" for="ch" forName="parTx7" refType="w"/>
      <dgm:constr type="w" for="ch" forName="chLin7" refType="w" refFor="ch" refForName="parTx7" fact="1.38"/>
      <dgm:constr type="h" for="ch" forName="chLin7" refType="h"/>
      <dgm:constr type="w" for="ch" forName="spPre7" refType="w" fact="0.54"/>
      <dgm:constr type="w" for="ch" forName="spPost7" refType="w" fact="0.54"/>
      <dgm:constr type="h" for="ch" forName="spPre7" refType="h"/>
      <dgm:constr type="h" for="ch" forName="spPost7" refType="h"/>
      <dgm:constr type="primFontSz" for="ch" forName="parTx7" refType="primFontSz" refFor="ch" refForName="parTx1" op="equ"/>
      <dgm:constr type="primFontSz" for="des" forName="desTx7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parTx1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7">
            <dgm:if name="Name8" axis="ch" ptType="node" func="cnt" op="gte" val="1">
              <dgm:layoutNode name="spPre1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1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1" refType="w" fact="0.77"/>
                  <dgm:constr type="w" for="ch" forName="top1" refType="w" refFor="ch" refForName="txAndLines1" fact="0.78"/>
                </dgm:constrLst>
                <dgm:forEach name="Name9" axis="ch">
                  <dgm:forEach name="Name10" axis="self" ptType="parTrans">
                    <dgm:layoutNode name="Name11" styleLbl="parChTrans1D1">
                      <dgm:choose name="Name12">
                        <dgm:if name="Name13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1"/>
                          </dgm:alg>
                        </dgm:if>
                        <dgm:else name="Name14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1"/>
                            <dgm:param type="dstNode" val="anchor1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5" axis="self" ptType="node">
                    <dgm:choose name="Name16">
                      <dgm:if name="Name17" axis="par ch" ptType="node node" func="cnt" op="equ" val="1">
                        <dgm:layoutNode name="top1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8"/>
                    </dgm:choose>
                    <dgm:layoutNode name="txAndLines1">
                      <dgm:choose name="Name19">
                        <dgm:if name="Name20" func="var" arg="dir" op="equ" val="norm">
                          <dgm:alg type="lin"/>
                        </dgm:if>
                        <dgm:else name="Name21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22">
                        <dgm:if name="Name23" axis="root ch" ptType="all node" func="cnt" op="gte" val="2">
                          <dgm:constrLst>
                            <dgm:constr type="w" for="ch" forName="anchor1" refType="w"/>
                            <dgm:constr type="w" for="ch" forName="backup1" refType="w" fact="-1"/>
                            <dgm:constr type="w" for="ch" forName="preLine1" refType="w" fact="0.11"/>
                            <dgm:constr type="w" for="ch" forName="desTx1" refType="w" fact="0.78"/>
                            <dgm:constr type="w" for="ch" forName="postLine1" refType="w" fact="0.11"/>
                          </dgm:constrLst>
                        </dgm:if>
                        <dgm:else name="Name24">
                          <dgm:constrLst>
                            <dgm:constr type="w" for="ch" forName="anchor1" refType="w" fact="0.89"/>
                            <dgm:constr type="w" for="ch" forName="backup1" refType="w" fact="-0.89"/>
                            <dgm:constr type="w" for="ch" forName="preLine1" refType="w" fact="0.11"/>
                            <dgm:constr type="w" for="ch" forName="desTx1" refType="w" fact="0.78"/>
                          </dgm:constrLst>
                        </dgm:else>
                      </dgm:choose>
                      <dgm:layoutNode name="anchor1" moveWith="desTx1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1" moveWith="desTx1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1" styleLbl="parChTrans1D1" moveWith="desTx1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1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25">
                        <dgm:if name="Name26" axis="root ch" ptType="all node" func="cnt" op="gte" val="2">
                          <dgm:layoutNode name="postLine1" styleLbl="parChTrans1D1" moveWith="desTx1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27"/>
                      </dgm:choose>
                    </dgm:layoutNode>
                  </dgm:forEach>
                  <dgm:choose name="Name28">
                    <dgm:if name="Name29" axis="root ch" ptType="all node" func="cnt" op="gte" val="2">
                      <dgm:forEach name="Name30" axis="self" ptType="parTrans">
                        <dgm:layoutNode name="Name31" styleLbl="parChTrans1D1">
                          <dgm:choose name="Name32">
                            <dgm:if name="Name33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2"/>
                                <dgm:param type="endSty" val="noArr"/>
                                <dgm:param type="dstNode" val="anchor1"/>
                              </dgm:alg>
                            </dgm:if>
                            <dgm:else name="Name34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2"/>
                                <dgm:param type="dstNode" val="anchor1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35"/>
                  </dgm:choose>
                </dgm:forEach>
              </dgm:layoutNode>
              <dgm:choose name="Name36">
                <dgm:if name="Name37" axis="root ch" ptType="all node" func="cnt" op="gte" val="2">
                  <dgm:layoutNode name="spPost1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38"/>
              </dgm:choose>
            </dgm:if>
            <dgm:else name="Name39"/>
          </dgm:choose>
        </dgm:if>
        <dgm:if name="Name40" axis="self" ptType="node" func="pos" op="equ" val="2">
          <dgm:layoutNode name="parTx2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41">
            <dgm:if name="Name42" axis="ch" ptType="node" func="cnt" op="gte" val="1">
              <dgm:layoutNode name="spPre2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2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2" refType="w" fact="0.77"/>
                  <dgm:constr type="w" for="ch" forName="top2" refType="w" refFor="ch" refForName="txAndLines2" fact="0.78"/>
                </dgm:constrLst>
                <dgm:forEach name="Name43" axis="ch">
                  <dgm:forEach name="Name44" axis="self" ptType="parTrans">
                    <dgm:layoutNode name="Name45" styleLbl="parChTrans1D1">
                      <dgm:choose name="Name46">
                        <dgm:if name="Name47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2"/>
                          </dgm:alg>
                        </dgm:if>
                        <dgm:else name="Name48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2"/>
                            <dgm:param type="dstNode" val="anchor2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49" axis="self" ptType="node">
                    <dgm:choose name="Name50">
                      <dgm:if name="Name51" axis="par ch" ptType="node node" func="cnt" op="equ" val="1">
                        <dgm:layoutNode name="top2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52"/>
                    </dgm:choose>
                    <dgm:layoutNode name="txAndLines2">
                      <dgm:choose name="Name53">
                        <dgm:if name="Name54" func="var" arg="dir" op="equ" val="norm">
                          <dgm:alg type="lin"/>
                        </dgm:if>
                        <dgm:else name="Name55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56">
                        <dgm:if name="Name57" axis="root ch" ptType="all node" func="cnt" op="gte" val="3">
                          <dgm:constrLst>
                            <dgm:constr type="w" for="ch" forName="anchor2" refType="w"/>
                            <dgm:constr type="w" for="ch" forName="backup2" refType="w" fact="-1"/>
                            <dgm:constr type="w" for="ch" forName="preLine2" refType="w" fact="0.11"/>
                            <dgm:constr type="w" for="ch" forName="desTx2" refType="w" fact="0.78"/>
                            <dgm:constr type="w" for="ch" forName="postLine2" refType="w" fact="0.11"/>
                          </dgm:constrLst>
                        </dgm:if>
                        <dgm:else name="Name58">
                          <dgm:constrLst>
                            <dgm:constr type="w" for="ch" forName="anchor2" refType="w" fact="0.89"/>
                            <dgm:constr type="w" for="ch" forName="backup2" refType="w" fact="-0.89"/>
                            <dgm:constr type="w" for="ch" forName="preLine2" refType="w" fact="0.11"/>
                            <dgm:constr type="w" for="ch" forName="desTx2" refType="w" fact="0.78"/>
                          </dgm:constrLst>
                        </dgm:else>
                      </dgm:choose>
                      <dgm:layoutNode name="anchor2" moveWith="desTx2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2" moveWith="desTx2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2" styleLbl="parChTrans1D1" moveWith="desTx2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2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59">
                        <dgm:if name="Name60" axis="root ch" ptType="all node" func="cnt" op="gte" val="3">
                          <dgm:layoutNode name="postLine2" styleLbl="parChTrans1D1" moveWith="desTx2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61"/>
                      </dgm:choose>
                    </dgm:layoutNode>
                  </dgm:forEach>
                  <dgm:choose name="Name62">
                    <dgm:if name="Name63" axis="root ch" ptType="all node" func="cnt" op="gte" val="3">
                      <dgm:forEach name="Name64" axis="self" ptType="parTrans">
                        <dgm:layoutNode name="Name65" styleLbl="parChTrans1D1">
                          <dgm:choose name="Name66">
                            <dgm:if name="Name67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3"/>
                                <dgm:param type="endSty" val="noArr"/>
                                <dgm:param type="dstNode" val="anchor2"/>
                              </dgm:alg>
                            </dgm:if>
                            <dgm:else name="Name68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3"/>
                                <dgm:param type="dstNode" val="anchor2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69"/>
                  </dgm:choose>
                </dgm:forEach>
              </dgm:layoutNode>
              <dgm:choose name="Name70">
                <dgm:if name="Name71" axis="root ch" ptType="all node" func="cnt" op="gte" val="3">
                  <dgm:layoutNode name="spPost2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72"/>
              </dgm:choose>
            </dgm:if>
            <dgm:else name="Name73"/>
          </dgm:choose>
        </dgm:if>
        <dgm:if name="Name74" axis="self" ptType="node" func="pos" op="equ" val="3">
          <dgm:layoutNode name="parTx3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75">
            <dgm:if name="Name76" axis="ch" ptType="node" func="cnt" op="gte" val="1">
              <dgm:layoutNode name="spPre3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3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3" refType="w" fact="0.77"/>
                  <dgm:constr type="w" for="ch" forName="top3" refType="w" refFor="ch" refForName="txAndLines3" fact="0.78"/>
                </dgm:constrLst>
                <dgm:forEach name="Name77" axis="ch">
                  <dgm:forEach name="Name78" axis="self" ptType="parTrans">
                    <dgm:layoutNode name="Name79" styleLbl="parChTrans1D1">
                      <dgm:choose name="Name80">
                        <dgm:if name="Name81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3"/>
                          </dgm:alg>
                        </dgm:if>
                        <dgm:else name="Name82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3"/>
                            <dgm:param type="dstNode" val="anchor3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83" axis="self" ptType="node">
                    <dgm:choose name="Name84">
                      <dgm:if name="Name85" axis="par ch" ptType="node node" func="cnt" op="equ" val="1">
                        <dgm:layoutNode name="top3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86"/>
                    </dgm:choose>
                    <dgm:layoutNode name="txAndLines3">
                      <dgm:choose name="Name87">
                        <dgm:if name="Name88" func="var" arg="dir" op="equ" val="norm">
                          <dgm:alg type="lin"/>
                        </dgm:if>
                        <dgm:else name="Name89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90">
                        <dgm:if name="Name91" axis="root ch" ptType="all node" func="cnt" op="gte" val="4">
                          <dgm:constrLst>
                            <dgm:constr type="w" for="ch" forName="anchor3" refType="w"/>
                            <dgm:constr type="w" for="ch" forName="backup3" refType="w" fact="-1"/>
                            <dgm:constr type="w" for="ch" forName="preLine3" refType="w" fact="0.11"/>
                            <dgm:constr type="w" for="ch" forName="desTx3" refType="w" fact="0.78"/>
                            <dgm:constr type="w" for="ch" forName="postLine3" refType="w" fact="0.11"/>
                          </dgm:constrLst>
                        </dgm:if>
                        <dgm:else name="Name92">
                          <dgm:constrLst>
                            <dgm:constr type="w" for="ch" forName="anchor3" refType="w" fact="0.89"/>
                            <dgm:constr type="w" for="ch" forName="backup3" refType="w" fact="-0.89"/>
                            <dgm:constr type="w" for="ch" forName="preLine3" refType="w" fact="0.11"/>
                            <dgm:constr type="w" for="ch" forName="desTx3" refType="w" fact="0.78"/>
                          </dgm:constrLst>
                        </dgm:else>
                      </dgm:choose>
                      <dgm:layoutNode name="anchor3" moveWith="desTx3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3" moveWith="desTx3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3" styleLbl="parChTrans1D1" moveWith="desTx3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3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93">
                        <dgm:if name="Name94" axis="root ch" ptType="all node" func="cnt" op="gte" val="4">
                          <dgm:layoutNode name="postLine3" styleLbl="parChTrans1D1" moveWith="desTx3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95"/>
                      </dgm:choose>
                    </dgm:layoutNode>
                  </dgm:forEach>
                  <dgm:choose name="Name96">
                    <dgm:if name="Name97" axis="root ch" ptType="all node" func="cnt" op="gte" val="4">
                      <dgm:forEach name="Name98" axis="self" ptType="parTrans">
                        <dgm:layoutNode name="Name99" styleLbl="parChTrans1D1">
                          <dgm:choose name="Name100">
                            <dgm:if name="Name101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4"/>
                                <dgm:param type="endSty" val="noArr"/>
                                <dgm:param type="dstNode" val="anchor3"/>
                              </dgm:alg>
                            </dgm:if>
                            <dgm:else name="Name102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4"/>
                                <dgm:param type="dstNode" val="anchor3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03"/>
                  </dgm:choose>
                </dgm:forEach>
              </dgm:layoutNode>
              <dgm:choose name="Name104">
                <dgm:if name="Name105" axis="root ch" ptType="all node" func="cnt" op="gte" val="4">
                  <dgm:layoutNode name="spPost3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06"/>
              </dgm:choose>
            </dgm:if>
            <dgm:else name="Name107"/>
          </dgm:choose>
        </dgm:if>
        <dgm:if name="Name108" axis="self" ptType="node" func="pos" op="equ" val="4">
          <dgm:layoutNode name="parTx4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09">
            <dgm:if name="Name110" axis="ch" ptType="node" func="cnt" op="gte" val="1">
              <dgm:layoutNode name="spPre4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4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4" refType="w" fact="0.77"/>
                  <dgm:constr type="w" for="ch" forName="top4" refType="w" refFor="ch" refForName="txAndLines4" fact="0.78"/>
                </dgm:constrLst>
                <dgm:forEach name="Name111" axis="ch">
                  <dgm:forEach name="Name112" axis="self" ptType="parTrans">
                    <dgm:layoutNode name="Name113" styleLbl="parChTrans1D1">
                      <dgm:choose name="Name114">
                        <dgm:if name="Name115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4"/>
                          </dgm:alg>
                        </dgm:if>
                        <dgm:else name="Name116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4"/>
                            <dgm:param type="dstNode" val="anchor4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17" axis="self" ptType="node">
                    <dgm:choose name="Name118">
                      <dgm:if name="Name119" axis="par ch" ptType="node node" func="cnt" op="equ" val="1">
                        <dgm:layoutNode name="top4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20"/>
                    </dgm:choose>
                    <dgm:layoutNode name="txAndLines4">
                      <dgm:choose name="Name121">
                        <dgm:if name="Name122" func="var" arg="dir" op="equ" val="norm">
                          <dgm:alg type="lin"/>
                        </dgm:if>
                        <dgm:else name="Name123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24">
                        <dgm:if name="Name125" axis="root ch" ptType="all node" func="cnt" op="gte" val="5">
                          <dgm:constrLst>
                            <dgm:constr type="w" for="ch" forName="anchor4" refType="w"/>
                            <dgm:constr type="w" for="ch" forName="backup4" refType="w" fact="-1"/>
                            <dgm:constr type="w" for="ch" forName="preLine4" refType="w" fact="0.11"/>
                            <dgm:constr type="w" for="ch" forName="desTx4" refType="w" fact="0.78"/>
                            <dgm:constr type="w" for="ch" forName="postLine4" refType="w" fact="0.11"/>
                          </dgm:constrLst>
                        </dgm:if>
                        <dgm:else name="Name126">
                          <dgm:constrLst>
                            <dgm:constr type="w" for="ch" forName="anchor4" refType="w" fact="0.89"/>
                            <dgm:constr type="w" for="ch" forName="backup4" refType="w" fact="-0.89"/>
                            <dgm:constr type="w" for="ch" forName="preLine4" refType="w" fact="0.11"/>
                            <dgm:constr type="w" for="ch" forName="desTx4" refType="w" fact="0.78"/>
                          </dgm:constrLst>
                        </dgm:else>
                      </dgm:choose>
                      <dgm:layoutNode name="anchor4" moveWith="desTx4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4" moveWith="desTx4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4" styleLbl="parChTrans1D1" moveWith="desTx4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4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27">
                        <dgm:if name="Name128" axis="root ch" ptType="all node" func="cnt" op="gte" val="5">
                          <dgm:layoutNode name="postLine4" styleLbl="parChTrans1D1" moveWith="desTx4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29"/>
                      </dgm:choose>
                    </dgm:layoutNode>
                  </dgm:forEach>
                  <dgm:choose name="Name130">
                    <dgm:if name="Name131" axis="root ch" ptType="all node" func="cnt" op="gte" val="5">
                      <dgm:forEach name="Name132" axis="self" ptType="parTrans">
                        <dgm:layoutNode name="Name133" styleLbl="parChTrans1D1">
                          <dgm:choose name="Name134">
                            <dgm:if name="Name135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5"/>
                                <dgm:param type="endSty" val="noArr"/>
                                <dgm:param type="dstNode" val="anchor4"/>
                              </dgm:alg>
                            </dgm:if>
                            <dgm:else name="Name136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5"/>
                                <dgm:param type="dstNode" val="anchor4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37"/>
                  </dgm:choose>
                </dgm:forEach>
              </dgm:layoutNode>
              <dgm:choose name="Name138">
                <dgm:if name="Name139" axis="root ch" ptType="all node" func="cnt" op="gte" val="5">
                  <dgm:layoutNode name="spPost4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40"/>
              </dgm:choose>
            </dgm:if>
            <dgm:else name="Name141"/>
          </dgm:choose>
        </dgm:if>
        <dgm:if name="Name142" axis="self" ptType="node" func="pos" op="equ" val="5">
          <dgm:layoutNode name="parTx5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43">
            <dgm:if name="Name144" axis="ch" ptType="node" func="cnt" op="gte" val="1">
              <dgm:layoutNode name="spPre5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5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5" refType="w" fact="0.77"/>
                  <dgm:constr type="w" for="ch" forName="top5" refType="w" refFor="ch" refForName="txAndLines5" fact="0.78"/>
                </dgm:constrLst>
                <dgm:forEach name="Name145" axis="ch">
                  <dgm:forEach name="Name146" axis="self" ptType="parTrans">
                    <dgm:layoutNode name="Name147" styleLbl="parChTrans1D1">
                      <dgm:choose name="Name148">
                        <dgm:if name="Name149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5"/>
                          </dgm:alg>
                        </dgm:if>
                        <dgm:else name="Name150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5"/>
                            <dgm:param type="dstNode" val="anchor5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51" axis="self" ptType="node">
                    <dgm:choose name="Name152">
                      <dgm:if name="Name153" axis="par ch" ptType="node node" func="cnt" op="equ" val="1">
                        <dgm:layoutNode name="top5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54"/>
                    </dgm:choose>
                    <dgm:layoutNode name="txAndLines5">
                      <dgm:choose name="Name155">
                        <dgm:if name="Name156" func="var" arg="dir" op="equ" val="norm">
                          <dgm:alg type="lin"/>
                        </dgm:if>
                        <dgm:else name="Name157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58">
                        <dgm:if name="Name159" axis="root ch" ptType="all node" func="cnt" op="gte" val="6">
                          <dgm:constrLst>
                            <dgm:constr type="w" for="ch" forName="anchor5" refType="w"/>
                            <dgm:constr type="w" for="ch" forName="backup5" refType="w" fact="-1"/>
                            <dgm:constr type="w" for="ch" forName="preLine5" refType="w" fact="0.11"/>
                            <dgm:constr type="w" for="ch" forName="desTx5" refType="w" fact="0.78"/>
                            <dgm:constr type="w" for="ch" forName="postLine5" refType="w" fact="0.11"/>
                          </dgm:constrLst>
                        </dgm:if>
                        <dgm:else name="Name160">
                          <dgm:constrLst>
                            <dgm:constr type="w" for="ch" forName="anchor5" refType="w" fact="0.89"/>
                            <dgm:constr type="w" for="ch" forName="backup5" refType="w" fact="-0.89"/>
                            <dgm:constr type="w" for="ch" forName="preLine5" refType="w" fact="0.11"/>
                            <dgm:constr type="w" for="ch" forName="desTx5" refType="w" fact="0.78"/>
                          </dgm:constrLst>
                        </dgm:else>
                      </dgm:choose>
                      <dgm:layoutNode name="anchor5" moveWith="desTx5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5" moveWith="desTx5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5" styleLbl="parChTrans1D1" moveWith="desTx5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5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61">
                        <dgm:if name="Name162" axis="root ch" ptType="all node" func="cnt" op="gte" val="6">
                          <dgm:layoutNode name="postLine5" styleLbl="parChTrans1D1" moveWith="desTx5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63"/>
                      </dgm:choose>
                    </dgm:layoutNode>
                  </dgm:forEach>
                  <dgm:choose name="Name164">
                    <dgm:if name="Name165" axis="root ch" ptType="all node" func="cnt" op="gte" val="6">
                      <dgm:forEach name="Name166" axis="self" ptType="parTrans">
                        <dgm:layoutNode name="Name167" styleLbl="parChTrans1D1">
                          <dgm:choose name="Name168">
                            <dgm:if name="Name169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6"/>
                                <dgm:param type="endSty" val="noArr"/>
                                <dgm:param type="dstNode" val="anchor5"/>
                              </dgm:alg>
                            </dgm:if>
                            <dgm:else name="Name170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6"/>
                                <dgm:param type="dstNode" val="anchor5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71"/>
                  </dgm:choose>
                </dgm:forEach>
              </dgm:layoutNode>
              <dgm:choose name="Name172">
                <dgm:if name="Name173" axis="root ch" ptType="all node" func="cnt" op="gte" val="6">
                  <dgm:layoutNode name="spPost5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74"/>
              </dgm:choose>
            </dgm:if>
            <dgm:else name="Name175"/>
          </dgm:choose>
        </dgm:if>
        <dgm:if name="Name176" axis="self" ptType="node" func="pos" op="equ" val="6">
          <dgm:layoutNode name="parTx6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77">
            <dgm:if name="Name178" axis="ch" ptType="node" func="cnt" op="gte" val="1">
              <dgm:layoutNode name="spPre6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6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6" refType="w" fact="0.77"/>
                  <dgm:constr type="w" for="ch" forName="top6" refType="w" refFor="ch" refForName="txAndLines6" fact="0.78"/>
                </dgm:constrLst>
                <dgm:forEach name="Name179" axis="ch">
                  <dgm:forEach name="Name180" axis="self" ptType="parTrans">
                    <dgm:layoutNode name="Name181" styleLbl="parChTrans1D1">
                      <dgm:choose name="Name182">
                        <dgm:if name="Name183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6"/>
                          </dgm:alg>
                        </dgm:if>
                        <dgm:else name="Name184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6"/>
                            <dgm:param type="dstNode" val="anchor6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85" axis="self" ptType="node">
                    <dgm:choose name="Name186">
                      <dgm:if name="Name187" axis="par ch" ptType="node node" func="cnt" op="equ" val="1">
                        <dgm:layoutNode name="top6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88"/>
                    </dgm:choose>
                    <dgm:layoutNode name="txAndLines6">
                      <dgm:choose name="Name189">
                        <dgm:if name="Name190" func="var" arg="dir" op="equ" val="norm">
                          <dgm:alg type="lin"/>
                        </dgm:if>
                        <dgm:else name="Name191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92">
                        <dgm:if name="Name193" axis="root ch" ptType="all node" func="cnt" op="gte" val="7">
                          <dgm:constrLst>
                            <dgm:constr type="w" for="ch" forName="anchor6" refType="w"/>
                            <dgm:constr type="w" for="ch" forName="backup6" refType="w" fact="-1"/>
                            <dgm:constr type="w" for="ch" forName="preLine6" refType="w" fact="0.11"/>
                            <dgm:constr type="w" for="ch" forName="desTx6" refType="w" fact="0.78"/>
                            <dgm:constr type="w" for="ch" forName="postLine6" refType="w" fact="0.11"/>
                          </dgm:constrLst>
                        </dgm:if>
                        <dgm:else name="Name194">
                          <dgm:constrLst>
                            <dgm:constr type="w" for="ch" forName="anchor6" refType="w" fact="0.89"/>
                            <dgm:constr type="w" for="ch" forName="backup6" refType="w" fact="-0.89"/>
                            <dgm:constr type="w" for="ch" forName="preLine6" refType="w" fact="0.11"/>
                            <dgm:constr type="w" for="ch" forName="desTx6" refType="w" fact="0.78"/>
                          </dgm:constrLst>
                        </dgm:else>
                      </dgm:choose>
                      <dgm:layoutNode name="anchor6" moveWith="desTx6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6" moveWith="desTx6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6" styleLbl="parChTrans1D1" moveWith="desTx6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6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95">
                        <dgm:if name="Name196" axis="root ch" ptType="all node" func="cnt" op="gte" val="7">
                          <dgm:layoutNode name="postLine6" styleLbl="parChTrans1D1" moveWith="desTx6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97"/>
                      </dgm:choose>
                    </dgm:layoutNode>
                  </dgm:forEach>
                  <dgm:choose name="Name198">
                    <dgm:if name="Name199" axis="root ch" ptType="all node" func="cnt" op="gte" val="7">
                      <dgm:forEach name="Name200" axis="self" ptType="parTrans">
                        <dgm:layoutNode name="Name201" styleLbl="parChTrans1D1">
                          <dgm:choose name="Name202">
                            <dgm:if name="Name203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7"/>
                                <dgm:param type="endSty" val="noArr"/>
                                <dgm:param type="dstNode" val="anchor6"/>
                              </dgm:alg>
                            </dgm:if>
                            <dgm:else name="Name204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7"/>
                                <dgm:param type="dstNode" val="anchor6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205"/>
                  </dgm:choose>
                </dgm:forEach>
              </dgm:layoutNode>
              <dgm:choose name="Name206">
                <dgm:if name="Name207" axis="root ch" ptType="all node" func="cnt" op="gte" val="7">
                  <dgm:layoutNode name="spPost6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208"/>
              </dgm:choose>
            </dgm:if>
            <dgm:else name="Name209"/>
          </dgm:choose>
        </dgm:if>
        <dgm:if name="Name210" axis="self" ptType="node" func="pos" op="equ" val="7">
          <dgm:layoutNode name="parTx7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211">
            <dgm:if name="Name212" axis="ch" ptType="node" func="cnt" op="gte" val="1">
              <dgm:layoutNode name="spPre7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7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7" refType="w" fact="0.77"/>
                  <dgm:constr type="w" for="ch" forName="top7" refType="w" refFor="ch" refForName="txAndLines7" fact="0.78"/>
                </dgm:constrLst>
                <dgm:forEach name="Name213" axis="ch">
                  <dgm:forEach name="Name214" axis="self" ptType="parTrans">
                    <dgm:layoutNode name="Name215" styleLbl="parChTrans1D1">
                      <dgm:choose name="Name216">
                        <dgm:if name="Name217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7"/>
                          </dgm:alg>
                        </dgm:if>
                        <dgm:else name="Name218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7"/>
                            <dgm:param type="dstNode" val="anchor7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219" axis="self" ptType="node">
                    <dgm:choose name="Name220">
                      <dgm:if name="Name221" axis="par ch" ptType="node node" func="cnt" op="equ" val="1">
                        <dgm:layoutNode name="top7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222"/>
                    </dgm:choose>
                    <dgm:layoutNode name="txAndLines7">
                      <dgm:choose name="Name223">
                        <dgm:if name="Name224" func="var" arg="dir" op="equ" val="norm">
                          <dgm:alg type="lin"/>
                        </dgm:if>
                        <dgm:else name="Name225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>
                        <dgm:constr type="w" for="ch" forName="anchor7" refType="w" fact="0.89"/>
                        <dgm:constr type="w" for="ch" forName="backup7" refType="w" fact="-0.89"/>
                        <dgm:constr type="w" for="ch" forName="preLine7" refType="w" fact="0.11"/>
                        <dgm:constr type="w" for="ch" forName="desTx7" refType="w" fact="0.78"/>
                      </dgm:constrLst>
                      <dgm:layoutNode name="anchor7" moveWith="desTx7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7" moveWith="desTx7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7" styleLbl="parChTrans1D1" moveWith="desTx7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7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</dgm:layoutNode>
                  </dgm:forEach>
                </dgm:forEach>
              </dgm:layoutNode>
            </dgm:if>
            <dgm:else name="Name226"/>
          </dgm:choose>
        </dgm:if>
        <dgm:else name="Name22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95725" y="0"/>
            <a:ext cx="2960475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rtl="1">
              <a:defRPr sz="1200"/>
            </a:lvl1pPr>
          </a:lstStyle>
          <a:p>
            <a:pPr rtl="1"/>
            <a:endParaRPr lang="ar-SA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quarter" idx="1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rtl="1">
              <a:defRPr sz="1200"/>
            </a:lvl1pPr>
          </a:lstStyle>
          <a:p>
            <a:pPr algn="l" rtl="1"/>
            <a:fld id="{CAD048ED-D62C-4EF3-AD55-13BE581FBAD6}" type="uaqdatetime1">
              <a:rPr lang="ar-SA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algn="l" rtl="1"/>
              <a:t>09/10/1442</a:t>
            </a:fld>
            <a:endParaRPr lang="ar-SA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2"/>
          </p:nvPr>
        </p:nvSpPr>
        <p:spPr>
          <a:xfrm>
            <a:off x="3895725" y="8685213"/>
            <a:ext cx="2962275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rtl="1">
              <a:defRPr sz="1200"/>
            </a:lvl1pPr>
          </a:lstStyle>
          <a:p>
            <a:pPr rtl="1"/>
            <a:endParaRPr lang="ar-SA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3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rtl="1">
              <a:defRPr sz="1200"/>
            </a:lvl1pPr>
          </a:lstStyle>
          <a:p>
            <a:pPr algn="l" rtl="1"/>
            <a:fld id="{06834459-7356-44BF-850D-8B30C4FB3B6B}" type="slidenum">
              <a:rPr lang="ar-SA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algn="l" rtl="1"/>
              <a:t>‹#›</a:t>
            </a:fld>
            <a:endParaRPr lang="ar-SA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9016529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44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rtl="1"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ar-SA" noProof="0" dirty="0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 rtl="1"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22AE6E83-4257-4F86-9069-43B6270E39AD}" type="uaqdatetime1">
              <a:rPr lang="ar-SA" smtClean="0"/>
              <a:pPr/>
              <a:t>09/10/1442</a:t>
            </a:fld>
            <a:endParaRPr lang="ar-SA" dirty="0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pPr rtl="1"/>
            <a:endParaRPr lang="ar-SA" noProof="0" dirty="0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 rtl="1"/>
            <a:r>
              <a:rPr lang="ar-SA" noProof="0" dirty="0"/>
              <a:t>انقر لتحرير أنماط النص الرئيسي</a:t>
            </a:r>
          </a:p>
          <a:p>
            <a:pPr lvl="1" rtl="1"/>
            <a:r>
              <a:rPr lang="ar-SA" noProof="0" dirty="0"/>
              <a:t>المستوى الثاني</a:t>
            </a:r>
          </a:p>
          <a:p>
            <a:pPr lvl="2" rtl="1"/>
            <a:r>
              <a:rPr lang="ar-SA" noProof="0" dirty="0"/>
              <a:t>المستوى الثالث</a:t>
            </a:r>
          </a:p>
          <a:p>
            <a:pPr lvl="3" rtl="1"/>
            <a:r>
              <a:rPr lang="ar-SA" noProof="0" dirty="0"/>
              <a:t>المستوى الرابع</a:t>
            </a:r>
          </a:p>
          <a:p>
            <a:pPr lvl="4" rtl="1"/>
            <a:r>
              <a:rPr lang="ar-SA" noProof="0" dirty="0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44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rtl="1"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ar-SA" noProof="0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 rtl="1"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0A3C37BE-C303-496D-B5CD-85F2937540FC}" type="slidenum">
              <a:rPr lang="ar-SA" smtClean="0"/>
              <a:pPr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350842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Tahoma" panose="020B0604030504040204" pitchFamily="34" charset="0"/>
        <a:ea typeface="Tahoma" panose="020B0604030504040204" pitchFamily="34" charset="0"/>
        <a:cs typeface="Tahoma" panose="020B0604030504040204" pitchFamily="34" charset="0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ar-SA" smtClean="0"/>
              <a:pPr/>
              <a:t>1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003438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ar-SA" smtClean="0"/>
              <a:pPr/>
              <a:t>10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076503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ar-SA" smtClean="0"/>
              <a:pPr/>
              <a:t>11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1181247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ar-SA" smtClean="0"/>
              <a:pPr/>
              <a:t>12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1456083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ar-SA" smtClean="0"/>
              <a:pPr/>
              <a:t>13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8320769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ar-SA" smtClean="0"/>
              <a:pPr/>
              <a:t>14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0128233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ar-SA" smtClean="0"/>
              <a:pPr/>
              <a:t>15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1977069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ar-SA" smtClean="0"/>
              <a:pPr/>
              <a:t>16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09334594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ar-SA" smtClean="0"/>
              <a:pPr/>
              <a:t>17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00850441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ar-SA" smtClean="0"/>
              <a:pPr/>
              <a:t>18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28899369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ar-SA" smtClean="0"/>
              <a:pPr/>
              <a:t>19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3864776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ar-SA" smtClean="0"/>
              <a:pPr/>
              <a:t>2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68062541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ar-SA" smtClean="0"/>
              <a:pPr/>
              <a:t>20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3433327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ar-SA" smtClean="0"/>
              <a:pPr/>
              <a:t>21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409700091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ar-SA" smtClean="0"/>
              <a:pPr/>
              <a:t>22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13105161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ar-SA" smtClean="0"/>
              <a:pPr/>
              <a:t>23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58537474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ar-SA" smtClean="0"/>
              <a:pPr/>
              <a:t>24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48994443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ar-SA" smtClean="0"/>
              <a:pPr/>
              <a:t>25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41544685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ar-SA" smtClean="0"/>
              <a:pPr/>
              <a:t>26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44330732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ar-SA" smtClean="0"/>
              <a:pPr/>
              <a:t>27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14046944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ar-SA" smtClean="0"/>
              <a:pPr/>
              <a:t>28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16236549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ar-SA" smtClean="0"/>
              <a:pPr/>
              <a:t>29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1729439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ar-SA" smtClean="0"/>
              <a:pPr/>
              <a:t>3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97858093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ar-SA" smtClean="0"/>
              <a:pPr/>
              <a:t>30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55903314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ar-SA" smtClean="0"/>
              <a:pPr/>
              <a:t>31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88142961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ar-SA" smtClean="0"/>
              <a:pPr/>
              <a:t>32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30434757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ar-SA" smtClean="0"/>
              <a:pPr/>
              <a:t>33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59816684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ar-SA" smtClean="0"/>
              <a:pPr/>
              <a:t>34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28213479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ar-SA" smtClean="0"/>
              <a:pPr/>
              <a:t>35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96833414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ar-SA" smtClean="0"/>
              <a:pPr/>
              <a:t>36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40213770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ar-SA" smtClean="0"/>
              <a:pPr/>
              <a:t>37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6586155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/>
            <a:fld id="{663FFE7F-C917-439A-8026-3D301EB5CC28}" type="slidenum">
              <a:rPr lang="ar-SA" smtClean="0">
                <a:solidFill>
                  <a:srgbClr val="595959"/>
                </a:solidFill>
                <a:latin typeface="Cambria"/>
                <a:cs typeface="Tahoma" panose="020B0604030504040204" pitchFamily="34" charset="0"/>
              </a:rPr>
              <a:pPr algn="l"/>
              <a:t>38</a:t>
            </a:fld>
            <a:endParaRPr lang="ar-SA" dirty="0">
              <a:solidFill>
                <a:srgbClr val="595959"/>
              </a:solidFill>
              <a:latin typeface="Cambria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4213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ar-SA" smtClean="0"/>
              <a:pPr/>
              <a:t>4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8030794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ar-SA" smtClean="0"/>
              <a:pPr/>
              <a:t>5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6129391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ar-SA" smtClean="0"/>
              <a:pPr/>
              <a:t>6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3513616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ar-SA" smtClean="0"/>
              <a:pPr/>
              <a:t>7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7701215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ar-SA" smtClean="0"/>
              <a:pPr/>
              <a:t>8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9320660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ar-SA" smtClean="0"/>
              <a:pPr/>
              <a:t>9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4128005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ال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المستطيل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 noProof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المستطيل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 noProof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العنوان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10096500" cy="2219691"/>
          </a:xfrm>
        </p:spPr>
        <p:txBody>
          <a:bodyPr rtlCol="1" anchor="ctr">
            <a:normAutofit/>
          </a:bodyPr>
          <a:lstStyle>
            <a:lvl1pPr algn="r" rtl="1">
              <a:defRPr sz="4400" cap="all" baseline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ar-SA" noProof="0" smtClean="0"/>
              <a:t>انقر لتحرير نمط العنوان الرئيسي</a:t>
            </a:r>
            <a:endParaRPr lang="ar-SA" noProof="0" dirty="0"/>
          </a:p>
        </p:txBody>
      </p:sp>
      <p:sp>
        <p:nvSpPr>
          <p:cNvPr id="3" name="العنوان الفرعي 2"/>
          <p:cNvSpPr>
            <a:spLocks noGrp="1"/>
          </p:cNvSpPr>
          <p:nvPr>
            <p:ph type="subTitle" idx="1"/>
          </p:nvPr>
        </p:nvSpPr>
        <p:spPr>
          <a:xfrm>
            <a:off x="1104898" y="4511784"/>
            <a:ext cx="10096501" cy="955565"/>
          </a:xfrm>
        </p:spPr>
        <p:txBody>
          <a:bodyPr rtlCol="1">
            <a:normAutofit/>
          </a:bodyPr>
          <a:lstStyle>
            <a:lvl1pPr marL="0" indent="0" algn="r" rtl="1">
              <a:spcBef>
                <a:spcPts val="0"/>
              </a:spcBef>
              <a:buNone/>
              <a:defRPr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 rtl="1">
              <a:buNone/>
              <a:defRPr sz="2000"/>
            </a:lvl2pPr>
            <a:lvl3pPr marL="914400" indent="0" algn="ctr" rtl="1">
              <a:buNone/>
              <a:defRPr sz="1800"/>
            </a:lvl3pPr>
            <a:lvl4pPr marL="1371600" indent="0" algn="ctr" rtl="1">
              <a:buNone/>
              <a:defRPr sz="1600"/>
            </a:lvl4pPr>
            <a:lvl5pPr marL="1828800" indent="0" algn="ctr" rtl="1">
              <a:buNone/>
              <a:defRPr sz="1600"/>
            </a:lvl5pPr>
            <a:lvl6pPr marL="2286000" indent="0" algn="ctr" rtl="1">
              <a:buNone/>
              <a:defRPr sz="1600"/>
            </a:lvl6pPr>
            <a:lvl7pPr marL="2743200" indent="0" algn="ctr" rtl="1">
              <a:buNone/>
              <a:defRPr sz="1600"/>
            </a:lvl7pPr>
            <a:lvl8pPr marL="3200400" indent="0" algn="ctr" rtl="1">
              <a:buNone/>
              <a:defRPr sz="1600"/>
            </a:lvl8pPr>
            <a:lvl9pPr marL="3657600" indent="0" algn="ctr" rtl="1">
              <a:buNone/>
              <a:defRPr sz="1600"/>
            </a:lvl9pPr>
          </a:lstStyle>
          <a:p>
            <a:pPr rtl="1"/>
            <a:r>
              <a:rPr lang="ar-SA" noProof="0" smtClean="0"/>
              <a:t>انقر لتحرير نمط العنوان الثانوي الرئيسي</a:t>
            </a:r>
            <a:endParaRPr lang="ar-SA" noProof="0" dirty="0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 rtlCol="1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08AA180B-4FF8-44FE-9F0C-EB0377C48E73}" type="uaqdatetime1">
              <a:rPr lang="ar-SA" noProof="0" smtClean="0"/>
              <a:pPr/>
              <a:t>09/10/1442</a:t>
            </a:fld>
            <a:endParaRPr lang="ar-SA" noProof="0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 rtlCol="1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ar-SA" noProof="0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 rtlCol="1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0FF54DE5-C571-48E8-A5BC-B369434E2F44}" type="slidenum">
              <a:rPr lang="ar-SA" noProof="0" smtClean="0"/>
              <a:pPr/>
              <a:t>‹#›</a:t>
            </a:fld>
            <a:endParaRPr lang="ar-SA" noProof="0" dirty="0"/>
          </a:p>
        </p:txBody>
      </p:sp>
      <p:pic>
        <p:nvPicPr>
          <p:cNvPr id="11" name="الصورة 10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96617" y="0"/>
            <a:ext cx="1747524" cy="2292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75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ات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1"/>
          <p:cNvSpPr>
            <a:spLocks noGrp="1"/>
          </p:cNvSpPr>
          <p:nvPr>
            <p:ph type="title"/>
          </p:nvPr>
        </p:nvSpPr>
        <p:spPr/>
        <p:txBody>
          <a:bodyPr rtlCol="1" anchor="b"/>
          <a:lstStyle>
            <a:lvl1pPr algn="r" rtl="1">
              <a:defRPr sz="3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ar-SA" noProof="0" smtClean="0"/>
              <a:t>انقر لتحرير نمط العنوان الرئيسي</a:t>
            </a:r>
            <a:endParaRPr lang="ar-SA" noProof="0" dirty="0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104900" y="1600199"/>
            <a:ext cx="6430912" cy="4572001"/>
          </a:xfrm>
        </p:spPr>
        <p:txBody>
          <a:bodyPr tIns="1188720" rtlCol="1">
            <a:normAutofit/>
          </a:bodyPr>
          <a:lstStyle>
            <a:lvl1pPr marL="0" indent="0" algn="ctr" rtl="1">
              <a:buNone/>
              <a:defRPr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r" rtl="1">
              <a:buNone/>
              <a:defRPr sz="2800"/>
            </a:lvl2pPr>
            <a:lvl3pPr marL="914400" indent="0" algn="r" rtl="1">
              <a:buNone/>
              <a:defRPr sz="2400"/>
            </a:lvl3pPr>
            <a:lvl4pPr marL="1371600" indent="0" algn="r" rtl="1">
              <a:buNone/>
              <a:defRPr sz="2000"/>
            </a:lvl4pPr>
            <a:lvl5pPr marL="1828800" indent="0" algn="r" rtl="1">
              <a:buNone/>
              <a:defRPr sz="2000"/>
            </a:lvl5pPr>
            <a:lvl6pPr marL="2286000" indent="0" algn="r" rtl="1">
              <a:buNone/>
              <a:defRPr sz="2000"/>
            </a:lvl6pPr>
            <a:lvl7pPr marL="2743200" indent="0" algn="r" rtl="1">
              <a:buNone/>
              <a:defRPr sz="2000"/>
            </a:lvl7pPr>
            <a:lvl8pPr marL="3200400" indent="0" algn="r" rtl="1">
              <a:buNone/>
              <a:defRPr sz="2000"/>
            </a:lvl8pPr>
            <a:lvl9pPr marL="3657600" indent="0" algn="r" rtl="1">
              <a:buNone/>
              <a:defRPr sz="2000"/>
            </a:lvl9pPr>
          </a:lstStyle>
          <a:p>
            <a:pPr rtl="1"/>
            <a:r>
              <a:rPr lang="ar-SA" noProof="0" smtClean="0"/>
              <a:t>انقر فوق الأيقونة لإضافة صورة</a:t>
            </a:r>
            <a:endParaRPr lang="ar-SA" noProof="0" dirty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7688163" y="1600200"/>
            <a:ext cx="3396996" cy="4572000"/>
          </a:xfrm>
        </p:spPr>
        <p:txBody>
          <a:bodyPr rtlCol="1">
            <a:normAutofit/>
          </a:bodyPr>
          <a:lstStyle>
            <a:lvl1pPr marL="0" indent="0" algn="r" rtl="1">
              <a:spcBef>
                <a:spcPts val="1200"/>
              </a:spcBef>
              <a:buNone/>
              <a:defRPr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r" rtl="1">
              <a:buNone/>
              <a:defRPr sz="1400"/>
            </a:lvl2pPr>
            <a:lvl3pPr marL="914400" indent="0" algn="r" rtl="1">
              <a:buNone/>
              <a:defRPr sz="1200"/>
            </a:lvl3pPr>
            <a:lvl4pPr marL="1371600" indent="0" algn="r" rtl="1">
              <a:buNone/>
              <a:defRPr sz="1000"/>
            </a:lvl4pPr>
            <a:lvl5pPr marL="1828800" indent="0" algn="r" rtl="1">
              <a:buNone/>
              <a:defRPr sz="1000"/>
            </a:lvl5pPr>
            <a:lvl6pPr marL="2286000" indent="0" algn="r" rtl="1">
              <a:buNone/>
              <a:defRPr sz="1000"/>
            </a:lvl6pPr>
            <a:lvl7pPr marL="2743200" indent="0" algn="r" rtl="1">
              <a:buNone/>
              <a:defRPr sz="1000"/>
            </a:lvl7pPr>
            <a:lvl8pPr marL="3200400" indent="0" algn="r" rtl="1">
              <a:buNone/>
              <a:defRPr sz="1000"/>
            </a:lvl8pPr>
            <a:lvl9pPr marL="3657600" indent="0" algn="r" rtl="1">
              <a:buNone/>
              <a:defRPr sz="1000"/>
            </a:lvl9pPr>
          </a:lstStyle>
          <a:p>
            <a:pPr lvl="0" rtl="1"/>
            <a:r>
              <a:rPr lang="ar-SA" noProof="0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 rtlCol="1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B38A0CC1-291D-4242-8615-7517A9C3096C}" type="uaqdatetime1">
              <a:rPr lang="ar-SA" noProof="0" smtClean="0"/>
              <a:pPr/>
              <a:t>09/10/1442</a:t>
            </a:fld>
            <a:endParaRPr lang="ar-SA" noProof="0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 rtlCol="1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ar-SA" noProof="0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 rtlCol="1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0FF54DE5-C571-48E8-A5BC-B369434E2F44}" type="slidenum">
              <a:rPr lang="ar-SA" noProof="0" smtClean="0"/>
              <a:pPr/>
              <a:t>‹#›</a:t>
            </a:fld>
            <a:endParaRPr lang="ar-SA" noProof="0" dirty="0"/>
          </a:p>
        </p:txBody>
      </p:sp>
    </p:spTree>
    <p:extLst>
      <p:ext uri="{BB962C8B-B14F-4D97-AF65-F5344CB8AC3E}">
        <p14:creationId xmlns:p14="http://schemas.microsoft.com/office/powerpoint/2010/main" val="769637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العنوان والنص ال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1"/>
          <p:cNvSpPr>
            <a:spLocks noGrp="1"/>
          </p:cNvSpPr>
          <p:nvPr>
            <p:ph type="title"/>
          </p:nvPr>
        </p:nvSpPr>
        <p:spPr/>
        <p:txBody>
          <a:bodyPr rtlCol="1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ar-SA" noProof="0" smtClean="0"/>
              <a:t>انقر لتحرير نمط العنوان الرئيسي</a:t>
            </a:r>
            <a:endParaRPr lang="ar-SA" noProof="0" dirty="0"/>
          </a:p>
        </p:txBody>
      </p:sp>
      <p:sp>
        <p:nvSpPr>
          <p:cNvPr id="3" name="العنصر النائب لنص عمودي 2"/>
          <p:cNvSpPr>
            <a:spLocks noGrp="1"/>
          </p:cNvSpPr>
          <p:nvPr>
            <p:ph type="body" orient="vert" idx="1"/>
          </p:nvPr>
        </p:nvSpPr>
        <p:spPr/>
        <p:txBody>
          <a:bodyPr vert="eaVert" rtlCol="1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 rtl="1"/>
            <a:r>
              <a:rPr lang="ar-SA" noProof="0" smtClean="0"/>
              <a:t>انقر لتحرير أنماط النص الرئيسي</a:t>
            </a:r>
          </a:p>
          <a:p>
            <a:pPr lvl="1" rtl="1"/>
            <a:r>
              <a:rPr lang="ar-SA" noProof="0" smtClean="0"/>
              <a:t>المستوى الثاني</a:t>
            </a:r>
          </a:p>
          <a:p>
            <a:pPr lvl="2" rtl="1"/>
            <a:r>
              <a:rPr lang="ar-SA" noProof="0" smtClean="0"/>
              <a:t>المستوى الثالث</a:t>
            </a:r>
          </a:p>
          <a:p>
            <a:pPr lvl="3" rtl="1"/>
            <a:r>
              <a:rPr lang="ar-SA" noProof="0" smtClean="0"/>
              <a:t>المستوى الرابع</a:t>
            </a:r>
          </a:p>
          <a:p>
            <a:pPr lvl="4" rtl="1"/>
            <a:r>
              <a:rPr lang="ar-SA" noProof="0" smtClean="0"/>
              <a:t>المستوى الخامس</a:t>
            </a:r>
            <a:endParaRPr lang="ar-SA" noProof="0" dirty="0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 rtlCol="1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CF03E39C-55A5-4C12-926B-5E870DFDCD77}" type="uaqdatetime1">
              <a:rPr lang="ar-SA" noProof="0" smtClean="0"/>
              <a:pPr/>
              <a:t>09/10/1442</a:t>
            </a:fld>
            <a:endParaRPr lang="ar-SA" noProof="0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 rtlCol="1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ar-SA" noProof="0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 rtlCol="1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0FF54DE5-C571-48E8-A5BC-B369434E2F44}" type="slidenum">
              <a:rPr lang="ar-SA" noProof="0" smtClean="0"/>
              <a:pPr/>
              <a:t>‹#›</a:t>
            </a:fld>
            <a:endParaRPr lang="ar-SA" noProof="0" dirty="0"/>
          </a:p>
        </p:txBody>
      </p:sp>
    </p:spTree>
    <p:extLst>
      <p:ext uri="{BB962C8B-B14F-4D97-AF65-F5344CB8AC3E}">
        <p14:creationId xmlns:p14="http://schemas.microsoft.com/office/powerpoint/2010/main" val="2012076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العنوان العمودي والن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العمودي 1"/>
          <p:cNvSpPr>
            <a:spLocks noGrp="1"/>
          </p:cNvSpPr>
          <p:nvPr>
            <p:ph type="title" orient="vert"/>
          </p:nvPr>
        </p:nvSpPr>
        <p:spPr>
          <a:xfrm>
            <a:off x="9372600" y="365125"/>
            <a:ext cx="1714500" cy="5811838"/>
          </a:xfrm>
        </p:spPr>
        <p:txBody>
          <a:bodyPr vert="eaVert" rtlCol="1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ar-SA" noProof="0" smtClean="0"/>
              <a:t>انقر لتحرير نمط العنوان الرئيسي</a:t>
            </a:r>
            <a:endParaRPr lang="ar-SA" noProof="0" dirty="0"/>
          </a:p>
        </p:txBody>
      </p:sp>
      <p:sp>
        <p:nvSpPr>
          <p:cNvPr id="3" name="العنصر النائب لنص عمودي 2"/>
          <p:cNvSpPr>
            <a:spLocks noGrp="1"/>
          </p:cNvSpPr>
          <p:nvPr>
            <p:ph type="body" orient="vert" idx="1"/>
          </p:nvPr>
        </p:nvSpPr>
        <p:spPr>
          <a:xfrm>
            <a:off x="1104900" y="365125"/>
            <a:ext cx="8098896" cy="5811838"/>
          </a:xfrm>
        </p:spPr>
        <p:txBody>
          <a:bodyPr vert="eaVert" rtlCol="1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 rtl="1"/>
            <a:r>
              <a:rPr lang="ar-SA" noProof="0" smtClean="0"/>
              <a:t>انقر لتحرير أنماط النص الرئيسي</a:t>
            </a:r>
          </a:p>
          <a:p>
            <a:pPr lvl="1" rtl="1"/>
            <a:r>
              <a:rPr lang="ar-SA" noProof="0" smtClean="0"/>
              <a:t>المستوى الثاني</a:t>
            </a:r>
          </a:p>
          <a:p>
            <a:pPr lvl="2" rtl="1"/>
            <a:r>
              <a:rPr lang="ar-SA" noProof="0" smtClean="0"/>
              <a:t>المستوى الثالث</a:t>
            </a:r>
          </a:p>
          <a:p>
            <a:pPr lvl="3" rtl="1"/>
            <a:r>
              <a:rPr lang="ar-SA" noProof="0" smtClean="0"/>
              <a:t>المستوى الرابع</a:t>
            </a:r>
          </a:p>
          <a:p>
            <a:pPr lvl="4" rtl="1"/>
            <a:r>
              <a:rPr lang="ar-SA" noProof="0" smtClean="0"/>
              <a:t>المستوى الخامس</a:t>
            </a:r>
            <a:endParaRPr lang="ar-SA" noProof="0" dirty="0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 rtlCol="1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797EF7B4-4A79-46AE-ACC0-D123CBF8169B}" type="uaqdatetime1">
              <a:rPr lang="ar-SA" noProof="0" smtClean="0"/>
              <a:pPr/>
              <a:t>09/10/1442</a:t>
            </a:fld>
            <a:endParaRPr lang="ar-SA" noProof="0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 rtlCol="1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ar-SA" noProof="0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 rtlCol="1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0FF54DE5-C571-48E8-A5BC-B369434E2F44}" type="slidenum">
              <a:rPr lang="ar-SA" noProof="0" smtClean="0"/>
              <a:pPr/>
              <a:t>‹#›</a:t>
            </a:fld>
            <a:endParaRPr lang="ar-SA" noProof="0" dirty="0"/>
          </a:p>
        </p:txBody>
      </p:sp>
      <p:grpSp>
        <p:nvGrpSpPr>
          <p:cNvPr id="7" name="المجموعة 6"/>
          <p:cNvGrpSpPr/>
          <p:nvPr/>
        </p:nvGrpSpPr>
        <p:grpSpPr>
          <a:xfrm rot="5400000">
            <a:off x="6514047" y="3228843"/>
            <a:ext cx="5632704" cy="84403"/>
            <a:chOff x="1073150" y="1219201"/>
            <a:chExt cx="10058400" cy="63125"/>
          </a:xfrm>
        </p:grpSpPr>
        <p:cxnSp>
          <p:nvCxnSpPr>
            <p:cNvPr id="8" name="موصل مستقيم 7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موصل مستقيم 8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4592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العنوان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1"/>
          <p:cNvSpPr>
            <a:spLocks noGrp="1"/>
          </p:cNvSpPr>
          <p:nvPr>
            <p:ph type="ctrTitle"/>
          </p:nvPr>
        </p:nvSpPr>
        <p:spPr>
          <a:xfrm>
            <a:off x="2425581" y="4245434"/>
            <a:ext cx="8686800" cy="1464906"/>
          </a:xfrm>
        </p:spPr>
        <p:txBody>
          <a:bodyPr rtlCol="1" anchor="b">
            <a:normAutofit/>
          </a:bodyPr>
          <a:lstStyle>
            <a:lvl1pPr algn="r" rtl="1">
              <a:lnSpc>
                <a:spcPct val="80000"/>
              </a:lnSpc>
              <a:defRPr sz="4800">
                <a:solidFill>
                  <a:schemeClr val="bg1"/>
                </a:solidFill>
                <a:effectLst>
                  <a:outerShdw blurRad="63500" algn="ctr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rtl="1"/>
            <a:r>
              <a:rPr lang="ar-SA" smtClean="0"/>
              <a:t>انقر لتحرير نمط العنوان الرئيسي</a:t>
            </a:r>
            <a:endParaRPr lang="ar-SA" dirty="0"/>
          </a:p>
        </p:txBody>
      </p:sp>
      <p:sp>
        <p:nvSpPr>
          <p:cNvPr id="3" name="العنوان الفرعي 2"/>
          <p:cNvSpPr>
            <a:spLocks noGrp="1"/>
          </p:cNvSpPr>
          <p:nvPr>
            <p:ph type="subTitle" idx="1"/>
          </p:nvPr>
        </p:nvSpPr>
        <p:spPr>
          <a:xfrm>
            <a:off x="2425581" y="5731795"/>
            <a:ext cx="8686800" cy="440405"/>
          </a:xfrm>
        </p:spPr>
        <p:txBody>
          <a:bodyPr rtlCol="1"/>
          <a:lstStyle>
            <a:lvl1pPr marL="0" indent="0" algn="r" rtl="1">
              <a:spcBef>
                <a:spcPts val="0"/>
              </a:spcBef>
              <a:buNone/>
              <a:defRPr sz="2400">
                <a:solidFill>
                  <a:schemeClr val="bg1"/>
                </a:solidFill>
                <a:effectLst>
                  <a:outerShdw blurRad="63500" algn="ctr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 algn="ctr" rtl="1">
              <a:buNone/>
              <a:defRPr sz="2000"/>
            </a:lvl2pPr>
            <a:lvl3pPr marL="914400" indent="0" algn="ctr" rtl="1">
              <a:buNone/>
              <a:defRPr sz="1800"/>
            </a:lvl3pPr>
            <a:lvl4pPr marL="1371600" indent="0" algn="ctr" rtl="1">
              <a:buNone/>
              <a:defRPr sz="1600"/>
            </a:lvl4pPr>
            <a:lvl5pPr marL="1828800" indent="0" algn="ctr" rtl="1">
              <a:buNone/>
              <a:defRPr sz="1600"/>
            </a:lvl5pPr>
            <a:lvl6pPr marL="2286000" indent="0" algn="ctr" rtl="1">
              <a:buNone/>
              <a:defRPr sz="1600"/>
            </a:lvl6pPr>
            <a:lvl7pPr marL="2743200" indent="0" algn="ctr" rtl="1">
              <a:buNone/>
              <a:defRPr sz="1600"/>
            </a:lvl7pPr>
            <a:lvl8pPr marL="3200400" indent="0" algn="ctr" rtl="1">
              <a:buNone/>
              <a:defRPr sz="1600"/>
            </a:lvl8pPr>
            <a:lvl9pPr marL="3657600" indent="0" algn="ctr" rtl="1">
              <a:buNone/>
              <a:defRPr sz="1600"/>
            </a:lvl9pPr>
          </a:lstStyle>
          <a:p>
            <a:pPr rtl="1"/>
            <a:r>
              <a:rPr lang="ar-SA" smtClean="0"/>
              <a:t>انقر لتحرير نمط العنوان الثانوي الرئيسي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06643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العنوان وال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1"/>
          <p:cNvSpPr>
            <a:spLocks noGrp="1"/>
          </p:cNvSpPr>
          <p:nvPr>
            <p:ph type="title"/>
          </p:nvPr>
        </p:nvSpPr>
        <p:spPr>
          <a:xfrm>
            <a:off x="1066800" y="457518"/>
            <a:ext cx="10058400" cy="1188720"/>
          </a:xfrm>
        </p:spPr>
        <p:txBody>
          <a:bodyPr rtlCol="1"/>
          <a:lstStyle/>
          <a:p>
            <a:pPr rtl="1"/>
            <a:r>
              <a:rPr lang="ar-SA" smtClean="0"/>
              <a:t>انقر لتحرير نمط العنوان الرئيسي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 rtlCol="1"/>
          <a:lstStyle/>
          <a:p>
            <a:pPr lvl="0" rtl="1"/>
            <a:r>
              <a:rPr lang="ar-SA" smtClean="0"/>
              <a:t>انقر لتحرير أنماط النص الرئيسي</a:t>
            </a:r>
          </a:p>
          <a:p>
            <a:pPr lvl="1" rtl="1"/>
            <a:r>
              <a:rPr lang="ar-SA" smtClean="0"/>
              <a:t>المستوى الثاني</a:t>
            </a:r>
          </a:p>
          <a:p>
            <a:pPr lvl="2" rtl="1"/>
            <a:r>
              <a:rPr lang="ar-SA" smtClean="0"/>
              <a:t>المستوى الثالث</a:t>
            </a:r>
          </a:p>
          <a:p>
            <a:pPr lvl="3" rtl="1"/>
            <a:r>
              <a:rPr lang="ar-SA" smtClean="0"/>
              <a:t>المستوى الرابع</a:t>
            </a:r>
          </a:p>
          <a:p>
            <a:pPr lvl="4" rtl="1"/>
            <a:r>
              <a:rPr lang="ar-SA" smtClean="0"/>
              <a:t>المستوى الخامس</a:t>
            </a:r>
            <a:endParaRPr lang="ar-SA" dirty="0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 rtlCol="1"/>
          <a:lstStyle/>
          <a:p>
            <a:fld id="{26D949E4-31B1-4B94-AD27-77050E19EFCC}" type="datetime1">
              <a:rPr lang="ar-SA" smtClean="0">
                <a:solidFill>
                  <a:srgbClr val="595959"/>
                </a:solidFill>
              </a:rPr>
              <a:pPr/>
              <a:t>10/10/1442</a:t>
            </a:fld>
            <a:endParaRPr lang="ar-SA" dirty="0">
              <a:solidFill>
                <a:srgbClr val="595959"/>
              </a:solidFill>
            </a:endParaRPr>
          </a:p>
        </p:txBody>
      </p:sp>
      <p:sp>
        <p:nvSpPr>
          <p:cNvPr id="5" name="عنصر نائب لتذييل الصفحة 4"/>
          <p:cNvSpPr>
            <a:spLocks noGrp="1"/>
          </p:cNvSpPr>
          <p:nvPr>
            <p:ph type="ftr" sz="quarter" idx="11"/>
          </p:nvPr>
        </p:nvSpPr>
        <p:spPr/>
        <p:txBody>
          <a:bodyPr rtlCol="1"/>
          <a:lstStyle/>
          <a:p>
            <a:endParaRPr lang="ar-SA" dirty="0">
              <a:solidFill>
                <a:srgbClr val="595959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 rtlCol="1"/>
          <a:lstStyle/>
          <a:p>
            <a:fld id="{E31375A4-56A4-47D6-9801-1991572033F7}" type="slidenum">
              <a:rPr lang="ar-SA" smtClean="0">
                <a:solidFill>
                  <a:srgbClr val="595959"/>
                </a:solidFill>
              </a:rPr>
              <a:pPr/>
              <a:t>‹#›</a:t>
            </a:fld>
            <a:endParaRPr lang="ar-SA" dirty="0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9705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1"/>
          <p:cNvSpPr>
            <a:spLocks noGrp="1"/>
          </p:cNvSpPr>
          <p:nvPr>
            <p:ph type="title"/>
          </p:nvPr>
        </p:nvSpPr>
        <p:spPr>
          <a:xfrm>
            <a:off x="2428629" y="4242816"/>
            <a:ext cx="8686800" cy="1463040"/>
          </a:xfrm>
        </p:spPr>
        <p:txBody>
          <a:bodyPr rtlCol="1" anchor="b">
            <a:normAutofit/>
          </a:bodyPr>
          <a:lstStyle>
            <a:lvl1pPr algn="r" rtl="1">
              <a:defRPr sz="4800"/>
            </a:lvl1pPr>
          </a:lstStyle>
          <a:p>
            <a:pPr rtl="1"/>
            <a:r>
              <a:rPr lang="ar-SA" smtClean="0"/>
              <a:t>انقر لتحرير نمط العنوان الرئيسي</a:t>
            </a:r>
            <a:endParaRPr lang="ar-SA" dirty="0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2425580" y="5733288"/>
            <a:ext cx="8686800" cy="438912"/>
          </a:xfrm>
        </p:spPr>
        <p:txBody>
          <a:bodyPr rtlCol="1"/>
          <a:lstStyle>
            <a:lvl1pPr marL="0" indent="0" algn="r" rtl="1">
              <a:spcBef>
                <a:spcPts val="0"/>
              </a:spcBef>
              <a:buNone/>
              <a:defRPr sz="2400"/>
            </a:lvl1pPr>
            <a:lvl2pPr marL="457200" indent="0" algn="r" rtl="1">
              <a:buNone/>
              <a:defRPr sz="2000"/>
            </a:lvl2pPr>
            <a:lvl3pPr marL="914400" indent="0" algn="r" rtl="1">
              <a:buNone/>
              <a:defRPr sz="1800"/>
            </a:lvl3pPr>
            <a:lvl4pPr marL="1371600" indent="0" algn="r" rtl="1">
              <a:buNone/>
              <a:defRPr sz="1600"/>
            </a:lvl4pPr>
            <a:lvl5pPr marL="1828800" indent="0" algn="r" rtl="1">
              <a:buNone/>
              <a:defRPr sz="1600"/>
            </a:lvl5pPr>
            <a:lvl6pPr marL="2286000" indent="0" algn="r" rtl="1">
              <a:buNone/>
              <a:defRPr sz="1600"/>
            </a:lvl6pPr>
            <a:lvl7pPr marL="2743200" indent="0" algn="r" rtl="1">
              <a:buNone/>
              <a:defRPr sz="1600"/>
            </a:lvl7pPr>
            <a:lvl8pPr marL="3200400" indent="0" algn="r" rtl="1">
              <a:buNone/>
              <a:defRPr sz="1600"/>
            </a:lvl8pPr>
            <a:lvl9pPr marL="3657600" indent="0" algn="r" rtl="1">
              <a:buNone/>
              <a:defRPr sz="1600"/>
            </a:lvl9pPr>
          </a:lstStyle>
          <a:p>
            <a:pPr lvl="0" rtl="1"/>
            <a:r>
              <a:rPr lang="ar-SA" smtClean="0"/>
              <a:t>انقر لتحرير أنماط النص الرئيسي</a:t>
            </a:r>
          </a:p>
        </p:txBody>
      </p:sp>
    </p:spTree>
    <p:extLst>
      <p:ext uri="{BB962C8B-B14F-4D97-AF65-F5344CB8AC3E}">
        <p14:creationId xmlns:p14="http://schemas.microsoft.com/office/powerpoint/2010/main" val="92604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1"/>
          <p:cNvSpPr>
            <a:spLocks noGrp="1"/>
          </p:cNvSpPr>
          <p:nvPr>
            <p:ph type="title"/>
          </p:nvPr>
        </p:nvSpPr>
        <p:spPr/>
        <p:txBody>
          <a:bodyPr rtlCol="1"/>
          <a:lstStyle/>
          <a:p>
            <a:pPr rtl="1"/>
            <a:r>
              <a:rPr lang="ar-SA" smtClean="0"/>
              <a:t>انقر لتحرير نمط العنوان الرئيسي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1066800" y="1904999"/>
            <a:ext cx="4800600" cy="4271963"/>
          </a:xfrm>
        </p:spPr>
        <p:txBody>
          <a:bodyPr rtlCol="1">
            <a:normAutofit/>
          </a:bodyPr>
          <a:lstStyle>
            <a:lvl1pPr algn="r" rtl="1">
              <a:defRPr sz="2400"/>
            </a:lvl1pPr>
            <a:lvl2pPr algn="r" rtl="1">
              <a:defRPr sz="2000"/>
            </a:lvl2pPr>
            <a:lvl3pPr algn="r" rtl="1">
              <a:defRPr sz="1800"/>
            </a:lvl3pPr>
            <a:lvl4pPr algn="r" rtl="1">
              <a:defRPr sz="1600"/>
            </a:lvl4pPr>
            <a:lvl5pPr algn="r" rtl="1">
              <a:defRPr sz="1600"/>
            </a:lvl5pPr>
            <a:lvl6pPr algn="r" rtl="1">
              <a:defRPr sz="1800"/>
            </a:lvl6pPr>
            <a:lvl7pPr algn="r" rtl="1">
              <a:defRPr sz="1800"/>
            </a:lvl7pPr>
            <a:lvl8pPr algn="r" rtl="1">
              <a:defRPr sz="1800"/>
            </a:lvl8pPr>
            <a:lvl9pPr algn="r" rtl="1">
              <a:defRPr sz="1800"/>
            </a:lvl9pPr>
          </a:lstStyle>
          <a:p>
            <a:pPr lvl="0" rtl="1"/>
            <a:r>
              <a:rPr lang="ar-SA" smtClean="0"/>
              <a:t>انقر لتحرير أنماط النص الرئيسي</a:t>
            </a:r>
          </a:p>
          <a:p>
            <a:pPr lvl="1" rtl="1"/>
            <a:r>
              <a:rPr lang="ar-SA" smtClean="0"/>
              <a:t>المستوى الثاني</a:t>
            </a:r>
          </a:p>
          <a:p>
            <a:pPr lvl="2" rtl="1"/>
            <a:r>
              <a:rPr lang="ar-SA" smtClean="0"/>
              <a:t>المستوى الثالث</a:t>
            </a:r>
          </a:p>
          <a:p>
            <a:pPr lvl="3" rtl="1"/>
            <a:r>
              <a:rPr lang="ar-SA" smtClean="0"/>
              <a:t>المستوى الرابع</a:t>
            </a:r>
          </a:p>
          <a:p>
            <a:pPr lvl="4" rtl="1"/>
            <a:r>
              <a:rPr lang="ar-SA" smtClean="0"/>
              <a:t>المستوى الخامس</a:t>
            </a:r>
            <a:endParaRPr lang="ar-SA" dirty="0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324600" y="1904999"/>
            <a:ext cx="4800600" cy="4271963"/>
          </a:xfrm>
        </p:spPr>
        <p:txBody>
          <a:bodyPr rtlCol="1">
            <a:normAutofit/>
          </a:bodyPr>
          <a:lstStyle>
            <a:lvl1pPr algn="r" rtl="1">
              <a:defRPr sz="2400"/>
            </a:lvl1pPr>
            <a:lvl2pPr algn="r" rtl="1">
              <a:defRPr sz="2000"/>
            </a:lvl2pPr>
            <a:lvl3pPr algn="r" rtl="1">
              <a:defRPr sz="1800"/>
            </a:lvl3pPr>
            <a:lvl4pPr algn="r" rtl="1">
              <a:defRPr sz="1600"/>
            </a:lvl4pPr>
            <a:lvl5pPr algn="r" rtl="1">
              <a:defRPr sz="1600"/>
            </a:lvl5pPr>
            <a:lvl6pPr algn="r" rtl="1">
              <a:defRPr sz="1800"/>
            </a:lvl6pPr>
            <a:lvl7pPr algn="r" rtl="1">
              <a:defRPr sz="1800"/>
            </a:lvl7pPr>
            <a:lvl8pPr algn="r" rtl="1">
              <a:defRPr sz="1800"/>
            </a:lvl8pPr>
            <a:lvl9pPr algn="r" rtl="1">
              <a:defRPr sz="1800"/>
            </a:lvl9pPr>
          </a:lstStyle>
          <a:p>
            <a:pPr lvl="0" rtl="1"/>
            <a:r>
              <a:rPr lang="ar-SA" smtClean="0"/>
              <a:t>انقر لتحرير أنماط النص الرئيسي</a:t>
            </a:r>
          </a:p>
          <a:p>
            <a:pPr lvl="1" rtl="1"/>
            <a:r>
              <a:rPr lang="ar-SA" smtClean="0"/>
              <a:t>المستوى الثاني</a:t>
            </a:r>
          </a:p>
          <a:p>
            <a:pPr lvl="2" rtl="1"/>
            <a:r>
              <a:rPr lang="ar-SA" smtClean="0"/>
              <a:t>المستوى الثالث</a:t>
            </a:r>
          </a:p>
          <a:p>
            <a:pPr lvl="3" rtl="1"/>
            <a:r>
              <a:rPr lang="ar-SA" smtClean="0"/>
              <a:t>المستوى الرابع</a:t>
            </a:r>
          </a:p>
          <a:p>
            <a:pPr lvl="4" rtl="1"/>
            <a:r>
              <a:rPr lang="ar-SA" smtClean="0"/>
              <a:t>المستوى الخامس</a:t>
            </a:r>
            <a:endParaRPr lang="ar-SA" dirty="0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 rtlCol="1"/>
          <a:lstStyle/>
          <a:p>
            <a:fld id="{51AA6C43-4E4A-400C-BE95-3AAFB4D98004}" type="datetime1">
              <a:rPr lang="ar-SA" smtClean="0">
                <a:solidFill>
                  <a:srgbClr val="595959"/>
                </a:solidFill>
              </a:rPr>
              <a:pPr/>
              <a:t>10/10/1442</a:t>
            </a:fld>
            <a:endParaRPr lang="ar-SA" dirty="0">
              <a:solidFill>
                <a:srgbClr val="595959"/>
              </a:solidFill>
            </a:endParaRPr>
          </a:p>
        </p:txBody>
      </p:sp>
      <p:sp>
        <p:nvSpPr>
          <p:cNvPr id="6" name="عنصر نائب لتذييل الصفحة 5"/>
          <p:cNvSpPr>
            <a:spLocks noGrp="1"/>
          </p:cNvSpPr>
          <p:nvPr>
            <p:ph type="ftr" sz="quarter" idx="11"/>
          </p:nvPr>
        </p:nvSpPr>
        <p:spPr/>
        <p:txBody>
          <a:bodyPr rtlCol="1"/>
          <a:lstStyle/>
          <a:p>
            <a:endParaRPr lang="ar-SA" dirty="0">
              <a:solidFill>
                <a:srgbClr val="595959"/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 rtlCol="1"/>
          <a:lstStyle/>
          <a:p>
            <a:fld id="{E31375A4-56A4-47D6-9801-1991572033F7}" type="slidenum">
              <a:rPr lang="ar-SA" smtClean="0">
                <a:solidFill>
                  <a:srgbClr val="595959"/>
                </a:solidFill>
              </a:rPr>
              <a:pPr/>
              <a:t>‹#›</a:t>
            </a:fld>
            <a:endParaRPr lang="ar-SA" dirty="0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9013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1"/>
          <p:cNvSpPr>
            <a:spLocks noGrp="1"/>
          </p:cNvSpPr>
          <p:nvPr>
            <p:ph type="title"/>
          </p:nvPr>
        </p:nvSpPr>
        <p:spPr/>
        <p:txBody>
          <a:bodyPr rtlCol="1"/>
          <a:lstStyle/>
          <a:p>
            <a:pPr rtl="1"/>
            <a:r>
              <a:rPr lang="ar-SA" smtClean="0"/>
              <a:t>انقر لتحرير نمط العنوان الرئيسي</a:t>
            </a:r>
            <a:endParaRPr lang="ar-SA" dirty="0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1066800" y="1772815"/>
            <a:ext cx="4800600" cy="737121"/>
          </a:xfrm>
        </p:spPr>
        <p:txBody>
          <a:bodyPr rtlCol="1" anchor="ctr"/>
          <a:lstStyle>
            <a:lvl1pPr marL="0" indent="0" algn="r" rtl="1">
              <a:spcBef>
                <a:spcPts val="0"/>
              </a:spcBef>
              <a:buNone/>
              <a:defRPr sz="2400" b="0">
                <a:solidFill>
                  <a:schemeClr val="accent1"/>
                </a:solidFill>
              </a:defRPr>
            </a:lvl1pPr>
            <a:lvl2pPr marL="457200" indent="0" algn="r" rtl="1">
              <a:buNone/>
              <a:defRPr sz="2000" b="1"/>
            </a:lvl2pPr>
            <a:lvl3pPr marL="914400" indent="0" algn="r" rtl="1">
              <a:buNone/>
              <a:defRPr sz="1800" b="1"/>
            </a:lvl3pPr>
            <a:lvl4pPr marL="1371600" indent="0" algn="r" rtl="1">
              <a:buNone/>
              <a:defRPr sz="1600" b="1"/>
            </a:lvl4pPr>
            <a:lvl5pPr marL="1828800" indent="0" algn="r" rtl="1">
              <a:buNone/>
              <a:defRPr sz="1600" b="1"/>
            </a:lvl5pPr>
            <a:lvl6pPr marL="2286000" indent="0" algn="r" rtl="1">
              <a:buNone/>
              <a:defRPr sz="1600" b="1"/>
            </a:lvl6pPr>
            <a:lvl7pPr marL="2743200" indent="0" algn="r" rtl="1">
              <a:buNone/>
              <a:defRPr sz="1600" b="1"/>
            </a:lvl7pPr>
            <a:lvl8pPr marL="3200400" indent="0" algn="r" rtl="1">
              <a:buNone/>
              <a:defRPr sz="1600" b="1"/>
            </a:lvl8pPr>
            <a:lvl9pPr marL="3657600" indent="0" algn="r" rtl="1">
              <a:buNone/>
              <a:defRPr sz="1600" b="1"/>
            </a:lvl9pPr>
          </a:lstStyle>
          <a:p>
            <a:pPr lvl="0" rtl="1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1066800" y="2509937"/>
            <a:ext cx="4800600" cy="3662263"/>
          </a:xfrm>
        </p:spPr>
        <p:txBody>
          <a:bodyPr rtlCol="1"/>
          <a:lstStyle>
            <a:lvl1pPr algn="r" rtl="1">
              <a:defRPr sz="2400"/>
            </a:lvl1pPr>
            <a:lvl2pPr algn="r" rtl="1">
              <a:defRPr sz="2000"/>
            </a:lvl2pPr>
            <a:lvl3pPr algn="r" rtl="1">
              <a:defRPr sz="1800"/>
            </a:lvl3pPr>
            <a:lvl4pPr algn="r" rtl="1">
              <a:defRPr sz="1600"/>
            </a:lvl4pPr>
            <a:lvl5pPr algn="r" rtl="1">
              <a:defRPr sz="1600"/>
            </a:lvl5pPr>
            <a:lvl6pPr algn="r" rtl="1">
              <a:defRPr sz="1600"/>
            </a:lvl6pPr>
            <a:lvl7pPr algn="r" rtl="1">
              <a:defRPr sz="1600"/>
            </a:lvl7pPr>
            <a:lvl8pPr algn="r" rtl="1">
              <a:defRPr sz="1600"/>
            </a:lvl8pPr>
            <a:lvl9pPr algn="r" rtl="1">
              <a:defRPr sz="1600"/>
            </a:lvl9pPr>
          </a:lstStyle>
          <a:p>
            <a:pPr lvl="0" rtl="1"/>
            <a:r>
              <a:rPr lang="ar-SA" smtClean="0"/>
              <a:t>انقر لتحرير أنماط النص الرئيسي</a:t>
            </a:r>
          </a:p>
          <a:p>
            <a:pPr lvl="1" rtl="1"/>
            <a:r>
              <a:rPr lang="ar-SA" smtClean="0"/>
              <a:t>المستوى الثاني</a:t>
            </a:r>
          </a:p>
          <a:p>
            <a:pPr lvl="2" rtl="1"/>
            <a:r>
              <a:rPr lang="ar-SA" smtClean="0"/>
              <a:t>المستوى الثالث</a:t>
            </a:r>
          </a:p>
          <a:p>
            <a:pPr lvl="3" rtl="1"/>
            <a:r>
              <a:rPr lang="ar-SA" smtClean="0"/>
              <a:t>المستوى الرابع</a:t>
            </a:r>
          </a:p>
          <a:p>
            <a:pPr lvl="4" rtl="1"/>
            <a:r>
              <a:rPr lang="ar-SA" smtClean="0"/>
              <a:t>المستوى الخامس</a:t>
            </a:r>
            <a:endParaRPr lang="ar-SA" dirty="0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324600" y="1772815"/>
            <a:ext cx="4800600" cy="737121"/>
          </a:xfrm>
        </p:spPr>
        <p:txBody>
          <a:bodyPr rtlCol="1" anchor="ctr"/>
          <a:lstStyle>
            <a:lvl1pPr marL="0" indent="0" algn="r" rtl="1">
              <a:spcBef>
                <a:spcPts val="0"/>
              </a:spcBef>
              <a:buNone/>
              <a:defRPr sz="2400" b="0">
                <a:solidFill>
                  <a:schemeClr val="accent1"/>
                </a:solidFill>
              </a:defRPr>
            </a:lvl1pPr>
            <a:lvl2pPr marL="457200" indent="0" algn="r" rtl="1">
              <a:buNone/>
              <a:defRPr sz="2000" b="1"/>
            </a:lvl2pPr>
            <a:lvl3pPr marL="914400" indent="0" algn="r" rtl="1">
              <a:buNone/>
              <a:defRPr sz="1800" b="1"/>
            </a:lvl3pPr>
            <a:lvl4pPr marL="1371600" indent="0" algn="r" rtl="1">
              <a:buNone/>
              <a:defRPr sz="1600" b="1"/>
            </a:lvl4pPr>
            <a:lvl5pPr marL="1828800" indent="0" algn="r" rtl="1">
              <a:buNone/>
              <a:defRPr sz="1600" b="1"/>
            </a:lvl5pPr>
            <a:lvl6pPr marL="2286000" indent="0" algn="r" rtl="1">
              <a:buNone/>
              <a:defRPr sz="1600" b="1"/>
            </a:lvl6pPr>
            <a:lvl7pPr marL="2743200" indent="0" algn="r" rtl="1">
              <a:buNone/>
              <a:defRPr sz="1600" b="1"/>
            </a:lvl7pPr>
            <a:lvl8pPr marL="3200400" indent="0" algn="r" rtl="1">
              <a:buNone/>
              <a:defRPr sz="1600" b="1"/>
            </a:lvl8pPr>
            <a:lvl9pPr marL="3657600" indent="0" algn="r" rtl="1">
              <a:buNone/>
              <a:defRPr sz="1600" b="1"/>
            </a:lvl9pPr>
          </a:lstStyle>
          <a:p>
            <a:pPr lvl="0" rtl="1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324600" y="2509937"/>
            <a:ext cx="4800600" cy="3662263"/>
          </a:xfrm>
        </p:spPr>
        <p:txBody>
          <a:bodyPr rtlCol="1"/>
          <a:lstStyle>
            <a:lvl1pPr algn="r" rtl="1">
              <a:defRPr sz="2400"/>
            </a:lvl1pPr>
            <a:lvl2pPr algn="r" rtl="1">
              <a:defRPr sz="2000"/>
            </a:lvl2pPr>
            <a:lvl3pPr algn="r" rtl="1">
              <a:defRPr sz="1800"/>
            </a:lvl3pPr>
            <a:lvl4pPr algn="r" rtl="1">
              <a:defRPr sz="1600"/>
            </a:lvl4pPr>
            <a:lvl5pPr algn="r" rtl="1">
              <a:defRPr sz="1600"/>
            </a:lvl5pPr>
            <a:lvl6pPr algn="r" rtl="1">
              <a:defRPr sz="1600"/>
            </a:lvl6pPr>
            <a:lvl7pPr algn="r" rtl="1">
              <a:defRPr sz="1600"/>
            </a:lvl7pPr>
            <a:lvl8pPr algn="r" rtl="1">
              <a:defRPr sz="1600"/>
            </a:lvl8pPr>
            <a:lvl9pPr algn="r" rtl="1">
              <a:defRPr sz="1600"/>
            </a:lvl9pPr>
          </a:lstStyle>
          <a:p>
            <a:pPr lvl="0" rtl="1"/>
            <a:r>
              <a:rPr lang="ar-SA" smtClean="0"/>
              <a:t>انقر لتحرير أنماط النص الرئيسي</a:t>
            </a:r>
          </a:p>
          <a:p>
            <a:pPr lvl="1" rtl="1"/>
            <a:r>
              <a:rPr lang="ar-SA" smtClean="0"/>
              <a:t>المستوى الثاني</a:t>
            </a:r>
          </a:p>
          <a:p>
            <a:pPr lvl="2" rtl="1"/>
            <a:r>
              <a:rPr lang="ar-SA" smtClean="0"/>
              <a:t>المستوى الثالث</a:t>
            </a:r>
          </a:p>
          <a:p>
            <a:pPr lvl="3" rtl="1"/>
            <a:r>
              <a:rPr lang="ar-SA" smtClean="0"/>
              <a:t>المستوى الرابع</a:t>
            </a:r>
          </a:p>
          <a:p>
            <a:pPr lvl="4" rtl="1"/>
            <a:r>
              <a:rPr lang="ar-SA" smtClean="0"/>
              <a:t>المستوى الخامس</a:t>
            </a:r>
            <a:endParaRPr lang="ar-SA" dirty="0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 rtlCol="1"/>
          <a:lstStyle/>
          <a:p>
            <a:fld id="{98BF956F-087E-4462-BB38-8A9444F01803}" type="datetime1">
              <a:rPr lang="ar-SA" smtClean="0">
                <a:solidFill>
                  <a:srgbClr val="595959"/>
                </a:solidFill>
              </a:rPr>
              <a:pPr/>
              <a:t>10/10/1442</a:t>
            </a:fld>
            <a:endParaRPr lang="ar-SA" dirty="0">
              <a:solidFill>
                <a:srgbClr val="595959"/>
              </a:solidFill>
            </a:endParaRPr>
          </a:p>
        </p:txBody>
      </p:sp>
      <p:sp>
        <p:nvSpPr>
          <p:cNvPr id="8" name="عنصر نائب لتذييل الصفحة 7"/>
          <p:cNvSpPr>
            <a:spLocks noGrp="1"/>
          </p:cNvSpPr>
          <p:nvPr>
            <p:ph type="ftr" sz="quarter" idx="11"/>
          </p:nvPr>
        </p:nvSpPr>
        <p:spPr/>
        <p:txBody>
          <a:bodyPr rtlCol="1"/>
          <a:lstStyle/>
          <a:p>
            <a:endParaRPr lang="ar-SA" dirty="0">
              <a:solidFill>
                <a:srgbClr val="595959"/>
              </a:solidFill>
            </a:endParaRPr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 rtlCol="1"/>
          <a:lstStyle/>
          <a:p>
            <a:fld id="{E31375A4-56A4-47D6-9801-1991572033F7}" type="slidenum">
              <a:rPr lang="ar-SA" smtClean="0">
                <a:solidFill>
                  <a:srgbClr val="595959"/>
                </a:solidFill>
              </a:rPr>
              <a:pPr/>
              <a:t>‹#›</a:t>
            </a:fld>
            <a:endParaRPr lang="ar-SA" dirty="0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2380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ال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1"/>
          <p:cNvSpPr>
            <a:spLocks noGrp="1"/>
          </p:cNvSpPr>
          <p:nvPr>
            <p:ph type="title"/>
          </p:nvPr>
        </p:nvSpPr>
        <p:spPr/>
        <p:txBody>
          <a:bodyPr rtlCol="1"/>
          <a:lstStyle/>
          <a:p>
            <a:pPr rtl="1"/>
            <a:r>
              <a:rPr lang="ar-SA" smtClean="0"/>
              <a:t>انقر لتحرير نمط العنوان الرئيسي</a:t>
            </a:r>
            <a:endParaRPr lang="ar-SA" dirty="0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 rtlCol="1"/>
          <a:lstStyle/>
          <a:p>
            <a:fld id="{4791D20F-66EC-4AF6-935D-1FD3466587C8}" type="datetime1">
              <a:rPr lang="ar-SA" smtClean="0">
                <a:solidFill>
                  <a:srgbClr val="595959"/>
                </a:solidFill>
              </a:rPr>
              <a:pPr/>
              <a:t>10/10/1442</a:t>
            </a:fld>
            <a:endParaRPr lang="ar-SA" dirty="0">
              <a:solidFill>
                <a:srgbClr val="595959"/>
              </a:solidFill>
            </a:endParaRPr>
          </a:p>
        </p:txBody>
      </p:sp>
      <p:sp>
        <p:nvSpPr>
          <p:cNvPr id="4" name="عنصر نائب لتذييل الصفحة 3"/>
          <p:cNvSpPr>
            <a:spLocks noGrp="1"/>
          </p:cNvSpPr>
          <p:nvPr>
            <p:ph type="ftr" sz="quarter" idx="11"/>
          </p:nvPr>
        </p:nvSpPr>
        <p:spPr/>
        <p:txBody>
          <a:bodyPr rtlCol="1"/>
          <a:lstStyle/>
          <a:p>
            <a:endParaRPr lang="ar-SA" dirty="0">
              <a:solidFill>
                <a:srgbClr val="595959"/>
              </a:solidFill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 rtlCol="1"/>
          <a:lstStyle/>
          <a:p>
            <a:fld id="{E31375A4-56A4-47D6-9801-1991572033F7}" type="slidenum">
              <a:rPr lang="ar-SA" smtClean="0">
                <a:solidFill>
                  <a:srgbClr val="595959"/>
                </a:solidFill>
              </a:rPr>
              <a:pPr/>
              <a:t>‹#›</a:t>
            </a:fld>
            <a:endParaRPr lang="ar-SA" dirty="0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4584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 rtlCol="1"/>
          <a:lstStyle/>
          <a:p>
            <a:fld id="{6474C3B5-F769-4DB8-8554-06D086220E9B}" type="datetime1">
              <a:rPr lang="ar-SA" smtClean="0">
                <a:solidFill>
                  <a:srgbClr val="595959"/>
                </a:solidFill>
              </a:rPr>
              <a:pPr/>
              <a:t>10/10/1442</a:t>
            </a:fld>
            <a:endParaRPr lang="ar-SA" dirty="0">
              <a:solidFill>
                <a:srgbClr val="595959"/>
              </a:solidFill>
            </a:endParaRPr>
          </a:p>
        </p:txBody>
      </p:sp>
      <p:sp>
        <p:nvSpPr>
          <p:cNvPr id="3" name="عنصر نائب لتذييل الصفحة 2"/>
          <p:cNvSpPr>
            <a:spLocks noGrp="1"/>
          </p:cNvSpPr>
          <p:nvPr>
            <p:ph type="ftr" sz="quarter" idx="11"/>
          </p:nvPr>
        </p:nvSpPr>
        <p:spPr/>
        <p:txBody>
          <a:bodyPr rtlCol="1"/>
          <a:lstStyle/>
          <a:p>
            <a:endParaRPr lang="ar-SA" dirty="0">
              <a:solidFill>
                <a:srgbClr val="595959"/>
              </a:solidFill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 rtlCol="1"/>
          <a:lstStyle/>
          <a:p>
            <a:fld id="{E31375A4-56A4-47D6-9801-1991572033F7}" type="slidenum">
              <a:rPr lang="ar-SA" smtClean="0">
                <a:solidFill>
                  <a:srgbClr val="595959"/>
                </a:solidFill>
              </a:rPr>
              <a:pPr/>
              <a:t>‹#›</a:t>
            </a:fld>
            <a:endParaRPr lang="ar-SA" dirty="0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997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العنوان وال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1"/>
          <p:cNvSpPr>
            <a:spLocks noGrp="1"/>
          </p:cNvSpPr>
          <p:nvPr>
            <p:ph type="title"/>
          </p:nvPr>
        </p:nvSpPr>
        <p:spPr/>
        <p:txBody>
          <a:bodyPr rtlCol="1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ar-SA" noProof="0" smtClean="0"/>
              <a:t>انقر لتحرير نمط العنوان الرئيسي</a:t>
            </a:r>
            <a:endParaRPr lang="ar-SA" noProof="0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 rtlCol="1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 rtl="1"/>
            <a:r>
              <a:rPr lang="ar-SA" noProof="0" smtClean="0"/>
              <a:t>انقر لتحرير أنماط النص الرئيسي</a:t>
            </a:r>
          </a:p>
          <a:p>
            <a:pPr lvl="1" rtl="1"/>
            <a:r>
              <a:rPr lang="ar-SA" noProof="0" smtClean="0"/>
              <a:t>المستوى الثاني</a:t>
            </a:r>
          </a:p>
          <a:p>
            <a:pPr lvl="2" rtl="1"/>
            <a:r>
              <a:rPr lang="ar-SA" noProof="0" smtClean="0"/>
              <a:t>المستوى الثالث</a:t>
            </a:r>
          </a:p>
          <a:p>
            <a:pPr lvl="3" rtl="1"/>
            <a:r>
              <a:rPr lang="ar-SA" noProof="0" smtClean="0"/>
              <a:t>المستوى الرابع</a:t>
            </a:r>
          </a:p>
          <a:p>
            <a:pPr lvl="4" rtl="1"/>
            <a:r>
              <a:rPr lang="ar-SA" noProof="0" smtClean="0"/>
              <a:t>المستوى الخامس</a:t>
            </a:r>
            <a:endParaRPr lang="ar-SA" noProof="0" dirty="0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 rtlCol="1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580C5235-68EF-47E0-8449-EAFE80831128}" type="uaqdatetime1">
              <a:rPr lang="ar-SA" noProof="0" smtClean="0"/>
              <a:pPr/>
              <a:t>09/10/1442</a:t>
            </a:fld>
            <a:endParaRPr lang="ar-SA" noProof="0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 rtlCol="1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ar-SA" noProof="0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 rtlCol="1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0FF54DE5-C571-48E8-A5BC-B369434E2F44}" type="slidenum">
              <a:rPr lang="ar-SA" noProof="0" smtClean="0"/>
              <a:pPr/>
              <a:t>‹#›</a:t>
            </a:fld>
            <a:endParaRPr lang="ar-SA" noProof="0" dirty="0"/>
          </a:p>
        </p:txBody>
      </p:sp>
    </p:spTree>
    <p:extLst>
      <p:ext uri="{BB962C8B-B14F-4D97-AF65-F5344CB8AC3E}">
        <p14:creationId xmlns:p14="http://schemas.microsoft.com/office/powerpoint/2010/main" val="378687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المحتوى ذو التسمية ال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1"/>
          <p:cNvSpPr>
            <a:spLocks noGrp="1"/>
          </p:cNvSpPr>
          <p:nvPr>
            <p:ph type="title"/>
          </p:nvPr>
        </p:nvSpPr>
        <p:spPr>
          <a:xfrm>
            <a:off x="738528" y="3090672"/>
            <a:ext cx="4663440" cy="1828800"/>
          </a:xfrm>
        </p:spPr>
        <p:txBody>
          <a:bodyPr rtlCol="1" anchor="b">
            <a:normAutofit/>
          </a:bodyPr>
          <a:lstStyle>
            <a:lvl1pPr algn="r" rtl="1">
              <a:defRPr sz="3600"/>
            </a:lvl1pPr>
          </a:lstStyle>
          <a:p>
            <a:pPr rtl="1"/>
            <a:r>
              <a:rPr lang="ar-SA" smtClean="0"/>
              <a:t>انقر لتحرير نمط العنوان الرئيسي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6065101" y="457200"/>
            <a:ext cx="5410201" cy="5715000"/>
          </a:xfrm>
        </p:spPr>
        <p:txBody>
          <a:bodyPr rtlCol="1">
            <a:normAutofit/>
          </a:bodyPr>
          <a:lstStyle>
            <a:lvl1pPr algn="r" rtl="1">
              <a:defRPr sz="2400"/>
            </a:lvl1pPr>
            <a:lvl2pPr algn="r" rtl="1">
              <a:defRPr sz="2000"/>
            </a:lvl2pPr>
            <a:lvl3pPr algn="r" rtl="1">
              <a:defRPr sz="1800"/>
            </a:lvl3pPr>
            <a:lvl4pPr algn="r" rtl="1">
              <a:defRPr sz="1600"/>
            </a:lvl4pPr>
            <a:lvl5pPr algn="r" rtl="1">
              <a:defRPr sz="1600"/>
            </a:lvl5pPr>
            <a:lvl6pPr algn="r" rtl="1">
              <a:defRPr sz="2000"/>
            </a:lvl6pPr>
            <a:lvl7pPr algn="r" rtl="1">
              <a:defRPr sz="2000"/>
            </a:lvl7pPr>
            <a:lvl8pPr algn="r" rtl="1">
              <a:defRPr sz="2000"/>
            </a:lvl8pPr>
            <a:lvl9pPr algn="r" rtl="1">
              <a:defRPr sz="2000"/>
            </a:lvl9pPr>
          </a:lstStyle>
          <a:p>
            <a:pPr lvl="0" rtl="1"/>
            <a:r>
              <a:rPr lang="ar-SA" smtClean="0"/>
              <a:t>انقر لتحرير أنماط النص الرئيسي</a:t>
            </a:r>
          </a:p>
          <a:p>
            <a:pPr lvl="1" rtl="1"/>
            <a:r>
              <a:rPr lang="ar-SA" smtClean="0"/>
              <a:t>المستوى الثاني</a:t>
            </a:r>
          </a:p>
          <a:p>
            <a:pPr lvl="2" rtl="1"/>
            <a:r>
              <a:rPr lang="ar-SA" smtClean="0"/>
              <a:t>المستوى الثالث</a:t>
            </a:r>
          </a:p>
          <a:p>
            <a:pPr lvl="3" rtl="1"/>
            <a:r>
              <a:rPr lang="ar-SA" smtClean="0"/>
              <a:t>المستوى الرابع</a:t>
            </a:r>
          </a:p>
          <a:p>
            <a:pPr lvl="4" rtl="1"/>
            <a:r>
              <a:rPr lang="ar-SA" smtClean="0"/>
              <a:t>المستوى الخامس</a:t>
            </a:r>
            <a:endParaRPr lang="ar-SA" dirty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738528" y="4983480"/>
            <a:ext cx="4663440" cy="1188720"/>
          </a:xfrm>
        </p:spPr>
        <p:txBody>
          <a:bodyPr rtlCol="1">
            <a:normAutofit/>
          </a:bodyPr>
          <a:lstStyle>
            <a:lvl1pPr marL="0" indent="0" algn="r" rtl="1">
              <a:spcBef>
                <a:spcPts val="1200"/>
              </a:spcBef>
              <a:buNone/>
              <a:defRPr sz="1800"/>
            </a:lvl1pPr>
            <a:lvl2pPr marL="457200" indent="0" algn="r" rtl="1">
              <a:buNone/>
              <a:defRPr sz="1400"/>
            </a:lvl2pPr>
            <a:lvl3pPr marL="914400" indent="0" algn="r" rtl="1">
              <a:buNone/>
              <a:defRPr sz="1200"/>
            </a:lvl3pPr>
            <a:lvl4pPr marL="1371600" indent="0" algn="r" rtl="1">
              <a:buNone/>
              <a:defRPr sz="1000"/>
            </a:lvl4pPr>
            <a:lvl5pPr marL="1828800" indent="0" algn="r" rtl="1">
              <a:buNone/>
              <a:defRPr sz="1000"/>
            </a:lvl5pPr>
            <a:lvl6pPr marL="2286000" indent="0" algn="r" rtl="1">
              <a:buNone/>
              <a:defRPr sz="1000"/>
            </a:lvl6pPr>
            <a:lvl7pPr marL="2743200" indent="0" algn="r" rtl="1">
              <a:buNone/>
              <a:defRPr sz="1000"/>
            </a:lvl7pPr>
            <a:lvl8pPr marL="3200400" indent="0" algn="r" rtl="1">
              <a:buNone/>
              <a:defRPr sz="1000"/>
            </a:lvl8pPr>
            <a:lvl9pPr marL="3657600" indent="0" algn="r" rtl="1">
              <a:buNone/>
              <a:defRPr sz="1000"/>
            </a:lvl9pPr>
          </a:lstStyle>
          <a:p>
            <a:pPr lvl="0" rtl="1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 rtlCol="1"/>
          <a:lstStyle/>
          <a:p>
            <a:fld id="{9964312B-8BA9-4C70-A68C-2F5E9D512EA3}" type="datetime1">
              <a:rPr lang="ar-SA" smtClean="0">
                <a:solidFill>
                  <a:srgbClr val="595959"/>
                </a:solidFill>
              </a:rPr>
              <a:pPr/>
              <a:t>10/10/1442</a:t>
            </a:fld>
            <a:endParaRPr lang="ar-SA" dirty="0">
              <a:solidFill>
                <a:srgbClr val="595959"/>
              </a:solidFill>
            </a:endParaRPr>
          </a:p>
        </p:txBody>
      </p:sp>
      <p:sp>
        <p:nvSpPr>
          <p:cNvPr id="6" name="عنصر نائب لتذييل الصفحة 5"/>
          <p:cNvSpPr>
            <a:spLocks noGrp="1"/>
          </p:cNvSpPr>
          <p:nvPr>
            <p:ph type="ftr" sz="quarter" idx="11"/>
          </p:nvPr>
        </p:nvSpPr>
        <p:spPr/>
        <p:txBody>
          <a:bodyPr rtlCol="1"/>
          <a:lstStyle/>
          <a:p>
            <a:endParaRPr lang="ar-SA" dirty="0">
              <a:solidFill>
                <a:srgbClr val="595959"/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 rtlCol="1"/>
          <a:lstStyle/>
          <a:p>
            <a:fld id="{E31375A4-56A4-47D6-9801-1991572033F7}" type="slidenum">
              <a:rPr lang="ar-SA" smtClean="0">
                <a:solidFill>
                  <a:srgbClr val="595959"/>
                </a:solidFill>
              </a:rPr>
              <a:pPr/>
              <a:t>‹#›</a:t>
            </a:fld>
            <a:endParaRPr lang="ar-SA" dirty="0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403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صورة ذات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صورة 2" descr="عنصر نائب فارغ لإضافة صورة. انقر فوق العنصر النائب وقم بتحديد الصورة التي ترغب بإضافتها."/>
          <p:cNvSpPr>
            <a:spLocks noGrp="1"/>
          </p:cNvSpPr>
          <p:nvPr>
            <p:ph type="pic" idx="1"/>
          </p:nvPr>
        </p:nvSpPr>
        <p:spPr>
          <a:xfrm>
            <a:off x="6087746" y="0"/>
            <a:ext cx="6096000" cy="6858000"/>
          </a:xfrm>
        </p:spPr>
        <p:txBody>
          <a:bodyPr tIns="457200" rtlCol="1">
            <a:normAutofit/>
          </a:bodyPr>
          <a:lstStyle>
            <a:lvl1pPr marL="0" indent="0" algn="ctr" rtl="1">
              <a:buNone/>
              <a:defRPr sz="2400"/>
            </a:lvl1pPr>
            <a:lvl2pPr marL="457200" indent="0" algn="r" rtl="1">
              <a:buNone/>
              <a:defRPr sz="2800"/>
            </a:lvl2pPr>
            <a:lvl3pPr marL="914400" indent="0" algn="r" rtl="1">
              <a:buNone/>
              <a:defRPr sz="2400"/>
            </a:lvl3pPr>
            <a:lvl4pPr marL="1371600" indent="0" algn="r" rtl="1">
              <a:buNone/>
              <a:defRPr sz="2000"/>
            </a:lvl4pPr>
            <a:lvl5pPr marL="1828800" indent="0" algn="r" rtl="1">
              <a:buNone/>
              <a:defRPr sz="2000"/>
            </a:lvl5pPr>
            <a:lvl6pPr marL="2286000" indent="0" algn="r" rtl="1">
              <a:buNone/>
              <a:defRPr sz="2000"/>
            </a:lvl6pPr>
            <a:lvl7pPr marL="2743200" indent="0" algn="r" rtl="1">
              <a:buNone/>
              <a:defRPr sz="2000"/>
            </a:lvl7pPr>
            <a:lvl8pPr marL="3200400" indent="0" algn="r" rtl="1">
              <a:buNone/>
              <a:defRPr sz="2000"/>
            </a:lvl8pPr>
            <a:lvl9pPr marL="3657600" indent="0" algn="r" rtl="1">
              <a:buNone/>
              <a:defRPr sz="2000"/>
            </a:lvl9pPr>
          </a:lstStyle>
          <a:p>
            <a:pPr rtl="1"/>
            <a:r>
              <a:rPr lang="ar-SA" smtClean="0"/>
              <a:t>انقر فوق الأيقونة لإضافة صورة</a:t>
            </a:r>
            <a:endParaRPr lang="ar-SA" dirty="0"/>
          </a:p>
        </p:txBody>
      </p:sp>
      <p:sp>
        <p:nvSpPr>
          <p:cNvPr id="5" name="العنوان 1"/>
          <p:cNvSpPr>
            <a:spLocks noGrp="1"/>
          </p:cNvSpPr>
          <p:nvPr>
            <p:ph type="title"/>
          </p:nvPr>
        </p:nvSpPr>
        <p:spPr>
          <a:xfrm>
            <a:off x="738528" y="3090672"/>
            <a:ext cx="4663440" cy="1828800"/>
          </a:xfrm>
        </p:spPr>
        <p:txBody>
          <a:bodyPr rtlCol="1" anchor="b">
            <a:normAutofit/>
          </a:bodyPr>
          <a:lstStyle>
            <a:lvl1pPr algn="r" rtl="1">
              <a:defRPr sz="3600"/>
            </a:lvl1pPr>
          </a:lstStyle>
          <a:p>
            <a:pPr rtl="1"/>
            <a:r>
              <a:rPr lang="ar-SA" smtClean="0"/>
              <a:t>انقر لتحرير نمط العنوان الرئيسي</a:t>
            </a:r>
            <a:endParaRPr lang="ar-SA" dirty="0"/>
          </a:p>
        </p:txBody>
      </p:sp>
      <p:sp>
        <p:nvSpPr>
          <p:cNvPr id="6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738528" y="4983480"/>
            <a:ext cx="4663440" cy="1188720"/>
          </a:xfrm>
        </p:spPr>
        <p:txBody>
          <a:bodyPr rtlCol="1">
            <a:normAutofit/>
          </a:bodyPr>
          <a:lstStyle>
            <a:lvl1pPr marL="0" indent="0" algn="r" rtl="1">
              <a:spcBef>
                <a:spcPts val="1200"/>
              </a:spcBef>
              <a:buNone/>
              <a:defRPr sz="1800"/>
            </a:lvl1pPr>
            <a:lvl2pPr marL="457200" indent="0" algn="r" rtl="1">
              <a:buNone/>
              <a:defRPr sz="1400"/>
            </a:lvl2pPr>
            <a:lvl3pPr marL="914400" indent="0" algn="r" rtl="1">
              <a:buNone/>
              <a:defRPr sz="1200"/>
            </a:lvl3pPr>
            <a:lvl4pPr marL="1371600" indent="0" algn="r" rtl="1">
              <a:buNone/>
              <a:defRPr sz="1000"/>
            </a:lvl4pPr>
            <a:lvl5pPr marL="1828800" indent="0" algn="r" rtl="1">
              <a:buNone/>
              <a:defRPr sz="1000"/>
            </a:lvl5pPr>
            <a:lvl6pPr marL="2286000" indent="0" algn="r" rtl="1">
              <a:buNone/>
              <a:defRPr sz="1000"/>
            </a:lvl6pPr>
            <a:lvl7pPr marL="2743200" indent="0" algn="r" rtl="1">
              <a:buNone/>
              <a:defRPr sz="1000"/>
            </a:lvl7pPr>
            <a:lvl8pPr marL="3200400" indent="0" algn="r" rtl="1">
              <a:buNone/>
              <a:defRPr sz="1000"/>
            </a:lvl8pPr>
            <a:lvl9pPr marL="3657600" indent="0" algn="r" rtl="1">
              <a:buNone/>
              <a:defRPr sz="1000"/>
            </a:lvl9pPr>
          </a:lstStyle>
          <a:p>
            <a:pPr lvl="0" rtl="1"/>
            <a:r>
              <a:rPr lang="ar-SA" smtClean="0"/>
              <a:t>انقر لتحرير أنماط النص الرئيسي</a:t>
            </a:r>
          </a:p>
        </p:txBody>
      </p:sp>
    </p:spTree>
    <p:extLst>
      <p:ext uri="{BB962C8B-B14F-4D97-AF65-F5344CB8AC3E}">
        <p14:creationId xmlns:p14="http://schemas.microsoft.com/office/powerpoint/2010/main" val="2910294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العنوان والنص ال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1"/>
          <p:cNvSpPr>
            <a:spLocks noGrp="1"/>
          </p:cNvSpPr>
          <p:nvPr>
            <p:ph type="title"/>
          </p:nvPr>
        </p:nvSpPr>
        <p:spPr/>
        <p:txBody>
          <a:bodyPr rtlCol="1"/>
          <a:lstStyle/>
          <a:p>
            <a:pPr rtl="1"/>
            <a:r>
              <a:rPr lang="ar-SA" smtClean="0"/>
              <a:t>انقر لتحرير نمط العنوان الرئيسي</a:t>
            </a:r>
            <a:endParaRPr lang="ar-SA" dirty="0"/>
          </a:p>
        </p:txBody>
      </p:sp>
      <p:sp>
        <p:nvSpPr>
          <p:cNvPr id="3" name="العنصر النائب لنص عمودي 2"/>
          <p:cNvSpPr>
            <a:spLocks noGrp="1"/>
          </p:cNvSpPr>
          <p:nvPr>
            <p:ph type="body" orient="vert" idx="1"/>
          </p:nvPr>
        </p:nvSpPr>
        <p:spPr/>
        <p:txBody>
          <a:bodyPr vert="vert270" rtlCol="1"/>
          <a:lstStyle/>
          <a:p>
            <a:pPr lvl="0" rtl="1"/>
            <a:r>
              <a:rPr lang="ar-SA" smtClean="0"/>
              <a:t>انقر لتحرير أنماط النص الرئيسي</a:t>
            </a:r>
          </a:p>
          <a:p>
            <a:pPr lvl="1" rtl="1"/>
            <a:r>
              <a:rPr lang="ar-SA" smtClean="0"/>
              <a:t>المستوى الثاني</a:t>
            </a:r>
          </a:p>
          <a:p>
            <a:pPr lvl="2" rtl="1"/>
            <a:r>
              <a:rPr lang="ar-SA" smtClean="0"/>
              <a:t>المستوى الثالث</a:t>
            </a:r>
          </a:p>
          <a:p>
            <a:pPr lvl="3" rtl="1"/>
            <a:r>
              <a:rPr lang="ar-SA" smtClean="0"/>
              <a:t>المستوى الرابع</a:t>
            </a:r>
          </a:p>
          <a:p>
            <a:pPr lvl="4" rtl="1"/>
            <a:r>
              <a:rPr lang="ar-SA" smtClean="0"/>
              <a:t>المستوى الخامس</a:t>
            </a:r>
            <a:endParaRPr lang="ar-SA" dirty="0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 rtlCol="1"/>
          <a:lstStyle/>
          <a:p>
            <a:fld id="{B3565655-AB6C-4178-A420-5CD212CF51ED}" type="datetime1">
              <a:rPr lang="ar-SA" smtClean="0">
                <a:solidFill>
                  <a:srgbClr val="595959"/>
                </a:solidFill>
              </a:rPr>
              <a:pPr/>
              <a:t>10/10/1442</a:t>
            </a:fld>
            <a:endParaRPr lang="ar-SA" dirty="0">
              <a:solidFill>
                <a:srgbClr val="595959"/>
              </a:solidFill>
            </a:endParaRPr>
          </a:p>
        </p:txBody>
      </p:sp>
      <p:sp>
        <p:nvSpPr>
          <p:cNvPr id="5" name="عنصر نائب لتذييل الصفحة 4"/>
          <p:cNvSpPr>
            <a:spLocks noGrp="1"/>
          </p:cNvSpPr>
          <p:nvPr>
            <p:ph type="ftr" sz="quarter" idx="11"/>
          </p:nvPr>
        </p:nvSpPr>
        <p:spPr/>
        <p:txBody>
          <a:bodyPr rtlCol="1"/>
          <a:lstStyle/>
          <a:p>
            <a:endParaRPr lang="ar-SA" dirty="0">
              <a:solidFill>
                <a:srgbClr val="595959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 rtlCol="1"/>
          <a:lstStyle/>
          <a:p>
            <a:fld id="{E31375A4-56A4-47D6-9801-1991572033F7}" type="slidenum">
              <a:rPr lang="ar-SA" smtClean="0">
                <a:solidFill>
                  <a:srgbClr val="595959"/>
                </a:solidFill>
              </a:rPr>
              <a:pPr/>
              <a:t>‹#›</a:t>
            </a:fld>
            <a:endParaRPr lang="ar-SA" dirty="0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5674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العنوان العمودي والن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العمودي 1"/>
          <p:cNvSpPr>
            <a:spLocks noGrp="1"/>
          </p:cNvSpPr>
          <p:nvPr>
            <p:ph type="title" orient="vert"/>
          </p:nvPr>
        </p:nvSpPr>
        <p:spPr>
          <a:xfrm>
            <a:off x="1066822" y="457200"/>
            <a:ext cx="1828800" cy="5719762"/>
          </a:xfrm>
        </p:spPr>
        <p:txBody>
          <a:bodyPr vert="vert270" rtlCol="1"/>
          <a:lstStyle/>
          <a:p>
            <a:pPr rtl="1"/>
            <a:r>
              <a:rPr lang="ar-SA" smtClean="0"/>
              <a:t>انقر لتحرير نمط العنوان الرئيسي</a:t>
            </a:r>
            <a:endParaRPr lang="ar-SA" dirty="0"/>
          </a:p>
        </p:txBody>
      </p:sp>
      <p:sp>
        <p:nvSpPr>
          <p:cNvPr id="3" name="العنصر النائب لنص عمودي 2"/>
          <p:cNvSpPr>
            <a:spLocks noGrp="1"/>
          </p:cNvSpPr>
          <p:nvPr>
            <p:ph type="body" orient="vert" idx="1"/>
          </p:nvPr>
        </p:nvSpPr>
        <p:spPr>
          <a:xfrm>
            <a:off x="3169920" y="457200"/>
            <a:ext cx="7955280" cy="5719762"/>
          </a:xfrm>
        </p:spPr>
        <p:txBody>
          <a:bodyPr vert="vert270" rtlCol="1"/>
          <a:lstStyle/>
          <a:p>
            <a:pPr lvl="0" rtl="1"/>
            <a:r>
              <a:rPr lang="ar-SA" smtClean="0"/>
              <a:t>انقر لتحرير أنماط النص الرئيسي</a:t>
            </a:r>
          </a:p>
          <a:p>
            <a:pPr lvl="1" rtl="1"/>
            <a:r>
              <a:rPr lang="ar-SA" smtClean="0"/>
              <a:t>المستوى الثاني</a:t>
            </a:r>
          </a:p>
          <a:p>
            <a:pPr lvl="2" rtl="1"/>
            <a:r>
              <a:rPr lang="ar-SA" smtClean="0"/>
              <a:t>المستوى الثالث</a:t>
            </a:r>
          </a:p>
          <a:p>
            <a:pPr lvl="3" rtl="1"/>
            <a:r>
              <a:rPr lang="ar-SA" smtClean="0"/>
              <a:t>المستوى الرابع</a:t>
            </a:r>
          </a:p>
          <a:p>
            <a:pPr lvl="4" rtl="1"/>
            <a:r>
              <a:rPr lang="ar-SA" smtClean="0"/>
              <a:t>المستوى الخامس</a:t>
            </a:r>
            <a:endParaRPr lang="ar-SA" dirty="0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 rtlCol="1"/>
          <a:lstStyle/>
          <a:p>
            <a:fld id="{D68F00F0-919E-4687-B1D6-F78A944BE569}" type="datetime1">
              <a:rPr lang="ar-SA" smtClean="0">
                <a:solidFill>
                  <a:srgbClr val="595959"/>
                </a:solidFill>
              </a:rPr>
              <a:pPr/>
              <a:t>10/10/1442</a:t>
            </a:fld>
            <a:endParaRPr lang="ar-SA" dirty="0">
              <a:solidFill>
                <a:srgbClr val="595959"/>
              </a:solidFill>
            </a:endParaRPr>
          </a:p>
        </p:txBody>
      </p:sp>
      <p:sp>
        <p:nvSpPr>
          <p:cNvPr id="5" name="عنصر نائب لتذييل الصفحة 4"/>
          <p:cNvSpPr>
            <a:spLocks noGrp="1"/>
          </p:cNvSpPr>
          <p:nvPr>
            <p:ph type="ftr" sz="quarter" idx="11"/>
          </p:nvPr>
        </p:nvSpPr>
        <p:spPr/>
        <p:txBody>
          <a:bodyPr rtlCol="1"/>
          <a:lstStyle/>
          <a:p>
            <a:endParaRPr lang="ar-SA" dirty="0">
              <a:solidFill>
                <a:srgbClr val="595959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 rtlCol="1"/>
          <a:lstStyle/>
          <a:p>
            <a:fld id="{E31375A4-56A4-47D6-9801-1991572033F7}" type="slidenum">
              <a:rPr lang="ar-SA" smtClean="0">
                <a:solidFill>
                  <a:srgbClr val="595959"/>
                </a:solidFill>
              </a:rPr>
              <a:pPr/>
              <a:t>‹#›</a:t>
            </a:fld>
            <a:endParaRPr lang="ar-SA" dirty="0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6712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شريحة العنوان مع صورة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المجموعة 12"/>
          <p:cNvGrpSpPr/>
          <p:nvPr/>
        </p:nvGrpSpPr>
        <p:grpSpPr>
          <a:xfrm rot="10800000">
            <a:off x="0" y="5645510"/>
            <a:ext cx="12192000" cy="63125"/>
            <a:chOff x="507492" y="1501519"/>
            <a:chExt cx="8129016" cy="63125"/>
          </a:xfrm>
        </p:grpSpPr>
        <p:cxnSp>
          <p:nvCxnSpPr>
            <p:cNvPr id="17" name="موصل مستقيم 16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موصل مستقيم 17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المجموعة 13"/>
          <p:cNvGrpSpPr/>
          <p:nvPr/>
        </p:nvGrpSpPr>
        <p:grpSpPr>
          <a:xfrm>
            <a:off x="0" y="1143000"/>
            <a:ext cx="12192000" cy="63125"/>
            <a:chOff x="507492" y="1501519"/>
            <a:chExt cx="8129016" cy="63125"/>
          </a:xfrm>
        </p:grpSpPr>
        <p:cxnSp>
          <p:nvCxnSpPr>
            <p:cNvPr id="15" name="موصل مستقيم 14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موصل مستقيم 15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المستطيل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 noProof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المستطيل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 noProof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العنوان 1"/>
          <p:cNvSpPr>
            <a:spLocks noGrp="1"/>
          </p:cNvSpPr>
          <p:nvPr>
            <p:ph type="ctrTitle"/>
          </p:nvPr>
        </p:nvSpPr>
        <p:spPr>
          <a:xfrm>
            <a:off x="5363337" y="2292094"/>
            <a:ext cx="5734050" cy="2219691"/>
          </a:xfrm>
        </p:spPr>
        <p:txBody>
          <a:bodyPr rtlCol="1" anchor="ctr">
            <a:normAutofit/>
          </a:bodyPr>
          <a:lstStyle>
            <a:lvl1pPr algn="r" rtl="1">
              <a:defRPr sz="4400" cap="all" baseline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ar-SA" noProof="0" smtClean="0"/>
              <a:t>انقر لتحرير نمط العنوان الرئيسي</a:t>
            </a:r>
            <a:endParaRPr lang="ar-SA" noProof="0" dirty="0"/>
          </a:p>
        </p:txBody>
      </p:sp>
      <p:sp>
        <p:nvSpPr>
          <p:cNvPr id="3" name="العنوان الفرعي 2"/>
          <p:cNvSpPr>
            <a:spLocks noGrp="1"/>
          </p:cNvSpPr>
          <p:nvPr>
            <p:ph type="subTitle" idx="1"/>
          </p:nvPr>
        </p:nvSpPr>
        <p:spPr>
          <a:xfrm>
            <a:off x="5363337" y="4511784"/>
            <a:ext cx="5734050" cy="955565"/>
          </a:xfrm>
        </p:spPr>
        <p:txBody>
          <a:bodyPr rtlCol="1">
            <a:normAutofit/>
          </a:bodyPr>
          <a:lstStyle>
            <a:lvl1pPr marL="0" indent="0" algn="r" rtl="1">
              <a:spcBef>
                <a:spcPts val="0"/>
              </a:spcBef>
              <a:buNone/>
              <a:defRPr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 rtl="1">
              <a:buNone/>
              <a:defRPr sz="2000"/>
            </a:lvl2pPr>
            <a:lvl3pPr marL="914400" indent="0" algn="ctr" rtl="1">
              <a:buNone/>
              <a:defRPr sz="1800"/>
            </a:lvl3pPr>
            <a:lvl4pPr marL="1371600" indent="0" algn="ctr" rtl="1">
              <a:buNone/>
              <a:defRPr sz="1600"/>
            </a:lvl4pPr>
            <a:lvl5pPr marL="1828800" indent="0" algn="ctr" rtl="1">
              <a:buNone/>
              <a:defRPr sz="1600"/>
            </a:lvl5pPr>
            <a:lvl6pPr marL="2286000" indent="0" algn="ctr" rtl="1">
              <a:buNone/>
              <a:defRPr sz="1600"/>
            </a:lvl6pPr>
            <a:lvl7pPr marL="2743200" indent="0" algn="ctr" rtl="1">
              <a:buNone/>
              <a:defRPr sz="1600"/>
            </a:lvl7pPr>
            <a:lvl8pPr marL="3200400" indent="0" algn="ctr" rtl="1">
              <a:buNone/>
              <a:defRPr sz="1600"/>
            </a:lvl8pPr>
            <a:lvl9pPr marL="3657600" indent="0" algn="ctr" rtl="1">
              <a:buNone/>
              <a:defRPr sz="1600"/>
            </a:lvl9pPr>
          </a:lstStyle>
          <a:p>
            <a:pPr rtl="1"/>
            <a:r>
              <a:rPr lang="ar-SA" noProof="0" smtClean="0"/>
              <a:t>انقر لتحرير نمط العنوان الثانوي الرئيسي</a:t>
            </a:r>
            <a:endParaRPr lang="ar-SA" noProof="0" dirty="0"/>
          </a:p>
        </p:txBody>
      </p:sp>
      <p:pic>
        <p:nvPicPr>
          <p:cNvPr id="10" name="الصورة 9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95200" y="0"/>
            <a:ext cx="1747524" cy="2292094"/>
          </a:xfrm>
          <a:prstGeom prst="rect">
            <a:avLst/>
          </a:prstGeom>
        </p:spPr>
      </p:pic>
      <p:sp>
        <p:nvSpPr>
          <p:cNvPr id="11" name="عنصر نائب للصورة 10"/>
          <p:cNvSpPr>
            <a:spLocks noGrp="1"/>
          </p:cNvSpPr>
          <p:nvPr>
            <p:ph type="pic" sz="quarter" idx="13"/>
          </p:nvPr>
        </p:nvSpPr>
        <p:spPr>
          <a:xfrm>
            <a:off x="0" y="1310656"/>
            <a:ext cx="5210937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 rtlCol="1"/>
          <a:lstStyle>
            <a:lvl1pPr marL="0" indent="0" algn="ctr" rtl="1">
              <a:buNone/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ar-SA" noProof="0" smtClean="0"/>
              <a:t>انقر فوق الأيقونة لإضافة صورة</a:t>
            </a:r>
            <a:endParaRPr lang="ar-SA" noProof="0" dirty="0"/>
          </a:p>
        </p:txBody>
      </p:sp>
      <p:sp>
        <p:nvSpPr>
          <p:cNvPr id="19" name="النص الإرشادي"/>
          <p:cNvSpPr/>
          <p:nvPr/>
        </p:nvSpPr>
        <p:spPr>
          <a:xfrm>
            <a:off x="12344400" y="0"/>
            <a:ext cx="1295400" cy="6858000"/>
          </a:xfrm>
          <a:prstGeom prst="roundRect">
            <a:avLst>
              <a:gd name="adj" fmla="val 9717"/>
            </a:avLst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1" fromWordArt="0" anchor="t" anchorCtr="0" forceAA="0" compatLnSpc="1">
            <a:prstTxWarp prst="textNoShape">
              <a:avLst/>
            </a:prstTxWarp>
            <a:noAutofit/>
          </a:bodyPr>
          <a:lstStyle/>
          <a:p>
            <a:pPr rtl="1"/>
            <a:r>
              <a:rPr lang="ar-SA" sz="1200" b="1" i="1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ملاحظة:</a:t>
            </a:r>
          </a:p>
          <a:p>
            <a:pPr rtl="1"/>
            <a:r>
              <a:rPr lang="ar-SA" sz="1200" i="1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لتغيير الصورة على هذه الشريحة، حدد الصورة واحذفها. ثم انقر فوق أيقونة «الصور» في العنصر النائب لإدراج صوتك.</a:t>
            </a:r>
          </a:p>
        </p:txBody>
      </p:sp>
    </p:spTree>
    <p:extLst>
      <p:ext uri="{BB962C8B-B14F-4D97-AF65-F5344CB8AC3E}">
        <p14:creationId xmlns:p14="http://schemas.microsoft.com/office/powerpoint/2010/main" val="267394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رأس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المجموعة 7"/>
          <p:cNvGrpSpPr/>
          <p:nvPr/>
        </p:nvGrpSpPr>
        <p:grpSpPr>
          <a:xfrm>
            <a:off x="0" y="2514600"/>
            <a:ext cx="12192000" cy="3194035"/>
            <a:chOff x="647402" y="2514600"/>
            <a:chExt cx="10838688" cy="3194035"/>
          </a:xfrm>
        </p:grpSpPr>
        <p:grpSp>
          <p:nvGrpSpPr>
            <p:cNvPr id="9" name="المجموعة 8"/>
            <p:cNvGrpSpPr/>
            <p:nvPr/>
          </p:nvGrpSpPr>
          <p:grpSpPr>
            <a:xfrm>
              <a:off x="647402" y="2514600"/>
              <a:ext cx="10838688" cy="63125"/>
              <a:chOff x="507492" y="1501519"/>
              <a:chExt cx="8129016" cy="63125"/>
            </a:xfrm>
          </p:grpSpPr>
          <p:cxnSp>
            <p:nvCxnSpPr>
              <p:cNvPr id="14" name="موصل مستقيم 13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موصل مستقيم 14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المستطيل 9"/>
            <p:cNvSpPr/>
            <p:nvPr/>
          </p:nvSpPr>
          <p:spPr>
            <a:xfrm>
              <a:off x="647402" y="2640850"/>
              <a:ext cx="10838688" cy="294153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SA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1" name="المجموعة 10"/>
            <p:cNvGrpSpPr/>
            <p:nvPr/>
          </p:nvGrpSpPr>
          <p:grpSpPr>
            <a:xfrm rot="10800000">
              <a:off x="647402" y="5645510"/>
              <a:ext cx="10838688" cy="63125"/>
              <a:chOff x="507492" y="1501519"/>
              <a:chExt cx="8129016" cy="63125"/>
            </a:xfrm>
          </p:grpSpPr>
          <p:cxnSp>
            <p:nvCxnSpPr>
              <p:cNvPr id="12" name="موصل مستقيم 11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موصل مستقيم 12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العنوان 1"/>
          <p:cNvSpPr>
            <a:spLocks noGrp="1"/>
          </p:cNvSpPr>
          <p:nvPr>
            <p:ph type="title"/>
          </p:nvPr>
        </p:nvSpPr>
        <p:spPr>
          <a:xfrm>
            <a:off x="1104899" y="2971806"/>
            <a:ext cx="10071099" cy="1684150"/>
          </a:xfrm>
        </p:spPr>
        <p:txBody>
          <a:bodyPr rtlCol="1" anchor="ctr">
            <a:normAutofit/>
          </a:bodyPr>
          <a:lstStyle>
            <a:lvl1pPr algn="r" rtl="1">
              <a:defRPr sz="4400" cap="all" baseline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ar-SA" noProof="0" smtClean="0"/>
              <a:t>انقر لتحرير نمط العنوان الرئيسي</a:t>
            </a:r>
            <a:endParaRPr lang="ar-SA" noProof="0" dirty="0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1104899" y="4655956"/>
            <a:ext cx="10071099" cy="509750"/>
          </a:xfrm>
        </p:spPr>
        <p:txBody>
          <a:bodyPr rtlCol="1">
            <a:normAutofit/>
          </a:bodyPr>
          <a:lstStyle>
            <a:lvl1pPr marL="0" indent="0" algn="r" rtl="1">
              <a:spcBef>
                <a:spcPts val="0"/>
              </a:spcBef>
              <a:buNone/>
              <a:defRPr sz="16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r" rtl="1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r" rtl="1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r" rtl="1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r" rtl="1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r" rtl="1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r" rtl="1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r" rtl="1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r" rtl="1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1"/>
            <a:r>
              <a:rPr lang="ar-SA" noProof="0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 rtlCol="1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7F21EAEE-9468-4B02-81D7-36D92A6A1DC7}" type="uaqdatetime1">
              <a:rPr lang="ar-SA" noProof="0" smtClean="0"/>
              <a:pPr/>
              <a:t>09/10/1442</a:t>
            </a:fld>
            <a:endParaRPr lang="ar-SA" noProof="0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 rtlCol="1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ar-SA" noProof="0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 rtlCol="1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0FF54DE5-C571-48E8-A5BC-B369434E2F44}" type="slidenum">
              <a:rPr lang="ar-SA" noProof="0" smtClean="0"/>
              <a:pPr/>
              <a:t>‹#›</a:t>
            </a:fld>
            <a:endParaRPr lang="ar-SA" noProof="0" dirty="0"/>
          </a:p>
        </p:txBody>
      </p:sp>
      <p:pic>
        <p:nvPicPr>
          <p:cNvPr id="7" name="الصورة 6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5200" y="0"/>
            <a:ext cx="1783188" cy="2971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678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1"/>
          <p:cNvSpPr>
            <a:spLocks noGrp="1"/>
          </p:cNvSpPr>
          <p:nvPr>
            <p:ph type="title"/>
          </p:nvPr>
        </p:nvSpPr>
        <p:spPr/>
        <p:txBody>
          <a:bodyPr rtlCol="1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ar-SA" noProof="0" smtClean="0"/>
              <a:t>انقر لتحرير نمط العنوان الرئيسي</a:t>
            </a:r>
            <a:endParaRPr lang="ar-SA" noProof="0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1104900" y="1600200"/>
            <a:ext cx="4914900" cy="4571999"/>
          </a:xfrm>
        </p:spPr>
        <p:txBody>
          <a:bodyPr rtlCol="1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algn="r" rtl="1">
              <a:defRPr/>
            </a:lvl6pPr>
            <a:lvl7pPr algn="r" rtl="1">
              <a:defRPr/>
            </a:lvl7pPr>
            <a:lvl8pPr algn="r" rtl="1">
              <a:defRPr/>
            </a:lvl8pPr>
            <a:lvl9pPr algn="r" rtl="1">
              <a:defRPr/>
            </a:lvl9pPr>
          </a:lstStyle>
          <a:p>
            <a:pPr lvl="0" rtl="1"/>
            <a:r>
              <a:rPr lang="ar-SA" noProof="0" smtClean="0"/>
              <a:t>انقر لتحرير أنماط النص الرئيسي</a:t>
            </a:r>
          </a:p>
          <a:p>
            <a:pPr lvl="1" rtl="1"/>
            <a:r>
              <a:rPr lang="ar-SA" noProof="0" smtClean="0"/>
              <a:t>المستوى الثاني</a:t>
            </a:r>
          </a:p>
          <a:p>
            <a:pPr lvl="2" rtl="1"/>
            <a:r>
              <a:rPr lang="ar-SA" noProof="0" smtClean="0"/>
              <a:t>المستوى الثالث</a:t>
            </a:r>
          </a:p>
          <a:p>
            <a:pPr lvl="3" rtl="1"/>
            <a:r>
              <a:rPr lang="ar-SA" noProof="0" smtClean="0"/>
              <a:t>المستوى الرابع</a:t>
            </a:r>
          </a:p>
          <a:p>
            <a:pPr lvl="4" rtl="1"/>
            <a:r>
              <a:rPr lang="ar-SA" noProof="0" smtClean="0"/>
              <a:t>المستوى الخامس</a:t>
            </a:r>
            <a:endParaRPr lang="ar-SA" noProof="0" dirty="0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4914900" cy="4571999"/>
          </a:xfrm>
        </p:spPr>
        <p:txBody>
          <a:bodyPr rtlCol="1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algn="r" rtl="1">
              <a:defRPr/>
            </a:lvl6pPr>
            <a:lvl7pPr algn="r" rtl="1">
              <a:defRPr/>
            </a:lvl7pPr>
            <a:lvl8pPr algn="r" rtl="1">
              <a:defRPr/>
            </a:lvl8pPr>
          </a:lstStyle>
          <a:p>
            <a:pPr lvl="0" rtl="1"/>
            <a:r>
              <a:rPr lang="ar-SA" noProof="0" smtClean="0"/>
              <a:t>انقر لتحرير أنماط النص الرئيسي</a:t>
            </a:r>
          </a:p>
          <a:p>
            <a:pPr lvl="1" rtl="1"/>
            <a:r>
              <a:rPr lang="ar-SA" noProof="0" smtClean="0"/>
              <a:t>المستوى الثاني</a:t>
            </a:r>
          </a:p>
          <a:p>
            <a:pPr lvl="2" rtl="1"/>
            <a:r>
              <a:rPr lang="ar-SA" noProof="0" smtClean="0"/>
              <a:t>المستوى الثالث</a:t>
            </a:r>
          </a:p>
          <a:p>
            <a:pPr lvl="3" rtl="1"/>
            <a:r>
              <a:rPr lang="ar-SA" noProof="0" smtClean="0"/>
              <a:t>المستوى الرابع</a:t>
            </a:r>
          </a:p>
          <a:p>
            <a:pPr lvl="4" rtl="1"/>
            <a:r>
              <a:rPr lang="ar-SA" noProof="0" smtClean="0"/>
              <a:t>المستوى الخامس</a:t>
            </a:r>
            <a:endParaRPr lang="ar-SA" noProof="0" dirty="0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 rtlCol="1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7335EB78-8FDD-48F7-A346-5432CB562157}" type="uaqdatetime1">
              <a:rPr lang="ar-SA" noProof="0" smtClean="0"/>
              <a:pPr/>
              <a:t>09/10/1442</a:t>
            </a:fld>
            <a:endParaRPr lang="ar-SA" noProof="0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 rtlCol="1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ar-SA" noProof="0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 rtlCol="1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0FF54DE5-C571-48E8-A5BC-B369434E2F44}" type="slidenum">
              <a:rPr lang="ar-SA" noProof="0" smtClean="0"/>
              <a:pPr/>
              <a:t>‹#›</a:t>
            </a:fld>
            <a:endParaRPr lang="ar-SA" noProof="0" dirty="0"/>
          </a:p>
        </p:txBody>
      </p:sp>
    </p:spTree>
    <p:extLst>
      <p:ext uri="{BB962C8B-B14F-4D97-AF65-F5344CB8AC3E}">
        <p14:creationId xmlns:p14="http://schemas.microsoft.com/office/powerpoint/2010/main" val="352779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1"/>
          <p:cNvSpPr>
            <a:spLocks noGrp="1"/>
          </p:cNvSpPr>
          <p:nvPr>
            <p:ph type="title"/>
          </p:nvPr>
        </p:nvSpPr>
        <p:spPr/>
        <p:txBody>
          <a:bodyPr rtlCol="1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ar-SA" noProof="0" smtClean="0"/>
              <a:t>انقر لتحرير نمط العنوان الرئيسي</a:t>
            </a:r>
            <a:endParaRPr lang="ar-SA" noProof="0" dirty="0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4919472" cy="823912"/>
          </a:xfrm>
        </p:spPr>
        <p:txBody>
          <a:bodyPr rtlCol="1" anchor="b"/>
          <a:lstStyle>
            <a:lvl1pPr marL="0" indent="0" algn="r" rtl="1">
              <a:spcBef>
                <a:spcPts val="0"/>
              </a:spcBef>
              <a:buNone/>
              <a:defRPr sz="2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r" rtl="1">
              <a:buNone/>
              <a:defRPr sz="2000" b="1"/>
            </a:lvl2pPr>
            <a:lvl3pPr marL="914400" indent="0" algn="r" rtl="1">
              <a:buNone/>
              <a:defRPr sz="1800" b="1"/>
            </a:lvl3pPr>
            <a:lvl4pPr marL="1371600" indent="0" algn="r" rtl="1">
              <a:buNone/>
              <a:defRPr sz="1600" b="1"/>
            </a:lvl4pPr>
            <a:lvl5pPr marL="1828800" indent="0" algn="r" rtl="1">
              <a:buNone/>
              <a:defRPr sz="1600" b="1"/>
            </a:lvl5pPr>
            <a:lvl6pPr marL="2286000" indent="0" algn="r" rtl="1">
              <a:buNone/>
              <a:defRPr sz="1600" b="1"/>
            </a:lvl6pPr>
            <a:lvl7pPr marL="2743200" indent="0" algn="r" rtl="1">
              <a:buNone/>
              <a:defRPr sz="1600" b="1"/>
            </a:lvl7pPr>
            <a:lvl8pPr marL="3200400" indent="0" algn="r" rtl="1">
              <a:buNone/>
              <a:defRPr sz="1600" b="1"/>
            </a:lvl8pPr>
            <a:lvl9pPr marL="3657600" indent="0" algn="r" rtl="1">
              <a:buNone/>
              <a:defRPr sz="1600" b="1"/>
            </a:lvl9pPr>
          </a:lstStyle>
          <a:p>
            <a:pPr lvl="0" rtl="1"/>
            <a:r>
              <a:rPr lang="ar-SA" noProof="0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1104900" y="2424112"/>
            <a:ext cx="4919472" cy="3748088"/>
          </a:xfrm>
        </p:spPr>
        <p:txBody>
          <a:bodyPr rtlCol="1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 rtl="1"/>
            <a:r>
              <a:rPr lang="ar-SA" noProof="0" smtClean="0"/>
              <a:t>انقر لتحرير أنماط النص الرئيسي</a:t>
            </a:r>
          </a:p>
          <a:p>
            <a:pPr lvl="1" rtl="1"/>
            <a:r>
              <a:rPr lang="ar-SA" noProof="0" smtClean="0"/>
              <a:t>المستوى الثاني</a:t>
            </a:r>
          </a:p>
          <a:p>
            <a:pPr lvl="2" rtl="1"/>
            <a:r>
              <a:rPr lang="ar-SA" noProof="0" smtClean="0"/>
              <a:t>المستوى الثالث</a:t>
            </a:r>
          </a:p>
          <a:p>
            <a:pPr lvl="3" rtl="1"/>
            <a:r>
              <a:rPr lang="ar-SA" noProof="0" smtClean="0"/>
              <a:t>المستوى الرابع</a:t>
            </a:r>
          </a:p>
          <a:p>
            <a:pPr lvl="4" rtl="1"/>
            <a:r>
              <a:rPr lang="ar-SA" noProof="0" smtClean="0"/>
              <a:t>المستوى الخامس</a:t>
            </a:r>
            <a:endParaRPr lang="ar-SA" noProof="0" dirty="0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66110" y="1600200"/>
            <a:ext cx="4919472" cy="823912"/>
          </a:xfrm>
        </p:spPr>
        <p:txBody>
          <a:bodyPr rtlCol="1" anchor="b"/>
          <a:lstStyle>
            <a:lvl1pPr marL="0" indent="0" algn="r" rtl="1">
              <a:spcBef>
                <a:spcPts val="0"/>
              </a:spcBef>
              <a:buNone/>
              <a:defRPr sz="2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r" rtl="1">
              <a:buNone/>
              <a:defRPr sz="2000" b="1"/>
            </a:lvl2pPr>
            <a:lvl3pPr marL="914400" indent="0" algn="r" rtl="1">
              <a:buNone/>
              <a:defRPr sz="1800" b="1"/>
            </a:lvl3pPr>
            <a:lvl4pPr marL="1371600" indent="0" algn="r" rtl="1">
              <a:buNone/>
              <a:defRPr sz="1600" b="1"/>
            </a:lvl4pPr>
            <a:lvl5pPr marL="1828800" indent="0" algn="r" rtl="1">
              <a:buNone/>
              <a:defRPr sz="1600" b="1"/>
            </a:lvl5pPr>
            <a:lvl6pPr marL="2286000" indent="0" algn="r" rtl="1">
              <a:buNone/>
              <a:defRPr sz="1600" b="1"/>
            </a:lvl6pPr>
            <a:lvl7pPr marL="2743200" indent="0" algn="r" rtl="1">
              <a:buNone/>
              <a:defRPr sz="1600" b="1"/>
            </a:lvl7pPr>
            <a:lvl8pPr marL="3200400" indent="0" algn="r" rtl="1">
              <a:buNone/>
              <a:defRPr sz="1600" b="1"/>
            </a:lvl8pPr>
            <a:lvl9pPr marL="3657600" indent="0" algn="r" rtl="1">
              <a:buNone/>
              <a:defRPr sz="1600" b="1"/>
            </a:lvl9pPr>
          </a:lstStyle>
          <a:p>
            <a:pPr lvl="0" rtl="1"/>
            <a:r>
              <a:rPr lang="ar-SA" noProof="0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66110" y="2424112"/>
            <a:ext cx="4919472" cy="3748088"/>
          </a:xfrm>
        </p:spPr>
        <p:txBody>
          <a:bodyPr rtlCol="1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 rtl="1"/>
            <a:r>
              <a:rPr lang="ar-SA" noProof="0" smtClean="0"/>
              <a:t>انقر لتحرير أنماط النص الرئيسي</a:t>
            </a:r>
          </a:p>
          <a:p>
            <a:pPr lvl="1" rtl="1"/>
            <a:r>
              <a:rPr lang="ar-SA" noProof="0" smtClean="0"/>
              <a:t>المستوى الثاني</a:t>
            </a:r>
          </a:p>
          <a:p>
            <a:pPr lvl="2" rtl="1"/>
            <a:r>
              <a:rPr lang="ar-SA" noProof="0" smtClean="0"/>
              <a:t>المستوى الثالث</a:t>
            </a:r>
          </a:p>
          <a:p>
            <a:pPr lvl="3" rtl="1"/>
            <a:r>
              <a:rPr lang="ar-SA" noProof="0" smtClean="0"/>
              <a:t>المستوى الرابع</a:t>
            </a:r>
          </a:p>
          <a:p>
            <a:pPr lvl="4" rtl="1"/>
            <a:r>
              <a:rPr lang="ar-SA" noProof="0" smtClean="0"/>
              <a:t>المستوى الخامس</a:t>
            </a:r>
            <a:endParaRPr lang="ar-SA" noProof="0" dirty="0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 rtlCol="1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E4D7EB81-A7AE-4860-80DE-D610F39FBD64}" type="uaqdatetime1">
              <a:rPr lang="ar-SA" noProof="0" smtClean="0"/>
              <a:pPr/>
              <a:t>09/10/1442</a:t>
            </a:fld>
            <a:endParaRPr lang="ar-SA" noProof="0" dirty="0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 rtlCol="1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ar-SA" noProof="0" dirty="0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 rtlCol="1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0FF54DE5-C571-48E8-A5BC-B369434E2F44}" type="slidenum">
              <a:rPr lang="ar-SA" noProof="0" smtClean="0"/>
              <a:pPr/>
              <a:t>‹#›</a:t>
            </a:fld>
            <a:endParaRPr lang="ar-SA" noProof="0" dirty="0"/>
          </a:p>
        </p:txBody>
      </p:sp>
    </p:spTree>
    <p:extLst>
      <p:ext uri="{BB962C8B-B14F-4D97-AF65-F5344CB8AC3E}">
        <p14:creationId xmlns:p14="http://schemas.microsoft.com/office/powerpoint/2010/main" val="397101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ال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1"/>
          <p:cNvSpPr>
            <a:spLocks noGrp="1"/>
          </p:cNvSpPr>
          <p:nvPr>
            <p:ph type="title"/>
          </p:nvPr>
        </p:nvSpPr>
        <p:spPr/>
        <p:txBody>
          <a:bodyPr rtlCol="1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ar-SA" noProof="0" smtClean="0"/>
              <a:t>انقر لتحرير نمط العنوان الرئيسي</a:t>
            </a:r>
            <a:endParaRPr lang="ar-SA" noProof="0" dirty="0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 rtlCol="1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188D7F57-112A-45F0-9CCE-943BA50199D9}" type="uaqdatetime1">
              <a:rPr lang="ar-SA" noProof="0" smtClean="0"/>
              <a:pPr/>
              <a:t>09/10/1442</a:t>
            </a:fld>
            <a:endParaRPr lang="ar-SA" noProof="0" dirty="0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 rtlCol="1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ar-SA" noProof="0" dirty="0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 rtlCol="1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0FF54DE5-C571-48E8-A5BC-B369434E2F44}" type="slidenum">
              <a:rPr lang="ar-SA" noProof="0" smtClean="0"/>
              <a:pPr/>
              <a:t>‹#›</a:t>
            </a:fld>
            <a:endParaRPr lang="ar-SA" noProof="0" dirty="0"/>
          </a:p>
        </p:txBody>
      </p:sp>
    </p:spTree>
    <p:extLst>
      <p:ext uri="{BB962C8B-B14F-4D97-AF65-F5344CB8AC3E}">
        <p14:creationId xmlns:p14="http://schemas.microsoft.com/office/powerpoint/2010/main" val="1758111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 rtlCol="1"/>
          <a:lstStyle>
            <a:lvl1pPr>
              <a:defRPr/>
            </a:lvl1pPr>
          </a:lstStyle>
          <a:p>
            <a:fld id="{77C86887-1A7A-453F-A1C0-C2B966CF9AF0}" type="uaqdatetime1">
              <a:rPr lang="ar-SA" noProof="0" smtClean="0"/>
              <a:pPr/>
              <a:t>09/10/1442</a:t>
            </a:fld>
            <a:endParaRPr lang="ar-SA" noProof="0" dirty="0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 rtlCol="1"/>
          <a:lstStyle/>
          <a:p>
            <a:pPr rtl="1"/>
            <a:endParaRPr lang="ar-SA" noProof="0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 rtlCol="1"/>
          <a:lstStyle/>
          <a:p>
            <a:pPr rtl="1"/>
            <a:fld id="{0FF54DE5-C571-48E8-A5BC-B369434E2F44}" type="slidenum">
              <a:rPr lang="ar-SA" noProof="0" smtClean="0"/>
              <a:t>‹#›</a:t>
            </a:fld>
            <a:endParaRPr lang="ar-SA" noProof="0" dirty="0"/>
          </a:p>
        </p:txBody>
      </p:sp>
    </p:spTree>
    <p:extLst>
      <p:ext uri="{BB962C8B-B14F-4D97-AF65-F5344CB8AC3E}">
        <p14:creationId xmlns:p14="http://schemas.microsoft.com/office/powerpoint/2010/main" val="302416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المحتوى ذو التسمية ال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1"/>
          <p:cNvSpPr>
            <a:spLocks noGrp="1"/>
          </p:cNvSpPr>
          <p:nvPr>
            <p:ph type="title"/>
          </p:nvPr>
        </p:nvSpPr>
        <p:spPr/>
        <p:txBody>
          <a:bodyPr rtlCol="1" anchor="b"/>
          <a:lstStyle>
            <a:lvl1pPr algn="r" rtl="1">
              <a:defRPr sz="3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ar-SA" noProof="0" smtClean="0"/>
              <a:t>انقر لتحرير نمط العنوان الرئيسي</a:t>
            </a:r>
            <a:endParaRPr lang="ar-SA" noProof="0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104900" y="1600199"/>
            <a:ext cx="5445252" cy="4572001"/>
          </a:xfrm>
        </p:spPr>
        <p:txBody>
          <a:bodyPr rtlCol="1">
            <a:normAutofit/>
          </a:bodyPr>
          <a:lstStyle>
            <a:lvl1pPr algn="r" rtl="1">
              <a:defRPr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algn="r" rtl="1">
              <a:defRPr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algn="r" rtl="1">
              <a:defRPr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algn="r" rtl="1"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algn="r" rtl="1"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algn="r" rtl="1">
              <a:defRPr sz="1400"/>
            </a:lvl6pPr>
            <a:lvl7pPr algn="r" rtl="1">
              <a:defRPr sz="1400"/>
            </a:lvl7pPr>
            <a:lvl8pPr algn="r" rtl="1">
              <a:defRPr sz="1400"/>
            </a:lvl8pPr>
            <a:lvl9pPr algn="r" rtl="1">
              <a:defRPr sz="1400"/>
            </a:lvl9pPr>
          </a:lstStyle>
          <a:p>
            <a:pPr lvl="0" rtl="1"/>
            <a:r>
              <a:rPr lang="ar-SA" noProof="0" smtClean="0"/>
              <a:t>انقر لتحرير أنماط النص الرئيسي</a:t>
            </a:r>
          </a:p>
          <a:p>
            <a:pPr lvl="1" rtl="1"/>
            <a:r>
              <a:rPr lang="ar-SA" noProof="0" smtClean="0"/>
              <a:t>المستوى الثاني</a:t>
            </a:r>
          </a:p>
          <a:p>
            <a:pPr lvl="2" rtl="1"/>
            <a:r>
              <a:rPr lang="ar-SA" noProof="0" smtClean="0"/>
              <a:t>المستوى الثالث</a:t>
            </a:r>
          </a:p>
          <a:p>
            <a:pPr lvl="3" rtl="1"/>
            <a:r>
              <a:rPr lang="ar-SA" noProof="0" smtClean="0"/>
              <a:t>المستوى الرابع</a:t>
            </a:r>
          </a:p>
          <a:p>
            <a:pPr lvl="4" rtl="1"/>
            <a:r>
              <a:rPr lang="ar-SA" noProof="0" smtClean="0"/>
              <a:t>المستوى الخامس</a:t>
            </a:r>
            <a:endParaRPr lang="ar-SA" noProof="0" dirty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700611" y="1600200"/>
            <a:ext cx="4384548" cy="4572000"/>
          </a:xfrm>
        </p:spPr>
        <p:txBody>
          <a:bodyPr rtlCol="1">
            <a:normAutofit/>
          </a:bodyPr>
          <a:lstStyle>
            <a:lvl1pPr marL="0" indent="0" algn="r" rtl="1">
              <a:spcBef>
                <a:spcPts val="1200"/>
              </a:spcBef>
              <a:buNone/>
              <a:defRPr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r" rtl="1">
              <a:buNone/>
              <a:defRPr sz="1400"/>
            </a:lvl2pPr>
            <a:lvl3pPr marL="914400" indent="0" algn="r" rtl="1">
              <a:buNone/>
              <a:defRPr sz="1200"/>
            </a:lvl3pPr>
            <a:lvl4pPr marL="1371600" indent="0" algn="r" rtl="1">
              <a:buNone/>
              <a:defRPr sz="1000"/>
            </a:lvl4pPr>
            <a:lvl5pPr marL="1828800" indent="0" algn="r" rtl="1">
              <a:buNone/>
              <a:defRPr sz="1000"/>
            </a:lvl5pPr>
            <a:lvl6pPr marL="2286000" indent="0" algn="r" rtl="1">
              <a:buNone/>
              <a:defRPr sz="1000"/>
            </a:lvl6pPr>
            <a:lvl7pPr marL="2743200" indent="0" algn="r" rtl="1">
              <a:buNone/>
              <a:defRPr sz="1000"/>
            </a:lvl7pPr>
            <a:lvl8pPr marL="3200400" indent="0" algn="r" rtl="1">
              <a:buNone/>
              <a:defRPr sz="1000"/>
            </a:lvl8pPr>
            <a:lvl9pPr marL="3657600" indent="0" algn="r" rtl="1">
              <a:buNone/>
              <a:defRPr sz="1000"/>
            </a:lvl9pPr>
          </a:lstStyle>
          <a:p>
            <a:pPr lvl="0" rtl="1"/>
            <a:r>
              <a:rPr lang="ar-SA" noProof="0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 rtlCol="1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1AE575CF-785E-43D1-B97F-1E55E3BF734F}" type="uaqdatetime1">
              <a:rPr lang="ar-SA" noProof="0" smtClean="0"/>
              <a:pPr/>
              <a:t>09/10/1442</a:t>
            </a:fld>
            <a:endParaRPr lang="ar-SA" noProof="0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 rtlCol="1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ar-SA" noProof="0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 rtlCol="1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0FF54DE5-C571-48E8-A5BC-B369434E2F44}" type="slidenum">
              <a:rPr lang="ar-SA" noProof="0" smtClean="0"/>
              <a:pPr/>
              <a:t>‹#›</a:t>
            </a:fld>
            <a:endParaRPr lang="ar-SA" noProof="0" dirty="0"/>
          </a:p>
        </p:txBody>
      </p:sp>
    </p:spTree>
    <p:extLst>
      <p:ext uri="{BB962C8B-B14F-4D97-AF65-F5344CB8AC3E}">
        <p14:creationId xmlns:p14="http://schemas.microsoft.com/office/powerpoint/2010/main" val="3769764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</p:spPr>
        <p:txBody>
          <a:bodyPr vert="horz" lIns="0" tIns="45720" rIns="0" bIns="45720" rtlCol="1" anchor="b">
            <a:normAutofit/>
          </a:bodyPr>
          <a:lstStyle/>
          <a:p>
            <a:pPr rtl="1"/>
            <a:r>
              <a:rPr lang="ar-SA" noProof="0" dirty="0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9982200" cy="4572000"/>
          </a:xfrm>
          <a:prstGeom prst="rect">
            <a:avLst/>
          </a:prstGeom>
        </p:spPr>
        <p:txBody>
          <a:bodyPr vert="horz" lIns="0" tIns="45720" rIns="0" bIns="45720" rtlCol="1">
            <a:normAutofit/>
          </a:bodyPr>
          <a:lstStyle/>
          <a:p>
            <a:pPr lvl="0" rtl="1"/>
            <a:r>
              <a:rPr lang="ar-SA" noProof="0" dirty="0"/>
              <a:t>انقر لتحرير أنماط النص الرئيسي</a:t>
            </a:r>
          </a:p>
          <a:p>
            <a:pPr lvl="1" rtl="1"/>
            <a:r>
              <a:rPr lang="ar-SA" noProof="0" dirty="0"/>
              <a:t>المستوى الثاني</a:t>
            </a:r>
          </a:p>
          <a:p>
            <a:pPr lvl="2" rtl="1"/>
            <a:r>
              <a:rPr lang="ar-SA" noProof="0" dirty="0"/>
              <a:t>المستوى الثالث</a:t>
            </a:r>
          </a:p>
          <a:p>
            <a:pPr lvl="3" rtl="1"/>
            <a:r>
              <a:rPr lang="ar-SA" noProof="0" dirty="0"/>
              <a:t>المستوى الرابع</a:t>
            </a:r>
          </a:p>
          <a:p>
            <a:pPr lvl="4" rtl="1"/>
            <a:r>
              <a:rPr lang="ar-SA" noProof="0" dirty="0"/>
              <a:t>المستوى الخامس</a:t>
            </a:r>
          </a:p>
          <a:p>
            <a:pPr lvl="5" rtl="1"/>
            <a:r>
              <a:rPr lang="ar-SA" noProof="0" dirty="0"/>
              <a:t>المستوى السادس</a:t>
            </a:r>
          </a:p>
          <a:p>
            <a:pPr lvl="6" rtl="1"/>
            <a:r>
              <a:rPr lang="ar-SA" noProof="0" dirty="0"/>
              <a:t>المستوى السابع</a:t>
            </a:r>
          </a:p>
          <a:p>
            <a:pPr lvl="7" rtl="1"/>
            <a:r>
              <a:rPr lang="ar-SA" noProof="0" dirty="0"/>
              <a:t>المستوى الثامن</a:t>
            </a:r>
          </a:p>
          <a:p>
            <a:pPr lvl="8" rtl="1"/>
            <a:r>
              <a:rPr lang="ar-SA" noProof="0" dirty="0"/>
              <a:t>المستوى التاسع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9255600" y="6356351"/>
            <a:ext cx="1829559" cy="365125"/>
          </a:xfrm>
          <a:prstGeom prst="rect">
            <a:avLst/>
          </a:prstGeom>
        </p:spPr>
        <p:txBody>
          <a:bodyPr vert="horz" lIns="0" tIns="45720" rIns="0" bIns="45720" rtlCol="1" anchor="ctr"/>
          <a:lstStyle>
            <a:lvl1pPr algn="r" rtl="1">
              <a:defRPr sz="1200">
                <a:solidFill>
                  <a:schemeClr val="tx1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F2CA326A-9F3C-46AA-9A20-068E9371D83E}" type="uaqdatetime1">
              <a:rPr lang="ar-SA" noProof="0" smtClean="0"/>
              <a:pPr/>
              <a:t>09/10/1442</a:t>
            </a:fld>
            <a:endParaRPr lang="ar-SA" noProof="0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</p:spPr>
        <p:txBody>
          <a:bodyPr vert="horz" lIns="0" tIns="45720" rIns="0" bIns="45720" rtlCol="1" anchor="ctr"/>
          <a:lstStyle>
            <a:lvl1pPr algn="ctr" rtl="1">
              <a:defRPr sz="1200">
                <a:solidFill>
                  <a:schemeClr val="tx1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ar-SA" noProof="0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1105199" y="6356351"/>
            <a:ext cx="1829259" cy="365125"/>
          </a:xfrm>
          <a:prstGeom prst="rect">
            <a:avLst/>
          </a:prstGeom>
        </p:spPr>
        <p:txBody>
          <a:bodyPr vert="horz" lIns="0" tIns="45720" rIns="0" bIns="45720" rtlCol="1" anchor="ctr"/>
          <a:lstStyle>
            <a:lvl1pPr algn="l" rtl="1">
              <a:defRPr sz="1200">
                <a:solidFill>
                  <a:schemeClr val="tx1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0FF54DE5-C571-48E8-A5BC-B369434E2F44}" type="slidenum">
              <a:rPr lang="ar-SA" smtClean="0"/>
              <a:pPr/>
              <a:t>‹#›</a:t>
            </a:fld>
            <a:endParaRPr lang="ar-SA" dirty="0"/>
          </a:p>
        </p:txBody>
      </p:sp>
      <p:grpSp>
        <p:nvGrpSpPr>
          <p:cNvPr id="15" name="المجموعة 14"/>
          <p:cNvGrpSpPr/>
          <p:nvPr/>
        </p:nvGrpSpPr>
        <p:grpSpPr>
          <a:xfrm>
            <a:off x="1103376" y="1219201"/>
            <a:ext cx="9985248" cy="84403"/>
            <a:chOff x="1073150" y="1219201"/>
            <a:chExt cx="10058400" cy="63125"/>
          </a:xfrm>
        </p:grpSpPr>
        <p:cxnSp>
          <p:nvCxnSpPr>
            <p:cNvPr id="13" name="موصل مستقيم 12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موصل مستقيم 13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46251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8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9pPr>
    </p:bodyStyle>
    <p:otherStyle>
      <a:defPPr>
        <a:defRPr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696">
          <p15:clr>
            <a:srgbClr val="F26B43"/>
          </p15:clr>
        </p15:guide>
        <p15:guide id="2" pos="6984">
          <p15:clr>
            <a:srgbClr val="F26B43"/>
          </p15:clr>
        </p15:guide>
        <p15:guide id="3" orient="horz" pos="1008">
          <p15:clr>
            <a:srgbClr val="F26B43"/>
          </p15:clr>
        </p15:guide>
        <p15:guide id="4" orient="horz" pos="3888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1066800" y="457518"/>
            <a:ext cx="10058400" cy="1188720"/>
          </a:xfrm>
          <a:prstGeom prst="rect">
            <a:avLst/>
          </a:prstGeom>
        </p:spPr>
        <p:txBody>
          <a:bodyPr vert="horz" lIns="91440" tIns="45720" rIns="91440" bIns="45720" rtlCol="1" anchor="b">
            <a:normAutofit/>
          </a:bodyPr>
          <a:lstStyle/>
          <a:p>
            <a:pPr rtl="1"/>
            <a:r>
              <a:rPr lang="ar-SA" dirty="0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1066800" y="1905001"/>
            <a:ext cx="10058400" cy="42672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 rtl="1"/>
            <a:r>
              <a:rPr lang="ar-SA" dirty="0"/>
              <a:t>انقر لتحرير أنماط النص الرئيسي</a:t>
            </a:r>
          </a:p>
          <a:p>
            <a:pPr lvl="1" rtl="1"/>
            <a:r>
              <a:rPr lang="ar-SA" dirty="0"/>
              <a:t>المستوى الثاني</a:t>
            </a:r>
          </a:p>
          <a:p>
            <a:pPr lvl="2" rtl="1"/>
            <a:r>
              <a:rPr lang="ar-SA" dirty="0"/>
              <a:t>المستوى الثالث</a:t>
            </a:r>
          </a:p>
          <a:p>
            <a:pPr lvl="3" rtl="1"/>
            <a:r>
              <a:rPr lang="ar-SA" dirty="0"/>
              <a:t>المستوى الرابع</a:t>
            </a:r>
          </a:p>
          <a:p>
            <a:pPr lvl="4" rtl="1"/>
            <a:r>
              <a:rPr lang="ar-SA" dirty="0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10027920" y="6400800"/>
            <a:ext cx="1097280" cy="228600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rtl="1">
              <a:defRPr sz="1100">
                <a:solidFill>
                  <a:schemeClr val="tx1"/>
                </a:solidFill>
                <a:cs typeface="+mj-cs"/>
              </a:defRPr>
            </a:lvl1pPr>
          </a:lstStyle>
          <a:p>
            <a:fld id="{1DB4FE5C-E662-4A12-941E-4DFA4506E2E9}" type="datetime1">
              <a:rPr lang="ar-SA" smtClean="0">
                <a:solidFill>
                  <a:srgbClr val="595959"/>
                </a:solidFill>
              </a:rPr>
              <a:pPr/>
              <a:t>10/10/1442</a:t>
            </a:fld>
            <a:endParaRPr lang="ar-SA" dirty="0">
              <a:solidFill>
                <a:srgbClr val="595959"/>
              </a:solidFill>
            </a:endParaRPr>
          </a:p>
        </p:txBody>
      </p:sp>
      <p:sp>
        <p:nvSpPr>
          <p:cNvPr id="5" name="عنصر نائب لتذييل الصفحة 4"/>
          <p:cNvSpPr>
            <a:spLocks noGrp="1"/>
          </p:cNvSpPr>
          <p:nvPr>
            <p:ph type="ftr" sz="quarter" idx="3"/>
          </p:nvPr>
        </p:nvSpPr>
        <p:spPr>
          <a:xfrm>
            <a:off x="2422849" y="6400800"/>
            <a:ext cx="7315200" cy="228600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 rtl="1">
              <a:defRPr sz="1100">
                <a:solidFill>
                  <a:schemeClr val="tx1"/>
                </a:solidFill>
                <a:cs typeface="+mj-cs"/>
              </a:defRPr>
            </a:lvl1pPr>
          </a:lstStyle>
          <a:p>
            <a:endParaRPr lang="ar-SA" dirty="0">
              <a:solidFill>
                <a:srgbClr val="595959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1066800" y="6400800"/>
            <a:ext cx="1097280" cy="228600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 rtl="1">
              <a:defRPr sz="1100">
                <a:solidFill>
                  <a:schemeClr val="tx1"/>
                </a:solidFill>
                <a:cs typeface="+mj-cs"/>
              </a:defRPr>
            </a:lvl1pPr>
          </a:lstStyle>
          <a:p>
            <a:fld id="{E31375A4-56A4-47D6-9801-1991572033F7}" type="slidenum">
              <a:rPr lang="ar-SA" smtClean="0">
                <a:solidFill>
                  <a:srgbClr val="595959"/>
                </a:solidFill>
              </a:rPr>
              <a:pPr/>
              <a:t>‹#›</a:t>
            </a:fld>
            <a:endParaRPr lang="ar-SA" dirty="0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4267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800"/>
        </a:spcBef>
        <a:buClr>
          <a:schemeClr val="accent5"/>
        </a:buClr>
        <a:buSzPct val="9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j-cs"/>
        </a:defRPr>
      </a:lvl1pPr>
      <a:lvl2pPr marL="548640" indent="-228600" algn="r" defTabSz="914400" rtl="1" eaLnBrk="1" latinLnBrk="0" hangingPunct="1">
        <a:lnSpc>
          <a:spcPct val="90000"/>
        </a:lnSpc>
        <a:spcBef>
          <a:spcPts val="1200"/>
        </a:spcBef>
        <a:buClr>
          <a:schemeClr val="accent5"/>
        </a:buClr>
        <a:buSzPct val="9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j-cs"/>
        </a:defRPr>
      </a:lvl2pPr>
      <a:lvl3pPr marL="822960" indent="-228600" algn="r" defTabSz="914400" rtl="1" eaLnBrk="1" latinLnBrk="0" hangingPunct="1">
        <a:lnSpc>
          <a:spcPct val="90000"/>
        </a:lnSpc>
        <a:spcBef>
          <a:spcPts val="800"/>
        </a:spcBef>
        <a:buClr>
          <a:schemeClr val="accent5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j-cs"/>
        </a:defRPr>
      </a:lvl3pPr>
      <a:lvl4pPr marL="1097280" indent="-182880" algn="r" defTabSz="914400" rtl="1" eaLnBrk="1" latinLnBrk="0" hangingPunct="1">
        <a:lnSpc>
          <a:spcPct val="90000"/>
        </a:lnSpc>
        <a:spcBef>
          <a:spcPts val="800"/>
        </a:spcBef>
        <a:buClr>
          <a:schemeClr val="accent5"/>
        </a:buClr>
        <a:buSzPct val="9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j-cs"/>
        </a:defRPr>
      </a:lvl4pPr>
      <a:lvl5pPr marL="1325880" indent="-137160" algn="r" defTabSz="914400" rtl="1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j-cs"/>
        </a:defRPr>
      </a:lvl5pPr>
      <a:lvl6pPr marL="1554480" indent="-137160" algn="r" defTabSz="914400" rtl="1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783080" indent="-137160" algn="r" defTabSz="914400" rtl="1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37160" algn="r" defTabSz="914400" rtl="1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40280" indent="-137160" algn="r" defTabSz="914400" rtl="1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العنوان 5"/>
          <p:cNvSpPr>
            <a:spLocks noGrp="1"/>
          </p:cNvSpPr>
          <p:nvPr>
            <p:ph type="ctrTitle"/>
          </p:nvPr>
        </p:nvSpPr>
        <p:spPr>
          <a:xfrm>
            <a:off x="5363337" y="2292094"/>
            <a:ext cx="5734050" cy="2219691"/>
          </a:xfrm>
        </p:spPr>
        <p:txBody>
          <a:bodyPr rtlCol="1" anchor="ctr">
            <a:normAutofit/>
          </a:bodyPr>
          <a:lstStyle/>
          <a:p>
            <a:pPr rtl="1"/>
            <a:r>
              <a:rPr lang="ar-SY" sz="66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التأخر الدراسي</a:t>
            </a:r>
            <a:endParaRPr lang="ar-SA" sz="66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8" name="عنصر نائب للصورة 7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60" r="11160"/>
          <a:stretch>
            <a:fillRect/>
          </a:stretch>
        </p:blipFill>
        <p:spPr>
          <a:xfrm>
            <a:off x="0" y="1297637"/>
            <a:ext cx="5210937" cy="4208604"/>
          </a:xfrm>
        </p:spPr>
      </p:pic>
    </p:spTree>
    <p:extLst>
      <p:ext uri="{BB962C8B-B14F-4D97-AF65-F5344CB8AC3E}">
        <p14:creationId xmlns:p14="http://schemas.microsoft.com/office/powerpoint/2010/main" val="1652133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العنوان 12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</p:spPr>
        <p:txBody>
          <a:bodyPr rtlCol="1">
            <a:normAutofit/>
          </a:bodyPr>
          <a:lstStyle/>
          <a:p>
            <a:pPr rtl="1"/>
            <a:r>
              <a:rPr lang="ar-SY" sz="2000" b="1" dirty="0" smtClean="0">
                <a:solidFill>
                  <a:srgbClr val="FFC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الأسباب الاجتماعية الأسرية للتأخر الدراسي</a:t>
            </a:r>
            <a:endParaRPr lang="ar-SA" sz="2000" b="1" dirty="0">
              <a:solidFill>
                <a:srgbClr val="FFC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aphicFrame>
        <p:nvGraphicFramePr>
          <p:cNvPr id="3" name="عنصر نائب للمحتوى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8345791"/>
              </p:ext>
            </p:extLst>
          </p:nvPr>
        </p:nvGraphicFramePr>
        <p:xfrm>
          <a:off x="663677" y="1714500"/>
          <a:ext cx="10928555" cy="45090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18689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العنوان 12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</p:spPr>
        <p:txBody>
          <a:bodyPr rtlCol="1">
            <a:normAutofit/>
          </a:bodyPr>
          <a:lstStyle/>
          <a:p>
            <a:pPr rtl="1"/>
            <a:r>
              <a:rPr lang="ar-SY" sz="2000" b="1" dirty="0" smtClean="0">
                <a:solidFill>
                  <a:srgbClr val="FFC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الأسباب الاجتماعية الأسرية للتأخر الدراسي</a:t>
            </a:r>
            <a:endParaRPr lang="ar-SA" sz="2000" b="1" dirty="0">
              <a:solidFill>
                <a:srgbClr val="FFC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4" name="مجموعة 3"/>
          <p:cNvGrpSpPr/>
          <p:nvPr/>
        </p:nvGrpSpPr>
        <p:grpSpPr>
          <a:xfrm>
            <a:off x="1409021" y="3038475"/>
            <a:ext cx="9372439" cy="1737116"/>
            <a:chOff x="3465867" y="1195"/>
            <a:chExt cx="3996820" cy="2597933"/>
          </a:xfrm>
        </p:grpSpPr>
        <p:sp>
          <p:nvSpPr>
            <p:cNvPr id="6" name="مستطيل مستدير الزوايا 5"/>
            <p:cNvSpPr/>
            <p:nvPr/>
          </p:nvSpPr>
          <p:spPr>
            <a:xfrm>
              <a:off x="3465867" y="1195"/>
              <a:ext cx="3996820" cy="2597933"/>
            </a:xfrm>
            <a:prstGeom prst="roundRect">
              <a:avLst/>
            </a:prstGeom>
            <a:solidFill>
              <a:srgbClr val="FFE9A3"/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</p:sp>
        <p:sp>
          <p:nvSpPr>
            <p:cNvPr id="7" name="مستطيل 6"/>
            <p:cNvSpPr/>
            <p:nvPr/>
          </p:nvSpPr>
          <p:spPr>
            <a:xfrm>
              <a:off x="3592688" y="128016"/>
              <a:ext cx="3743178" cy="234429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0980" tIns="220980" rIns="220980" bIns="220980" numCol="1" spcCol="1270" anchor="ctr" anchorCtr="0">
              <a:noAutofit/>
            </a:bodyPr>
            <a:lstStyle/>
            <a:p>
              <a:pPr lvl="0" algn="ctr" defTabSz="25781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SY" sz="5800" dirty="0" smtClean="0">
                  <a:solidFill>
                    <a:schemeClr val="tx2">
                      <a:lumMod val="95000"/>
                      <a:lumOff val="5000"/>
                    </a:schemeClr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أولاً: </a:t>
              </a:r>
              <a:r>
                <a:rPr lang="ar-SY" sz="5800" kern="1200" dirty="0" smtClean="0">
                  <a:solidFill>
                    <a:schemeClr val="tx2">
                      <a:lumMod val="95000"/>
                      <a:lumOff val="5000"/>
                    </a:schemeClr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عدم الاستقرار العائلي</a:t>
              </a:r>
              <a:endParaRPr lang="ar-SY" sz="5800" kern="1200" dirty="0">
                <a:solidFill>
                  <a:schemeClr val="tx2">
                    <a:lumMod val="95000"/>
                    <a:lumOff val="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32596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عنصر نائب للمحتوى 13"/>
          <p:cNvSpPr>
            <a:spLocks noGrp="1"/>
          </p:cNvSpPr>
          <p:nvPr>
            <p:ph idx="1"/>
          </p:nvPr>
        </p:nvSpPr>
        <p:spPr>
          <a:xfrm>
            <a:off x="940990" y="1650285"/>
            <a:ext cx="10308502" cy="4397430"/>
          </a:xfrm>
        </p:spPr>
        <p:txBody>
          <a:bodyPr rtlCol="1">
            <a:noAutofit/>
          </a:bodyPr>
          <a:lstStyle/>
          <a:p>
            <a:pPr algn="justLow"/>
            <a:r>
              <a:rPr lang="ar-SA" sz="3200" dirty="0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عدم الاتفاق بين الوالدين وكثرة المشاحنات والمشاجرات واضطرابات الحالة المنزلية والانفصال والطلاق وقسوة الوالدين ، مثل هذا الجو الذي </a:t>
            </a:r>
            <a:r>
              <a:rPr lang="ar-SA" sz="3200" dirty="0" smtClean="0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لا</a:t>
            </a:r>
            <a:r>
              <a:rPr lang="ar-SY" sz="3200" dirty="0" smtClean="0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3200" dirty="0" smtClean="0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يتوافر </a:t>
            </a:r>
            <a:r>
              <a:rPr lang="ar-SA" sz="3200" dirty="0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فيه الأمن للطفل يسبب اختلالا في التوازن الانفعالي، مما قد يؤثر على حالة الطفل الدراسية</a:t>
            </a:r>
            <a:r>
              <a:rPr lang="ar-SA" sz="3200" dirty="0" smtClean="0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endParaRPr lang="ar-SY" sz="3200" dirty="0" smtClean="0">
              <a:solidFill>
                <a:schemeClr val="accent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justLow"/>
            <a:r>
              <a:rPr lang="ar-SA" sz="3200" dirty="0" smtClean="0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عدم </a:t>
            </a:r>
            <a:r>
              <a:rPr lang="ar-SA" sz="3200" dirty="0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اهتمام الأسرة بطفلها وعدم إشباعها لحاجاته يتسبب أحيانًا في خلق إنسان غير متقبل لدراسته وغير متكيف مع حياته المدرسية نتيجة</a:t>
            </a:r>
            <a:r>
              <a:rPr lang="ar-SY" sz="3200" dirty="0" smtClean="0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3200" dirty="0" smtClean="0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تعريضه لإحباطات متكررة</a:t>
            </a:r>
            <a:r>
              <a:rPr lang="ar-SY" sz="3200" dirty="0" smtClean="0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</a:p>
          <a:p>
            <a:pPr algn="justLow"/>
            <a:r>
              <a:rPr lang="ar-SA" sz="3200" dirty="0" smtClean="0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التدليل </a:t>
            </a:r>
            <a:r>
              <a:rPr lang="ar-SA" sz="3200" dirty="0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الزائد والذي قد يعوق تقدمه الدراسي</a:t>
            </a:r>
          </a:p>
          <a:p>
            <a:pPr algn="justLow"/>
            <a:r>
              <a:rPr lang="ar-SY" sz="3200" dirty="0" smtClean="0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تن</a:t>
            </a:r>
            <a:r>
              <a:rPr lang="ar-SA" sz="3200" dirty="0" smtClean="0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قل </a:t>
            </a:r>
            <a:r>
              <a:rPr lang="ar-SA" sz="3200" dirty="0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التلميذ المستمر من مدرسة إلى أخرى نتيجة مهنة الآباء التي تفرض ذلك.</a:t>
            </a:r>
          </a:p>
          <a:p>
            <a:pPr algn="justLow"/>
            <a:r>
              <a:rPr lang="ar-SA" sz="3200" dirty="0" smtClean="0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علاقة </a:t>
            </a:r>
            <a:r>
              <a:rPr lang="ar-SA" sz="3200" dirty="0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الطفل غير السوية بالأم والأب </a:t>
            </a:r>
            <a:r>
              <a:rPr lang="ar-SA" sz="3200" dirty="0" smtClean="0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والإخوة.</a:t>
            </a:r>
            <a:endParaRPr lang="ar-SY" sz="3200" dirty="0" smtClean="0">
              <a:solidFill>
                <a:schemeClr val="accent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" name="العنوان 12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</p:spPr>
        <p:txBody>
          <a:bodyPr rtlCol="1">
            <a:normAutofit/>
          </a:bodyPr>
          <a:lstStyle/>
          <a:p>
            <a:pPr rtl="1"/>
            <a:r>
              <a:rPr lang="ar-SY" sz="2000" b="1" dirty="0" smtClean="0">
                <a:solidFill>
                  <a:srgbClr val="FFC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الأسباب الاجتماعية الاسرية للتأخر الدراسي – </a:t>
            </a:r>
            <a:r>
              <a:rPr lang="ar-SY" sz="20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عدم الاستقرار العائلي</a:t>
            </a:r>
            <a:endParaRPr lang="ar-SA" sz="20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893526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عنصر نائب للمحتوى 13"/>
          <p:cNvSpPr>
            <a:spLocks noGrp="1"/>
          </p:cNvSpPr>
          <p:nvPr>
            <p:ph idx="1"/>
          </p:nvPr>
        </p:nvSpPr>
        <p:spPr>
          <a:xfrm>
            <a:off x="940990" y="1689611"/>
            <a:ext cx="10308502" cy="4292089"/>
          </a:xfrm>
        </p:spPr>
        <p:txBody>
          <a:bodyPr rtlCol="1">
            <a:noAutofit/>
          </a:bodyPr>
          <a:lstStyle/>
          <a:p>
            <a:pPr algn="justLow"/>
            <a:r>
              <a:rPr lang="ar-SA" sz="3200" dirty="0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3200" dirty="0" smtClean="0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إرهاق </a:t>
            </a:r>
            <a:r>
              <a:rPr lang="ar-SA" sz="3200" dirty="0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الأهل لأطفالهم ودفعهم للتعلم بقوة تفوق قوتهم الطبيعية وغير المتلائمة مع النضج لديهم، مما يزيد من شعورهم بالخيبة فيتولد </a:t>
            </a:r>
            <a:r>
              <a:rPr lang="ar-SA" sz="3200" dirty="0" smtClean="0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لديهم</a:t>
            </a:r>
            <a:r>
              <a:rPr lang="ar-SY" sz="3200" dirty="0" smtClean="0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3200" dirty="0" smtClean="0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الشعور </a:t>
            </a:r>
            <a:r>
              <a:rPr lang="ar-SA" sz="3200" dirty="0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بالنقص مما ينتج عنه التأخر الدراسي.</a:t>
            </a:r>
          </a:p>
          <a:p>
            <a:pPr algn="justLow"/>
            <a:r>
              <a:rPr lang="ar-SA" sz="3200" dirty="0" smtClean="0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توجيه </a:t>
            </a:r>
            <a:r>
              <a:rPr lang="ar-SA" sz="3200" dirty="0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الأهل لأطفالهم بعكس ما يملكون من ميول واتجاهات.</a:t>
            </a:r>
          </a:p>
          <a:p>
            <a:pPr algn="justLow"/>
            <a:r>
              <a:rPr lang="ar-SA" sz="3200" dirty="0" smtClean="0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تغييب </a:t>
            </a:r>
            <a:r>
              <a:rPr lang="ar-SA" sz="3200" dirty="0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الأهل المستمر لأطفالهم عن المدرسة لأسباب غير ضرورية.</a:t>
            </a:r>
          </a:p>
          <a:p>
            <a:pPr algn="justLow"/>
            <a:r>
              <a:rPr lang="ar-SA" sz="3200" dirty="0" smtClean="0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أحداث </a:t>
            </a:r>
            <a:r>
              <a:rPr lang="ar-SA" sz="3200" dirty="0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طارئة على العائلة كالأمراض والوفيات.</a:t>
            </a:r>
          </a:p>
          <a:p>
            <a:pPr algn="justLow"/>
            <a:r>
              <a:rPr lang="ar-SA" sz="3200" dirty="0" smtClean="0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الغياب </a:t>
            </a:r>
            <a:r>
              <a:rPr lang="ar-SA" sz="3200" dirty="0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المتواصل للوالدين أو لأحدهما عن </a:t>
            </a:r>
            <a:r>
              <a:rPr lang="ar-SA" sz="3200" dirty="0" smtClean="0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المنزل</a:t>
            </a:r>
            <a:r>
              <a:rPr lang="ar-SY" sz="3200" dirty="0" smtClean="0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endParaRPr lang="ar-SA" sz="3200" dirty="0">
              <a:solidFill>
                <a:schemeClr val="accent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" name="العنوان 12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</p:spPr>
        <p:txBody>
          <a:bodyPr rtlCol="1">
            <a:normAutofit/>
          </a:bodyPr>
          <a:lstStyle/>
          <a:p>
            <a:pPr rtl="1"/>
            <a:r>
              <a:rPr lang="ar-SY" sz="2000" b="1" dirty="0" smtClean="0">
                <a:solidFill>
                  <a:srgbClr val="FFC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الأسباب الاجتماعية الاسرية للتأخر الدراسي – </a:t>
            </a:r>
            <a:r>
              <a:rPr lang="ar-SY" sz="20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عدم الاستقرار العائلي</a:t>
            </a:r>
            <a:endParaRPr lang="ar-SA" sz="20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13864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العنوان 12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</p:spPr>
        <p:txBody>
          <a:bodyPr rtlCol="1">
            <a:normAutofit/>
          </a:bodyPr>
          <a:lstStyle/>
          <a:p>
            <a:pPr rtl="1"/>
            <a:r>
              <a:rPr lang="ar-SY" sz="2000" b="1" dirty="0" smtClean="0">
                <a:solidFill>
                  <a:srgbClr val="FFC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الأسباب الاجتماعية الأسرية للتأخر الدراسي</a:t>
            </a:r>
            <a:endParaRPr lang="ar-SA" sz="2000" b="1" dirty="0">
              <a:solidFill>
                <a:srgbClr val="FFC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4" name="مجموعة 3"/>
          <p:cNvGrpSpPr/>
          <p:nvPr/>
        </p:nvGrpSpPr>
        <p:grpSpPr>
          <a:xfrm>
            <a:off x="1409021" y="3038475"/>
            <a:ext cx="9372439" cy="1737116"/>
            <a:chOff x="3465867" y="1195"/>
            <a:chExt cx="3996820" cy="2597933"/>
          </a:xfrm>
          <a:solidFill>
            <a:srgbClr val="FFE9A3"/>
          </a:solidFill>
        </p:grpSpPr>
        <p:sp>
          <p:nvSpPr>
            <p:cNvPr id="6" name="مستطيل مستدير الزوايا 5"/>
            <p:cNvSpPr/>
            <p:nvPr/>
          </p:nvSpPr>
          <p:spPr>
            <a:xfrm>
              <a:off x="3465867" y="1195"/>
              <a:ext cx="3996820" cy="2597933"/>
            </a:xfrm>
            <a:prstGeom prst="roundRect">
              <a:avLst/>
            </a:prstGeom>
            <a:grpFill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</p:sp>
        <p:sp>
          <p:nvSpPr>
            <p:cNvPr id="7" name="مستطيل 6"/>
            <p:cNvSpPr/>
            <p:nvPr/>
          </p:nvSpPr>
          <p:spPr>
            <a:xfrm>
              <a:off x="3592688" y="128016"/>
              <a:ext cx="3743178" cy="2344291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0980" tIns="220980" rIns="220980" bIns="220980" numCol="1" spcCol="1270" anchor="ctr" anchorCtr="0">
              <a:noAutofit/>
            </a:bodyPr>
            <a:lstStyle/>
            <a:p>
              <a:pPr lvl="0" algn="ctr" defTabSz="25781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SY" sz="5800" dirty="0" smtClean="0">
                  <a:solidFill>
                    <a:schemeClr val="tx2">
                      <a:lumMod val="95000"/>
                      <a:lumOff val="5000"/>
                    </a:schemeClr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ثانياً: </a:t>
              </a:r>
              <a:r>
                <a:rPr lang="ar-SY" sz="5800" kern="1200" dirty="0" smtClean="0">
                  <a:solidFill>
                    <a:schemeClr val="tx2">
                      <a:lumMod val="95000"/>
                      <a:lumOff val="5000"/>
                    </a:schemeClr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المستوى الثقافي للأسرة</a:t>
              </a:r>
              <a:endParaRPr lang="ar-SY" sz="5800" kern="1200" dirty="0">
                <a:solidFill>
                  <a:schemeClr val="tx2">
                    <a:lumMod val="95000"/>
                    <a:lumOff val="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5861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عنصر نائب للمحتوى 13"/>
          <p:cNvSpPr>
            <a:spLocks noGrp="1"/>
          </p:cNvSpPr>
          <p:nvPr>
            <p:ph idx="1"/>
          </p:nvPr>
        </p:nvSpPr>
        <p:spPr>
          <a:xfrm>
            <a:off x="1523999" y="2498010"/>
            <a:ext cx="9411167" cy="1591669"/>
          </a:xfrm>
        </p:spPr>
        <p:txBody>
          <a:bodyPr rtlCol="1">
            <a:noAutofit/>
          </a:bodyPr>
          <a:lstStyle/>
          <a:p>
            <a:pPr marL="0" indent="0" algn="justLow">
              <a:buNone/>
            </a:pPr>
            <a:r>
              <a:rPr lang="ar-SY" sz="3600" dirty="0" smtClean="0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</a:t>
            </a:r>
            <a:r>
              <a:rPr lang="ar-SA" sz="3600" dirty="0" err="1" smtClean="0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ؤدي</a:t>
            </a:r>
            <a:r>
              <a:rPr lang="ar-SA" sz="3600" dirty="0" smtClean="0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3600" dirty="0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المستوى التعليمي للوالدين دورًا هامًا في تقدم الأبناء وتفوقهم التعليمي، ويعود ذلك لأن الأبناء يقومون بتقليد الوالدين في جميع </a:t>
            </a:r>
            <a:r>
              <a:rPr lang="ar-SA" sz="3600" dirty="0" smtClean="0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الأعمال</a:t>
            </a:r>
            <a:r>
              <a:rPr lang="ar-SY" sz="3600" dirty="0" smtClean="0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3600" dirty="0" smtClean="0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التي </a:t>
            </a:r>
            <a:r>
              <a:rPr lang="ar-SA" sz="3600" dirty="0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يقومون </a:t>
            </a:r>
            <a:r>
              <a:rPr lang="ar-SA" sz="3600" dirty="0" smtClean="0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بها</a:t>
            </a:r>
            <a:r>
              <a:rPr lang="ar-SY" sz="3600" dirty="0" smtClean="0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</a:p>
        </p:txBody>
      </p:sp>
      <p:sp>
        <p:nvSpPr>
          <p:cNvPr id="5" name="العنوان 12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</p:spPr>
        <p:txBody>
          <a:bodyPr rtlCol="1">
            <a:normAutofit/>
          </a:bodyPr>
          <a:lstStyle/>
          <a:p>
            <a:pPr rtl="1"/>
            <a:r>
              <a:rPr lang="ar-SY" sz="2000" b="1" dirty="0" smtClean="0">
                <a:solidFill>
                  <a:srgbClr val="FFC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الأسباب الاجتماعية الاسرية للتأخر الدراسي – </a:t>
            </a:r>
            <a:r>
              <a:rPr lang="ar-SY" sz="20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المستوى الثقافي للأسرة</a:t>
            </a:r>
            <a:endParaRPr lang="ar-SA" sz="20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02275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العنوان 12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</p:spPr>
        <p:txBody>
          <a:bodyPr rtlCol="1">
            <a:normAutofit/>
          </a:bodyPr>
          <a:lstStyle/>
          <a:p>
            <a:pPr rtl="1"/>
            <a:r>
              <a:rPr lang="ar-SY" sz="2000" b="1" dirty="0" smtClean="0">
                <a:solidFill>
                  <a:srgbClr val="FFC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الأسباب الاجتماعية الأسرية للتأخر الدراسي</a:t>
            </a:r>
            <a:endParaRPr lang="ar-SA" sz="2000" b="1" dirty="0">
              <a:solidFill>
                <a:srgbClr val="FFC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4" name="مجموعة 3"/>
          <p:cNvGrpSpPr/>
          <p:nvPr/>
        </p:nvGrpSpPr>
        <p:grpSpPr>
          <a:xfrm>
            <a:off x="1409021" y="3038475"/>
            <a:ext cx="9372439" cy="1737116"/>
            <a:chOff x="3465867" y="1195"/>
            <a:chExt cx="3996820" cy="2597933"/>
          </a:xfrm>
          <a:solidFill>
            <a:srgbClr val="FFE9A3"/>
          </a:solidFill>
        </p:grpSpPr>
        <p:sp>
          <p:nvSpPr>
            <p:cNvPr id="6" name="مستطيل مستدير الزوايا 5"/>
            <p:cNvSpPr/>
            <p:nvPr/>
          </p:nvSpPr>
          <p:spPr>
            <a:xfrm>
              <a:off x="3465867" y="1195"/>
              <a:ext cx="3996820" cy="2597933"/>
            </a:xfrm>
            <a:prstGeom prst="roundRect">
              <a:avLst/>
            </a:prstGeom>
            <a:grpFill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</p:sp>
        <p:sp>
          <p:nvSpPr>
            <p:cNvPr id="7" name="مستطيل 6"/>
            <p:cNvSpPr/>
            <p:nvPr/>
          </p:nvSpPr>
          <p:spPr>
            <a:xfrm>
              <a:off x="3592688" y="128016"/>
              <a:ext cx="3743178" cy="2344291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0980" tIns="220980" rIns="220980" bIns="220980" numCol="1" spcCol="1270" anchor="ctr" anchorCtr="0">
              <a:noAutofit/>
            </a:bodyPr>
            <a:lstStyle/>
            <a:p>
              <a:pPr lvl="0" algn="ctr" defTabSz="25781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SY" sz="5800" dirty="0" smtClean="0">
                  <a:solidFill>
                    <a:schemeClr val="tx2">
                      <a:lumMod val="95000"/>
                      <a:lumOff val="5000"/>
                    </a:schemeClr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ثالثاً: </a:t>
              </a:r>
              <a:r>
                <a:rPr lang="ar-SY" sz="5800" kern="1200" dirty="0" smtClean="0">
                  <a:solidFill>
                    <a:schemeClr val="tx2">
                      <a:lumMod val="95000"/>
                      <a:lumOff val="5000"/>
                    </a:schemeClr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الوضع الاقتصادي للأسرة</a:t>
              </a:r>
              <a:endParaRPr lang="ar-SY" sz="5800" kern="1200" dirty="0">
                <a:solidFill>
                  <a:schemeClr val="tx2">
                    <a:lumMod val="95000"/>
                    <a:lumOff val="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74855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عنصر نائب للمحتوى 13"/>
          <p:cNvSpPr>
            <a:spLocks noGrp="1"/>
          </p:cNvSpPr>
          <p:nvPr>
            <p:ph idx="1"/>
          </p:nvPr>
        </p:nvSpPr>
        <p:spPr>
          <a:xfrm>
            <a:off x="856258" y="1783635"/>
            <a:ext cx="10477966" cy="3169365"/>
          </a:xfrm>
        </p:spPr>
        <p:txBody>
          <a:bodyPr rtlCol="1">
            <a:noAutofit/>
          </a:bodyPr>
          <a:lstStyle/>
          <a:p>
            <a:pPr algn="justLow"/>
            <a:r>
              <a:rPr lang="ar-SA" sz="32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الفقر</a:t>
            </a:r>
            <a:r>
              <a:rPr lang="ar-SA" sz="3200" dirty="0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قد يكون من أقوى أسباب التأخر الدراسي، وتكليف التلميذ بالقيام ببعض الأعمال المنزلية كمساعدة الأسرة مما يعوقه عن متابعة </a:t>
            </a:r>
            <a:r>
              <a:rPr lang="ar-SA" sz="3200" dirty="0" smtClean="0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الدراسة</a:t>
            </a:r>
            <a:r>
              <a:rPr lang="ar-SY" sz="3200" dirty="0" smtClean="0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endParaRPr lang="ar-SA" sz="3200" dirty="0">
              <a:solidFill>
                <a:schemeClr val="accent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justLow"/>
            <a:r>
              <a:rPr lang="ar-SA" sz="3200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حجم </a:t>
            </a:r>
            <a:r>
              <a:rPr lang="ar-SA" sz="32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العائلة </a:t>
            </a:r>
            <a:r>
              <a:rPr lang="ar-SA" sz="3200" dirty="0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الكبير وضيق المنزل قد يعيقان التلميذ في عملية الدراسة واستذكار الدروس.</a:t>
            </a:r>
          </a:p>
          <a:p>
            <a:pPr algn="justLow"/>
            <a:r>
              <a:rPr lang="ar-SA" sz="3200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عمالة </a:t>
            </a:r>
            <a:r>
              <a:rPr lang="ar-SA" sz="32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الأطفال</a:t>
            </a:r>
            <a:r>
              <a:rPr lang="ar-SA" sz="3200" dirty="0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واضطرار الطفل للعمل خارج المنزل للمساعدة بالدخل المادي </a:t>
            </a:r>
            <a:r>
              <a:rPr lang="ar-SA" sz="3200" dirty="0" smtClean="0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للأسرة</a:t>
            </a:r>
            <a:r>
              <a:rPr lang="ar-SY" sz="3200" dirty="0" smtClean="0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</a:p>
        </p:txBody>
      </p:sp>
      <p:sp>
        <p:nvSpPr>
          <p:cNvPr id="5" name="العنوان 12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</p:spPr>
        <p:txBody>
          <a:bodyPr rtlCol="1">
            <a:normAutofit/>
          </a:bodyPr>
          <a:lstStyle/>
          <a:p>
            <a:pPr rtl="1"/>
            <a:r>
              <a:rPr lang="ar-SY" sz="2000" b="1" dirty="0" smtClean="0">
                <a:solidFill>
                  <a:srgbClr val="FFC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الأسباب الاجتماعية الاسرية للتأخر الدراسي – </a:t>
            </a:r>
            <a:r>
              <a:rPr lang="ar-SY" sz="20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الوضع الاقتصادي للأسرة</a:t>
            </a:r>
            <a:endParaRPr lang="ar-SA" sz="20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958624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1"/>
          <p:cNvSpPr>
            <a:spLocks noGrp="1"/>
          </p:cNvSpPr>
          <p:nvPr>
            <p:ph type="title"/>
          </p:nvPr>
        </p:nvSpPr>
        <p:spPr/>
        <p:txBody>
          <a:bodyPr rtlCol="1">
            <a:normAutofit/>
          </a:bodyPr>
          <a:lstStyle/>
          <a:p>
            <a:r>
              <a:rPr lang="ar-SY" sz="5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الأسباب </a:t>
            </a:r>
            <a:r>
              <a:rPr lang="ar-SY" sz="5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التربوية التعليمية للتأخير </a:t>
            </a:r>
            <a:r>
              <a:rPr lang="ar-SY" sz="5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الدراسي</a:t>
            </a:r>
            <a:endParaRPr lang="ar-SA" sz="54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26173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العنوان 12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</p:spPr>
        <p:txBody>
          <a:bodyPr rtlCol="1">
            <a:normAutofit/>
          </a:bodyPr>
          <a:lstStyle/>
          <a:p>
            <a:pPr rtl="1"/>
            <a:r>
              <a:rPr lang="ar-SY" sz="2000" b="1" dirty="0" smtClean="0">
                <a:solidFill>
                  <a:srgbClr val="15C2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الأسباب التعليمية التربوية للتأخر الدراسي</a:t>
            </a:r>
            <a:endParaRPr lang="ar-SA" sz="2000" b="1" dirty="0">
              <a:solidFill>
                <a:srgbClr val="15C2FF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aphicFrame>
        <p:nvGraphicFramePr>
          <p:cNvPr id="9" name="عنصر نائب للمحتوى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6687506"/>
              </p:ext>
            </p:extLst>
          </p:nvPr>
        </p:nvGraphicFramePr>
        <p:xfrm>
          <a:off x="714374" y="1581150"/>
          <a:ext cx="10639426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27696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العنوان 12"/>
          <p:cNvSpPr>
            <a:spLocks noGrp="1"/>
          </p:cNvSpPr>
          <p:nvPr>
            <p:ph type="title"/>
          </p:nvPr>
        </p:nvSpPr>
        <p:spPr/>
        <p:txBody>
          <a:bodyPr rtlCol="1">
            <a:normAutofit/>
          </a:bodyPr>
          <a:lstStyle/>
          <a:p>
            <a:pPr rtl="1"/>
            <a:r>
              <a:rPr lang="ar-SY" sz="4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مقدمة</a:t>
            </a:r>
            <a:endParaRPr lang="ar-SA" sz="40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4" name="عنصر نائب للمحتوى 13"/>
          <p:cNvSpPr>
            <a:spLocks noGrp="1"/>
          </p:cNvSpPr>
          <p:nvPr>
            <p:ph idx="1"/>
          </p:nvPr>
        </p:nvSpPr>
        <p:spPr>
          <a:xfrm>
            <a:off x="1104900" y="2322871"/>
            <a:ext cx="9982200" cy="2588342"/>
          </a:xfrm>
        </p:spPr>
        <p:txBody>
          <a:bodyPr rtlCol="1">
            <a:noAutofit/>
          </a:bodyPr>
          <a:lstStyle/>
          <a:p>
            <a:pPr marL="0" indent="0" algn="justLow">
              <a:buNone/>
            </a:pPr>
            <a:r>
              <a:rPr lang="ar-SY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يعد التأخر الدراسي مشكلة تربوية ونفسية واجتماعية واقتصادية وهو من أهم المشاكل التي تعوق المدرسة الحديثة و تحول دون أداء رسالتها </a:t>
            </a:r>
            <a:r>
              <a:rPr lang="ar-SY" sz="36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على الوجه </a:t>
            </a:r>
            <a:r>
              <a:rPr lang="ar-SY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الاكمل ولابد من أن تنال هذه المشكلة حظها من الاهتمام لما لها من آثار سلبيه خطيرة تضر بالمدرسة و المجتمع ويستطيع كل من </a:t>
            </a:r>
            <a:r>
              <a:rPr lang="ar-SY" sz="36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مارس التدريس </a:t>
            </a:r>
            <a:r>
              <a:rPr lang="ar-SY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ان يقر بوجود هذه المشكلة في كل صف </a:t>
            </a:r>
            <a:r>
              <a:rPr lang="ar-SY" sz="36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تقريباً.</a:t>
            </a:r>
            <a:endParaRPr lang="ar-SA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54255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العنوان 12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</p:spPr>
        <p:txBody>
          <a:bodyPr rtlCol="1">
            <a:normAutofit/>
          </a:bodyPr>
          <a:lstStyle/>
          <a:p>
            <a:pPr rtl="1"/>
            <a:r>
              <a:rPr lang="ar-SY" sz="2000" b="1" dirty="0" smtClean="0">
                <a:solidFill>
                  <a:srgbClr val="15C2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الأسباب التعليمية التربوية للتأخر الدراسي</a:t>
            </a:r>
            <a:endParaRPr lang="ar-SA" sz="2000" b="1" dirty="0">
              <a:solidFill>
                <a:srgbClr val="15C2FF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4" name="مجموعة 3"/>
          <p:cNvGrpSpPr/>
          <p:nvPr/>
        </p:nvGrpSpPr>
        <p:grpSpPr>
          <a:xfrm>
            <a:off x="1409021" y="3038475"/>
            <a:ext cx="9372439" cy="1737116"/>
            <a:chOff x="3465867" y="1195"/>
            <a:chExt cx="3996820" cy="2597933"/>
          </a:xfrm>
        </p:grpSpPr>
        <p:sp>
          <p:nvSpPr>
            <p:cNvPr id="6" name="مستطيل مستدير الزوايا 5"/>
            <p:cNvSpPr/>
            <p:nvPr/>
          </p:nvSpPr>
          <p:spPr>
            <a:xfrm>
              <a:off x="3465867" y="1195"/>
              <a:ext cx="3996820" cy="2597933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</p:sp>
        <p:sp>
          <p:nvSpPr>
            <p:cNvPr id="7" name="مستطيل 6"/>
            <p:cNvSpPr/>
            <p:nvPr/>
          </p:nvSpPr>
          <p:spPr>
            <a:xfrm>
              <a:off x="3592688" y="128016"/>
              <a:ext cx="3743178" cy="234429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0980" tIns="220980" rIns="220980" bIns="220980" numCol="1" spcCol="1270" anchor="ctr" anchorCtr="0">
              <a:noAutofit/>
            </a:bodyPr>
            <a:lstStyle/>
            <a:p>
              <a:pPr lvl="0" algn="ctr" defTabSz="25781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SY" sz="5800" dirty="0" smtClean="0">
                  <a:solidFill>
                    <a:schemeClr val="tx2">
                      <a:lumMod val="95000"/>
                      <a:lumOff val="5000"/>
                    </a:schemeClr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أولاً: </a:t>
              </a:r>
              <a:r>
                <a:rPr lang="ar-SY" sz="5800" kern="1200" dirty="0" smtClean="0">
                  <a:solidFill>
                    <a:schemeClr val="tx2">
                      <a:lumMod val="95000"/>
                      <a:lumOff val="5000"/>
                    </a:schemeClr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البيئة المدرسية</a:t>
              </a:r>
              <a:endParaRPr lang="ar-SY" sz="5800" kern="1200" dirty="0">
                <a:solidFill>
                  <a:schemeClr val="tx2">
                    <a:lumMod val="95000"/>
                    <a:lumOff val="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95508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العنوان 12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</p:spPr>
        <p:txBody>
          <a:bodyPr rtlCol="1">
            <a:normAutofit/>
          </a:bodyPr>
          <a:lstStyle/>
          <a:p>
            <a:pPr rtl="1"/>
            <a:r>
              <a:rPr lang="ar-SY" sz="2000" b="1" dirty="0" smtClean="0">
                <a:solidFill>
                  <a:srgbClr val="15C2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الأسباب التعليمية التربوية للتأخر الدراسي- </a:t>
            </a:r>
            <a:r>
              <a:rPr lang="ar-SY" sz="20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البيئة المدرسية</a:t>
            </a:r>
            <a:endParaRPr lang="ar-SA" sz="20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" name="عنصر نائب للمحتوى 13"/>
          <p:cNvSpPr>
            <a:spLocks noGrp="1"/>
          </p:cNvSpPr>
          <p:nvPr>
            <p:ph idx="1"/>
          </p:nvPr>
        </p:nvSpPr>
        <p:spPr>
          <a:xfrm>
            <a:off x="666750" y="1458480"/>
            <a:ext cx="10696575" cy="5028046"/>
          </a:xfrm>
        </p:spPr>
        <p:txBody>
          <a:bodyPr rtlCol="1">
            <a:noAutofit/>
          </a:bodyPr>
          <a:lstStyle/>
          <a:p>
            <a:pPr algn="justLow"/>
            <a:r>
              <a:rPr lang="ar-SA" sz="3200" dirty="0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البيئة المدرسية الفيزيائية حيث يكون المكان الذي يجلس فيه التلميذ مساعدًا على انصراف الذهن وتشتت الانتباه ، وعدم توفير </a:t>
            </a:r>
            <a:r>
              <a:rPr lang="ar-SA" sz="3200" dirty="0" smtClean="0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الظروف</a:t>
            </a:r>
            <a:r>
              <a:rPr lang="ar-SY" sz="3200" dirty="0" smtClean="0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3200" dirty="0" smtClean="0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الفيزيائية </a:t>
            </a:r>
            <a:r>
              <a:rPr lang="ar-SA" sz="3200" dirty="0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الملائمة لعملية التعليم كقلة التهوية والإضاءة والتدفئة والازدحام داخل </a:t>
            </a:r>
            <a:r>
              <a:rPr lang="ar-SA" sz="3200" dirty="0" smtClean="0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الصفوف</a:t>
            </a:r>
            <a:r>
              <a:rPr lang="ar-SY" sz="3200" dirty="0" smtClean="0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endParaRPr lang="ar-SA" sz="3200" dirty="0">
              <a:solidFill>
                <a:schemeClr val="accent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justLow"/>
            <a:r>
              <a:rPr lang="ar-SA" sz="3200" dirty="0" smtClean="0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انعدام </a:t>
            </a:r>
            <a:r>
              <a:rPr lang="ar-SA" sz="3200" dirty="0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وسائل الإيضاح أو قلتها أو سوء استعمالها، والتي تزيد درجة الاستيعاب عند الاطفال من خلال جعل الدرس أكثر تشويقًا ولذة للتلميذ </a:t>
            </a:r>
            <a:r>
              <a:rPr lang="ar-SA" sz="3200" dirty="0" smtClean="0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وأكثر</a:t>
            </a:r>
            <a:r>
              <a:rPr lang="ar-SY" sz="3200" dirty="0" smtClean="0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3200" dirty="0" smtClean="0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حيوية </a:t>
            </a:r>
            <a:r>
              <a:rPr lang="ar-SA" sz="3200" dirty="0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للصف، مما يعطي التلميذ قدرًا أكبر من المشاركة.</a:t>
            </a:r>
          </a:p>
          <a:p>
            <a:pPr algn="justLow"/>
            <a:r>
              <a:rPr lang="ar-SA" sz="3200" dirty="0" smtClean="0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البناء </a:t>
            </a:r>
            <a:r>
              <a:rPr lang="ar-SA" sz="3200" dirty="0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المدرسي غير الصحي وغير المعد إعدادًا كافيًا بأجهزته وملحقاته.</a:t>
            </a:r>
          </a:p>
          <a:p>
            <a:pPr algn="justLow"/>
            <a:r>
              <a:rPr lang="ar-SA" sz="3200" dirty="0" smtClean="0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تنظيم </a:t>
            </a:r>
            <a:r>
              <a:rPr lang="ar-SA" sz="3200" dirty="0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الصفوف وتوزيع التلاميذ (المتخلفين والموهوبين) توزيعًا عشوائيًا.</a:t>
            </a:r>
          </a:p>
          <a:p>
            <a:pPr algn="justLow"/>
            <a:r>
              <a:rPr lang="ar-SA" sz="3200" dirty="0" smtClean="0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سوء </a:t>
            </a:r>
            <a:r>
              <a:rPr lang="ar-SA" sz="3200" dirty="0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المناهج و صعوبتها وعدم ارتباطها بالواقع.</a:t>
            </a:r>
            <a:endParaRPr lang="ar-SY" sz="3200" dirty="0" smtClean="0">
              <a:solidFill>
                <a:schemeClr val="accent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59411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العنوان 12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</p:spPr>
        <p:txBody>
          <a:bodyPr rtlCol="1">
            <a:normAutofit/>
          </a:bodyPr>
          <a:lstStyle/>
          <a:p>
            <a:pPr rtl="1"/>
            <a:r>
              <a:rPr lang="ar-SY" sz="2000" b="1" dirty="0" smtClean="0">
                <a:solidFill>
                  <a:srgbClr val="15C2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الأسباب التعليمية التربوية للتأخر الدراسي</a:t>
            </a:r>
            <a:endParaRPr lang="ar-SA" sz="2000" b="1" dirty="0">
              <a:solidFill>
                <a:srgbClr val="15C2FF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4" name="مجموعة 3"/>
          <p:cNvGrpSpPr/>
          <p:nvPr/>
        </p:nvGrpSpPr>
        <p:grpSpPr>
          <a:xfrm>
            <a:off x="1409021" y="3038475"/>
            <a:ext cx="9372439" cy="1737116"/>
            <a:chOff x="3465867" y="1195"/>
            <a:chExt cx="3996820" cy="2597933"/>
          </a:xfrm>
        </p:grpSpPr>
        <p:sp>
          <p:nvSpPr>
            <p:cNvPr id="6" name="مستطيل مستدير الزوايا 5"/>
            <p:cNvSpPr/>
            <p:nvPr/>
          </p:nvSpPr>
          <p:spPr>
            <a:xfrm>
              <a:off x="3465867" y="1195"/>
              <a:ext cx="3996820" cy="2597933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</p:sp>
        <p:sp>
          <p:nvSpPr>
            <p:cNvPr id="7" name="مستطيل 6"/>
            <p:cNvSpPr/>
            <p:nvPr/>
          </p:nvSpPr>
          <p:spPr>
            <a:xfrm>
              <a:off x="3592688" y="128016"/>
              <a:ext cx="3743178" cy="234429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0980" tIns="220980" rIns="220980" bIns="220980" numCol="1" spcCol="1270" anchor="ctr" anchorCtr="0">
              <a:noAutofit/>
            </a:bodyPr>
            <a:lstStyle/>
            <a:p>
              <a:pPr lvl="0" algn="ctr" defTabSz="25781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SY" sz="5800" dirty="0" smtClean="0">
                  <a:solidFill>
                    <a:schemeClr val="tx2">
                      <a:lumMod val="95000"/>
                      <a:lumOff val="5000"/>
                    </a:schemeClr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ثانياً: </a:t>
              </a:r>
              <a:r>
                <a:rPr lang="ar-SY" sz="5800" kern="1200" dirty="0" smtClean="0">
                  <a:solidFill>
                    <a:schemeClr val="tx2">
                      <a:lumMod val="95000"/>
                      <a:lumOff val="5000"/>
                    </a:schemeClr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العوامل البشرية</a:t>
              </a:r>
              <a:endParaRPr lang="ar-SY" sz="5800" kern="1200" dirty="0">
                <a:solidFill>
                  <a:schemeClr val="tx2">
                    <a:lumMod val="95000"/>
                    <a:lumOff val="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66282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العنوان 12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</p:spPr>
        <p:txBody>
          <a:bodyPr rtlCol="1">
            <a:normAutofit/>
          </a:bodyPr>
          <a:lstStyle/>
          <a:p>
            <a:pPr rtl="1"/>
            <a:r>
              <a:rPr lang="ar-SY" sz="2000" b="1" dirty="0" smtClean="0">
                <a:solidFill>
                  <a:srgbClr val="15C2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الأسباب التعليمية التربوية للتأخر الدراسي- </a:t>
            </a:r>
            <a:r>
              <a:rPr lang="ar-SY" sz="20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العوامل البشرية</a:t>
            </a:r>
            <a:endParaRPr lang="ar-SA" sz="20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" name="عنصر نائب للمحتوى 13"/>
          <p:cNvSpPr>
            <a:spLocks noGrp="1"/>
          </p:cNvSpPr>
          <p:nvPr>
            <p:ph idx="1"/>
          </p:nvPr>
        </p:nvSpPr>
        <p:spPr>
          <a:xfrm>
            <a:off x="666750" y="1458480"/>
            <a:ext cx="10696575" cy="5028046"/>
          </a:xfrm>
        </p:spPr>
        <p:txBody>
          <a:bodyPr rtlCol="1">
            <a:noAutofit/>
          </a:bodyPr>
          <a:lstStyle/>
          <a:p>
            <a:pPr algn="justLow"/>
            <a:r>
              <a:rPr lang="ar-SA" sz="3200" dirty="0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عدم كفاءة المعلمين وعدم إلمامهم بطرائق التدريس (يؤدي إلى عدم إيصال المعلومات إلى الطلبة بالشكل </a:t>
            </a:r>
            <a:r>
              <a:rPr lang="ar-SA" sz="3200" dirty="0" smtClean="0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الصحيح</a:t>
            </a:r>
            <a:r>
              <a:rPr lang="ar-SY" sz="3200" dirty="0" smtClean="0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)</a:t>
            </a:r>
            <a:r>
              <a:rPr lang="ar-SA" sz="3200" dirty="0" smtClean="0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، </a:t>
            </a:r>
            <a:r>
              <a:rPr lang="ar-SA" sz="3200" dirty="0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مما يؤثر على الطلبة </a:t>
            </a:r>
            <a:r>
              <a:rPr lang="ar-SA" sz="3200" dirty="0" smtClean="0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ويوصلهم</a:t>
            </a:r>
            <a:r>
              <a:rPr lang="ar-SY" sz="3200" dirty="0" smtClean="0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3200" dirty="0" smtClean="0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إلى الملل</a:t>
            </a:r>
            <a:r>
              <a:rPr lang="ar-SY" sz="3200" dirty="0" smtClean="0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endParaRPr lang="ar-SA" sz="3200" dirty="0">
              <a:solidFill>
                <a:schemeClr val="accent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justLow"/>
            <a:r>
              <a:rPr lang="ar-SA" sz="3200" dirty="0" smtClean="0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اهتمامات </a:t>
            </a:r>
            <a:r>
              <a:rPr lang="ar-SA" sz="3200" dirty="0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المعلم المحدودة بالتلميذ أثناء التدريس أو الاستجابة إليه بميول وألفاظ وردود سلبية ينفر منها التلميذ تؤدي بهذا الأخير إلى قلة </a:t>
            </a:r>
            <a:r>
              <a:rPr lang="ar-SA" sz="3200" dirty="0" smtClean="0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رغبته</a:t>
            </a:r>
            <a:r>
              <a:rPr lang="ar-SY" sz="3200" dirty="0" smtClean="0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3200" dirty="0" smtClean="0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في التعلم</a:t>
            </a:r>
            <a:r>
              <a:rPr lang="ar-SY" sz="3200" dirty="0" smtClean="0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endParaRPr lang="ar-SA" sz="3200" dirty="0">
              <a:solidFill>
                <a:schemeClr val="accent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justLow"/>
            <a:r>
              <a:rPr lang="ar-SA" sz="3200" dirty="0" smtClean="0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عدم </a:t>
            </a:r>
            <a:r>
              <a:rPr lang="ar-SA" sz="3200" dirty="0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توافر القدرة اللفظية والكتابة الأكاديمية والعلمية عند </a:t>
            </a:r>
            <a:r>
              <a:rPr lang="ar-SA" sz="3200" dirty="0" smtClean="0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المعلمين</a:t>
            </a:r>
            <a:r>
              <a:rPr lang="ar-SY" sz="3200" dirty="0" smtClean="0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endParaRPr lang="ar-SA" sz="3200" dirty="0">
              <a:solidFill>
                <a:schemeClr val="accent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justLow"/>
            <a:r>
              <a:rPr lang="ar-SA" sz="3200" dirty="0" smtClean="0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عدم </a:t>
            </a:r>
            <a:r>
              <a:rPr lang="ar-SA" sz="3200" dirty="0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الرضا عن المهنة بسبب الراتب المنخفض والبحث عن مصادر أخرى للرزق غير التدريس .</a:t>
            </a:r>
          </a:p>
          <a:p>
            <a:pPr algn="justLow"/>
            <a:r>
              <a:rPr lang="ar-SA" sz="3200" dirty="0" smtClean="0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الروح </a:t>
            </a:r>
            <a:r>
              <a:rPr lang="ar-SA" sz="3200" dirty="0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المدرسية العامة، وما يسودها من حزم في الإدارة والتنظيم في سير التلميذ الدراسي كثيرًا ما يؤثر على مستوى أداء التلاميذ، </a:t>
            </a:r>
            <a:r>
              <a:rPr lang="ar-SA" sz="3200" u="sng" dirty="0" smtClean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فالمدارس</a:t>
            </a:r>
            <a:r>
              <a:rPr lang="ar-SY" sz="3200" dirty="0" smtClean="0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3200" dirty="0" smtClean="0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التي </a:t>
            </a:r>
            <a:r>
              <a:rPr lang="ar-SA" sz="3200" dirty="0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تتيح المناسبات والفرص للتلاميذ لكي يشعروا بالتفوق والنجاح الذي يزيد ثقتهم بأنفسهم </a:t>
            </a:r>
            <a:r>
              <a:rPr lang="ar-SA" sz="3200" u="sng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لا تكثر فيها حالات التأخر الدراسي.</a:t>
            </a:r>
            <a:endParaRPr lang="ar-SY" sz="3200" u="sng" dirty="0" smtClean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375977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7E6A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1"/>
          <p:cNvSpPr>
            <a:spLocks noGrp="1"/>
          </p:cNvSpPr>
          <p:nvPr>
            <p:ph type="title"/>
          </p:nvPr>
        </p:nvSpPr>
        <p:spPr/>
        <p:txBody>
          <a:bodyPr rtlCol="1">
            <a:normAutofit/>
          </a:bodyPr>
          <a:lstStyle/>
          <a:p>
            <a:r>
              <a:rPr lang="ar-SY" sz="5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علاج التأخر الدراسي</a:t>
            </a:r>
            <a:endParaRPr lang="ar-SA" sz="54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42123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العنوان 12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</p:spPr>
        <p:txBody>
          <a:bodyPr rtlCol="1">
            <a:normAutofit/>
          </a:bodyPr>
          <a:lstStyle/>
          <a:p>
            <a:pPr rtl="1"/>
            <a:r>
              <a:rPr lang="ar-SY" sz="2000" b="1" dirty="0" smtClean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علاج التأخر الدراسي</a:t>
            </a:r>
            <a:endParaRPr lang="ar-SA" sz="2000" b="1" dirty="0">
              <a:solidFill>
                <a:srgbClr val="00B05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" name="عنصر نائب للمحتوى 13"/>
          <p:cNvSpPr>
            <a:spLocks noGrp="1"/>
          </p:cNvSpPr>
          <p:nvPr>
            <p:ph idx="1"/>
          </p:nvPr>
        </p:nvSpPr>
        <p:spPr>
          <a:xfrm>
            <a:off x="1104900" y="1496580"/>
            <a:ext cx="10077450" cy="3713595"/>
          </a:xfrm>
        </p:spPr>
        <p:txBody>
          <a:bodyPr rtlCol="1">
            <a:noAutofit/>
          </a:bodyPr>
          <a:lstStyle/>
          <a:p>
            <a:pPr marL="0" indent="0" algn="justLow">
              <a:buNone/>
            </a:pPr>
            <a:r>
              <a:rPr lang="ar-SY" sz="3200" dirty="0" smtClean="0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</a:t>
            </a:r>
            <a:r>
              <a:rPr lang="ar-SA" sz="3200" dirty="0" err="1" smtClean="0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ختلف</a:t>
            </a:r>
            <a:r>
              <a:rPr lang="ar-SA" sz="3200" dirty="0" smtClean="0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3200" dirty="0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أساليب علاج التأخر الدراسي باختلاف الأسباب المؤدية له، وعلى العموم فقد أكدت نتائج الدراسات أن علاج التأخر الدراسي يدور حول </a:t>
            </a:r>
            <a:r>
              <a:rPr lang="ar-SA" sz="3200" dirty="0" smtClean="0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أربع</a:t>
            </a:r>
            <a:r>
              <a:rPr lang="ar-SY" sz="3200" dirty="0" smtClean="0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3200" dirty="0" smtClean="0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محاور </a:t>
            </a:r>
            <a:r>
              <a:rPr lang="ar-SA" sz="3200" dirty="0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هي:</a:t>
            </a:r>
          </a:p>
          <a:p>
            <a:pPr lvl="1" algn="justLow">
              <a:buFont typeface="Wingdings" panose="05000000000000000000" pitchFamily="2" charset="2"/>
              <a:buChar char="Ø"/>
            </a:pPr>
            <a:r>
              <a:rPr lang="ar-SA" sz="2800" dirty="0" smtClean="0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3200" dirty="0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العلاج </a:t>
            </a:r>
            <a:r>
              <a:rPr lang="ar-SA" sz="3200" dirty="0" smtClean="0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الطبي</a:t>
            </a:r>
            <a:r>
              <a:rPr lang="ar-SY" sz="3200" dirty="0" smtClean="0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endParaRPr lang="ar-SA" sz="3200" dirty="0">
              <a:solidFill>
                <a:schemeClr val="accent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1" algn="justLow">
              <a:buFont typeface="Wingdings" panose="05000000000000000000" pitchFamily="2" charset="2"/>
              <a:buChar char="Ø"/>
            </a:pPr>
            <a:r>
              <a:rPr lang="ar-SA" sz="3200" dirty="0" smtClean="0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3200" dirty="0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العلاج </a:t>
            </a:r>
            <a:r>
              <a:rPr lang="ar-SA" sz="3200" dirty="0" smtClean="0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النفسي</a:t>
            </a:r>
            <a:r>
              <a:rPr lang="ar-SY" sz="3200" dirty="0" smtClean="0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endParaRPr lang="ar-SA" sz="3200" dirty="0">
              <a:solidFill>
                <a:schemeClr val="accent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1" algn="justLow">
              <a:buFont typeface="Wingdings" panose="05000000000000000000" pitchFamily="2" charset="2"/>
              <a:buChar char="Ø"/>
            </a:pPr>
            <a:r>
              <a:rPr lang="ar-SA" sz="3200" dirty="0" smtClean="0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3200" dirty="0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العلاج </a:t>
            </a:r>
            <a:r>
              <a:rPr lang="ar-SA" sz="3200" dirty="0" smtClean="0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التربوي</a:t>
            </a:r>
            <a:r>
              <a:rPr lang="ar-SY" sz="3200" dirty="0" smtClean="0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endParaRPr lang="ar-SA" sz="3200" dirty="0">
              <a:solidFill>
                <a:schemeClr val="accent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1" algn="justLow">
              <a:buFont typeface="Wingdings" panose="05000000000000000000" pitchFamily="2" charset="2"/>
              <a:buChar char="Ø"/>
            </a:pPr>
            <a:r>
              <a:rPr lang="ar-SA" sz="3200" dirty="0" smtClean="0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3200" dirty="0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العلاج </a:t>
            </a:r>
            <a:r>
              <a:rPr lang="ar-SA" sz="3200" dirty="0" smtClean="0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الاجتماعي</a:t>
            </a:r>
            <a:r>
              <a:rPr lang="ar-SY" sz="3200" dirty="0" smtClean="0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endParaRPr lang="ar-SA" sz="3200" dirty="0">
              <a:solidFill>
                <a:schemeClr val="accent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30916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العنوان 12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</p:spPr>
        <p:txBody>
          <a:bodyPr rtlCol="1">
            <a:normAutofit/>
          </a:bodyPr>
          <a:lstStyle/>
          <a:p>
            <a:pPr rtl="1"/>
            <a:r>
              <a:rPr lang="ar-SY" sz="2000" b="1" dirty="0" smtClean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علاج التأخر الدراسي</a:t>
            </a:r>
            <a:endParaRPr lang="ar-SA" sz="2000" b="1" dirty="0">
              <a:solidFill>
                <a:srgbClr val="00B05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aphicFrame>
        <p:nvGraphicFramePr>
          <p:cNvPr id="2" name="رسم تخطيطي 1"/>
          <p:cNvGraphicFramePr/>
          <p:nvPr>
            <p:extLst>
              <p:ext uri="{D42A27DB-BD31-4B8C-83A1-F6EECF244321}">
                <p14:modId xmlns:p14="http://schemas.microsoft.com/office/powerpoint/2010/main" val="586303644"/>
              </p:ext>
            </p:extLst>
          </p:nvPr>
        </p:nvGraphicFramePr>
        <p:xfrm>
          <a:off x="809626" y="1514475"/>
          <a:ext cx="10658474" cy="48291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08642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العنوان 12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</p:spPr>
        <p:txBody>
          <a:bodyPr rtlCol="1">
            <a:normAutofit/>
          </a:bodyPr>
          <a:lstStyle/>
          <a:p>
            <a:pPr rtl="1"/>
            <a:r>
              <a:rPr lang="ar-SY" sz="2000" b="1" dirty="0" smtClean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علاج التأخر الدراسي</a:t>
            </a:r>
            <a:endParaRPr lang="ar-SA" sz="2000" b="1" dirty="0">
              <a:solidFill>
                <a:srgbClr val="00B05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4" name="مجموعة 3"/>
          <p:cNvGrpSpPr/>
          <p:nvPr/>
        </p:nvGrpSpPr>
        <p:grpSpPr>
          <a:xfrm>
            <a:off x="1409021" y="3038475"/>
            <a:ext cx="9372439" cy="1737116"/>
            <a:chOff x="3465867" y="1195"/>
            <a:chExt cx="3996820" cy="2597933"/>
          </a:xfrm>
        </p:grpSpPr>
        <p:sp>
          <p:nvSpPr>
            <p:cNvPr id="6" name="مستطيل مستدير الزوايا 5"/>
            <p:cNvSpPr/>
            <p:nvPr/>
          </p:nvSpPr>
          <p:spPr>
            <a:xfrm>
              <a:off x="3465867" y="1195"/>
              <a:ext cx="3996820" cy="2597933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sp>
        <p:sp>
          <p:nvSpPr>
            <p:cNvPr id="7" name="مستطيل 6"/>
            <p:cNvSpPr/>
            <p:nvPr/>
          </p:nvSpPr>
          <p:spPr>
            <a:xfrm>
              <a:off x="3592688" y="128016"/>
              <a:ext cx="3743178" cy="234429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0980" tIns="220980" rIns="220980" bIns="220980" numCol="1" spcCol="1270" anchor="ctr" anchorCtr="0">
              <a:noAutofit/>
            </a:bodyPr>
            <a:lstStyle/>
            <a:p>
              <a:pPr lvl="0" algn="ctr" defTabSz="25781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SY" sz="5800" dirty="0" smtClean="0">
                  <a:solidFill>
                    <a:schemeClr val="tx2">
                      <a:lumMod val="95000"/>
                      <a:lumOff val="5000"/>
                    </a:schemeClr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أولاً: العلاج الطبي</a:t>
              </a:r>
              <a:endParaRPr lang="ar-SY" sz="5800" kern="1200" dirty="0">
                <a:solidFill>
                  <a:schemeClr val="tx2">
                    <a:lumMod val="95000"/>
                    <a:lumOff val="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5353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العنوان 12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</p:spPr>
        <p:txBody>
          <a:bodyPr rtlCol="1">
            <a:normAutofit/>
          </a:bodyPr>
          <a:lstStyle/>
          <a:p>
            <a:pPr rtl="1"/>
            <a:r>
              <a:rPr lang="ar-SY" sz="2000" b="1" dirty="0" smtClean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علاج التأخر الدراسي- </a:t>
            </a:r>
            <a:r>
              <a:rPr lang="ar-SY" sz="20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العلاج الطبي</a:t>
            </a:r>
            <a:endParaRPr lang="ar-SA" sz="20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" name="عنصر نائب للمحتوى 13"/>
          <p:cNvSpPr>
            <a:spLocks noGrp="1"/>
          </p:cNvSpPr>
          <p:nvPr>
            <p:ph idx="1"/>
          </p:nvPr>
        </p:nvSpPr>
        <p:spPr>
          <a:xfrm>
            <a:off x="966028" y="1648980"/>
            <a:ext cx="10258425" cy="3723120"/>
          </a:xfrm>
        </p:spPr>
        <p:txBody>
          <a:bodyPr rtlCol="1">
            <a:noAutofit/>
          </a:bodyPr>
          <a:lstStyle/>
          <a:p>
            <a:pPr marL="0" indent="0" algn="justLow">
              <a:buNone/>
            </a:pPr>
            <a:r>
              <a:rPr lang="ar-SA" sz="3200" dirty="0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ويؤدي هذا الأسلوب دورًا هامًا في علاج كثير من الحالات التي تعاني من أعراض التأخر الدراسي والمرتبطة </a:t>
            </a:r>
            <a:r>
              <a:rPr lang="ar-SA" sz="3200" dirty="0" smtClean="0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بأمراض </a:t>
            </a:r>
            <a:r>
              <a:rPr lang="ar-SA" sz="3200" dirty="0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في الجسم </a:t>
            </a:r>
            <a:r>
              <a:rPr lang="ar-SA" sz="3200" dirty="0" smtClean="0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مثل</a:t>
            </a:r>
            <a:r>
              <a:rPr lang="ar-SY" sz="3200" dirty="0" smtClean="0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:</a:t>
            </a:r>
          </a:p>
          <a:p>
            <a:pPr lvl="2" algn="justLow">
              <a:buFont typeface="Wingdings" panose="05000000000000000000" pitchFamily="2" charset="2"/>
              <a:buChar char="v"/>
            </a:pPr>
            <a:r>
              <a:rPr lang="ar-SA" sz="3200" dirty="0" smtClean="0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عيوب الغدد</a:t>
            </a:r>
            <a:r>
              <a:rPr lang="ar-SY" sz="3200" dirty="0" smtClean="0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3200" dirty="0" smtClean="0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الصماء</a:t>
            </a:r>
            <a:r>
              <a:rPr lang="ar-SY" sz="3200" dirty="0" smtClean="0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r>
              <a:rPr lang="ar-SA" sz="3200" dirty="0" smtClean="0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endParaRPr lang="ar-SY" sz="3200" dirty="0" smtClean="0">
              <a:solidFill>
                <a:schemeClr val="accent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2" algn="justLow">
              <a:buFont typeface="Wingdings" panose="05000000000000000000" pitchFamily="2" charset="2"/>
              <a:buChar char="v"/>
            </a:pPr>
            <a:r>
              <a:rPr lang="ar-SA" sz="3200" dirty="0" smtClean="0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سوء التغذية</a:t>
            </a:r>
            <a:r>
              <a:rPr lang="ar-SY" sz="3200" dirty="0" smtClean="0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</a:p>
          <a:p>
            <a:pPr lvl="2" algn="justLow">
              <a:buFont typeface="Wingdings" panose="05000000000000000000" pitchFamily="2" charset="2"/>
              <a:buChar char="v"/>
            </a:pPr>
            <a:r>
              <a:rPr lang="ar-SA" sz="3200" dirty="0" smtClean="0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اسواء الامتصاص</a:t>
            </a:r>
            <a:r>
              <a:rPr lang="ar-SY" sz="3200" dirty="0" smtClean="0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</a:p>
          <a:p>
            <a:pPr lvl="2" algn="justLow">
              <a:buFont typeface="Wingdings" panose="05000000000000000000" pitchFamily="2" charset="2"/>
              <a:buChar char="v"/>
            </a:pPr>
            <a:r>
              <a:rPr lang="ar-SA" sz="3200" dirty="0" smtClean="0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الأمراض العصبية</a:t>
            </a:r>
            <a:r>
              <a:rPr lang="ar-SY" sz="3200" dirty="0" smtClean="0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r>
              <a:rPr lang="ar-SA" sz="3200" dirty="0" smtClean="0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endParaRPr lang="ar-SY" sz="3200" dirty="0" smtClean="0">
              <a:solidFill>
                <a:schemeClr val="accent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2" algn="justLow">
              <a:buFont typeface="Wingdings" panose="05000000000000000000" pitchFamily="2" charset="2"/>
              <a:buChar char="v"/>
            </a:pPr>
            <a:r>
              <a:rPr lang="ar-SA" sz="3200" dirty="0" smtClean="0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وغيرها </a:t>
            </a:r>
            <a:r>
              <a:rPr lang="ar-SA" sz="3200" dirty="0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من الأمراض المسببة </a:t>
            </a:r>
            <a:r>
              <a:rPr lang="ar-SA" sz="3200" dirty="0" smtClean="0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له</a:t>
            </a:r>
            <a:r>
              <a:rPr lang="ar-SY" sz="3200" dirty="0" smtClean="0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endParaRPr lang="ar-SY" sz="2600" u="sng" dirty="0" smtClean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86685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العنوان 12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</p:spPr>
        <p:txBody>
          <a:bodyPr rtlCol="1">
            <a:normAutofit/>
          </a:bodyPr>
          <a:lstStyle/>
          <a:p>
            <a:pPr rtl="1"/>
            <a:r>
              <a:rPr lang="ar-SY" sz="2000" b="1" dirty="0" smtClean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علاج التأخر الدراسي</a:t>
            </a:r>
            <a:endParaRPr lang="ar-SA" sz="2000" b="1" dirty="0">
              <a:solidFill>
                <a:srgbClr val="00B05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4" name="مجموعة 3"/>
          <p:cNvGrpSpPr/>
          <p:nvPr/>
        </p:nvGrpSpPr>
        <p:grpSpPr>
          <a:xfrm>
            <a:off x="1409021" y="3038475"/>
            <a:ext cx="9372439" cy="1737116"/>
            <a:chOff x="3465867" y="1195"/>
            <a:chExt cx="3996820" cy="2597933"/>
          </a:xfrm>
        </p:grpSpPr>
        <p:sp>
          <p:nvSpPr>
            <p:cNvPr id="6" name="مستطيل مستدير الزوايا 5"/>
            <p:cNvSpPr/>
            <p:nvPr/>
          </p:nvSpPr>
          <p:spPr>
            <a:xfrm>
              <a:off x="3465867" y="1195"/>
              <a:ext cx="3996820" cy="2597933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sp>
        <p:sp>
          <p:nvSpPr>
            <p:cNvPr id="7" name="مستطيل 6"/>
            <p:cNvSpPr/>
            <p:nvPr/>
          </p:nvSpPr>
          <p:spPr>
            <a:xfrm>
              <a:off x="3592688" y="128016"/>
              <a:ext cx="3743178" cy="234429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0980" tIns="220980" rIns="220980" bIns="220980" numCol="1" spcCol="1270" anchor="ctr" anchorCtr="0">
              <a:noAutofit/>
            </a:bodyPr>
            <a:lstStyle/>
            <a:p>
              <a:pPr lvl="0" algn="ctr" defTabSz="25781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SY" sz="5800" dirty="0" smtClean="0">
                  <a:solidFill>
                    <a:schemeClr val="tx2">
                      <a:lumMod val="95000"/>
                      <a:lumOff val="5000"/>
                    </a:schemeClr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ثانياً: العلاج النفسي</a:t>
              </a:r>
              <a:endParaRPr lang="ar-SY" sz="5800" kern="1200" dirty="0">
                <a:solidFill>
                  <a:schemeClr val="tx2">
                    <a:lumMod val="95000"/>
                    <a:lumOff val="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32948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FB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1"/>
          <p:cNvSpPr>
            <a:spLocks noGrp="1"/>
          </p:cNvSpPr>
          <p:nvPr>
            <p:ph type="title"/>
          </p:nvPr>
        </p:nvSpPr>
        <p:spPr/>
        <p:txBody>
          <a:bodyPr rtlCol="1">
            <a:normAutofit/>
          </a:bodyPr>
          <a:lstStyle/>
          <a:p>
            <a:r>
              <a:rPr lang="ar-SA" sz="5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ما هو </a:t>
            </a:r>
            <a:r>
              <a:rPr lang="ar-SA" sz="5400" b="1" dirty="0">
                <a:solidFill>
                  <a:schemeClr val="bg2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التأخر </a:t>
            </a:r>
            <a:r>
              <a:rPr lang="ar-SA" sz="5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الدراسي</a:t>
            </a:r>
            <a:r>
              <a:rPr lang="ar-SY" sz="5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؟</a:t>
            </a:r>
            <a:endParaRPr lang="ar-SA" sz="54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92286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العنوان 12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</p:spPr>
        <p:txBody>
          <a:bodyPr rtlCol="1">
            <a:normAutofit/>
          </a:bodyPr>
          <a:lstStyle/>
          <a:p>
            <a:pPr rtl="1"/>
            <a:r>
              <a:rPr lang="ar-SY" sz="2000" b="1" dirty="0" smtClean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علاج التأخر الدراسي- </a:t>
            </a:r>
            <a:r>
              <a:rPr lang="ar-SY" sz="20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العلاج النفسي</a:t>
            </a:r>
            <a:endParaRPr lang="ar-SA" sz="20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" name="عنصر نائب للمحتوى 13"/>
          <p:cNvSpPr>
            <a:spLocks noGrp="1"/>
          </p:cNvSpPr>
          <p:nvPr>
            <p:ph idx="1"/>
          </p:nvPr>
        </p:nvSpPr>
        <p:spPr>
          <a:xfrm>
            <a:off x="966029" y="1648980"/>
            <a:ext cx="10435396" cy="4427970"/>
          </a:xfrm>
        </p:spPr>
        <p:txBody>
          <a:bodyPr rtlCol="1">
            <a:noAutofit/>
          </a:bodyPr>
          <a:lstStyle/>
          <a:p>
            <a:pPr marL="0" indent="0" algn="justLow">
              <a:buNone/>
            </a:pPr>
            <a:r>
              <a:rPr lang="ar-SA" sz="3200" u="sng" dirty="0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يهدف العلاج النفسي إلى:</a:t>
            </a:r>
          </a:p>
          <a:p>
            <a:pPr lvl="1" algn="justLow"/>
            <a:r>
              <a:rPr lang="ar-SA" sz="3200" dirty="0" smtClean="0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تقديم </a:t>
            </a:r>
            <a:r>
              <a:rPr lang="ar-SA" sz="3200" dirty="0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خدمات إلى التلاميذ والأخذ بأيديهم حتى يتعرف التلميذ على حالته كفرد وكعضو في جماعة.</a:t>
            </a:r>
          </a:p>
          <a:p>
            <a:pPr lvl="1" algn="justLow"/>
            <a:r>
              <a:rPr lang="ar-SA" sz="3200" dirty="0" smtClean="0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تعريف </a:t>
            </a:r>
            <a:r>
              <a:rPr lang="ar-SA" sz="3200" dirty="0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التلميذ بالفرص التعليمية المناسبة له والكشف عن ميوله واستعداداته.</a:t>
            </a:r>
          </a:p>
          <a:p>
            <a:pPr lvl="1" algn="justLow"/>
            <a:r>
              <a:rPr lang="ar-SA" sz="3200" dirty="0" smtClean="0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توجيه </a:t>
            </a:r>
            <a:r>
              <a:rPr lang="ar-SA" sz="3200" dirty="0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التلميذ الوجهة المتناسبة مع قدراته وميوله حتى تنمو وتزدهر مواهبه واستعداداته.</a:t>
            </a:r>
          </a:p>
          <a:p>
            <a:pPr lvl="1" algn="justLow"/>
            <a:r>
              <a:rPr lang="ar-SA" sz="3200" dirty="0" smtClean="0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مساعدة </a:t>
            </a:r>
            <a:r>
              <a:rPr lang="ar-SA" sz="3200" dirty="0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التلميذ في وضع خطة تساعده في تقويم تحصيله الدراسي.</a:t>
            </a:r>
          </a:p>
          <a:p>
            <a:pPr lvl="1" algn="justLow"/>
            <a:r>
              <a:rPr lang="ar-SA" sz="3200" dirty="0" smtClean="0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مساعدة </a:t>
            </a:r>
            <a:r>
              <a:rPr lang="ar-SA" sz="3200" dirty="0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التلميذ في توجيهه إلى مهنة تتناسب مع ميوله وقدراته إذا تعثر علاجه.</a:t>
            </a:r>
            <a:endParaRPr lang="ar-SY" sz="2200" u="sng" dirty="0" smtClean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56311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العنوان 12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</p:spPr>
        <p:txBody>
          <a:bodyPr rtlCol="1">
            <a:normAutofit/>
          </a:bodyPr>
          <a:lstStyle/>
          <a:p>
            <a:pPr rtl="1"/>
            <a:r>
              <a:rPr lang="ar-SY" sz="2000" b="1" dirty="0" smtClean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علاج التأخر الدراسي- </a:t>
            </a:r>
            <a:r>
              <a:rPr lang="ar-SY" sz="20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العلاج النفسي</a:t>
            </a:r>
            <a:endParaRPr lang="ar-SA" sz="20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" name="عنصر نائب للمحتوى 13"/>
          <p:cNvSpPr>
            <a:spLocks noGrp="1"/>
          </p:cNvSpPr>
          <p:nvPr>
            <p:ph idx="1"/>
          </p:nvPr>
        </p:nvSpPr>
        <p:spPr>
          <a:xfrm>
            <a:off x="904875" y="2087130"/>
            <a:ext cx="10058400" cy="1894320"/>
          </a:xfrm>
        </p:spPr>
        <p:txBody>
          <a:bodyPr rtlCol="1">
            <a:noAutofit/>
          </a:bodyPr>
          <a:lstStyle/>
          <a:p>
            <a:pPr marL="0" indent="0" algn="justLow">
              <a:buNone/>
            </a:pPr>
            <a:r>
              <a:rPr lang="ar-SA" sz="3200" dirty="0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ولتحقيق ذلك ينبغي تعاون كل من الأسرة والمدرسة والمرشد النفسي، أما في بعض الحالات المعقدة التي يرتبط التأخر الدراسي </a:t>
            </a:r>
            <a:r>
              <a:rPr lang="ar-SA" sz="3200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باضطرابات</a:t>
            </a:r>
            <a:r>
              <a:rPr lang="ar-SY" sz="3200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3200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مزاجية </a:t>
            </a:r>
            <a:r>
              <a:rPr lang="ar-SA" sz="3200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أو نفسية معقدة </a:t>
            </a:r>
            <a:r>
              <a:rPr lang="ar-SA" sz="3200" dirty="0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يصبح من الضروري اللجوء إلى العيادات النفسية التربوية المتخصصة، حيث تقوم هذه الأخيرة بدراستهم دراسة </a:t>
            </a:r>
            <a:r>
              <a:rPr lang="ar-SA" sz="3200" dirty="0" smtClean="0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فردية</a:t>
            </a:r>
            <a:r>
              <a:rPr lang="ar-SY" sz="3200" dirty="0" smtClean="0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3200" dirty="0" smtClean="0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كاملة </a:t>
            </a:r>
            <a:r>
              <a:rPr lang="ar-SA" sz="3200" dirty="0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وتقترح لهم العلاج المناسب.</a:t>
            </a:r>
            <a:endParaRPr lang="ar-SY" sz="2400" u="sng" dirty="0" smtClean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605700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العنوان 12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</p:spPr>
        <p:txBody>
          <a:bodyPr rtlCol="1">
            <a:normAutofit/>
          </a:bodyPr>
          <a:lstStyle/>
          <a:p>
            <a:pPr rtl="1"/>
            <a:r>
              <a:rPr lang="ar-SY" sz="2000" b="1" dirty="0" smtClean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علاج التأخر الدراسي</a:t>
            </a:r>
            <a:endParaRPr lang="ar-SA" sz="2000" b="1" dirty="0">
              <a:solidFill>
                <a:srgbClr val="00B05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4" name="مجموعة 3"/>
          <p:cNvGrpSpPr/>
          <p:nvPr/>
        </p:nvGrpSpPr>
        <p:grpSpPr>
          <a:xfrm>
            <a:off x="1409021" y="3038475"/>
            <a:ext cx="9372439" cy="1737116"/>
            <a:chOff x="3465867" y="1195"/>
            <a:chExt cx="3996820" cy="2597933"/>
          </a:xfrm>
        </p:grpSpPr>
        <p:sp>
          <p:nvSpPr>
            <p:cNvPr id="6" name="مستطيل مستدير الزوايا 5"/>
            <p:cNvSpPr/>
            <p:nvPr/>
          </p:nvSpPr>
          <p:spPr>
            <a:xfrm>
              <a:off x="3465867" y="1195"/>
              <a:ext cx="3996820" cy="2597933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sp>
        <p:sp>
          <p:nvSpPr>
            <p:cNvPr id="7" name="مستطيل 6"/>
            <p:cNvSpPr/>
            <p:nvPr/>
          </p:nvSpPr>
          <p:spPr>
            <a:xfrm>
              <a:off x="3592688" y="128016"/>
              <a:ext cx="3743178" cy="234429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0980" tIns="220980" rIns="220980" bIns="220980" numCol="1" spcCol="1270" anchor="ctr" anchorCtr="0">
              <a:noAutofit/>
            </a:bodyPr>
            <a:lstStyle/>
            <a:p>
              <a:pPr lvl="0" algn="ctr" defTabSz="25781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SY" sz="5800" dirty="0" smtClean="0">
                  <a:solidFill>
                    <a:schemeClr val="tx2">
                      <a:lumMod val="95000"/>
                      <a:lumOff val="5000"/>
                    </a:schemeClr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ثالثاً: العلاج التربوي</a:t>
              </a:r>
              <a:endParaRPr lang="ar-SY" sz="5800" kern="1200" dirty="0">
                <a:solidFill>
                  <a:schemeClr val="tx2">
                    <a:lumMod val="95000"/>
                    <a:lumOff val="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69701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العنوان 12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</p:spPr>
        <p:txBody>
          <a:bodyPr rtlCol="1">
            <a:normAutofit/>
          </a:bodyPr>
          <a:lstStyle/>
          <a:p>
            <a:pPr rtl="1"/>
            <a:r>
              <a:rPr lang="ar-SY" sz="2000" b="1" dirty="0" smtClean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علاج التأخر الدراسي- </a:t>
            </a:r>
            <a:r>
              <a:rPr lang="ar-SY" sz="20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العلاج التربوي</a:t>
            </a:r>
            <a:endParaRPr lang="ar-SA" sz="20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" name="عنصر نائب للمحتوى 13"/>
          <p:cNvSpPr>
            <a:spLocks noGrp="1"/>
          </p:cNvSpPr>
          <p:nvPr>
            <p:ph idx="1"/>
          </p:nvPr>
        </p:nvSpPr>
        <p:spPr>
          <a:xfrm>
            <a:off x="571500" y="1648979"/>
            <a:ext cx="10839450" cy="4761345"/>
          </a:xfrm>
        </p:spPr>
        <p:txBody>
          <a:bodyPr rtlCol="1">
            <a:noAutofit/>
          </a:bodyPr>
          <a:lstStyle/>
          <a:p>
            <a:pPr marL="0" indent="0" algn="justLow">
              <a:buNone/>
            </a:pPr>
            <a:r>
              <a:rPr lang="ar-SA" sz="3200" dirty="0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ويستخدم هذا الأسلوب إذا كان التأخر الدراسي لدى التلميذ مرتبطًا بعوامل تربوية تعليمية وعليه فإن المسؤولية في التعامل مع هذا النوع </a:t>
            </a:r>
            <a:r>
              <a:rPr lang="ar-SA" sz="3200" dirty="0" smtClean="0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من</a:t>
            </a:r>
            <a:r>
              <a:rPr lang="ar-SY" sz="3200" dirty="0" smtClean="0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3200" dirty="0" smtClean="0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التأخر </a:t>
            </a:r>
            <a:r>
              <a:rPr lang="ar-SA" sz="3200" dirty="0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الدراسي تقع على عاتق </a:t>
            </a:r>
            <a:r>
              <a:rPr lang="ar-SA" sz="32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المرشد النفسي والاجتماعي</a:t>
            </a:r>
            <a:r>
              <a:rPr lang="ar-SA" sz="3200" dirty="0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من جهة و</a:t>
            </a:r>
            <a:r>
              <a:rPr lang="ar-SA" sz="32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المدرس</a:t>
            </a:r>
            <a:r>
              <a:rPr lang="ar-SA" sz="3200" dirty="0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من جهة </a:t>
            </a:r>
            <a:r>
              <a:rPr lang="ar-SA" sz="3200" dirty="0" smtClean="0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ثانية</a:t>
            </a:r>
            <a:r>
              <a:rPr lang="ar-SY" sz="3200" dirty="0" smtClean="0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، </a:t>
            </a:r>
            <a:r>
              <a:rPr lang="ar-SY" sz="3200" u="sng" dirty="0" smtClean="0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ووفق الطرق الآتية:</a:t>
            </a:r>
            <a:endParaRPr lang="ar-SA" sz="3200" u="sng" dirty="0">
              <a:solidFill>
                <a:schemeClr val="accent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justLow">
              <a:buFont typeface="Wingdings" panose="05000000000000000000" pitchFamily="2" charset="2"/>
              <a:buChar char="ü"/>
            </a:pPr>
            <a:r>
              <a:rPr lang="ar-SA" sz="3200" dirty="0" smtClean="0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إرشاد </a:t>
            </a:r>
            <a:r>
              <a:rPr lang="ar-SA" sz="3200" dirty="0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التلميذ المتأخر دراسيًا وتبصيره بطرق استذكار المواد الدراسية عمليًا.</a:t>
            </a:r>
          </a:p>
          <a:p>
            <a:pPr algn="justLow">
              <a:buFont typeface="Wingdings" panose="05000000000000000000" pitchFamily="2" charset="2"/>
              <a:buChar char="ü"/>
            </a:pPr>
            <a:r>
              <a:rPr lang="ar-SA" sz="3200" dirty="0" smtClean="0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مساعدة </a:t>
            </a:r>
            <a:r>
              <a:rPr lang="ar-SA" sz="3200" dirty="0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التلميذ المتأخر دراسيًا بوضع جدول عملي لتنظيم وقته واستغلاله في الاستذكار والمراجعة.</a:t>
            </a:r>
          </a:p>
          <a:p>
            <a:pPr algn="justLow">
              <a:buFont typeface="Wingdings" panose="05000000000000000000" pitchFamily="2" charset="2"/>
              <a:buChar char="ü"/>
            </a:pPr>
            <a:r>
              <a:rPr lang="ar-SA" sz="3200" dirty="0" smtClean="0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عقد </a:t>
            </a:r>
            <a:r>
              <a:rPr lang="ar-SA" sz="3200" dirty="0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لقاءات مع أولياء التلاميذ المتأخرين دراسيًا لمناقشة أسباب التأخر الدراسي لديهم وأساليب </a:t>
            </a:r>
            <a:r>
              <a:rPr lang="ar-SA" sz="3200" dirty="0" smtClean="0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علاجه، </a:t>
            </a:r>
            <a:r>
              <a:rPr lang="ar-SA" sz="3200" dirty="0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مع التأكيد على طابع السرية </a:t>
            </a:r>
            <a:r>
              <a:rPr lang="ar-SA" sz="3200" dirty="0" smtClean="0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لهذه</a:t>
            </a:r>
            <a:r>
              <a:rPr lang="ar-SY" sz="3200" dirty="0" smtClean="0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3200" dirty="0" smtClean="0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المناقشة </a:t>
            </a:r>
            <a:r>
              <a:rPr lang="ar-SA" sz="3200" dirty="0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بحيث لا تتم بحضور بقية </a:t>
            </a:r>
            <a:r>
              <a:rPr lang="ar-SA" sz="3200" dirty="0" smtClean="0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الأولياء.</a:t>
            </a:r>
            <a:endParaRPr lang="ar-SY" sz="2600" u="sng" dirty="0" smtClean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26646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العنوان 12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</p:spPr>
        <p:txBody>
          <a:bodyPr rtlCol="1">
            <a:normAutofit/>
          </a:bodyPr>
          <a:lstStyle/>
          <a:p>
            <a:pPr rtl="1"/>
            <a:r>
              <a:rPr lang="ar-SY" sz="2000" b="1" dirty="0" smtClean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علاج التأخر الدراسي- </a:t>
            </a:r>
            <a:r>
              <a:rPr lang="ar-SY" sz="20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العلاج التربوي</a:t>
            </a:r>
            <a:endParaRPr lang="ar-SA" sz="20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" name="عنصر نائب للمحتوى 13"/>
          <p:cNvSpPr>
            <a:spLocks noGrp="1"/>
          </p:cNvSpPr>
          <p:nvPr>
            <p:ph idx="1"/>
          </p:nvPr>
        </p:nvSpPr>
        <p:spPr>
          <a:xfrm>
            <a:off x="966028" y="1648979"/>
            <a:ext cx="10258425" cy="4723245"/>
          </a:xfrm>
        </p:spPr>
        <p:txBody>
          <a:bodyPr rtlCol="1">
            <a:noAutofit/>
          </a:bodyPr>
          <a:lstStyle/>
          <a:p>
            <a:pPr algn="justLow">
              <a:buFont typeface="Wingdings" panose="05000000000000000000" pitchFamily="2" charset="2"/>
              <a:buChar char="ü"/>
            </a:pPr>
            <a:r>
              <a:rPr lang="ar-SA" sz="3200" dirty="0" smtClean="0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إعادة </a:t>
            </a:r>
            <a:r>
              <a:rPr lang="ar-SA" sz="3200" dirty="0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تعليم المادة من البداية للتلميذ المتأخر دراسيًا والتدرج معه في توفير عامل القبول ومشاعر الارتياح وتقديم الإشادة المناسبة لكل </a:t>
            </a:r>
            <a:r>
              <a:rPr lang="ar-SA" sz="3200" dirty="0" smtClean="0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تقدم</a:t>
            </a:r>
            <a:r>
              <a:rPr lang="ar-SY" sz="3200" dirty="0" smtClean="0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3200" dirty="0" smtClean="0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ملموس</a:t>
            </a:r>
            <a:r>
              <a:rPr lang="ar-SA" sz="3200" dirty="0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، وذلك إذا كان سبب التأخر عدم تقبل التلميذ لهذه المادة.</a:t>
            </a:r>
          </a:p>
          <a:p>
            <a:pPr algn="justLow">
              <a:buFont typeface="Wingdings" panose="05000000000000000000" pitchFamily="2" charset="2"/>
              <a:buChar char="ü"/>
            </a:pPr>
            <a:r>
              <a:rPr lang="ar-SA" sz="3200" dirty="0" smtClean="0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عقد </a:t>
            </a:r>
            <a:r>
              <a:rPr lang="ar-SA" sz="3200" dirty="0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لقاءات مع المعلم الذي يظهر عنده </a:t>
            </a:r>
            <a:r>
              <a:rPr lang="ar-SY" sz="3200" dirty="0" smtClean="0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تلميذ ذي </a:t>
            </a:r>
            <a:r>
              <a:rPr lang="ar-SA" sz="3200" dirty="0" smtClean="0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تأخر </a:t>
            </a:r>
            <a:r>
              <a:rPr lang="ar-SA" sz="3200" dirty="0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دراسي مرتفع والتعرف منه على أسباب ذلك التأخر (حسب رأيه) والمقترحات العلاجية لديه.</a:t>
            </a:r>
          </a:p>
          <a:p>
            <a:pPr algn="justLow">
              <a:buFont typeface="Wingdings" panose="05000000000000000000" pitchFamily="2" charset="2"/>
              <a:buChar char="ü"/>
            </a:pPr>
            <a:r>
              <a:rPr lang="ar-SY" sz="3200" dirty="0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Y" sz="3200" dirty="0" smtClean="0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الاهتمام</a:t>
            </a:r>
            <a:r>
              <a:rPr lang="ar-SA" sz="3200" dirty="0" smtClean="0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3200" dirty="0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بتوزيع التلاميذ المتأخرين دراسيًا مع التلاميذ العاديين في الفصول الدراسية العادية في المدرسة في معظم المواد مع إمكانية </a:t>
            </a:r>
            <a:r>
              <a:rPr lang="ar-SA" sz="3200" dirty="0" smtClean="0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عزلهم</a:t>
            </a:r>
            <a:r>
              <a:rPr lang="ar-SY" sz="3200" dirty="0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في بعض المواد الأخرى حسب درجة التأخر الدراسي لديهم مما قد يؤثر </a:t>
            </a:r>
            <a:r>
              <a:rPr lang="ar-SY" sz="3200" dirty="0" smtClean="0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ايجابياً </a:t>
            </a:r>
            <a:r>
              <a:rPr lang="ar-SY" sz="3200" dirty="0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في </a:t>
            </a:r>
            <a:r>
              <a:rPr lang="ar-SY" sz="3200" dirty="0" smtClean="0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علاجهم. </a:t>
            </a:r>
            <a:r>
              <a:rPr lang="ar-SY" sz="3200" i="1" dirty="0" smtClean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غير </a:t>
            </a:r>
            <a:r>
              <a:rPr lang="ar-SY" sz="3200" i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أن الدراسات لم تتفق على طريقة موحدة </a:t>
            </a:r>
            <a:r>
              <a:rPr lang="ar-SY" sz="3200" i="1" dirty="0" smtClean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ولكل طريقة </a:t>
            </a:r>
            <a:r>
              <a:rPr lang="ar-SY" sz="3200" i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إيجابيات و </a:t>
            </a:r>
            <a:r>
              <a:rPr lang="ar-SY" sz="3200" i="1" dirty="0" smtClean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سلبيات.</a:t>
            </a:r>
            <a:endParaRPr lang="ar-SY" sz="2600" i="1" u="sng" dirty="0" smtClean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88025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العنوان 12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</p:spPr>
        <p:txBody>
          <a:bodyPr rtlCol="1">
            <a:normAutofit/>
          </a:bodyPr>
          <a:lstStyle/>
          <a:p>
            <a:pPr rtl="1"/>
            <a:r>
              <a:rPr lang="ar-SY" sz="2000" b="1" dirty="0" smtClean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علاج التأخر الدراسي</a:t>
            </a:r>
            <a:endParaRPr lang="ar-SA" sz="2000" b="1" dirty="0">
              <a:solidFill>
                <a:srgbClr val="00B05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4" name="مجموعة 3"/>
          <p:cNvGrpSpPr/>
          <p:nvPr/>
        </p:nvGrpSpPr>
        <p:grpSpPr>
          <a:xfrm>
            <a:off x="1409021" y="3038475"/>
            <a:ext cx="9372439" cy="1737116"/>
            <a:chOff x="3465867" y="1195"/>
            <a:chExt cx="3996820" cy="2597933"/>
          </a:xfrm>
        </p:grpSpPr>
        <p:sp>
          <p:nvSpPr>
            <p:cNvPr id="6" name="مستطيل مستدير الزوايا 5"/>
            <p:cNvSpPr/>
            <p:nvPr/>
          </p:nvSpPr>
          <p:spPr>
            <a:xfrm>
              <a:off x="3465867" y="1195"/>
              <a:ext cx="3996820" cy="2597933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sp>
        <p:sp>
          <p:nvSpPr>
            <p:cNvPr id="7" name="مستطيل 6"/>
            <p:cNvSpPr/>
            <p:nvPr/>
          </p:nvSpPr>
          <p:spPr>
            <a:xfrm>
              <a:off x="3592688" y="128016"/>
              <a:ext cx="3743178" cy="234429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0980" tIns="220980" rIns="220980" bIns="220980" numCol="1" spcCol="1270" anchor="ctr" anchorCtr="0">
              <a:noAutofit/>
            </a:bodyPr>
            <a:lstStyle/>
            <a:p>
              <a:pPr lvl="0" algn="ctr" defTabSz="25781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SY" sz="5800" dirty="0" smtClean="0">
                  <a:solidFill>
                    <a:schemeClr val="tx2">
                      <a:lumMod val="95000"/>
                      <a:lumOff val="5000"/>
                    </a:schemeClr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رابعاً: العلاج الاجتماعي</a:t>
              </a:r>
              <a:endParaRPr lang="ar-SY" sz="5800" kern="1200" dirty="0">
                <a:solidFill>
                  <a:schemeClr val="tx2">
                    <a:lumMod val="95000"/>
                    <a:lumOff val="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36740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العنوان 12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</p:spPr>
        <p:txBody>
          <a:bodyPr rtlCol="1">
            <a:normAutofit/>
          </a:bodyPr>
          <a:lstStyle/>
          <a:p>
            <a:pPr rtl="1"/>
            <a:r>
              <a:rPr lang="ar-SY" sz="2000" b="1" dirty="0" smtClean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علاج التأخر الدراسي- </a:t>
            </a:r>
            <a:r>
              <a:rPr lang="ar-SY" sz="20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العلاج الاجتماعي</a:t>
            </a:r>
            <a:endParaRPr lang="ar-SA" sz="20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" name="عنصر نائب للمحتوى 13"/>
          <p:cNvSpPr>
            <a:spLocks noGrp="1"/>
          </p:cNvSpPr>
          <p:nvPr>
            <p:ph idx="1"/>
          </p:nvPr>
        </p:nvSpPr>
        <p:spPr>
          <a:xfrm>
            <a:off x="966028" y="1648980"/>
            <a:ext cx="10258425" cy="3723120"/>
          </a:xfrm>
        </p:spPr>
        <p:txBody>
          <a:bodyPr rtlCol="1">
            <a:noAutofit/>
          </a:bodyPr>
          <a:lstStyle/>
          <a:p>
            <a:pPr marL="0" indent="0" algn="justLow">
              <a:buNone/>
            </a:pPr>
            <a:r>
              <a:rPr lang="ar-SY" sz="3200" dirty="0" smtClean="0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</a:t>
            </a:r>
            <a:r>
              <a:rPr lang="ar-SA" sz="3200" dirty="0" smtClean="0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ركز </a:t>
            </a:r>
            <a:r>
              <a:rPr lang="ar-SA" sz="3200" dirty="0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هذا الأسلوب على تغيير البيئة التي أدت إلى التأخر الدراسي أو تعديلها على الأقل إلى بيئة اجتماعية أخرى بما يتيح ويحقق التوافق النفسي</a:t>
            </a:r>
            <a:r>
              <a:rPr lang="ar-SA" sz="3200" dirty="0" smtClean="0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،</a:t>
            </a:r>
            <a:r>
              <a:rPr lang="ar-SY" sz="3200" dirty="0" smtClean="0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</a:p>
          <a:p>
            <a:pPr marL="0" indent="0" algn="justLow">
              <a:buNone/>
            </a:pPr>
            <a:r>
              <a:rPr lang="ar-SA" sz="3200" dirty="0" smtClean="0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ومن </a:t>
            </a:r>
            <a:r>
              <a:rPr lang="ar-SA" sz="3200" dirty="0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المقترحات العلاجية في هذا النوع من العلاج نذكر:</a:t>
            </a:r>
          </a:p>
          <a:p>
            <a:pPr lvl="1" algn="justLow">
              <a:buFont typeface="Wingdings" panose="05000000000000000000" pitchFamily="2" charset="2"/>
              <a:buChar char="ü"/>
            </a:pPr>
            <a:r>
              <a:rPr lang="ar-SA" sz="3200" dirty="0" smtClean="0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تحسين </a:t>
            </a:r>
            <a:r>
              <a:rPr lang="ar-SA" sz="3200" dirty="0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مستوى التوافق الأسري والاجتماعي بصفة عامة والتعاون بين الأسرة والمدرسة لعلاج الحالة.</a:t>
            </a:r>
          </a:p>
          <a:p>
            <a:pPr lvl="1" algn="justLow">
              <a:buFont typeface="Wingdings" panose="05000000000000000000" pitchFamily="2" charset="2"/>
              <a:buChar char="ü"/>
            </a:pPr>
            <a:r>
              <a:rPr lang="ar-SA" sz="3200" dirty="0" smtClean="0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امتناع </a:t>
            </a:r>
            <a:r>
              <a:rPr lang="ar-SA" sz="3200" dirty="0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الوالدين عن ذكر أهمية النجاح المدرسي باستمرار أمام التلميذ، بل نترك هذا الأمر ينشأ لديه ذاتيًا</a:t>
            </a:r>
            <a:r>
              <a:rPr lang="ar-SA" sz="3200" dirty="0" smtClean="0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endParaRPr lang="ar-SA" sz="2800" dirty="0">
              <a:solidFill>
                <a:schemeClr val="accent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709661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العنوان 12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</p:spPr>
        <p:txBody>
          <a:bodyPr rtlCol="1">
            <a:normAutofit/>
          </a:bodyPr>
          <a:lstStyle/>
          <a:p>
            <a:pPr rtl="1"/>
            <a:r>
              <a:rPr lang="ar-SY" sz="2000" b="1" dirty="0" smtClean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علاج التأخر الدراسي- </a:t>
            </a:r>
            <a:r>
              <a:rPr lang="ar-SY" sz="20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العلاج الاجتماعي</a:t>
            </a:r>
            <a:endParaRPr lang="ar-SA" sz="20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" name="عنصر نائب للمحتوى 13"/>
          <p:cNvSpPr>
            <a:spLocks noGrp="1"/>
          </p:cNvSpPr>
          <p:nvPr>
            <p:ph idx="1"/>
          </p:nvPr>
        </p:nvSpPr>
        <p:spPr>
          <a:xfrm>
            <a:off x="1347029" y="2182380"/>
            <a:ext cx="9738553" cy="2665845"/>
          </a:xfrm>
        </p:spPr>
        <p:txBody>
          <a:bodyPr rtlCol="1">
            <a:noAutofit/>
          </a:bodyPr>
          <a:lstStyle/>
          <a:p>
            <a:pPr lvl="1" algn="justLow">
              <a:buFont typeface="Wingdings" panose="05000000000000000000" pitchFamily="2" charset="2"/>
              <a:buChar char="ü"/>
            </a:pPr>
            <a:r>
              <a:rPr lang="ar-SA" sz="3200" dirty="0" smtClean="0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مساعدة </a:t>
            </a:r>
            <a:r>
              <a:rPr lang="ar-SA" sz="3200" dirty="0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التلميذ على تكوين اتجاهات إيجابية نحو المدرسة.</a:t>
            </a:r>
          </a:p>
          <a:p>
            <a:pPr lvl="1" algn="justLow">
              <a:buFont typeface="Wingdings" panose="05000000000000000000" pitchFamily="2" charset="2"/>
              <a:buChar char="ü"/>
            </a:pPr>
            <a:r>
              <a:rPr lang="ar-SA" sz="3200" dirty="0" smtClean="0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تقديم </a:t>
            </a:r>
            <a:r>
              <a:rPr lang="ar-SA" sz="3200" dirty="0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بعض المساعدات العينية أو المالية، إذا كانت أسرة التلميذ تعاني من صعوبات اقتصادية أو مالية لتوفير الأدوات المدرسية للتلميذ.</a:t>
            </a:r>
          </a:p>
          <a:p>
            <a:pPr lvl="1" algn="justLow">
              <a:buFont typeface="Wingdings" panose="05000000000000000000" pitchFamily="2" charset="2"/>
              <a:buChar char="ü"/>
            </a:pPr>
            <a:r>
              <a:rPr lang="ar-SA" sz="3200" dirty="0" smtClean="0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إجراء </a:t>
            </a:r>
            <a:r>
              <a:rPr lang="ar-SA" sz="3200" dirty="0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تعديل في جماعة الرفاق للتلميذ المتأخر دراسيًا وإذا تطلب الأمر نقله إلى فصل آخر في حالة عجزه عن التفاعل معهم.</a:t>
            </a:r>
            <a:endParaRPr lang="ar-SY" sz="2400" u="sng" dirty="0" smtClean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17317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1"/>
          <p:cNvSpPr>
            <a:spLocks noGrp="1"/>
          </p:cNvSpPr>
          <p:nvPr>
            <p:ph type="ctrTitle"/>
          </p:nvPr>
        </p:nvSpPr>
        <p:spPr>
          <a:xfrm>
            <a:off x="8143875" y="3800476"/>
            <a:ext cx="2968506" cy="1909864"/>
          </a:xfrm>
        </p:spPr>
        <p:txBody>
          <a:bodyPr rtlCol="1">
            <a:noAutofit/>
          </a:bodyPr>
          <a:lstStyle/>
          <a:p>
            <a:pPr algn="r" rtl="1"/>
            <a:r>
              <a:rPr lang="ar-SY" sz="9600" dirty="0" smtClean="0"/>
              <a:t>شكراً</a:t>
            </a:r>
            <a:endParaRPr lang="ar-SA" sz="9600" dirty="0"/>
          </a:p>
        </p:txBody>
      </p:sp>
    </p:spTree>
    <p:extLst>
      <p:ext uri="{BB962C8B-B14F-4D97-AF65-F5344CB8AC3E}">
        <p14:creationId xmlns:p14="http://schemas.microsoft.com/office/powerpoint/2010/main" val="2440434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عنصر نائب للمحتوى 13"/>
          <p:cNvSpPr>
            <a:spLocks noGrp="1"/>
          </p:cNvSpPr>
          <p:nvPr>
            <p:ph idx="1"/>
          </p:nvPr>
        </p:nvSpPr>
        <p:spPr>
          <a:xfrm>
            <a:off x="1296812" y="2335794"/>
            <a:ext cx="9596858" cy="2571184"/>
          </a:xfrm>
          <a:noFill/>
        </p:spPr>
        <p:txBody>
          <a:bodyPr rtlCol="1">
            <a:noAutofit/>
          </a:bodyPr>
          <a:lstStyle/>
          <a:p>
            <a:pPr marL="0" indent="0" algn="justLow">
              <a:buNone/>
            </a:pPr>
            <a:r>
              <a:rPr lang="ar-SY" sz="4000" b="1" u="sng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يعرف </a:t>
            </a:r>
            <a:r>
              <a:rPr lang="ar-SY" sz="4000" b="1" u="sng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التأخر الدراسي </a:t>
            </a:r>
            <a:r>
              <a:rPr lang="ar-SY" sz="4000" b="1" u="sng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بأنه:</a:t>
            </a:r>
          </a:p>
          <a:p>
            <a:pPr marL="457200" lvl="1" indent="0" algn="justLow">
              <a:buNone/>
            </a:pPr>
            <a:r>
              <a:rPr lang="ar-SY" sz="3600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Y" sz="40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الانخفاض في مستوى التحصيل الدراسي عن المستوى المتوقع </a:t>
            </a:r>
            <a:r>
              <a:rPr lang="ar-SY" sz="4000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أو </a:t>
            </a:r>
            <a:r>
              <a:rPr lang="ar-SY" sz="40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عن المستوى السابق </a:t>
            </a:r>
            <a:r>
              <a:rPr lang="ar-SY" sz="4000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أو أن </a:t>
            </a:r>
            <a:r>
              <a:rPr lang="ar-SY" sz="40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يكون أقل من </a:t>
            </a:r>
            <a:r>
              <a:rPr lang="ar-SY" sz="4000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مستوى التحصيل </a:t>
            </a:r>
            <a:r>
              <a:rPr lang="ar-SY" sz="40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الدراسي </a:t>
            </a:r>
            <a:r>
              <a:rPr lang="ar-SY" sz="4000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للأقران </a:t>
            </a:r>
            <a:r>
              <a:rPr lang="ar-SY" sz="40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في نفس </a:t>
            </a:r>
            <a:r>
              <a:rPr lang="ar-SY" sz="4000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العمر.</a:t>
            </a:r>
          </a:p>
          <a:p>
            <a:pPr marL="0" indent="0" algn="justLow">
              <a:buNone/>
            </a:pPr>
            <a:endParaRPr lang="ar-SA" sz="40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" name="العنوان 12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</p:spPr>
        <p:txBody>
          <a:bodyPr rtlCol="1">
            <a:normAutofit/>
          </a:bodyPr>
          <a:lstStyle/>
          <a:p>
            <a:pPr rtl="1"/>
            <a:r>
              <a:rPr lang="ar-SY" sz="2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التأخر الدراسي</a:t>
            </a:r>
            <a:endParaRPr lang="ar-SA" sz="20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99546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عنصر نائب للمحتوى 13"/>
          <p:cNvSpPr>
            <a:spLocks noGrp="1"/>
          </p:cNvSpPr>
          <p:nvPr>
            <p:ph idx="1"/>
          </p:nvPr>
        </p:nvSpPr>
        <p:spPr>
          <a:xfrm>
            <a:off x="1104900" y="1526457"/>
            <a:ext cx="9982200" cy="4653118"/>
          </a:xfrm>
          <a:noFill/>
        </p:spPr>
        <p:txBody>
          <a:bodyPr rtlCol="1">
            <a:normAutofit/>
          </a:bodyPr>
          <a:lstStyle/>
          <a:p>
            <a:pPr algn="justLow"/>
            <a:r>
              <a:rPr lang="ar-SY" sz="32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ولكن </a:t>
            </a:r>
            <a:r>
              <a:rPr lang="ar-SA" sz="32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من </a:t>
            </a:r>
            <a:r>
              <a:rPr lang="ar-SA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الممكن ألا تكون النتائج التحصيلية أفضل طريقة مرضية وسليمة للتميز بين </a:t>
            </a:r>
            <a:r>
              <a:rPr lang="ar-SA" sz="32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الأطفال</a:t>
            </a:r>
            <a:r>
              <a:rPr lang="ar-SY" sz="32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32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المتأخرين </a:t>
            </a:r>
            <a:r>
              <a:rPr lang="ar-SA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دراسيًا </a:t>
            </a:r>
            <a:r>
              <a:rPr lang="ar-SA" sz="32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فقد</a:t>
            </a:r>
            <a:r>
              <a:rPr lang="ar-SY" sz="32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:</a:t>
            </a:r>
          </a:p>
          <a:p>
            <a:pPr lvl="2" algn="justLow">
              <a:buFont typeface="Wingdings" panose="05000000000000000000" pitchFamily="2" charset="2"/>
              <a:buChar char="ü"/>
            </a:pPr>
            <a:r>
              <a:rPr lang="ar-SY" sz="3200" dirty="0">
                <a:solidFill>
                  <a:srgbClr val="4E4C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تتأثر بأساليب </a:t>
            </a:r>
            <a:r>
              <a:rPr lang="ar-SY" sz="3200" dirty="0" smtClean="0">
                <a:solidFill>
                  <a:srgbClr val="4E4C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الغش.</a:t>
            </a:r>
          </a:p>
          <a:p>
            <a:pPr lvl="2" algn="justLow">
              <a:buFont typeface="Wingdings" panose="05000000000000000000" pitchFamily="2" charset="2"/>
              <a:buChar char="ü"/>
            </a:pPr>
            <a:r>
              <a:rPr lang="ar-SY" sz="3200" dirty="0">
                <a:solidFill>
                  <a:srgbClr val="4E4C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أو تنجم عن الظروف النفسية التي يعيشها </a:t>
            </a:r>
            <a:r>
              <a:rPr lang="ar-SY" sz="3200" dirty="0" smtClean="0">
                <a:solidFill>
                  <a:srgbClr val="4E4C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الطفل.</a:t>
            </a:r>
          </a:p>
          <a:p>
            <a:pPr lvl="2" algn="justLow">
              <a:buFont typeface="Wingdings" panose="05000000000000000000" pitchFamily="2" charset="2"/>
              <a:buChar char="ü"/>
            </a:pPr>
            <a:r>
              <a:rPr lang="ar-SY" sz="3200" dirty="0">
                <a:solidFill>
                  <a:srgbClr val="4E4C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وكذلك العلاقات الأسرية والعلاقات الاجتماعية </a:t>
            </a:r>
            <a:r>
              <a:rPr lang="ar-SY" sz="3200" dirty="0" smtClean="0">
                <a:solidFill>
                  <a:srgbClr val="4E4C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داخل المدرسة.</a:t>
            </a:r>
          </a:p>
          <a:p>
            <a:pPr lvl="2" algn="justLow">
              <a:buFont typeface="Wingdings" panose="05000000000000000000" pitchFamily="2" charset="2"/>
              <a:buChar char="ü"/>
            </a:pPr>
            <a:r>
              <a:rPr lang="ar-SY" sz="3200" dirty="0">
                <a:solidFill>
                  <a:srgbClr val="4E4C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أو عن صعوبات التعلم و التخلف </a:t>
            </a:r>
            <a:r>
              <a:rPr lang="ar-SY" sz="3200" dirty="0" smtClean="0">
                <a:solidFill>
                  <a:srgbClr val="4E4C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العقلي.</a:t>
            </a:r>
            <a:endParaRPr lang="ar-SY" sz="2600" dirty="0" smtClean="0">
              <a:solidFill>
                <a:srgbClr val="4E4C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justLow"/>
            <a:r>
              <a:rPr lang="ar-SY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وهنا </a:t>
            </a:r>
            <a:r>
              <a:rPr lang="ar-SA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لابد من إجراء اختبار ذكاء فردي لهؤلاء الأطفال ، ورغم أن هذه الطريقة قد تكون باهظة التكاليف وتستغرق وقتًا أطول، إلا أنها مفيدة خاصة</a:t>
            </a:r>
            <a:r>
              <a:rPr lang="ar-SY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ً </a:t>
            </a:r>
            <a:r>
              <a:rPr lang="ar-SA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للت</a:t>
            </a:r>
            <a:r>
              <a:rPr lang="ar-SY" sz="3200" dirty="0" err="1">
                <a:latin typeface="Sakkal Majalla" panose="02000000000000000000" pitchFamily="2" charset="-78"/>
                <a:cs typeface="Sakkal Majalla" panose="02000000000000000000" pitchFamily="2" charset="-78"/>
              </a:rPr>
              <a:t>مييز</a:t>
            </a:r>
            <a:r>
              <a:rPr lang="ar-SA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بين مصطلحات التأخر الدراسي وصعوبات التعلم والتخلف العقلي على أساس درجات الذكاء.</a:t>
            </a:r>
          </a:p>
          <a:p>
            <a:pPr algn="justLow"/>
            <a:endParaRPr lang="ar-SA" sz="32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" name="العنوان 12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</p:spPr>
        <p:txBody>
          <a:bodyPr rtlCol="1">
            <a:normAutofit/>
          </a:bodyPr>
          <a:lstStyle/>
          <a:p>
            <a:pPr rtl="1"/>
            <a:r>
              <a:rPr lang="ar-SY" sz="2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التأخر الدراسي</a:t>
            </a:r>
            <a:endParaRPr lang="ar-SA" sz="20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835862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عنصر نائب للمحتوى 13"/>
          <p:cNvSpPr>
            <a:spLocks noGrp="1"/>
          </p:cNvSpPr>
          <p:nvPr>
            <p:ph idx="1"/>
          </p:nvPr>
        </p:nvSpPr>
        <p:spPr>
          <a:xfrm>
            <a:off x="1060655" y="1968909"/>
            <a:ext cx="9982200" cy="4105966"/>
          </a:xfrm>
        </p:spPr>
        <p:txBody>
          <a:bodyPr rtlCol="1">
            <a:noAutofit/>
          </a:bodyPr>
          <a:lstStyle/>
          <a:p>
            <a:pPr algn="justLow"/>
            <a:r>
              <a:rPr lang="ar-SA" sz="32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ويمارس </a:t>
            </a:r>
            <a:r>
              <a:rPr lang="ar-SA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هؤلاء الاطفال الذين يعجزون عن مسايرة </a:t>
            </a:r>
            <a:r>
              <a:rPr lang="ar-SY" sz="32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أ</a:t>
            </a:r>
            <a:r>
              <a:rPr lang="ar-SA" sz="32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قرانهم </a:t>
            </a:r>
            <a:r>
              <a:rPr lang="ar-SA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في تحصيل واستيعاب المنهاج المقرر مصدراً للسلوكيات السلبية الناتجة عن </a:t>
            </a:r>
            <a:r>
              <a:rPr lang="ar-SA" sz="32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مشاعر</a:t>
            </a:r>
            <a:r>
              <a:rPr lang="ar-SY" sz="32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32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الفشل </a:t>
            </a:r>
            <a:r>
              <a:rPr lang="ar-SA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والاحساس بالنقص والعجز مما يسبب اضطرابا في العملية التعليمية </a:t>
            </a:r>
            <a:r>
              <a:rPr lang="ar-SA" sz="32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بالكامل</a:t>
            </a:r>
            <a:r>
              <a:rPr lang="ar-SY" sz="32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</a:p>
          <a:p>
            <a:pPr algn="justLow"/>
            <a:r>
              <a:rPr lang="ar-SA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و كثيرا</a:t>
            </a:r>
            <a:r>
              <a:rPr lang="ar-SY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ً</a:t>
            </a:r>
            <a:r>
              <a:rPr lang="ar-SA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ما يحاولون التنفيس عن هذه المشاعر </a:t>
            </a:r>
            <a:r>
              <a:rPr lang="ar-SY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:</a:t>
            </a:r>
          </a:p>
          <a:p>
            <a:pPr lvl="2" algn="justLow">
              <a:buFont typeface="Wingdings" panose="05000000000000000000" pitchFamily="2" charset="2"/>
              <a:buChar char="Ø"/>
            </a:pPr>
            <a:r>
              <a:rPr lang="ar-SY" sz="3200" dirty="0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بالسلوك العدواني.</a:t>
            </a:r>
          </a:p>
          <a:p>
            <a:pPr lvl="2" algn="justLow">
              <a:buFont typeface="Wingdings" panose="05000000000000000000" pitchFamily="2" charset="2"/>
              <a:buChar char="Ø"/>
            </a:pPr>
            <a:r>
              <a:rPr lang="ar-SY" sz="3200" dirty="0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أو الانطواء والعزلة.</a:t>
            </a:r>
          </a:p>
          <a:p>
            <a:pPr lvl="2" algn="justLow">
              <a:buFont typeface="Wingdings" panose="05000000000000000000" pitchFamily="2" charset="2"/>
              <a:buChar char="Ø"/>
            </a:pPr>
            <a:r>
              <a:rPr lang="ar-SY" sz="3200" dirty="0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وأحياناً باللجوء إلى جماعات منحرفة ممكن أن توفر إشباعاً لرغباتهم في النجاح وتحقيق الذات وفي ذلك خطر كبير على المجتمع.</a:t>
            </a:r>
            <a:endParaRPr lang="ar-SA" sz="3200" dirty="0">
              <a:solidFill>
                <a:schemeClr val="accent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justLow"/>
            <a:endParaRPr lang="ar-SY" sz="3200" dirty="0" smtClean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" name="العنوان 12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</p:spPr>
        <p:txBody>
          <a:bodyPr rtlCol="1">
            <a:normAutofit/>
          </a:bodyPr>
          <a:lstStyle/>
          <a:p>
            <a:pPr rtl="1"/>
            <a:r>
              <a:rPr lang="ar-SY" sz="2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التأخر الدراسي</a:t>
            </a:r>
            <a:endParaRPr lang="ar-SA" sz="20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188605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FB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1"/>
          <p:cNvSpPr>
            <a:spLocks noGrp="1"/>
          </p:cNvSpPr>
          <p:nvPr>
            <p:ph type="title"/>
          </p:nvPr>
        </p:nvSpPr>
        <p:spPr/>
        <p:txBody>
          <a:bodyPr rtlCol="1">
            <a:normAutofit/>
          </a:bodyPr>
          <a:lstStyle/>
          <a:p>
            <a:r>
              <a:rPr lang="ar-SY" sz="5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أسباب التأخر الدراسي</a:t>
            </a:r>
            <a:endParaRPr lang="ar-SA" sz="54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40162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العنوان 12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</p:spPr>
        <p:txBody>
          <a:bodyPr rtlCol="1">
            <a:normAutofit/>
          </a:bodyPr>
          <a:lstStyle/>
          <a:p>
            <a:pPr rtl="1"/>
            <a:r>
              <a:rPr lang="ar-SY" sz="2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أسباب التأخر الدراسي</a:t>
            </a:r>
            <a:endParaRPr lang="ar-SA" sz="20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aphicFrame>
        <p:nvGraphicFramePr>
          <p:cNvPr id="3" name="عنصر نائب للمحتوى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22447512"/>
              </p:ext>
            </p:extLst>
          </p:nvPr>
        </p:nvGraphicFramePr>
        <p:xfrm>
          <a:off x="663677" y="1600199"/>
          <a:ext cx="10928555" cy="49185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مستطيل 3"/>
          <p:cNvSpPr/>
          <p:nvPr/>
        </p:nvSpPr>
        <p:spPr>
          <a:xfrm>
            <a:off x="855406" y="4182467"/>
            <a:ext cx="241873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/>
            <a:r>
              <a:rPr lang="ar-SY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وسنقوم من خلال هذه المحاضرة </a:t>
            </a:r>
            <a:r>
              <a:rPr lang="ar-SY" sz="2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التركيز على</a:t>
            </a:r>
            <a:r>
              <a:rPr lang="ar-SY" sz="2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Y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البندين </a:t>
            </a:r>
            <a:r>
              <a:rPr lang="ar-SY" sz="2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الرابع </a:t>
            </a:r>
            <a:r>
              <a:rPr lang="ar-SY" sz="20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والخامس.</a:t>
            </a:r>
            <a:endParaRPr lang="ar-SY" sz="20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78919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9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1"/>
          <p:cNvSpPr>
            <a:spLocks noGrp="1"/>
          </p:cNvSpPr>
          <p:nvPr>
            <p:ph type="title"/>
          </p:nvPr>
        </p:nvSpPr>
        <p:spPr/>
        <p:txBody>
          <a:bodyPr rtlCol="1">
            <a:normAutofit/>
          </a:bodyPr>
          <a:lstStyle/>
          <a:p>
            <a:r>
              <a:rPr lang="ar-SY" sz="5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الأسباب الاجتماعية الأسرية للتأخير الدراسي</a:t>
            </a:r>
            <a:endParaRPr lang="ar-SA" sz="54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34235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المستند الأكاديمي 16x9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_9426284_TF03431380.potx" id="{97C39908-987C-48CE-9DCE-0082B5516BCC}" vid="{9F27BE63-CF26-4B9F-B3CD-2F90624ADC47}"/>
    </a:ext>
  </a:extLst>
</a:theme>
</file>

<file path=ppt/theme/theme2.xml><?xml version="1.0" encoding="utf-8"?>
<a:theme xmlns:a="http://schemas.openxmlformats.org/drawingml/2006/main" name="أزهار الكرز 16×9">
  <a:themeElements>
    <a:clrScheme name="CherryBlossom">
      <a:dk1>
        <a:srgbClr val="595959"/>
      </a:dk1>
      <a:lt1>
        <a:sysClr val="window" lastClr="FFFFFF"/>
      </a:lt1>
      <a:dk2>
        <a:srgbClr val="000000"/>
      </a:dk2>
      <a:lt2>
        <a:srgbClr val="F6F7E4"/>
      </a:lt2>
      <a:accent1>
        <a:srgbClr val="C44475"/>
      </a:accent1>
      <a:accent2>
        <a:srgbClr val="FA906A"/>
      </a:accent2>
      <a:accent3>
        <a:srgbClr val="FCB268"/>
      </a:accent3>
      <a:accent4>
        <a:srgbClr val="DB6B70"/>
      </a:accent4>
      <a:accent5>
        <a:srgbClr val="D680A5"/>
      </a:accent5>
      <a:accent6>
        <a:srgbClr val="BA7362"/>
      </a:accent6>
      <a:hlink>
        <a:srgbClr val="DB6B70"/>
      </a:hlink>
      <a:folHlink>
        <a:srgbClr val="969696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533339_TF03031002_TF03031002" id="{954BD8CE-18BA-4EF6-B162-6D4B16C5A3CC}" vid="{2F6E93DD-506B-4E8D-B637-AB5D9C69F6DA}"/>
    </a:ext>
  </a:extLst>
</a:theme>
</file>

<file path=ppt/theme/theme3.xml><?xml version="1.0" encoding="utf-8"?>
<a:theme xmlns:a="http://schemas.openxmlformats.org/drawingml/2006/main" name="نسق Offic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نسق Offic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Description xmlns="4873beb7-5857-4685-be1f-d57550cc96cc" xsi:nil="true"/>
    <AssetExpire xmlns="4873beb7-5857-4685-be1f-d57550cc96cc">2029-01-01T08:00:00+00:00</AssetExpire>
    <CampaignTagsTaxHTField0 xmlns="4873beb7-5857-4685-be1f-d57550cc96cc">
      <Terms xmlns="http://schemas.microsoft.com/office/infopath/2007/PartnerControls"/>
    </CampaignTagsTaxHTField0>
    <IntlLangReviewDate xmlns="4873beb7-5857-4685-be1f-d57550cc96cc" xsi:nil="true"/>
    <TPFriendlyName xmlns="4873beb7-5857-4685-be1f-d57550cc96cc" xsi:nil="true"/>
    <IntlLangReview xmlns="4873beb7-5857-4685-be1f-d57550cc96cc">false</IntlLangReview>
    <LocLastLocAttemptVersionLookup xmlns="4873beb7-5857-4685-be1f-d57550cc96cc">855024</LocLastLocAttemptVersionLookup>
    <PolicheckWords xmlns="4873beb7-5857-4685-be1f-d57550cc96cc" xsi:nil="true"/>
    <SubmitterId xmlns="4873beb7-5857-4685-be1f-d57550cc96cc" xsi:nil="true"/>
    <AcquiredFrom xmlns="4873beb7-5857-4685-be1f-d57550cc96cc">Internal MS</AcquiredFrom>
    <EditorialStatus xmlns="4873beb7-5857-4685-be1f-d57550cc96cc">Complete</EditorialStatus>
    <Markets xmlns="4873beb7-5857-4685-be1f-d57550cc96cc"/>
    <OriginAsset xmlns="4873beb7-5857-4685-be1f-d57550cc96cc" xsi:nil="true"/>
    <AssetStart xmlns="4873beb7-5857-4685-be1f-d57550cc96cc">2012-08-31T08:50:00+00:00</AssetStart>
    <FriendlyTitle xmlns="4873beb7-5857-4685-be1f-d57550cc96cc" xsi:nil="true"/>
    <MarketSpecific xmlns="4873beb7-5857-4685-be1f-d57550cc96cc">false</MarketSpecific>
    <TPNamespace xmlns="4873beb7-5857-4685-be1f-d57550cc96cc" xsi:nil="true"/>
    <PublishStatusLookup xmlns="4873beb7-5857-4685-be1f-d57550cc96cc">
      <Value>1616423</Value>
    </PublishStatusLookup>
    <APAuthor xmlns="4873beb7-5857-4685-be1f-d57550cc96cc">
      <UserInfo>
        <DisplayName>REDMOND\kristaa</DisplayName>
        <AccountId>136</AccountId>
        <AccountType/>
      </UserInfo>
    </APAuthor>
    <TPCommandLine xmlns="4873beb7-5857-4685-be1f-d57550cc96cc" xsi:nil="true"/>
    <IntlLangReviewer xmlns="4873beb7-5857-4685-be1f-d57550cc96cc" xsi:nil="true"/>
    <OpenTemplate xmlns="4873beb7-5857-4685-be1f-d57550cc96cc">true</OpenTemplate>
    <CSXSubmissionDate xmlns="4873beb7-5857-4685-be1f-d57550cc96cc" xsi:nil="true"/>
    <TaxCatchAll xmlns="4873beb7-5857-4685-be1f-d57550cc96cc"/>
    <Manager xmlns="4873beb7-5857-4685-be1f-d57550cc96cc" xsi:nil="true"/>
    <NumericId xmlns="4873beb7-5857-4685-be1f-d57550cc96cc" xsi:nil="true"/>
    <ParentAssetId xmlns="4873beb7-5857-4685-be1f-d57550cc96cc" xsi:nil="true"/>
    <OriginalSourceMarket xmlns="4873beb7-5857-4685-be1f-d57550cc96cc" xsi:nil="true"/>
    <ApprovalStatus xmlns="4873beb7-5857-4685-be1f-d57550cc96cc">InProgress</ApprovalStatus>
    <TPComponent xmlns="4873beb7-5857-4685-be1f-d57550cc96cc" xsi:nil="true"/>
    <EditorialTags xmlns="4873beb7-5857-4685-be1f-d57550cc96cc" xsi:nil="true"/>
    <TPExecutable xmlns="4873beb7-5857-4685-be1f-d57550cc96cc" xsi:nil="true"/>
    <TPLaunchHelpLink xmlns="4873beb7-5857-4685-be1f-d57550cc96cc" xsi:nil="true"/>
    <LocComments xmlns="4873beb7-5857-4685-be1f-d57550cc96cc" xsi:nil="true"/>
    <LocRecommendedHandoff xmlns="4873beb7-5857-4685-be1f-d57550cc96cc" xsi:nil="true"/>
    <SourceTitle xmlns="4873beb7-5857-4685-be1f-d57550cc96cc" xsi:nil="true"/>
    <CSXUpdate xmlns="4873beb7-5857-4685-be1f-d57550cc96cc">false</CSXUpdate>
    <IntlLocPriority xmlns="4873beb7-5857-4685-be1f-d57550cc96cc" xsi:nil="true"/>
    <UAProjectedTotalWords xmlns="4873beb7-5857-4685-be1f-d57550cc96cc" xsi:nil="true"/>
    <AssetType xmlns="4873beb7-5857-4685-be1f-d57550cc96cc">TP</AssetType>
    <MachineTranslated xmlns="4873beb7-5857-4685-be1f-d57550cc96cc">false</MachineTranslated>
    <OutputCachingOn xmlns="4873beb7-5857-4685-be1f-d57550cc96cc">false</OutputCachingOn>
    <TemplateStatus xmlns="4873beb7-5857-4685-be1f-d57550cc96cc">Complete</TemplateStatus>
    <IsSearchable xmlns="4873beb7-5857-4685-be1f-d57550cc96cc">true</IsSearchable>
    <ContentItem xmlns="4873beb7-5857-4685-be1f-d57550cc96cc" xsi:nil="true"/>
    <HandoffToMSDN xmlns="4873beb7-5857-4685-be1f-d57550cc96cc" xsi:nil="true"/>
    <ShowIn xmlns="4873beb7-5857-4685-be1f-d57550cc96cc">Show everywhere</ShowIn>
    <ThumbnailAssetId xmlns="4873beb7-5857-4685-be1f-d57550cc96cc" xsi:nil="true"/>
    <UALocComments xmlns="4873beb7-5857-4685-be1f-d57550cc96cc" xsi:nil="true"/>
    <UALocRecommendation xmlns="4873beb7-5857-4685-be1f-d57550cc96cc">Localize</UALocRecommendation>
    <LastModifiedDateTime xmlns="4873beb7-5857-4685-be1f-d57550cc96cc" xsi:nil="true"/>
    <LegacyData xmlns="4873beb7-5857-4685-be1f-d57550cc96cc" xsi:nil="true"/>
    <LocManualTestRequired xmlns="4873beb7-5857-4685-be1f-d57550cc96cc">false</LocManualTestRequired>
    <LocMarketGroupTiers2 xmlns="4873beb7-5857-4685-be1f-d57550cc96cc" xsi:nil="true"/>
    <ClipArtFilename xmlns="4873beb7-5857-4685-be1f-d57550cc96cc" xsi:nil="true"/>
    <TPApplication xmlns="4873beb7-5857-4685-be1f-d57550cc96cc" xsi:nil="true"/>
    <CSXHash xmlns="4873beb7-5857-4685-be1f-d57550cc96cc" xsi:nil="true"/>
    <DirectSourceMarket xmlns="4873beb7-5857-4685-be1f-d57550cc96cc" xsi:nil="true"/>
    <PrimaryImageGen xmlns="4873beb7-5857-4685-be1f-d57550cc96cc">true</PrimaryImageGen>
    <PlannedPubDate xmlns="4873beb7-5857-4685-be1f-d57550cc96cc" xsi:nil="true"/>
    <CSXSubmissionMarket xmlns="4873beb7-5857-4685-be1f-d57550cc96cc" xsi:nil="true"/>
    <Downloads xmlns="4873beb7-5857-4685-be1f-d57550cc96cc">0</Downloads>
    <ArtSampleDocs xmlns="4873beb7-5857-4685-be1f-d57550cc96cc" xsi:nil="true"/>
    <TrustLevel xmlns="4873beb7-5857-4685-be1f-d57550cc96cc">1 Microsoft Managed Content</TrustLevel>
    <BlockPublish xmlns="4873beb7-5857-4685-be1f-d57550cc96cc">false</BlockPublish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BusinessGroup xmlns="4873beb7-5857-4685-be1f-d57550cc96cc" xsi:nil="true"/>
    <Providers xmlns="4873beb7-5857-4685-be1f-d57550cc96cc" xsi:nil="true"/>
    <TemplateTemplateType xmlns="4873beb7-5857-4685-be1f-d57550cc96cc">PowerPoint Presentation Template</TemplateTemplateType>
    <TimesCloned xmlns="4873beb7-5857-4685-be1f-d57550cc96cc" xsi:nil="true"/>
    <TPAppVersion xmlns="4873beb7-5857-4685-be1f-d57550cc96cc" xsi:nil="true"/>
    <VoteCount xmlns="4873beb7-5857-4685-be1f-d57550cc96cc" xsi:nil="true"/>
    <AverageRating xmlns="4873beb7-5857-4685-be1f-d57550cc96cc" xsi:nil="true"/>
    <FeatureTagsTaxHTField0 xmlns="4873beb7-5857-4685-be1f-d57550cc96cc">
      <Terms xmlns="http://schemas.microsoft.com/office/infopath/2007/PartnerControls"/>
    </FeatureTagsTaxHTField0>
    <Provider xmlns="4873beb7-5857-4685-be1f-d57550cc96cc" xsi:nil="true"/>
    <UACurrentWords xmlns="4873beb7-5857-4685-be1f-d57550cc96cc" xsi:nil="true"/>
    <AssetId xmlns="4873beb7-5857-4685-be1f-d57550cc96cc">TP103431361</AssetId>
    <TPClientViewer xmlns="4873beb7-5857-4685-be1f-d57550cc96cc" xsi:nil="true"/>
    <DSATActionTaken xmlns="4873beb7-5857-4685-be1f-d57550cc96cc" xsi:nil="true"/>
    <APEditor xmlns="4873beb7-5857-4685-be1f-d57550cc96cc">
      <UserInfo>
        <DisplayName/>
        <AccountId xsi:nil="true"/>
        <AccountType/>
      </UserInfo>
    </APEditor>
    <TPInstallLocation xmlns="4873beb7-5857-4685-be1f-d57550cc96cc" xsi:nil="true"/>
    <OOCacheId xmlns="4873beb7-5857-4685-be1f-d57550cc96cc" xsi:nil="true"/>
    <IsDeleted xmlns="4873beb7-5857-4685-be1f-d57550cc96cc">false</IsDeleted>
    <PublishTargets xmlns="4873beb7-5857-4685-be1f-d57550cc96cc">OfficeOnlineVNext</PublishTargets>
    <ApprovalLog xmlns="4873beb7-5857-4685-be1f-d57550cc96cc" xsi:nil="true"/>
    <BugNumber xmlns="4873beb7-5857-4685-be1f-d57550cc96cc" xsi:nil="true"/>
    <CrawlForDependencies xmlns="4873beb7-5857-4685-be1f-d57550cc96cc">false</CrawlForDependencies>
    <InternalTagsTaxHTField0 xmlns="4873beb7-5857-4685-be1f-d57550cc96cc">
      <Terms xmlns="http://schemas.microsoft.com/office/infopath/2007/PartnerControls"/>
    </InternalTagsTaxHTField0>
    <LastHandOff xmlns="4873beb7-5857-4685-be1f-d57550cc96cc" xsi:nil="true"/>
    <Milestone xmlns="4873beb7-5857-4685-be1f-d57550cc96cc" xsi:nil="true"/>
    <OriginalRelease xmlns="4873beb7-5857-4685-be1f-d57550cc96cc">15</OriginalRelease>
    <RecommendationsModifier xmlns="4873beb7-5857-4685-be1f-d57550cc96cc" xsi:nil="true"/>
    <ScenarioTagsTaxHTField0 xmlns="4873beb7-5857-4685-be1f-d57550cc96cc">
      <Terms xmlns="http://schemas.microsoft.com/office/infopath/2007/PartnerControls"/>
    </ScenarioTagsTaxHTField0>
    <UANotes xmlns="4873beb7-5857-4685-be1f-d57550cc96cc" xsi:nil="true"/>
  </documentManagement>
</p:properties>
</file>

<file path=customXml/itemProps1.xml><?xml version="1.0" encoding="utf-8"?>
<ds:datastoreItem xmlns:ds="http://schemas.openxmlformats.org/officeDocument/2006/customXml" ds:itemID="{28C8B9CA-0273-4370-889A-FC05DA5C2F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61E720F-F05D-4536-9C34-0CFCED65D3B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CDDBB83-77C1-4099-A0AA-289882E745E2}">
  <ds:schemaRefs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purl.org/dc/dcmitype/"/>
    <ds:schemaRef ds:uri="4873beb7-5857-4685-be1f-d57550cc96cc"/>
    <ds:schemaRef ds:uri="http://www.w3.org/XML/1998/namespace"/>
    <ds:schemaRef ds:uri="http://purl.org/dc/terms/"/>
    <ds:schemaRef ds:uri="http://schemas.microsoft.com/office/infopath/2007/PartnerControls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عرض تقديمي أكاديمي بتصميم يحمل خطاً وشريطاً (شاشة عريضة)</Template>
  <TotalTime>0</TotalTime>
  <Words>1537</Words>
  <Application>Microsoft Office PowerPoint</Application>
  <PresentationFormat>ملء الشاشة</PresentationFormat>
  <Paragraphs>172</Paragraphs>
  <Slides>38</Slides>
  <Notes>38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6</vt:i4>
      </vt:variant>
      <vt:variant>
        <vt:lpstr>نسق</vt:lpstr>
      </vt:variant>
      <vt:variant>
        <vt:i4>2</vt:i4>
      </vt:variant>
      <vt:variant>
        <vt:lpstr>عناوين الشرائح</vt:lpstr>
      </vt:variant>
      <vt:variant>
        <vt:i4>38</vt:i4>
      </vt:variant>
    </vt:vector>
  </HeadingPairs>
  <TitlesOfParts>
    <vt:vector size="46" baseType="lpstr">
      <vt:lpstr>Arial</vt:lpstr>
      <vt:lpstr>Cambria</vt:lpstr>
      <vt:lpstr>Euphemia</vt:lpstr>
      <vt:lpstr>Sakkal Majalla</vt:lpstr>
      <vt:lpstr>Tahoma</vt:lpstr>
      <vt:lpstr>Wingdings</vt:lpstr>
      <vt:lpstr>المستند الأكاديمي 16x9</vt:lpstr>
      <vt:lpstr>أزهار الكرز 16×9</vt:lpstr>
      <vt:lpstr>التأخر الدراسي</vt:lpstr>
      <vt:lpstr>مقدمة</vt:lpstr>
      <vt:lpstr>ما هو التأخر الدراسي؟</vt:lpstr>
      <vt:lpstr>التأخر الدراسي</vt:lpstr>
      <vt:lpstr>التأخر الدراسي</vt:lpstr>
      <vt:lpstr>التأخر الدراسي</vt:lpstr>
      <vt:lpstr>أسباب التأخر الدراسي</vt:lpstr>
      <vt:lpstr>أسباب التأخر الدراسي</vt:lpstr>
      <vt:lpstr>الأسباب الاجتماعية الأسرية للتأخير الدراسي</vt:lpstr>
      <vt:lpstr>الأسباب الاجتماعية الأسرية للتأخر الدراسي</vt:lpstr>
      <vt:lpstr>الأسباب الاجتماعية الأسرية للتأخر الدراسي</vt:lpstr>
      <vt:lpstr>الأسباب الاجتماعية الاسرية للتأخر الدراسي – عدم الاستقرار العائلي</vt:lpstr>
      <vt:lpstr>الأسباب الاجتماعية الاسرية للتأخر الدراسي – عدم الاستقرار العائلي</vt:lpstr>
      <vt:lpstr>الأسباب الاجتماعية الأسرية للتأخر الدراسي</vt:lpstr>
      <vt:lpstr>الأسباب الاجتماعية الاسرية للتأخر الدراسي – المستوى الثقافي للأسرة</vt:lpstr>
      <vt:lpstr>الأسباب الاجتماعية الأسرية للتأخر الدراسي</vt:lpstr>
      <vt:lpstr>الأسباب الاجتماعية الاسرية للتأخر الدراسي – الوضع الاقتصادي للأسرة</vt:lpstr>
      <vt:lpstr>الأسباب التربوية التعليمية للتأخير الدراسي</vt:lpstr>
      <vt:lpstr>الأسباب التعليمية التربوية للتأخر الدراسي</vt:lpstr>
      <vt:lpstr>الأسباب التعليمية التربوية للتأخر الدراسي</vt:lpstr>
      <vt:lpstr>الأسباب التعليمية التربوية للتأخر الدراسي- البيئة المدرسية</vt:lpstr>
      <vt:lpstr>الأسباب التعليمية التربوية للتأخر الدراسي</vt:lpstr>
      <vt:lpstr>الأسباب التعليمية التربوية للتأخر الدراسي- العوامل البشرية</vt:lpstr>
      <vt:lpstr>علاج التأخر الدراسي</vt:lpstr>
      <vt:lpstr>علاج التأخر الدراسي</vt:lpstr>
      <vt:lpstr>علاج التأخر الدراسي</vt:lpstr>
      <vt:lpstr>علاج التأخر الدراسي</vt:lpstr>
      <vt:lpstr>علاج التأخر الدراسي- العلاج الطبي</vt:lpstr>
      <vt:lpstr>علاج التأخر الدراسي</vt:lpstr>
      <vt:lpstr>علاج التأخر الدراسي- العلاج النفسي</vt:lpstr>
      <vt:lpstr>علاج التأخر الدراسي- العلاج النفسي</vt:lpstr>
      <vt:lpstr>علاج التأخر الدراسي</vt:lpstr>
      <vt:lpstr>علاج التأخر الدراسي- العلاج التربوي</vt:lpstr>
      <vt:lpstr>علاج التأخر الدراسي- العلاج التربوي</vt:lpstr>
      <vt:lpstr>علاج التأخر الدراسي</vt:lpstr>
      <vt:lpstr>علاج التأخر الدراسي- العلاج الاجتماعي</vt:lpstr>
      <vt:lpstr>علاج التأخر الدراسي- العلاج الاجتماعي</vt:lpstr>
      <vt:lpstr>شكراً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2021-05-19T11:45:23Z</dcterms:created>
  <dcterms:modified xsi:type="dcterms:W3CDTF">2021-05-21T18:10:04Z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0x0101006EDDDB5EE6D98C44930B742096920B300400F5B6D36B3EF94B4E9A635CDF2A18F5B8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