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69" r:id="rId1"/>
  </p:sldMasterIdLst>
  <p:sldIdLst>
    <p:sldId id="280" r:id="rId2"/>
    <p:sldId id="279" r:id="rId3"/>
    <p:sldId id="256" r:id="rId4"/>
    <p:sldId id="283" r:id="rId5"/>
    <p:sldId id="282" r:id="rId6"/>
    <p:sldId id="284" r:id="rId7"/>
    <p:sldId id="266" r:id="rId8"/>
    <p:sldId id="267" r:id="rId9"/>
    <p:sldId id="275" r:id="rId10"/>
    <p:sldId id="276" r:id="rId11"/>
    <p:sldId id="268" r:id="rId12"/>
    <p:sldId id="269" r:id="rId13"/>
    <p:sldId id="270" r:id="rId14"/>
    <p:sldId id="277" r:id="rId15"/>
    <p:sldId id="278" r:id="rId16"/>
    <p:sldId id="285" r:id="rId17"/>
    <p:sldId id="271" r:id="rId18"/>
    <p:sldId id="274" r:id="rId19"/>
    <p:sldId id="273" r:id="rId20"/>
    <p:sldId id="272" r:id="rId21"/>
    <p:sldId id="281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92027-FCFC-49D2-BD06-7D67CF175F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CA51304-85FB-47C1-9C18-9F553A4D8AEC}">
      <dgm:prSet/>
      <dgm:spPr>
        <a:solidFill>
          <a:srgbClr val="FF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دور المعالجة في حالات تخفيف الوزن</a:t>
          </a:r>
          <a:endParaRPr lang="ar-SA" b="1" dirty="0"/>
        </a:p>
      </dgm:t>
    </dgm:pt>
    <dgm:pt modelId="{A0A6E602-AD8D-4D75-A5E0-24D12E70DE47}" type="parTrans" cxnId="{5428C88D-DFAA-4E99-86F5-03FF38454C73}">
      <dgm:prSet/>
      <dgm:spPr/>
      <dgm:t>
        <a:bodyPr/>
        <a:lstStyle/>
        <a:p>
          <a:pPr rtl="1"/>
          <a:endParaRPr lang="ar-SA"/>
        </a:p>
      </dgm:t>
    </dgm:pt>
    <dgm:pt modelId="{1DE076E5-95EE-46D6-8785-D7316BB06F66}" type="sibTrans" cxnId="{5428C88D-DFAA-4E99-86F5-03FF38454C73}">
      <dgm:prSet/>
      <dgm:spPr/>
      <dgm:t>
        <a:bodyPr/>
        <a:lstStyle/>
        <a:p>
          <a:pPr rtl="1"/>
          <a:endParaRPr lang="ar-SA"/>
        </a:p>
      </dgm:t>
    </dgm:pt>
    <dgm:pt modelId="{2BDB1BB5-38FA-45EC-ABFD-7BE0E4844BE7}" type="pres">
      <dgm:prSet presAssocID="{88E92027-FCFC-49D2-BD06-7D67CF175F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F868729-3A4C-4B78-B8EA-73A66EFD3470}" type="pres">
      <dgm:prSet presAssocID="{8CA51304-85FB-47C1-9C18-9F553A4D8AE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8729598-089B-4C33-8459-45F35AA182D1}" type="presOf" srcId="{8CA51304-85FB-47C1-9C18-9F553A4D8AEC}" destId="{DF868729-3A4C-4B78-B8EA-73A66EFD3470}" srcOrd="0" destOrd="0" presId="urn:microsoft.com/office/officeart/2005/8/layout/vList2"/>
    <dgm:cxn modelId="{F504B084-855E-4158-94E2-E2C2BDC9E97E}" type="presOf" srcId="{88E92027-FCFC-49D2-BD06-7D67CF175F4C}" destId="{2BDB1BB5-38FA-45EC-ABFD-7BE0E4844BE7}" srcOrd="0" destOrd="0" presId="urn:microsoft.com/office/officeart/2005/8/layout/vList2"/>
    <dgm:cxn modelId="{5428C88D-DFAA-4E99-86F5-03FF38454C73}" srcId="{88E92027-FCFC-49D2-BD06-7D67CF175F4C}" destId="{8CA51304-85FB-47C1-9C18-9F553A4D8AEC}" srcOrd="0" destOrd="0" parTransId="{A0A6E602-AD8D-4D75-A5E0-24D12E70DE47}" sibTransId="{1DE076E5-95EE-46D6-8785-D7316BB06F66}"/>
    <dgm:cxn modelId="{0D7D648A-B408-4112-9103-922CC8C32B53}" type="presParOf" srcId="{2BDB1BB5-38FA-45EC-ABFD-7BE0E4844BE7}" destId="{DF868729-3A4C-4B78-B8EA-73A66EFD34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05CCEE-4F98-46DF-BB05-FE142A9A4B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7BF892A-1043-48C7-9C7A-3F06DF551BC1}">
      <dgm:prSet custT="1"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800" b="1" dirty="0" err="1" smtClean="0"/>
            <a:t>الإختصاصي</a:t>
          </a:r>
          <a:r>
            <a:rPr lang="ar-SA" sz="2800" b="1" dirty="0" smtClean="0"/>
            <a:t> المعالج الفيزيائي خليفة كسارة</a:t>
          </a:r>
          <a:endParaRPr lang="ar-SA" sz="2800" b="1" dirty="0"/>
        </a:p>
      </dgm:t>
    </dgm:pt>
    <dgm:pt modelId="{8ABC6C9F-9620-48F6-A419-C3162FD7587F}" type="parTrans" cxnId="{C20D9C21-3F04-4E0B-90D5-E335A1475AE8}">
      <dgm:prSet/>
      <dgm:spPr/>
      <dgm:t>
        <a:bodyPr/>
        <a:lstStyle/>
        <a:p>
          <a:pPr rtl="1"/>
          <a:endParaRPr lang="ar-SA"/>
        </a:p>
      </dgm:t>
    </dgm:pt>
    <dgm:pt modelId="{B36BA872-D67D-4720-B92C-E08AB9F4CE53}" type="sibTrans" cxnId="{C20D9C21-3F04-4E0B-90D5-E335A1475AE8}">
      <dgm:prSet/>
      <dgm:spPr/>
      <dgm:t>
        <a:bodyPr/>
        <a:lstStyle/>
        <a:p>
          <a:pPr rtl="1"/>
          <a:endParaRPr lang="ar-SA"/>
        </a:p>
      </dgm:t>
    </dgm:pt>
    <dgm:pt modelId="{885DB134-4885-4C40-B5BB-D9E67F5B1442}">
      <dgm:prSet custT="1"/>
      <dgm:spPr>
        <a:solidFill>
          <a:srgbClr val="00B05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800" b="1" dirty="0" smtClean="0"/>
            <a:t>بكالوريوس علوم علاج فيزيائي من كلية العلوم الصحية - الجامعة العالمية</a:t>
          </a:r>
          <a:endParaRPr lang="ar-SA" sz="2800" b="1" dirty="0"/>
        </a:p>
      </dgm:t>
    </dgm:pt>
    <dgm:pt modelId="{A8B85979-03C4-40FF-B59F-AFAC230E5BBB}" type="parTrans" cxnId="{10A9D150-E294-413D-89FB-A22F0F367E00}">
      <dgm:prSet/>
      <dgm:spPr/>
      <dgm:t>
        <a:bodyPr/>
        <a:lstStyle/>
        <a:p>
          <a:pPr rtl="1"/>
          <a:endParaRPr lang="ar-SA"/>
        </a:p>
      </dgm:t>
    </dgm:pt>
    <dgm:pt modelId="{43AC9BDA-44F2-4412-8223-A8049509B10F}" type="sibTrans" cxnId="{10A9D150-E294-413D-89FB-A22F0F367E00}">
      <dgm:prSet/>
      <dgm:spPr/>
      <dgm:t>
        <a:bodyPr/>
        <a:lstStyle/>
        <a:p>
          <a:pPr rtl="1"/>
          <a:endParaRPr lang="ar-SA"/>
        </a:p>
      </dgm:t>
    </dgm:pt>
    <dgm:pt modelId="{5D819784-E0C3-49A9-860C-C8573073BB85}">
      <dgm:prSet custT="1"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800" b="1" dirty="0" smtClean="0"/>
            <a:t>محاضر في المعهد التقاني الصحي والطبي بجامعة حلب</a:t>
          </a:r>
          <a:endParaRPr lang="ar-SA" sz="2800" b="1" dirty="0"/>
        </a:p>
      </dgm:t>
    </dgm:pt>
    <dgm:pt modelId="{4DCCDAC4-157F-4F7E-9E9C-787C1E824D35}" type="parTrans" cxnId="{B8CADAF7-EE50-43E2-8720-69A0897817C4}">
      <dgm:prSet/>
      <dgm:spPr/>
      <dgm:t>
        <a:bodyPr/>
        <a:lstStyle/>
        <a:p>
          <a:pPr rtl="1"/>
          <a:endParaRPr lang="ar-SA"/>
        </a:p>
      </dgm:t>
    </dgm:pt>
    <dgm:pt modelId="{6E308ECA-909A-4BBD-86F9-D761A18AD40E}" type="sibTrans" cxnId="{B8CADAF7-EE50-43E2-8720-69A0897817C4}">
      <dgm:prSet/>
      <dgm:spPr/>
      <dgm:t>
        <a:bodyPr/>
        <a:lstStyle/>
        <a:p>
          <a:pPr rtl="1"/>
          <a:endParaRPr lang="ar-SA"/>
        </a:p>
      </dgm:t>
    </dgm:pt>
    <dgm:pt modelId="{F4ED0B1E-5B9E-42F8-AD90-A2E7A716100E}">
      <dgm:prSet custT="1"/>
      <dgm:spPr>
        <a:solidFill>
          <a:srgbClr val="00B05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800" b="1" dirty="0" smtClean="0"/>
            <a:t>عضو وممثل الجمعية السورية للمعالجة الفيزيائية</a:t>
          </a:r>
          <a:endParaRPr lang="ar-SA" sz="2800" b="1" dirty="0"/>
        </a:p>
      </dgm:t>
    </dgm:pt>
    <dgm:pt modelId="{5CADD189-3272-4B75-9DB8-6CB26D9E3CA7}" type="parTrans" cxnId="{28DA5D9F-430F-402F-B881-C6F3AE124A5A}">
      <dgm:prSet/>
      <dgm:spPr/>
      <dgm:t>
        <a:bodyPr/>
        <a:lstStyle/>
        <a:p>
          <a:pPr rtl="1"/>
          <a:endParaRPr lang="ar-SA"/>
        </a:p>
      </dgm:t>
    </dgm:pt>
    <dgm:pt modelId="{57695E75-6B3A-45CB-BD71-20D031A248BF}" type="sibTrans" cxnId="{28DA5D9F-430F-402F-B881-C6F3AE124A5A}">
      <dgm:prSet/>
      <dgm:spPr/>
      <dgm:t>
        <a:bodyPr/>
        <a:lstStyle/>
        <a:p>
          <a:pPr rtl="1"/>
          <a:endParaRPr lang="ar-SA"/>
        </a:p>
      </dgm:t>
    </dgm:pt>
    <dgm:pt modelId="{AAFF2D72-87DF-48CA-83A8-2CD74193BC92}">
      <dgm:prSet custT="1"/>
      <dgm:spPr>
        <a:solidFill>
          <a:srgbClr val="00B05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800" b="1" dirty="0" smtClean="0"/>
            <a:t>رئيس نقابة التمريض والمهن الطبية والصحية بفرع حلب</a:t>
          </a:r>
          <a:endParaRPr lang="ar-SA" sz="2800" b="1" dirty="0"/>
        </a:p>
      </dgm:t>
    </dgm:pt>
    <dgm:pt modelId="{D1661261-B541-41B0-8E98-9012821D049B}" type="parTrans" cxnId="{CAE3BEA5-283C-45C5-9598-601C127D4040}">
      <dgm:prSet/>
      <dgm:spPr/>
      <dgm:t>
        <a:bodyPr/>
        <a:lstStyle/>
        <a:p>
          <a:pPr rtl="1"/>
          <a:endParaRPr lang="ar-SA"/>
        </a:p>
      </dgm:t>
    </dgm:pt>
    <dgm:pt modelId="{97FD3B17-D850-4388-AC43-F8E6C82276F3}" type="sibTrans" cxnId="{CAE3BEA5-283C-45C5-9598-601C127D4040}">
      <dgm:prSet/>
      <dgm:spPr/>
      <dgm:t>
        <a:bodyPr/>
        <a:lstStyle/>
        <a:p>
          <a:pPr rtl="1"/>
          <a:endParaRPr lang="ar-SA"/>
        </a:p>
      </dgm:t>
    </dgm:pt>
    <dgm:pt modelId="{470EB86B-A0E6-4C5F-90AD-919197A5EE00}">
      <dgm:prSet custT="1"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800" b="1" dirty="0" smtClean="0"/>
            <a:t>ممارس معتمد للعلاج اليدوي بتقنية </a:t>
          </a:r>
          <a:r>
            <a:rPr lang="ar-SA" sz="2800" b="1" dirty="0" err="1" smtClean="0"/>
            <a:t>مولغان</a:t>
          </a:r>
          <a:endParaRPr lang="ar-SA" sz="2800" b="1" dirty="0"/>
        </a:p>
      </dgm:t>
    </dgm:pt>
    <dgm:pt modelId="{B4E76125-D990-4545-A394-E1E2F2CEA846}" type="parTrans" cxnId="{B45E5937-82C7-4C07-9127-A46ACAD007C8}">
      <dgm:prSet/>
      <dgm:spPr/>
      <dgm:t>
        <a:bodyPr/>
        <a:lstStyle/>
        <a:p>
          <a:pPr rtl="1"/>
          <a:endParaRPr lang="ar-SA"/>
        </a:p>
      </dgm:t>
    </dgm:pt>
    <dgm:pt modelId="{A11E8D35-02E9-4760-B88D-B5FF42F745E1}" type="sibTrans" cxnId="{B45E5937-82C7-4C07-9127-A46ACAD007C8}">
      <dgm:prSet/>
      <dgm:spPr/>
      <dgm:t>
        <a:bodyPr/>
        <a:lstStyle/>
        <a:p>
          <a:pPr rtl="1"/>
          <a:endParaRPr lang="ar-SA"/>
        </a:p>
      </dgm:t>
    </dgm:pt>
    <dgm:pt modelId="{02C1E9E5-F6D7-4BCC-9E8D-EA17E6C4857D}" type="pres">
      <dgm:prSet presAssocID="{4805CCEE-4F98-46DF-BB05-FE142A9A4B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91DAF02-0978-405D-88E2-293195015040}" type="pres">
      <dgm:prSet presAssocID="{D7BF892A-1043-48C7-9C7A-3F06DF551BC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B1505E1-C8EA-46DD-9CF5-80DBB2F49753}" type="pres">
      <dgm:prSet presAssocID="{B36BA872-D67D-4720-B92C-E08AB9F4CE53}" presName="spacer" presStyleCnt="0"/>
      <dgm:spPr/>
    </dgm:pt>
    <dgm:pt modelId="{ABCAEA5B-9DCB-4F2C-8C0F-715595D7BC46}" type="pres">
      <dgm:prSet presAssocID="{885DB134-4885-4C40-B5BB-D9E67F5B144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2E0850E-621B-4350-B379-8F766D20BB62}" type="pres">
      <dgm:prSet presAssocID="{43AC9BDA-44F2-4412-8223-A8049509B10F}" presName="spacer" presStyleCnt="0"/>
      <dgm:spPr/>
    </dgm:pt>
    <dgm:pt modelId="{3BE49F05-D451-4292-9EAA-6DC1FE073D15}" type="pres">
      <dgm:prSet presAssocID="{5D819784-E0C3-49A9-860C-C8573073BB8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64A5A10-D6A5-4F82-B928-C677F62DF2DB}" type="pres">
      <dgm:prSet presAssocID="{6E308ECA-909A-4BBD-86F9-D761A18AD40E}" presName="spacer" presStyleCnt="0"/>
      <dgm:spPr/>
    </dgm:pt>
    <dgm:pt modelId="{4F974F6C-1D1C-4838-8006-8715A6E8C442}" type="pres">
      <dgm:prSet presAssocID="{F4ED0B1E-5B9E-42F8-AD90-A2E7A716100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25AC24D-9D91-4FC1-8F07-7BA2C82B5E84}" type="pres">
      <dgm:prSet presAssocID="{57695E75-6B3A-45CB-BD71-20D031A248BF}" presName="spacer" presStyleCnt="0"/>
      <dgm:spPr/>
    </dgm:pt>
    <dgm:pt modelId="{1EF30F8A-707D-4E93-8734-6AA9E565CE7A}" type="pres">
      <dgm:prSet presAssocID="{470EB86B-A0E6-4C5F-90AD-919197A5EE0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A720869-880F-4797-A4D7-A60BF2466543}" type="pres">
      <dgm:prSet presAssocID="{A11E8D35-02E9-4760-B88D-B5FF42F745E1}" presName="spacer" presStyleCnt="0"/>
      <dgm:spPr/>
    </dgm:pt>
    <dgm:pt modelId="{20856F55-E8E4-4601-8D97-F3D6BCDC764C}" type="pres">
      <dgm:prSet presAssocID="{AAFF2D72-87DF-48CA-83A8-2CD74193BC9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CB66F0E-F5F6-4B77-A58D-B2A9D16E5DCA}" type="presOf" srcId="{470EB86B-A0E6-4C5F-90AD-919197A5EE00}" destId="{1EF30F8A-707D-4E93-8734-6AA9E565CE7A}" srcOrd="0" destOrd="0" presId="urn:microsoft.com/office/officeart/2005/8/layout/vList2"/>
    <dgm:cxn modelId="{B8CADAF7-EE50-43E2-8720-69A0897817C4}" srcId="{4805CCEE-4F98-46DF-BB05-FE142A9A4B0F}" destId="{5D819784-E0C3-49A9-860C-C8573073BB85}" srcOrd="2" destOrd="0" parTransId="{4DCCDAC4-157F-4F7E-9E9C-787C1E824D35}" sibTransId="{6E308ECA-909A-4BBD-86F9-D761A18AD40E}"/>
    <dgm:cxn modelId="{28DA5D9F-430F-402F-B881-C6F3AE124A5A}" srcId="{4805CCEE-4F98-46DF-BB05-FE142A9A4B0F}" destId="{F4ED0B1E-5B9E-42F8-AD90-A2E7A716100E}" srcOrd="3" destOrd="0" parTransId="{5CADD189-3272-4B75-9DB8-6CB26D9E3CA7}" sibTransId="{57695E75-6B3A-45CB-BD71-20D031A248BF}"/>
    <dgm:cxn modelId="{B45E5937-82C7-4C07-9127-A46ACAD007C8}" srcId="{4805CCEE-4F98-46DF-BB05-FE142A9A4B0F}" destId="{470EB86B-A0E6-4C5F-90AD-919197A5EE00}" srcOrd="4" destOrd="0" parTransId="{B4E76125-D990-4545-A394-E1E2F2CEA846}" sibTransId="{A11E8D35-02E9-4760-B88D-B5FF42F745E1}"/>
    <dgm:cxn modelId="{A5436544-57F8-41C9-9CC4-479E48BD9A03}" type="presOf" srcId="{5D819784-E0C3-49A9-860C-C8573073BB85}" destId="{3BE49F05-D451-4292-9EAA-6DC1FE073D15}" srcOrd="0" destOrd="0" presId="urn:microsoft.com/office/officeart/2005/8/layout/vList2"/>
    <dgm:cxn modelId="{742129FE-A894-48F7-A80D-69D73962CFDA}" type="presOf" srcId="{D7BF892A-1043-48C7-9C7A-3F06DF551BC1}" destId="{391DAF02-0978-405D-88E2-293195015040}" srcOrd="0" destOrd="0" presId="urn:microsoft.com/office/officeart/2005/8/layout/vList2"/>
    <dgm:cxn modelId="{85FAC6E1-FEC6-4422-A44F-46F8E00997E3}" type="presOf" srcId="{AAFF2D72-87DF-48CA-83A8-2CD74193BC92}" destId="{20856F55-E8E4-4601-8D97-F3D6BCDC764C}" srcOrd="0" destOrd="0" presId="urn:microsoft.com/office/officeart/2005/8/layout/vList2"/>
    <dgm:cxn modelId="{CAE3BEA5-283C-45C5-9598-601C127D4040}" srcId="{4805CCEE-4F98-46DF-BB05-FE142A9A4B0F}" destId="{AAFF2D72-87DF-48CA-83A8-2CD74193BC92}" srcOrd="5" destOrd="0" parTransId="{D1661261-B541-41B0-8E98-9012821D049B}" sibTransId="{97FD3B17-D850-4388-AC43-F8E6C82276F3}"/>
    <dgm:cxn modelId="{C20D9C21-3F04-4E0B-90D5-E335A1475AE8}" srcId="{4805CCEE-4F98-46DF-BB05-FE142A9A4B0F}" destId="{D7BF892A-1043-48C7-9C7A-3F06DF551BC1}" srcOrd="0" destOrd="0" parTransId="{8ABC6C9F-9620-48F6-A419-C3162FD7587F}" sibTransId="{B36BA872-D67D-4720-B92C-E08AB9F4CE53}"/>
    <dgm:cxn modelId="{C5A4FFFE-0067-436E-99AC-C9AA9CA11ADF}" type="presOf" srcId="{F4ED0B1E-5B9E-42F8-AD90-A2E7A716100E}" destId="{4F974F6C-1D1C-4838-8006-8715A6E8C442}" srcOrd="0" destOrd="0" presId="urn:microsoft.com/office/officeart/2005/8/layout/vList2"/>
    <dgm:cxn modelId="{B426E308-A69E-477A-9EAE-CF4D80A9F07E}" type="presOf" srcId="{885DB134-4885-4C40-B5BB-D9E67F5B1442}" destId="{ABCAEA5B-9DCB-4F2C-8C0F-715595D7BC46}" srcOrd="0" destOrd="0" presId="urn:microsoft.com/office/officeart/2005/8/layout/vList2"/>
    <dgm:cxn modelId="{10A9D150-E294-413D-89FB-A22F0F367E00}" srcId="{4805CCEE-4F98-46DF-BB05-FE142A9A4B0F}" destId="{885DB134-4885-4C40-B5BB-D9E67F5B1442}" srcOrd="1" destOrd="0" parTransId="{A8B85979-03C4-40FF-B59F-AFAC230E5BBB}" sibTransId="{43AC9BDA-44F2-4412-8223-A8049509B10F}"/>
    <dgm:cxn modelId="{8402FD2C-A5F2-4FBD-925A-60C2CF55067E}" type="presOf" srcId="{4805CCEE-4F98-46DF-BB05-FE142A9A4B0F}" destId="{02C1E9E5-F6D7-4BCC-9E8D-EA17E6C4857D}" srcOrd="0" destOrd="0" presId="urn:microsoft.com/office/officeart/2005/8/layout/vList2"/>
    <dgm:cxn modelId="{BD891992-684E-4429-9594-5D48D03910EF}" type="presParOf" srcId="{02C1E9E5-F6D7-4BCC-9E8D-EA17E6C4857D}" destId="{391DAF02-0978-405D-88E2-293195015040}" srcOrd="0" destOrd="0" presId="urn:microsoft.com/office/officeart/2005/8/layout/vList2"/>
    <dgm:cxn modelId="{CE9958A2-3EAE-4262-84A4-6F114A68BF5C}" type="presParOf" srcId="{02C1E9E5-F6D7-4BCC-9E8D-EA17E6C4857D}" destId="{7B1505E1-C8EA-46DD-9CF5-80DBB2F49753}" srcOrd="1" destOrd="0" presId="urn:microsoft.com/office/officeart/2005/8/layout/vList2"/>
    <dgm:cxn modelId="{542907B9-88B2-4D7C-AF57-E94FD93EC130}" type="presParOf" srcId="{02C1E9E5-F6D7-4BCC-9E8D-EA17E6C4857D}" destId="{ABCAEA5B-9DCB-4F2C-8C0F-715595D7BC46}" srcOrd="2" destOrd="0" presId="urn:microsoft.com/office/officeart/2005/8/layout/vList2"/>
    <dgm:cxn modelId="{6884BF75-B069-4704-82A4-60C7530C97A0}" type="presParOf" srcId="{02C1E9E5-F6D7-4BCC-9E8D-EA17E6C4857D}" destId="{D2E0850E-621B-4350-B379-8F766D20BB62}" srcOrd="3" destOrd="0" presId="urn:microsoft.com/office/officeart/2005/8/layout/vList2"/>
    <dgm:cxn modelId="{952E9F90-AB4A-4F93-969F-DF30AEEAA89E}" type="presParOf" srcId="{02C1E9E5-F6D7-4BCC-9E8D-EA17E6C4857D}" destId="{3BE49F05-D451-4292-9EAA-6DC1FE073D15}" srcOrd="4" destOrd="0" presId="urn:microsoft.com/office/officeart/2005/8/layout/vList2"/>
    <dgm:cxn modelId="{14217DC2-7056-49EE-B79D-AB224C231265}" type="presParOf" srcId="{02C1E9E5-F6D7-4BCC-9E8D-EA17E6C4857D}" destId="{164A5A10-D6A5-4F82-B928-C677F62DF2DB}" srcOrd="5" destOrd="0" presId="urn:microsoft.com/office/officeart/2005/8/layout/vList2"/>
    <dgm:cxn modelId="{30F43BB0-FEEE-4ECE-938B-272502765084}" type="presParOf" srcId="{02C1E9E5-F6D7-4BCC-9E8D-EA17E6C4857D}" destId="{4F974F6C-1D1C-4838-8006-8715A6E8C442}" srcOrd="6" destOrd="0" presId="urn:microsoft.com/office/officeart/2005/8/layout/vList2"/>
    <dgm:cxn modelId="{BE0CBAAE-1567-400D-A32A-CF453CE56373}" type="presParOf" srcId="{02C1E9E5-F6D7-4BCC-9E8D-EA17E6C4857D}" destId="{425AC24D-9D91-4FC1-8F07-7BA2C82B5E84}" srcOrd="7" destOrd="0" presId="urn:microsoft.com/office/officeart/2005/8/layout/vList2"/>
    <dgm:cxn modelId="{71A66AEA-1976-4C66-93A4-B1FA0C094D57}" type="presParOf" srcId="{02C1E9E5-F6D7-4BCC-9E8D-EA17E6C4857D}" destId="{1EF30F8A-707D-4E93-8734-6AA9E565CE7A}" srcOrd="8" destOrd="0" presId="urn:microsoft.com/office/officeart/2005/8/layout/vList2"/>
    <dgm:cxn modelId="{6ECB487A-E59E-40B7-B024-E59235A5FF80}" type="presParOf" srcId="{02C1E9E5-F6D7-4BCC-9E8D-EA17E6C4857D}" destId="{FA720869-880F-4797-A4D7-A60BF2466543}" srcOrd="9" destOrd="0" presId="urn:microsoft.com/office/officeart/2005/8/layout/vList2"/>
    <dgm:cxn modelId="{02BB8992-4EF5-4F3A-875F-62A9E7746394}" type="presParOf" srcId="{02C1E9E5-F6D7-4BCC-9E8D-EA17E6C4857D}" destId="{20856F55-E8E4-4601-8D97-F3D6BCDC764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FB7280-EDBE-4141-BC58-5970AB49F5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90652D8-2CC7-48CC-A5F2-4387E4E8366C}">
      <dgm:prSet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محاور المحاضرة</a:t>
          </a:r>
          <a:endParaRPr lang="ar-SA" b="1" dirty="0"/>
        </a:p>
      </dgm:t>
    </dgm:pt>
    <dgm:pt modelId="{FAAFE2E7-9D92-41E9-A500-72C6D7884D40}" type="parTrans" cxnId="{5119EAA3-A401-44C8-A4C2-E7B1DF59B17F}">
      <dgm:prSet/>
      <dgm:spPr/>
      <dgm:t>
        <a:bodyPr/>
        <a:lstStyle/>
        <a:p>
          <a:pPr rtl="1"/>
          <a:endParaRPr lang="ar-SA"/>
        </a:p>
      </dgm:t>
    </dgm:pt>
    <dgm:pt modelId="{3B1B5B95-5BF4-4841-A42D-56E83E8CB34E}" type="sibTrans" cxnId="{5119EAA3-A401-44C8-A4C2-E7B1DF59B17F}">
      <dgm:prSet/>
      <dgm:spPr/>
      <dgm:t>
        <a:bodyPr/>
        <a:lstStyle/>
        <a:p>
          <a:pPr rtl="1"/>
          <a:endParaRPr lang="ar-SA"/>
        </a:p>
      </dgm:t>
    </dgm:pt>
    <dgm:pt modelId="{E9AAB6AE-260A-44A4-8C81-5D8EC2A5731C}" type="pres">
      <dgm:prSet presAssocID="{55FB7280-EDBE-4141-BC58-5970AB49F5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CEC0602-29EB-4E5A-8C95-D7332F130BF6}" type="pres">
      <dgm:prSet presAssocID="{C90652D8-2CC7-48CC-A5F2-4387E4E836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2B4F493-D2D4-40C0-A262-05A7245271D3}" type="presOf" srcId="{55FB7280-EDBE-4141-BC58-5970AB49F5F1}" destId="{E9AAB6AE-260A-44A4-8C81-5D8EC2A5731C}" srcOrd="0" destOrd="0" presId="urn:microsoft.com/office/officeart/2005/8/layout/vList2"/>
    <dgm:cxn modelId="{5119EAA3-A401-44C8-A4C2-E7B1DF59B17F}" srcId="{55FB7280-EDBE-4141-BC58-5970AB49F5F1}" destId="{C90652D8-2CC7-48CC-A5F2-4387E4E8366C}" srcOrd="0" destOrd="0" parTransId="{FAAFE2E7-9D92-41E9-A500-72C6D7884D40}" sibTransId="{3B1B5B95-5BF4-4841-A42D-56E83E8CB34E}"/>
    <dgm:cxn modelId="{1A3B1DD0-0581-452F-9E37-9676FF32AF1F}" type="presOf" srcId="{C90652D8-2CC7-48CC-A5F2-4387E4E8366C}" destId="{3CEC0602-29EB-4E5A-8C95-D7332F130BF6}" srcOrd="0" destOrd="0" presId="urn:microsoft.com/office/officeart/2005/8/layout/vList2"/>
    <dgm:cxn modelId="{DDA49119-CA9E-4D8B-A7B4-7476EF884F23}" type="presParOf" srcId="{E9AAB6AE-260A-44A4-8C81-5D8EC2A5731C}" destId="{3CEC0602-29EB-4E5A-8C95-D7332F130B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E6F2CC-FE6F-4411-A62D-6CFDBBC8CF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EA4F9CB-F4A6-4338-AACC-CD2566419C84}">
      <dgm:prSet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أنواع التداخلات المطبقة من المعالج الفيزيائي لحالات تخفيف الوزن</a:t>
          </a:r>
          <a:endParaRPr lang="ar-SA" b="1" dirty="0"/>
        </a:p>
      </dgm:t>
    </dgm:pt>
    <dgm:pt modelId="{200D4FA5-47FF-4D60-9923-6B4561DDF408}" type="parTrans" cxnId="{6AEB92F1-FCFB-475C-8625-12FFCFA42B8A}">
      <dgm:prSet/>
      <dgm:spPr/>
      <dgm:t>
        <a:bodyPr/>
        <a:lstStyle/>
        <a:p>
          <a:pPr rtl="1"/>
          <a:endParaRPr lang="ar-SA"/>
        </a:p>
      </dgm:t>
    </dgm:pt>
    <dgm:pt modelId="{75F7E653-2E63-466A-8DC2-10D916E727A2}" type="sibTrans" cxnId="{6AEB92F1-FCFB-475C-8625-12FFCFA42B8A}">
      <dgm:prSet/>
      <dgm:spPr/>
      <dgm:t>
        <a:bodyPr/>
        <a:lstStyle/>
        <a:p>
          <a:pPr rtl="1"/>
          <a:endParaRPr lang="ar-SA"/>
        </a:p>
      </dgm:t>
    </dgm:pt>
    <dgm:pt modelId="{D1771554-775E-4097-BFEB-1506742613D9}">
      <dgm:prSet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نصائح للوقاية من البدانة</a:t>
          </a:r>
          <a:endParaRPr lang="ar-SA" b="1" dirty="0"/>
        </a:p>
      </dgm:t>
    </dgm:pt>
    <dgm:pt modelId="{9E55672D-8E64-48C5-BAAE-761076006218}" type="parTrans" cxnId="{1B9EEA15-CE4F-4F85-B53A-3F3816EC2448}">
      <dgm:prSet/>
      <dgm:spPr/>
      <dgm:t>
        <a:bodyPr/>
        <a:lstStyle/>
        <a:p>
          <a:pPr rtl="1"/>
          <a:endParaRPr lang="ar-SA"/>
        </a:p>
      </dgm:t>
    </dgm:pt>
    <dgm:pt modelId="{F5F49608-0D46-4EB5-8B33-55C4402D399B}" type="sibTrans" cxnId="{1B9EEA15-CE4F-4F85-B53A-3F3816EC2448}">
      <dgm:prSet/>
      <dgm:spPr/>
      <dgm:t>
        <a:bodyPr/>
        <a:lstStyle/>
        <a:p>
          <a:pPr rtl="1"/>
          <a:endParaRPr lang="ar-SA"/>
        </a:p>
      </dgm:t>
    </dgm:pt>
    <dgm:pt modelId="{8EA3B3C0-8320-4792-84EC-7415B586BDA6}">
      <dgm:prSet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سلبية تطبيق المساج وعدم جدواه</a:t>
          </a:r>
          <a:endParaRPr lang="ar-SA" b="1" dirty="0"/>
        </a:p>
      </dgm:t>
    </dgm:pt>
    <dgm:pt modelId="{5CBEE569-EAE2-4FA9-B225-2CCFEDD3F171}" type="parTrans" cxnId="{72BC3AF5-FAF3-403A-BA90-4C9C4AF63DE7}">
      <dgm:prSet/>
      <dgm:spPr/>
      <dgm:t>
        <a:bodyPr/>
        <a:lstStyle/>
        <a:p>
          <a:pPr rtl="1"/>
          <a:endParaRPr lang="ar-SA"/>
        </a:p>
      </dgm:t>
    </dgm:pt>
    <dgm:pt modelId="{40D8FC91-1510-4AC9-9437-27DFB88582F9}" type="sibTrans" cxnId="{72BC3AF5-FAF3-403A-BA90-4C9C4AF63DE7}">
      <dgm:prSet/>
      <dgm:spPr/>
      <dgm:t>
        <a:bodyPr/>
        <a:lstStyle/>
        <a:p>
          <a:pPr rtl="1"/>
          <a:endParaRPr lang="ar-SA"/>
        </a:p>
      </dgm:t>
    </dgm:pt>
    <dgm:pt modelId="{6FF3C740-7AAC-4339-A7C4-D3927C6F7353}" type="pres">
      <dgm:prSet presAssocID="{74E6F2CC-FE6F-4411-A62D-6CFDBBC8CF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8468519-56F9-4C9D-8DD7-AE605F117103}" type="pres">
      <dgm:prSet presAssocID="{CEA4F9CB-F4A6-4338-AACC-CD2566419C8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83133E7-8E40-4853-ABB0-00CE2838D226}" type="pres">
      <dgm:prSet presAssocID="{75F7E653-2E63-466A-8DC2-10D916E727A2}" presName="spacer" presStyleCnt="0"/>
      <dgm:spPr/>
    </dgm:pt>
    <dgm:pt modelId="{40F92146-F417-48EC-B2C8-75FF0D240E0D}" type="pres">
      <dgm:prSet presAssocID="{D1771554-775E-4097-BFEB-1506742613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DF1F389-CD55-44CC-BD18-DA56B0B9D3D8}" type="pres">
      <dgm:prSet presAssocID="{F5F49608-0D46-4EB5-8B33-55C4402D399B}" presName="spacer" presStyleCnt="0"/>
      <dgm:spPr/>
    </dgm:pt>
    <dgm:pt modelId="{6C4FCC5E-E776-4D4F-9EF3-597B58D39ED7}" type="pres">
      <dgm:prSet presAssocID="{8EA3B3C0-8320-4792-84EC-7415B586BDA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2BC3AF5-FAF3-403A-BA90-4C9C4AF63DE7}" srcId="{74E6F2CC-FE6F-4411-A62D-6CFDBBC8CFF1}" destId="{8EA3B3C0-8320-4792-84EC-7415B586BDA6}" srcOrd="2" destOrd="0" parTransId="{5CBEE569-EAE2-4FA9-B225-2CCFEDD3F171}" sibTransId="{40D8FC91-1510-4AC9-9437-27DFB88582F9}"/>
    <dgm:cxn modelId="{1B9EEA15-CE4F-4F85-B53A-3F3816EC2448}" srcId="{74E6F2CC-FE6F-4411-A62D-6CFDBBC8CFF1}" destId="{D1771554-775E-4097-BFEB-1506742613D9}" srcOrd="1" destOrd="0" parTransId="{9E55672D-8E64-48C5-BAAE-761076006218}" sibTransId="{F5F49608-0D46-4EB5-8B33-55C4402D399B}"/>
    <dgm:cxn modelId="{81CB1229-F294-4CAB-A5DF-9E001A94811F}" type="presOf" srcId="{D1771554-775E-4097-BFEB-1506742613D9}" destId="{40F92146-F417-48EC-B2C8-75FF0D240E0D}" srcOrd="0" destOrd="0" presId="urn:microsoft.com/office/officeart/2005/8/layout/vList2"/>
    <dgm:cxn modelId="{9064E011-84EE-47E8-9EC4-39F400DA055E}" type="presOf" srcId="{8EA3B3C0-8320-4792-84EC-7415B586BDA6}" destId="{6C4FCC5E-E776-4D4F-9EF3-597B58D39ED7}" srcOrd="0" destOrd="0" presId="urn:microsoft.com/office/officeart/2005/8/layout/vList2"/>
    <dgm:cxn modelId="{6AEB92F1-FCFB-475C-8625-12FFCFA42B8A}" srcId="{74E6F2CC-FE6F-4411-A62D-6CFDBBC8CFF1}" destId="{CEA4F9CB-F4A6-4338-AACC-CD2566419C84}" srcOrd="0" destOrd="0" parTransId="{200D4FA5-47FF-4D60-9923-6B4561DDF408}" sibTransId="{75F7E653-2E63-466A-8DC2-10D916E727A2}"/>
    <dgm:cxn modelId="{5D514FF9-D160-48C6-8180-6A80E3A945AC}" type="presOf" srcId="{CEA4F9CB-F4A6-4338-AACC-CD2566419C84}" destId="{28468519-56F9-4C9D-8DD7-AE605F117103}" srcOrd="0" destOrd="0" presId="urn:microsoft.com/office/officeart/2005/8/layout/vList2"/>
    <dgm:cxn modelId="{C8076E39-A89B-4456-8EF4-F678C3360341}" type="presOf" srcId="{74E6F2CC-FE6F-4411-A62D-6CFDBBC8CFF1}" destId="{6FF3C740-7AAC-4339-A7C4-D3927C6F7353}" srcOrd="0" destOrd="0" presId="urn:microsoft.com/office/officeart/2005/8/layout/vList2"/>
    <dgm:cxn modelId="{490B6BAE-3A0B-44E5-8A8A-DD8BD6D18B43}" type="presParOf" srcId="{6FF3C740-7AAC-4339-A7C4-D3927C6F7353}" destId="{28468519-56F9-4C9D-8DD7-AE605F117103}" srcOrd="0" destOrd="0" presId="urn:microsoft.com/office/officeart/2005/8/layout/vList2"/>
    <dgm:cxn modelId="{2B739455-6BB0-439D-9AE1-5B79A9FB06A3}" type="presParOf" srcId="{6FF3C740-7AAC-4339-A7C4-D3927C6F7353}" destId="{183133E7-8E40-4853-ABB0-00CE2838D226}" srcOrd="1" destOrd="0" presId="urn:microsoft.com/office/officeart/2005/8/layout/vList2"/>
    <dgm:cxn modelId="{23667257-3162-4288-BEE2-733E713CE325}" type="presParOf" srcId="{6FF3C740-7AAC-4339-A7C4-D3927C6F7353}" destId="{40F92146-F417-48EC-B2C8-75FF0D240E0D}" srcOrd="2" destOrd="0" presId="urn:microsoft.com/office/officeart/2005/8/layout/vList2"/>
    <dgm:cxn modelId="{9DC36955-1140-48D8-84FC-4549C990740F}" type="presParOf" srcId="{6FF3C740-7AAC-4339-A7C4-D3927C6F7353}" destId="{6DF1F389-CD55-44CC-BD18-DA56B0B9D3D8}" srcOrd="3" destOrd="0" presId="urn:microsoft.com/office/officeart/2005/8/layout/vList2"/>
    <dgm:cxn modelId="{7BCBF1D6-47A0-4F7D-A8D3-9A1BFCA00D39}" type="presParOf" srcId="{6FF3C740-7AAC-4339-A7C4-D3927C6F7353}" destId="{6C4FCC5E-E776-4D4F-9EF3-597B58D39ED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F1C12A7-7395-4FB8-AD11-52B454517D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8B813BF-45E5-4803-A3D5-76EC0A44BA44}">
      <dgm:prSet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200" b="1" dirty="0" smtClean="0"/>
            <a:t>لمحة تشريحية لأهم العضلات التي تحدث فيها البدانة</a:t>
          </a:r>
          <a:endParaRPr lang="ar-SA" sz="2200" b="1" dirty="0"/>
        </a:p>
      </dgm:t>
    </dgm:pt>
    <dgm:pt modelId="{65343C16-65BE-493D-B0F8-F93A44ACC2E0}" type="parTrans" cxnId="{02A4C172-3A89-43A0-B945-10605191FA8A}">
      <dgm:prSet/>
      <dgm:spPr/>
      <dgm:t>
        <a:bodyPr/>
        <a:lstStyle/>
        <a:p>
          <a:pPr rtl="1"/>
          <a:endParaRPr lang="ar-SA"/>
        </a:p>
      </dgm:t>
    </dgm:pt>
    <dgm:pt modelId="{1C1D0982-CBAF-45A0-ACAC-CA856DE6A3D9}" type="sibTrans" cxnId="{02A4C172-3A89-43A0-B945-10605191FA8A}">
      <dgm:prSet/>
      <dgm:spPr/>
      <dgm:t>
        <a:bodyPr/>
        <a:lstStyle/>
        <a:p>
          <a:pPr rtl="1"/>
          <a:endParaRPr lang="ar-SA"/>
        </a:p>
      </dgm:t>
    </dgm:pt>
    <dgm:pt modelId="{888709A4-0B51-4C49-842D-695B47D44013}">
      <dgm:prSet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200" b="1" dirty="0" smtClean="0"/>
            <a:t>ما الوقت المناسب لتداخل المعالج الفيزيائي لتخفيف الوزن</a:t>
          </a:r>
          <a:endParaRPr lang="ar-SA" sz="2200" b="1" dirty="0"/>
        </a:p>
      </dgm:t>
    </dgm:pt>
    <dgm:pt modelId="{2DBBC59B-1C5E-4B65-BA06-7A6B4AA6ACDB}" type="parTrans" cxnId="{500D492B-C989-4808-9DF8-17632D27C11B}">
      <dgm:prSet/>
      <dgm:spPr/>
      <dgm:t>
        <a:bodyPr/>
        <a:lstStyle/>
        <a:p>
          <a:pPr rtl="1"/>
          <a:endParaRPr lang="ar-SA"/>
        </a:p>
      </dgm:t>
    </dgm:pt>
    <dgm:pt modelId="{0FD43272-5BB4-4A94-BBEF-E642ED328ECF}" type="sibTrans" cxnId="{500D492B-C989-4808-9DF8-17632D27C11B}">
      <dgm:prSet/>
      <dgm:spPr/>
      <dgm:t>
        <a:bodyPr/>
        <a:lstStyle/>
        <a:p>
          <a:pPr rtl="1"/>
          <a:endParaRPr lang="ar-SA"/>
        </a:p>
      </dgm:t>
    </dgm:pt>
    <dgm:pt modelId="{31B41269-D180-47D5-8B53-3586124283E7}">
      <dgm:prSet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200" b="1" dirty="0" smtClean="0"/>
            <a:t>الربط الدائم مع </a:t>
          </a:r>
          <a:r>
            <a:rPr lang="ar-SA" sz="2200" b="1" dirty="0" err="1" smtClean="0"/>
            <a:t>الأختصاصي</a:t>
          </a:r>
          <a:r>
            <a:rPr lang="ar-SA" sz="2200" b="1" dirty="0" smtClean="0"/>
            <a:t> المناسب</a:t>
          </a:r>
          <a:endParaRPr lang="ar-SA" sz="2200" b="1" dirty="0"/>
        </a:p>
      </dgm:t>
    </dgm:pt>
    <dgm:pt modelId="{E6F169C1-6895-4281-8235-390E6D7C7D44}" type="parTrans" cxnId="{2EE40259-0260-42CB-92C2-ADC1E292E013}">
      <dgm:prSet/>
      <dgm:spPr/>
      <dgm:t>
        <a:bodyPr/>
        <a:lstStyle/>
        <a:p>
          <a:pPr rtl="1"/>
          <a:endParaRPr lang="ar-SA"/>
        </a:p>
      </dgm:t>
    </dgm:pt>
    <dgm:pt modelId="{B381377F-9D49-4AEF-A0DA-55CF3F61A9AB}" type="sibTrans" cxnId="{2EE40259-0260-42CB-92C2-ADC1E292E013}">
      <dgm:prSet/>
      <dgm:spPr/>
      <dgm:t>
        <a:bodyPr/>
        <a:lstStyle/>
        <a:p>
          <a:pPr rtl="1"/>
          <a:endParaRPr lang="ar-SA"/>
        </a:p>
      </dgm:t>
    </dgm:pt>
    <dgm:pt modelId="{E4456185-17CA-4AA6-9E77-7A8F1FD78D56}" type="pres">
      <dgm:prSet presAssocID="{3F1C12A7-7395-4FB8-AD11-52B454517D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933B590-93AA-40C6-8E61-F3DC1FDD5EE5}" type="pres">
      <dgm:prSet presAssocID="{C8B813BF-45E5-4803-A3D5-76EC0A44BA4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DE19A7A-D5E1-4BE2-B85E-09413834E0D0}" type="pres">
      <dgm:prSet presAssocID="{1C1D0982-CBAF-45A0-ACAC-CA856DE6A3D9}" presName="spacer" presStyleCnt="0"/>
      <dgm:spPr/>
    </dgm:pt>
    <dgm:pt modelId="{44C09EEA-533D-424A-AF34-AD2A0CE1B1DA}" type="pres">
      <dgm:prSet presAssocID="{888709A4-0B51-4C49-842D-695B47D440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D349BA2-B297-4DCB-B55B-B2C26EABAB5C}" type="pres">
      <dgm:prSet presAssocID="{0FD43272-5BB4-4A94-BBEF-E642ED328ECF}" presName="spacer" presStyleCnt="0"/>
      <dgm:spPr/>
    </dgm:pt>
    <dgm:pt modelId="{410CB509-51D9-4496-9573-AC3DCEFF66A6}" type="pres">
      <dgm:prSet presAssocID="{31B41269-D180-47D5-8B53-3586124283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C523B50-E207-4138-9CD4-E6BEB9AA9CA6}" type="presOf" srcId="{888709A4-0B51-4C49-842D-695B47D44013}" destId="{44C09EEA-533D-424A-AF34-AD2A0CE1B1DA}" srcOrd="0" destOrd="0" presId="urn:microsoft.com/office/officeart/2005/8/layout/vList2"/>
    <dgm:cxn modelId="{2EE40259-0260-42CB-92C2-ADC1E292E013}" srcId="{3F1C12A7-7395-4FB8-AD11-52B454517D14}" destId="{31B41269-D180-47D5-8B53-3586124283E7}" srcOrd="2" destOrd="0" parTransId="{E6F169C1-6895-4281-8235-390E6D7C7D44}" sibTransId="{B381377F-9D49-4AEF-A0DA-55CF3F61A9AB}"/>
    <dgm:cxn modelId="{BDB42605-4191-4DAF-B265-80F64973521E}" type="presOf" srcId="{3F1C12A7-7395-4FB8-AD11-52B454517D14}" destId="{E4456185-17CA-4AA6-9E77-7A8F1FD78D56}" srcOrd="0" destOrd="0" presId="urn:microsoft.com/office/officeart/2005/8/layout/vList2"/>
    <dgm:cxn modelId="{415F4544-28A7-40B8-9235-BF3231ECB710}" type="presOf" srcId="{31B41269-D180-47D5-8B53-3586124283E7}" destId="{410CB509-51D9-4496-9573-AC3DCEFF66A6}" srcOrd="0" destOrd="0" presId="urn:microsoft.com/office/officeart/2005/8/layout/vList2"/>
    <dgm:cxn modelId="{18467030-562D-45B1-98A0-30AE9D7C5713}" type="presOf" srcId="{C8B813BF-45E5-4803-A3D5-76EC0A44BA44}" destId="{4933B590-93AA-40C6-8E61-F3DC1FDD5EE5}" srcOrd="0" destOrd="0" presId="urn:microsoft.com/office/officeart/2005/8/layout/vList2"/>
    <dgm:cxn modelId="{500D492B-C989-4808-9DF8-17632D27C11B}" srcId="{3F1C12A7-7395-4FB8-AD11-52B454517D14}" destId="{888709A4-0B51-4C49-842D-695B47D44013}" srcOrd="1" destOrd="0" parTransId="{2DBBC59B-1C5E-4B65-BA06-7A6B4AA6ACDB}" sibTransId="{0FD43272-5BB4-4A94-BBEF-E642ED328ECF}"/>
    <dgm:cxn modelId="{02A4C172-3A89-43A0-B945-10605191FA8A}" srcId="{3F1C12A7-7395-4FB8-AD11-52B454517D14}" destId="{C8B813BF-45E5-4803-A3D5-76EC0A44BA44}" srcOrd="0" destOrd="0" parTransId="{65343C16-65BE-493D-B0F8-F93A44ACC2E0}" sibTransId="{1C1D0982-CBAF-45A0-ACAC-CA856DE6A3D9}"/>
    <dgm:cxn modelId="{01FDEE96-56BA-47F6-91F0-71DF4FE71344}" type="presParOf" srcId="{E4456185-17CA-4AA6-9E77-7A8F1FD78D56}" destId="{4933B590-93AA-40C6-8E61-F3DC1FDD5EE5}" srcOrd="0" destOrd="0" presId="urn:microsoft.com/office/officeart/2005/8/layout/vList2"/>
    <dgm:cxn modelId="{0269BD73-7C97-434F-BFE2-8C31C02725BD}" type="presParOf" srcId="{E4456185-17CA-4AA6-9E77-7A8F1FD78D56}" destId="{3DE19A7A-D5E1-4BE2-B85E-09413834E0D0}" srcOrd="1" destOrd="0" presId="urn:microsoft.com/office/officeart/2005/8/layout/vList2"/>
    <dgm:cxn modelId="{CF35C264-394B-4682-A336-544C4E141A66}" type="presParOf" srcId="{E4456185-17CA-4AA6-9E77-7A8F1FD78D56}" destId="{44C09EEA-533D-424A-AF34-AD2A0CE1B1DA}" srcOrd="2" destOrd="0" presId="urn:microsoft.com/office/officeart/2005/8/layout/vList2"/>
    <dgm:cxn modelId="{EBA97CB4-08C4-46B7-AB45-A45269F1B7E7}" type="presParOf" srcId="{E4456185-17CA-4AA6-9E77-7A8F1FD78D56}" destId="{DD349BA2-B297-4DCB-B55B-B2C26EABAB5C}" srcOrd="3" destOrd="0" presId="urn:microsoft.com/office/officeart/2005/8/layout/vList2"/>
    <dgm:cxn modelId="{8AE8793E-EEC3-4A13-9222-59FFA4F07AB6}" type="presParOf" srcId="{E4456185-17CA-4AA6-9E77-7A8F1FD78D56}" destId="{410CB509-51D9-4496-9573-AC3DCEFF66A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74A65D-8402-4221-A03F-69C605A085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88A9A29-0758-40D0-852F-1D29AD95F020}">
      <dgm:prSet custT="1"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500" b="1" dirty="0" smtClean="0"/>
            <a:t>لمحة </a:t>
          </a:r>
          <a:r>
            <a:rPr lang="ar-SA" sz="4000" b="1" dirty="0" smtClean="0"/>
            <a:t>تشريحية</a:t>
          </a:r>
          <a:r>
            <a:rPr lang="ar-SA" sz="3500" b="1" dirty="0" smtClean="0"/>
            <a:t> لأهم العضلات التي تحدث فيها البدانة</a:t>
          </a:r>
          <a:endParaRPr lang="ar-SA" sz="3500" b="1" dirty="0"/>
        </a:p>
      </dgm:t>
    </dgm:pt>
    <dgm:pt modelId="{A592D52E-48DE-48F9-BF1B-209D7CABFB98}" type="parTrans" cxnId="{DE07CF6C-4617-482C-AF0C-0365149C72C4}">
      <dgm:prSet/>
      <dgm:spPr/>
      <dgm:t>
        <a:bodyPr/>
        <a:lstStyle/>
        <a:p>
          <a:pPr rtl="1"/>
          <a:endParaRPr lang="ar-SA"/>
        </a:p>
      </dgm:t>
    </dgm:pt>
    <dgm:pt modelId="{A7673D4B-7FBD-40B5-A59D-4B4616EBC38D}" type="sibTrans" cxnId="{DE07CF6C-4617-482C-AF0C-0365149C72C4}">
      <dgm:prSet/>
      <dgm:spPr/>
      <dgm:t>
        <a:bodyPr/>
        <a:lstStyle/>
        <a:p>
          <a:pPr rtl="1"/>
          <a:endParaRPr lang="ar-SA"/>
        </a:p>
      </dgm:t>
    </dgm:pt>
    <dgm:pt modelId="{9058561E-6165-4A43-8E5B-9FAF04F46620}" type="pres">
      <dgm:prSet presAssocID="{D274A65D-8402-4221-A03F-69C605A085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7FF84C2-A32A-4BA4-80C6-F22CC923D765}" type="pres">
      <dgm:prSet presAssocID="{788A9A29-0758-40D0-852F-1D29AD95F0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E07CF6C-4617-482C-AF0C-0365149C72C4}" srcId="{D274A65D-8402-4221-A03F-69C605A085C9}" destId="{788A9A29-0758-40D0-852F-1D29AD95F020}" srcOrd="0" destOrd="0" parTransId="{A592D52E-48DE-48F9-BF1B-209D7CABFB98}" sibTransId="{A7673D4B-7FBD-40B5-A59D-4B4616EBC38D}"/>
    <dgm:cxn modelId="{4F2C0904-AF4B-4B70-B888-385663B978C0}" type="presOf" srcId="{D274A65D-8402-4221-A03F-69C605A085C9}" destId="{9058561E-6165-4A43-8E5B-9FAF04F46620}" srcOrd="0" destOrd="0" presId="urn:microsoft.com/office/officeart/2005/8/layout/vList2"/>
    <dgm:cxn modelId="{521A960D-14C5-4AC7-8EFE-BAD55AE689AF}" type="presOf" srcId="{788A9A29-0758-40D0-852F-1D29AD95F020}" destId="{F7FF84C2-A32A-4BA4-80C6-F22CC923D765}" srcOrd="0" destOrd="0" presId="urn:microsoft.com/office/officeart/2005/8/layout/vList2"/>
    <dgm:cxn modelId="{B50D6B68-4765-47A5-83FB-431BC40821AB}" type="presParOf" srcId="{9058561E-6165-4A43-8E5B-9FAF04F46620}" destId="{F7FF84C2-A32A-4BA4-80C6-F22CC923D7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791DCF1-DB3A-4BEF-848F-8AA281E23B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A366B46-A2EB-4D9D-84EB-6C7733BFBC04}">
      <dgm:prSet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تنشأ من غضاريف الأضلاع (5،6،7)</a:t>
          </a:r>
          <a:endParaRPr lang="ar-SA" b="1" dirty="0"/>
        </a:p>
      </dgm:t>
    </dgm:pt>
    <dgm:pt modelId="{31C5EC01-0F08-4F96-9AB3-BC1B8F3121CB}" type="parTrans" cxnId="{7A7DF678-5AC7-40E4-8E66-49CFF47D0CE0}">
      <dgm:prSet/>
      <dgm:spPr/>
      <dgm:t>
        <a:bodyPr/>
        <a:lstStyle/>
        <a:p>
          <a:pPr rtl="1"/>
          <a:endParaRPr lang="ar-SA"/>
        </a:p>
      </dgm:t>
    </dgm:pt>
    <dgm:pt modelId="{E5D3E680-21BB-497D-B546-9E3ADD1852EC}" type="sibTrans" cxnId="{7A7DF678-5AC7-40E4-8E66-49CFF47D0CE0}">
      <dgm:prSet/>
      <dgm:spPr/>
      <dgm:t>
        <a:bodyPr/>
        <a:lstStyle/>
        <a:p>
          <a:pPr rtl="1"/>
          <a:endParaRPr lang="ar-SA"/>
        </a:p>
      </dgm:t>
    </dgm:pt>
    <dgm:pt modelId="{56C851B4-9AF9-48C0-A62B-B8F76A970BD7}">
      <dgm:prSet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ترتكز في عظم العانة</a:t>
          </a:r>
          <a:endParaRPr lang="ar-SA" b="1" dirty="0"/>
        </a:p>
      </dgm:t>
    </dgm:pt>
    <dgm:pt modelId="{DD6D8925-8BC0-4DA3-8CA6-40025FFCCD83}" type="parTrans" cxnId="{CB3DA451-9996-49DE-B458-ECC32DC34884}">
      <dgm:prSet/>
      <dgm:spPr/>
      <dgm:t>
        <a:bodyPr/>
        <a:lstStyle/>
        <a:p>
          <a:pPr rtl="1"/>
          <a:endParaRPr lang="ar-SA"/>
        </a:p>
      </dgm:t>
    </dgm:pt>
    <dgm:pt modelId="{7766FB8A-6667-4C38-8BEB-942FA702EDB9}" type="sibTrans" cxnId="{CB3DA451-9996-49DE-B458-ECC32DC34884}">
      <dgm:prSet/>
      <dgm:spPr/>
      <dgm:t>
        <a:bodyPr/>
        <a:lstStyle/>
        <a:p>
          <a:pPr rtl="1"/>
          <a:endParaRPr lang="ar-SA"/>
        </a:p>
      </dgm:t>
    </dgm:pt>
    <dgm:pt modelId="{EE0AFD17-A155-4183-BCAC-4E28FBD3840C}" type="pres">
      <dgm:prSet presAssocID="{0791DCF1-DB3A-4BEF-848F-8AA281E23B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984434B-3B7C-415C-B9AA-79ED26199B9D}" type="pres">
      <dgm:prSet presAssocID="{4A366B46-A2EB-4D9D-84EB-6C7733BFBC0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4D4C17C-27C2-4F50-9080-A7A4F5512A96}" type="pres">
      <dgm:prSet presAssocID="{E5D3E680-21BB-497D-B546-9E3ADD1852EC}" presName="spacer" presStyleCnt="0"/>
      <dgm:spPr/>
    </dgm:pt>
    <dgm:pt modelId="{B6BC6CB3-D7F6-49EF-910D-FDB79C6AB930}" type="pres">
      <dgm:prSet presAssocID="{56C851B4-9AF9-48C0-A62B-B8F76A970BD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D0E2D54-6A6A-4ADA-BDED-7105BB72E590}" type="presOf" srcId="{0791DCF1-DB3A-4BEF-848F-8AA281E23B14}" destId="{EE0AFD17-A155-4183-BCAC-4E28FBD3840C}" srcOrd="0" destOrd="0" presId="urn:microsoft.com/office/officeart/2005/8/layout/vList2"/>
    <dgm:cxn modelId="{1F8EC798-FA6E-46E1-995B-8F29DB06CE91}" type="presOf" srcId="{4A366B46-A2EB-4D9D-84EB-6C7733BFBC04}" destId="{A984434B-3B7C-415C-B9AA-79ED26199B9D}" srcOrd="0" destOrd="0" presId="urn:microsoft.com/office/officeart/2005/8/layout/vList2"/>
    <dgm:cxn modelId="{1815C0F1-966E-499C-B08B-FCCEECA5B8A7}" type="presOf" srcId="{56C851B4-9AF9-48C0-A62B-B8F76A970BD7}" destId="{B6BC6CB3-D7F6-49EF-910D-FDB79C6AB930}" srcOrd="0" destOrd="0" presId="urn:microsoft.com/office/officeart/2005/8/layout/vList2"/>
    <dgm:cxn modelId="{CB3DA451-9996-49DE-B458-ECC32DC34884}" srcId="{0791DCF1-DB3A-4BEF-848F-8AA281E23B14}" destId="{56C851B4-9AF9-48C0-A62B-B8F76A970BD7}" srcOrd="1" destOrd="0" parTransId="{DD6D8925-8BC0-4DA3-8CA6-40025FFCCD83}" sibTransId="{7766FB8A-6667-4C38-8BEB-942FA702EDB9}"/>
    <dgm:cxn modelId="{7A7DF678-5AC7-40E4-8E66-49CFF47D0CE0}" srcId="{0791DCF1-DB3A-4BEF-848F-8AA281E23B14}" destId="{4A366B46-A2EB-4D9D-84EB-6C7733BFBC04}" srcOrd="0" destOrd="0" parTransId="{31C5EC01-0F08-4F96-9AB3-BC1B8F3121CB}" sibTransId="{E5D3E680-21BB-497D-B546-9E3ADD1852EC}"/>
    <dgm:cxn modelId="{A8D2AD47-27A2-43C8-A288-B9960636DDCD}" type="presParOf" srcId="{EE0AFD17-A155-4183-BCAC-4E28FBD3840C}" destId="{A984434B-3B7C-415C-B9AA-79ED26199B9D}" srcOrd="0" destOrd="0" presId="urn:microsoft.com/office/officeart/2005/8/layout/vList2"/>
    <dgm:cxn modelId="{E4CC6A62-12FD-4A2C-8C32-D05608C87108}" type="presParOf" srcId="{EE0AFD17-A155-4183-BCAC-4E28FBD3840C}" destId="{84D4C17C-27C2-4F50-9080-A7A4F5512A96}" srcOrd="1" destOrd="0" presId="urn:microsoft.com/office/officeart/2005/8/layout/vList2"/>
    <dgm:cxn modelId="{3CDF7CBA-53D1-4182-B7DB-63F18A02E38D}" type="presParOf" srcId="{EE0AFD17-A155-4183-BCAC-4E28FBD3840C}" destId="{B6BC6CB3-D7F6-49EF-910D-FDB79C6AB93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411583C-349E-46DA-96CE-759583BF46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716F48B-2D6F-44B2-B9D7-45F7E70FB42F}">
      <dgm:prSet custT="1"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4000" b="1" dirty="0" smtClean="0"/>
            <a:t>لمحة تشريحية لأهم العضلات التي تحدث فيها البدانة</a:t>
          </a:r>
          <a:endParaRPr lang="ar-SA" sz="4000" b="1" dirty="0"/>
        </a:p>
      </dgm:t>
    </dgm:pt>
    <dgm:pt modelId="{C403A930-1CB1-4D7E-B84B-632DBB646764}" type="parTrans" cxnId="{8A82B8BC-D0B1-4370-808C-9B7D32DB3531}">
      <dgm:prSet/>
      <dgm:spPr/>
      <dgm:t>
        <a:bodyPr/>
        <a:lstStyle/>
        <a:p>
          <a:pPr rtl="1"/>
          <a:endParaRPr lang="ar-SA"/>
        </a:p>
      </dgm:t>
    </dgm:pt>
    <dgm:pt modelId="{DDC05F56-FFA1-4A2F-A85F-18A915B3C143}" type="sibTrans" cxnId="{8A82B8BC-D0B1-4370-808C-9B7D32DB3531}">
      <dgm:prSet/>
      <dgm:spPr/>
      <dgm:t>
        <a:bodyPr/>
        <a:lstStyle/>
        <a:p>
          <a:pPr rtl="1"/>
          <a:endParaRPr lang="ar-SA"/>
        </a:p>
      </dgm:t>
    </dgm:pt>
    <dgm:pt modelId="{B2AE0765-E8A8-4A19-859C-E39856C21CC6}" type="pres">
      <dgm:prSet presAssocID="{2411583C-349E-46DA-96CE-759583BF46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20AFBFF-5996-4984-8930-CA52751D6602}" type="pres">
      <dgm:prSet presAssocID="{B716F48B-2D6F-44B2-B9D7-45F7E70FB4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10DB462-7604-4284-8EED-3D81941E074D}" type="presOf" srcId="{B716F48B-2D6F-44B2-B9D7-45F7E70FB42F}" destId="{B20AFBFF-5996-4984-8930-CA52751D6602}" srcOrd="0" destOrd="0" presId="urn:microsoft.com/office/officeart/2005/8/layout/vList2"/>
    <dgm:cxn modelId="{A8FB8056-F884-409B-BCD0-75EB7C18783E}" type="presOf" srcId="{2411583C-349E-46DA-96CE-759583BF4600}" destId="{B2AE0765-E8A8-4A19-859C-E39856C21CC6}" srcOrd="0" destOrd="0" presId="urn:microsoft.com/office/officeart/2005/8/layout/vList2"/>
    <dgm:cxn modelId="{8A82B8BC-D0B1-4370-808C-9B7D32DB3531}" srcId="{2411583C-349E-46DA-96CE-759583BF4600}" destId="{B716F48B-2D6F-44B2-B9D7-45F7E70FB42F}" srcOrd="0" destOrd="0" parTransId="{C403A930-1CB1-4D7E-B84B-632DBB646764}" sibTransId="{DDC05F56-FFA1-4A2F-A85F-18A915B3C143}"/>
    <dgm:cxn modelId="{ED40A0FA-983D-4AE1-A613-B40C93B54A45}" type="presParOf" srcId="{B2AE0765-E8A8-4A19-859C-E39856C21CC6}" destId="{B20AFBFF-5996-4984-8930-CA52751D66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C168194-5D62-455F-AD5F-92ABA75CBC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7DAA822-BA42-4F9D-99D7-FCBC322F9E0A}">
      <dgm:prSet custT="1"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4000" b="1" dirty="0" smtClean="0"/>
            <a:t>لمحة تشريحية لأهم العضلات التي تحدث فيها البدانة</a:t>
          </a:r>
          <a:endParaRPr lang="ar-SA" sz="4000" b="1" dirty="0"/>
        </a:p>
      </dgm:t>
    </dgm:pt>
    <dgm:pt modelId="{736E3D23-7004-4178-9378-B90B43738F0E}" type="parTrans" cxnId="{884FFEDF-CB48-48AD-BAF6-695842E0ECBD}">
      <dgm:prSet/>
      <dgm:spPr/>
      <dgm:t>
        <a:bodyPr/>
        <a:lstStyle/>
        <a:p>
          <a:pPr rtl="1"/>
          <a:endParaRPr lang="ar-SA"/>
        </a:p>
      </dgm:t>
    </dgm:pt>
    <dgm:pt modelId="{1628E692-44C3-46CB-BCB6-4AA237DF4A49}" type="sibTrans" cxnId="{884FFEDF-CB48-48AD-BAF6-695842E0ECBD}">
      <dgm:prSet/>
      <dgm:spPr/>
      <dgm:t>
        <a:bodyPr/>
        <a:lstStyle/>
        <a:p>
          <a:pPr rtl="1"/>
          <a:endParaRPr lang="ar-SA"/>
        </a:p>
      </dgm:t>
    </dgm:pt>
    <dgm:pt modelId="{B1520CC1-39C6-4B54-B724-00B1F6D1D070}" type="pres">
      <dgm:prSet presAssocID="{4C168194-5D62-455F-AD5F-92ABA75CBC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8AD6548-0815-4463-9564-87FBDB528F51}" type="pres">
      <dgm:prSet presAssocID="{E7DAA822-BA42-4F9D-99D7-FCBC322F9E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84FFEDF-CB48-48AD-BAF6-695842E0ECBD}" srcId="{4C168194-5D62-455F-AD5F-92ABA75CBC1A}" destId="{E7DAA822-BA42-4F9D-99D7-FCBC322F9E0A}" srcOrd="0" destOrd="0" parTransId="{736E3D23-7004-4178-9378-B90B43738F0E}" sibTransId="{1628E692-44C3-46CB-BCB6-4AA237DF4A49}"/>
    <dgm:cxn modelId="{BA7DB1D1-F918-4011-B22E-8D9FC533C728}" type="presOf" srcId="{E7DAA822-BA42-4F9D-99D7-FCBC322F9E0A}" destId="{48AD6548-0815-4463-9564-87FBDB528F51}" srcOrd="0" destOrd="0" presId="urn:microsoft.com/office/officeart/2005/8/layout/vList2"/>
    <dgm:cxn modelId="{7CC8FEBC-311B-46D3-8DAF-70AC2173EEE6}" type="presOf" srcId="{4C168194-5D62-455F-AD5F-92ABA75CBC1A}" destId="{B1520CC1-39C6-4B54-B724-00B1F6D1D070}" srcOrd="0" destOrd="0" presId="urn:microsoft.com/office/officeart/2005/8/layout/vList2"/>
    <dgm:cxn modelId="{8743C7C6-D7B0-424A-BFEF-7191336A98AD}" type="presParOf" srcId="{B1520CC1-39C6-4B54-B724-00B1F6D1D070}" destId="{48AD6548-0815-4463-9564-87FBDB528F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2924B95-54EB-4747-8EDA-2E1E6BD9BC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8BED025-8BAF-4889-AEA6-DA93EB99F7E0}">
      <dgm:prSet custT="1"/>
      <dgm:spPr>
        <a:solidFill>
          <a:schemeClr val="accent6">
            <a:lumMod val="5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600" b="1" dirty="0" smtClean="0"/>
            <a:t>ما الوقت المناسب لتداخل المعالج الفيزيائي لتخفيف الوزن</a:t>
          </a:r>
          <a:endParaRPr lang="ar-SA" sz="3600" b="1" dirty="0"/>
        </a:p>
      </dgm:t>
    </dgm:pt>
    <dgm:pt modelId="{7688DC2B-A7F1-4ECA-A47A-E666AEE94A89}" type="parTrans" cxnId="{EBDAB446-7700-4C25-AD10-F9E18DBDA083}">
      <dgm:prSet/>
      <dgm:spPr/>
      <dgm:t>
        <a:bodyPr/>
        <a:lstStyle/>
        <a:p>
          <a:pPr rtl="1"/>
          <a:endParaRPr lang="ar-SA"/>
        </a:p>
      </dgm:t>
    </dgm:pt>
    <dgm:pt modelId="{FAA9010A-074F-4C6B-9C26-F9FB499D4C84}" type="sibTrans" cxnId="{EBDAB446-7700-4C25-AD10-F9E18DBDA083}">
      <dgm:prSet/>
      <dgm:spPr/>
      <dgm:t>
        <a:bodyPr/>
        <a:lstStyle/>
        <a:p>
          <a:pPr rtl="1"/>
          <a:endParaRPr lang="ar-SA"/>
        </a:p>
      </dgm:t>
    </dgm:pt>
    <dgm:pt modelId="{21A2B143-B80A-410B-885D-A3A3AAF2F84F}" type="pres">
      <dgm:prSet presAssocID="{B2924B95-54EB-4747-8EDA-2E1E6BD9BC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6DFB6C0-D38A-4F6A-B39D-CDE48FCFB3CF}" type="pres">
      <dgm:prSet presAssocID="{08BED025-8BAF-4889-AEA6-DA93EB99F7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5C58E2B-D873-4297-9330-AE140D581C07}" type="presOf" srcId="{B2924B95-54EB-4747-8EDA-2E1E6BD9BCAB}" destId="{21A2B143-B80A-410B-885D-A3A3AAF2F84F}" srcOrd="0" destOrd="0" presId="urn:microsoft.com/office/officeart/2005/8/layout/vList2"/>
    <dgm:cxn modelId="{EBDAB446-7700-4C25-AD10-F9E18DBDA083}" srcId="{B2924B95-54EB-4747-8EDA-2E1E6BD9BCAB}" destId="{08BED025-8BAF-4889-AEA6-DA93EB99F7E0}" srcOrd="0" destOrd="0" parTransId="{7688DC2B-A7F1-4ECA-A47A-E666AEE94A89}" sibTransId="{FAA9010A-074F-4C6B-9C26-F9FB499D4C84}"/>
    <dgm:cxn modelId="{CE59EB4A-BD6E-4EBD-AF9E-9B9D60244D0F}" type="presOf" srcId="{08BED025-8BAF-4889-AEA6-DA93EB99F7E0}" destId="{96DFB6C0-D38A-4F6A-B39D-CDE48FCFB3CF}" srcOrd="0" destOrd="0" presId="urn:microsoft.com/office/officeart/2005/8/layout/vList2"/>
    <dgm:cxn modelId="{EA7D169F-B292-4762-A85C-ECC5BFC04C80}" type="presParOf" srcId="{21A2B143-B80A-410B-885D-A3A3AAF2F84F}" destId="{96DFB6C0-D38A-4F6A-B39D-CDE48FCFB3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2B8A212-9DFD-4B48-971D-7A5F9862BA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526F4B5-DCF7-427A-B429-DE2C80132CB1}">
      <dgm:prSet/>
      <dgm:spPr>
        <a:solidFill>
          <a:schemeClr val="accent6">
            <a:lumMod val="5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دائما بعد نفي أي امراض تمنع من الفائدة من تداخل المعالج الفيزيائي</a:t>
          </a:r>
          <a:endParaRPr lang="ar-SA" b="1" dirty="0"/>
        </a:p>
      </dgm:t>
    </dgm:pt>
    <dgm:pt modelId="{3B97CCCF-C030-4A41-98A6-4031A3E91CA4}" type="parTrans" cxnId="{D840F1E4-85AE-441B-9B43-79D20B70F695}">
      <dgm:prSet/>
      <dgm:spPr/>
      <dgm:t>
        <a:bodyPr/>
        <a:lstStyle/>
        <a:p>
          <a:pPr rtl="1"/>
          <a:endParaRPr lang="ar-SA"/>
        </a:p>
      </dgm:t>
    </dgm:pt>
    <dgm:pt modelId="{BECD7216-5644-416F-B403-1E3ED3BCF0CF}" type="sibTrans" cxnId="{D840F1E4-85AE-441B-9B43-79D20B70F695}">
      <dgm:prSet/>
      <dgm:spPr/>
      <dgm:t>
        <a:bodyPr/>
        <a:lstStyle/>
        <a:p>
          <a:pPr rtl="1"/>
          <a:endParaRPr lang="ar-SA"/>
        </a:p>
      </dgm:t>
    </dgm:pt>
    <dgm:pt modelId="{680E63F9-810F-4632-8E08-F657C8C56DE1}">
      <dgm:prSet/>
      <dgm:spPr>
        <a:solidFill>
          <a:schemeClr val="accent6">
            <a:lumMod val="5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دائما بعد التأكد من عدم وجود حالات مرافقة للبدانة رضية</a:t>
          </a:r>
          <a:endParaRPr lang="ar-SA" b="1" dirty="0"/>
        </a:p>
      </dgm:t>
    </dgm:pt>
    <dgm:pt modelId="{5EF91171-FF92-47CC-A8B6-C0BCAABB9802}" type="parTrans" cxnId="{2D860DDC-6368-4A5F-8447-F5FEA5D86591}">
      <dgm:prSet/>
      <dgm:spPr/>
      <dgm:t>
        <a:bodyPr/>
        <a:lstStyle/>
        <a:p>
          <a:pPr rtl="1"/>
          <a:endParaRPr lang="ar-SA"/>
        </a:p>
      </dgm:t>
    </dgm:pt>
    <dgm:pt modelId="{3CD1A2CD-7133-452A-9A4F-FB2E0229579F}" type="sibTrans" cxnId="{2D860DDC-6368-4A5F-8447-F5FEA5D86591}">
      <dgm:prSet/>
      <dgm:spPr/>
      <dgm:t>
        <a:bodyPr/>
        <a:lstStyle/>
        <a:p>
          <a:pPr rtl="1"/>
          <a:endParaRPr lang="ar-SA"/>
        </a:p>
      </dgm:t>
    </dgm:pt>
    <dgm:pt modelId="{FC4B7A50-0F42-424A-AC35-E6C9C0E07D0B}">
      <dgm:prSet/>
      <dgm:spPr>
        <a:solidFill>
          <a:schemeClr val="accent6">
            <a:lumMod val="5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دائما بعد نفي مشاكل الغدد</a:t>
          </a:r>
          <a:endParaRPr lang="ar-SA" b="1" dirty="0"/>
        </a:p>
      </dgm:t>
    </dgm:pt>
    <dgm:pt modelId="{AFCC8576-49CA-4A10-85D6-31611285B086}" type="parTrans" cxnId="{A1975A17-BF10-4883-A622-767D9015B57C}">
      <dgm:prSet/>
      <dgm:spPr/>
      <dgm:t>
        <a:bodyPr/>
        <a:lstStyle/>
        <a:p>
          <a:pPr rtl="1"/>
          <a:endParaRPr lang="ar-SA"/>
        </a:p>
      </dgm:t>
    </dgm:pt>
    <dgm:pt modelId="{CBFE5EA4-5226-42E0-A29E-70988B2BDCA2}" type="sibTrans" cxnId="{A1975A17-BF10-4883-A622-767D9015B57C}">
      <dgm:prSet/>
      <dgm:spPr/>
      <dgm:t>
        <a:bodyPr/>
        <a:lstStyle/>
        <a:p>
          <a:pPr rtl="1"/>
          <a:endParaRPr lang="ar-SA"/>
        </a:p>
      </dgm:t>
    </dgm:pt>
    <dgm:pt modelId="{1F378556-A9F2-48F4-B0FC-CDE958BDE226}" type="pres">
      <dgm:prSet presAssocID="{A2B8A212-9DFD-4B48-971D-7A5F9862BA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B286A9F-EECE-48CD-A825-0A067788D1AE}" type="pres">
      <dgm:prSet presAssocID="{3526F4B5-DCF7-427A-B429-DE2C80132C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B22F913-A219-4A72-890B-EE9BCDAC3F88}" type="pres">
      <dgm:prSet presAssocID="{BECD7216-5644-416F-B403-1E3ED3BCF0CF}" presName="spacer" presStyleCnt="0"/>
      <dgm:spPr/>
    </dgm:pt>
    <dgm:pt modelId="{4EE058B4-EB17-4E85-AC6D-A8AA7002486B}" type="pres">
      <dgm:prSet presAssocID="{680E63F9-810F-4632-8E08-F657C8C56DE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DD96FD6-6ED9-49BC-BD66-D0E4031864B1}" type="pres">
      <dgm:prSet presAssocID="{3CD1A2CD-7133-452A-9A4F-FB2E0229579F}" presName="spacer" presStyleCnt="0"/>
      <dgm:spPr/>
    </dgm:pt>
    <dgm:pt modelId="{B0F141F6-E2B0-4766-9D18-2E137C87520D}" type="pres">
      <dgm:prSet presAssocID="{FC4B7A50-0F42-424A-AC35-E6C9C0E07D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DCE09FF-21D3-4DB6-B16A-43200AFEAF4C}" type="presOf" srcId="{FC4B7A50-0F42-424A-AC35-E6C9C0E07D0B}" destId="{B0F141F6-E2B0-4766-9D18-2E137C87520D}" srcOrd="0" destOrd="0" presId="urn:microsoft.com/office/officeart/2005/8/layout/vList2"/>
    <dgm:cxn modelId="{A8440FBB-8523-422A-81CB-56FA45E15F66}" type="presOf" srcId="{3526F4B5-DCF7-427A-B429-DE2C80132CB1}" destId="{4B286A9F-EECE-48CD-A825-0A067788D1AE}" srcOrd="0" destOrd="0" presId="urn:microsoft.com/office/officeart/2005/8/layout/vList2"/>
    <dgm:cxn modelId="{644275FE-81E0-449F-95FC-CDF9973DDEC7}" type="presOf" srcId="{A2B8A212-9DFD-4B48-971D-7A5F9862BA24}" destId="{1F378556-A9F2-48F4-B0FC-CDE958BDE226}" srcOrd="0" destOrd="0" presId="urn:microsoft.com/office/officeart/2005/8/layout/vList2"/>
    <dgm:cxn modelId="{D840F1E4-85AE-441B-9B43-79D20B70F695}" srcId="{A2B8A212-9DFD-4B48-971D-7A5F9862BA24}" destId="{3526F4B5-DCF7-427A-B429-DE2C80132CB1}" srcOrd="0" destOrd="0" parTransId="{3B97CCCF-C030-4A41-98A6-4031A3E91CA4}" sibTransId="{BECD7216-5644-416F-B403-1E3ED3BCF0CF}"/>
    <dgm:cxn modelId="{A1975A17-BF10-4883-A622-767D9015B57C}" srcId="{A2B8A212-9DFD-4B48-971D-7A5F9862BA24}" destId="{FC4B7A50-0F42-424A-AC35-E6C9C0E07D0B}" srcOrd="2" destOrd="0" parTransId="{AFCC8576-49CA-4A10-85D6-31611285B086}" sibTransId="{CBFE5EA4-5226-42E0-A29E-70988B2BDCA2}"/>
    <dgm:cxn modelId="{5D1E790E-85A6-41E9-A129-41B93D15927B}" type="presOf" srcId="{680E63F9-810F-4632-8E08-F657C8C56DE1}" destId="{4EE058B4-EB17-4E85-AC6D-A8AA7002486B}" srcOrd="0" destOrd="0" presId="urn:microsoft.com/office/officeart/2005/8/layout/vList2"/>
    <dgm:cxn modelId="{2D860DDC-6368-4A5F-8447-F5FEA5D86591}" srcId="{A2B8A212-9DFD-4B48-971D-7A5F9862BA24}" destId="{680E63F9-810F-4632-8E08-F657C8C56DE1}" srcOrd="1" destOrd="0" parTransId="{5EF91171-FF92-47CC-A8B6-C0BCAABB9802}" sibTransId="{3CD1A2CD-7133-452A-9A4F-FB2E0229579F}"/>
    <dgm:cxn modelId="{8749A24C-9B6B-4A32-8DC4-6BA3ED1E10C6}" type="presParOf" srcId="{1F378556-A9F2-48F4-B0FC-CDE958BDE226}" destId="{4B286A9F-EECE-48CD-A825-0A067788D1AE}" srcOrd="0" destOrd="0" presId="urn:microsoft.com/office/officeart/2005/8/layout/vList2"/>
    <dgm:cxn modelId="{33544AC2-E28B-4D8C-AA78-8B1E4639970C}" type="presParOf" srcId="{1F378556-A9F2-48F4-B0FC-CDE958BDE226}" destId="{BB22F913-A219-4A72-890B-EE9BCDAC3F88}" srcOrd="1" destOrd="0" presId="urn:microsoft.com/office/officeart/2005/8/layout/vList2"/>
    <dgm:cxn modelId="{51437466-3EDC-4305-8E65-E482BB42E87F}" type="presParOf" srcId="{1F378556-A9F2-48F4-B0FC-CDE958BDE226}" destId="{4EE058B4-EB17-4E85-AC6D-A8AA7002486B}" srcOrd="2" destOrd="0" presId="urn:microsoft.com/office/officeart/2005/8/layout/vList2"/>
    <dgm:cxn modelId="{087750B3-4393-4097-BC26-F75290D77A52}" type="presParOf" srcId="{1F378556-A9F2-48F4-B0FC-CDE958BDE226}" destId="{CDD96FD6-6ED9-49BC-BD66-D0E4031864B1}" srcOrd="3" destOrd="0" presId="urn:microsoft.com/office/officeart/2005/8/layout/vList2"/>
    <dgm:cxn modelId="{C443E3F1-E3CA-42C6-AE03-DA09C1519310}" type="presParOf" srcId="{1F378556-A9F2-48F4-B0FC-CDE958BDE226}" destId="{B0F141F6-E2B0-4766-9D18-2E137C8752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A1A154-053B-4350-A545-B1C4567ECB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EE1D139-3CFC-4356-BA4B-34CA66EBA7AE}">
      <dgm:prSet/>
      <dgm:spPr>
        <a:solidFill>
          <a:srgbClr val="FF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المؤتمر الدولي الطبي الثالث - حماه</a:t>
          </a:r>
          <a:endParaRPr lang="ar-SA" b="1" dirty="0"/>
        </a:p>
      </dgm:t>
    </dgm:pt>
    <dgm:pt modelId="{353838E3-0688-49A7-A301-BA9085B58902}" type="parTrans" cxnId="{DBD8302C-F673-44DB-83AC-57A50BD8018E}">
      <dgm:prSet/>
      <dgm:spPr/>
      <dgm:t>
        <a:bodyPr/>
        <a:lstStyle/>
        <a:p>
          <a:pPr rtl="1"/>
          <a:endParaRPr lang="ar-SA"/>
        </a:p>
      </dgm:t>
    </dgm:pt>
    <dgm:pt modelId="{7092AD87-C361-4B40-8884-F21F24C89398}" type="sibTrans" cxnId="{DBD8302C-F673-44DB-83AC-57A50BD8018E}">
      <dgm:prSet/>
      <dgm:spPr/>
      <dgm:t>
        <a:bodyPr/>
        <a:lstStyle/>
        <a:p>
          <a:pPr rtl="1"/>
          <a:endParaRPr lang="ar-SA"/>
        </a:p>
      </dgm:t>
    </dgm:pt>
    <dgm:pt modelId="{3161AA88-B6C0-46C0-AA09-572B802A26A7}" type="pres">
      <dgm:prSet presAssocID="{EEA1A154-053B-4350-A545-B1C4567ECB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1A1778C-5673-4B9F-BCD8-D33064A806CF}" type="pres">
      <dgm:prSet presAssocID="{AEE1D139-3CFC-4356-BA4B-34CA66EBA7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762F89D-86AA-41E0-8C59-E52F29CBDF6D}" type="presOf" srcId="{AEE1D139-3CFC-4356-BA4B-34CA66EBA7AE}" destId="{31A1778C-5673-4B9F-BCD8-D33064A806CF}" srcOrd="0" destOrd="0" presId="urn:microsoft.com/office/officeart/2005/8/layout/vList2"/>
    <dgm:cxn modelId="{DBD8302C-F673-44DB-83AC-57A50BD8018E}" srcId="{EEA1A154-053B-4350-A545-B1C4567ECB78}" destId="{AEE1D139-3CFC-4356-BA4B-34CA66EBA7AE}" srcOrd="0" destOrd="0" parTransId="{353838E3-0688-49A7-A301-BA9085B58902}" sibTransId="{7092AD87-C361-4B40-8884-F21F24C89398}"/>
    <dgm:cxn modelId="{F97916C4-8BD9-47D8-9C72-C31E8E0F291A}" type="presOf" srcId="{EEA1A154-053B-4350-A545-B1C4567ECB78}" destId="{3161AA88-B6C0-46C0-AA09-572B802A26A7}" srcOrd="0" destOrd="0" presId="urn:microsoft.com/office/officeart/2005/8/layout/vList2"/>
    <dgm:cxn modelId="{26A7018A-29A5-40B4-A40D-A43DE19F5DF6}" type="presParOf" srcId="{3161AA88-B6C0-46C0-AA09-572B802A26A7}" destId="{31A1778C-5673-4B9F-BCD8-D33064A806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54ABA0E-D75B-4005-A742-91BB1943FA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E46CC69-1BB2-470A-8350-79423FF32DFE}">
      <dgm:prSet/>
      <dgm:spPr>
        <a:solidFill>
          <a:srgbClr val="92D05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الربط الدائم مع </a:t>
          </a:r>
          <a:r>
            <a:rPr lang="ar-SA" b="1" dirty="0" err="1" smtClean="0"/>
            <a:t>الأختصاصي</a:t>
          </a:r>
          <a:r>
            <a:rPr lang="ar-SA" b="1" dirty="0" smtClean="0"/>
            <a:t> المناسب</a:t>
          </a:r>
          <a:endParaRPr lang="ar-SA" b="1" dirty="0"/>
        </a:p>
      </dgm:t>
    </dgm:pt>
    <dgm:pt modelId="{53CC7A03-5897-4157-BDB5-38BDD806C42D}" type="parTrans" cxnId="{21FF297F-4ACF-4E86-8EAF-E60816043578}">
      <dgm:prSet/>
      <dgm:spPr/>
      <dgm:t>
        <a:bodyPr/>
        <a:lstStyle/>
        <a:p>
          <a:pPr rtl="1"/>
          <a:endParaRPr lang="ar-SA"/>
        </a:p>
      </dgm:t>
    </dgm:pt>
    <dgm:pt modelId="{981DD326-09C1-4A9A-83F8-02C393203C43}" type="sibTrans" cxnId="{21FF297F-4ACF-4E86-8EAF-E60816043578}">
      <dgm:prSet/>
      <dgm:spPr/>
      <dgm:t>
        <a:bodyPr/>
        <a:lstStyle/>
        <a:p>
          <a:pPr rtl="1"/>
          <a:endParaRPr lang="ar-SA"/>
        </a:p>
      </dgm:t>
    </dgm:pt>
    <dgm:pt modelId="{4288A273-2E45-405E-8CAE-ADBCFE001529}" type="pres">
      <dgm:prSet presAssocID="{C54ABA0E-D75B-4005-A742-91BB1943FA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A681E5B-3C5C-4535-8D59-930EE18B3EE6}" type="pres">
      <dgm:prSet presAssocID="{8E46CC69-1BB2-470A-8350-79423FF32D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1FF297F-4ACF-4E86-8EAF-E60816043578}" srcId="{C54ABA0E-D75B-4005-A742-91BB1943FA65}" destId="{8E46CC69-1BB2-470A-8350-79423FF32DFE}" srcOrd="0" destOrd="0" parTransId="{53CC7A03-5897-4157-BDB5-38BDD806C42D}" sibTransId="{981DD326-09C1-4A9A-83F8-02C393203C43}"/>
    <dgm:cxn modelId="{D4D11B68-DB2C-4437-A758-8D7A47DCACEC}" type="presOf" srcId="{8E46CC69-1BB2-470A-8350-79423FF32DFE}" destId="{8A681E5B-3C5C-4535-8D59-930EE18B3EE6}" srcOrd="0" destOrd="0" presId="urn:microsoft.com/office/officeart/2005/8/layout/vList2"/>
    <dgm:cxn modelId="{D100BCA1-0B1C-4B0D-9B1F-50D24ADADE72}" type="presOf" srcId="{C54ABA0E-D75B-4005-A742-91BB1943FA65}" destId="{4288A273-2E45-405E-8CAE-ADBCFE001529}" srcOrd="0" destOrd="0" presId="urn:microsoft.com/office/officeart/2005/8/layout/vList2"/>
    <dgm:cxn modelId="{3B2C3BAA-03B5-447E-B542-B530204B677A}" type="presParOf" srcId="{4288A273-2E45-405E-8CAE-ADBCFE001529}" destId="{8A681E5B-3C5C-4535-8D59-930EE18B3E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AA44B37-BC16-409B-8606-1DD251B9FE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720B991-89C2-445B-B5DF-1692130750FC}">
      <dgm:prSet custT="1"/>
      <dgm:spPr>
        <a:solidFill>
          <a:srgbClr val="92D05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600" b="1" dirty="0" smtClean="0"/>
            <a:t>اختصاصي التغذية</a:t>
          </a:r>
          <a:endParaRPr lang="ar-SA" sz="3600" b="1" dirty="0"/>
        </a:p>
      </dgm:t>
    </dgm:pt>
    <dgm:pt modelId="{B3D68616-D46C-4A1E-B99F-944526D6664F}" type="parTrans" cxnId="{DC08062D-E107-4428-9D35-8E542AF845E7}">
      <dgm:prSet/>
      <dgm:spPr/>
      <dgm:t>
        <a:bodyPr/>
        <a:lstStyle/>
        <a:p>
          <a:pPr rtl="1"/>
          <a:endParaRPr lang="ar-SA"/>
        </a:p>
      </dgm:t>
    </dgm:pt>
    <dgm:pt modelId="{C20B60F1-9DEF-4C2F-A692-667F509E2114}" type="sibTrans" cxnId="{DC08062D-E107-4428-9D35-8E542AF845E7}">
      <dgm:prSet/>
      <dgm:spPr/>
      <dgm:t>
        <a:bodyPr/>
        <a:lstStyle/>
        <a:p>
          <a:pPr rtl="1"/>
          <a:endParaRPr lang="ar-SA"/>
        </a:p>
      </dgm:t>
    </dgm:pt>
    <dgm:pt modelId="{168D591F-61FE-4AB9-8934-3D1522EFD5B7}">
      <dgm:prSet custT="1"/>
      <dgm:spPr>
        <a:solidFill>
          <a:srgbClr val="92D05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600" b="1" dirty="0" smtClean="0"/>
            <a:t>اختصاصي الغدد</a:t>
          </a:r>
          <a:endParaRPr lang="ar-SA" sz="3600" b="1" dirty="0"/>
        </a:p>
      </dgm:t>
    </dgm:pt>
    <dgm:pt modelId="{09F871FC-F246-477B-909E-169DE6EF5046}" type="parTrans" cxnId="{3A2ADABE-D117-4BCA-B65B-8E4833C2DAB0}">
      <dgm:prSet/>
      <dgm:spPr/>
      <dgm:t>
        <a:bodyPr/>
        <a:lstStyle/>
        <a:p>
          <a:pPr rtl="1"/>
          <a:endParaRPr lang="ar-SA"/>
        </a:p>
      </dgm:t>
    </dgm:pt>
    <dgm:pt modelId="{E4E254ED-849F-4274-9C68-D1EF2251FA90}" type="sibTrans" cxnId="{3A2ADABE-D117-4BCA-B65B-8E4833C2DAB0}">
      <dgm:prSet/>
      <dgm:spPr/>
      <dgm:t>
        <a:bodyPr/>
        <a:lstStyle/>
        <a:p>
          <a:pPr rtl="1"/>
          <a:endParaRPr lang="ar-SA"/>
        </a:p>
      </dgm:t>
    </dgm:pt>
    <dgm:pt modelId="{B5C9C317-9C6D-4345-8B04-D22AEA5F7B0A}">
      <dgm:prSet custT="1"/>
      <dgm:spPr>
        <a:solidFill>
          <a:srgbClr val="92D05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600" b="1" dirty="0" smtClean="0"/>
            <a:t>اختصاصي الجراحة العامة</a:t>
          </a:r>
          <a:endParaRPr lang="ar-SA" sz="3600" b="1" dirty="0"/>
        </a:p>
      </dgm:t>
    </dgm:pt>
    <dgm:pt modelId="{6354B60C-7BCB-4FD4-997B-046B6F5149D3}" type="parTrans" cxnId="{CC0C698E-5B3F-4121-8D7E-764696519E3C}">
      <dgm:prSet/>
      <dgm:spPr/>
      <dgm:t>
        <a:bodyPr/>
        <a:lstStyle/>
        <a:p>
          <a:pPr rtl="1"/>
          <a:endParaRPr lang="ar-SA"/>
        </a:p>
      </dgm:t>
    </dgm:pt>
    <dgm:pt modelId="{20EB9606-6546-476A-A04F-8A8F7C8B14B6}" type="sibTrans" cxnId="{CC0C698E-5B3F-4121-8D7E-764696519E3C}">
      <dgm:prSet/>
      <dgm:spPr/>
      <dgm:t>
        <a:bodyPr/>
        <a:lstStyle/>
        <a:p>
          <a:pPr rtl="1"/>
          <a:endParaRPr lang="ar-SA"/>
        </a:p>
      </dgm:t>
    </dgm:pt>
    <dgm:pt modelId="{257F390E-CB48-4DFF-9E94-AD29AFB3B8F3}">
      <dgm:prSet custT="1"/>
      <dgm:spPr>
        <a:solidFill>
          <a:srgbClr val="92D05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600" b="1" dirty="0" smtClean="0"/>
            <a:t>أو أي اختصاصي آخر مناسب</a:t>
          </a:r>
          <a:endParaRPr lang="ar-SA" sz="3600" b="1" dirty="0"/>
        </a:p>
      </dgm:t>
    </dgm:pt>
    <dgm:pt modelId="{777F40F0-26B5-4E47-8B6A-94CF3AE33322}" type="parTrans" cxnId="{95B23C52-EA52-432F-ABD7-6CCC8ABAA1C8}">
      <dgm:prSet/>
      <dgm:spPr/>
      <dgm:t>
        <a:bodyPr/>
        <a:lstStyle/>
        <a:p>
          <a:pPr rtl="1"/>
          <a:endParaRPr lang="ar-SA"/>
        </a:p>
      </dgm:t>
    </dgm:pt>
    <dgm:pt modelId="{174AF5BA-F69C-4B21-AF90-660594A01C23}" type="sibTrans" cxnId="{95B23C52-EA52-432F-ABD7-6CCC8ABAA1C8}">
      <dgm:prSet/>
      <dgm:spPr/>
      <dgm:t>
        <a:bodyPr/>
        <a:lstStyle/>
        <a:p>
          <a:pPr rtl="1"/>
          <a:endParaRPr lang="ar-SA"/>
        </a:p>
      </dgm:t>
    </dgm:pt>
    <dgm:pt modelId="{EC044BF3-407C-4A8B-90BF-53B03E859975}" type="pres">
      <dgm:prSet presAssocID="{8AA44B37-BC16-409B-8606-1DD251B9FE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F0ED905-6BBE-4563-9D42-CCE8C736A72D}" type="pres">
      <dgm:prSet presAssocID="{F720B991-89C2-445B-B5DF-1692130750F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1B0B3AC-4433-4335-9A37-85CD81A90470}" type="pres">
      <dgm:prSet presAssocID="{C20B60F1-9DEF-4C2F-A692-667F509E2114}" presName="spacer" presStyleCnt="0"/>
      <dgm:spPr/>
    </dgm:pt>
    <dgm:pt modelId="{C374330D-15EB-4173-BA26-049C97CCE825}" type="pres">
      <dgm:prSet presAssocID="{168D591F-61FE-4AB9-8934-3D1522EFD5B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209C117-8A72-4512-8369-4A4737AB59C6}" type="pres">
      <dgm:prSet presAssocID="{E4E254ED-849F-4274-9C68-D1EF2251FA90}" presName="spacer" presStyleCnt="0"/>
      <dgm:spPr/>
    </dgm:pt>
    <dgm:pt modelId="{E9329F1A-37E2-435F-951C-666F2C20C105}" type="pres">
      <dgm:prSet presAssocID="{B5C9C317-9C6D-4345-8B04-D22AEA5F7B0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9D67DA-35B0-4DEF-A0E7-9CF251BD8247}" type="pres">
      <dgm:prSet presAssocID="{20EB9606-6546-476A-A04F-8A8F7C8B14B6}" presName="spacer" presStyleCnt="0"/>
      <dgm:spPr/>
    </dgm:pt>
    <dgm:pt modelId="{5C7F22F0-EBE7-4CB2-8AE1-784D31C412AD}" type="pres">
      <dgm:prSet presAssocID="{257F390E-CB48-4DFF-9E94-AD29AFB3B8F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B764E16-0920-4302-9C40-C3AB9C858439}" type="presOf" srcId="{257F390E-CB48-4DFF-9E94-AD29AFB3B8F3}" destId="{5C7F22F0-EBE7-4CB2-8AE1-784D31C412AD}" srcOrd="0" destOrd="0" presId="urn:microsoft.com/office/officeart/2005/8/layout/vList2"/>
    <dgm:cxn modelId="{DC08062D-E107-4428-9D35-8E542AF845E7}" srcId="{8AA44B37-BC16-409B-8606-1DD251B9FEF2}" destId="{F720B991-89C2-445B-B5DF-1692130750FC}" srcOrd="0" destOrd="0" parTransId="{B3D68616-D46C-4A1E-B99F-944526D6664F}" sibTransId="{C20B60F1-9DEF-4C2F-A692-667F509E2114}"/>
    <dgm:cxn modelId="{3A2ADABE-D117-4BCA-B65B-8E4833C2DAB0}" srcId="{8AA44B37-BC16-409B-8606-1DD251B9FEF2}" destId="{168D591F-61FE-4AB9-8934-3D1522EFD5B7}" srcOrd="1" destOrd="0" parTransId="{09F871FC-F246-477B-909E-169DE6EF5046}" sibTransId="{E4E254ED-849F-4274-9C68-D1EF2251FA90}"/>
    <dgm:cxn modelId="{FE715648-F820-43A9-902F-6C2E210C885C}" type="presOf" srcId="{8AA44B37-BC16-409B-8606-1DD251B9FEF2}" destId="{EC044BF3-407C-4A8B-90BF-53B03E859975}" srcOrd="0" destOrd="0" presId="urn:microsoft.com/office/officeart/2005/8/layout/vList2"/>
    <dgm:cxn modelId="{0318C68E-181D-4994-A6FE-E48C3ECDE9C7}" type="presOf" srcId="{168D591F-61FE-4AB9-8934-3D1522EFD5B7}" destId="{C374330D-15EB-4173-BA26-049C97CCE825}" srcOrd="0" destOrd="0" presId="urn:microsoft.com/office/officeart/2005/8/layout/vList2"/>
    <dgm:cxn modelId="{95B23C52-EA52-432F-ABD7-6CCC8ABAA1C8}" srcId="{8AA44B37-BC16-409B-8606-1DD251B9FEF2}" destId="{257F390E-CB48-4DFF-9E94-AD29AFB3B8F3}" srcOrd="3" destOrd="0" parTransId="{777F40F0-26B5-4E47-8B6A-94CF3AE33322}" sibTransId="{174AF5BA-F69C-4B21-AF90-660594A01C23}"/>
    <dgm:cxn modelId="{8F3ED235-0D5B-4481-80B0-6EE14F9481D2}" type="presOf" srcId="{B5C9C317-9C6D-4345-8B04-D22AEA5F7B0A}" destId="{E9329F1A-37E2-435F-951C-666F2C20C105}" srcOrd="0" destOrd="0" presId="urn:microsoft.com/office/officeart/2005/8/layout/vList2"/>
    <dgm:cxn modelId="{CC0C698E-5B3F-4121-8D7E-764696519E3C}" srcId="{8AA44B37-BC16-409B-8606-1DD251B9FEF2}" destId="{B5C9C317-9C6D-4345-8B04-D22AEA5F7B0A}" srcOrd="2" destOrd="0" parTransId="{6354B60C-7BCB-4FD4-997B-046B6F5149D3}" sibTransId="{20EB9606-6546-476A-A04F-8A8F7C8B14B6}"/>
    <dgm:cxn modelId="{2280E7CB-4790-48B3-9334-EF3C3EEDAD70}" type="presOf" srcId="{F720B991-89C2-445B-B5DF-1692130750FC}" destId="{BF0ED905-6BBE-4563-9D42-CCE8C736A72D}" srcOrd="0" destOrd="0" presId="urn:microsoft.com/office/officeart/2005/8/layout/vList2"/>
    <dgm:cxn modelId="{0BD95A41-4FBB-449B-A9DB-CC0768894BDB}" type="presParOf" srcId="{EC044BF3-407C-4A8B-90BF-53B03E859975}" destId="{BF0ED905-6BBE-4563-9D42-CCE8C736A72D}" srcOrd="0" destOrd="0" presId="urn:microsoft.com/office/officeart/2005/8/layout/vList2"/>
    <dgm:cxn modelId="{518C7653-F81B-46AC-BF0E-47F07F4363C7}" type="presParOf" srcId="{EC044BF3-407C-4A8B-90BF-53B03E859975}" destId="{71B0B3AC-4433-4335-9A37-85CD81A90470}" srcOrd="1" destOrd="0" presId="urn:microsoft.com/office/officeart/2005/8/layout/vList2"/>
    <dgm:cxn modelId="{C3AE5B62-93BE-48DE-B1E9-A40B94B28359}" type="presParOf" srcId="{EC044BF3-407C-4A8B-90BF-53B03E859975}" destId="{C374330D-15EB-4173-BA26-049C97CCE825}" srcOrd="2" destOrd="0" presId="urn:microsoft.com/office/officeart/2005/8/layout/vList2"/>
    <dgm:cxn modelId="{C913AACC-3533-4EEC-BFF5-AFA871AB829B}" type="presParOf" srcId="{EC044BF3-407C-4A8B-90BF-53B03E859975}" destId="{B209C117-8A72-4512-8369-4A4737AB59C6}" srcOrd="3" destOrd="0" presId="urn:microsoft.com/office/officeart/2005/8/layout/vList2"/>
    <dgm:cxn modelId="{90C303A4-1114-4774-BB86-89F84471FE76}" type="presParOf" srcId="{EC044BF3-407C-4A8B-90BF-53B03E859975}" destId="{E9329F1A-37E2-435F-951C-666F2C20C105}" srcOrd="4" destOrd="0" presId="urn:microsoft.com/office/officeart/2005/8/layout/vList2"/>
    <dgm:cxn modelId="{BD957350-7006-429E-8920-CA26515B85CF}" type="presParOf" srcId="{EC044BF3-407C-4A8B-90BF-53B03E859975}" destId="{AD9D67DA-35B0-4DEF-A0E7-9CF251BD8247}" srcOrd="5" destOrd="0" presId="urn:microsoft.com/office/officeart/2005/8/layout/vList2"/>
    <dgm:cxn modelId="{9C5763A0-59ED-437B-9FD1-8BD8320E5CE0}" type="presParOf" srcId="{EC044BF3-407C-4A8B-90BF-53B03E859975}" destId="{5C7F22F0-EBE7-4CB2-8AE1-784D31C412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B8CF89F-0EFA-4F8A-B393-430213F00A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F31BA74-5710-4C93-9EFB-860B48FFA41C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4000" b="1" dirty="0" smtClean="0"/>
            <a:t>أنواع التداخلات المطبقة من المعالج الفيزيائي لحالات تخفيف الوزن</a:t>
          </a:r>
          <a:endParaRPr lang="ar-SA" sz="4000" dirty="0"/>
        </a:p>
      </dgm:t>
    </dgm:pt>
    <dgm:pt modelId="{BC3EA298-D1A3-412C-816F-DB0F9A4E0722}" type="parTrans" cxnId="{96510CA2-180D-490F-89C7-EE96E7E1DEF7}">
      <dgm:prSet/>
      <dgm:spPr/>
      <dgm:t>
        <a:bodyPr/>
        <a:lstStyle/>
        <a:p>
          <a:pPr rtl="1"/>
          <a:endParaRPr lang="ar-SA"/>
        </a:p>
      </dgm:t>
    </dgm:pt>
    <dgm:pt modelId="{C3D51304-BD55-4CF1-9F1E-F11CF2F1CEA8}" type="sibTrans" cxnId="{96510CA2-180D-490F-89C7-EE96E7E1DEF7}">
      <dgm:prSet/>
      <dgm:spPr/>
      <dgm:t>
        <a:bodyPr/>
        <a:lstStyle/>
        <a:p>
          <a:pPr rtl="1"/>
          <a:endParaRPr lang="ar-SA"/>
        </a:p>
      </dgm:t>
    </dgm:pt>
    <dgm:pt modelId="{89055AEA-1C29-4F0F-8971-7C53D23817B1}" type="pres">
      <dgm:prSet presAssocID="{2B8CF89F-0EFA-4F8A-B393-430213F00A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CFD1EBD-89A4-4B63-98E3-D166FBB9FC23}" type="pres">
      <dgm:prSet presAssocID="{2F31BA74-5710-4C93-9EFB-860B48FFA4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3C267D2-CEA5-4B6A-B70E-4EF3E7686711}" type="presOf" srcId="{2B8CF89F-0EFA-4F8A-B393-430213F00A2E}" destId="{89055AEA-1C29-4F0F-8971-7C53D23817B1}" srcOrd="0" destOrd="0" presId="urn:microsoft.com/office/officeart/2005/8/layout/vList2"/>
    <dgm:cxn modelId="{5B015C3B-6386-4E7A-B597-CE504460EDC8}" type="presOf" srcId="{2F31BA74-5710-4C93-9EFB-860B48FFA41C}" destId="{1CFD1EBD-89A4-4B63-98E3-D166FBB9FC23}" srcOrd="0" destOrd="0" presId="urn:microsoft.com/office/officeart/2005/8/layout/vList2"/>
    <dgm:cxn modelId="{96510CA2-180D-490F-89C7-EE96E7E1DEF7}" srcId="{2B8CF89F-0EFA-4F8A-B393-430213F00A2E}" destId="{2F31BA74-5710-4C93-9EFB-860B48FFA41C}" srcOrd="0" destOrd="0" parTransId="{BC3EA298-D1A3-412C-816F-DB0F9A4E0722}" sibTransId="{C3D51304-BD55-4CF1-9F1E-F11CF2F1CEA8}"/>
    <dgm:cxn modelId="{CF900469-7D21-448A-8FEF-FE86F8CBD10E}" type="presParOf" srcId="{89055AEA-1C29-4F0F-8971-7C53D23817B1}" destId="{1CFD1EBD-89A4-4B63-98E3-D166FBB9FC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6CC6745-59B2-459F-A55B-1090655F4D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C1513F4-F4D0-4713-9C8C-02DFD02C23A6}">
      <dgm:prSet/>
      <dgm:spPr>
        <a:solidFill>
          <a:schemeClr val="accent4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التمارين الساكنة</a:t>
          </a:r>
          <a:endParaRPr lang="ar-SA" b="1" dirty="0"/>
        </a:p>
      </dgm:t>
    </dgm:pt>
    <dgm:pt modelId="{7CFDD8B2-376B-41B5-89F9-E1AD384C211E}" type="parTrans" cxnId="{DC50724A-7052-44B1-A41E-713C8F0777A2}">
      <dgm:prSet/>
      <dgm:spPr/>
      <dgm:t>
        <a:bodyPr/>
        <a:lstStyle/>
        <a:p>
          <a:pPr rtl="1"/>
          <a:endParaRPr lang="ar-SA"/>
        </a:p>
      </dgm:t>
    </dgm:pt>
    <dgm:pt modelId="{6DB15320-AD6C-4C3A-8E0B-42D7220257E8}" type="sibTrans" cxnId="{DC50724A-7052-44B1-A41E-713C8F0777A2}">
      <dgm:prSet/>
      <dgm:spPr/>
      <dgm:t>
        <a:bodyPr/>
        <a:lstStyle/>
        <a:p>
          <a:pPr rtl="1"/>
          <a:endParaRPr lang="ar-SA"/>
        </a:p>
      </dgm:t>
    </dgm:pt>
    <dgm:pt modelId="{B0E517A8-23E3-4317-919A-2C4CD77B9D6C}">
      <dgm:prSet/>
      <dgm:spPr>
        <a:solidFill>
          <a:schemeClr val="accent4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التمارين الحركية</a:t>
          </a:r>
          <a:endParaRPr lang="ar-SA" b="1" dirty="0"/>
        </a:p>
      </dgm:t>
    </dgm:pt>
    <dgm:pt modelId="{54E06D00-0F71-47DD-98AF-B4796329ECE7}" type="parTrans" cxnId="{7EC6D00B-A029-4664-9025-2DF5E35E204D}">
      <dgm:prSet/>
      <dgm:spPr/>
      <dgm:t>
        <a:bodyPr/>
        <a:lstStyle/>
        <a:p>
          <a:pPr rtl="1"/>
          <a:endParaRPr lang="ar-SA"/>
        </a:p>
      </dgm:t>
    </dgm:pt>
    <dgm:pt modelId="{DF1B32A9-D19C-4B32-87A9-E0F0A7B1FCC7}" type="sibTrans" cxnId="{7EC6D00B-A029-4664-9025-2DF5E35E204D}">
      <dgm:prSet/>
      <dgm:spPr/>
      <dgm:t>
        <a:bodyPr/>
        <a:lstStyle/>
        <a:p>
          <a:pPr rtl="1"/>
          <a:endParaRPr lang="ar-SA"/>
        </a:p>
      </dgm:t>
    </dgm:pt>
    <dgm:pt modelId="{92A0283A-6ECA-4C78-A672-B6CF36941249}" type="pres">
      <dgm:prSet presAssocID="{B6CC6745-59B2-459F-A55B-1090655F4D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83479AB-D11D-4E5E-AAD2-25C5DEC962AF}" type="pres">
      <dgm:prSet presAssocID="{3C1513F4-F4D0-4713-9C8C-02DFD02C23A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035471F-9C39-4F94-B0F6-7448029BD916}" type="pres">
      <dgm:prSet presAssocID="{6DB15320-AD6C-4C3A-8E0B-42D7220257E8}" presName="spacer" presStyleCnt="0"/>
      <dgm:spPr/>
    </dgm:pt>
    <dgm:pt modelId="{441227E2-1E6A-4894-AAEE-A4699C1EB453}" type="pres">
      <dgm:prSet presAssocID="{B0E517A8-23E3-4317-919A-2C4CD77B9D6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C50724A-7052-44B1-A41E-713C8F0777A2}" srcId="{B6CC6745-59B2-459F-A55B-1090655F4D8A}" destId="{3C1513F4-F4D0-4713-9C8C-02DFD02C23A6}" srcOrd="0" destOrd="0" parTransId="{7CFDD8B2-376B-41B5-89F9-E1AD384C211E}" sibTransId="{6DB15320-AD6C-4C3A-8E0B-42D7220257E8}"/>
    <dgm:cxn modelId="{7EC6D00B-A029-4664-9025-2DF5E35E204D}" srcId="{B6CC6745-59B2-459F-A55B-1090655F4D8A}" destId="{B0E517A8-23E3-4317-919A-2C4CD77B9D6C}" srcOrd="1" destOrd="0" parTransId="{54E06D00-0F71-47DD-98AF-B4796329ECE7}" sibTransId="{DF1B32A9-D19C-4B32-87A9-E0F0A7B1FCC7}"/>
    <dgm:cxn modelId="{C44E2551-9FEA-4A5A-9C50-84007FBC07D6}" type="presOf" srcId="{3C1513F4-F4D0-4713-9C8C-02DFD02C23A6}" destId="{583479AB-D11D-4E5E-AAD2-25C5DEC962AF}" srcOrd="0" destOrd="0" presId="urn:microsoft.com/office/officeart/2005/8/layout/vList2"/>
    <dgm:cxn modelId="{1DD2B89A-81CC-4884-8F49-BE4DF5E5AFE1}" type="presOf" srcId="{B0E517A8-23E3-4317-919A-2C4CD77B9D6C}" destId="{441227E2-1E6A-4894-AAEE-A4699C1EB453}" srcOrd="0" destOrd="0" presId="urn:microsoft.com/office/officeart/2005/8/layout/vList2"/>
    <dgm:cxn modelId="{0510F59E-DF12-4112-B864-DB0F0BDAC70E}" type="presOf" srcId="{B6CC6745-59B2-459F-A55B-1090655F4D8A}" destId="{92A0283A-6ECA-4C78-A672-B6CF36941249}" srcOrd="0" destOrd="0" presId="urn:microsoft.com/office/officeart/2005/8/layout/vList2"/>
    <dgm:cxn modelId="{C78E486E-05D7-477C-AD4F-B2F4C5B2E8B4}" type="presParOf" srcId="{92A0283A-6ECA-4C78-A672-B6CF36941249}" destId="{583479AB-D11D-4E5E-AAD2-25C5DEC962AF}" srcOrd="0" destOrd="0" presId="urn:microsoft.com/office/officeart/2005/8/layout/vList2"/>
    <dgm:cxn modelId="{8B846EA9-C781-44A3-8754-8A7CE48A163A}" type="presParOf" srcId="{92A0283A-6ECA-4C78-A672-B6CF36941249}" destId="{3035471F-9C39-4F94-B0F6-7448029BD916}" srcOrd="1" destOrd="0" presId="urn:microsoft.com/office/officeart/2005/8/layout/vList2"/>
    <dgm:cxn modelId="{50EBFABD-F287-4B44-A292-855DA38AADB7}" type="presParOf" srcId="{92A0283A-6ECA-4C78-A672-B6CF36941249}" destId="{441227E2-1E6A-4894-AAEE-A4699C1EB45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1D205C9-81F9-4F0C-A513-2C0BDFCCCD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8823CC6-9CC6-4139-B043-26206E4A189E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200" b="1" dirty="0" smtClean="0"/>
            <a:t>أنواع التداخلات المطبقة من المعالج الفيزيائي لحالات تخفيف الوزن</a:t>
          </a:r>
          <a:endParaRPr lang="ar-SA" sz="3200" b="1" dirty="0"/>
        </a:p>
      </dgm:t>
    </dgm:pt>
    <dgm:pt modelId="{629B99BA-F1F0-4409-814C-7C1DAF466179}" type="parTrans" cxnId="{93481CB7-723B-4E73-8831-9278B0AC6AF7}">
      <dgm:prSet/>
      <dgm:spPr/>
      <dgm:t>
        <a:bodyPr/>
        <a:lstStyle/>
        <a:p>
          <a:pPr rtl="1"/>
          <a:endParaRPr lang="ar-SA"/>
        </a:p>
      </dgm:t>
    </dgm:pt>
    <dgm:pt modelId="{477F3979-EAD0-4C06-B467-0974C08BA280}" type="sibTrans" cxnId="{93481CB7-723B-4E73-8831-9278B0AC6AF7}">
      <dgm:prSet/>
      <dgm:spPr/>
      <dgm:t>
        <a:bodyPr/>
        <a:lstStyle/>
        <a:p>
          <a:pPr rtl="1"/>
          <a:endParaRPr lang="ar-SA"/>
        </a:p>
      </dgm:t>
    </dgm:pt>
    <dgm:pt modelId="{2C1F5492-ABBF-423B-ABB4-7D499C846A18}" type="pres">
      <dgm:prSet presAssocID="{61D205C9-81F9-4F0C-A513-2C0BDFCCCD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11E579A-F699-4548-B8B8-BFC6A120F3AD}" type="pres">
      <dgm:prSet presAssocID="{98823CC6-9CC6-4139-B043-26206E4A18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4B941DE-6C3B-47B8-8A81-07E2E0192890}" type="presOf" srcId="{98823CC6-9CC6-4139-B043-26206E4A189E}" destId="{C11E579A-F699-4548-B8B8-BFC6A120F3AD}" srcOrd="0" destOrd="0" presId="urn:microsoft.com/office/officeart/2005/8/layout/vList2"/>
    <dgm:cxn modelId="{93481CB7-723B-4E73-8831-9278B0AC6AF7}" srcId="{61D205C9-81F9-4F0C-A513-2C0BDFCCCDEA}" destId="{98823CC6-9CC6-4139-B043-26206E4A189E}" srcOrd="0" destOrd="0" parTransId="{629B99BA-F1F0-4409-814C-7C1DAF466179}" sibTransId="{477F3979-EAD0-4C06-B467-0974C08BA280}"/>
    <dgm:cxn modelId="{7B955524-223B-4A24-B46B-EA2A5387EACA}" type="presOf" srcId="{61D205C9-81F9-4F0C-A513-2C0BDFCCCDEA}" destId="{2C1F5492-ABBF-423B-ABB4-7D499C846A18}" srcOrd="0" destOrd="0" presId="urn:microsoft.com/office/officeart/2005/8/layout/vList2"/>
    <dgm:cxn modelId="{4ECAD9CD-5234-41B8-8C8C-8C0FEB28A898}" type="presParOf" srcId="{2C1F5492-ABBF-423B-ABB4-7D499C846A18}" destId="{C11E579A-F699-4548-B8B8-BFC6A120F3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7E6C5E6-C08A-47B8-84BD-AFEA8E8858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0503E5E-F5E4-402B-A61A-938BFA6FE760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800" b="1" dirty="0" smtClean="0"/>
            <a:t>التمارين بواسطة الأجهزة للتحمية</a:t>
          </a:r>
          <a:endParaRPr lang="ar-SA" sz="2800" b="1" dirty="0"/>
        </a:p>
      </dgm:t>
    </dgm:pt>
    <dgm:pt modelId="{C503055B-B995-4705-B467-764802F741F2}" type="parTrans" cxnId="{8CACBF52-FFFF-416F-A32D-198BCC254386}">
      <dgm:prSet/>
      <dgm:spPr/>
      <dgm:t>
        <a:bodyPr/>
        <a:lstStyle/>
        <a:p>
          <a:pPr rtl="1"/>
          <a:endParaRPr lang="ar-SA"/>
        </a:p>
      </dgm:t>
    </dgm:pt>
    <dgm:pt modelId="{C41E0758-BA59-46BA-A2B5-9237C82E855A}" type="sibTrans" cxnId="{8CACBF52-FFFF-416F-A32D-198BCC254386}">
      <dgm:prSet/>
      <dgm:spPr/>
      <dgm:t>
        <a:bodyPr/>
        <a:lstStyle/>
        <a:p>
          <a:pPr rtl="1"/>
          <a:endParaRPr lang="ar-SA"/>
        </a:p>
      </dgm:t>
    </dgm:pt>
    <dgm:pt modelId="{68BC910E-04F4-4A49-8CBB-CF5594AA7977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800" b="1" dirty="0" smtClean="0"/>
            <a:t>التمارين بواسطة الأجهزة للتقوية</a:t>
          </a:r>
          <a:endParaRPr lang="ar-SA" sz="2800" b="1" dirty="0"/>
        </a:p>
      </dgm:t>
    </dgm:pt>
    <dgm:pt modelId="{443B6062-B927-4F1A-B723-FB23D3BC9B12}" type="parTrans" cxnId="{6D77F39C-C64D-492F-A3D2-6F2E306B1183}">
      <dgm:prSet/>
      <dgm:spPr/>
      <dgm:t>
        <a:bodyPr/>
        <a:lstStyle/>
        <a:p>
          <a:pPr rtl="1"/>
          <a:endParaRPr lang="ar-SA"/>
        </a:p>
      </dgm:t>
    </dgm:pt>
    <dgm:pt modelId="{2E97C845-9D21-4EF1-A508-B880F31CD887}" type="sibTrans" cxnId="{6D77F39C-C64D-492F-A3D2-6F2E306B1183}">
      <dgm:prSet/>
      <dgm:spPr/>
      <dgm:t>
        <a:bodyPr/>
        <a:lstStyle/>
        <a:p>
          <a:pPr rtl="1"/>
          <a:endParaRPr lang="ar-SA"/>
        </a:p>
      </dgm:t>
    </dgm:pt>
    <dgm:pt modelId="{F38E06A8-6C17-48D5-AB7D-36C7ABCA3E00}" type="pres">
      <dgm:prSet presAssocID="{97E6C5E6-C08A-47B8-84BD-AFEA8E8858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0E3EC9D-9127-480A-B88A-12CE583CB149}" type="pres">
      <dgm:prSet presAssocID="{B0503E5E-F5E4-402B-A61A-938BFA6FE76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DAC936E-B9B5-4E28-88B2-62396DC36E4E}" type="pres">
      <dgm:prSet presAssocID="{C41E0758-BA59-46BA-A2B5-9237C82E855A}" presName="spacer" presStyleCnt="0"/>
      <dgm:spPr/>
    </dgm:pt>
    <dgm:pt modelId="{F24909CA-7C15-445E-8A23-7C28BD41B4AB}" type="pres">
      <dgm:prSet presAssocID="{68BC910E-04F4-4A49-8CBB-CF5594AA797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CACBF52-FFFF-416F-A32D-198BCC254386}" srcId="{97E6C5E6-C08A-47B8-84BD-AFEA8E885876}" destId="{B0503E5E-F5E4-402B-A61A-938BFA6FE760}" srcOrd="0" destOrd="0" parTransId="{C503055B-B995-4705-B467-764802F741F2}" sibTransId="{C41E0758-BA59-46BA-A2B5-9237C82E855A}"/>
    <dgm:cxn modelId="{E5989ED7-7E9F-4774-8CC3-6D71BC34A448}" type="presOf" srcId="{68BC910E-04F4-4A49-8CBB-CF5594AA7977}" destId="{F24909CA-7C15-445E-8A23-7C28BD41B4AB}" srcOrd="0" destOrd="0" presId="urn:microsoft.com/office/officeart/2005/8/layout/vList2"/>
    <dgm:cxn modelId="{669D5268-3F99-49A7-B41D-2BC5EBC604BE}" type="presOf" srcId="{97E6C5E6-C08A-47B8-84BD-AFEA8E885876}" destId="{F38E06A8-6C17-48D5-AB7D-36C7ABCA3E00}" srcOrd="0" destOrd="0" presId="urn:microsoft.com/office/officeart/2005/8/layout/vList2"/>
    <dgm:cxn modelId="{A9192099-263E-4ABC-BAC0-97D95D75E704}" type="presOf" srcId="{B0503E5E-F5E4-402B-A61A-938BFA6FE760}" destId="{D0E3EC9D-9127-480A-B88A-12CE583CB149}" srcOrd="0" destOrd="0" presId="urn:microsoft.com/office/officeart/2005/8/layout/vList2"/>
    <dgm:cxn modelId="{6D77F39C-C64D-492F-A3D2-6F2E306B1183}" srcId="{97E6C5E6-C08A-47B8-84BD-AFEA8E885876}" destId="{68BC910E-04F4-4A49-8CBB-CF5594AA7977}" srcOrd="1" destOrd="0" parTransId="{443B6062-B927-4F1A-B723-FB23D3BC9B12}" sibTransId="{2E97C845-9D21-4EF1-A508-B880F31CD887}"/>
    <dgm:cxn modelId="{CC02DF41-5388-4AC9-8929-759CC048BFDD}" type="presParOf" srcId="{F38E06A8-6C17-48D5-AB7D-36C7ABCA3E00}" destId="{D0E3EC9D-9127-480A-B88A-12CE583CB149}" srcOrd="0" destOrd="0" presId="urn:microsoft.com/office/officeart/2005/8/layout/vList2"/>
    <dgm:cxn modelId="{E2C1200F-82B8-42A5-A2C0-2559391D5ECC}" type="presParOf" srcId="{F38E06A8-6C17-48D5-AB7D-36C7ABCA3E00}" destId="{1DAC936E-B9B5-4E28-88B2-62396DC36E4E}" srcOrd="1" destOrd="0" presId="urn:microsoft.com/office/officeart/2005/8/layout/vList2"/>
    <dgm:cxn modelId="{D0FDA196-F155-40B1-9AF7-0FD68D7DDF82}" type="presParOf" srcId="{F38E06A8-6C17-48D5-AB7D-36C7ABCA3E00}" destId="{F24909CA-7C15-445E-8A23-7C28BD41B4A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461D358-747A-4FED-9248-9A6FD5821B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7B13731-7565-4C7B-977B-BFF80146061E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4000" b="1" dirty="0" smtClean="0"/>
            <a:t>أنواع التداخلات المطبقة من المعالج الفيزيائي لحالات تخفيف الوزن</a:t>
          </a:r>
          <a:endParaRPr lang="ar-SA" sz="4000" b="1" dirty="0"/>
        </a:p>
      </dgm:t>
    </dgm:pt>
    <dgm:pt modelId="{66F6F06B-A6ED-416E-96B3-5CE7FF6CBD89}" type="parTrans" cxnId="{07AD23DD-FAF6-4E39-872C-6E460FE6E7F9}">
      <dgm:prSet/>
      <dgm:spPr/>
      <dgm:t>
        <a:bodyPr/>
        <a:lstStyle/>
        <a:p>
          <a:pPr rtl="1"/>
          <a:endParaRPr lang="ar-SA"/>
        </a:p>
      </dgm:t>
    </dgm:pt>
    <dgm:pt modelId="{728FB2B8-C202-4897-86F0-5EF423D91193}" type="sibTrans" cxnId="{07AD23DD-FAF6-4E39-872C-6E460FE6E7F9}">
      <dgm:prSet/>
      <dgm:spPr/>
      <dgm:t>
        <a:bodyPr/>
        <a:lstStyle/>
        <a:p>
          <a:pPr rtl="1"/>
          <a:endParaRPr lang="ar-SA"/>
        </a:p>
      </dgm:t>
    </dgm:pt>
    <dgm:pt modelId="{D97EF676-3AEA-479B-BB22-AC8910D61632}" type="pres">
      <dgm:prSet presAssocID="{E461D358-747A-4FED-9248-9A6FD5821B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3E0DF64-B7B2-41B5-AB91-7C927C9F43EA}" type="pres">
      <dgm:prSet presAssocID="{C7B13731-7565-4C7B-977B-BFF8014606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7AD23DD-FAF6-4E39-872C-6E460FE6E7F9}" srcId="{E461D358-747A-4FED-9248-9A6FD5821B8A}" destId="{C7B13731-7565-4C7B-977B-BFF80146061E}" srcOrd="0" destOrd="0" parTransId="{66F6F06B-A6ED-416E-96B3-5CE7FF6CBD89}" sibTransId="{728FB2B8-C202-4897-86F0-5EF423D91193}"/>
    <dgm:cxn modelId="{862F0801-84F6-4ED1-A2C2-23464A0FD1AB}" type="presOf" srcId="{E461D358-747A-4FED-9248-9A6FD5821B8A}" destId="{D97EF676-3AEA-479B-BB22-AC8910D61632}" srcOrd="0" destOrd="0" presId="urn:microsoft.com/office/officeart/2005/8/layout/vList2"/>
    <dgm:cxn modelId="{7C174554-0CC9-49F6-B62E-950D9D2DB269}" type="presOf" srcId="{C7B13731-7565-4C7B-977B-BFF80146061E}" destId="{33E0DF64-B7B2-41B5-AB91-7C927C9F43EA}" srcOrd="0" destOrd="0" presId="urn:microsoft.com/office/officeart/2005/8/layout/vList2"/>
    <dgm:cxn modelId="{5A8EFA53-44F9-4C83-8AF1-2EB4142B5C75}" type="presParOf" srcId="{D97EF676-3AEA-479B-BB22-AC8910D61632}" destId="{33E0DF64-B7B2-41B5-AB91-7C927C9F43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D174EA8-27CC-4FA9-9657-3B667CCE3A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2BCE83F-30B9-4F6A-82A1-34AE64431FF4}">
      <dgm:prSet/>
      <dgm:spPr>
        <a:solidFill>
          <a:schemeClr val="accent4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السباحة</a:t>
          </a:r>
          <a:endParaRPr lang="ar-SA" b="1" dirty="0"/>
        </a:p>
      </dgm:t>
    </dgm:pt>
    <dgm:pt modelId="{DA48DA2F-DB3A-4E58-A29C-A49ED2D6F5FA}" type="parTrans" cxnId="{E223F1CF-809A-4340-9942-B9CF155178B3}">
      <dgm:prSet/>
      <dgm:spPr/>
      <dgm:t>
        <a:bodyPr/>
        <a:lstStyle/>
        <a:p>
          <a:pPr rtl="1"/>
          <a:endParaRPr lang="ar-SA"/>
        </a:p>
      </dgm:t>
    </dgm:pt>
    <dgm:pt modelId="{E8098182-7FA6-4982-8E0F-2B80411BFF9C}" type="sibTrans" cxnId="{E223F1CF-809A-4340-9942-B9CF155178B3}">
      <dgm:prSet/>
      <dgm:spPr/>
      <dgm:t>
        <a:bodyPr/>
        <a:lstStyle/>
        <a:p>
          <a:pPr rtl="1"/>
          <a:endParaRPr lang="ar-SA"/>
        </a:p>
      </dgm:t>
    </dgm:pt>
    <dgm:pt modelId="{3C19D7FC-6BF1-4EFB-9297-20FA3800AFC5}">
      <dgm:prSet/>
      <dgm:spPr>
        <a:solidFill>
          <a:schemeClr val="accent4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المشي</a:t>
          </a:r>
          <a:endParaRPr lang="ar-SA" b="1" dirty="0"/>
        </a:p>
      </dgm:t>
    </dgm:pt>
    <dgm:pt modelId="{7E3E1D73-1178-476B-A1AF-93EB60771D60}" type="parTrans" cxnId="{0AB2C035-2507-4F42-B27D-89267694802A}">
      <dgm:prSet/>
      <dgm:spPr/>
      <dgm:t>
        <a:bodyPr/>
        <a:lstStyle/>
        <a:p>
          <a:pPr rtl="1"/>
          <a:endParaRPr lang="ar-SA"/>
        </a:p>
      </dgm:t>
    </dgm:pt>
    <dgm:pt modelId="{C89241F0-816E-4F07-8BD7-2E4BA8D497D5}" type="sibTrans" cxnId="{0AB2C035-2507-4F42-B27D-89267694802A}">
      <dgm:prSet/>
      <dgm:spPr/>
      <dgm:t>
        <a:bodyPr/>
        <a:lstStyle/>
        <a:p>
          <a:pPr rtl="1"/>
          <a:endParaRPr lang="ar-SA"/>
        </a:p>
      </dgm:t>
    </dgm:pt>
    <dgm:pt modelId="{298243F5-C892-4158-A2B5-1158E6FB851B}">
      <dgm:prSet/>
      <dgm:spPr>
        <a:solidFill>
          <a:schemeClr val="accent4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الرقص</a:t>
          </a:r>
          <a:endParaRPr lang="ar-SA" b="1" dirty="0"/>
        </a:p>
      </dgm:t>
    </dgm:pt>
    <dgm:pt modelId="{1FF5661B-B25F-4BFF-B10F-D501AF25A9C7}" type="parTrans" cxnId="{FC71031E-6876-4495-848B-E4E7D3187594}">
      <dgm:prSet/>
      <dgm:spPr/>
      <dgm:t>
        <a:bodyPr/>
        <a:lstStyle/>
        <a:p>
          <a:pPr rtl="1"/>
          <a:endParaRPr lang="ar-SA"/>
        </a:p>
      </dgm:t>
    </dgm:pt>
    <dgm:pt modelId="{5B17D3DD-99BF-4EF3-992D-34AD9D2819F9}" type="sibTrans" cxnId="{FC71031E-6876-4495-848B-E4E7D3187594}">
      <dgm:prSet/>
      <dgm:spPr/>
      <dgm:t>
        <a:bodyPr/>
        <a:lstStyle/>
        <a:p>
          <a:pPr rtl="1"/>
          <a:endParaRPr lang="ar-SA"/>
        </a:p>
      </dgm:t>
    </dgm:pt>
    <dgm:pt modelId="{BE2EEF6A-F470-43C2-BB96-C1E7A412F019}" type="pres">
      <dgm:prSet presAssocID="{CD174EA8-27CC-4FA9-9657-3B667CCE3A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3B20B7A-531F-4889-93F5-0DC6D50517C6}" type="pres">
      <dgm:prSet presAssocID="{72BCE83F-30B9-4F6A-82A1-34AE64431FF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C00FB5E-2D1C-4CBA-B082-C28C791956AF}" type="pres">
      <dgm:prSet presAssocID="{E8098182-7FA6-4982-8E0F-2B80411BFF9C}" presName="spacer" presStyleCnt="0"/>
      <dgm:spPr/>
    </dgm:pt>
    <dgm:pt modelId="{21109948-BE5F-4B3B-8235-231271FD0057}" type="pres">
      <dgm:prSet presAssocID="{3C19D7FC-6BF1-4EFB-9297-20FA3800AFC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A6EA164-2C5D-401F-BBBE-26DC40084E66}" type="pres">
      <dgm:prSet presAssocID="{C89241F0-816E-4F07-8BD7-2E4BA8D497D5}" presName="spacer" presStyleCnt="0"/>
      <dgm:spPr/>
    </dgm:pt>
    <dgm:pt modelId="{8EF08647-F99F-4F13-B2DB-0AC0DC5348A0}" type="pres">
      <dgm:prSet presAssocID="{298243F5-C892-4158-A2B5-1158E6FB851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304F683-DE10-44CA-998B-266DFB61348F}" type="presOf" srcId="{298243F5-C892-4158-A2B5-1158E6FB851B}" destId="{8EF08647-F99F-4F13-B2DB-0AC0DC5348A0}" srcOrd="0" destOrd="0" presId="urn:microsoft.com/office/officeart/2005/8/layout/vList2"/>
    <dgm:cxn modelId="{0AB2C035-2507-4F42-B27D-89267694802A}" srcId="{CD174EA8-27CC-4FA9-9657-3B667CCE3A40}" destId="{3C19D7FC-6BF1-4EFB-9297-20FA3800AFC5}" srcOrd="1" destOrd="0" parTransId="{7E3E1D73-1178-476B-A1AF-93EB60771D60}" sibTransId="{C89241F0-816E-4F07-8BD7-2E4BA8D497D5}"/>
    <dgm:cxn modelId="{9A8A13D1-D51F-4164-8CED-B281F50977CA}" type="presOf" srcId="{3C19D7FC-6BF1-4EFB-9297-20FA3800AFC5}" destId="{21109948-BE5F-4B3B-8235-231271FD0057}" srcOrd="0" destOrd="0" presId="urn:microsoft.com/office/officeart/2005/8/layout/vList2"/>
    <dgm:cxn modelId="{3424A90E-2110-4589-8FD1-786B8FB018D5}" type="presOf" srcId="{CD174EA8-27CC-4FA9-9657-3B667CCE3A40}" destId="{BE2EEF6A-F470-43C2-BB96-C1E7A412F019}" srcOrd="0" destOrd="0" presId="urn:microsoft.com/office/officeart/2005/8/layout/vList2"/>
    <dgm:cxn modelId="{E223F1CF-809A-4340-9942-B9CF155178B3}" srcId="{CD174EA8-27CC-4FA9-9657-3B667CCE3A40}" destId="{72BCE83F-30B9-4F6A-82A1-34AE64431FF4}" srcOrd="0" destOrd="0" parTransId="{DA48DA2F-DB3A-4E58-A29C-A49ED2D6F5FA}" sibTransId="{E8098182-7FA6-4982-8E0F-2B80411BFF9C}"/>
    <dgm:cxn modelId="{48471BF7-917C-465E-8F59-158559ECAFDE}" type="presOf" srcId="{72BCE83F-30B9-4F6A-82A1-34AE64431FF4}" destId="{43B20B7A-531F-4889-93F5-0DC6D50517C6}" srcOrd="0" destOrd="0" presId="urn:microsoft.com/office/officeart/2005/8/layout/vList2"/>
    <dgm:cxn modelId="{FC71031E-6876-4495-848B-E4E7D3187594}" srcId="{CD174EA8-27CC-4FA9-9657-3B667CCE3A40}" destId="{298243F5-C892-4158-A2B5-1158E6FB851B}" srcOrd="2" destOrd="0" parTransId="{1FF5661B-B25F-4BFF-B10F-D501AF25A9C7}" sibTransId="{5B17D3DD-99BF-4EF3-992D-34AD9D2819F9}"/>
    <dgm:cxn modelId="{FC7DAD7D-7645-4008-B303-BADA3F63458A}" type="presParOf" srcId="{BE2EEF6A-F470-43C2-BB96-C1E7A412F019}" destId="{43B20B7A-531F-4889-93F5-0DC6D50517C6}" srcOrd="0" destOrd="0" presId="urn:microsoft.com/office/officeart/2005/8/layout/vList2"/>
    <dgm:cxn modelId="{B52320FE-4B98-48FE-9002-D1ADB9DC53B0}" type="presParOf" srcId="{BE2EEF6A-F470-43C2-BB96-C1E7A412F019}" destId="{CC00FB5E-2D1C-4CBA-B082-C28C791956AF}" srcOrd="1" destOrd="0" presId="urn:microsoft.com/office/officeart/2005/8/layout/vList2"/>
    <dgm:cxn modelId="{9D30B694-11A0-4E8A-B319-7B0C851487E6}" type="presParOf" srcId="{BE2EEF6A-F470-43C2-BB96-C1E7A412F019}" destId="{21109948-BE5F-4B3B-8235-231271FD0057}" srcOrd="2" destOrd="0" presId="urn:microsoft.com/office/officeart/2005/8/layout/vList2"/>
    <dgm:cxn modelId="{5287CFE0-CF00-4B7D-959B-E5EC34DCD50B}" type="presParOf" srcId="{BE2EEF6A-F470-43C2-BB96-C1E7A412F019}" destId="{8A6EA164-2C5D-401F-BBBE-26DC40084E66}" srcOrd="3" destOrd="0" presId="urn:microsoft.com/office/officeart/2005/8/layout/vList2"/>
    <dgm:cxn modelId="{D2101A8B-3256-4608-B468-274050795DE8}" type="presParOf" srcId="{BE2EEF6A-F470-43C2-BB96-C1E7A412F019}" destId="{8EF08647-F99F-4F13-B2DB-0AC0DC5348A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E9B4280-ACCF-483D-9ED9-D124D7A9EF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0B132E4-F8A1-4186-99D6-933C96B954ED}">
      <dgm:prSet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نصائح للوقاية من البدانة</a:t>
          </a:r>
          <a:endParaRPr lang="ar-SA" dirty="0"/>
        </a:p>
      </dgm:t>
    </dgm:pt>
    <dgm:pt modelId="{7AF5D802-A553-48CD-8A30-0D3D12B459EC}" type="parTrans" cxnId="{46A2205F-5904-46E8-8FFE-DA75E7453FBA}">
      <dgm:prSet/>
      <dgm:spPr/>
      <dgm:t>
        <a:bodyPr/>
        <a:lstStyle/>
        <a:p>
          <a:pPr rtl="1"/>
          <a:endParaRPr lang="ar-SA"/>
        </a:p>
      </dgm:t>
    </dgm:pt>
    <dgm:pt modelId="{92F66B1A-0A6E-4E92-A484-8E535A351835}" type="sibTrans" cxnId="{46A2205F-5904-46E8-8FFE-DA75E7453FBA}">
      <dgm:prSet/>
      <dgm:spPr/>
      <dgm:t>
        <a:bodyPr/>
        <a:lstStyle/>
        <a:p>
          <a:pPr rtl="1"/>
          <a:endParaRPr lang="ar-SA"/>
        </a:p>
      </dgm:t>
    </dgm:pt>
    <dgm:pt modelId="{2ACE2B59-C519-41B2-B992-0A21A7599395}" type="pres">
      <dgm:prSet presAssocID="{9E9B4280-ACCF-483D-9ED9-D124D7A9EF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F162A64-B7AD-4A4D-ADC5-9A4C3531E388}" type="pres">
      <dgm:prSet presAssocID="{80B132E4-F8A1-4186-99D6-933C96B954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6A2205F-5904-46E8-8FFE-DA75E7453FBA}" srcId="{9E9B4280-ACCF-483D-9ED9-D124D7A9EFBB}" destId="{80B132E4-F8A1-4186-99D6-933C96B954ED}" srcOrd="0" destOrd="0" parTransId="{7AF5D802-A553-48CD-8A30-0D3D12B459EC}" sibTransId="{92F66B1A-0A6E-4E92-A484-8E535A351835}"/>
    <dgm:cxn modelId="{1888CC95-88C2-419F-80AD-36AA10521069}" type="presOf" srcId="{9E9B4280-ACCF-483D-9ED9-D124D7A9EFBB}" destId="{2ACE2B59-C519-41B2-B992-0A21A7599395}" srcOrd="0" destOrd="0" presId="urn:microsoft.com/office/officeart/2005/8/layout/vList2"/>
    <dgm:cxn modelId="{B824F448-E0F0-45AD-A9D0-33B96708D095}" type="presOf" srcId="{80B132E4-F8A1-4186-99D6-933C96B954ED}" destId="{0F162A64-B7AD-4A4D-ADC5-9A4C3531E388}" srcOrd="0" destOrd="0" presId="urn:microsoft.com/office/officeart/2005/8/layout/vList2"/>
    <dgm:cxn modelId="{313F6616-9543-46C8-BA83-3CEF39AF34D5}" type="presParOf" srcId="{2ACE2B59-C519-41B2-B992-0A21A7599395}" destId="{0F162A64-B7AD-4A4D-ADC5-9A4C3531E3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8E23F05-B1BD-4415-978A-96014A0CD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2512EAE-3CA5-4A0D-97B9-DBBF3CC00AB7}">
      <dgm:prSet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استخدام الدرج بدل المصعد</a:t>
          </a:r>
          <a:endParaRPr lang="ar-SA" b="1" dirty="0"/>
        </a:p>
      </dgm:t>
    </dgm:pt>
    <dgm:pt modelId="{B6864622-1BEA-4603-A47C-705F1E961299}" type="parTrans" cxnId="{B0B9CE7D-65B9-43A0-81A2-76BB16DC4CD6}">
      <dgm:prSet/>
      <dgm:spPr/>
      <dgm:t>
        <a:bodyPr/>
        <a:lstStyle/>
        <a:p>
          <a:pPr rtl="1"/>
          <a:endParaRPr lang="ar-SA"/>
        </a:p>
      </dgm:t>
    </dgm:pt>
    <dgm:pt modelId="{A756030F-088B-4753-872F-D186662A9175}" type="sibTrans" cxnId="{B0B9CE7D-65B9-43A0-81A2-76BB16DC4CD6}">
      <dgm:prSet/>
      <dgm:spPr/>
      <dgm:t>
        <a:bodyPr/>
        <a:lstStyle/>
        <a:p>
          <a:pPr rtl="1"/>
          <a:endParaRPr lang="ar-SA"/>
        </a:p>
      </dgm:t>
    </dgm:pt>
    <dgm:pt modelId="{6DD99D0F-5A9B-43C4-AFCE-563E2423796A}">
      <dgm:prSet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إيقاف السيارة في مكان بعيد</a:t>
          </a:r>
          <a:endParaRPr lang="ar-SA" b="1" dirty="0"/>
        </a:p>
      </dgm:t>
    </dgm:pt>
    <dgm:pt modelId="{CD1C3086-96CF-4578-B0BB-72D8BAAB15AB}" type="parTrans" cxnId="{67B99518-D5D7-46AE-A7DA-433A2DF73996}">
      <dgm:prSet/>
      <dgm:spPr/>
      <dgm:t>
        <a:bodyPr/>
        <a:lstStyle/>
        <a:p>
          <a:pPr rtl="1"/>
          <a:endParaRPr lang="ar-SA"/>
        </a:p>
      </dgm:t>
    </dgm:pt>
    <dgm:pt modelId="{896FD5F8-171E-454C-8E05-5FF0750B2997}" type="sibTrans" cxnId="{67B99518-D5D7-46AE-A7DA-433A2DF73996}">
      <dgm:prSet/>
      <dgm:spPr/>
      <dgm:t>
        <a:bodyPr/>
        <a:lstStyle/>
        <a:p>
          <a:pPr rtl="1"/>
          <a:endParaRPr lang="ar-SA"/>
        </a:p>
      </dgm:t>
    </dgm:pt>
    <dgm:pt modelId="{75ABD74F-3A3D-4398-8AB2-8056F3FB52DF}">
      <dgm:prSet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ممارسة أنشطة خارج المنزل</a:t>
          </a:r>
          <a:endParaRPr lang="ar-SA" b="1" dirty="0"/>
        </a:p>
      </dgm:t>
    </dgm:pt>
    <dgm:pt modelId="{DE86930A-4997-4561-81A0-22E5DA97C637}" type="parTrans" cxnId="{DAB63D75-0DE0-43C2-8D1A-C02209409156}">
      <dgm:prSet/>
      <dgm:spPr/>
      <dgm:t>
        <a:bodyPr/>
        <a:lstStyle/>
        <a:p>
          <a:pPr rtl="1"/>
          <a:endParaRPr lang="ar-SA"/>
        </a:p>
      </dgm:t>
    </dgm:pt>
    <dgm:pt modelId="{778AC9F6-A3B5-4D73-AC52-7DDA9833DBA0}" type="sibTrans" cxnId="{DAB63D75-0DE0-43C2-8D1A-C02209409156}">
      <dgm:prSet/>
      <dgm:spPr/>
      <dgm:t>
        <a:bodyPr/>
        <a:lstStyle/>
        <a:p>
          <a:pPr rtl="1"/>
          <a:endParaRPr lang="ar-SA"/>
        </a:p>
      </dgm:t>
    </dgm:pt>
    <dgm:pt modelId="{45256862-A934-4272-ACFF-CF73BE547695}">
      <dgm:prSet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القيام ببعض الأعمال المنزلية</a:t>
          </a:r>
          <a:endParaRPr lang="ar-SA" b="1" dirty="0"/>
        </a:p>
      </dgm:t>
    </dgm:pt>
    <dgm:pt modelId="{A831669A-C348-45B0-BB07-0FAD3F40BABC}" type="parTrans" cxnId="{E5849BAB-C754-4D8B-B894-3BC1BFBCA810}">
      <dgm:prSet/>
      <dgm:spPr/>
      <dgm:t>
        <a:bodyPr/>
        <a:lstStyle/>
        <a:p>
          <a:pPr rtl="1"/>
          <a:endParaRPr lang="ar-SA"/>
        </a:p>
      </dgm:t>
    </dgm:pt>
    <dgm:pt modelId="{36EE7396-03B2-4FEF-BEB1-6603B50FB327}" type="sibTrans" cxnId="{E5849BAB-C754-4D8B-B894-3BC1BFBCA810}">
      <dgm:prSet/>
      <dgm:spPr/>
      <dgm:t>
        <a:bodyPr/>
        <a:lstStyle/>
        <a:p>
          <a:pPr rtl="1"/>
          <a:endParaRPr lang="ar-SA"/>
        </a:p>
      </dgm:t>
    </dgm:pt>
    <dgm:pt modelId="{49D95AB9-6E3C-44B9-94AD-AACE45F77BE4}">
      <dgm:prSet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ممارسة المشي داخل المكتب</a:t>
          </a:r>
          <a:endParaRPr lang="ar-SA" b="1" dirty="0"/>
        </a:p>
      </dgm:t>
    </dgm:pt>
    <dgm:pt modelId="{427A87AD-2043-41E1-82E4-6F170336F5E1}" type="parTrans" cxnId="{06FFC45F-2DC4-4767-8987-59D60475DEDB}">
      <dgm:prSet/>
      <dgm:spPr/>
      <dgm:t>
        <a:bodyPr/>
        <a:lstStyle/>
        <a:p>
          <a:pPr rtl="1"/>
          <a:endParaRPr lang="ar-SA"/>
        </a:p>
      </dgm:t>
    </dgm:pt>
    <dgm:pt modelId="{5C62CC46-51D9-4EBA-AC74-59D788123826}" type="sibTrans" cxnId="{06FFC45F-2DC4-4767-8987-59D60475DEDB}">
      <dgm:prSet/>
      <dgm:spPr/>
      <dgm:t>
        <a:bodyPr/>
        <a:lstStyle/>
        <a:p>
          <a:pPr rtl="1"/>
          <a:endParaRPr lang="ar-SA"/>
        </a:p>
      </dgm:t>
    </dgm:pt>
    <dgm:pt modelId="{78750646-100D-4F44-B9B2-99194F83A5E4}" type="pres">
      <dgm:prSet presAssocID="{48E23F05-B1BD-4415-978A-96014A0CD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8B50D1C-C120-46BF-8CE9-A487B28902D0}" type="pres">
      <dgm:prSet presAssocID="{C2512EAE-3CA5-4A0D-97B9-DBBF3CC00AB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BA8DD49-4B63-447E-B888-ECCA8E4E0537}" type="pres">
      <dgm:prSet presAssocID="{A756030F-088B-4753-872F-D186662A9175}" presName="spacer" presStyleCnt="0"/>
      <dgm:spPr/>
    </dgm:pt>
    <dgm:pt modelId="{36F14BA7-0830-4AF5-A889-F17FF5BCA516}" type="pres">
      <dgm:prSet presAssocID="{6DD99D0F-5A9B-43C4-AFCE-563E2423796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5773E77-E6C8-4BBB-8B83-43D86894B0FE}" type="pres">
      <dgm:prSet presAssocID="{896FD5F8-171E-454C-8E05-5FF0750B2997}" presName="spacer" presStyleCnt="0"/>
      <dgm:spPr/>
    </dgm:pt>
    <dgm:pt modelId="{8B4C8E22-9CAB-4684-BF15-B98DCCA295AE}" type="pres">
      <dgm:prSet presAssocID="{75ABD74F-3A3D-4398-8AB2-8056F3FB52D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0B7E4E2-829F-456D-81B0-20F5873D373B}" type="pres">
      <dgm:prSet presAssocID="{778AC9F6-A3B5-4D73-AC52-7DDA9833DBA0}" presName="spacer" presStyleCnt="0"/>
      <dgm:spPr/>
    </dgm:pt>
    <dgm:pt modelId="{DEEA2E56-475D-4042-BE16-14A3C43999D6}" type="pres">
      <dgm:prSet presAssocID="{45256862-A934-4272-ACFF-CF73BE54769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92EB4CA-0388-4357-AAEB-654579CBA167}" type="pres">
      <dgm:prSet presAssocID="{36EE7396-03B2-4FEF-BEB1-6603B50FB327}" presName="spacer" presStyleCnt="0"/>
      <dgm:spPr/>
    </dgm:pt>
    <dgm:pt modelId="{D2560306-EAD7-46A6-A0C3-89ED9B42C1D0}" type="pres">
      <dgm:prSet presAssocID="{49D95AB9-6E3C-44B9-94AD-AACE45F77BE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76E5973-D266-4EF8-9590-F4A35ACC1334}" type="presOf" srcId="{6DD99D0F-5A9B-43C4-AFCE-563E2423796A}" destId="{36F14BA7-0830-4AF5-A889-F17FF5BCA516}" srcOrd="0" destOrd="0" presId="urn:microsoft.com/office/officeart/2005/8/layout/vList2"/>
    <dgm:cxn modelId="{A67AFAE8-E0DB-44E2-B5E2-09A1643EBB7F}" type="presOf" srcId="{48E23F05-B1BD-4415-978A-96014A0CD5CD}" destId="{78750646-100D-4F44-B9B2-99194F83A5E4}" srcOrd="0" destOrd="0" presId="urn:microsoft.com/office/officeart/2005/8/layout/vList2"/>
    <dgm:cxn modelId="{67B99518-D5D7-46AE-A7DA-433A2DF73996}" srcId="{48E23F05-B1BD-4415-978A-96014A0CD5CD}" destId="{6DD99D0F-5A9B-43C4-AFCE-563E2423796A}" srcOrd="1" destOrd="0" parTransId="{CD1C3086-96CF-4578-B0BB-72D8BAAB15AB}" sibTransId="{896FD5F8-171E-454C-8E05-5FF0750B2997}"/>
    <dgm:cxn modelId="{B0B9CE7D-65B9-43A0-81A2-76BB16DC4CD6}" srcId="{48E23F05-B1BD-4415-978A-96014A0CD5CD}" destId="{C2512EAE-3CA5-4A0D-97B9-DBBF3CC00AB7}" srcOrd="0" destOrd="0" parTransId="{B6864622-1BEA-4603-A47C-705F1E961299}" sibTransId="{A756030F-088B-4753-872F-D186662A9175}"/>
    <dgm:cxn modelId="{C7BC65AF-CADF-4861-9715-665222976A80}" type="presOf" srcId="{49D95AB9-6E3C-44B9-94AD-AACE45F77BE4}" destId="{D2560306-EAD7-46A6-A0C3-89ED9B42C1D0}" srcOrd="0" destOrd="0" presId="urn:microsoft.com/office/officeart/2005/8/layout/vList2"/>
    <dgm:cxn modelId="{EF6A546F-0F83-4EFC-9D6B-2FA51EC2C579}" type="presOf" srcId="{45256862-A934-4272-ACFF-CF73BE547695}" destId="{DEEA2E56-475D-4042-BE16-14A3C43999D6}" srcOrd="0" destOrd="0" presId="urn:microsoft.com/office/officeart/2005/8/layout/vList2"/>
    <dgm:cxn modelId="{DAB63D75-0DE0-43C2-8D1A-C02209409156}" srcId="{48E23F05-B1BD-4415-978A-96014A0CD5CD}" destId="{75ABD74F-3A3D-4398-8AB2-8056F3FB52DF}" srcOrd="2" destOrd="0" parTransId="{DE86930A-4997-4561-81A0-22E5DA97C637}" sibTransId="{778AC9F6-A3B5-4D73-AC52-7DDA9833DBA0}"/>
    <dgm:cxn modelId="{06FFC45F-2DC4-4767-8987-59D60475DEDB}" srcId="{48E23F05-B1BD-4415-978A-96014A0CD5CD}" destId="{49D95AB9-6E3C-44B9-94AD-AACE45F77BE4}" srcOrd="4" destOrd="0" parTransId="{427A87AD-2043-41E1-82E4-6F170336F5E1}" sibTransId="{5C62CC46-51D9-4EBA-AC74-59D788123826}"/>
    <dgm:cxn modelId="{C7EA9E6F-BB6A-4A12-8321-A95AED1CF4AA}" type="presOf" srcId="{C2512EAE-3CA5-4A0D-97B9-DBBF3CC00AB7}" destId="{E8B50D1C-C120-46BF-8CE9-A487B28902D0}" srcOrd="0" destOrd="0" presId="urn:microsoft.com/office/officeart/2005/8/layout/vList2"/>
    <dgm:cxn modelId="{E5849BAB-C754-4D8B-B894-3BC1BFBCA810}" srcId="{48E23F05-B1BD-4415-978A-96014A0CD5CD}" destId="{45256862-A934-4272-ACFF-CF73BE547695}" srcOrd="3" destOrd="0" parTransId="{A831669A-C348-45B0-BB07-0FAD3F40BABC}" sibTransId="{36EE7396-03B2-4FEF-BEB1-6603B50FB327}"/>
    <dgm:cxn modelId="{BD5294EA-C16B-40F2-AFC5-DA7F4E06C971}" type="presOf" srcId="{75ABD74F-3A3D-4398-8AB2-8056F3FB52DF}" destId="{8B4C8E22-9CAB-4684-BF15-B98DCCA295AE}" srcOrd="0" destOrd="0" presId="urn:microsoft.com/office/officeart/2005/8/layout/vList2"/>
    <dgm:cxn modelId="{F1B6ECED-0B11-4A6B-8DD8-BCA5A57512F5}" type="presParOf" srcId="{78750646-100D-4F44-B9B2-99194F83A5E4}" destId="{E8B50D1C-C120-46BF-8CE9-A487B28902D0}" srcOrd="0" destOrd="0" presId="urn:microsoft.com/office/officeart/2005/8/layout/vList2"/>
    <dgm:cxn modelId="{FD01AFFA-B353-49CF-9750-7E4A16B1ADE5}" type="presParOf" srcId="{78750646-100D-4F44-B9B2-99194F83A5E4}" destId="{2BA8DD49-4B63-447E-B888-ECCA8E4E0537}" srcOrd="1" destOrd="0" presId="urn:microsoft.com/office/officeart/2005/8/layout/vList2"/>
    <dgm:cxn modelId="{87423F51-1340-425B-A5E9-6B6348304F87}" type="presParOf" srcId="{78750646-100D-4F44-B9B2-99194F83A5E4}" destId="{36F14BA7-0830-4AF5-A889-F17FF5BCA516}" srcOrd="2" destOrd="0" presId="urn:microsoft.com/office/officeart/2005/8/layout/vList2"/>
    <dgm:cxn modelId="{177D444E-6108-4F2E-ADD3-340C22EBADFA}" type="presParOf" srcId="{78750646-100D-4F44-B9B2-99194F83A5E4}" destId="{F5773E77-E6C8-4BBB-8B83-43D86894B0FE}" srcOrd="3" destOrd="0" presId="urn:microsoft.com/office/officeart/2005/8/layout/vList2"/>
    <dgm:cxn modelId="{13DEF400-C7B3-415E-A9AF-66D901784B23}" type="presParOf" srcId="{78750646-100D-4F44-B9B2-99194F83A5E4}" destId="{8B4C8E22-9CAB-4684-BF15-B98DCCA295AE}" srcOrd="4" destOrd="0" presId="urn:microsoft.com/office/officeart/2005/8/layout/vList2"/>
    <dgm:cxn modelId="{E4043807-65DF-40F5-A02A-395C188973CA}" type="presParOf" srcId="{78750646-100D-4F44-B9B2-99194F83A5E4}" destId="{40B7E4E2-829F-456D-81B0-20F5873D373B}" srcOrd="5" destOrd="0" presId="urn:microsoft.com/office/officeart/2005/8/layout/vList2"/>
    <dgm:cxn modelId="{39CD2FAB-F417-4AA2-A2ED-DAD5C5B53A01}" type="presParOf" srcId="{78750646-100D-4F44-B9B2-99194F83A5E4}" destId="{DEEA2E56-475D-4042-BE16-14A3C43999D6}" srcOrd="6" destOrd="0" presId="urn:microsoft.com/office/officeart/2005/8/layout/vList2"/>
    <dgm:cxn modelId="{F707A75E-EA29-4634-9C9F-073B67CC2EF9}" type="presParOf" srcId="{78750646-100D-4F44-B9B2-99194F83A5E4}" destId="{592EB4CA-0388-4357-AAEB-654579CBA167}" srcOrd="7" destOrd="0" presId="urn:microsoft.com/office/officeart/2005/8/layout/vList2"/>
    <dgm:cxn modelId="{74858B08-BD0A-48C4-B25A-1FCFBDFCAE5C}" type="presParOf" srcId="{78750646-100D-4F44-B9B2-99194F83A5E4}" destId="{D2560306-EAD7-46A6-A0C3-89ED9B42C1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76C336-77D8-4812-A608-08C671FB86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CB3EC96-9141-4D5B-8180-0F0731F6E8D3}">
      <dgm:prSet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المؤتمر الدولي الطبي الثالث - حماه</a:t>
          </a:r>
        </a:p>
      </dgm:t>
    </dgm:pt>
    <dgm:pt modelId="{E986D69E-650F-4930-AF6E-C729CD20AAD3}" type="parTrans" cxnId="{B87AC08F-E70C-4211-8BA8-DC4D99BCE2CE}">
      <dgm:prSet/>
      <dgm:spPr/>
      <dgm:t>
        <a:bodyPr/>
        <a:lstStyle/>
        <a:p>
          <a:pPr rtl="1"/>
          <a:endParaRPr lang="ar-SA"/>
        </a:p>
      </dgm:t>
    </dgm:pt>
    <dgm:pt modelId="{2FCE3F84-93E5-4226-AB3B-97024CB72250}" type="sibTrans" cxnId="{B87AC08F-E70C-4211-8BA8-DC4D99BCE2CE}">
      <dgm:prSet/>
      <dgm:spPr/>
      <dgm:t>
        <a:bodyPr/>
        <a:lstStyle/>
        <a:p>
          <a:pPr rtl="1"/>
          <a:endParaRPr lang="ar-SA"/>
        </a:p>
      </dgm:t>
    </dgm:pt>
    <dgm:pt modelId="{CBAB99D7-ABE0-451C-B0E7-9BBB11A3B717}" type="pres">
      <dgm:prSet presAssocID="{B876C336-77D8-4812-A608-08C671FB86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A5F9E98-E52B-4183-A6C5-FA2F02B27D2A}" type="pres">
      <dgm:prSet presAssocID="{ECB3EC96-9141-4D5B-8180-0F0731F6E8D3}" presName="parentText" presStyleLbl="node1" presStyleIdx="0" presStyleCnt="1" custLinFactNeighborY="392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87AC08F-E70C-4211-8BA8-DC4D99BCE2CE}" srcId="{B876C336-77D8-4812-A608-08C671FB867D}" destId="{ECB3EC96-9141-4D5B-8180-0F0731F6E8D3}" srcOrd="0" destOrd="0" parTransId="{E986D69E-650F-4930-AF6E-C729CD20AAD3}" sibTransId="{2FCE3F84-93E5-4226-AB3B-97024CB72250}"/>
    <dgm:cxn modelId="{A47A24C8-22B4-40EF-A2F7-D522ABFB2BE6}" type="presOf" srcId="{ECB3EC96-9141-4D5B-8180-0F0731F6E8D3}" destId="{7A5F9E98-E52B-4183-A6C5-FA2F02B27D2A}" srcOrd="0" destOrd="0" presId="urn:microsoft.com/office/officeart/2005/8/layout/vList2"/>
    <dgm:cxn modelId="{F3CE1FC1-FAEE-4638-87FA-DC9F6B9940A4}" type="presOf" srcId="{B876C336-77D8-4812-A608-08C671FB867D}" destId="{CBAB99D7-ABE0-451C-B0E7-9BBB11A3B717}" srcOrd="0" destOrd="0" presId="urn:microsoft.com/office/officeart/2005/8/layout/vList2"/>
    <dgm:cxn modelId="{A0F577C7-381B-44F0-B9C3-878082DFCA6C}" type="presParOf" srcId="{CBAB99D7-ABE0-451C-B0E7-9BBB11A3B717}" destId="{7A5F9E98-E52B-4183-A6C5-FA2F02B27D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16C49A1-55D4-469A-9CBC-0A283DD00D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2DD2549-05A0-4BEA-A2EB-1F71B9B2B1F6}">
      <dgm:prSet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نصائح للوقاية من البدانة</a:t>
          </a:r>
          <a:endParaRPr lang="ar-SA" b="1" dirty="0"/>
        </a:p>
      </dgm:t>
    </dgm:pt>
    <dgm:pt modelId="{5BF0B627-C5B8-4CDB-A093-683C1B7F62E2}" type="parTrans" cxnId="{B0DE3D4C-00AD-4156-BFE5-F8982AA63A03}">
      <dgm:prSet/>
      <dgm:spPr/>
      <dgm:t>
        <a:bodyPr/>
        <a:lstStyle/>
        <a:p>
          <a:pPr rtl="1"/>
          <a:endParaRPr lang="ar-SA"/>
        </a:p>
      </dgm:t>
    </dgm:pt>
    <dgm:pt modelId="{755EFE3E-A6AB-43AA-9B43-6631E79B4C81}" type="sibTrans" cxnId="{B0DE3D4C-00AD-4156-BFE5-F8982AA63A03}">
      <dgm:prSet/>
      <dgm:spPr/>
      <dgm:t>
        <a:bodyPr/>
        <a:lstStyle/>
        <a:p>
          <a:pPr rtl="1"/>
          <a:endParaRPr lang="ar-SA"/>
        </a:p>
      </dgm:t>
    </dgm:pt>
    <dgm:pt modelId="{67B2A832-723D-401F-BC42-448722AC8531}" type="pres">
      <dgm:prSet presAssocID="{A16C49A1-55D4-469A-9CBC-0A283DD00D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D192759-C638-4F9F-9108-DC13B483A3EE}" type="pres">
      <dgm:prSet presAssocID="{F2DD2549-05A0-4BEA-A2EB-1F71B9B2B1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0DE3D4C-00AD-4156-BFE5-F8982AA63A03}" srcId="{A16C49A1-55D4-469A-9CBC-0A283DD00DE0}" destId="{F2DD2549-05A0-4BEA-A2EB-1F71B9B2B1F6}" srcOrd="0" destOrd="0" parTransId="{5BF0B627-C5B8-4CDB-A093-683C1B7F62E2}" sibTransId="{755EFE3E-A6AB-43AA-9B43-6631E79B4C81}"/>
    <dgm:cxn modelId="{919A116F-AFFE-4D71-B445-AB8DF2C0428A}" type="presOf" srcId="{A16C49A1-55D4-469A-9CBC-0A283DD00DE0}" destId="{67B2A832-723D-401F-BC42-448722AC8531}" srcOrd="0" destOrd="0" presId="urn:microsoft.com/office/officeart/2005/8/layout/vList2"/>
    <dgm:cxn modelId="{FE446C1C-C4D0-4528-997E-5EBC8514736D}" type="presOf" srcId="{F2DD2549-05A0-4BEA-A2EB-1F71B9B2B1F6}" destId="{ED192759-C638-4F9F-9108-DC13B483A3EE}" srcOrd="0" destOrd="0" presId="urn:microsoft.com/office/officeart/2005/8/layout/vList2"/>
    <dgm:cxn modelId="{02B20A19-3588-48F2-94DF-1488327B4E7B}" type="presParOf" srcId="{67B2A832-723D-401F-BC42-448722AC8531}" destId="{ED192759-C638-4F9F-9108-DC13B483A3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957DE03-FAA6-438A-9DFB-4260B13290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D38B06C-D3FF-40F7-80D0-139597F2AF7E}">
      <dgm:prSet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600" b="1" dirty="0" smtClean="0"/>
            <a:t>تجنب الكسل والخمول وكثرة النوم وخاصة تاليا للأكل</a:t>
          </a:r>
          <a:endParaRPr lang="ar-SA" sz="2600" b="1" dirty="0"/>
        </a:p>
      </dgm:t>
    </dgm:pt>
    <dgm:pt modelId="{D386B281-7C20-4D08-819E-B1111DB1609A}" type="parTrans" cxnId="{4EDCCE16-E16C-4A65-B45D-E39BF7D18581}">
      <dgm:prSet/>
      <dgm:spPr/>
      <dgm:t>
        <a:bodyPr/>
        <a:lstStyle/>
        <a:p>
          <a:pPr rtl="1"/>
          <a:endParaRPr lang="ar-SA"/>
        </a:p>
      </dgm:t>
    </dgm:pt>
    <dgm:pt modelId="{28586DA1-2FD0-49CC-804F-77562417E3F0}" type="sibTrans" cxnId="{4EDCCE16-E16C-4A65-B45D-E39BF7D18581}">
      <dgm:prSet/>
      <dgm:spPr/>
      <dgm:t>
        <a:bodyPr/>
        <a:lstStyle/>
        <a:p>
          <a:pPr rtl="1"/>
          <a:endParaRPr lang="ar-SA"/>
        </a:p>
      </dgm:t>
    </dgm:pt>
    <dgm:pt modelId="{26DDB744-4397-40D8-AFEB-B0CE9CEAA07C}">
      <dgm:prSet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600" b="1" dirty="0" smtClean="0"/>
            <a:t>تجنب شرب الماء أثناء الطعام</a:t>
          </a:r>
          <a:endParaRPr lang="ar-SA" sz="2600" b="1" dirty="0"/>
        </a:p>
      </dgm:t>
    </dgm:pt>
    <dgm:pt modelId="{83B42B5C-2400-473D-ADAB-EBF58AEA2B3B}" type="parTrans" cxnId="{8BE803E8-9AF1-4B0A-854C-5709311CAB1E}">
      <dgm:prSet/>
      <dgm:spPr/>
      <dgm:t>
        <a:bodyPr/>
        <a:lstStyle/>
        <a:p>
          <a:pPr rtl="1"/>
          <a:endParaRPr lang="ar-SA"/>
        </a:p>
      </dgm:t>
    </dgm:pt>
    <dgm:pt modelId="{D776B59C-A260-4C08-8C51-FC4CEC766C68}" type="sibTrans" cxnId="{8BE803E8-9AF1-4B0A-854C-5709311CAB1E}">
      <dgm:prSet/>
      <dgm:spPr/>
      <dgm:t>
        <a:bodyPr/>
        <a:lstStyle/>
        <a:p>
          <a:pPr rtl="1"/>
          <a:endParaRPr lang="ar-SA"/>
        </a:p>
      </dgm:t>
    </dgm:pt>
    <dgm:pt modelId="{B6F92E00-FEC3-49C4-9AB3-6CE686F19AFD}">
      <dgm:prSet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600" b="1" dirty="0" smtClean="0"/>
            <a:t>تجنب المشروبات الغذائية</a:t>
          </a:r>
          <a:endParaRPr lang="ar-SA" sz="2600" b="1" dirty="0"/>
        </a:p>
      </dgm:t>
    </dgm:pt>
    <dgm:pt modelId="{FD692990-878E-4CAA-9C82-4AB01F4BB664}" type="parTrans" cxnId="{3168E597-D0CE-4C09-8596-4F6E93B7B237}">
      <dgm:prSet/>
      <dgm:spPr/>
      <dgm:t>
        <a:bodyPr/>
        <a:lstStyle/>
        <a:p>
          <a:pPr rtl="1"/>
          <a:endParaRPr lang="ar-SA"/>
        </a:p>
      </dgm:t>
    </dgm:pt>
    <dgm:pt modelId="{D95B07B3-C0F6-4FDF-A46C-97C600E85CA1}" type="sibTrans" cxnId="{3168E597-D0CE-4C09-8596-4F6E93B7B237}">
      <dgm:prSet/>
      <dgm:spPr/>
      <dgm:t>
        <a:bodyPr/>
        <a:lstStyle/>
        <a:p>
          <a:pPr rtl="1"/>
          <a:endParaRPr lang="ar-SA"/>
        </a:p>
      </dgm:t>
    </dgm:pt>
    <dgm:pt modelId="{8AC23F31-CAFD-4B1E-A6E1-DE4F76D32006}">
      <dgm:prSet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600" b="1" dirty="0" smtClean="0"/>
            <a:t>تجنب العنف خلال التمارين للبطن</a:t>
          </a:r>
          <a:endParaRPr lang="ar-SA" sz="2600" b="1" dirty="0"/>
        </a:p>
      </dgm:t>
    </dgm:pt>
    <dgm:pt modelId="{13F40C23-9A34-45E4-8591-EC783664E8DE}" type="parTrans" cxnId="{80FF6613-1B73-499C-B6D3-1DF7AD099DD5}">
      <dgm:prSet/>
      <dgm:spPr/>
      <dgm:t>
        <a:bodyPr/>
        <a:lstStyle/>
        <a:p>
          <a:pPr rtl="1"/>
          <a:endParaRPr lang="ar-SA"/>
        </a:p>
      </dgm:t>
    </dgm:pt>
    <dgm:pt modelId="{FF1551EA-BBE8-4670-9D24-C4B6A481774D}" type="sibTrans" cxnId="{80FF6613-1B73-499C-B6D3-1DF7AD099DD5}">
      <dgm:prSet/>
      <dgm:spPr/>
      <dgm:t>
        <a:bodyPr/>
        <a:lstStyle/>
        <a:p>
          <a:pPr rtl="1"/>
          <a:endParaRPr lang="ar-SA"/>
        </a:p>
      </dgm:t>
    </dgm:pt>
    <dgm:pt modelId="{03997C44-3D3D-4608-845E-6D0CA461675A}">
      <dgm:prSet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600" b="1" dirty="0" smtClean="0"/>
            <a:t>تجنب رفع الأحمال الثقيلة</a:t>
          </a:r>
          <a:endParaRPr lang="ar-SA" sz="2600" b="1" dirty="0"/>
        </a:p>
      </dgm:t>
    </dgm:pt>
    <dgm:pt modelId="{B79F45A6-4CA1-4BD3-8B54-7D28117F1D2E}" type="parTrans" cxnId="{8698BF2C-3AF0-467A-AE9C-E6A6F621DF79}">
      <dgm:prSet/>
      <dgm:spPr/>
      <dgm:t>
        <a:bodyPr/>
        <a:lstStyle/>
        <a:p>
          <a:pPr rtl="1"/>
          <a:endParaRPr lang="ar-SA"/>
        </a:p>
      </dgm:t>
    </dgm:pt>
    <dgm:pt modelId="{9E77DCEF-C387-440A-86FE-5B1A41C2FCAB}" type="sibTrans" cxnId="{8698BF2C-3AF0-467A-AE9C-E6A6F621DF79}">
      <dgm:prSet/>
      <dgm:spPr/>
      <dgm:t>
        <a:bodyPr/>
        <a:lstStyle/>
        <a:p>
          <a:pPr rtl="1"/>
          <a:endParaRPr lang="ar-SA"/>
        </a:p>
      </dgm:t>
    </dgm:pt>
    <dgm:pt modelId="{17E49E38-90BE-44D6-8860-47EB009B6EEF}" type="pres">
      <dgm:prSet presAssocID="{E957DE03-FAA6-438A-9DFB-4260B13290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4C6D329-D46A-40B1-9B85-8F236F50A18E}" type="pres">
      <dgm:prSet presAssocID="{9D38B06C-D3FF-40F7-80D0-139597F2AF7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3BCB30-8444-4A86-9134-A87C69A93652}" type="pres">
      <dgm:prSet presAssocID="{28586DA1-2FD0-49CC-804F-77562417E3F0}" presName="spacer" presStyleCnt="0"/>
      <dgm:spPr/>
    </dgm:pt>
    <dgm:pt modelId="{6F0144DB-5F51-4077-9850-11BE0CB8E5A1}" type="pres">
      <dgm:prSet presAssocID="{26DDB744-4397-40D8-AFEB-B0CE9CEAA07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30EE707-8B95-4B76-9A35-D5DBBDA1FA86}" type="pres">
      <dgm:prSet presAssocID="{D776B59C-A260-4C08-8C51-FC4CEC766C68}" presName="spacer" presStyleCnt="0"/>
      <dgm:spPr/>
    </dgm:pt>
    <dgm:pt modelId="{D28AD76B-5281-4C36-8D66-AAB08A7610C3}" type="pres">
      <dgm:prSet presAssocID="{B6F92E00-FEC3-49C4-9AB3-6CE686F19AF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71A97E2-55C4-46AB-8650-F3CE1E7A662A}" type="pres">
      <dgm:prSet presAssocID="{D95B07B3-C0F6-4FDF-A46C-97C600E85CA1}" presName="spacer" presStyleCnt="0"/>
      <dgm:spPr/>
    </dgm:pt>
    <dgm:pt modelId="{D461F0E9-2788-4896-8767-3A91040D4182}" type="pres">
      <dgm:prSet presAssocID="{8AC23F31-CAFD-4B1E-A6E1-DE4F76D3200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6E3220-DE09-4D3F-9E3F-0AC087C00D2F}" type="pres">
      <dgm:prSet presAssocID="{FF1551EA-BBE8-4670-9D24-C4B6A481774D}" presName="spacer" presStyleCnt="0"/>
      <dgm:spPr/>
    </dgm:pt>
    <dgm:pt modelId="{CC970455-90AB-4C5B-AD97-3AAF0A892FB9}" type="pres">
      <dgm:prSet presAssocID="{03997C44-3D3D-4608-845E-6D0CA461675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CF5D55C-E424-43CF-BB3A-6EF3DEB8A4CB}" type="presOf" srcId="{B6F92E00-FEC3-49C4-9AB3-6CE686F19AFD}" destId="{D28AD76B-5281-4C36-8D66-AAB08A7610C3}" srcOrd="0" destOrd="0" presId="urn:microsoft.com/office/officeart/2005/8/layout/vList2"/>
    <dgm:cxn modelId="{1FA950AC-4A86-4E14-8147-34DAD6B680EB}" type="presOf" srcId="{26DDB744-4397-40D8-AFEB-B0CE9CEAA07C}" destId="{6F0144DB-5F51-4077-9850-11BE0CB8E5A1}" srcOrd="0" destOrd="0" presId="urn:microsoft.com/office/officeart/2005/8/layout/vList2"/>
    <dgm:cxn modelId="{8698BF2C-3AF0-467A-AE9C-E6A6F621DF79}" srcId="{E957DE03-FAA6-438A-9DFB-4260B132905F}" destId="{03997C44-3D3D-4608-845E-6D0CA461675A}" srcOrd="4" destOrd="0" parTransId="{B79F45A6-4CA1-4BD3-8B54-7D28117F1D2E}" sibTransId="{9E77DCEF-C387-440A-86FE-5B1A41C2FCAB}"/>
    <dgm:cxn modelId="{FD926517-CFCF-4A44-881A-92984FD9A772}" type="presOf" srcId="{E957DE03-FAA6-438A-9DFB-4260B132905F}" destId="{17E49E38-90BE-44D6-8860-47EB009B6EEF}" srcOrd="0" destOrd="0" presId="urn:microsoft.com/office/officeart/2005/8/layout/vList2"/>
    <dgm:cxn modelId="{3168E597-D0CE-4C09-8596-4F6E93B7B237}" srcId="{E957DE03-FAA6-438A-9DFB-4260B132905F}" destId="{B6F92E00-FEC3-49C4-9AB3-6CE686F19AFD}" srcOrd="2" destOrd="0" parTransId="{FD692990-878E-4CAA-9C82-4AB01F4BB664}" sibTransId="{D95B07B3-C0F6-4FDF-A46C-97C600E85CA1}"/>
    <dgm:cxn modelId="{12824122-0476-40D6-8A1B-98E7C39D5375}" type="presOf" srcId="{03997C44-3D3D-4608-845E-6D0CA461675A}" destId="{CC970455-90AB-4C5B-AD97-3AAF0A892FB9}" srcOrd="0" destOrd="0" presId="urn:microsoft.com/office/officeart/2005/8/layout/vList2"/>
    <dgm:cxn modelId="{23592515-D907-452C-B0B8-38327B45BB9E}" type="presOf" srcId="{8AC23F31-CAFD-4B1E-A6E1-DE4F76D32006}" destId="{D461F0E9-2788-4896-8767-3A91040D4182}" srcOrd="0" destOrd="0" presId="urn:microsoft.com/office/officeart/2005/8/layout/vList2"/>
    <dgm:cxn modelId="{80FF6613-1B73-499C-B6D3-1DF7AD099DD5}" srcId="{E957DE03-FAA6-438A-9DFB-4260B132905F}" destId="{8AC23F31-CAFD-4B1E-A6E1-DE4F76D32006}" srcOrd="3" destOrd="0" parTransId="{13F40C23-9A34-45E4-8591-EC783664E8DE}" sibTransId="{FF1551EA-BBE8-4670-9D24-C4B6A481774D}"/>
    <dgm:cxn modelId="{452968C0-C37E-40F0-BB6E-75D3AC5BBC39}" type="presOf" srcId="{9D38B06C-D3FF-40F7-80D0-139597F2AF7E}" destId="{44C6D329-D46A-40B1-9B85-8F236F50A18E}" srcOrd="0" destOrd="0" presId="urn:microsoft.com/office/officeart/2005/8/layout/vList2"/>
    <dgm:cxn modelId="{4EDCCE16-E16C-4A65-B45D-E39BF7D18581}" srcId="{E957DE03-FAA6-438A-9DFB-4260B132905F}" destId="{9D38B06C-D3FF-40F7-80D0-139597F2AF7E}" srcOrd="0" destOrd="0" parTransId="{D386B281-7C20-4D08-819E-B1111DB1609A}" sibTransId="{28586DA1-2FD0-49CC-804F-77562417E3F0}"/>
    <dgm:cxn modelId="{8BE803E8-9AF1-4B0A-854C-5709311CAB1E}" srcId="{E957DE03-FAA6-438A-9DFB-4260B132905F}" destId="{26DDB744-4397-40D8-AFEB-B0CE9CEAA07C}" srcOrd="1" destOrd="0" parTransId="{83B42B5C-2400-473D-ADAB-EBF58AEA2B3B}" sibTransId="{D776B59C-A260-4C08-8C51-FC4CEC766C68}"/>
    <dgm:cxn modelId="{90AAE845-CFCE-48FF-895B-DDCCCBB19768}" type="presParOf" srcId="{17E49E38-90BE-44D6-8860-47EB009B6EEF}" destId="{44C6D329-D46A-40B1-9B85-8F236F50A18E}" srcOrd="0" destOrd="0" presId="urn:microsoft.com/office/officeart/2005/8/layout/vList2"/>
    <dgm:cxn modelId="{F2711E0A-B575-4C78-A4A6-2F2D431C8459}" type="presParOf" srcId="{17E49E38-90BE-44D6-8860-47EB009B6EEF}" destId="{EF3BCB30-8444-4A86-9134-A87C69A93652}" srcOrd="1" destOrd="0" presId="urn:microsoft.com/office/officeart/2005/8/layout/vList2"/>
    <dgm:cxn modelId="{EE6A2672-C741-4759-A615-183367908A88}" type="presParOf" srcId="{17E49E38-90BE-44D6-8860-47EB009B6EEF}" destId="{6F0144DB-5F51-4077-9850-11BE0CB8E5A1}" srcOrd="2" destOrd="0" presId="urn:microsoft.com/office/officeart/2005/8/layout/vList2"/>
    <dgm:cxn modelId="{03F8CA71-48EE-4119-85F6-9002A51E75F6}" type="presParOf" srcId="{17E49E38-90BE-44D6-8860-47EB009B6EEF}" destId="{930EE707-8B95-4B76-9A35-D5DBBDA1FA86}" srcOrd="3" destOrd="0" presId="urn:microsoft.com/office/officeart/2005/8/layout/vList2"/>
    <dgm:cxn modelId="{371DA3CF-1C84-4788-8E84-DBCCACA01CA4}" type="presParOf" srcId="{17E49E38-90BE-44D6-8860-47EB009B6EEF}" destId="{D28AD76B-5281-4C36-8D66-AAB08A7610C3}" srcOrd="4" destOrd="0" presId="urn:microsoft.com/office/officeart/2005/8/layout/vList2"/>
    <dgm:cxn modelId="{B51C2E71-605E-4560-B3DA-EAFDB16940C5}" type="presParOf" srcId="{17E49E38-90BE-44D6-8860-47EB009B6EEF}" destId="{C71A97E2-55C4-46AB-8650-F3CE1E7A662A}" srcOrd="5" destOrd="0" presId="urn:microsoft.com/office/officeart/2005/8/layout/vList2"/>
    <dgm:cxn modelId="{71E137C4-92D3-4960-96DA-4060B46AAEC7}" type="presParOf" srcId="{17E49E38-90BE-44D6-8860-47EB009B6EEF}" destId="{D461F0E9-2788-4896-8767-3A91040D4182}" srcOrd="6" destOrd="0" presId="urn:microsoft.com/office/officeart/2005/8/layout/vList2"/>
    <dgm:cxn modelId="{AC1A6026-72B0-4DE5-B6B6-02CCCB891D80}" type="presParOf" srcId="{17E49E38-90BE-44D6-8860-47EB009B6EEF}" destId="{3B6E3220-DE09-4D3F-9E3F-0AC087C00D2F}" srcOrd="7" destOrd="0" presId="urn:microsoft.com/office/officeart/2005/8/layout/vList2"/>
    <dgm:cxn modelId="{72DBF2F8-E2FD-4956-A4D0-B5FF2EF0EAE1}" type="presParOf" srcId="{17E49E38-90BE-44D6-8860-47EB009B6EEF}" destId="{CC970455-90AB-4C5B-AD97-3AAF0A892FB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9D4BB21-7828-4880-9F5C-8B8261BAF7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BA10790-B27E-48CA-81FC-6E04C842DCBF}">
      <dgm:prSet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نصائح للوقاية من البدانة</a:t>
          </a:r>
          <a:endParaRPr lang="ar-SA" b="1" dirty="0"/>
        </a:p>
      </dgm:t>
    </dgm:pt>
    <dgm:pt modelId="{1060FD3D-AC04-4CD0-835A-28CB0DFA3D6A}" type="parTrans" cxnId="{C656B30B-22A7-468B-9687-7A9FFD54BD00}">
      <dgm:prSet/>
      <dgm:spPr/>
      <dgm:t>
        <a:bodyPr/>
        <a:lstStyle/>
        <a:p>
          <a:pPr rtl="1"/>
          <a:endParaRPr lang="ar-SA"/>
        </a:p>
      </dgm:t>
    </dgm:pt>
    <dgm:pt modelId="{4BCB31CD-2471-464F-83F2-E62854047692}" type="sibTrans" cxnId="{C656B30B-22A7-468B-9687-7A9FFD54BD00}">
      <dgm:prSet/>
      <dgm:spPr/>
      <dgm:t>
        <a:bodyPr/>
        <a:lstStyle/>
        <a:p>
          <a:pPr rtl="1"/>
          <a:endParaRPr lang="ar-SA"/>
        </a:p>
      </dgm:t>
    </dgm:pt>
    <dgm:pt modelId="{F08943FA-4D77-41FB-A852-7F1FB7423EA2}" type="pres">
      <dgm:prSet presAssocID="{19D4BB21-7828-4880-9F5C-8B8261BAF7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873A6D1-6D44-414E-80EB-7369E06D0D13}" type="pres">
      <dgm:prSet presAssocID="{6BA10790-B27E-48CA-81FC-6E04C842DCB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49E364B-A5A4-4077-B6C2-CB9EAFA978FE}" type="presOf" srcId="{19D4BB21-7828-4880-9F5C-8B8261BAF714}" destId="{F08943FA-4D77-41FB-A852-7F1FB7423EA2}" srcOrd="0" destOrd="0" presId="urn:microsoft.com/office/officeart/2005/8/layout/vList2"/>
    <dgm:cxn modelId="{AD819477-68CB-4951-9226-14C1CDD1E356}" type="presOf" srcId="{6BA10790-B27E-48CA-81FC-6E04C842DCBF}" destId="{B873A6D1-6D44-414E-80EB-7369E06D0D13}" srcOrd="0" destOrd="0" presId="urn:microsoft.com/office/officeart/2005/8/layout/vList2"/>
    <dgm:cxn modelId="{C656B30B-22A7-468B-9687-7A9FFD54BD00}" srcId="{19D4BB21-7828-4880-9F5C-8B8261BAF714}" destId="{6BA10790-B27E-48CA-81FC-6E04C842DCBF}" srcOrd="0" destOrd="0" parTransId="{1060FD3D-AC04-4CD0-835A-28CB0DFA3D6A}" sibTransId="{4BCB31CD-2471-464F-83F2-E62854047692}"/>
    <dgm:cxn modelId="{403FEA80-1D2E-489B-B943-B85FE4C5E4B4}" type="presParOf" srcId="{F08943FA-4D77-41FB-A852-7F1FB7423EA2}" destId="{B873A6D1-6D44-414E-80EB-7369E06D0D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82D796C-9B84-4820-9085-A73EC22A2E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8835A7A-4DA4-403C-8B78-3D92FD1438CD}">
      <dgm:prSet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800" b="1" dirty="0" smtClean="0"/>
            <a:t>تجنب ابتلاع الهواء أثناء الأكل والشرب</a:t>
          </a:r>
          <a:endParaRPr lang="ar-SA" sz="2800" b="1" dirty="0"/>
        </a:p>
      </dgm:t>
    </dgm:pt>
    <dgm:pt modelId="{FD020A67-7973-43EB-9ABC-338FA68A2A97}" type="parTrans" cxnId="{BA3F0CDA-AC57-46DD-BE40-DA70F1B88F39}">
      <dgm:prSet/>
      <dgm:spPr/>
      <dgm:t>
        <a:bodyPr/>
        <a:lstStyle/>
        <a:p>
          <a:pPr rtl="1"/>
          <a:endParaRPr lang="ar-SA"/>
        </a:p>
      </dgm:t>
    </dgm:pt>
    <dgm:pt modelId="{DCDC9D34-A6D2-49E2-A00B-7BEEBA7A4A51}" type="sibTrans" cxnId="{BA3F0CDA-AC57-46DD-BE40-DA70F1B88F39}">
      <dgm:prSet/>
      <dgm:spPr/>
      <dgm:t>
        <a:bodyPr/>
        <a:lstStyle/>
        <a:p>
          <a:pPr rtl="1"/>
          <a:endParaRPr lang="ar-SA"/>
        </a:p>
      </dgm:t>
    </dgm:pt>
    <dgm:pt modelId="{F3A7FA71-31FA-445B-9466-9D83F970FFFD}">
      <dgm:prSet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800" b="1" dirty="0" smtClean="0"/>
            <a:t>تجنب كثرة تناول الدهون والسكريات</a:t>
          </a:r>
          <a:endParaRPr lang="ar-SA" sz="2800" b="1" dirty="0"/>
        </a:p>
      </dgm:t>
    </dgm:pt>
    <dgm:pt modelId="{C57A5C0C-9112-4E9F-B3D3-B5A28AA7B3E5}" type="parTrans" cxnId="{97A9601E-6B80-4D98-AD07-E74BC704E28E}">
      <dgm:prSet/>
      <dgm:spPr/>
      <dgm:t>
        <a:bodyPr/>
        <a:lstStyle/>
        <a:p>
          <a:pPr rtl="1"/>
          <a:endParaRPr lang="ar-SA"/>
        </a:p>
      </dgm:t>
    </dgm:pt>
    <dgm:pt modelId="{5560FCE1-B99F-4CF3-9E79-3FBE8ADF6EC8}" type="sibTrans" cxnId="{97A9601E-6B80-4D98-AD07-E74BC704E28E}">
      <dgm:prSet/>
      <dgm:spPr/>
      <dgm:t>
        <a:bodyPr/>
        <a:lstStyle/>
        <a:p>
          <a:pPr rtl="1"/>
          <a:endParaRPr lang="ar-SA"/>
        </a:p>
      </dgm:t>
    </dgm:pt>
    <dgm:pt modelId="{3CD216F3-B47F-434D-ACC9-D9C4407DFF5D}">
      <dgm:prSet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800" b="1" dirty="0" smtClean="0"/>
            <a:t>تجنب التركيز على وجبة واحدة دسمة وإهمال باقي الوجبات</a:t>
          </a:r>
          <a:endParaRPr lang="ar-SA" sz="2800" b="1" dirty="0"/>
        </a:p>
      </dgm:t>
    </dgm:pt>
    <dgm:pt modelId="{504975EE-89B7-4D5D-B653-B42E7E24511E}" type="parTrans" cxnId="{E0821379-A062-4B3D-B91C-49E0ECFAD9C9}">
      <dgm:prSet/>
      <dgm:spPr/>
      <dgm:t>
        <a:bodyPr/>
        <a:lstStyle/>
        <a:p>
          <a:pPr rtl="1"/>
          <a:endParaRPr lang="ar-SA"/>
        </a:p>
      </dgm:t>
    </dgm:pt>
    <dgm:pt modelId="{C6DCB1F7-D6EF-43DD-9E7E-21DC7421931C}" type="sibTrans" cxnId="{E0821379-A062-4B3D-B91C-49E0ECFAD9C9}">
      <dgm:prSet/>
      <dgm:spPr/>
      <dgm:t>
        <a:bodyPr/>
        <a:lstStyle/>
        <a:p>
          <a:pPr rtl="1"/>
          <a:endParaRPr lang="ar-SA"/>
        </a:p>
      </dgm:t>
    </dgm:pt>
    <dgm:pt modelId="{02A222C9-AA85-4F06-AF50-6EDB1B06D4A5}">
      <dgm:prSet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800" b="1" dirty="0" smtClean="0"/>
            <a:t>تجنب الأكل والشراب أثناء الوقوف</a:t>
          </a:r>
          <a:endParaRPr lang="ar-SA" sz="2800" b="1" dirty="0"/>
        </a:p>
      </dgm:t>
    </dgm:pt>
    <dgm:pt modelId="{88FAC7F7-BC0C-4C67-8AAF-176C5ED5FD1C}" type="parTrans" cxnId="{19130551-90AC-4607-B5E7-85C77F67866B}">
      <dgm:prSet/>
      <dgm:spPr/>
      <dgm:t>
        <a:bodyPr/>
        <a:lstStyle/>
        <a:p>
          <a:pPr rtl="1"/>
          <a:endParaRPr lang="ar-SA"/>
        </a:p>
      </dgm:t>
    </dgm:pt>
    <dgm:pt modelId="{AC8BCD6C-4655-4D75-BCA6-89126D5540DF}" type="sibTrans" cxnId="{19130551-90AC-4607-B5E7-85C77F67866B}">
      <dgm:prSet/>
      <dgm:spPr/>
      <dgm:t>
        <a:bodyPr/>
        <a:lstStyle/>
        <a:p>
          <a:pPr rtl="1"/>
          <a:endParaRPr lang="ar-SA"/>
        </a:p>
      </dgm:t>
    </dgm:pt>
    <dgm:pt modelId="{3DAC6138-34B9-4404-A8E6-E5ED46EB6201}">
      <dgm:prSet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2800" b="1" dirty="0" smtClean="0"/>
            <a:t>الاهتمام بالمشي والرقص</a:t>
          </a:r>
          <a:endParaRPr lang="ar-SA" sz="2800" b="1" dirty="0"/>
        </a:p>
      </dgm:t>
    </dgm:pt>
    <dgm:pt modelId="{4FE6C58F-35D0-4CF8-8223-BAB049442CBE}" type="parTrans" cxnId="{61378E86-6FF9-47A6-A057-4C524929052C}">
      <dgm:prSet/>
      <dgm:spPr/>
      <dgm:t>
        <a:bodyPr/>
        <a:lstStyle/>
        <a:p>
          <a:pPr rtl="1"/>
          <a:endParaRPr lang="ar-SA"/>
        </a:p>
      </dgm:t>
    </dgm:pt>
    <dgm:pt modelId="{BCDAC0C3-C33F-4840-90E4-3FB1A5E4D226}" type="sibTrans" cxnId="{61378E86-6FF9-47A6-A057-4C524929052C}">
      <dgm:prSet/>
      <dgm:spPr/>
      <dgm:t>
        <a:bodyPr/>
        <a:lstStyle/>
        <a:p>
          <a:pPr rtl="1"/>
          <a:endParaRPr lang="ar-SA"/>
        </a:p>
      </dgm:t>
    </dgm:pt>
    <dgm:pt modelId="{27B66DFD-FB4C-4BEF-B9DC-356BF54625B9}" type="pres">
      <dgm:prSet presAssocID="{082D796C-9B84-4820-9085-A73EC22A2E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F093020-A795-4EB4-AC0F-61BF95015A0E}" type="pres">
      <dgm:prSet presAssocID="{58835A7A-4DA4-403C-8B78-3D92FD1438C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163C8A1-915C-410C-8FB2-C184AECB2E5D}" type="pres">
      <dgm:prSet presAssocID="{DCDC9D34-A6D2-49E2-A00B-7BEEBA7A4A51}" presName="spacer" presStyleCnt="0"/>
      <dgm:spPr/>
    </dgm:pt>
    <dgm:pt modelId="{2A0898F1-15FE-4B3F-9E5C-5A6DEE99591D}" type="pres">
      <dgm:prSet presAssocID="{F3A7FA71-31FA-445B-9466-9D83F970FFF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E610A3-440A-4A5E-92AC-ED999264D9AA}" type="pres">
      <dgm:prSet presAssocID="{5560FCE1-B99F-4CF3-9E79-3FBE8ADF6EC8}" presName="spacer" presStyleCnt="0"/>
      <dgm:spPr/>
    </dgm:pt>
    <dgm:pt modelId="{6047F2A3-132C-4D8A-B522-4FC14123F9DF}" type="pres">
      <dgm:prSet presAssocID="{3CD216F3-B47F-434D-ACC9-D9C4407DFF5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9784EA0-E087-4777-9B63-3580D5437F4B}" type="pres">
      <dgm:prSet presAssocID="{C6DCB1F7-D6EF-43DD-9E7E-21DC7421931C}" presName="spacer" presStyleCnt="0"/>
      <dgm:spPr/>
    </dgm:pt>
    <dgm:pt modelId="{5D786F3E-8817-4731-AE75-FC577FBAA3AF}" type="pres">
      <dgm:prSet presAssocID="{02A222C9-AA85-4F06-AF50-6EDB1B06D4A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22F2D36-10F9-4924-AF47-AF8DF562262B}" type="pres">
      <dgm:prSet presAssocID="{AC8BCD6C-4655-4D75-BCA6-89126D5540DF}" presName="spacer" presStyleCnt="0"/>
      <dgm:spPr/>
    </dgm:pt>
    <dgm:pt modelId="{9CB3547D-812F-4B46-AF4E-0122D7779F6E}" type="pres">
      <dgm:prSet presAssocID="{3DAC6138-34B9-4404-A8E6-E5ED46EB620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D2E51A7-0049-4E34-B568-B6160A9C4F61}" type="presOf" srcId="{F3A7FA71-31FA-445B-9466-9D83F970FFFD}" destId="{2A0898F1-15FE-4B3F-9E5C-5A6DEE99591D}" srcOrd="0" destOrd="0" presId="urn:microsoft.com/office/officeart/2005/8/layout/vList2"/>
    <dgm:cxn modelId="{3014D55F-9FA9-43C8-A86D-3CEE7BBF3D93}" type="presOf" srcId="{082D796C-9B84-4820-9085-A73EC22A2EF0}" destId="{27B66DFD-FB4C-4BEF-B9DC-356BF54625B9}" srcOrd="0" destOrd="0" presId="urn:microsoft.com/office/officeart/2005/8/layout/vList2"/>
    <dgm:cxn modelId="{5F6CFC47-0B55-4C07-A0E5-985A26B046AE}" type="presOf" srcId="{3CD216F3-B47F-434D-ACC9-D9C4407DFF5D}" destId="{6047F2A3-132C-4D8A-B522-4FC14123F9DF}" srcOrd="0" destOrd="0" presId="urn:microsoft.com/office/officeart/2005/8/layout/vList2"/>
    <dgm:cxn modelId="{E7A30464-1888-4564-AE65-435EAE3DD826}" type="presOf" srcId="{3DAC6138-34B9-4404-A8E6-E5ED46EB6201}" destId="{9CB3547D-812F-4B46-AF4E-0122D7779F6E}" srcOrd="0" destOrd="0" presId="urn:microsoft.com/office/officeart/2005/8/layout/vList2"/>
    <dgm:cxn modelId="{E0821379-A062-4B3D-B91C-49E0ECFAD9C9}" srcId="{082D796C-9B84-4820-9085-A73EC22A2EF0}" destId="{3CD216F3-B47F-434D-ACC9-D9C4407DFF5D}" srcOrd="2" destOrd="0" parTransId="{504975EE-89B7-4D5D-B653-B42E7E24511E}" sibTransId="{C6DCB1F7-D6EF-43DD-9E7E-21DC7421931C}"/>
    <dgm:cxn modelId="{D0FD3EEB-E1C8-411F-BBFD-82BDAE78A2C2}" type="presOf" srcId="{58835A7A-4DA4-403C-8B78-3D92FD1438CD}" destId="{4F093020-A795-4EB4-AC0F-61BF95015A0E}" srcOrd="0" destOrd="0" presId="urn:microsoft.com/office/officeart/2005/8/layout/vList2"/>
    <dgm:cxn modelId="{61378E86-6FF9-47A6-A057-4C524929052C}" srcId="{082D796C-9B84-4820-9085-A73EC22A2EF0}" destId="{3DAC6138-34B9-4404-A8E6-E5ED46EB6201}" srcOrd="4" destOrd="0" parTransId="{4FE6C58F-35D0-4CF8-8223-BAB049442CBE}" sibTransId="{BCDAC0C3-C33F-4840-90E4-3FB1A5E4D226}"/>
    <dgm:cxn modelId="{3E27E485-0EBD-466C-9DEE-90B7F0E6B66B}" type="presOf" srcId="{02A222C9-AA85-4F06-AF50-6EDB1B06D4A5}" destId="{5D786F3E-8817-4731-AE75-FC577FBAA3AF}" srcOrd="0" destOrd="0" presId="urn:microsoft.com/office/officeart/2005/8/layout/vList2"/>
    <dgm:cxn modelId="{BA3F0CDA-AC57-46DD-BE40-DA70F1B88F39}" srcId="{082D796C-9B84-4820-9085-A73EC22A2EF0}" destId="{58835A7A-4DA4-403C-8B78-3D92FD1438CD}" srcOrd="0" destOrd="0" parTransId="{FD020A67-7973-43EB-9ABC-338FA68A2A97}" sibTransId="{DCDC9D34-A6D2-49E2-A00B-7BEEBA7A4A51}"/>
    <dgm:cxn modelId="{19130551-90AC-4607-B5E7-85C77F67866B}" srcId="{082D796C-9B84-4820-9085-A73EC22A2EF0}" destId="{02A222C9-AA85-4F06-AF50-6EDB1B06D4A5}" srcOrd="3" destOrd="0" parTransId="{88FAC7F7-BC0C-4C67-8AAF-176C5ED5FD1C}" sibTransId="{AC8BCD6C-4655-4D75-BCA6-89126D5540DF}"/>
    <dgm:cxn modelId="{97A9601E-6B80-4D98-AD07-E74BC704E28E}" srcId="{082D796C-9B84-4820-9085-A73EC22A2EF0}" destId="{F3A7FA71-31FA-445B-9466-9D83F970FFFD}" srcOrd="1" destOrd="0" parTransId="{C57A5C0C-9112-4E9F-B3D3-B5A28AA7B3E5}" sibTransId="{5560FCE1-B99F-4CF3-9E79-3FBE8ADF6EC8}"/>
    <dgm:cxn modelId="{FA59AD98-F36D-41B4-A991-E41E601DD271}" type="presParOf" srcId="{27B66DFD-FB4C-4BEF-B9DC-356BF54625B9}" destId="{4F093020-A795-4EB4-AC0F-61BF95015A0E}" srcOrd="0" destOrd="0" presId="urn:microsoft.com/office/officeart/2005/8/layout/vList2"/>
    <dgm:cxn modelId="{E655FDFF-5DD8-44BE-BCB5-DB439ACE8CC0}" type="presParOf" srcId="{27B66DFD-FB4C-4BEF-B9DC-356BF54625B9}" destId="{9163C8A1-915C-410C-8FB2-C184AECB2E5D}" srcOrd="1" destOrd="0" presId="urn:microsoft.com/office/officeart/2005/8/layout/vList2"/>
    <dgm:cxn modelId="{34E14266-109D-41FA-9C51-41B4437F2BE1}" type="presParOf" srcId="{27B66DFD-FB4C-4BEF-B9DC-356BF54625B9}" destId="{2A0898F1-15FE-4B3F-9E5C-5A6DEE99591D}" srcOrd="2" destOrd="0" presId="urn:microsoft.com/office/officeart/2005/8/layout/vList2"/>
    <dgm:cxn modelId="{C34F8703-482D-41A4-8C1A-DC5A4A45EAB2}" type="presParOf" srcId="{27B66DFD-FB4C-4BEF-B9DC-356BF54625B9}" destId="{B6E610A3-440A-4A5E-92AC-ED999264D9AA}" srcOrd="3" destOrd="0" presId="urn:microsoft.com/office/officeart/2005/8/layout/vList2"/>
    <dgm:cxn modelId="{837388FA-ED2D-4361-B294-2509D015FE58}" type="presParOf" srcId="{27B66DFD-FB4C-4BEF-B9DC-356BF54625B9}" destId="{6047F2A3-132C-4D8A-B522-4FC14123F9DF}" srcOrd="4" destOrd="0" presId="urn:microsoft.com/office/officeart/2005/8/layout/vList2"/>
    <dgm:cxn modelId="{5F8FA873-7744-4E91-AB54-B4BABE755A03}" type="presParOf" srcId="{27B66DFD-FB4C-4BEF-B9DC-356BF54625B9}" destId="{79784EA0-E087-4777-9B63-3580D5437F4B}" srcOrd="5" destOrd="0" presId="urn:microsoft.com/office/officeart/2005/8/layout/vList2"/>
    <dgm:cxn modelId="{5D7F3114-F980-46B9-8BE8-911C21EB86EE}" type="presParOf" srcId="{27B66DFD-FB4C-4BEF-B9DC-356BF54625B9}" destId="{5D786F3E-8817-4731-AE75-FC577FBAA3AF}" srcOrd="6" destOrd="0" presId="urn:microsoft.com/office/officeart/2005/8/layout/vList2"/>
    <dgm:cxn modelId="{1DF832B4-0781-405A-A590-FCCA1A31BC34}" type="presParOf" srcId="{27B66DFD-FB4C-4BEF-B9DC-356BF54625B9}" destId="{422F2D36-10F9-4924-AF47-AF8DF562262B}" srcOrd="7" destOrd="0" presId="urn:microsoft.com/office/officeart/2005/8/layout/vList2"/>
    <dgm:cxn modelId="{166186AC-A621-4951-B828-F7693F3532E8}" type="presParOf" srcId="{27B66DFD-FB4C-4BEF-B9DC-356BF54625B9}" destId="{9CB3547D-812F-4B46-AF4E-0122D7779F6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BA472B8-1243-4033-B3B4-FBB9DB1A05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90FEB89-36F2-4DC5-8408-EE23B08812B3}">
      <dgm:prSet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سلبية تطبيق المساج وعدم جدواه</a:t>
          </a:r>
          <a:endParaRPr lang="ar-SA" b="1" dirty="0"/>
        </a:p>
      </dgm:t>
    </dgm:pt>
    <dgm:pt modelId="{FBD45AA4-E53E-49D9-977D-57C7D0B1DB4E}" type="parTrans" cxnId="{24A29ED0-04C2-4BB2-AAD0-AB587EF95A85}">
      <dgm:prSet/>
      <dgm:spPr/>
      <dgm:t>
        <a:bodyPr/>
        <a:lstStyle/>
        <a:p>
          <a:pPr rtl="1"/>
          <a:endParaRPr lang="ar-SA"/>
        </a:p>
      </dgm:t>
    </dgm:pt>
    <dgm:pt modelId="{AF287BD1-2ABC-4C69-9AFD-B67BAC98BD7A}" type="sibTrans" cxnId="{24A29ED0-04C2-4BB2-AAD0-AB587EF95A85}">
      <dgm:prSet/>
      <dgm:spPr/>
      <dgm:t>
        <a:bodyPr/>
        <a:lstStyle/>
        <a:p>
          <a:pPr rtl="1"/>
          <a:endParaRPr lang="ar-SA"/>
        </a:p>
      </dgm:t>
    </dgm:pt>
    <dgm:pt modelId="{F89294B5-0B61-47D5-BE1D-BA1A9B5F67A7}" type="pres">
      <dgm:prSet presAssocID="{8BA472B8-1243-4033-B3B4-FBB9DB1A05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7AD1CC6-6AA3-473F-9DBC-41B80DEB7361}" type="pres">
      <dgm:prSet presAssocID="{590FEB89-36F2-4DC5-8408-EE23B08812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1571161-0819-4E28-8746-9C0F4813A3D6}" type="presOf" srcId="{590FEB89-36F2-4DC5-8408-EE23B08812B3}" destId="{27AD1CC6-6AA3-473F-9DBC-41B80DEB7361}" srcOrd="0" destOrd="0" presId="urn:microsoft.com/office/officeart/2005/8/layout/vList2"/>
    <dgm:cxn modelId="{24A29ED0-04C2-4BB2-AAD0-AB587EF95A85}" srcId="{8BA472B8-1243-4033-B3B4-FBB9DB1A0584}" destId="{590FEB89-36F2-4DC5-8408-EE23B08812B3}" srcOrd="0" destOrd="0" parTransId="{FBD45AA4-E53E-49D9-977D-57C7D0B1DB4E}" sibTransId="{AF287BD1-2ABC-4C69-9AFD-B67BAC98BD7A}"/>
    <dgm:cxn modelId="{370BBB76-9E5D-4632-95E2-1089C45E0767}" type="presOf" srcId="{8BA472B8-1243-4033-B3B4-FBB9DB1A0584}" destId="{F89294B5-0B61-47D5-BE1D-BA1A9B5F67A7}" srcOrd="0" destOrd="0" presId="urn:microsoft.com/office/officeart/2005/8/layout/vList2"/>
    <dgm:cxn modelId="{A3A6A84E-D9FE-4FFE-8BED-88026E3932D3}" type="presParOf" srcId="{F89294B5-0B61-47D5-BE1D-BA1A9B5F67A7}" destId="{27AD1CC6-6AA3-473F-9DBC-41B80DEB73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11FFCCF-6E7B-4F41-BDD2-161FEF2E04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E848E23-A365-49C1-B60E-4ED686561691}">
      <dgm:prSet phldrT="[نص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 rtl="1"/>
          <a:r>
            <a:rPr lang="ar-SA" sz="9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صحتك في لياقتك</a:t>
          </a:r>
          <a:endParaRPr lang="ar-SA" sz="96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AF514DBD-F606-4E59-A463-2B1AFB7C7182}" type="parTrans" cxnId="{070A7914-F228-42A1-8FF9-929853F371B0}">
      <dgm:prSet/>
      <dgm:spPr/>
      <dgm:t>
        <a:bodyPr/>
        <a:lstStyle/>
        <a:p>
          <a:pPr rtl="1"/>
          <a:endParaRPr lang="ar-SA"/>
        </a:p>
      </dgm:t>
    </dgm:pt>
    <dgm:pt modelId="{12BA9059-8A13-4540-B6E6-D0977849962B}" type="sibTrans" cxnId="{070A7914-F228-42A1-8FF9-929853F371B0}">
      <dgm:prSet/>
      <dgm:spPr/>
      <dgm:t>
        <a:bodyPr/>
        <a:lstStyle/>
        <a:p>
          <a:pPr rtl="1"/>
          <a:endParaRPr lang="ar-SA"/>
        </a:p>
      </dgm:t>
    </dgm:pt>
    <dgm:pt modelId="{0F6EA1D4-B07E-4633-9F49-A8DEBF93236C}" type="pres">
      <dgm:prSet presAssocID="{C11FFCCF-6E7B-4F41-BDD2-161FEF2E04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399177D-0569-4C31-8497-7BECDE137FA2}" type="pres">
      <dgm:prSet presAssocID="{FE848E23-A365-49C1-B60E-4ED686561691}" presName="parentText" presStyleLbl="node1" presStyleIdx="0" presStyleCnt="1" custScaleY="54778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C908C93-9474-4899-9F6B-F98E113F8460}" type="presOf" srcId="{C11FFCCF-6E7B-4F41-BDD2-161FEF2E04CE}" destId="{0F6EA1D4-B07E-4633-9F49-A8DEBF93236C}" srcOrd="0" destOrd="0" presId="urn:microsoft.com/office/officeart/2005/8/layout/vList2"/>
    <dgm:cxn modelId="{2A4B9D69-EF6A-4C04-B2E1-9D8D5B4E3CF2}" type="presOf" srcId="{FE848E23-A365-49C1-B60E-4ED686561691}" destId="{0399177D-0569-4C31-8497-7BECDE137FA2}" srcOrd="0" destOrd="0" presId="urn:microsoft.com/office/officeart/2005/8/layout/vList2"/>
    <dgm:cxn modelId="{070A7914-F228-42A1-8FF9-929853F371B0}" srcId="{C11FFCCF-6E7B-4F41-BDD2-161FEF2E04CE}" destId="{FE848E23-A365-49C1-B60E-4ED686561691}" srcOrd="0" destOrd="0" parTransId="{AF514DBD-F606-4E59-A463-2B1AFB7C7182}" sibTransId="{12BA9059-8A13-4540-B6E6-D0977849962B}"/>
    <dgm:cxn modelId="{82C4AF1A-E5DE-4412-9452-1D262CEA931B}" type="presParOf" srcId="{0F6EA1D4-B07E-4633-9F49-A8DEBF93236C}" destId="{0399177D-0569-4C31-8497-7BECDE137F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8E7B7E-8724-438E-9089-2177FBBA97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665E8E9-5057-4A61-AA98-7517763A2271}">
      <dgm:prSet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الإعداد</a:t>
          </a:r>
          <a:endParaRPr lang="ar-SA" b="1" dirty="0"/>
        </a:p>
      </dgm:t>
    </dgm:pt>
    <dgm:pt modelId="{539ABAE3-31F1-42D8-9B8F-ED07553F5758}" type="parTrans" cxnId="{E863F403-061E-4937-A771-6F5F3E6BC11F}">
      <dgm:prSet/>
      <dgm:spPr/>
      <dgm:t>
        <a:bodyPr/>
        <a:lstStyle/>
        <a:p>
          <a:pPr rtl="1"/>
          <a:endParaRPr lang="ar-SA"/>
        </a:p>
      </dgm:t>
    </dgm:pt>
    <dgm:pt modelId="{B379B842-FD0D-4AB2-9E90-DE8A1B35F81F}" type="sibTrans" cxnId="{E863F403-061E-4937-A771-6F5F3E6BC11F}">
      <dgm:prSet/>
      <dgm:spPr/>
      <dgm:t>
        <a:bodyPr/>
        <a:lstStyle/>
        <a:p>
          <a:pPr rtl="1"/>
          <a:endParaRPr lang="ar-SA"/>
        </a:p>
      </dgm:t>
    </dgm:pt>
    <dgm:pt modelId="{3B3E4246-4269-4B01-B273-EF126A5F0C8E}" type="pres">
      <dgm:prSet presAssocID="{3E8E7B7E-8724-438E-9089-2177FBBA97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930FB84-89A3-4050-B6BA-37386EA06BA8}" type="pres">
      <dgm:prSet presAssocID="{5665E8E9-5057-4A61-AA98-7517763A22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62D5B1C-B12E-42DB-ADD3-1400EA77733A}" type="presOf" srcId="{3E8E7B7E-8724-438E-9089-2177FBBA973B}" destId="{3B3E4246-4269-4B01-B273-EF126A5F0C8E}" srcOrd="0" destOrd="0" presId="urn:microsoft.com/office/officeart/2005/8/layout/vList2"/>
    <dgm:cxn modelId="{E863F403-061E-4937-A771-6F5F3E6BC11F}" srcId="{3E8E7B7E-8724-438E-9089-2177FBBA973B}" destId="{5665E8E9-5057-4A61-AA98-7517763A2271}" srcOrd="0" destOrd="0" parTransId="{539ABAE3-31F1-42D8-9B8F-ED07553F5758}" sibTransId="{B379B842-FD0D-4AB2-9E90-DE8A1B35F81F}"/>
    <dgm:cxn modelId="{24A300D6-F94C-4E16-94A1-266635F19741}" type="presOf" srcId="{5665E8E9-5057-4A61-AA98-7517763A2271}" destId="{B930FB84-89A3-4050-B6BA-37386EA06BA8}" srcOrd="0" destOrd="0" presId="urn:microsoft.com/office/officeart/2005/8/layout/vList2"/>
    <dgm:cxn modelId="{BF383742-6040-4D30-A22F-A55CCDF425EC}" type="presParOf" srcId="{3B3E4246-4269-4B01-B273-EF126A5F0C8E}" destId="{B930FB84-89A3-4050-B6BA-37386EA06B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CAC413-7394-46BE-A75F-1698E30EA4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5F6DEDF-8ADA-4F6D-BC01-AEA3D2DAD6CE}" type="pres">
      <dgm:prSet presAssocID="{70CAC413-7394-46BE-A75F-1698E30EA4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5D0A896-B7C0-4204-AF35-7D7D42D40C25}" type="presOf" srcId="{70CAC413-7394-46BE-A75F-1698E30EA4ED}" destId="{15F6DEDF-8ADA-4F6D-BC01-AEA3D2DAD6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1866B1-5076-42A4-A104-735163BE36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2B81191-1615-49A1-A39A-6B69C743BCE8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200" b="1" dirty="0" smtClean="0"/>
            <a:t>الاختصاصي المعالج الفيزيائي محمد عجم</a:t>
          </a:r>
          <a:endParaRPr lang="ar-SA" sz="3200" b="1" dirty="0"/>
        </a:p>
      </dgm:t>
    </dgm:pt>
    <dgm:pt modelId="{DD175F54-C396-4F5B-8097-974748042970}" type="parTrans" cxnId="{482C5839-18B2-4056-AC9E-8614D1B457EA}">
      <dgm:prSet/>
      <dgm:spPr/>
      <dgm:t>
        <a:bodyPr/>
        <a:lstStyle/>
        <a:p>
          <a:pPr rtl="1"/>
          <a:endParaRPr lang="ar-SA"/>
        </a:p>
      </dgm:t>
    </dgm:pt>
    <dgm:pt modelId="{148300D9-534F-45DB-B43B-815884EFDE31}" type="sibTrans" cxnId="{482C5839-18B2-4056-AC9E-8614D1B457EA}">
      <dgm:prSet/>
      <dgm:spPr/>
      <dgm:t>
        <a:bodyPr/>
        <a:lstStyle/>
        <a:p>
          <a:pPr rtl="1"/>
          <a:endParaRPr lang="ar-SA"/>
        </a:p>
      </dgm:t>
    </dgm:pt>
    <dgm:pt modelId="{F855D3AD-2CB3-4217-B6E8-69D0F851F223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200" b="1" dirty="0" smtClean="0"/>
            <a:t>محاضر في المعهد التقاني الصحي والطبي بجامعة حلب</a:t>
          </a:r>
          <a:endParaRPr lang="ar-SA" sz="3200" b="1" dirty="0"/>
        </a:p>
      </dgm:t>
    </dgm:pt>
    <dgm:pt modelId="{5DB197EE-0764-4688-9EDC-4C41E2E44356}" type="parTrans" cxnId="{A8FCC211-3FE4-4712-A323-F9B4A7965F2B}">
      <dgm:prSet/>
      <dgm:spPr/>
      <dgm:t>
        <a:bodyPr/>
        <a:lstStyle/>
        <a:p>
          <a:pPr rtl="1"/>
          <a:endParaRPr lang="ar-SA"/>
        </a:p>
      </dgm:t>
    </dgm:pt>
    <dgm:pt modelId="{6D1E35A8-CA5D-4FCE-A4C8-82279948B092}" type="sibTrans" cxnId="{A8FCC211-3FE4-4712-A323-F9B4A7965F2B}">
      <dgm:prSet/>
      <dgm:spPr/>
      <dgm:t>
        <a:bodyPr/>
        <a:lstStyle/>
        <a:p>
          <a:pPr rtl="1"/>
          <a:endParaRPr lang="ar-SA"/>
        </a:p>
      </dgm:t>
    </dgm:pt>
    <dgm:pt modelId="{43C85812-98F0-4614-9BE9-9C1DA007A322}">
      <dgm:prSet custT="1"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200" b="1" dirty="0" smtClean="0"/>
            <a:t>عضو وممثل الجمعية السورية للمعالجة الفيزيائية</a:t>
          </a:r>
          <a:endParaRPr lang="ar-SA" sz="3200" b="1" dirty="0"/>
        </a:p>
      </dgm:t>
    </dgm:pt>
    <dgm:pt modelId="{FC01C959-E4C0-4FEC-8495-8C68E46228B3}" type="parTrans" cxnId="{DC98C5DB-F801-4EA5-A3B5-3DE74740A273}">
      <dgm:prSet/>
      <dgm:spPr/>
      <dgm:t>
        <a:bodyPr/>
        <a:lstStyle/>
        <a:p>
          <a:pPr rtl="1"/>
          <a:endParaRPr lang="ar-SA"/>
        </a:p>
      </dgm:t>
    </dgm:pt>
    <dgm:pt modelId="{73C3515B-4B9E-4E33-AA5D-213301D22749}" type="sibTrans" cxnId="{DC98C5DB-F801-4EA5-A3B5-3DE74740A273}">
      <dgm:prSet/>
      <dgm:spPr/>
      <dgm:t>
        <a:bodyPr/>
        <a:lstStyle/>
        <a:p>
          <a:pPr rtl="1"/>
          <a:endParaRPr lang="ar-SA"/>
        </a:p>
      </dgm:t>
    </dgm:pt>
    <dgm:pt modelId="{9F329CE8-F53B-4077-AE81-87AB3F4540D0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200" b="1" dirty="0" smtClean="0"/>
            <a:t>إجازة في الحقوق</a:t>
          </a:r>
          <a:endParaRPr lang="ar-SA" sz="3200" b="1" dirty="0"/>
        </a:p>
      </dgm:t>
    </dgm:pt>
    <dgm:pt modelId="{6A542644-8A62-4FBF-8AD5-D093CB3AD04E}" type="parTrans" cxnId="{C0E62BB0-2800-406B-9A01-BC719ED278AC}">
      <dgm:prSet/>
      <dgm:spPr/>
      <dgm:t>
        <a:bodyPr/>
        <a:lstStyle/>
        <a:p>
          <a:pPr rtl="1"/>
          <a:endParaRPr lang="ar-SA"/>
        </a:p>
      </dgm:t>
    </dgm:pt>
    <dgm:pt modelId="{C9FCBE7F-6849-4E92-99D9-496FB273CF26}" type="sibTrans" cxnId="{C0E62BB0-2800-406B-9A01-BC719ED278AC}">
      <dgm:prSet/>
      <dgm:spPr/>
      <dgm:t>
        <a:bodyPr/>
        <a:lstStyle/>
        <a:p>
          <a:pPr rtl="1"/>
          <a:endParaRPr lang="ar-SA"/>
        </a:p>
      </dgm:t>
    </dgm:pt>
    <dgm:pt modelId="{EA0FCECA-9620-4307-AD1B-13F60DE4A9AF}">
      <dgm:prSet custT="1"/>
      <dgm:spPr>
        <a:solidFill>
          <a:srgbClr val="00B05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200" b="1" dirty="0" smtClean="0"/>
            <a:t>مدير إداري في مركز العلاج الفيزيائي لمديرية صحة حلب</a:t>
          </a:r>
          <a:endParaRPr lang="ar-SA" sz="3200" b="1" dirty="0"/>
        </a:p>
      </dgm:t>
    </dgm:pt>
    <dgm:pt modelId="{27ED6DC6-039E-485B-AD4F-3350496627D6}" type="parTrans" cxnId="{12D0CCC9-E2E2-47FE-9A32-12C358969B8B}">
      <dgm:prSet/>
      <dgm:spPr/>
      <dgm:t>
        <a:bodyPr/>
        <a:lstStyle/>
        <a:p>
          <a:pPr rtl="1"/>
          <a:endParaRPr lang="ar-SA"/>
        </a:p>
      </dgm:t>
    </dgm:pt>
    <dgm:pt modelId="{7641D1FC-E6DD-4C3F-9E49-F0C48547EC2A}" type="sibTrans" cxnId="{12D0CCC9-E2E2-47FE-9A32-12C358969B8B}">
      <dgm:prSet/>
      <dgm:spPr/>
      <dgm:t>
        <a:bodyPr/>
        <a:lstStyle/>
        <a:p>
          <a:pPr rtl="1"/>
          <a:endParaRPr lang="ar-SA"/>
        </a:p>
      </dgm:t>
    </dgm:pt>
    <dgm:pt modelId="{6697A604-682F-47B2-9AFA-7CD3B71DB761}">
      <dgm:prSet custT="1"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200" b="1" dirty="0" smtClean="0"/>
            <a:t>رئيس اللجنة العلمية للعلاج الفيزيائي في نقابة التمريض بفرع حلب</a:t>
          </a:r>
          <a:endParaRPr lang="ar-SA" sz="3200" b="1" dirty="0"/>
        </a:p>
      </dgm:t>
    </dgm:pt>
    <dgm:pt modelId="{2C24900C-49A8-4CA3-8ECE-17914BD8AC5B}" type="parTrans" cxnId="{421C802D-6350-4075-8BFA-B5F7F83B5684}">
      <dgm:prSet/>
      <dgm:spPr/>
      <dgm:t>
        <a:bodyPr/>
        <a:lstStyle/>
        <a:p>
          <a:pPr rtl="1"/>
          <a:endParaRPr lang="ar-SA"/>
        </a:p>
      </dgm:t>
    </dgm:pt>
    <dgm:pt modelId="{19EFAB11-70DD-4251-B868-9ABF7D82BD4E}" type="sibTrans" cxnId="{421C802D-6350-4075-8BFA-B5F7F83B5684}">
      <dgm:prSet/>
      <dgm:spPr/>
      <dgm:t>
        <a:bodyPr/>
        <a:lstStyle/>
        <a:p>
          <a:pPr rtl="1"/>
          <a:endParaRPr lang="ar-SA"/>
        </a:p>
      </dgm:t>
    </dgm:pt>
    <dgm:pt modelId="{776CDFC0-0D27-4ACE-A6FB-58D30D44CE3D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200" b="1" dirty="0" smtClean="0"/>
            <a:t>ممارس معتمد للعلاج اليدوي بتقنية </a:t>
          </a:r>
          <a:r>
            <a:rPr lang="ar-SA" sz="3200" b="1" dirty="0" err="1" smtClean="0"/>
            <a:t>مولغان</a:t>
          </a:r>
          <a:endParaRPr lang="ar-SA" sz="3200" b="1" dirty="0"/>
        </a:p>
      </dgm:t>
    </dgm:pt>
    <dgm:pt modelId="{FCDBD2CF-7EDE-4FE8-B2D2-BC745BCAFCCE}" type="parTrans" cxnId="{6E9E81C7-1AA2-4E68-9E8B-A886D8C83141}">
      <dgm:prSet/>
      <dgm:spPr/>
      <dgm:t>
        <a:bodyPr/>
        <a:lstStyle/>
        <a:p>
          <a:pPr rtl="1"/>
          <a:endParaRPr lang="ar-SA"/>
        </a:p>
      </dgm:t>
    </dgm:pt>
    <dgm:pt modelId="{248058F7-6804-4E0B-9E11-BA73554CE42D}" type="sibTrans" cxnId="{6E9E81C7-1AA2-4E68-9E8B-A886D8C83141}">
      <dgm:prSet/>
      <dgm:spPr/>
      <dgm:t>
        <a:bodyPr/>
        <a:lstStyle/>
        <a:p>
          <a:pPr rtl="1"/>
          <a:endParaRPr lang="ar-SA"/>
        </a:p>
      </dgm:t>
    </dgm:pt>
    <dgm:pt modelId="{C2D15FF8-31A9-4C2C-971F-2FE014CFD447}" type="pres">
      <dgm:prSet presAssocID="{161866B1-5076-42A4-A104-735163BE36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513308F-EEFC-4335-8C72-465A84883F29}" type="pres">
      <dgm:prSet presAssocID="{52B81191-1615-49A1-A39A-6B69C743BCE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A43FC2-5CC1-49E9-ABEB-24A26860B5F8}" type="pres">
      <dgm:prSet presAssocID="{148300D9-534F-45DB-B43B-815884EFDE31}" presName="spacer" presStyleCnt="0"/>
      <dgm:spPr/>
    </dgm:pt>
    <dgm:pt modelId="{030D92FF-675B-436D-AD85-B5CD4658021F}" type="pres">
      <dgm:prSet presAssocID="{F855D3AD-2CB3-4217-B6E8-69D0F851F22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2988B01-69B1-415C-8564-485ABBCFFDCE}" type="pres">
      <dgm:prSet presAssocID="{6D1E35A8-CA5D-4FCE-A4C8-82279948B092}" presName="spacer" presStyleCnt="0"/>
      <dgm:spPr/>
    </dgm:pt>
    <dgm:pt modelId="{5EB3FAE1-0406-46F1-906F-3DFB0038141A}" type="pres">
      <dgm:prSet presAssocID="{43C85812-98F0-4614-9BE9-9C1DA007A32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DAF1E5E-F1DC-4A1B-AB2D-B59CA08B019E}" type="pres">
      <dgm:prSet presAssocID="{73C3515B-4B9E-4E33-AA5D-213301D22749}" presName="spacer" presStyleCnt="0"/>
      <dgm:spPr/>
    </dgm:pt>
    <dgm:pt modelId="{3E404A81-CC36-454C-898B-33420A60AB56}" type="pres">
      <dgm:prSet presAssocID="{9F329CE8-F53B-4077-AE81-87AB3F4540D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FA1934-E893-4DF9-858D-F95FCA153015}" type="pres">
      <dgm:prSet presAssocID="{C9FCBE7F-6849-4E92-99D9-496FB273CF26}" presName="spacer" presStyleCnt="0"/>
      <dgm:spPr/>
    </dgm:pt>
    <dgm:pt modelId="{F9B2CF6C-E633-4AE5-AE75-0E6483346386}" type="pres">
      <dgm:prSet presAssocID="{776CDFC0-0D27-4ACE-A6FB-58D30D44CE3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FC87C15-703F-4F5F-91BC-C5239D442B27}" type="pres">
      <dgm:prSet presAssocID="{248058F7-6804-4E0B-9E11-BA73554CE42D}" presName="spacer" presStyleCnt="0"/>
      <dgm:spPr/>
    </dgm:pt>
    <dgm:pt modelId="{AB896B65-250F-47C2-9018-B65672EC5D84}" type="pres">
      <dgm:prSet presAssocID="{EA0FCECA-9620-4307-AD1B-13F60DE4A9A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740F36D-E450-4E6E-B0F0-347445D71E89}" type="pres">
      <dgm:prSet presAssocID="{7641D1FC-E6DD-4C3F-9E49-F0C48547EC2A}" presName="spacer" presStyleCnt="0"/>
      <dgm:spPr/>
    </dgm:pt>
    <dgm:pt modelId="{BE19CBD2-C69A-44CE-A556-F23AE667690C}" type="pres">
      <dgm:prSet presAssocID="{6697A604-682F-47B2-9AFA-7CD3B71DB76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C98C5DB-F801-4EA5-A3B5-3DE74740A273}" srcId="{161866B1-5076-42A4-A104-735163BE3687}" destId="{43C85812-98F0-4614-9BE9-9C1DA007A322}" srcOrd="2" destOrd="0" parTransId="{FC01C959-E4C0-4FEC-8495-8C68E46228B3}" sibTransId="{73C3515B-4B9E-4E33-AA5D-213301D22749}"/>
    <dgm:cxn modelId="{12D0CCC9-E2E2-47FE-9A32-12C358969B8B}" srcId="{161866B1-5076-42A4-A104-735163BE3687}" destId="{EA0FCECA-9620-4307-AD1B-13F60DE4A9AF}" srcOrd="5" destOrd="0" parTransId="{27ED6DC6-039E-485B-AD4F-3350496627D6}" sibTransId="{7641D1FC-E6DD-4C3F-9E49-F0C48547EC2A}"/>
    <dgm:cxn modelId="{62B1068C-0E8F-41A2-A4FB-EF7A8282A4F8}" type="presOf" srcId="{F855D3AD-2CB3-4217-B6E8-69D0F851F223}" destId="{030D92FF-675B-436D-AD85-B5CD4658021F}" srcOrd="0" destOrd="0" presId="urn:microsoft.com/office/officeart/2005/8/layout/vList2"/>
    <dgm:cxn modelId="{CCFFDB76-F340-4BB1-AB0C-8256D2F97AE7}" type="presOf" srcId="{161866B1-5076-42A4-A104-735163BE3687}" destId="{C2D15FF8-31A9-4C2C-971F-2FE014CFD447}" srcOrd="0" destOrd="0" presId="urn:microsoft.com/office/officeart/2005/8/layout/vList2"/>
    <dgm:cxn modelId="{421C802D-6350-4075-8BFA-B5F7F83B5684}" srcId="{161866B1-5076-42A4-A104-735163BE3687}" destId="{6697A604-682F-47B2-9AFA-7CD3B71DB761}" srcOrd="6" destOrd="0" parTransId="{2C24900C-49A8-4CA3-8ECE-17914BD8AC5B}" sibTransId="{19EFAB11-70DD-4251-B868-9ABF7D82BD4E}"/>
    <dgm:cxn modelId="{52849870-4347-44A2-A724-0B055E686959}" type="presOf" srcId="{43C85812-98F0-4614-9BE9-9C1DA007A322}" destId="{5EB3FAE1-0406-46F1-906F-3DFB0038141A}" srcOrd="0" destOrd="0" presId="urn:microsoft.com/office/officeart/2005/8/layout/vList2"/>
    <dgm:cxn modelId="{A8FCC211-3FE4-4712-A323-F9B4A7965F2B}" srcId="{161866B1-5076-42A4-A104-735163BE3687}" destId="{F855D3AD-2CB3-4217-B6E8-69D0F851F223}" srcOrd="1" destOrd="0" parTransId="{5DB197EE-0764-4688-9EDC-4C41E2E44356}" sibTransId="{6D1E35A8-CA5D-4FCE-A4C8-82279948B092}"/>
    <dgm:cxn modelId="{399F1C76-716D-4409-8D9D-2424DBCCA3E4}" type="presOf" srcId="{6697A604-682F-47B2-9AFA-7CD3B71DB761}" destId="{BE19CBD2-C69A-44CE-A556-F23AE667690C}" srcOrd="0" destOrd="0" presId="urn:microsoft.com/office/officeart/2005/8/layout/vList2"/>
    <dgm:cxn modelId="{B4985BB8-8C10-4686-95F4-ED09C8D72F92}" type="presOf" srcId="{776CDFC0-0D27-4ACE-A6FB-58D30D44CE3D}" destId="{F9B2CF6C-E633-4AE5-AE75-0E6483346386}" srcOrd="0" destOrd="0" presId="urn:microsoft.com/office/officeart/2005/8/layout/vList2"/>
    <dgm:cxn modelId="{957F89AD-23DF-4F39-8685-C8729479EF5B}" type="presOf" srcId="{EA0FCECA-9620-4307-AD1B-13F60DE4A9AF}" destId="{AB896B65-250F-47C2-9018-B65672EC5D84}" srcOrd="0" destOrd="0" presId="urn:microsoft.com/office/officeart/2005/8/layout/vList2"/>
    <dgm:cxn modelId="{C0E62BB0-2800-406B-9A01-BC719ED278AC}" srcId="{161866B1-5076-42A4-A104-735163BE3687}" destId="{9F329CE8-F53B-4077-AE81-87AB3F4540D0}" srcOrd="3" destOrd="0" parTransId="{6A542644-8A62-4FBF-8AD5-D093CB3AD04E}" sibTransId="{C9FCBE7F-6849-4E92-99D9-496FB273CF26}"/>
    <dgm:cxn modelId="{99AB3881-3A0A-408D-9DAE-503A42068771}" type="presOf" srcId="{52B81191-1615-49A1-A39A-6B69C743BCE8}" destId="{B513308F-EEFC-4335-8C72-465A84883F29}" srcOrd="0" destOrd="0" presId="urn:microsoft.com/office/officeart/2005/8/layout/vList2"/>
    <dgm:cxn modelId="{6E9E81C7-1AA2-4E68-9E8B-A886D8C83141}" srcId="{161866B1-5076-42A4-A104-735163BE3687}" destId="{776CDFC0-0D27-4ACE-A6FB-58D30D44CE3D}" srcOrd="4" destOrd="0" parTransId="{FCDBD2CF-7EDE-4FE8-B2D2-BC745BCAFCCE}" sibTransId="{248058F7-6804-4E0B-9E11-BA73554CE42D}"/>
    <dgm:cxn modelId="{482C5839-18B2-4056-AC9E-8614D1B457EA}" srcId="{161866B1-5076-42A4-A104-735163BE3687}" destId="{52B81191-1615-49A1-A39A-6B69C743BCE8}" srcOrd="0" destOrd="0" parTransId="{DD175F54-C396-4F5B-8097-974748042970}" sibTransId="{148300D9-534F-45DB-B43B-815884EFDE31}"/>
    <dgm:cxn modelId="{897F8DE0-64B2-4AAA-B92A-06DD01C5D2AA}" type="presOf" srcId="{9F329CE8-F53B-4077-AE81-87AB3F4540D0}" destId="{3E404A81-CC36-454C-898B-33420A60AB56}" srcOrd="0" destOrd="0" presId="urn:microsoft.com/office/officeart/2005/8/layout/vList2"/>
    <dgm:cxn modelId="{54A59F45-FDBA-4767-87C8-2AD7F888BBC3}" type="presParOf" srcId="{C2D15FF8-31A9-4C2C-971F-2FE014CFD447}" destId="{B513308F-EEFC-4335-8C72-465A84883F29}" srcOrd="0" destOrd="0" presId="urn:microsoft.com/office/officeart/2005/8/layout/vList2"/>
    <dgm:cxn modelId="{C2CBDA30-7B30-4194-8FA4-3B5431738545}" type="presParOf" srcId="{C2D15FF8-31A9-4C2C-971F-2FE014CFD447}" destId="{82A43FC2-5CC1-49E9-ABEB-24A26860B5F8}" srcOrd="1" destOrd="0" presId="urn:microsoft.com/office/officeart/2005/8/layout/vList2"/>
    <dgm:cxn modelId="{E5EA37A7-507A-4CBC-9701-6E6F8C10C9A2}" type="presParOf" srcId="{C2D15FF8-31A9-4C2C-971F-2FE014CFD447}" destId="{030D92FF-675B-436D-AD85-B5CD4658021F}" srcOrd="2" destOrd="0" presId="urn:microsoft.com/office/officeart/2005/8/layout/vList2"/>
    <dgm:cxn modelId="{F6175BBE-650A-4D86-AE09-5E97AEBCFAF2}" type="presParOf" srcId="{C2D15FF8-31A9-4C2C-971F-2FE014CFD447}" destId="{22988B01-69B1-415C-8564-485ABBCFFDCE}" srcOrd="3" destOrd="0" presId="urn:microsoft.com/office/officeart/2005/8/layout/vList2"/>
    <dgm:cxn modelId="{093DFFB7-D683-4975-829C-308CE377F1B2}" type="presParOf" srcId="{C2D15FF8-31A9-4C2C-971F-2FE014CFD447}" destId="{5EB3FAE1-0406-46F1-906F-3DFB0038141A}" srcOrd="4" destOrd="0" presId="urn:microsoft.com/office/officeart/2005/8/layout/vList2"/>
    <dgm:cxn modelId="{8EBC0462-849B-4BFA-9B0D-B1F4394813A0}" type="presParOf" srcId="{C2D15FF8-31A9-4C2C-971F-2FE014CFD447}" destId="{DDAF1E5E-F1DC-4A1B-AB2D-B59CA08B019E}" srcOrd="5" destOrd="0" presId="urn:microsoft.com/office/officeart/2005/8/layout/vList2"/>
    <dgm:cxn modelId="{B765D51F-72B8-4E83-9487-FECEBB900043}" type="presParOf" srcId="{C2D15FF8-31A9-4C2C-971F-2FE014CFD447}" destId="{3E404A81-CC36-454C-898B-33420A60AB56}" srcOrd="6" destOrd="0" presId="urn:microsoft.com/office/officeart/2005/8/layout/vList2"/>
    <dgm:cxn modelId="{0294E26C-568A-4AEE-AEC4-628683217520}" type="presParOf" srcId="{C2D15FF8-31A9-4C2C-971F-2FE014CFD447}" destId="{B6FA1934-E893-4DF9-858D-F95FCA153015}" srcOrd="7" destOrd="0" presId="urn:microsoft.com/office/officeart/2005/8/layout/vList2"/>
    <dgm:cxn modelId="{383B25AC-E61D-41AD-A5CC-1E4F621295F2}" type="presParOf" srcId="{C2D15FF8-31A9-4C2C-971F-2FE014CFD447}" destId="{F9B2CF6C-E633-4AE5-AE75-0E6483346386}" srcOrd="8" destOrd="0" presId="urn:microsoft.com/office/officeart/2005/8/layout/vList2"/>
    <dgm:cxn modelId="{8AD278B1-B4B6-4C86-AFAD-045C813025FF}" type="presParOf" srcId="{C2D15FF8-31A9-4C2C-971F-2FE014CFD447}" destId="{4FC87C15-703F-4F5F-91BC-C5239D442B27}" srcOrd="9" destOrd="0" presId="urn:microsoft.com/office/officeart/2005/8/layout/vList2"/>
    <dgm:cxn modelId="{48B7963C-EA9F-46D2-8106-AB963504C29E}" type="presParOf" srcId="{C2D15FF8-31A9-4C2C-971F-2FE014CFD447}" destId="{AB896B65-250F-47C2-9018-B65672EC5D84}" srcOrd="10" destOrd="0" presId="urn:microsoft.com/office/officeart/2005/8/layout/vList2"/>
    <dgm:cxn modelId="{0B8FB21F-19AF-4A13-A4E3-AFD9AA0C709C}" type="presParOf" srcId="{C2D15FF8-31A9-4C2C-971F-2FE014CFD447}" destId="{4740F36D-E450-4E6E-B0F0-347445D71E89}" srcOrd="11" destOrd="0" presId="urn:microsoft.com/office/officeart/2005/8/layout/vList2"/>
    <dgm:cxn modelId="{7A9B6975-E69C-425F-9C0A-06EC379E0359}" type="presParOf" srcId="{C2D15FF8-31A9-4C2C-971F-2FE014CFD447}" destId="{BE19CBD2-C69A-44CE-A556-F23AE667690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D5BBF3-13D5-4D01-BCE2-FBB580A30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C9B38B9-3F61-46B6-ACC8-E55BF11632F8}">
      <dgm:prSet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شارك في الإعداد</a:t>
          </a:r>
          <a:endParaRPr lang="ar-SA" b="1" dirty="0"/>
        </a:p>
      </dgm:t>
    </dgm:pt>
    <dgm:pt modelId="{3A3525CA-BDDD-472B-BD66-1DDD98718238}" type="parTrans" cxnId="{5987C307-2ED2-4430-905E-6597D73D99BE}">
      <dgm:prSet/>
      <dgm:spPr/>
      <dgm:t>
        <a:bodyPr/>
        <a:lstStyle/>
        <a:p>
          <a:pPr rtl="1"/>
          <a:endParaRPr lang="ar-SA"/>
        </a:p>
      </dgm:t>
    </dgm:pt>
    <dgm:pt modelId="{C3A2C556-A0D4-4D20-B81A-C58F9257A4E4}" type="sibTrans" cxnId="{5987C307-2ED2-4430-905E-6597D73D99BE}">
      <dgm:prSet/>
      <dgm:spPr/>
      <dgm:t>
        <a:bodyPr/>
        <a:lstStyle/>
        <a:p>
          <a:pPr rtl="1"/>
          <a:endParaRPr lang="ar-SA"/>
        </a:p>
      </dgm:t>
    </dgm:pt>
    <dgm:pt modelId="{465E3642-36EA-478A-8E82-160CDDAE17AA}" type="pres">
      <dgm:prSet presAssocID="{8AD5BBF3-13D5-4D01-BCE2-FBB580A30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5BE18D4-A10E-4846-9445-B9A1235BD494}" type="pres">
      <dgm:prSet presAssocID="{EC9B38B9-3F61-46B6-ACC8-E55BF11632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20A034B-77E2-44C4-BB32-7ABA5EDF646F}" type="presOf" srcId="{EC9B38B9-3F61-46B6-ACC8-E55BF11632F8}" destId="{B5BE18D4-A10E-4846-9445-B9A1235BD494}" srcOrd="0" destOrd="0" presId="urn:microsoft.com/office/officeart/2005/8/layout/vList2"/>
    <dgm:cxn modelId="{5987C307-2ED2-4430-905E-6597D73D99BE}" srcId="{8AD5BBF3-13D5-4D01-BCE2-FBB580A30ED8}" destId="{EC9B38B9-3F61-46B6-ACC8-E55BF11632F8}" srcOrd="0" destOrd="0" parTransId="{3A3525CA-BDDD-472B-BD66-1DDD98718238}" sibTransId="{C3A2C556-A0D4-4D20-B81A-C58F9257A4E4}"/>
    <dgm:cxn modelId="{C1E16D5F-DD32-45FA-B46D-A479466F1B54}" type="presOf" srcId="{8AD5BBF3-13D5-4D01-BCE2-FBB580A30ED8}" destId="{465E3642-36EA-478A-8E82-160CDDAE17AA}" srcOrd="0" destOrd="0" presId="urn:microsoft.com/office/officeart/2005/8/layout/vList2"/>
    <dgm:cxn modelId="{9597D785-955C-49E9-85A9-CD69299F9039}" type="presParOf" srcId="{465E3642-36EA-478A-8E82-160CDDAE17AA}" destId="{B5BE18D4-A10E-4846-9445-B9A1235BD4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BBC61B-B106-449F-A79E-1C37CE02CE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7E071AF-BCF2-4229-B8A5-9A903D99D031}">
      <dgm:prSet custT="1"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200" b="1" dirty="0" smtClean="0"/>
            <a:t>المعالجة الفيزيائية ردينة محمد بكر</a:t>
          </a:r>
          <a:endParaRPr lang="ar-SA" sz="3200" b="1" dirty="0"/>
        </a:p>
      </dgm:t>
    </dgm:pt>
    <dgm:pt modelId="{1FB5F419-9B2D-42C0-BA92-309C1E811DA6}" type="parTrans" cxnId="{EF51E7D4-76AB-401C-BF12-637E3D5074AB}">
      <dgm:prSet/>
      <dgm:spPr/>
      <dgm:t>
        <a:bodyPr/>
        <a:lstStyle/>
        <a:p>
          <a:pPr rtl="1"/>
          <a:endParaRPr lang="ar-SA"/>
        </a:p>
      </dgm:t>
    </dgm:pt>
    <dgm:pt modelId="{7969AAD5-EB32-47E8-BD1C-BA67BA026ED2}" type="sibTrans" cxnId="{EF51E7D4-76AB-401C-BF12-637E3D5074AB}">
      <dgm:prSet/>
      <dgm:spPr/>
      <dgm:t>
        <a:bodyPr/>
        <a:lstStyle/>
        <a:p>
          <a:pPr rtl="1"/>
          <a:endParaRPr lang="ar-SA"/>
        </a:p>
      </dgm:t>
    </dgm:pt>
    <dgm:pt modelId="{0826D207-DD55-4DA9-9299-FB8D2DAAF153}">
      <dgm:prSet custT="1"/>
      <dgm:spPr>
        <a:solidFill>
          <a:srgbClr val="00B05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200" b="1" dirty="0" smtClean="0"/>
            <a:t>محاضر في المعهد التقاني الطبي بجامعة حلب</a:t>
          </a:r>
          <a:endParaRPr lang="ar-SA" sz="3200" b="1" dirty="0"/>
        </a:p>
      </dgm:t>
    </dgm:pt>
    <dgm:pt modelId="{229E051B-2C31-4D94-9AFF-6E0363F2EFC6}" type="parTrans" cxnId="{34B7E2C0-D701-46AB-87C3-06BA069ADBB1}">
      <dgm:prSet/>
      <dgm:spPr/>
      <dgm:t>
        <a:bodyPr/>
        <a:lstStyle/>
        <a:p>
          <a:pPr rtl="1"/>
          <a:endParaRPr lang="ar-SA"/>
        </a:p>
      </dgm:t>
    </dgm:pt>
    <dgm:pt modelId="{5DE115C6-6B25-4D44-99C9-C238380F8593}" type="sibTrans" cxnId="{34B7E2C0-D701-46AB-87C3-06BA069ADBB1}">
      <dgm:prSet/>
      <dgm:spPr/>
      <dgm:t>
        <a:bodyPr/>
        <a:lstStyle/>
        <a:p>
          <a:pPr rtl="1"/>
          <a:endParaRPr lang="ar-SA"/>
        </a:p>
      </dgm:t>
    </dgm:pt>
    <dgm:pt modelId="{B796BA25-4251-4099-8148-771D8DE3DA59}">
      <dgm:prSet custT="1"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200" b="1" dirty="0" smtClean="0"/>
            <a:t>عضو الجمعية السورية للمعالجة الفيزيائية</a:t>
          </a:r>
          <a:endParaRPr lang="ar-SA" sz="3200" b="1" dirty="0"/>
        </a:p>
      </dgm:t>
    </dgm:pt>
    <dgm:pt modelId="{384FFFDA-BD39-4FCF-8B2F-36E57449A58E}" type="parTrans" cxnId="{84B0B1C3-A36A-410F-BDFB-D2ACA7145A64}">
      <dgm:prSet/>
      <dgm:spPr/>
      <dgm:t>
        <a:bodyPr/>
        <a:lstStyle/>
        <a:p>
          <a:pPr rtl="1"/>
          <a:endParaRPr lang="ar-SA"/>
        </a:p>
      </dgm:t>
    </dgm:pt>
    <dgm:pt modelId="{F3A76503-CE97-48FD-A729-C630B16D6F02}" type="sibTrans" cxnId="{84B0B1C3-A36A-410F-BDFB-D2ACA7145A64}">
      <dgm:prSet/>
      <dgm:spPr/>
      <dgm:t>
        <a:bodyPr/>
        <a:lstStyle/>
        <a:p>
          <a:pPr rtl="1"/>
          <a:endParaRPr lang="ar-SA"/>
        </a:p>
      </dgm:t>
    </dgm:pt>
    <dgm:pt modelId="{50DD52D8-EEE2-4432-B447-8DF98A23A44C}">
      <dgm:prSet custT="1"/>
      <dgm:spPr>
        <a:solidFill>
          <a:srgbClr val="00B05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200" b="1" dirty="0" smtClean="0"/>
            <a:t>عضو ومحاضر معتمد في نقابة التمريض بفرع حلب</a:t>
          </a:r>
          <a:endParaRPr lang="ar-SA" sz="3200" b="1" dirty="0"/>
        </a:p>
      </dgm:t>
    </dgm:pt>
    <dgm:pt modelId="{5B99025C-800E-43BF-9B24-1730C41CC588}" type="parTrans" cxnId="{EE440345-53A1-47C7-98E5-BC730FB10D7E}">
      <dgm:prSet/>
      <dgm:spPr/>
      <dgm:t>
        <a:bodyPr/>
        <a:lstStyle/>
        <a:p>
          <a:pPr rtl="1"/>
          <a:endParaRPr lang="ar-SA"/>
        </a:p>
      </dgm:t>
    </dgm:pt>
    <dgm:pt modelId="{CFC0B4DC-29B1-4B69-9B14-ED0EBBA93238}" type="sibTrans" cxnId="{EE440345-53A1-47C7-98E5-BC730FB10D7E}">
      <dgm:prSet/>
      <dgm:spPr/>
      <dgm:t>
        <a:bodyPr/>
        <a:lstStyle/>
        <a:p>
          <a:pPr rtl="1"/>
          <a:endParaRPr lang="ar-SA"/>
        </a:p>
      </dgm:t>
    </dgm:pt>
    <dgm:pt modelId="{3599E410-F9D8-4226-933C-A4AB7EBE87A7}">
      <dgm:prSet custT="1"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sz="3200" b="1" dirty="0" smtClean="0"/>
            <a:t>عضو في اللجنة العلمية للعلاج الفيزيائي في نقابة التمريض بفرع حلب</a:t>
          </a:r>
          <a:endParaRPr lang="ar-SA" sz="3200" b="1" dirty="0"/>
        </a:p>
      </dgm:t>
    </dgm:pt>
    <dgm:pt modelId="{50DDCCFD-2C4B-4339-AF81-AD57BBF14C3D}" type="parTrans" cxnId="{89F31EE8-1919-4ADE-BD87-FDBC75DE1591}">
      <dgm:prSet/>
      <dgm:spPr/>
      <dgm:t>
        <a:bodyPr/>
        <a:lstStyle/>
        <a:p>
          <a:pPr rtl="1"/>
          <a:endParaRPr lang="ar-SA"/>
        </a:p>
      </dgm:t>
    </dgm:pt>
    <dgm:pt modelId="{8C7F9D53-8B7B-4449-BF11-3E904995722D}" type="sibTrans" cxnId="{89F31EE8-1919-4ADE-BD87-FDBC75DE1591}">
      <dgm:prSet/>
      <dgm:spPr/>
      <dgm:t>
        <a:bodyPr/>
        <a:lstStyle/>
        <a:p>
          <a:pPr rtl="1"/>
          <a:endParaRPr lang="ar-SA"/>
        </a:p>
      </dgm:t>
    </dgm:pt>
    <dgm:pt modelId="{7E832A80-D36E-43CA-9E92-DD719585CAAC}" type="pres">
      <dgm:prSet presAssocID="{7DBBC61B-B106-449F-A79E-1C37CE02CE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0935E70-61F8-4BD7-831B-14B17EB1C89E}" type="pres">
      <dgm:prSet presAssocID="{47E071AF-BCF2-4229-B8A5-9A903D99D03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A049A8-EB30-43BE-B4AA-9A8B98239D40}" type="pres">
      <dgm:prSet presAssocID="{7969AAD5-EB32-47E8-BD1C-BA67BA026ED2}" presName="spacer" presStyleCnt="0"/>
      <dgm:spPr/>
    </dgm:pt>
    <dgm:pt modelId="{10834E70-1D93-43CF-ABE2-15967A67C87D}" type="pres">
      <dgm:prSet presAssocID="{0826D207-DD55-4DA9-9299-FB8D2DAAF15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1B13A0C-4DCF-4452-A27B-8162903278AA}" type="pres">
      <dgm:prSet presAssocID="{5DE115C6-6B25-4D44-99C9-C238380F8593}" presName="spacer" presStyleCnt="0"/>
      <dgm:spPr/>
    </dgm:pt>
    <dgm:pt modelId="{1AB46244-CA13-47B4-A2C9-833EF193A8D4}" type="pres">
      <dgm:prSet presAssocID="{B796BA25-4251-4099-8148-771D8DE3DA5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83FC5EA-0BC4-4AEF-8D3C-C7F382959F4B}" type="pres">
      <dgm:prSet presAssocID="{F3A76503-CE97-48FD-A729-C630B16D6F02}" presName="spacer" presStyleCnt="0"/>
      <dgm:spPr/>
    </dgm:pt>
    <dgm:pt modelId="{078BA719-8869-49F0-86CD-7BFD1234A23D}" type="pres">
      <dgm:prSet presAssocID="{50DD52D8-EEE2-4432-B447-8DF98A23A44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B3E081A-5719-4DC1-B1AA-5E18EF739D93}" type="pres">
      <dgm:prSet presAssocID="{CFC0B4DC-29B1-4B69-9B14-ED0EBBA93238}" presName="spacer" presStyleCnt="0"/>
      <dgm:spPr/>
    </dgm:pt>
    <dgm:pt modelId="{89F66585-5D81-4067-98DB-2BD46B05D578}" type="pres">
      <dgm:prSet presAssocID="{3599E410-F9D8-4226-933C-A4AB7EBE87A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9F31EE8-1919-4ADE-BD87-FDBC75DE1591}" srcId="{7DBBC61B-B106-449F-A79E-1C37CE02CE01}" destId="{3599E410-F9D8-4226-933C-A4AB7EBE87A7}" srcOrd="4" destOrd="0" parTransId="{50DDCCFD-2C4B-4339-AF81-AD57BBF14C3D}" sibTransId="{8C7F9D53-8B7B-4449-BF11-3E904995722D}"/>
    <dgm:cxn modelId="{84B0B1C3-A36A-410F-BDFB-D2ACA7145A64}" srcId="{7DBBC61B-B106-449F-A79E-1C37CE02CE01}" destId="{B796BA25-4251-4099-8148-771D8DE3DA59}" srcOrd="2" destOrd="0" parTransId="{384FFFDA-BD39-4FCF-8B2F-36E57449A58E}" sibTransId="{F3A76503-CE97-48FD-A729-C630B16D6F02}"/>
    <dgm:cxn modelId="{EAE9473C-6B21-4CFF-A561-49961CAC5309}" type="presOf" srcId="{3599E410-F9D8-4226-933C-A4AB7EBE87A7}" destId="{89F66585-5D81-4067-98DB-2BD46B05D578}" srcOrd="0" destOrd="0" presId="urn:microsoft.com/office/officeart/2005/8/layout/vList2"/>
    <dgm:cxn modelId="{C532CFFC-5B9A-4083-B21D-90FB99E98ED1}" type="presOf" srcId="{7DBBC61B-B106-449F-A79E-1C37CE02CE01}" destId="{7E832A80-D36E-43CA-9E92-DD719585CAAC}" srcOrd="0" destOrd="0" presId="urn:microsoft.com/office/officeart/2005/8/layout/vList2"/>
    <dgm:cxn modelId="{EF51E7D4-76AB-401C-BF12-637E3D5074AB}" srcId="{7DBBC61B-B106-449F-A79E-1C37CE02CE01}" destId="{47E071AF-BCF2-4229-B8A5-9A903D99D031}" srcOrd="0" destOrd="0" parTransId="{1FB5F419-9B2D-42C0-BA92-309C1E811DA6}" sibTransId="{7969AAD5-EB32-47E8-BD1C-BA67BA026ED2}"/>
    <dgm:cxn modelId="{34B7E2C0-D701-46AB-87C3-06BA069ADBB1}" srcId="{7DBBC61B-B106-449F-A79E-1C37CE02CE01}" destId="{0826D207-DD55-4DA9-9299-FB8D2DAAF153}" srcOrd="1" destOrd="0" parTransId="{229E051B-2C31-4D94-9AFF-6E0363F2EFC6}" sibTransId="{5DE115C6-6B25-4D44-99C9-C238380F8593}"/>
    <dgm:cxn modelId="{977C0ABA-A141-465C-B6E1-64E57DE76030}" type="presOf" srcId="{B796BA25-4251-4099-8148-771D8DE3DA59}" destId="{1AB46244-CA13-47B4-A2C9-833EF193A8D4}" srcOrd="0" destOrd="0" presId="urn:microsoft.com/office/officeart/2005/8/layout/vList2"/>
    <dgm:cxn modelId="{B438E20A-4140-4B20-8D17-445C2BAC3E61}" type="presOf" srcId="{50DD52D8-EEE2-4432-B447-8DF98A23A44C}" destId="{078BA719-8869-49F0-86CD-7BFD1234A23D}" srcOrd="0" destOrd="0" presId="urn:microsoft.com/office/officeart/2005/8/layout/vList2"/>
    <dgm:cxn modelId="{EE440345-53A1-47C7-98E5-BC730FB10D7E}" srcId="{7DBBC61B-B106-449F-A79E-1C37CE02CE01}" destId="{50DD52D8-EEE2-4432-B447-8DF98A23A44C}" srcOrd="3" destOrd="0" parTransId="{5B99025C-800E-43BF-9B24-1730C41CC588}" sibTransId="{CFC0B4DC-29B1-4B69-9B14-ED0EBBA93238}"/>
    <dgm:cxn modelId="{21BE6C82-E1EA-43B9-97B3-2CA6C6E3D706}" type="presOf" srcId="{47E071AF-BCF2-4229-B8A5-9A903D99D031}" destId="{90935E70-61F8-4BD7-831B-14B17EB1C89E}" srcOrd="0" destOrd="0" presId="urn:microsoft.com/office/officeart/2005/8/layout/vList2"/>
    <dgm:cxn modelId="{0028A521-7BEA-48AD-8B33-E6C1BC218FAE}" type="presOf" srcId="{0826D207-DD55-4DA9-9299-FB8D2DAAF153}" destId="{10834E70-1D93-43CF-ABE2-15967A67C87D}" srcOrd="0" destOrd="0" presId="urn:microsoft.com/office/officeart/2005/8/layout/vList2"/>
    <dgm:cxn modelId="{A6ECC806-14F7-43F3-8FDD-F71C3E4EDB8F}" type="presParOf" srcId="{7E832A80-D36E-43CA-9E92-DD719585CAAC}" destId="{90935E70-61F8-4BD7-831B-14B17EB1C89E}" srcOrd="0" destOrd="0" presId="urn:microsoft.com/office/officeart/2005/8/layout/vList2"/>
    <dgm:cxn modelId="{CC1066F4-B8B3-4E24-A530-062AFEBDDA32}" type="presParOf" srcId="{7E832A80-D36E-43CA-9E92-DD719585CAAC}" destId="{5FA049A8-EB30-43BE-B4AA-9A8B98239D40}" srcOrd="1" destOrd="0" presId="urn:microsoft.com/office/officeart/2005/8/layout/vList2"/>
    <dgm:cxn modelId="{2CA3C629-B6DC-440B-B092-47C494274FDD}" type="presParOf" srcId="{7E832A80-D36E-43CA-9E92-DD719585CAAC}" destId="{10834E70-1D93-43CF-ABE2-15967A67C87D}" srcOrd="2" destOrd="0" presId="urn:microsoft.com/office/officeart/2005/8/layout/vList2"/>
    <dgm:cxn modelId="{AF35822A-FA83-4904-BA9C-CCEE30C5A0CE}" type="presParOf" srcId="{7E832A80-D36E-43CA-9E92-DD719585CAAC}" destId="{71B13A0C-4DCF-4452-A27B-8162903278AA}" srcOrd="3" destOrd="0" presId="urn:microsoft.com/office/officeart/2005/8/layout/vList2"/>
    <dgm:cxn modelId="{5CE8C7B7-DF24-4021-997F-45C3A3CB1F68}" type="presParOf" srcId="{7E832A80-D36E-43CA-9E92-DD719585CAAC}" destId="{1AB46244-CA13-47B4-A2C9-833EF193A8D4}" srcOrd="4" destOrd="0" presId="urn:microsoft.com/office/officeart/2005/8/layout/vList2"/>
    <dgm:cxn modelId="{D60EAE17-919A-4578-9FAD-68467632B90A}" type="presParOf" srcId="{7E832A80-D36E-43CA-9E92-DD719585CAAC}" destId="{083FC5EA-0BC4-4AEF-8D3C-C7F382959F4B}" srcOrd="5" destOrd="0" presId="urn:microsoft.com/office/officeart/2005/8/layout/vList2"/>
    <dgm:cxn modelId="{00D29DB6-98BF-4AC5-8CF5-873BCCCF106B}" type="presParOf" srcId="{7E832A80-D36E-43CA-9E92-DD719585CAAC}" destId="{078BA719-8869-49F0-86CD-7BFD1234A23D}" srcOrd="6" destOrd="0" presId="urn:microsoft.com/office/officeart/2005/8/layout/vList2"/>
    <dgm:cxn modelId="{237A6BD7-D910-4B4C-BF6E-5E18A4E82EA0}" type="presParOf" srcId="{7E832A80-D36E-43CA-9E92-DD719585CAAC}" destId="{5B3E081A-5719-4DC1-B1AA-5E18EF739D93}" srcOrd="7" destOrd="0" presId="urn:microsoft.com/office/officeart/2005/8/layout/vList2"/>
    <dgm:cxn modelId="{88717176-0F14-4CF0-86B9-190491AB8B27}" type="presParOf" srcId="{7E832A80-D36E-43CA-9E92-DD719585CAAC}" destId="{89F66585-5D81-4067-98DB-2BD46B05D57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122D40-FB2A-4FE0-9328-86979EB9A0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0532EEB-1367-4706-AA46-4714B823096B}">
      <dgm:prSet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pPr algn="ctr" rtl="1"/>
          <a:r>
            <a:rPr lang="ar-SA" b="1" dirty="0" smtClean="0"/>
            <a:t>شارك في الإعداد</a:t>
          </a:r>
          <a:endParaRPr lang="ar-SA" b="1" dirty="0"/>
        </a:p>
      </dgm:t>
    </dgm:pt>
    <dgm:pt modelId="{D1B75B18-19F0-4D5B-AA99-8D70F14C1B88}" type="parTrans" cxnId="{7913AE5D-CC1F-4488-B31E-11BB966D69C3}">
      <dgm:prSet/>
      <dgm:spPr/>
      <dgm:t>
        <a:bodyPr/>
        <a:lstStyle/>
        <a:p>
          <a:pPr rtl="1"/>
          <a:endParaRPr lang="ar-SA"/>
        </a:p>
      </dgm:t>
    </dgm:pt>
    <dgm:pt modelId="{B02E78D7-08B2-4E34-AA10-CAAA8C525FFD}" type="sibTrans" cxnId="{7913AE5D-CC1F-4488-B31E-11BB966D69C3}">
      <dgm:prSet/>
      <dgm:spPr/>
      <dgm:t>
        <a:bodyPr/>
        <a:lstStyle/>
        <a:p>
          <a:pPr rtl="1"/>
          <a:endParaRPr lang="ar-SA"/>
        </a:p>
      </dgm:t>
    </dgm:pt>
    <dgm:pt modelId="{7D8DC7AD-994A-48FC-B101-F2BEB7FB848A}" type="pres">
      <dgm:prSet presAssocID="{80122D40-FB2A-4FE0-9328-86979EB9A0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20F7D1C-C3DD-4ABD-B7B9-707527B7340D}" type="pres">
      <dgm:prSet presAssocID="{60532EEB-1367-4706-AA46-4714B823096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5C61FEB-DB8F-45A2-B12F-DBFCA3F84AF0}" type="presOf" srcId="{60532EEB-1367-4706-AA46-4714B823096B}" destId="{520F7D1C-C3DD-4ABD-B7B9-707527B7340D}" srcOrd="0" destOrd="0" presId="urn:microsoft.com/office/officeart/2005/8/layout/vList2"/>
    <dgm:cxn modelId="{7913AE5D-CC1F-4488-B31E-11BB966D69C3}" srcId="{80122D40-FB2A-4FE0-9328-86979EB9A0CD}" destId="{60532EEB-1367-4706-AA46-4714B823096B}" srcOrd="0" destOrd="0" parTransId="{D1B75B18-19F0-4D5B-AA99-8D70F14C1B88}" sibTransId="{B02E78D7-08B2-4E34-AA10-CAAA8C525FFD}"/>
    <dgm:cxn modelId="{ADDB07C5-E590-455F-8890-123070819279}" type="presOf" srcId="{80122D40-FB2A-4FE0-9328-86979EB9A0CD}" destId="{7D8DC7AD-994A-48FC-B101-F2BEB7FB848A}" srcOrd="0" destOrd="0" presId="urn:microsoft.com/office/officeart/2005/8/layout/vList2"/>
    <dgm:cxn modelId="{AF403E15-5AAF-4628-BE5F-54E5961780D2}" type="presParOf" srcId="{7D8DC7AD-994A-48FC-B101-F2BEB7FB848A}" destId="{520F7D1C-C3DD-4ABD-B7B9-707527B734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68729-3A4C-4B78-B8EA-73A66EFD3470}">
      <dsp:nvSpPr>
        <dsp:cNvPr id="0" name=""/>
        <dsp:cNvSpPr/>
      </dsp:nvSpPr>
      <dsp:spPr>
        <a:xfrm>
          <a:off x="0" y="278066"/>
          <a:ext cx="6815669" cy="959400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b="1" kern="1200" dirty="0" smtClean="0"/>
            <a:t>دور المعالجة في حالات تخفيف الوزن</a:t>
          </a:r>
          <a:endParaRPr lang="ar-SA" sz="4100" b="1" kern="1200" dirty="0"/>
        </a:p>
      </dsp:txBody>
      <dsp:txXfrm>
        <a:off x="46834" y="324900"/>
        <a:ext cx="6722001" cy="8657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1778C-5673-4B9F-BCD8-D33064A806CF}">
      <dsp:nvSpPr>
        <dsp:cNvPr id="0" name=""/>
        <dsp:cNvSpPr/>
      </dsp:nvSpPr>
      <dsp:spPr>
        <a:xfrm>
          <a:off x="0" y="145600"/>
          <a:ext cx="6815669" cy="1029600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/>
            <a:t>المؤتمر الدولي الطبي الثالث - حماه</a:t>
          </a:r>
          <a:endParaRPr lang="ar-SA" sz="4400" b="1" kern="1200" dirty="0"/>
        </a:p>
      </dsp:txBody>
      <dsp:txXfrm>
        <a:off x="50261" y="195861"/>
        <a:ext cx="6715147" cy="92907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11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7247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47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121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5618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75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91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325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91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036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46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7231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8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09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8799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52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9509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484">
              <a:srgbClr val="C00000"/>
            </a:gs>
            <a:gs pos="17204">
              <a:srgbClr val="0070C0"/>
            </a:gs>
            <a:gs pos="40860">
              <a:srgbClr val="FF0000"/>
            </a:gs>
            <a:gs pos="56000">
              <a:srgbClr val="00B0F0"/>
            </a:gs>
            <a:gs pos="100000">
              <a:srgbClr val="7030A0"/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987E11-17B7-4986-99B5-101DE6FA3799}" type="datetimeFigureOut">
              <a:rPr lang="ar-SA" smtClean="0"/>
              <a:t>9/17/1442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0E4848-3B3D-48F8-8ACC-C7CB4ADB287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9478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3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Layout" Target="../diagrams/layout18.xml"/><Relationship Id="rId7" Type="http://schemas.openxmlformats.org/officeDocument/2006/relationships/image" Target="../media/image16.jpg"/><Relationship Id="rId12" Type="http://schemas.microsoft.com/office/2007/relationships/diagramDrawing" Target="../diagrams/drawing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11" Type="http://schemas.openxmlformats.org/officeDocument/2006/relationships/diagramColors" Target="../diagrams/colors19.xml"/><Relationship Id="rId5" Type="http://schemas.openxmlformats.org/officeDocument/2006/relationships/diagramColors" Target="../diagrams/colors18.xml"/><Relationship Id="rId10" Type="http://schemas.openxmlformats.org/officeDocument/2006/relationships/diagramQuickStyle" Target="../diagrams/quickStyle19.xml"/><Relationship Id="rId4" Type="http://schemas.openxmlformats.org/officeDocument/2006/relationships/diagramQuickStyle" Target="../diagrams/quickStyle18.xml"/><Relationship Id="rId9" Type="http://schemas.openxmlformats.org/officeDocument/2006/relationships/diagramLayout" Target="../diagrams/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Layout" Target="../diagrams/layout20.xml"/><Relationship Id="rId7" Type="http://schemas.openxmlformats.org/officeDocument/2006/relationships/image" Target="../media/image17.jpg"/><Relationship Id="rId12" Type="http://schemas.microsoft.com/office/2007/relationships/diagramDrawing" Target="../diagrams/drawing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11" Type="http://schemas.openxmlformats.org/officeDocument/2006/relationships/diagramColors" Target="../diagrams/colors21.xml"/><Relationship Id="rId5" Type="http://schemas.openxmlformats.org/officeDocument/2006/relationships/diagramColors" Target="../diagrams/colors20.xml"/><Relationship Id="rId10" Type="http://schemas.openxmlformats.org/officeDocument/2006/relationships/diagramQuickStyle" Target="../diagrams/quickStyle21.xml"/><Relationship Id="rId4" Type="http://schemas.openxmlformats.org/officeDocument/2006/relationships/diagramQuickStyle" Target="../diagrams/quickStyle20.xml"/><Relationship Id="rId9" Type="http://schemas.openxmlformats.org/officeDocument/2006/relationships/diagramLayout" Target="../diagrams/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Layout" Target="../diagrams/layout22.xml"/><Relationship Id="rId7" Type="http://schemas.openxmlformats.org/officeDocument/2006/relationships/image" Target="../media/image18.jpg"/><Relationship Id="rId12" Type="http://schemas.microsoft.com/office/2007/relationships/diagramDrawing" Target="../diagrams/drawing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11" Type="http://schemas.openxmlformats.org/officeDocument/2006/relationships/diagramColors" Target="../diagrams/colors23.xml"/><Relationship Id="rId5" Type="http://schemas.openxmlformats.org/officeDocument/2006/relationships/diagramColors" Target="../diagrams/colors22.xml"/><Relationship Id="rId10" Type="http://schemas.openxmlformats.org/officeDocument/2006/relationships/diagramQuickStyle" Target="../diagrams/quickStyle23.xml"/><Relationship Id="rId4" Type="http://schemas.openxmlformats.org/officeDocument/2006/relationships/diagramQuickStyle" Target="../diagrams/quickStyle22.xml"/><Relationship Id="rId9" Type="http://schemas.openxmlformats.org/officeDocument/2006/relationships/diagramLayout" Target="../diagrams/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openxmlformats.org/officeDocument/2006/relationships/image" Target="../media/image20.jpg"/><Relationship Id="rId3" Type="http://schemas.openxmlformats.org/officeDocument/2006/relationships/diagramLayout" Target="../diagrams/layout24.xml"/><Relationship Id="rId7" Type="http://schemas.openxmlformats.org/officeDocument/2006/relationships/image" Target="../media/image19.jpg"/><Relationship Id="rId12" Type="http://schemas.microsoft.com/office/2007/relationships/diagramDrawing" Target="../diagrams/drawing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11" Type="http://schemas.openxmlformats.org/officeDocument/2006/relationships/diagramColors" Target="../diagrams/colors25.xml"/><Relationship Id="rId5" Type="http://schemas.openxmlformats.org/officeDocument/2006/relationships/diagramColors" Target="../diagrams/colors24.xml"/><Relationship Id="rId10" Type="http://schemas.openxmlformats.org/officeDocument/2006/relationships/diagramQuickStyle" Target="../diagrams/quickStyle25.xml"/><Relationship Id="rId4" Type="http://schemas.openxmlformats.org/officeDocument/2006/relationships/diagramQuickStyle" Target="../diagrams/quickStyle24.xml"/><Relationship Id="rId9" Type="http://schemas.openxmlformats.org/officeDocument/2006/relationships/diagramLayout" Target="../diagrams/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image" Target="../media/image22.jpg"/><Relationship Id="rId3" Type="http://schemas.openxmlformats.org/officeDocument/2006/relationships/diagramLayout" Target="../diagrams/layout26.xml"/><Relationship Id="rId7" Type="http://schemas.openxmlformats.org/officeDocument/2006/relationships/image" Target="../media/image21.jpg"/><Relationship Id="rId12" Type="http://schemas.microsoft.com/office/2007/relationships/diagramDrawing" Target="../diagrams/drawing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6.xml"/><Relationship Id="rId11" Type="http://schemas.openxmlformats.org/officeDocument/2006/relationships/diagramColors" Target="../diagrams/colors27.xml"/><Relationship Id="rId5" Type="http://schemas.openxmlformats.org/officeDocument/2006/relationships/diagramColors" Target="../diagrams/colors26.xml"/><Relationship Id="rId10" Type="http://schemas.openxmlformats.org/officeDocument/2006/relationships/diagramQuickStyle" Target="../diagrams/quickStyle27.xml"/><Relationship Id="rId4" Type="http://schemas.openxmlformats.org/officeDocument/2006/relationships/diagramQuickStyle" Target="../diagrams/quickStyle26.xml"/><Relationship Id="rId9" Type="http://schemas.openxmlformats.org/officeDocument/2006/relationships/diagramLayout" Target="../diagrams/layout27.xml"/><Relationship Id="rId1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13" Type="http://schemas.openxmlformats.org/officeDocument/2006/relationships/image" Target="../media/image26.png"/><Relationship Id="rId3" Type="http://schemas.openxmlformats.org/officeDocument/2006/relationships/diagramLayout" Target="../diagrams/layout28.xml"/><Relationship Id="rId7" Type="http://schemas.openxmlformats.org/officeDocument/2006/relationships/image" Target="../media/image25.jpg"/><Relationship Id="rId12" Type="http://schemas.microsoft.com/office/2007/relationships/diagramDrawing" Target="../diagrams/drawing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8.xml"/><Relationship Id="rId11" Type="http://schemas.openxmlformats.org/officeDocument/2006/relationships/diagramColors" Target="../diagrams/colors29.xml"/><Relationship Id="rId5" Type="http://schemas.openxmlformats.org/officeDocument/2006/relationships/diagramColors" Target="../diagrams/colors28.xml"/><Relationship Id="rId15" Type="http://schemas.openxmlformats.org/officeDocument/2006/relationships/image" Target="../media/image28.jpg"/><Relationship Id="rId10" Type="http://schemas.openxmlformats.org/officeDocument/2006/relationships/diagramQuickStyle" Target="../diagrams/quickStyle29.xml"/><Relationship Id="rId4" Type="http://schemas.openxmlformats.org/officeDocument/2006/relationships/diagramQuickStyle" Target="../diagrams/quickStyle28.xml"/><Relationship Id="rId9" Type="http://schemas.openxmlformats.org/officeDocument/2006/relationships/diagramLayout" Target="../diagrams/layout29.xml"/><Relationship Id="rId1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1.xml"/><Relationship Id="rId13" Type="http://schemas.openxmlformats.org/officeDocument/2006/relationships/image" Target="../media/image30.jpg"/><Relationship Id="rId3" Type="http://schemas.openxmlformats.org/officeDocument/2006/relationships/diagramLayout" Target="../diagrams/layout30.xml"/><Relationship Id="rId7" Type="http://schemas.openxmlformats.org/officeDocument/2006/relationships/image" Target="../media/image29.jpg"/><Relationship Id="rId12" Type="http://schemas.microsoft.com/office/2007/relationships/diagramDrawing" Target="../diagrams/drawing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0.xml"/><Relationship Id="rId11" Type="http://schemas.openxmlformats.org/officeDocument/2006/relationships/diagramColors" Target="../diagrams/colors31.xml"/><Relationship Id="rId5" Type="http://schemas.openxmlformats.org/officeDocument/2006/relationships/diagramColors" Target="../diagrams/colors30.xml"/><Relationship Id="rId10" Type="http://schemas.openxmlformats.org/officeDocument/2006/relationships/diagramQuickStyle" Target="../diagrams/quickStyle31.xml"/><Relationship Id="rId4" Type="http://schemas.openxmlformats.org/officeDocument/2006/relationships/diagramQuickStyle" Target="../diagrams/quickStyle30.xml"/><Relationship Id="rId9" Type="http://schemas.openxmlformats.org/officeDocument/2006/relationships/diagramLayout" Target="../diagrams/layout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3.xml"/><Relationship Id="rId3" Type="http://schemas.openxmlformats.org/officeDocument/2006/relationships/diagramLayout" Target="../diagrams/layout32.xml"/><Relationship Id="rId7" Type="http://schemas.openxmlformats.org/officeDocument/2006/relationships/image" Target="../media/image31.jpg"/><Relationship Id="rId12" Type="http://schemas.microsoft.com/office/2007/relationships/diagramDrawing" Target="../diagrams/drawing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2.xml"/><Relationship Id="rId11" Type="http://schemas.openxmlformats.org/officeDocument/2006/relationships/diagramColors" Target="../diagrams/colors33.xml"/><Relationship Id="rId5" Type="http://schemas.openxmlformats.org/officeDocument/2006/relationships/diagramColors" Target="../diagrams/colors32.xml"/><Relationship Id="rId10" Type="http://schemas.openxmlformats.org/officeDocument/2006/relationships/diagramQuickStyle" Target="../diagrams/quickStyle33.xml"/><Relationship Id="rId4" Type="http://schemas.openxmlformats.org/officeDocument/2006/relationships/diagramQuickStyle" Target="../diagrams/quickStyle32.xml"/><Relationship Id="rId9" Type="http://schemas.openxmlformats.org/officeDocument/2006/relationships/diagramLayout" Target="../diagrams/layout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diagramLayout" Target="../diagrams/layout34.xml"/><Relationship Id="rId7" Type="http://schemas.openxmlformats.org/officeDocument/2006/relationships/image" Target="../media/image32.jp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Layout" Target="../diagrams/layout14.xml"/><Relationship Id="rId7" Type="http://schemas.openxmlformats.org/officeDocument/2006/relationships/image" Target="../media/image10.jpg"/><Relationship Id="rId12" Type="http://schemas.microsoft.com/office/2007/relationships/diagramDrawing" Target="../diagrams/drawing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11" Type="http://schemas.openxmlformats.org/officeDocument/2006/relationships/diagramColors" Target="../diagrams/colors15.xml"/><Relationship Id="rId5" Type="http://schemas.openxmlformats.org/officeDocument/2006/relationships/diagramColors" Target="../diagrams/colors14.xml"/><Relationship Id="rId10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4.xml"/><Relationship Id="rId9" Type="http://schemas.openxmlformats.org/officeDocument/2006/relationships/diagramLayout" Target="../diagrams/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1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830777089"/>
              </p:ext>
            </p:extLst>
          </p:nvPr>
        </p:nvGraphicFramePr>
        <p:xfrm>
          <a:off x="2692398" y="1871131"/>
          <a:ext cx="6815669" cy="1515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754466560"/>
              </p:ext>
            </p:extLst>
          </p:nvPr>
        </p:nvGraphicFramePr>
        <p:xfrm>
          <a:off x="2692398" y="3657597"/>
          <a:ext cx="6815669" cy="1320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762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2865508836"/>
              </p:ext>
            </p:extLst>
          </p:nvPr>
        </p:nvGraphicFramePr>
        <p:xfrm>
          <a:off x="1350976" y="897069"/>
          <a:ext cx="9417108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42" y="2961138"/>
            <a:ext cx="2143125" cy="21431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عنصر نائب للمحتوى 5"/>
          <p:cNvPicPr>
            <a:picLocks noGrp="1" noChangeAspect="1"/>
          </p:cNvPicPr>
          <p:nvPr>
            <p:ph sz="half" idx="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2" b="6089"/>
          <a:stretch/>
        </p:blipFill>
        <p:spPr>
          <a:xfrm>
            <a:off x="3798595" y="2934269"/>
            <a:ext cx="3539116" cy="216999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40" y="2934269"/>
            <a:ext cx="2652653" cy="216183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3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662012965"/>
              </p:ext>
            </p:extLst>
          </p:nvPr>
        </p:nvGraphicFramePr>
        <p:xfrm>
          <a:off x="1460310" y="938011"/>
          <a:ext cx="9362365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عنصر نائب للمحتوى 6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0" y="2756848"/>
            <a:ext cx="4444905" cy="280476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عنصر نائب للمحتوى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2412501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933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859609295"/>
              </p:ext>
            </p:extLst>
          </p:nvPr>
        </p:nvGraphicFramePr>
        <p:xfrm>
          <a:off x="1378424" y="951660"/>
          <a:ext cx="9430149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عنصر نائب للمحتوى 6"/>
          <p:cNvPicPr>
            <a:picLocks noGrp="1" noChangeAspect="1"/>
          </p:cNvPicPr>
          <p:nvPr>
            <p:ph sz="half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12735"/>
          <a:stretch/>
        </p:blipFill>
        <p:spPr>
          <a:xfrm>
            <a:off x="1521724" y="2519188"/>
            <a:ext cx="3944203" cy="334499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عنصر نائب للمحتوى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6300188"/>
              </p:ext>
            </p:extLst>
          </p:nvPr>
        </p:nvGraphicFramePr>
        <p:xfrm>
          <a:off x="5813946" y="2560638"/>
          <a:ext cx="5085830" cy="33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591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040658063"/>
              </p:ext>
            </p:extLst>
          </p:nvPr>
        </p:nvGraphicFramePr>
        <p:xfrm>
          <a:off x="1403132" y="907889"/>
          <a:ext cx="9407798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93" y="2837793"/>
            <a:ext cx="4503026" cy="260358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عنصر نائب للمحتوى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3405549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2544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9374856"/>
              </p:ext>
            </p:extLst>
          </p:nvPr>
        </p:nvGraphicFramePr>
        <p:xfrm>
          <a:off x="1418897" y="939419"/>
          <a:ext cx="9360501" cy="145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عنصر نائب للمحتوى 6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80" y="2940268"/>
            <a:ext cx="3248639" cy="249883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عنصر نائب للمحتوى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2721728"/>
              </p:ext>
            </p:extLst>
          </p:nvPr>
        </p:nvGraphicFramePr>
        <p:xfrm>
          <a:off x="7882759" y="2560638"/>
          <a:ext cx="3017016" cy="33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93" y="2940268"/>
            <a:ext cx="2696847" cy="249883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804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854858889"/>
              </p:ext>
            </p:extLst>
          </p:nvPr>
        </p:nvGraphicFramePr>
        <p:xfrm>
          <a:off x="1426275" y="1002482"/>
          <a:ext cx="8911687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64" y="2555037"/>
            <a:ext cx="3057637" cy="157974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عنصر نائب للمحتوى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0205286"/>
              </p:ext>
            </p:extLst>
          </p:nvPr>
        </p:nvGraphicFramePr>
        <p:xfrm>
          <a:off x="7911230" y="2599187"/>
          <a:ext cx="2442498" cy="334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06" y="2555036"/>
            <a:ext cx="2695903" cy="346726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35" y="4279273"/>
            <a:ext cx="3057637" cy="17430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1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1" y="1008993"/>
            <a:ext cx="9680027" cy="484001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5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188036969"/>
              </p:ext>
            </p:extLst>
          </p:nvPr>
        </p:nvGraphicFramePr>
        <p:xfrm>
          <a:off x="1434662" y="907889"/>
          <a:ext cx="9313205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عنصر نائب للمحتوى 6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37" y="2617957"/>
            <a:ext cx="1958931" cy="1614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عنصر نائب للمحتوى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6218908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86" y="2617957"/>
            <a:ext cx="1901661" cy="1610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r="14289"/>
          <a:stretch/>
        </p:blipFill>
        <p:spPr>
          <a:xfrm>
            <a:off x="1667138" y="4360134"/>
            <a:ext cx="1958930" cy="1614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86" y="4360133"/>
            <a:ext cx="1906915" cy="1614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39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077646617"/>
              </p:ext>
            </p:extLst>
          </p:nvPr>
        </p:nvGraphicFramePr>
        <p:xfrm>
          <a:off x="1371600" y="939420"/>
          <a:ext cx="9475077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عنصر نائب للمحتوى 6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12" y="4493801"/>
            <a:ext cx="2819400" cy="161925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عنصر نائب للمحتوى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8253540"/>
              </p:ext>
            </p:extLst>
          </p:nvPr>
        </p:nvGraphicFramePr>
        <p:xfrm>
          <a:off x="4493172" y="2655231"/>
          <a:ext cx="6406603" cy="33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12" y="2509837"/>
            <a:ext cx="2819400" cy="18383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203815722"/>
              </p:ext>
            </p:extLst>
          </p:nvPr>
        </p:nvGraphicFramePr>
        <p:xfrm>
          <a:off x="1298448" y="907889"/>
          <a:ext cx="9622839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عنصر نائب للمحتوى 3"/>
          <p:cNvPicPr>
            <a:picLocks noGrp="1" noChangeAspect="1"/>
          </p:cNvPicPr>
          <p:nvPr>
            <p:ph sz="half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3205" r="2481" b="2824"/>
          <a:stretch/>
        </p:blipFill>
        <p:spPr>
          <a:xfrm>
            <a:off x="1425653" y="2711670"/>
            <a:ext cx="4486415" cy="331075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عنصر نائب للمحتوى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7189548"/>
              </p:ext>
            </p:extLst>
          </p:nvPr>
        </p:nvGraphicFramePr>
        <p:xfrm>
          <a:off x="6096000" y="2520360"/>
          <a:ext cx="4750676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636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2904677616"/>
              </p:ext>
            </p:extLst>
          </p:nvPr>
        </p:nvGraphicFramePr>
        <p:xfrm>
          <a:off x="1392072" y="907889"/>
          <a:ext cx="9403307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عنصر نائب للمحتوى 6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81" y="2634456"/>
            <a:ext cx="3162300" cy="31623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عنصر نائب للمحتوى 1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33" y="2634456"/>
            <a:ext cx="3162300" cy="316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97783735"/>
              </p:ext>
            </p:extLst>
          </p:nvPr>
        </p:nvGraphicFramePr>
        <p:xfrm>
          <a:off x="1434663" y="907889"/>
          <a:ext cx="9360500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00" y="2788021"/>
            <a:ext cx="4266575" cy="285472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عنصر نائب للمحتوى 1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09" y="2788021"/>
            <a:ext cx="4277046" cy="2854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69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478266175"/>
              </p:ext>
            </p:extLst>
          </p:nvPr>
        </p:nvGraphicFramePr>
        <p:xfrm>
          <a:off x="1295402" y="982132"/>
          <a:ext cx="9601196" cy="488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236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805760473"/>
              </p:ext>
            </p:extLst>
          </p:nvPr>
        </p:nvGraphicFramePr>
        <p:xfrm>
          <a:off x="1351128" y="787886"/>
          <a:ext cx="9444251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عنصر نائب للمحتوى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976777"/>
              </p:ext>
            </p:extLst>
          </p:nvPr>
        </p:nvGraphicFramePr>
        <p:xfrm>
          <a:off x="1298575" y="2560638"/>
          <a:ext cx="4718050" cy="33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عنصر نائب للمحتوى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5416860"/>
              </p:ext>
            </p:extLst>
          </p:nvPr>
        </p:nvGraphicFramePr>
        <p:xfrm>
          <a:off x="1387366" y="2560638"/>
          <a:ext cx="9512409" cy="33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3316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379337314"/>
              </p:ext>
            </p:extLst>
          </p:nvPr>
        </p:nvGraphicFramePr>
        <p:xfrm>
          <a:off x="1295402" y="982132"/>
          <a:ext cx="9601196" cy="130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ar-SA"/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2136122"/>
              </p:ext>
            </p:extLst>
          </p:nvPr>
        </p:nvGraphicFramePr>
        <p:xfrm>
          <a:off x="1298448" y="2560320"/>
          <a:ext cx="9601200" cy="331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952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843930507"/>
              </p:ext>
            </p:extLst>
          </p:nvPr>
        </p:nvGraphicFramePr>
        <p:xfrm>
          <a:off x="1295402" y="982132"/>
          <a:ext cx="9601196" cy="130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عنصر نائب للمحتوى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6494435"/>
              </p:ext>
            </p:extLst>
          </p:nvPr>
        </p:nvGraphicFramePr>
        <p:xfrm>
          <a:off x="1298448" y="2560320"/>
          <a:ext cx="9598150" cy="331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206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65" y="982132"/>
            <a:ext cx="9477700" cy="488844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1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445530754"/>
              </p:ext>
            </p:extLst>
          </p:nvPr>
        </p:nvGraphicFramePr>
        <p:xfrm>
          <a:off x="1351128" y="928049"/>
          <a:ext cx="9430603" cy="127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عنصر نائب للمحتوى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1106789"/>
              </p:ext>
            </p:extLst>
          </p:nvPr>
        </p:nvGraphicFramePr>
        <p:xfrm>
          <a:off x="1298575" y="2560638"/>
          <a:ext cx="4718050" cy="33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عنصر نائب للمحتوى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5479926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6114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875930890"/>
              </p:ext>
            </p:extLst>
          </p:nvPr>
        </p:nvGraphicFramePr>
        <p:xfrm>
          <a:off x="1433015" y="1006250"/>
          <a:ext cx="9463584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عنصر نائب للمحتوى 5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61" y="2619999"/>
            <a:ext cx="3566313" cy="325586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عنصر نائب للمحتوى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4533806"/>
              </p:ext>
            </p:extLst>
          </p:nvPr>
        </p:nvGraphicFramePr>
        <p:xfrm>
          <a:off x="6180670" y="2915713"/>
          <a:ext cx="4718304" cy="263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38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146252763"/>
              </p:ext>
            </p:extLst>
          </p:nvPr>
        </p:nvGraphicFramePr>
        <p:xfrm>
          <a:off x="1405719" y="924362"/>
          <a:ext cx="9430603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58" y="2694625"/>
            <a:ext cx="4452014" cy="285881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عنصر نائب للمحتوى 5"/>
          <p:cNvPicPr>
            <a:picLocks noGrp="1" noChangeAspect="1"/>
          </p:cNvPicPr>
          <p:nvPr>
            <p:ph sz="half" idx="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t="3268" r="10331" b="7758"/>
          <a:stretch/>
        </p:blipFill>
        <p:spPr>
          <a:xfrm>
            <a:off x="6984810" y="2694626"/>
            <a:ext cx="2868874" cy="285881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7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552</TotalTime>
  <Words>416</Words>
  <Application>Microsoft Office PowerPoint</Application>
  <PresentationFormat>ملء الشاشة</PresentationFormat>
  <Paragraphs>75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5" baseType="lpstr">
      <vt:lpstr>Arial</vt:lpstr>
      <vt:lpstr>Garamond</vt:lpstr>
      <vt:lpstr>Times New Roman</vt:lpstr>
      <vt:lpstr>عضوي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 المعالجة وأخصائي التغذية في حالات تخفيف الوزن</dc:title>
  <dc:creator>M-Ali</dc:creator>
  <cp:lastModifiedBy>M-Ali</cp:lastModifiedBy>
  <cp:revision>184</cp:revision>
  <dcterms:created xsi:type="dcterms:W3CDTF">2016-10-11T18:53:42Z</dcterms:created>
  <dcterms:modified xsi:type="dcterms:W3CDTF">2021-04-27T21:40:41Z</dcterms:modified>
</cp:coreProperties>
</file>