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  <p:sldMasterId id="2147483696" r:id="rId3"/>
    <p:sldMasterId id="2147484032" r:id="rId4"/>
  </p:sldMasterIdLst>
  <p:notesMasterIdLst>
    <p:notesMasterId r:id="rId25"/>
  </p:notesMasterIdLst>
  <p:sldIdLst>
    <p:sldId id="273" r:id="rId5"/>
    <p:sldId id="272" r:id="rId6"/>
    <p:sldId id="288" r:id="rId7"/>
    <p:sldId id="275" r:id="rId8"/>
    <p:sldId id="278" r:id="rId9"/>
    <p:sldId id="277" r:id="rId10"/>
    <p:sldId id="258" r:id="rId11"/>
    <p:sldId id="279" r:id="rId12"/>
    <p:sldId id="283" r:id="rId13"/>
    <p:sldId id="259" r:id="rId14"/>
    <p:sldId id="282" r:id="rId15"/>
    <p:sldId id="281" r:id="rId16"/>
    <p:sldId id="265" r:id="rId17"/>
    <p:sldId id="266" r:id="rId18"/>
    <p:sldId id="267" r:id="rId19"/>
    <p:sldId id="268" r:id="rId20"/>
    <p:sldId id="269" r:id="rId21"/>
    <p:sldId id="270" r:id="rId22"/>
    <p:sldId id="287" r:id="rId23"/>
    <p:sldId id="285" r:id="rId24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  <a:srgbClr val="F10FD1"/>
    <a:srgbClr val="FF6600"/>
    <a:srgbClr val="99FF66"/>
    <a:srgbClr val="FB9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515" autoAdjust="0"/>
    <p:restoredTop sz="94660"/>
  </p:normalViewPr>
  <p:slideViewPr>
    <p:cSldViewPr>
      <p:cViewPr>
        <p:scale>
          <a:sx n="68" d="100"/>
          <a:sy n="68" d="100"/>
        </p:scale>
        <p:origin x="-169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fif"/><Relationship Id="rId1" Type="http://schemas.openxmlformats.org/officeDocument/2006/relationships/image" Target="../media/image19.jp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1.jfif"/><Relationship Id="rId7" Type="http://schemas.openxmlformats.org/officeDocument/2006/relationships/image" Target="../media/image24.jpg"/><Relationship Id="rId2" Type="http://schemas.openxmlformats.org/officeDocument/2006/relationships/image" Target="../media/image16.jpg"/><Relationship Id="rId1" Type="http://schemas.openxmlformats.org/officeDocument/2006/relationships/hyperlink" Target="https://www.webteb.com/hematology/%D8%AD%D9%85%D8%B6-%D8%A7%D9%84%D9%84%D8%A7%D9%83%D8%AA%D9%8A%D9%83" TargetMode="External"/><Relationship Id="rId6" Type="http://schemas.openxmlformats.org/officeDocument/2006/relationships/image" Target="../media/image23.jpg"/><Relationship Id="rId5" Type="http://schemas.microsoft.com/office/2007/relationships/hdphoto" Target="../media/hdphoto1.wdp"/><Relationship Id="rId4" Type="http://schemas.openxmlformats.org/officeDocument/2006/relationships/image" Target="../media/image22.jpeg"/><Relationship Id="rId9" Type="http://schemas.openxmlformats.org/officeDocument/2006/relationships/image" Target="../media/image26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20.jf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fif"/><Relationship Id="rId1" Type="http://schemas.openxmlformats.org/officeDocument/2006/relationships/image" Target="../media/image19.jp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bteb.com/hematology/%D8%AD%D9%85%D8%B6-%D8%A7%D9%84%D9%84%D8%A7%D9%83%D8%AA%D9%8A%D9%83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5.jpg"/><Relationship Id="rId2" Type="http://schemas.openxmlformats.org/officeDocument/2006/relationships/image" Target="../media/image21.jfif"/><Relationship Id="rId1" Type="http://schemas.openxmlformats.org/officeDocument/2006/relationships/image" Target="../media/image16.jpg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microsoft.com/office/2007/relationships/hdphoto" Target="../media/hdphoto1.wdp"/><Relationship Id="rId9" Type="http://schemas.openxmlformats.org/officeDocument/2006/relationships/image" Target="../media/image26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20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3AB8D-16BD-4BE4-BAE6-91793F3AF202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Y"/>
        </a:p>
      </dgm:t>
    </dgm:pt>
    <dgm:pt modelId="{C6EC0116-9DCC-4775-ACE2-A72B4C65BBF8}">
      <dgm:prSet/>
      <dgm:spPr/>
      <dgm:t>
        <a:bodyPr/>
        <a:lstStyle/>
        <a:p>
          <a:pPr rtl="1"/>
          <a:r>
            <a:rPr lang="ar-SY" dirty="0" smtClean="0"/>
            <a:t>و</a:t>
          </a:r>
          <a:r>
            <a:rPr lang="ar-SA" dirty="0" smtClean="0"/>
            <a:t> </a:t>
          </a:r>
          <a:r>
            <a:rPr lang="ar-SY" dirty="0" smtClean="0"/>
            <a:t>هو </a:t>
          </a:r>
          <a:r>
            <a:rPr lang="ar-SA" dirty="0" smtClean="0"/>
            <a:t>تشخيص وعلاج الحالات المرضية والمشاكل والاضطرابات الحركية </a:t>
          </a:r>
          <a:endParaRPr lang="ar-SY" dirty="0" smtClean="0"/>
        </a:p>
      </dgm:t>
    </dgm:pt>
    <dgm:pt modelId="{7CC1A108-5ACB-4E38-8427-8D8652661326}" type="parTrans" cxnId="{A068BE57-4686-4CB5-A0F4-6A648445E5E3}">
      <dgm:prSet/>
      <dgm:spPr/>
      <dgm:t>
        <a:bodyPr/>
        <a:lstStyle/>
        <a:p>
          <a:pPr rtl="1"/>
          <a:endParaRPr lang="ar-SY"/>
        </a:p>
      </dgm:t>
    </dgm:pt>
    <dgm:pt modelId="{E9CD793A-274A-4B69-88AF-12644A275281}" type="sibTrans" cxnId="{A068BE57-4686-4CB5-A0F4-6A648445E5E3}">
      <dgm:prSet/>
      <dgm:spPr/>
      <dgm:t>
        <a:bodyPr/>
        <a:lstStyle/>
        <a:p>
          <a:pPr rtl="1"/>
          <a:endParaRPr lang="ar-SY"/>
        </a:p>
      </dgm:t>
    </dgm:pt>
    <dgm:pt modelId="{D7DE609D-8B6F-42F9-8E09-DD81B713D2C0}">
      <dgm:prSet/>
      <dgm:spPr/>
      <dgm:t>
        <a:bodyPr/>
        <a:lstStyle/>
        <a:p>
          <a:pPr rtl="1"/>
          <a:r>
            <a:rPr lang="ar-SA" dirty="0" smtClean="0"/>
            <a:t>وتأهيل المصابين باستخدام مختلف الوسائل الفيزيائية والتمارين العلاجية </a:t>
          </a:r>
          <a:endParaRPr lang="ar-SY" dirty="0"/>
        </a:p>
      </dgm:t>
    </dgm:pt>
    <dgm:pt modelId="{490A4174-BB59-49DC-A004-D4152C1F3A24}" type="parTrans" cxnId="{DC1BE0D7-13B9-416A-9106-D91A8DB29AEA}">
      <dgm:prSet/>
      <dgm:spPr/>
      <dgm:t>
        <a:bodyPr/>
        <a:lstStyle/>
        <a:p>
          <a:pPr rtl="1"/>
          <a:endParaRPr lang="ar-SY"/>
        </a:p>
      </dgm:t>
    </dgm:pt>
    <dgm:pt modelId="{3CE67A8E-685C-4D1C-8806-8BB5F376DF7B}" type="sibTrans" cxnId="{DC1BE0D7-13B9-416A-9106-D91A8DB29AEA}">
      <dgm:prSet/>
      <dgm:spPr/>
      <dgm:t>
        <a:bodyPr/>
        <a:lstStyle/>
        <a:p>
          <a:pPr rtl="1"/>
          <a:endParaRPr lang="ar-SY"/>
        </a:p>
      </dgm:t>
    </dgm:pt>
    <dgm:pt modelId="{0A5770E2-3507-4F24-B7C7-DC81DB2BB968}">
      <dgm:prSet phldrT="[نص]"/>
      <dgm:spPr/>
      <dgm:t>
        <a:bodyPr/>
        <a:lstStyle/>
        <a:p>
          <a:pPr rtl="1"/>
          <a:r>
            <a:rPr lang="ar-SA" dirty="0" smtClean="0"/>
            <a:t>هو أحد فروع المهن الطبية </a:t>
          </a:r>
          <a:endParaRPr lang="ar-SY" dirty="0"/>
        </a:p>
      </dgm:t>
    </dgm:pt>
    <dgm:pt modelId="{1D56A967-6A94-4F4D-BB35-DA46AFBA9DCE}" type="parTrans" cxnId="{4A8F41BE-89A0-4F1B-929F-CA5960D6CB86}">
      <dgm:prSet/>
      <dgm:spPr/>
      <dgm:t>
        <a:bodyPr/>
        <a:lstStyle/>
        <a:p>
          <a:pPr rtl="1"/>
          <a:endParaRPr lang="ar-SY"/>
        </a:p>
      </dgm:t>
    </dgm:pt>
    <dgm:pt modelId="{9CF8EEAD-0A06-49D2-AB10-073F823C19E0}" type="sibTrans" cxnId="{4A8F41BE-89A0-4F1B-929F-CA5960D6CB86}">
      <dgm:prSet/>
      <dgm:spPr/>
      <dgm:t>
        <a:bodyPr/>
        <a:lstStyle/>
        <a:p>
          <a:pPr rtl="1"/>
          <a:endParaRPr lang="ar-SY"/>
        </a:p>
      </dgm:t>
    </dgm:pt>
    <dgm:pt modelId="{86D3E7AD-FB80-448A-8EB6-4701EC6F5914}">
      <dgm:prSet phldrT="[نص]"/>
      <dgm:spPr/>
      <dgm:t>
        <a:bodyPr/>
        <a:lstStyle/>
        <a:p>
          <a:pPr rtl="1"/>
          <a:r>
            <a:rPr lang="ar-SA" dirty="0" smtClean="0"/>
            <a:t>باستخدام وسائل طبيعية من خلال فهم حركة الجسم</a:t>
          </a:r>
          <a:endParaRPr lang="ar-SY" dirty="0"/>
        </a:p>
      </dgm:t>
    </dgm:pt>
    <dgm:pt modelId="{7E6D41E2-C977-4769-BE39-6F1EC4FCA5BE}" type="parTrans" cxnId="{2F4B39D8-DE07-4895-9FE0-0F90D4DA4ED7}">
      <dgm:prSet/>
      <dgm:spPr/>
      <dgm:t>
        <a:bodyPr/>
        <a:lstStyle/>
        <a:p>
          <a:pPr rtl="1"/>
          <a:endParaRPr lang="ar-SY"/>
        </a:p>
      </dgm:t>
    </dgm:pt>
    <dgm:pt modelId="{A37344E6-8829-4E07-BA69-F49A047AEDF8}" type="sibTrans" cxnId="{2F4B39D8-DE07-4895-9FE0-0F90D4DA4ED7}">
      <dgm:prSet/>
      <dgm:spPr/>
      <dgm:t>
        <a:bodyPr/>
        <a:lstStyle/>
        <a:p>
          <a:pPr rtl="1"/>
          <a:endParaRPr lang="ar-SY"/>
        </a:p>
      </dgm:t>
    </dgm:pt>
    <dgm:pt modelId="{722FCE84-85F2-4DB2-8D5F-BBD45042A56A}">
      <dgm:prSet/>
      <dgm:spPr/>
      <dgm:t>
        <a:bodyPr/>
        <a:lstStyle/>
        <a:p>
          <a:pPr rtl="1"/>
          <a:r>
            <a:rPr lang="ar-SA" dirty="0" smtClean="0"/>
            <a:t>وتخفيف وتصحيح آثار الإصابة والمرض</a:t>
          </a:r>
          <a:endParaRPr lang="ar-SY" dirty="0"/>
        </a:p>
      </dgm:t>
    </dgm:pt>
    <dgm:pt modelId="{80BE26D3-1849-44AF-A336-A0305215DB1B}" type="parTrans" cxnId="{78ED7862-C76B-48FB-849C-5486F0D707FD}">
      <dgm:prSet/>
      <dgm:spPr/>
      <dgm:t>
        <a:bodyPr/>
        <a:lstStyle/>
        <a:p>
          <a:pPr rtl="1"/>
          <a:endParaRPr lang="ar-SY"/>
        </a:p>
      </dgm:t>
    </dgm:pt>
    <dgm:pt modelId="{2B2C9F45-300B-48CF-AE27-6B8CBBD199BB}" type="sibTrans" cxnId="{78ED7862-C76B-48FB-849C-5486F0D707FD}">
      <dgm:prSet/>
      <dgm:spPr/>
      <dgm:t>
        <a:bodyPr/>
        <a:lstStyle/>
        <a:p>
          <a:pPr rtl="1"/>
          <a:endParaRPr lang="ar-SY"/>
        </a:p>
      </dgm:t>
    </dgm:pt>
    <dgm:pt modelId="{830E772A-D606-4708-B1C1-7308078F0B42}" type="pres">
      <dgm:prSet presAssocID="{F3D3AB8D-16BD-4BE4-BAE6-91793F3AF20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56FF2E79-4069-4BEA-920D-F5487709ADAC}" type="pres">
      <dgm:prSet presAssocID="{0A5770E2-3507-4F24-B7C7-DC81DB2BB968}" presName="composite" presStyleCnt="0"/>
      <dgm:spPr/>
    </dgm:pt>
    <dgm:pt modelId="{683C2A06-64D1-49D1-9E97-415DAFEE63F9}" type="pres">
      <dgm:prSet presAssocID="{0A5770E2-3507-4F24-B7C7-DC81DB2BB96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1F45414-E416-476D-8222-4DA9F580E415}" type="pres">
      <dgm:prSet presAssocID="{0A5770E2-3507-4F24-B7C7-DC81DB2BB96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179A9483-1DCA-4B42-A0C7-BC194DE2B755}" type="pres">
      <dgm:prSet presAssocID="{9CF8EEAD-0A06-49D2-AB10-073F823C19E0}" presName="spacing" presStyleCnt="0"/>
      <dgm:spPr/>
    </dgm:pt>
    <dgm:pt modelId="{E0100AEA-1218-4D05-A516-029CFD69731B}" type="pres">
      <dgm:prSet presAssocID="{C6EC0116-9DCC-4775-ACE2-A72B4C65BBF8}" presName="composite" presStyleCnt="0"/>
      <dgm:spPr/>
    </dgm:pt>
    <dgm:pt modelId="{1DF7E8C5-559E-4351-80B2-E9DB63C35CF2}" type="pres">
      <dgm:prSet presAssocID="{C6EC0116-9DCC-4775-ACE2-A72B4C65BBF8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EB0B3C0-0D9D-4E3E-8AC1-CD4D4D1640F0}" type="pres">
      <dgm:prSet presAssocID="{C6EC0116-9DCC-4775-ACE2-A72B4C65BBF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6EAF6717-6AB9-439E-8318-5C587E90DCBD}" type="pres">
      <dgm:prSet presAssocID="{E9CD793A-274A-4B69-88AF-12644A275281}" presName="spacing" presStyleCnt="0"/>
      <dgm:spPr/>
    </dgm:pt>
    <dgm:pt modelId="{A0130C40-71BA-496D-A933-A51679DBDE6A}" type="pres">
      <dgm:prSet presAssocID="{86D3E7AD-FB80-448A-8EB6-4701EC6F5914}" presName="composite" presStyleCnt="0"/>
      <dgm:spPr/>
    </dgm:pt>
    <dgm:pt modelId="{9394C0CB-096B-4A6F-8D73-D8FA70086A57}" type="pres">
      <dgm:prSet presAssocID="{86D3E7AD-FB80-448A-8EB6-4701EC6F5914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3BDAB35-87F4-42DB-B767-237AFC0A5D8B}" type="pres">
      <dgm:prSet presAssocID="{86D3E7AD-FB80-448A-8EB6-4701EC6F591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BDE62FF1-CCDC-42BF-B6E6-3C195DF7D437}" type="pres">
      <dgm:prSet presAssocID="{A37344E6-8829-4E07-BA69-F49A047AEDF8}" presName="spacing" presStyleCnt="0"/>
      <dgm:spPr/>
    </dgm:pt>
    <dgm:pt modelId="{C2BE50DF-B540-421F-B6FD-8E425F0633F7}" type="pres">
      <dgm:prSet presAssocID="{722FCE84-85F2-4DB2-8D5F-BBD45042A56A}" presName="composite" presStyleCnt="0"/>
      <dgm:spPr/>
    </dgm:pt>
    <dgm:pt modelId="{233699CB-3EAA-4FB4-BDAB-6928C2EA4DA9}" type="pres">
      <dgm:prSet presAssocID="{722FCE84-85F2-4DB2-8D5F-BBD45042A56A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19F2A2D-0423-4227-8B39-E68665459CE7}" type="pres">
      <dgm:prSet presAssocID="{722FCE84-85F2-4DB2-8D5F-BBD45042A56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ACA1B73E-CC8E-4209-90F4-3E3C8DD516F4}" type="pres">
      <dgm:prSet presAssocID="{2B2C9F45-300B-48CF-AE27-6B8CBBD199BB}" presName="spacing" presStyleCnt="0"/>
      <dgm:spPr/>
    </dgm:pt>
    <dgm:pt modelId="{A0178C08-9237-4FE8-92FD-4E8A7D99BCC8}" type="pres">
      <dgm:prSet presAssocID="{D7DE609D-8B6F-42F9-8E09-DD81B713D2C0}" presName="composite" presStyleCnt="0"/>
      <dgm:spPr/>
    </dgm:pt>
    <dgm:pt modelId="{DD180436-2B35-400D-85AD-997EFBF47AE8}" type="pres">
      <dgm:prSet presAssocID="{D7DE609D-8B6F-42F9-8E09-DD81B713D2C0}" presName="imgShp" presStyleLbl="fgImgPlace1" presStyleIdx="4" presStyleCnt="5" custLinFactNeighborX="-2560" custLinFactNeighborY="-428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CC93F57-7BD8-499E-99D3-CEEECC154440}" type="pres">
      <dgm:prSet presAssocID="{D7DE609D-8B6F-42F9-8E09-DD81B713D2C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78ED7862-C76B-48FB-849C-5486F0D707FD}" srcId="{F3D3AB8D-16BD-4BE4-BAE6-91793F3AF202}" destId="{722FCE84-85F2-4DB2-8D5F-BBD45042A56A}" srcOrd="3" destOrd="0" parTransId="{80BE26D3-1849-44AF-A336-A0305215DB1B}" sibTransId="{2B2C9F45-300B-48CF-AE27-6B8CBBD199BB}"/>
    <dgm:cxn modelId="{4604EB92-B6F1-49CD-BE9A-93ABA904E922}" type="presOf" srcId="{0A5770E2-3507-4F24-B7C7-DC81DB2BB968}" destId="{A1F45414-E416-476D-8222-4DA9F580E415}" srcOrd="0" destOrd="0" presId="urn:microsoft.com/office/officeart/2005/8/layout/vList3"/>
    <dgm:cxn modelId="{4A8F41BE-89A0-4F1B-929F-CA5960D6CB86}" srcId="{F3D3AB8D-16BD-4BE4-BAE6-91793F3AF202}" destId="{0A5770E2-3507-4F24-B7C7-DC81DB2BB968}" srcOrd="0" destOrd="0" parTransId="{1D56A967-6A94-4F4D-BB35-DA46AFBA9DCE}" sibTransId="{9CF8EEAD-0A06-49D2-AB10-073F823C19E0}"/>
    <dgm:cxn modelId="{DC1BE0D7-13B9-416A-9106-D91A8DB29AEA}" srcId="{F3D3AB8D-16BD-4BE4-BAE6-91793F3AF202}" destId="{D7DE609D-8B6F-42F9-8E09-DD81B713D2C0}" srcOrd="4" destOrd="0" parTransId="{490A4174-BB59-49DC-A004-D4152C1F3A24}" sibTransId="{3CE67A8E-685C-4D1C-8806-8BB5F376DF7B}"/>
    <dgm:cxn modelId="{2F4B39D8-DE07-4895-9FE0-0F90D4DA4ED7}" srcId="{F3D3AB8D-16BD-4BE4-BAE6-91793F3AF202}" destId="{86D3E7AD-FB80-448A-8EB6-4701EC6F5914}" srcOrd="2" destOrd="0" parTransId="{7E6D41E2-C977-4769-BE39-6F1EC4FCA5BE}" sibTransId="{A37344E6-8829-4E07-BA69-F49A047AEDF8}"/>
    <dgm:cxn modelId="{7178C84A-786D-4A30-AF57-6D0685E7F013}" type="presOf" srcId="{86D3E7AD-FB80-448A-8EB6-4701EC6F5914}" destId="{B3BDAB35-87F4-42DB-B767-237AFC0A5D8B}" srcOrd="0" destOrd="0" presId="urn:microsoft.com/office/officeart/2005/8/layout/vList3"/>
    <dgm:cxn modelId="{A068BE57-4686-4CB5-A0F4-6A648445E5E3}" srcId="{F3D3AB8D-16BD-4BE4-BAE6-91793F3AF202}" destId="{C6EC0116-9DCC-4775-ACE2-A72B4C65BBF8}" srcOrd="1" destOrd="0" parTransId="{7CC1A108-5ACB-4E38-8427-8D8652661326}" sibTransId="{E9CD793A-274A-4B69-88AF-12644A275281}"/>
    <dgm:cxn modelId="{AB14A469-A1F0-454C-B29C-1BBB411EFF19}" type="presOf" srcId="{722FCE84-85F2-4DB2-8D5F-BBD45042A56A}" destId="{E19F2A2D-0423-4227-8B39-E68665459CE7}" srcOrd="0" destOrd="0" presId="urn:microsoft.com/office/officeart/2005/8/layout/vList3"/>
    <dgm:cxn modelId="{AE6DE99E-234F-46EE-A675-5F61475E0081}" type="presOf" srcId="{C6EC0116-9DCC-4775-ACE2-A72B4C65BBF8}" destId="{2EB0B3C0-0D9D-4E3E-8AC1-CD4D4D1640F0}" srcOrd="0" destOrd="0" presId="urn:microsoft.com/office/officeart/2005/8/layout/vList3"/>
    <dgm:cxn modelId="{0A3E44A2-7AD5-40E9-9830-7E6277538CC8}" type="presOf" srcId="{D7DE609D-8B6F-42F9-8E09-DD81B713D2C0}" destId="{BCC93F57-7BD8-499E-99D3-CEEECC154440}" srcOrd="0" destOrd="0" presId="urn:microsoft.com/office/officeart/2005/8/layout/vList3"/>
    <dgm:cxn modelId="{F74196ED-FF37-48F5-8118-E8D816342E0C}" type="presOf" srcId="{F3D3AB8D-16BD-4BE4-BAE6-91793F3AF202}" destId="{830E772A-D606-4708-B1C1-7308078F0B42}" srcOrd="0" destOrd="0" presId="urn:microsoft.com/office/officeart/2005/8/layout/vList3"/>
    <dgm:cxn modelId="{14F34D98-B4CB-4887-87D6-D49B39B8DB68}" type="presParOf" srcId="{830E772A-D606-4708-B1C1-7308078F0B42}" destId="{56FF2E79-4069-4BEA-920D-F5487709ADAC}" srcOrd="0" destOrd="0" presId="urn:microsoft.com/office/officeart/2005/8/layout/vList3"/>
    <dgm:cxn modelId="{59D5155C-59F3-4906-9E6C-E2611E6C31C9}" type="presParOf" srcId="{56FF2E79-4069-4BEA-920D-F5487709ADAC}" destId="{683C2A06-64D1-49D1-9E97-415DAFEE63F9}" srcOrd="0" destOrd="0" presId="urn:microsoft.com/office/officeart/2005/8/layout/vList3"/>
    <dgm:cxn modelId="{06602246-1F71-471C-BF51-977CBCD779E8}" type="presParOf" srcId="{56FF2E79-4069-4BEA-920D-F5487709ADAC}" destId="{A1F45414-E416-476D-8222-4DA9F580E415}" srcOrd="1" destOrd="0" presId="urn:microsoft.com/office/officeart/2005/8/layout/vList3"/>
    <dgm:cxn modelId="{CF292294-E90A-4C2F-82B8-916EDA2C1E9D}" type="presParOf" srcId="{830E772A-D606-4708-B1C1-7308078F0B42}" destId="{179A9483-1DCA-4B42-A0C7-BC194DE2B755}" srcOrd="1" destOrd="0" presId="urn:microsoft.com/office/officeart/2005/8/layout/vList3"/>
    <dgm:cxn modelId="{D9844BCD-97E1-4228-93D9-7C044849361E}" type="presParOf" srcId="{830E772A-D606-4708-B1C1-7308078F0B42}" destId="{E0100AEA-1218-4D05-A516-029CFD69731B}" srcOrd="2" destOrd="0" presId="urn:microsoft.com/office/officeart/2005/8/layout/vList3"/>
    <dgm:cxn modelId="{93B0EF1F-8BB3-4544-929B-AD0FC5C06B24}" type="presParOf" srcId="{E0100AEA-1218-4D05-A516-029CFD69731B}" destId="{1DF7E8C5-559E-4351-80B2-E9DB63C35CF2}" srcOrd="0" destOrd="0" presId="urn:microsoft.com/office/officeart/2005/8/layout/vList3"/>
    <dgm:cxn modelId="{0DB70A51-4350-4F32-AE0E-B20AEC2B0F6B}" type="presParOf" srcId="{E0100AEA-1218-4D05-A516-029CFD69731B}" destId="{2EB0B3C0-0D9D-4E3E-8AC1-CD4D4D1640F0}" srcOrd="1" destOrd="0" presId="urn:microsoft.com/office/officeart/2005/8/layout/vList3"/>
    <dgm:cxn modelId="{8D40526E-C97A-46A0-85CA-D94D2158463B}" type="presParOf" srcId="{830E772A-D606-4708-B1C1-7308078F0B42}" destId="{6EAF6717-6AB9-439E-8318-5C587E90DCBD}" srcOrd="3" destOrd="0" presId="urn:microsoft.com/office/officeart/2005/8/layout/vList3"/>
    <dgm:cxn modelId="{8D07A60B-D494-441B-B808-6BB490A76EC1}" type="presParOf" srcId="{830E772A-D606-4708-B1C1-7308078F0B42}" destId="{A0130C40-71BA-496D-A933-A51679DBDE6A}" srcOrd="4" destOrd="0" presId="urn:microsoft.com/office/officeart/2005/8/layout/vList3"/>
    <dgm:cxn modelId="{29056031-A5E6-4ACF-A1FE-F17C3833F49F}" type="presParOf" srcId="{A0130C40-71BA-496D-A933-A51679DBDE6A}" destId="{9394C0CB-096B-4A6F-8D73-D8FA70086A57}" srcOrd="0" destOrd="0" presId="urn:microsoft.com/office/officeart/2005/8/layout/vList3"/>
    <dgm:cxn modelId="{AA50E227-0446-41D4-91CB-12525F1D2C05}" type="presParOf" srcId="{A0130C40-71BA-496D-A933-A51679DBDE6A}" destId="{B3BDAB35-87F4-42DB-B767-237AFC0A5D8B}" srcOrd="1" destOrd="0" presId="urn:microsoft.com/office/officeart/2005/8/layout/vList3"/>
    <dgm:cxn modelId="{B6AA8136-DA5E-4736-9B5A-DC4BC4F12ADC}" type="presParOf" srcId="{830E772A-D606-4708-B1C1-7308078F0B42}" destId="{BDE62FF1-CCDC-42BF-B6E6-3C195DF7D437}" srcOrd="5" destOrd="0" presId="urn:microsoft.com/office/officeart/2005/8/layout/vList3"/>
    <dgm:cxn modelId="{B5CF4ABE-6A61-4854-B0C7-CF5B90C135C1}" type="presParOf" srcId="{830E772A-D606-4708-B1C1-7308078F0B42}" destId="{C2BE50DF-B540-421F-B6FD-8E425F0633F7}" srcOrd="6" destOrd="0" presId="urn:microsoft.com/office/officeart/2005/8/layout/vList3"/>
    <dgm:cxn modelId="{D33A17E1-B496-4932-8FCC-5C13A0CB1F8C}" type="presParOf" srcId="{C2BE50DF-B540-421F-B6FD-8E425F0633F7}" destId="{233699CB-3EAA-4FB4-BDAB-6928C2EA4DA9}" srcOrd="0" destOrd="0" presId="urn:microsoft.com/office/officeart/2005/8/layout/vList3"/>
    <dgm:cxn modelId="{109A3F5D-5843-438D-BB53-156C1B657D72}" type="presParOf" srcId="{C2BE50DF-B540-421F-B6FD-8E425F0633F7}" destId="{E19F2A2D-0423-4227-8B39-E68665459CE7}" srcOrd="1" destOrd="0" presId="urn:microsoft.com/office/officeart/2005/8/layout/vList3"/>
    <dgm:cxn modelId="{A187A8C5-AB77-4D2F-86C9-33F9057D85A3}" type="presParOf" srcId="{830E772A-D606-4708-B1C1-7308078F0B42}" destId="{ACA1B73E-CC8E-4209-90F4-3E3C8DD516F4}" srcOrd="7" destOrd="0" presId="urn:microsoft.com/office/officeart/2005/8/layout/vList3"/>
    <dgm:cxn modelId="{D79B7F9C-A236-4E11-A65C-4F34C4F8CCE3}" type="presParOf" srcId="{830E772A-D606-4708-B1C1-7308078F0B42}" destId="{A0178C08-9237-4FE8-92FD-4E8A7D99BCC8}" srcOrd="8" destOrd="0" presId="urn:microsoft.com/office/officeart/2005/8/layout/vList3"/>
    <dgm:cxn modelId="{1348A7ED-6240-45E8-A9E6-9A990C00FA35}" type="presParOf" srcId="{A0178C08-9237-4FE8-92FD-4E8A7D99BCC8}" destId="{DD180436-2B35-400D-85AD-997EFBF47AE8}" srcOrd="0" destOrd="0" presId="urn:microsoft.com/office/officeart/2005/8/layout/vList3"/>
    <dgm:cxn modelId="{6F76E2FC-5A2C-4E2C-ADF2-438B240EF8C1}" type="presParOf" srcId="{A0178C08-9237-4FE8-92FD-4E8A7D99BCC8}" destId="{BCC93F57-7BD8-499E-99D3-CEEECC1544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8B91D3-9B4F-47AD-B952-7CD9C9EF2FA1}" type="doc">
      <dgm:prSet loTypeId="urn:microsoft.com/office/officeart/2005/8/layout/pyramid1" loCatId="pyramid" qsTypeId="urn:microsoft.com/office/officeart/2005/8/quickstyle/3d4" qsCatId="3D" csTypeId="urn:microsoft.com/office/officeart/2005/8/colors/colorful3" csCatId="colorful" phldr="1"/>
      <dgm:spPr/>
    </dgm:pt>
    <dgm:pt modelId="{CB87C4B0-18FD-4648-85CF-D7EFE15B575A}">
      <dgm:prSet phldrT="[نص]" phldr="1"/>
      <dgm:spPr/>
      <dgm:t>
        <a:bodyPr/>
        <a:lstStyle/>
        <a:p>
          <a:pPr rtl="1"/>
          <a:endParaRPr lang="ar-SY" dirty="0"/>
        </a:p>
      </dgm:t>
    </dgm:pt>
    <dgm:pt modelId="{633F2FD4-FE7A-4552-A552-DBDC842F69EA}" type="parTrans" cxnId="{690D37FE-09E5-4F23-AE21-FF80F4BE281D}">
      <dgm:prSet/>
      <dgm:spPr/>
      <dgm:t>
        <a:bodyPr/>
        <a:lstStyle/>
        <a:p>
          <a:pPr rtl="1"/>
          <a:endParaRPr lang="ar-SY"/>
        </a:p>
      </dgm:t>
    </dgm:pt>
    <dgm:pt modelId="{0B831388-9A86-42CF-906E-413AC9E99C44}" type="sibTrans" cxnId="{690D37FE-09E5-4F23-AE21-FF80F4BE281D}">
      <dgm:prSet/>
      <dgm:spPr/>
      <dgm:t>
        <a:bodyPr/>
        <a:lstStyle/>
        <a:p>
          <a:pPr rtl="1"/>
          <a:endParaRPr lang="ar-SY"/>
        </a:p>
      </dgm:t>
    </dgm:pt>
    <dgm:pt modelId="{C3E9153B-A0B3-4741-BFDA-AD4FA4C4BBFC}">
      <dgm:prSet phldrT="[نص]" custT="1"/>
      <dgm:spPr/>
      <dgm:t>
        <a:bodyPr/>
        <a:lstStyle/>
        <a:p>
          <a:pPr rtl="1"/>
          <a:r>
            <a:rPr lang="ar-SA" sz="1800" b="1" dirty="0" smtClean="0">
              <a:ea typeface="Calibri"/>
            </a:rPr>
            <a:t>لا يخلو المشي والركض من مخاطر واحتمالات التعرض للإصابات بالنسبة لكبار السن. </a:t>
          </a:r>
          <a:endParaRPr lang="ar-SY" sz="1800" b="1" dirty="0"/>
        </a:p>
      </dgm:t>
    </dgm:pt>
    <dgm:pt modelId="{EECA5E6F-AB6E-4242-9E10-DB9DCD675F21}" type="parTrans" cxnId="{8482D44A-D08C-46A7-9199-5260971F0E82}">
      <dgm:prSet/>
      <dgm:spPr/>
      <dgm:t>
        <a:bodyPr/>
        <a:lstStyle/>
        <a:p>
          <a:pPr rtl="1"/>
          <a:endParaRPr lang="ar-SY"/>
        </a:p>
      </dgm:t>
    </dgm:pt>
    <dgm:pt modelId="{A25F7D0E-8B09-4664-9994-E21FE6110780}" type="sibTrans" cxnId="{8482D44A-D08C-46A7-9199-5260971F0E82}">
      <dgm:prSet/>
      <dgm:spPr/>
      <dgm:t>
        <a:bodyPr/>
        <a:lstStyle/>
        <a:p>
          <a:pPr rtl="1"/>
          <a:endParaRPr lang="ar-SY"/>
        </a:p>
      </dgm:t>
    </dgm:pt>
    <dgm:pt modelId="{F61180B4-F9CA-4B1A-A742-6C3372ABD2E4}">
      <dgm:prSet custT="1"/>
      <dgm:spPr/>
      <dgm:t>
        <a:bodyPr/>
        <a:lstStyle/>
        <a:p>
          <a:pPr rtl="1"/>
          <a:r>
            <a:rPr lang="ar-SA" sz="1800" b="1" dirty="0" smtClean="0">
              <a:ea typeface="Calibri"/>
            </a:rPr>
            <a:t>ففي كثير من الحالات التي تلي المشي والركض، نلاحظ الشعور بالألم في الركبتين، خصوصاً عند صعود الدرج، </a:t>
          </a:r>
          <a:endParaRPr lang="en-US" sz="1800" b="1" dirty="0">
            <a:ea typeface="Calibri"/>
            <a:cs typeface="Arial"/>
          </a:endParaRPr>
        </a:p>
      </dgm:t>
    </dgm:pt>
    <dgm:pt modelId="{C14973E8-1387-45B5-97B2-9F67ADD27249}" type="parTrans" cxnId="{31907166-A6EC-4931-9CFC-7C9CD21D8F4A}">
      <dgm:prSet/>
      <dgm:spPr/>
      <dgm:t>
        <a:bodyPr/>
        <a:lstStyle/>
        <a:p>
          <a:pPr rtl="1"/>
          <a:endParaRPr lang="ar-SY"/>
        </a:p>
      </dgm:t>
    </dgm:pt>
    <dgm:pt modelId="{98D2EFD0-ADBD-473B-B40E-E84CC6F63F2C}" type="sibTrans" cxnId="{31907166-A6EC-4931-9CFC-7C9CD21D8F4A}">
      <dgm:prSet/>
      <dgm:spPr/>
      <dgm:t>
        <a:bodyPr/>
        <a:lstStyle/>
        <a:p>
          <a:pPr rtl="1"/>
          <a:endParaRPr lang="ar-SY"/>
        </a:p>
      </dgm:t>
    </dgm:pt>
    <dgm:pt modelId="{396801FF-C960-4017-B829-5A2B933FC8EA}">
      <dgm:prSet custT="1"/>
      <dgm:spPr/>
      <dgm:t>
        <a:bodyPr/>
        <a:lstStyle/>
        <a:p>
          <a:pPr rtl="1"/>
          <a:r>
            <a:rPr lang="ar-SA" sz="1800" b="1" dirty="0" err="1" smtClean="0">
              <a:ea typeface="Calibri"/>
            </a:rPr>
            <a:t>بالامكان</a:t>
          </a:r>
          <a:r>
            <a:rPr lang="ar-SA" sz="1800" b="1" dirty="0" smtClean="0">
              <a:ea typeface="Calibri"/>
            </a:rPr>
            <a:t> من خلال التعاون مع المعالج الفيزيائي  انتقاء مجموعة من تمارين  التقلص الثابت  التي تلائم نوع المشكلة الخاصة التي يعاني منها</a:t>
          </a:r>
          <a:r>
            <a:rPr lang="ar-SA" sz="1800" b="1" smtClean="0">
              <a:ea typeface="Calibri"/>
            </a:rPr>
            <a:t>، مثل تمارين الاسترخاء أو التوازن، لمدة 30 ثانية -  حتى 3 مرات</a:t>
          </a:r>
          <a:endParaRPr lang="en-US" sz="1800" b="1" dirty="0">
            <a:ea typeface="Calibri"/>
            <a:cs typeface="Arial"/>
          </a:endParaRPr>
        </a:p>
      </dgm:t>
    </dgm:pt>
    <dgm:pt modelId="{C01A6FB3-E97D-4BAF-A0A3-217FF4609924}" type="parTrans" cxnId="{90A3EA17-18D8-4F68-9720-A547EA4BC847}">
      <dgm:prSet/>
      <dgm:spPr/>
      <dgm:t>
        <a:bodyPr/>
        <a:lstStyle/>
        <a:p>
          <a:pPr rtl="1"/>
          <a:endParaRPr lang="ar-SY"/>
        </a:p>
      </dgm:t>
    </dgm:pt>
    <dgm:pt modelId="{9F34E1C3-714F-4EFF-8D7E-117557653E38}" type="sibTrans" cxnId="{90A3EA17-18D8-4F68-9720-A547EA4BC847}">
      <dgm:prSet/>
      <dgm:spPr/>
      <dgm:t>
        <a:bodyPr/>
        <a:lstStyle/>
        <a:p>
          <a:pPr rtl="1"/>
          <a:endParaRPr lang="ar-SY"/>
        </a:p>
      </dgm:t>
    </dgm:pt>
    <dgm:pt modelId="{69F5105C-0612-4AB3-9FCD-3E69703A76D9}">
      <dgm:prSet phldrT="[نص]" custT="1"/>
      <dgm:spPr/>
      <dgm:t>
        <a:bodyPr/>
        <a:lstStyle/>
        <a:p>
          <a:pPr algn="ctr" rtl="1"/>
          <a:r>
            <a:rPr lang="ar-SA" sz="1600" b="1" dirty="0" smtClean="0">
              <a:ea typeface="Calibri"/>
            </a:rPr>
            <a:t>ينبغي القيام ببعض تمارين الإرخاء و الاستطالة بغية تجنب شد العضلات والشعور بالألم</a:t>
          </a:r>
          <a:r>
            <a:rPr lang="en-US" sz="1600" b="1" dirty="0" smtClean="0">
              <a:ea typeface="Calibri"/>
              <a:cs typeface="Arial"/>
            </a:rPr>
            <a:t>.   </a:t>
          </a:r>
          <a:endParaRPr lang="ar-SY" sz="1600" b="1" dirty="0"/>
        </a:p>
      </dgm:t>
    </dgm:pt>
    <dgm:pt modelId="{7FFDDB64-EBF5-4341-B115-233D4EE01DC7}" type="sibTrans" cxnId="{783DFBEE-D578-4CD7-9091-9A02E40CB719}">
      <dgm:prSet/>
      <dgm:spPr/>
      <dgm:t>
        <a:bodyPr/>
        <a:lstStyle/>
        <a:p>
          <a:pPr rtl="1"/>
          <a:endParaRPr lang="ar-SY"/>
        </a:p>
      </dgm:t>
    </dgm:pt>
    <dgm:pt modelId="{A3D09B04-C4D7-4A8E-A948-892B03D1B686}" type="parTrans" cxnId="{783DFBEE-D578-4CD7-9091-9A02E40CB719}">
      <dgm:prSet/>
      <dgm:spPr/>
      <dgm:t>
        <a:bodyPr/>
        <a:lstStyle/>
        <a:p>
          <a:pPr rtl="1"/>
          <a:endParaRPr lang="ar-SY"/>
        </a:p>
      </dgm:t>
    </dgm:pt>
    <dgm:pt modelId="{FF78E9A9-1272-46DF-96F2-DA961642DC67}">
      <dgm:prSet custT="1"/>
      <dgm:spPr/>
      <dgm:t>
        <a:bodyPr/>
        <a:lstStyle/>
        <a:p>
          <a:pPr rtl="1"/>
          <a:r>
            <a:rPr lang="ar-SA" sz="2000" b="1" dirty="0" smtClean="0">
              <a:ea typeface="Calibri"/>
            </a:rPr>
            <a:t>بعد الإحماء الديناميكي، وعند الانتهاء من التدريب، ينبغي القيام بتمارين التمطيط</a:t>
          </a:r>
          <a:endParaRPr lang="en-US" sz="2000" b="1" dirty="0">
            <a:ea typeface="Calibri"/>
            <a:cs typeface="Arial"/>
          </a:endParaRPr>
        </a:p>
      </dgm:t>
    </dgm:pt>
    <dgm:pt modelId="{741DCEE4-12F8-4D89-9778-5779F73677A0}" type="parTrans" cxnId="{787833E2-7DD8-4E99-AA5E-E7CB1E2B6F8C}">
      <dgm:prSet/>
      <dgm:spPr/>
      <dgm:t>
        <a:bodyPr/>
        <a:lstStyle/>
        <a:p>
          <a:pPr rtl="1"/>
          <a:endParaRPr lang="ar-SY"/>
        </a:p>
      </dgm:t>
    </dgm:pt>
    <dgm:pt modelId="{9B20D771-4050-4816-A890-D0ACB0A49765}" type="sibTrans" cxnId="{787833E2-7DD8-4E99-AA5E-E7CB1E2B6F8C}">
      <dgm:prSet/>
      <dgm:spPr/>
      <dgm:t>
        <a:bodyPr/>
        <a:lstStyle/>
        <a:p>
          <a:pPr rtl="1"/>
          <a:endParaRPr lang="ar-SY"/>
        </a:p>
      </dgm:t>
    </dgm:pt>
    <dgm:pt modelId="{F5DF428D-0737-4927-9B53-6AEBA915172B}" type="pres">
      <dgm:prSet presAssocID="{088B91D3-9B4F-47AD-B952-7CD9C9EF2FA1}" presName="Name0" presStyleCnt="0">
        <dgm:presLayoutVars>
          <dgm:dir/>
          <dgm:animLvl val="lvl"/>
          <dgm:resizeHandles val="exact"/>
        </dgm:presLayoutVars>
      </dgm:prSet>
      <dgm:spPr/>
    </dgm:pt>
    <dgm:pt modelId="{46DAC3BA-C4D1-4167-8692-04396F86C63E}" type="pres">
      <dgm:prSet presAssocID="{CB87C4B0-18FD-4648-85CF-D7EFE15B575A}" presName="Name8" presStyleCnt="0"/>
      <dgm:spPr/>
    </dgm:pt>
    <dgm:pt modelId="{04BE113B-B1C5-4D5E-8282-1409BDAD847B}" type="pres">
      <dgm:prSet presAssocID="{CB87C4B0-18FD-4648-85CF-D7EFE15B575A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7BC51E87-5359-451B-9A5A-E9266FF789DB}" type="pres">
      <dgm:prSet presAssocID="{CB87C4B0-18FD-4648-85CF-D7EFE15B57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767E8F4E-2EA1-40F3-B39E-57B91891530D}" type="pres">
      <dgm:prSet presAssocID="{69F5105C-0612-4AB3-9FCD-3E69703A76D9}" presName="Name8" presStyleCnt="0"/>
      <dgm:spPr/>
    </dgm:pt>
    <dgm:pt modelId="{792E87C0-C2AD-4014-903E-FC0478EE1355}" type="pres">
      <dgm:prSet presAssocID="{69F5105C-0612-4AB3-9FCD-3E69703A76D9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EB176BBB-13BA-42E7-8757-35795768FFA8}" type="pres">
      <dgm:prSet presAssocID="{69F5105C-0612-4AB3-9FCD-3E69703A76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16E43A5C-8294-406E-8ACA-C47584B8F514}" type="pres">
      <dgm:prSet presAssocID="{C3E9153B-A0B3-4741-BFDA-AD4FA4C4BBFC}" presName="Name8" presStyleCnt="0"/>
      <dgm:spPr/>
    </dgm:pt>
    <dgm:pt modelId="{125C8954-A08C-44BD-A76F-78FD08517D01}" type="pres">
      <dgm:prSet presAssocID="{C3E9153B-A0B3-4741-BFDA-AD4FA4C4BBFC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6969F1DB-8C03-4E91-9B4A-6E4AE3AA690F}" type="pres">
      <dgm:prSet presAssocID="{C3E9153B-A0B3-4741-BFDA-AD4FA4C4BB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F303FAD8-61B3-4949-8D4A-F0D0C838F1F1}" type="pres">
      <dgm:prSet presAssocID="{F61180B4-F9CA-4B1A-A742-6C3372ABD2E4}" presName="Name8" presStyleCnt="0"/>
      <dgm:spPr/>
    </dgm:pt>
    <dgm:pt modelId="{9776518F-99D4-4757-90D8-DF4D43C017F2}" type="pres">
      <dgm:prSet presAssocID="{F61180B4-F9CA-4B1A-A742-6C3372ABD2E4}" presName="level" presStyleLbl="node1" presStyleIdx="3" presStyleCnt="6" custLinFactNeighborX="-602" custLinFactNeighborY="140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F7795196-CBD5-4A3F-8D3C-C17DB630F141}" type="pres">
      <dgm:prSet presAssocID="{F61180B4-F9CA-4B1A-A742-6C3372ABD2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A1475EF3-19EE-4D34-BDDF-0DD449915BD8}" type="pres">
      <dgm:prSet presAssocID="{396801FF-C960-4017-B829-5A2B933FC8EA}" presName="Name8" presStyleCnt="0"/>
      <dgm:spPr/>
    </dgm:pt>
    <dgm:pt modelId="{3F0939DB-2E47-4497-BFE2-F982576A69DE}" type="pres">
      <dgm:prSet presAssocID="{396801FF-C960-4017-B829-5A2B933FC8EA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661B82EA-5904-4A0F-ACB9-CE574CB4C0F7}" type="pres">
      <dgm:prSet presAssocID="{396801FF-C960-4017-B829-5A2B933FC8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4388DFEF-E4A8-4DF0-87A1-95CAEC249EE9}" type="pres">
      <dgm:prSet presAssocID="{FF78E9A9-1272-46DF-96F2-DA961642DC67}" presName="Name8" presStyleCnt="0"/>
      <dgm:spPr/>
    </dgm:pt>
    <dgm:pt modelId="{CEBAC9DF-07F5-40AF-B8E9-AD347679A464}" type="pres">
      <dgm:prSet presAssocID="{FF78E9A9-1272-46DF-96F2-DA961642DC67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9E87C9BB-F9F6-4421-B972-24F066919FCB}" type="pres">
      <dgm:prSet presAssocID="{FF78E9A9-1272-46DF-96F2-DA961642DC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90A3EA17-18D8-4F68-9720-A547EA4BC847}" srcId="{088B91D3-9B4F-47AD-B952-7CD9C9EF2FA1}" destId="{396801FF-C960-4017-B829-5A2B933FC8EA}" srcOrd="4" destOrd="0" parTransId="{C01A6FB3-E97D-4BAF-A0A3-217FF4609924}" sibTransId="{9F34E1C3-714F-4EFF-8D7E-117557653E38}"/>
    <dgm:cxn modelId="{690D37FE-09E5-4F23-AE21-FF80F4BE281D}" srcId="{088B91D3-9B4F-47AD-B952-7CD9C9EF2FA1}" destId="{CB87C4B0-18FD-4648-85CF-D7EFE15B575A}" srcOrd="0" destOrd="0" parTransId="{633F2FD4-FE7A-4552-A552-DBDC842F69EA}" sibTransId="{0B831388-9A86-42CF-906E-413AC9E99C44}"/>
    <dgm:cxn modelId="{0D799C3F-3E94-4818-93C9-2AF3D9CF2CBF}" type="presOf" srcId="{396801FF-C960-4017-B829-5A2B933FC8EA}" destId="{3F0939DB-2E47-4497-BFE2-F982576A69DE}" srcOrd="0" destOrd="0" presId="urn:microsoft.com/office/officeart/2005/8/layout/pyramid1"/>
    <dgm:cxn modelId="{36092250-DB41-4764-B996-8F65C27AE524}" type="presOf" srcId="{088B91D3-9B4F-47AD-B952-7CD9C9EF2FA1}" destId="{F5DF428D-0737-4927-9B53-6AEBA915172B}" srcOrd="0" destOrd="0" presId="urn:microsoft.com/office/officeart/2005/8/layout/pyramid1"/>
    <dgm:cxn modelId="{783DFBEE-D578-4CD7-9091-9A02E40CB719}" srcId="{088B91D3-9B4F-47AD-B952-7CD9C9EF2FA1}" destId="{69F5105C-0612-4AB3-9FCD-3E69703A76D9}" srcOrd="1" destOrd="0" parTransId="{A3D09B04-C4D7-4A8E-A948-892B03D1B686}" sibTransId="{7FFDDB64-EBF5-4341-B115-233D4EE01DC7}"/>
    <dgm:cxn modelId="{E2F94EA2-D9D6-41FB-A7E1-2555208E712C}" type="presOf" srcId="{69F5105C-0612-4AB3-9FCD-3E69703A76D9}" destId="{792E87C0-C2AD-4014-903E-FC0478EE1355}" srcOrd="0" destOrd="0" presId="urn:microsoft.com/office/officeart/2005/8/layout/pyramid1"/>
    <dgm:cxn modelId="{7B0D1529-FC92-435D-AA85-F9FC07F08C14}" type="presOf" srcId="{C3E9153B-A0B3-4741-BFDA-AD4FA4C4BBFC}" destId="{6969F1DB-8C03-4E91-9B4A-6E4AE3AA690F}" srcOrd="1" destOrd="0" presId="urn:microsoft.com/office/officeart/2005/8/layout/pyramid1"/>
    <dgm:cxn modelId="{68C3A967-E20F-4CEE-B6DE-45936C2A5134}" type="presOf" srcId="{C3E9153B-A0B3-4741-BFDA-AD4FA4C4BBFC}" destId="{125C8954-A08C-44BD-A76F-78FD08517D01}" srcOrd="0" destOrd="0" presId="urn:microsoft.com/office/officeart/2005/8/layout/pyramid1"/>
    <dgm:cxn modelId="{F0E14207-F830-4180-A347-F41FA53C8CE4}" type="presOf" srcId="{F61180B4-F9CA-4B1A-A742-6C3372ABD2E4}" destId="{F7795196-CBD5-4A3F-8D3C-C17DB630F141}" srcOrd="1" destOrd="0" presId="urn:microsoft.com/office/officeart/2005/8/layout/pyramid1"/>
    <dgm:cxn modelId="{8482D44A-D08C-46A7-9199-5260971F0E82}" srcId="{088B91D3-9B4F-47AD-B952-7CD9C9EF2FA1}" destId="{C3E9153B-A0B3-4741-BFDA-AD4FA4C4BBFC}" srcOrd="2" destOrd="0" parTransId="{EECA5E6F-AB6E-4242-9E10-DB9DCD675F21}" sibTransId="{A25F7D0E-8B09-4664-9994-E21FE6110780}"/>
    <dgm:cxn modelId="{31907166-A6EC-4931-9CFC-7C9CD21D8F4A}" srcId="{088B91D3-9B4F-47AD-B952-7CD9C9EF2FA1}" destId="{F61180B4-F9CA-4B1A-A742-6C3372ABD2E4}" srcOrd="3" destOrd="0" parTransId="{C14973E8-1387-45B5-97B2-9F67ADD27249}" sibTransId="{98D2EFD0-ADBD-473B-B40E-E84CC6F63F2C}"/>
    <dgm:cxn modelId="{F4480F7B-FD1D-418B-B867-1182870E3F8E}" type="presOf" srcId="{CB87C4B0-18FD-4648-85CF-D7EFE15B575A}" destId="{04BE113B-B1C5-4D5E-8282-1409BDAD847B}" srcOrd="0" destOrd="0" presId="urn:microsoft.com/office/officeart/2005/8/layout/pyramid1"/>
    <dgm:cxn modelId="{DA6662B0-2BF1-40EE-B3A8-E27E0351D746}" type="presOf" srcId="{FF78E9A9-1272-46DF-96F2-DA961642DC67}" destId="{CEBAC9DF-07F5-40AF-B8E9-AD347679A464}" srcOrd="0" destOrd="0" presId="urn:microsoft.com/office/officeart/2005/8/layout/pyramid1"/>
    <dgm:cxn modelId="{77D381DA-30E3-41AA-B641-D695E0344518}" type="presOf" srcId="{CB87C4B0-18FD-4648-85CF-D7EFE15B575A}" destId="{7BC51E87-5359-451B-9A5A-E9266FF789DB}" srcOrd="1" destOrd="0" presId="urn:microsoft.com/office/officeart/2005/8/layout/pyramid1"/>
    <dgm:cxn modelId="{41AF21AA-1B38-4C81-8F66-60F0BD16E410}" type="presOf" srcId="{F61180B4-F9CA-4B1A-A742-6C3372ABD2E4}" destId="{9776518F-99D4-4757-90D8-DF4D43C017F2}" srcOrd="0" destOrd="0" presId="urn:microsoft.com/office/officeart/2005/8/layout/pyramid1"/>
    <dgm:cxn modelId="{82EF42C8-41B6-4C2D-9087-F73D1A2B7AC0}" type="presOf" srcId="{396801FF-C960-4017-B829-5A2B933FC8EA}" destId="{661B82EA-5904-4A0F-ACB9-CE574CB4C0F7}" srcOrd="1" destOrd="0" presId="urn:microsoft.com/office/officeart/2005/8/layout/pyramid1"/>
    <dgm:cxn modelId="{787833E2-7DD8-4E99-AA5E-E7CB1E2B6F8C}" srcId="{088B91D3-9B4F-47AD-B952-7CD9C9EF2FA1}" destId="{FF78E9A9-1272-46DF-96F2-DA961642DC67}" srcOrd="5" destOrd="0" parTransId="{741DCEE4-12F8-4D89-9778-5779F73677A0}" sibTransId="{9B20D771-4050-4816-A890-D0ACB0A49765}"/>
    <dgm:cxn modelId="{358E1237-89B2-41D8-AACE-521AE1498122}" type="presOf" srcId="{69F5105C-0612-4AB3-9FCD-3E69703A76D9}" destId="{EB176BBB-13BA-42E7-8757-35795768FFA8}" srcOrd="1" destOrd="0" presId="urn:microsoft.com/office/officeart/2005/8/layout/pyramid1"/>
    <dgm:cxn modelId="{73EC4267-DB63-499D-A866-42C10B13E277}" type="presOf" srcId="{FF78E9A9-1272-46DF-96F2-DA961642DC67}" destId="{9E87C9BB-F9F6-4421-B972-24F066919FCB}" srcOrd="1" destOrd="0" presId="urn:microsoft.com/office/officeart/2005/8/layout/pyramid1"/>
    <dgm:cxn modelId="{D6CA75DC-F851-4A9E-A11B-E1A9E63DF342}" type="presParOf" srcId="{F5DF428D-0737-4927-9B53-6AEBA915172B}" destId="{46DAC3BA-C4D1-4167-8692-04396F86C63E}" srcOrd="0" destOrd="0" presId="urn:microsoft.com/office/officeart/2005/8/layout/pyramid1"/>
    <dgm:cxn modelId="{118E207A-712F-410C-9164-9534B36828B0}" type="presParOf" srcId="{46DAC3BA-C4D1-4167-8692-04396F86C63E}" destId="{04BE113B-B1C5-4D5E-8282-1409BDAD847B}" srcOrd="0" destOrd="0" presId="urn:microsoft.com/office/officeart/2005/8/layout/pyramid1"/>
    <dgm:cxn modelId="{6D4E9433-01D3-4AD5-8B34-CF93659744B2}" type="presParOf" srcId="{46DAC3BA-C4D1-4167-8692-04396F86C63E}" destId="{7BC51E87-5359-451B-9A5A-E9266FF789DB}" srcOrd="1" destOrd="0" presId="urn:microsoft.com/office/officeart/2005/8/layout/pyramid1"/>
    <dgm:cxn modelId="{565B42A0-8E9E-4C63-A870-63C027C2B84C}" type="presParOf" srcId="{F5DF428D-0737-4927-9B53-6AEBA915172B}" destId="{767E8F4E-2EA1-40F3-B39E-57B91891530D}" srcOrd="1" destOrd="0" presId="urn:microsoft.com/office/officeart/2005/8/layout/pyramid1"/>
    <dgm:cxn modelId="{6FD86C35-679E-4145-842C-AF0379644726}" type="presParOf" srcId="{767E8F4E-2EA1-40F3-B39E-57B91891530D}" destId="{792E87C0-C2AD-4014-903E-FC0478EE1355}" srcOrd="0" destOrd="0" presId="urn:microsoft.com/office/officeart/2005/8/layout/pyramid1"/>
    <dgm:cxn modelId="{5CF0EB3D-646F-4030-8EF7-5D6C9BF4C830}" type="presParOf" srcId="{767E8F4E-2EA1-40F3-B39E-57B91891530D}" destId="{EB176BBB-13BA-42E7-8757-35795768FFA8}" srcOrd="1" destOrd="0" presId="urn:microsoft.com/office/officeart/2005/8/layout/pyramid1"/>
    <dgm:cxn modelId="{CDDAEC8F-1DCD-4FE2-9A61-80F0336E80E1}" type="presParOf" srcId="{F5DF428D-0737-4927-9B53-6AEBA915172B}" destId="{16E43A5C-8294-406E-8ACA-C47584B8F514}" srcOrd="2" destOrd="0" presId="urn:microsoft.com/office/officeart/2005/8/layout/pyramid1"/>
    <dgm:cxn modelId="{464A7253-7E2A-4D12-B4E2-76787F8EB36B}" type="presParOf" srcId="{16E43A5C-8294-406E-8ACA-C47584B8F514}" destId="{125C8954-A08C-44BD-A76F-78FD08517D01}" srcOrd="0" destOrd="0" presId="urn:microsoft.com/office/officeart/2005/8/layout/pyramid1"/>
    <dgm:cxn modelId="{01D0A6C5-35AC-4505-B9B4-88CF1A523053}" type="presParOf" srcId="{16E43A5C-8294-406E-8ACA-C47584B8F514}" destId="{6969F1DB-8C03-4E91-9B4A-6E4AE3AA690F}" srcOrd="1" destOrd="0" presId="urn:microsoft.com/office/officeart/2005/8/layout/pyramid1"/>
    <dgm:cxn modelId="{BFD40723-4244-4CDB-90C2-30C84D8EB41F}" type="presParOf" srcId="{F5DF428D-0737-4927-9B53-6AEBA915172B}" destId="{F303FAD8-61B3-4949-8D4A-F0D0C838F1F1}" srcOrd="3" destOrd="0" presId="urn:microsoft.com/office/officeart/2005/8/layout/pyramid1"/>
    <dgm:cxn modelId="{8692DDDB-CA3D-4B92-A751-DABC17D4B635}" type="presParOf" srcId="{F303FAD8-61B3-4949-8D4A-F0D0C838F1F1}" destId="{9776518F-99D4-4757-90D8-DF4D43C017F2}" srcOrd="0" destOrd="0" presId="urn:microsoft.com/office/officeart/2005/8/layout/pyramid1"/>
    <dgm:cxn modelId="{E45C3300-3537-49B0-9ADD-77E4361FB015}" type="presParOf" srcId="{F303FAD8-61B3-4949-8D4A-F0D0C838F1F1}" destId="{F7795196-CBD5-4A3F-8D3C-C17DB630F141}" srcOrd="1" destOrd="0" presId="urn:microsoft.com/office/officeart/2005/8/layout/pyramid1"/>
    <dgm:cxn modelId="{5875BAE8-FB6F-4306-9DDE-A038751227B1}" type="presParOf" srcId="{F5DF428D-0737-4927-9B53-6AEBA915172B}" destId="{A1475EF3-19EE-4D34-BDDF-0DD449915BD8}" srcOrd="4" destOrd="0" presId="urn:microsoft.com/office/officeart/2005/8/layout/pyramid1"/>
    <dgm:cxn modelId="{6898E932-CBC0-49D4-A139-DF2F7ED9BE56}" type="presParOf" srcId="{A1475EF3-19EE-4D34-BDDF-0DD449915BD8}" destId="{3F0939DB-2E47-4497-BFE2-F982576A69DE}" srcOrd="0" destOrd="0" presId="urn:microsoft.com/office/officeart/2005/8/layout/pyramid1"/>
    <dgm:cxn modelId="{42A6D31B-C689-44C6-AB16-C76C0A3FFFB3}" type="presParOf" srcId="{A1475EF3-19EE-4D34-BDDF-0DD449915BD8}" destId="{661B82EA-5904-4A0F-ACB9-CE574CB4C0F7}" srcOrd="1" destOrd="0" presId="urn:microsoft.com/office/officeart/2005/8/layout/pyramid1"/>
    <dgm:cxn modelId="{A6BA2F68-AE8B-46F0-A646-71A49D961473}" type="presParOf" srcId="{F5DF428D-0737-4927-9B53-6AEBA915172B}" destId="{4388DFEF-E4A8-4DF0-87A1-95CAEC249EE9}" srcOrd="5" destOrd="0" presId="urn:microsoft.com/office/officeart/2005/8/layout/pyramid1"/>
    <dgm:cxn modelId="{8BDAF053-95C1-4C85-BABD-A323FE7D8AF3}" type="presParOf" srcId="{4388DFEF-E4A8-4DF0-87A1-95CAEC249EE9}" destId="{CEBAC9DF-07F5-40AF-B8E9-AD347679A464}" srcOrd="0" destOrd="0" presId="urn:microsoft.com/office/officeart/2005/8/layout/pyramid1"/>
    <dgm:cxn modelId="{EFE31C60-075C-44C0-82C3-2F86D43D833D}" type="presParOf" srcId="{4388DFEF-E4A8-4DF0-87A1-95CAEC249EE9}" destId="{9E87C9BB-F9F6-4421-B972-24F066919FC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B8DC6E-4A6B-4153-A57D-54415D240B4C}" type="doc">
      <dgm:prSet loTypeId="urn:microsoft.com/office/officeart/2005/8/layout/radial5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DA916C7D-1419-4223-8288-AC23B10FC43E}">
      <dgm:prSet phldrT="[نص]" phldr="1"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F4958766-5480-4AFC-BA4F-79AAA0A96493}" type="parTrans" cxnId="{762926AB-8789-4AB3-AEC4-D430E9DA331F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1A2EBFC4-E3A9-4C1D-B6C9-FEDD0A4B3AC2}" type="sibTrans" cxnId="{762926AB-8789-4AB3-AEC4-D430E9DA331F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7926324B-8AE1-4F8B-B4A2-CCBE29AC22C9}">
      <dgm:prSet phldrT="[نص]" phldr="1"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A4EC4373-E188-4244-9486-0324B1A5B980}" type="parTrans" cxnId="{56777BEA-7758-4868-8F07-C9AAFD99E8AC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94F645F7-6B99-43D5-A76C-1EDAA6031DAB}" type="sibTrans" cxnId="{56777BEA-7758-4868-8F07-C9AAFD99E8AC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597B29CE-7819-4D6C-A1D0-EC69D7A23F92}">
      <dgm:prSet phldrT="[نص]" phldr="1"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B70E7C28-AA72-4BD0-B4CB-C57444E3612B}" type="parTrans" cxnId="{1EA55BE1-D8AE-40BC-87B2-EC0EC78025B4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51E60A0F-E097-4400-B9B8-F5498F66E79E}" type="sibTrans" cxnId="{1EA55BE1-D8AE-40BC-87B2-EC0EC78025B4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82D1659E-B75C-41A5-B23B-16EBFF147EAE}">
      <dgm:prSet phldrT="[نص]" phldr="1"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7F175568-6F9C-4AEB-AA20-805B56550A93}" type="parTrans" cxnId="{4DC069EF-51C9-4946-9D12-3CB4CBE4C8B4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C53A2B19-9535-4864-823E-958D249B721F}" type="sibTrans" cxnId="{4DC069EF-51C9-4946-9D12-3CB4CBE4C8B4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235883B0-A195-4A45-BEFF-8E91671DD136}">
      <dgm:prSet phldrT="[نص]" phldr="1"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71377839-DC9E-4624-9AB1-32C6E70BFE68}" type="parTrans" cxnId="{D9AD6A8E-6FBD-410A-A2D9-3EB6D8BB74A6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A3DEB2CC-925B-47FB-A53E-E3F5E538A061}" type="sibTrans" cxnId="{D9AD6A8E-6FBD-410A-A2D9-3EB6D8BB74A6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738A8790-09DC-4807-B3C2-C10ACEEA6946}">
      <dgm:prSet phldrT="[نص]"/>
      <dgm:spPr/>
      <dgm:t>
        <a:bodyPr/>
        <a:lstStyle/>
        <a:p>
          <a:pPr rtl="1"/>
          <a:endParaRPr lang="ar-SA"/>
        </a:p>
      </dgm:t>
    </dgm:pt>
    <dgm:pt modelId="{0A5C9DFE-219B-4552-8C35-8958B078A677}" type="parTrans" cxnId="{69E4E7D6-A4C4-4BE1-AEB7-1AC863268B38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65E09F63-0D73-44CF-8B2A-EC1367238F1F}" type="sibTrans" cxnId="{69E4E7D6-A4C4-4BE1-AEB7-1AC863268B38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E804EAD9-E2CE-4192-877D-3E8E91A523BD}">
      <dgm:prSet phldrT="[نص]"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95CA6D0C-C5D6-4AC8-8279-F219D0FB80AA}" type="parTrans" cxnId="{862A1573-D23F-4635-BA68-68EF26740BFC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8FBE4FAA-232C-42FF-B512-8FF948288B8E}" type="sibTrans" cxnId="{862A1573-D23F-4635-BA68-68EF26740BFC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71F05DFF-D1FE-4BA2-8C26-CCAB7056F3FE}">
      <dgm:prSet phldrT="[نص]"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3F13FE73-702F-48A2-AFE4-B372801D31F4}" type="parTrans" cxnId="{1C4DF1E8-515A-44E1-8681-3AE62EAEB315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D29B887D-A633-4883-AFAF-F281E40EBD81}" type="sibTrans" cxnId="{1C4DF1E8-515A-44E1-8681-3AE62EAEB315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2CAEB316-C083-4342-9E11-4A9261FF67A4}">
      <dgm:prSet/>
      <dgm:spPr/>
      <dgm:t>
        <a:bodyPr/>
        <a:lstStyle/>
        <a:p>
          <a:pPr rtl="1"/>
          <a:endParaRPr lang="ar-SA"/>
        </a:p>
      </dgm:t>
    </dgm:pt>
    <dgm:pt modelId="{8FD41B6B-D146-412E-AF3A-A7740E31320C}" type="parTrans" cxnId="{641EA7FB-7ECC-4523-BF0C-374AD7E8C7C3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DC88454C-DFC2-460C-A305-9894DE147131}" type="sibTrans" cxnId="{641EA7FB-7ECC-4523-BF0C-374AD7E8C7C3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7FB7F99C-0FAF-4411-8891-2C0E9D2CA6FD}">
      <dgm:prSet/>
      <dgm:spPr/>
      <dgm:t>
        <a:bodyPr/>
        <a:lstStyle/>
        <a:p>
          <a:pPr rtl="1"/>
          <a:endParaRPr lang="ar-SA"/>
        </a:p>
      </dgm:t>
    </dgm:pt>
    <dgm:pt modelId="{76E35012-4774-473F-856D-42E387426359}" type="parTrans" cxnId="{3A6CC0BC-AA15-4593-A19D-2439BA1D0170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4F07C951-B241-40B8-999E-51AE47CCC557}" type="sibTrans" cxnId="{3A6CC0BC-AA15-4593-A19D-2439BA1D0170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139728E8-2397-45C2-A908-C8991BCFA300}">
      <dgm:prSet/>
      <dgm:spPr/>
      <dgm:t>
        <a:bodyPr/>
        <a:lstStyle/>
        <a:p>
          <a:pPr rtl="1"/>
          <a:endParaRPr lang="en-US">
            <a:solidFill>
              <a:sysClr val="windowText" lastClr="000000"/>
            </a:solidFill>
          </a:endParaRPr>
        </a:p>
      </dgm:t>
    </dgm:pt>
    <dgm:pt modelId="{9439CD34-5068-4BF7-AA0C-9CDD44EFEE51}" type="parTrans" cxnId="{59F15FDD-DB14-405B-9B03-F610869B1F97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80AFAD02-EEEC-4947-B843-154E391472E1}" type="sibTrans" cxnId="{59F15FDD-DB14-405B-9B03-F610869B1F97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8C216CAF-4315-4330-BE25-C932536011DD}">
      <dgm:prSet/>
      <dgm:spPr/>
      <dgm:t>
        <a:bodyPr/>
        <a:lstStyle/>
        <a:p>
          <a:pPr rtl="1"/>
          <a:endParaRPr lang="ar-SA"/>
        </a:p>
      </dgm:t>
    </dgm:pt>
    <dgm:pt modelId="{F0B6033D-2857-4605-AE3C-DBA8DF643D19}" type="parTrans" cxnId="{B726473E-1C6C-4243-BC48-39FEB2708F85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D809FE4D-CFC6-4E26-B4DE-76162F294ABB}" type="sibTrans" cxnId="{B726473E-1C6C-4243-BC48-39FEB2708F85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6FE83273-C183-4EE7-B6E2-7BF958D49764}">
      <dgm:prSet phldrT="[نص]"/>
      <dgm:spPr/>
      <dgm:t>
        <a:bodyPr/>
        <a:lstStyle/>
        <a:p>
          <a:pPr rtl="1"/>
          <a:r>
            <a:rPr lang="ar-SA"/>
            <a:t>إرشاد المريض بكيفية التعامل مع حالته</a:t>
          </a:r>
          <a:r>
            <a:rPr lang="en-US"/>
            <a:t/>
          </a:r>
          <a:br>
            <a:rPr lang="en-US"/>
          </a:br>
          <a:endParaRPr lang="ar-SA"/>
        </a:p>
      </dgm:t>
    </dgm:pt>
    <dgm:pt modelId="{55559B48-14A9-48A0-AA85-F5B1122E73B4}" type="parTrans" cxnId="{5B799338-1797-441B-A89B-24864DF577F5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63F0B41F-9AFA-4C00-B3D2-EB50DCBA80EC}" type="sibTrans" cxnId="{5B799338-1797-441B-A89B-24864DF577F5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A56747A9-BE32-4614-874B-0F683FFF3207}">
      <dgm:prSet phldrT="[نص]"/>
      <dgm:spPr/>
      <dgm:t>
        <a:bodyPr/>
        <a:lstStyle/>
        <a:p>
          <a:pPr rtl="1"/>
          <a:r>
            <a:rPr lang="ar-SA"/>
            <a:t>أمراض ومشاكل المسنين</a:t>
          </a:r>
        </a:p>
      </dgm:t>
    </dgm:pt>
    <dgm:pt modelId="{A26324B8-1609-4BFC-9D67-77768DE32D70}" type="parTrans" cxnId="{411E25ED-9B5F-41A6-A51C-BA2517A39DE6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3E8BC736-F0DC-4AB7-BD93-43040FCCD2F3}" type="sibTrans" cxnId="{411E25ED-9B5F-41A6-A51C-BA2517A39DE6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558B508B-DCE8-4169-82AD-804A23F77543}">
      <dgm:prSet phldrT="[نص]"/>
      <dgm:spPr/>
      <dgm:t>
        <a:bodyPr/>
        <a:lstStyle/>
        <a:p>
          <a:pPr rtl="1"/>
          <a:r>
            <a:rPr lang="ar-SA"/>
            <a:t>التأهيل قبل وبعد العمليات الجراحية</a:t>
          </a:r>
        </a:p>
      </dgm:t>
    </dgm:pt>
    <dgm:pt modelId="{4B6A00A6-85BF-4F24-B909-95A360D12256}" type="parTrans" cxnId="{5DEA1D31-CAA0-45E1-A9A4-BCFFC375D59B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5395F891-A6B3-4C45-BEDE-4956E8340614}" type="sibTrans" cxnId="{5DEA1D31-CAA0-45E1-A9A4-BCFFC375D59B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69FA2B1C-CC74-42B9-821B-EFA6314E0C35}">
      <dgm:prSet phldrT="[نص]"/>
      <dgm:spPr/>
      <dgm:t>
        <a:bodyPr/>
        <a:lstStyle/>
        <a:p>
          <a:pPr rtl="1"/>
          <a:r>
            <a:rPr lang="ar-SA"/>
            <a:t>التأهيل قبل وبعد عمليات بتر الأطراف</a:t>
          </a:r>
        </a:p>
      </dgm:t>
    </dgm:pt>
    <dgm:pt modelId="{1BE49687-A0FE-4FA6-BB41-45BEA19F3DBA}" type="parTrans" cxnId="{E8A3D588-17DB-4434-B523-ABEE13DF2FD2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ECD56B39-D661-4737-964F-573DCE8CB5E0}" type="sibTrans" cxnId="{E8A3D588-17DB-4434-B523-ABEE13DF2FD2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96E0B9E3-F335-46B5-AC3D-FD9584DCE9ED}">
      <dgm:prSet phldrT="[نص]"/>
      <dgm:spPr/>
      <dgm:t>
        <a:bodyPr/>
        <a:lstStyle/>
        <a:p>
          <a:pPr rtl="1"/>
          <a:r>
            <a:rPr lang="ar-SA"/>
            <a:t>أمراض ومشاكل العمود الفقري</a:t>
          </a:r>
        </a:p>
      </dgm:t>
    </dgm:pt>
    <dgm:pt modelId="{BC7986D3-BBEC-4898-81F8-9BA2C4F2E2E3}" type="parTrans" cxnId="{AF2D3FB1-D49F-4E9B-8AE3-4A41A3943CE7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FB62B34C-A410-4B01-A6D3-C183B9AFEF36}" type="sibTrans" cxnId="{AF2D3FB1-D49F-4E9B-8AE3-4A41A3943CE7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A75793D3-4BB5-49AF-B021-45B9D556BD2C}">
      <dgm:prSet phldrT="[نص]"/>
      <dgm:spPr/>
      <dgm:t>
        <a:bodyPr/>
        <a:lstStyle/>
        <a:p>
          <a:pPr rtl="1"/>
          <a:r>
            <a:rPr lang="ar-SA"/>
            <a:t>تعزيز المحافظة على اللياقة الصحية والعضلية </a:t>
          </a:r>
        </a:p>
      </dgm:t>
    </dgm:pt>
    <dgm:pt modelId="{698FEF2E-C258-405B-98F6-8D47C7761A6E}" type="parTrans" cxnId="{31A1FE58-5C69-46FA-86F3-8C4B5D000B0E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A628C463-6311-4F1B-B843-4F513F5DF6FF}" type="sibTrans" cxnId="{31A1FE58-5C69-46FA-86F3-8C4B5D000B0E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A6E7AAB2-6724-4F06-B5A8-C9617C44E673}">
      <dgm:prSet phldrT="[نص]"/>
      <dgm:spPr/>
      <dgm:t>
        <a:bodyPr/>
        <a:lstStyle/>
        <a:p>
          <a:pPr rtl="1"/>
          <a:r>
            <a:rPr lang="ar-SA"/>
            <a:t>أمراض ومشاكل الجهاز  التنفسي</a:t>
          </a:r>
        </a:p>
      </dgm:t>
    </dgm:pt>
    <dgm:pt modelId="{621A1F12-F38A-4941-9243-D2829A8F138B}" type="sibTrans" cxnId="{F176085A-C1C2-4823-B40F-7D4CD79A3A23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1C53DEE2-6D08-4493-BDC8-300841988A1E}" type="parTrans" cxnId="{F176085A-C1C2-4823-B40F-7D4CD79A3A23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C39CA2B3-FDCC-4598-AEBA-16709F4D9E7F}">
      <dgm:prSet phldrT="[نص]"/>
      <dgm:spPr/>
      <dgm:t>
        <a:bodyPr/>
        <a:lstStyle/>
        <a:p>
          <a:pPr rtl="1"/>
          <a:r>
            <a:rPr lang="ar-SA"/>
            <a:t>أمراض ومشاكل الجهاز الدوراني؛ </a:t>
          </a:r>
        </a:p>
      </dgm:t>
    </dgm:pt>
    <dgm:pt modelId="{E9E36C02-6E25-4050-8581-943B60AB7CDF}" type="sibTrans" cxnId="{751D6A3F-939E-46B5-89FC-9D0978597C44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8FDC37C4-4D22-411E-BBFD-E28DB59950ED}" type="parTrans" cxnId="{751D6A3F-939E-46B5-89FC-9D0978597C44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19D3952D-CEF2-41C3-AA57-5DCB015BA387}">
      <dgm:prSet phldrT="[نص]"/>
      <dgm:spPr/>
      <dgm:t>
        <a:bodyPr/>
        <a:lstStyle/>
        <a:p>
          <a:pPr rtl="1"/>
          <a:r>
            <a:rPr lang="ar-SA"/>
            <a:t>أمراض ومشاكل الجهاز الجهاز العضلي الهيكيلي</a:t>
          </a:r>
        </a:p>
      </dgm:t>
    </dgm:pt>
    <dgm:pt modelId="{9F77AC82-41B7-4716-9F58-3AC9269D7FFF}" type="sibTrans" cxnId="{18230E94-E9CB-4A8D-9F3B-FB62AA9521E9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2357009E-BFA4-40DF-8C8C-C5F8EFB2FB08}" type="parTrans" cxnId="{18230E94-E9CB-4A8D-9F3B-FB62AA9521E9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3461FF9E-6C11-420C-A118-BE339A2AC710}">
      <dgm:prSet phldrT="[نص]"/>
      <dgm:spPr/>
      <dgm:t>
        <a:bodyPr/>
        <a:lstStyle/>
        <a:p>
          <a:pPr rtl="1"/>
          <a:r>
            <a:rPr lang="ar-SY" dirty="0"/>
            <a:t>العلاج الفيزيائي</a:t>
          </a:r>
        </a:p>
      </dgm:t>
    </dgm:pt>
    <dgm:pt modelId="{798C94B6-A404-4EED-B257-E9CDE0AFA737}" type="sibTrans" cxnId="{2C5E66F0-60C7-4269-9BE2-816D389F9AEB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03BA81C6-BDB5-4EA7-AE0C-352E662666B3}" type="parTrans" cxnId="{2C5E66F0-60C7-4269-9BE2-816D389F9AEB}">
      <dgm:prSet/>
      <dgm:spPr/>
      <dgm:t>
        <a:bodyPr/>
        <a:lstStyle/>
        <a:p>
          <a:pPr rtl="1"/>
          <a:endParaRPr lang="ar-SA">
            <a:solidFill>
              <a:sysClr val="windowText" lastClr="000000"/>
            </a:solidFill>
          </a:endParaRPr>
        </a:p>
      </dgm:t>
    </dgm:pt>
    <dgm:pt modelId="{5B752F06-7167-4066-A867-2E321A851111}" type="pres">
      <dgm:prSet presAssocID="{1DB8DC6E-4A6B-4153-A57D-54415D240B4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D0A2B17-816D-428E-ACE2-8FCF53496FF2}" type="pres">
      <dgm:prSet presAssocID="{3461FF9E-6C11-420C-A118-BE339A2AC710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9863BC17-9543-4BF5-90B3-C5C9D2E05DF6}" type="pres">
      <dgm:prSet presAssocID="{2357009E-BFA4-40DF-8C8C-C5F8EFB2FB08}" presName="parTrans" presStyleLbl="sibTrans2D1" presStyleIdx="0" presStyleCnt="9"/>
      <dgm:spPr/>
      <dgm:t>
        <a:bodyPr/>
        <a:lstStyle/>
        <a:p>
          <a:pPr rtl="1"/>
          <a:endParaRPr lang="ar-SA"/>
        </a:p>
      </dgm:t>
    </dgm:pt>
    <dgm:pt modelId="{F1A124AF-5003-4696-B746-4925638498F0}" type="pres">
      <dgm:prSet presAssocID="{2357009E-BFA4-40DF-8C8C-C5F8EFB2FB08}" presName="connectorText" presStyleLbl="sibTrans2D1" presStyleIdx="0" presStyleCnt="9"/>
      <dgm:spPr/>
      <dgm:t>
        <a:bodyPr/>
        <a:lstStyle/>
        <a:p>
          <a:pPr rtl="1"/>
          <a:endParaRPr lang="ar-SA"/>
        </a:p>
      </dgm:t>
    </dgm:pt>
    <dgm:pt modelId="{2C0D33AF-1F04-4176-80E8-DBAC8EB6BB11}" type="pres">
      <dgm:prSet presAssocID="{19D3952D-CEF2-41C3-AA57-5DCB015BA38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2D8B45A-4B4B-485E-97D2-3B2A43FB4417}" type="pres">
      <dgm:prSet presAssocID="{8FDC37C4-4D22-411E-BBFD-E28DB59950ED}" presName="parTrans" presStyleLbl="sibTrans2D1" presStyleIdx="1" presStyleCnt="9"/>
      <dgm:spPr/>
      <dgm:t>
        <a:bodyPr/>
        <a:lstStyle/>
        <a:p>
          <a:pPr rtl="1"/>
          <a:endParaRPr lang="ar-SA"/>
        </a:p>
      </dgm:t>
    </dgm:pt>
    <dgm:pt modelId="{B8F40AA3-9DE6-4267-8247-A0A9F56FC40A}" type="pres">
      <dgm:prSet presAssocID="{8FDC37C4-4D22-411E-BBFD-E28DB59950ED}" presName="connectorText" presStyleLbl="sibTrans2D1" presStyleIdx="1" presStyleCnt="9"/>
      <dgm:spPr/>
      <dgm:t>
        <a:bodyPr/>
        <a:lstStyle/>
        <a:p>
          <a:pPr rtl="1"/>
          <a:endParaRPr lang="ar-SA"/>
        </a:p>
      </dgm:t>
    </dgm:pt>
    <dgm:pt modelId="{80580EC3-D61A-46F2-B022-41D8865DCAEE}" type="pres">
      <dgm:prSet presAssocID="{C39CA2B3-FDCC-4598-AEBA-16709F4D9E7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D06A4F7-2061-44EC-8AA7-4F8C3D42B775}" type="pres">
      <dgm:prSet presAssocID="{1C53DEE2-6D08-4493-BDC8-300841988A1E}" presName="parTrans" presStyleLbl="sibTrans2D1" presStyleIdx="2" presStyleCnt="9"/>
      <dgm:spPr/>
      <dgm:t>
        <a:bodyPr/>
        <a:lstStyle/>
        <a:p>
          <a:pPr rtl="1"/>
          <a:endParaRPr lang="ar-SA"/>
        </a:p>
      </dgm:t>
    </dgm:pt>
    <dgm:pt modelId="{0F59D85B-F57E-4C51-AE46-05E7CE19600A}" type="pres">
      <dgm:prSet presAssocID="{1C53DEE2-6D08-4493-BDC8-300841988A1E}" presName="connectorText" presStyleLbl="sibTrans2D1" presStyleIdx="2" presStyleCnt="9"/>
      <dgm:spPr/>
      <dgm:t>
        <a:bodyPr/>
        <a:lstStyle/>
        <a:p>
          <a:pPr rtl="1"/>
          <a:endParaRPr lang="ar-SA"/>
        </a:p>
      </dgm:t>
    </dgm:pt>
    <dgm:pt modelId="{2D1CAF52-8FF8-4258-972D-F48E1184BEC9}" type="pres">
      <dgm:prSet presAssocID="{A6E7AAB2-6724-4F06-B5A8-C9617C44E67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72F00A3-B2C6-46D1-985F-0DDE87E35BFD}" type="pres">
      <dgm:prSet presAssocID="{A26324B8-1609-4BFC-9D67-77768DE32D70}" presName="parTrans" presStyleLbl="sibTrans2D1" presStyleIdx="3" presStyleCnt="9"/>
      <dgm:spPr/>
      <dgm:t>
        <a:bodyPr/>
        <a:lstStyle/>
        <a:p>
          <a:pPr rtl="1"/>
          <a:endParaRPr lang="ar-SA"/>
        </a:p>
      </dgm:t>
    </dgm:pt>
    <dgm:pt modelId="{6F2594D1-0E51-48E0-A7FE-89C19994C2D7}" type="pres">
      <dgm:prSet presAssocID="{A26324B8-1609-4BFC-9D67-77768DE32D70}" presName="connectorText" presStyleLbl="sibTrans2D1" presStyleIdx="3" presStyleCnt="9"/>
      <dgm:spPr/>
      <dgm:t>
        <a:bodyPr/>
        <a:lstStyle/>
        <a:p>
          <a:pPr rtl="1"/>
          <a:endParaRPr lang="ar-SA"/>
        </a:p>
      </dgm:t>
    </dgm:pt>
    <dgm:pt modelId="{0B9405E2-0F6D-4776-9804-7FDAB78AC8AC}" type="pres">
      <dgm:prSet presAssocID="{A56747A9-BE32-4614-874B-0F683FFF320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65FD2C6-B18B-4597-97ED-E7C08435F1D4}" type="pres">
      <dgm:prSet presAssocID="{BC7986D3-BBEC-4898-81F8-9BA2C4F2E2E3}" presName="parTrans" presStyleLbl="sibTrans2D1" presStyleIdx="4" presStyleCnt="9"/>
      <dgm:spPr/>
      <dgm:t>
        <a:bodyPr/>
        <a:lstStyle/>
        <a:p>
          <a:pPr rtl="1"/>
          <a:endParaRPr lang="ar-SA"/>
        </a:p>
      </dgm:t>
    </dgm:pt>
    <dgm:pt modelId="{A2D35DF0-87F5-44C4-A218-C52FCE5A7444}" type="pres">
      <dgm:prSet presAssocID="{BC7986D3-BBEC-4898-81F8-9BA2C4F2E2E3}" presName="connectorText" presStyleLbl="sibTrans2D1" presStyleIdx="4" presStyleCnt="9"/>
      <dgm:spPr/>
      <dgm:t>
        <a:bodyPr/>
        <a:lstStyle/>
        <a:p>
          <a:pPr rtl="1"/>
          <a:endParaRPr lang="ar-SA"/>
        </a:p>
      </dgm:t>
    </dgm:pt>
    <dgm:pt modelId="{E7171C29-87A6-4188-92F3-F28B3D0367DE}" type="pres">
      <dgm:prSet presAssocID="{96E0B9E3-F335-46B5-AC3D-FD9584DCE9E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877A5E-CF91-4A3C-8BFB-9D2C0C4F1D17}" type="pres">
      <dgm:prSet presAssocID="{4B6A00A6-85BF-4F24-B909-95A360D12256}" presName="parTrans" presStyleLbl="sibTrans2D1" presStyleIdx="5" presStyleCnt="9"/>
      <dgm:spPr/>
      <dgm:t>
        <a:bodyPr/>
        <a:lstStyle/>
        <a:p>
          <a:pPr rtl="1"/>
          <a:endParaRPr lang="ar-SA"/>
        </a:p>
      </dgm:t>
    </dgm:pt>
    <dgm:pt modelId="{5EDDF181-51D5-4D79-BAA1-B4DEDC8A1ACB}" type="pres">
      <dgm:prSet presAssocID="{4B6A00A6-85BF-4F24-B909-95A360D12256}" presName="connectorText" presStyleLbl="sibTrans2D1" presStyleIdx="5" presStyleCnt="9"/>
      <dgm:spPr/>
      <dgm:t>
        <a:bodyPr/>
        <a:lstStyle/>
        <a:p>
          <a:pPr rtl="1"/>
          <a:endParaRPr lang="ar-SA"/>
        </a:p>
      </dgm:t>
    </dgm:pt>
    <dgm:pt modelId="{7364D3A6-AA7A-47E3-84B5-816C844AAA60}" type="pres">
      <dgm:prSet presAssocID="{558B508B-DCE8-4169-82AD-804A23F7754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6B8E375-7AC0-482D-9756-3E36C7528134}" type="pres">
      <dgm:prSet presAssocID="{1BE49687-A0FE-4FA6-BB41-45BEA19F3DBA}" presName="parTrans" presStyleLbl="sibTrans2D1" presStyleIdx="6" presStyleCnt="9"/>
      <dgm:spPr/>
      <dgm:t>
        <a:bodyPr/>
        <a:lstStyle/>
        <a:p>
          <a:pPr rtl="1"/>
          <a:endParaRPr lang="ar-SA"/>
        </a:p>
      </dgm:t>
    </dgm:pt>
    <dgm:pt modelId="{438CF6C1-FBB9-4121-9F68-D0E63CAA8420}" type="pres">
      <dgm:prSet presAssocID="{1BE49687-A0FE-4FA6-BB41-45BEA19F3DBA}" presName="connectorText" presStyleLbl="sibTrans2D1" presStyleIdx="6" presStyleCnt="9"/>
      <dgm:spPr/>
      <dgm:t>
        <a:bodyPr/>
        <a:lstStyle/>
        <a:p>
          <a:pPr rtl="1"/>
          <a:endParaRPr lang="ar-SA"/>
        </a:p>
      </dgm:t>
    </dgm:pt>
    <dgm:pt modelId="{A651319C-F80E-4AB2-B287-D6F65150BBEA}" type="pres">
      <dgm:prSet presAssocID="{69FA2B1C-CC74-42B9-821B-EFA6314E0C3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82B756-ECD3-479A-BA1F-1B86CF42A6F8}" type="pres">
      <dgm:prSet presAssocID="{55559B48-14A9-48A0-AA85-F5B1122E73B4}" presName="parTrans" presStyleLbl="sibTrans2D1" presStyleIdx="7" presStyleCnt="9"/>
      <dgm:spPr/>
      <dgm:t>
        <a:bodyPr/>
        <a:lstStyle/>
        <a:p>
          <a:pPr rtl="1"/>
          <a:endParaRPr lang="ar-SA"/>
        </a:p>
      </dgm:t>
    </dgm:pt>
    <dgm:pt modelId="{681F977B-B536-435A-9C4D-BCB3D014EA05}" type="pres">
      <dgm:prSet presAssocID="{55559B48-14A9-48A0-AA85-F5B1122E73B4}" presName="connectorText" presStyleLbl="sibTrans2D1" presStyleIdx="7" presStyleCnt="9"/>
      <dgm:spPr/>
      <dgm:t>
        <a:bodyPr/>
        <a:lstStyle/>
        <a:p>
          <a:pPr rtl="1"/>
          <a:endParaRPr lang="ar-SA"/>
        </a:p>
      </dgm:t>
    </dgm:pt>
    <dgm:pt modelId="{8261B999-ADB9-4855-8B42-13F765B2DB4D}" type="pres">
      <dgm:prSet presAssocID="{6FE83273-C183-4EE7-B6E2-7BF958D4976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0841385-2F3F-4117-BEE6-B17F9A596566}" type="pres">
      <dgm:prSet presAssocID="{698FEF2E-C258-405B-98F6-8D47C7761A6E}" presName="parTrans" presStyleLbl="sibTrans2D1" presStyleIdx="8" presStyleCnt="9"/>
      <dgm:spPr/>
      <dgm:t>
        <a:bodyPr/>
        <a:lstStyle/>
        <a:p>
          <a:pPr rtl="1"/>
          <a:endParaRPr lang="ar-SA"/>
        </a:p>
      </dgm:t>
    </dgm:pt>
    <dgm:pt modelId="{48D7B952-8C85-4260-B19C-61A946367A24}" type="pres">
      <dgm:prSet presAssocID="{698FEF2E-C258-405B-98F6-8D47C7761A6E}" presName="connectorText" presStyleLbl="sibTrans2D1" presStyleIdx="8" presStyleCnt="9"/>
      <dgm:spPr/>
      <dgm:t>
        <a:bodyPr/>
        <a:lstStyle/>
        <a:p>
          <a:pPr rtl="1"/>
          <a:endParaRPr lang="ar-SA"/>
        </a:p>
      </dgm:t>
    </dgm:pt>
    <dgm:pt modelId="{6FB3CA33-72D4-4B46-B711-50D44C05C993}" type="pres">
      <dgm:prSet presAssocID="{A75793D3-4BB5-49AF-B021-45B9D556BD2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647FD7F-8F7E-4318-BC8C-F59CFFA73FF3}" type="presOf" srcId="{69FA2B1C-CC74-42B9-821B-EFA6314E0C35}" destId="{A651319C-F80E-4AB2-B287-D6F65150BBEA}" srcOrd="0" destOrd="0" presId="urn:microsoft.com/office/officeart/2005/8/layout/radial5"/>
    <dgm:cxn modelId="{411E25ED-9B5F-41A6-A51C-BA2517A39DE6}" srcId="{3461FF9E-6C11-420C-A118-BE339A2AC710}" destId="{A56747A9-BE32-4614-874B-0F683FFF3207}" srcOrd="3" destOrd="0" parTransId="{A26324B8-1609-4BFC-9D67-77768DE32D70}" sibTransId="{3E8BC736-F0DC-4AB7-BD93-43040FCCD2F3}"/>
    <dgm:cxn modelId="{5E8B3F0C-E206-456F-AB73-77805FD098D3}" type="presOf" srcId="{19D3952D-CEF2-41C3-AA57-5DCB015BA387}" destId="{2C0D33AF-1F04-4176-80E8-DBAC8EB6BB11}" srcOrd="0" destOrd="0" presId="urn:microsoft.com/office/officeart/2005/8/layout/radial5"/>
    <dgm:cxn modelId="{2C5E66F0-60C7-4269-9BE2-816D389F9AEB}" srcId="{1DB8DC6E-4A6B-4153-A57D-54415D240B4C}" destId="{3461FF9E-6C11-420C-A118-BE339A2AC710}" srcOrd="0" destOrd="0" parTransId="{03BA81C6-BDB5-4EA7-AE0C-352E662666B3}" sibTransId="{798C94B6-A404-4EED-B257-E9CDE0AFA737}"/>
    <dgm:cxn modelId="{94E6DAC7-FF9D-47D7-A3BF-2D4763C4F6FC}" type="presOf" srcId="{1BE49687-A0FE-4FA6-BB41-45BEA19F3DBA}" destId="{438CF6C1-FBB9-4121-9F68-D0E63CAA8420}" srcOrd="1" destOrd="0" presId="urn:microsoft.com/office/officeart/2005/8/layout/radial5"/>
    <dgm:cxn modelId="{59F15FDD-DB14-405B-9B03-F610869B1F97}" srcId="{1DB8DC6E-4A6B-4153-A57D-54415D240B4C}" destId="{139728E8-2397-45C2-A908-C8991BCFA300}" srcOrd="2" destOrd="0" parTransId="{9439CD34-5068-4BF7-AA0C-9CDD44EFEE51}" sibTransId="{80AFAD02-EEEC-4947-B843-154E391472E1}"/>
    <dgm:cxn modelId="{0F1BA147-AA48-41B3-A53F-A64D55F0EE41}" type="presOf" srcId="{A75793D3-4BB5-49AF-B021-45B9D556BD2C}" destId="{6FB3CA33-72D4-4B46-B711-50D44C05C993}" srcOrd="0" destOrd="0" presId="urn:microsoft.com/office/officeart/2005/8/layout/radial5"/>
    <dgm:cxn modelId="{B726473E-1C6C-4243-BC48-39FEB2708F85}" srcId="{1DB8DC6E-4A6B-4153-A57D-54415D240B4C}" destId="{8C216CAF-4315-4330-BE25-C932536011DD}" srcOrd="1" destOrd="0" parTransId="{F0B6033D-2857-4605-AE3C-DBA8DF643D19}" sibTransId="{D809FE4D-CFC6-4E26-B4DE-76162F294ABB}"/>
    <dgm:cxn modelId="{043F9B75-F2CD-4093-ADB2-048C6F0A707F}" type="presOf" srcId="{1DB8DC6E-4A6B-4153-A57D-54415D240B4C}" destId="{5B752F06-7167-4066-A867-2E321A851111}" srcOrd="0" destOrd="0" presId="urn:microsoft.com/office/officeart/2005/8/layout/radial5"/>
    <dgm:cxn modelId="{4DB0D7AC-7079-4756-B26D-79C3AF467C1C}" type="presOf" srcId="{A26324B8-1609-4BFC-9D67-77768DE32D70}" destId="{6F2594D1-0E51-48E0-A7FE-89C19994C2D7}" srcOrd="1" destOrd="0" presId="urn:microsoft.com/office/officeart/2005/8/layout/radial5"/>
    <dgm:cxn modelId="{FF25DB95-F5F7-4E52-9901-330EF7D8EF85}" type="presOf" srcId="{A56747A9-BE32-4614-874B-0F683FFF3207}" destId="{0B9405E2-0F6D-4776-9804-7FDAB78AC8AC}" srcOrd="0" destOrd="0" presId="urn:microsoft.com/office/officeart/2005/8/layout/radial5"/>
    <dgm:cxn modelId="{AF2D3FB1-D49F-4E9B-8AE3-4A41A3943CE7}" srcId="{3461FF9E-6C11-420C-A118-BE339A2AC710}" destId="{96E0B9E3-F335-46B5-AC3D-FD9584DCE9ED}" srcOrd="4" destOrd="0" parTransId="{BC7986D3-BBEC-4898-81F8-9BA2C4F2E2E3}" sibTransId="{FB62B34C-A410-4B01-A6D3-C183B9AFEF36}"/>
    <dgm:cxn modelId="{D9AD6A8E-6FBD-410A-A2D9-3EB6D8BB74A6}" srcId="{597B29CE-7819-4D6C-A1D0-EC69D7A23F92}" destId="{235883B0-A195-4A45-BEFF-8E91671DD136}" srcOrd="1" destOrd="0" parTransId="{71377839-DC9E-4624-9AB1-32C6E70BFE68}" sibTransId="{A3DEB2CC-925B-47FB-A53E-E3F5E538A061}"/>
    <dgm:cxn modelId="{D667B28F-D31C-4DE5-A1BB-6DF94ECD01A2}" type="presOf" srcId="{6FE83273-C183-4EE7-B6E2-7BF958D49764}" destId="{8261B999-ADB9-4855-8B42-13F765B2DB4D}" srcOrd="0" destOrd="0" presId="urn:microsoft.com/office/officeart/2005/8/layout/radial5"/>
    <dgm:cxn modelId="{89E26B0B-12EA-4B53-8964-1CA0D09E928C}" type="presOf" srcId="{A26324B8-1609-4BFC-9D67-77768DE32D70}" destId="{672F00A3-B2C6-46D1-985F-0DDE87E35BFD}" srcOrd="0" destOrd="0" presId="urn:microsoft.com/office/officeart/2005/8/layout/radial5"/>
    <dgm:cxn modelId="{26D66FE4-E898-4DE2-85AC-7060A09D639F}" type="presOf" srcId="{55559B48-14A9-48A0-AA85-F5B1122E73B4}" destId="{681F977B-B536-435A-9C4D-BCB3D014EA05}" srcOrd="1" destOrd="0" presId="urn:microsoft.com/office/officeart/2005/8/layout/radial5"/>
    <dgm:cxn modelId="{1EA55BE1-D8AE-40BC-87B2-EC0EC78025B4}" srcId="{1DB8DC6E-4A6B-4153-A57D-54415D240B4C}" destId="{597B29CE-7819-4D6C-A1D0-EC69D7A23F92}" srcOrd="6" destOrd="0" parTransId="{B70E7C28-AA72-4BD0-B4CB-C57444E3612B}" sibTransId="{51E60A0F-E097-4400-B9B8-F5498F66E79E}"/>
    <dgm:cxn modelId="{751D6A3F-939E-46B5-89FC-9D0978597C44}" srcId="{3461FF9E-6C11-420C-A118-BE339A2AC710}" destId="{C39CA2B3-FDCC-4598-AEBA-16709F4D9E7F}" srcOrd="1" destOrd="0" parTransId="{8FDC37C4-4D22-411E-BBFD-E28DB59950ED}" sibTransId="{E9E36C02-6E25-4050-8581-943B60AB7CDF}"/>
    <dgm:cxn modelId="{4772C74C-4F33-41A2-B42F-D0B1FAB61B50}" type="presOf" srcId="{4B6A00A6-85BF-4F24-B909-95A360D12256}" destId="{5EDDF181-51D5-4D79-BAA1-B4DEDC8A1ACB}" srcOrd="1" destOrd="0" presId="urn:microsoft.com/office/officeart/2005/8/layout/radial5"/>
    <dgm:cxn modelId="{4DC069EF-51C9-4946-9D12-3CB4CBE4C8B4}" srcId="{597B29CE-7819-4D6C-A1D0-EC69D7A23F92}" destId="{82D1659E-B75C-41A5-B23B-16EBFF147EAE}" srcOrd="0" destOrd="0" parTransId="{7F175568-6F9C-4AEB-AA20-805B56550A93}" sibTransId="{C53A2B19-9535-4864-823E-958D249B721F}"/>
    <dgm:cxn modelId="{F176085A-C1C2-4823-B40F-7D4CD79A3A23}" srcId="{3461FF9E-6C11-420C-A118-BE339A2AC710}" destId="{A6E7AAB2-6724-4F06-B5A8-C9617C44E673}" srcOrd="2" destOrd="0" parTransId="{1C53DEE2-6D08-4493-BDC8-300841988A1E}" sibTransId="{621A1F12-F38A-4941-9243-D2829A8F138B}"/>
    <dgm:cxn modelId="{C57E7A8C-CB3C-46A8-BBD3-1C0D934823F3}" type="presOf" srcId="{C39CA2B3-FDCC-4598-AEBA-16709F4D9E7F}" destId="{80580EC3-D61A-46F2-B022-41D8865DCAEE}" srcOrd="0" destOrd="0" presId="urn:microsoft.com/office/officeart/2005/8/layout/radial5"/>
    <dgm:cxn modelId="{461427AF-6446-4BE1-BE2C-9AD13EC634D6}" type="presOf" srcId="{1C53DEE2-6D08-4493-BDC8-300841988A1E}" destId="{2D06A4F7-2061-44EC-8AA7-4F8C3D42B775}" srcOrd="0" destOrd="0" presId="urn:microsoft.com/office/officeart/2005/8/layout/radial5"/>
    <dgm:cxn modelId="{6447E5CF-F391-4970-A48D-FFB6E2B99688}" type="presOf" srcId="{2357009E-BFA4-40DF-8C8C-C5F8EFB2FB08}" destId="{F1A124AF-5003-4696-B746-4925638498F0}" srcOrd="1" destOrd="0" presId="urn:microsoft.com/office/officeart/2005/8/layout/radial5"/>
    <dgm:cxn modelId="{5B799338-1797-441B-A89B-24864DF577F5}" srcId="{3461FF9E-6C11-420C-A118-BE339A2AC710}" destId="{6FE83273-C183-4EE7-B6E2-7BF958D49764}" srcOrd="7" destOrd="0" parTransId="{55559B48-14A9-48A0-AA85-F5B1122E73B4}" sibTransId="{63F0B41F-9AFA-4C00-B3D2-EB50DCBA80EC}"/>
    <dgm:cxn modelId="{3A6CC0BC-AA15-4593-A19D-2439BA1D0170}" srcId="{1DB8DC6E-4A6B-4153-A57D-54415D240B4C}" destId="{7FB7F99C-0FAF-4411-8891-2C0E9D2CA6FD}" srcOrd="3" destOrd="0" parTransId="{76E35012-4774-473F-856D-42E387426359}" sibTransId="{4F07C951-B241-40B8-999E-51AE47CCC557}"/>
    <dgm:cxn modelId="{5C18EFEA-6D67-4CEC-A681-D63AB63653AE}" type="presOf" srcId="{55559B48-14A9-48A0-AA85-F5B1122E73B4}" destId="{D582B756-ECD3-479A-BA1F-1B86CF42A6F8}" srcOrd="0" destOrd="0" presId="urn:microsoft.com/office/officeart/2005/8/layout/radial5"/>
    <dgm:cxn modelId="{E8A3D588-17DB-4434-B523-ABEE13DF2FD2}" srcId="{3461FF9E-6C11-420C-A118-BE339A2AC710}" destId="{69FA2B1C-CC74-42B9-821B-EFA6314E0C35}" srcOrd="6" destOrd="0" parTransId="{1BE49687-A0FE-4FA6-BB41-45BEA19F3DBA}" sibTransId="{ECD56B39-D661-4737-964F-573DCE8CB5E0}"/>
    <dgm:cxn modelId="{AE1EACCB-7B2B-4D56-AA4C-8564A30D4729}" type="presOf" srcId="{698FEF2E-C258-405B-98F6-8D47C7761A6E}" destId="{48D7B952-8C85-4260-B19C-61A946367A24}" srcOrd="1" destOrd="0" presId="urn:microsoft.com/office/officeart/2005/8/layout/radial5"/>
    <dgm:cxn modelId="{ECBEB2F8-F6AF-43CC-B6BD-B57CE698D597}" type="presOf" srcId="{BC7986D3-BBEC-4898-81F8-9BA2C4F2E2E3}" destId="{A2D35DF0-87F5-44C4-A218-C52FCE5A7444}" srcOrd="1" destOrd="0" presId="urn:microsoft.com/office/officeart/2005/8/layout/radial5"/>
    <dgm:cxn modelId="{B2186574-301E-4492-A4DC-E4A16B90077A}" type="presOf" srcId="{A6E7AAB2-6724-4F06-B5A8-C9617C44E673}" destId="{2D1CAF52-8FF8-4258-972D-F48E1184BEC9}" srcOrd="0" destOrd="0" presId="urn:microsoft.com/office/officeart/2005/8/layout/radial5"/>
    <dgm:cxn modelId="{641EA7FB-7ECC-4523-BF0C-374AD7E8C7C3}" srcId="{7FB7F99C-0FAF-4411-8891-2C0E9D2CA6FD}" destId="{2CAEB316-C083-4342-9E11-4A9261FF67A4}" srcOrd="0" destOrd="0" parTransId="{8FD41B6B-D146-412E-AF3A-A7740E31320C}" sibTransId="{DC88454C-DFC2-460C-A305-9894DE147131}"/>
    <dgm:cxn modelId="{B2AABDB0-216C-4113-8572-03B22F588B27}" type="presOf" srcId="{698FEF2E-C258-405B-98F6-8D47C7761A6E}" destId="{C0841385-2F3F-4117-BEE6-B17F9A596566}" srcOrd="0" destOrd="0" presId="urn:microsoft.com/office/officeart/2005/8/layout/radial5"/>
    <dgm:cxn modelId="{69E4E7D6-A4C4-4BE1-AEB7-1AC863268B38}" srcId="{1DB8DC6E-4A6B-4153-A57D-54415D240B4C}" destId="{738A8790-09DC-4807-B3C2-C10ACEEA6946}" srcOrd="4" destOrd="0" parTransId="{0A5C9DFE-219B-4552-8C35-8958B078A677}" sibTransId="{65E09F63-0D73-44CF-8B2A-EC1367238F1F}"/>
    <dgm:cxn modelId="{101ACFEA-2D63-415A-8B92-BB92A83ADDD1}" type="presOf" srcId="{2357009E-BFA4-40DF-8C8C-C5F8EFB2FB08}" destId="{9863BC17-9543-4BF5-90B3-C5C9D2E05DF6}" srcOrd="0" destOrd="0" presId="urn:microsoft.com/office/officeart/2005/8/layout/radial5"/>
    <dgm:cxn modelId="{56777BEA-7758-4868-8F07-C9AAFD99E8AC}" srcId="{DA916C7D-1419-4223-8288-AC23B10FC43E}" destId="{7926324B-8AE1-4F8B-B4A2-CCBE29AC22C9}" srcOrd="0" destOrd="0" parTransId="{A4EC4373-E188-4244-9486-0324B1A5B980}" sibTransId="{94F645F7-6B99-43D5-A76C-1EDAA6031DAB}"/>
    <dgm:cxn modelId="{1C4DF1E8-515A-44E1-8681-3AE62EAEB315}" srcId="{7FB7F99C-0FAF-4411-8891-2C0E9D2CA6FD}" destId="{71F05DFF-D1FE-4BA2-8C26-CCAB7056F3FE}" srcOrd="1" destOrd="0" parTransId="{3F13FE73-702F-48A2-AFE4-B372801D31F4}" sibTransId="{D29B887D-A633-4883-AFAF-F281E40EBD81}"/>
    <dgm:cxn modelId="{BA2C7F6A-2882-4521-BC61-E7C18B11414A}" type="presOf" srcId="{8FDC37C4-4D22-411E-BBFD-E28DB59950ED}" destId="{B8F40AA3-9DE6-4267-8247-A0A9F56FC40A}" srcOrd="1" destOrd="0" presId="urn:microsoft.com/office/officeart/2005/8/layout/radial5"/>
    <dgm:cxn modelId="{18230E94-E9CB-4A8D-9F3B-FB62AA9521E9}" srcId="{3461FF9E-6C11-420C-A118-BE339A2AC710}" destId="{19D3952D-CEF2-41C3-AA57-5DCB015BA387}" srcOrd="0" destOrd="0" parTransId="{2357009E-BFA4-40DF-8C8C-C5F8EFB2FB08}" sibTransId="{9F77AC82-41B7-4716-9F58-3AC9269D7FFF}"/>
    <dgm:cxn modelId="{5DEA1D31-CAA0-45E1-A9A4-BCFFC375D59B}" srcId="{3461FF9E-6C11-420C-A118-BE339A2AC710}" destId="{558B508B-DCE8-4169-82AD-804A23F77543}" srcOrd="5" destOrd="0" parTransId="{4B6A00A6-85BF-4F24-B909-95A360D12256}" sibTransId="{5395F891-A6B3-4C45-BEDE-4956E8340614}"/>
    <dgm:cxn modelId="{AFBC339D-3503-44F1-9FE1-214540FA8EDB}" type="presOf" srcId="{BC7986D3-BBEC-4898-81F8-9BA2C4F2E2E3}" destId="{A65FD2C6-B18B-4597-97ED-E7C08435F1D4}" srcOrd="0" destOrd="0" presId="urn:microsoft.com/office/officeart/2005/8/layout/radial5"/>
    <dgm:cxn modelId="{862A1573-D23F-4635-BA68-68EF26740BFC}" srcId="{7FB7F99C-0FAF-4411-8891-2C0E9D2CA6FD}" destId="{E804EAD9-E2CE-4192-877D-3E8E91A523BD}" srcOrd="2" destOrd="0" parTransId="{95CA6D0C-C5D6-4AC8-8279-F219D0FB80AA}" sibTransId="{8FBE4FAA-232C-42FF-B512-8FF948288B8E}"/>
    <dgm:cxn modelId="{E618AF63-9F2D-4CB9-BF64-FDCA0FCB1C14}" type="presOf" srcId="{96E0B9E3-F335-46B5-AC3D-FD9584DCE9ED}" destId="{E7171C29-87A6-4188-92F3-F28B3D0367DE}" srcOrd="0" destOrd="0" presId="urn:microsoft.com/office/officeart/2005/8/layout/radial5"/>
    <dgm:cxn modelId="{19DA1A99-6A0B-459C-A353-169D392B86B6}" type="presOf" srcId="{8FDC37C4-4D22-411E-BBFD-E28DB59950ED}" destId="{A2D8B45A-4B4B-485E-97D2-3B2A43FB4417}" srcOrd="0" destOrd="0" presId="urn:microsoft.com/office/officeart/2005/8/layout/radial5"/>
    <dgm:cxn modelId="{CF4F07B0-BD10-41DC-A387-4C9F12395F57}" type="presOf" srcId="{4B6A00A6-85BF-4F24-B909-95A360D12256}" destId="{EF877A5E-CF91-4A3C-8BFB-9D2C0C4F1D17}" srcOrd="0" destOrd="0" presId="urn:microsoft.com/office/officeart/2005/8/layout/radial5"/>
    <dgm:cxn modelId="{C207B6F6-D800-453B-BAF7-6D7055EEB485}" type="presOf" srcId="{558B508B-DCE8-4169-82AD-804A23F77543}" destId="{7364D3A6-AA7A-47E3-84B5-816C844AAA60}" srcOrd="0" destOrd="0" presId="urn:microsoft.com/office/officeart/2005/8/layout/radial5"/>
    <dgm:cxn modelId="{31A1FE58-5C69-46FA-86F3-8C4B5D000B0E}" srcId="{3461FF9E-6C11-420C-A118-BE339A2AC710}" destId="{A75793D3-4BB5-49AF-B021-45B9D556BD2C}" srcOrd="8" destOrd="0" parTransId="{698FEF2E-C258-405B-98F6-8D47C7761A6E}" sibTransId="{A628C463-6311-4F1B-B843-4F513F5DF6FF}"/>
    <dgm:cxn modelId="{762926AB-8789-4AB3-AEC4-D430E9DA331F}" srcId="{1DB8DC6E-4A6B-4153-A57D-54415D240B4C}" destId="{DA916C7D-1419-4223-8288-AC23B10FC43E}" srcOrd="5" destOrd="0" parTransId="{F4958766-5480-4AFC-BA4F-79AAA0A96493}" sibTransId="{1A2EBFC4-E3A9-4C1D-B6C9-FEDD0A4B3AC2}"/>
    <dgm:cxn modelId="{0260CF1A-F857-4DCB-A4DE-A685C0742F48}" type="presOf" srcId="{1C53DEE2-6D08-4493-BDC8-300841988A1E}" destId="{0F59D85B-F57E-4C51-AE46-05E7CE19600A}" srcOrd="1" destOrd="0" presId="urn:microsoft.com/office/officeart/2005/8/layout/radial5"/>
    <dgm:cxn modelId="{7A908E0A-1A70-4FFE-BD34-876C5E1E9504}" type="presOf" srcId="{3461FF9E-6C11-420C-A118-BE339A2AC710}" destId="{BD0A2B17-816D-428E-ACE2-8FCF53496FF2}" srcOrd="0" destOrd="0" presId="urn:microsoft.com/office/officeart/2005/8/layout/radial5"/>
    <dgm:cxn modelId="{FDA9E34D-C6A1-409B-825A-2104C954346F}" type="presOf" srcId="{1BE49687-A0FE-4FA6-BB41-45BEA19F3DBA}" destId="{56B8E375-7AC0-482D-9756-3E36C7528134}" srcOrd="0" destOrd="0" presId="urn:microsoft.com/office/officeart/2005/8/layout/radial5"/>
    <dgm:cxn modelId="{D4F15626-98AD-4C2E-9532-DE99E6BEFB93}" type="presParOf" srcId="{5B752F06-7167-4066-A867-2E321A851111}" destId="{BD0A2B17-816D-428E-ACE2-8FCF53496FF2}" srcOrd="0" destOrd="0" presId="urn:microsoft.com/office/officeart/2005/8/layout/radial5"/>
    <dgm:cxn modelId="{637D0A0D-2E15-462B-8574-6B7BFA96A13C}" type="presParOf" srcId="{5B752F06-7167-4066-A867-2E321A851111}" destId="{9863BC17-9543-4BF5-90B3-C5C9D2E05DF6}" srcOrd="1" destOrd="0" presId="urn:microsoft.com/office/officeart/2005/8/layout/radial5"/>
    <dgm:cxn modelId="{1123D4B5-2926-4EC6-9588-A720C6F64BE1}" type="presParOf" srcId="{9863BC17-9543-4BF5-90B3-C5C9D2E05DF6}" destId="{F1A124AF-5003-4696-B746-4925638498F0}" srcOrd="0" destOrd="0" presId="urn:microsoft.com/office/officeart/2005/8/layout/radial5"/>
    <dgm:cxn modelId="{627D6499-DB37-4C68-BBF7-03F95FB12D47}" type="presParOf" srcId="{5B752F06-7167-4066-A867-2E321A851111}" destId="{2C0D33AF-1F04-4176-80E8-DBAC8EB6BB11}" srcOrd="2" destOrd="0" presId="urn:microsoft.com/office/officeart/2005/8/layout/radial5"/>
    <dgm:cxn modelId="{79ECE182-6FC9-4399-874C-0A86384012EF}" type="presParOf" srcId="{5B752F06-7167-4066-A867-2E321A851111}" destId="{A2D8B45A-4B4B-485E-97D2-3B2A43FB4417}" srcOrd="3" destOrd="0" presId="urn:microsoft.com/office/officeart/2005/8/layout/radial5"/>
    <dgm:cxn modelId="{6D4F7EDB-B367-47C6-B181-373CC4EDD3D1}" type="presParOf" srcId="{A2D8B45A-4B4B-485E-97D2-3B2A43FB4417}" destId="{B8F40AA3-9DE6-4267-8247-A0A9F56FC40A}" srcOrd="0" destOrd="0" presId="urn:microsoft.com/office/officeart/2005/8/layout/radial5"/>
    <dgm:cxn modelId="{641864DA-8414-4734-9A2F-95F2453CC2A7}" type="presParOf" srcId="{5B752F06-7167-4066-A867-2E321A851111}" destId="{80580EC3-D61A-46F2-B022-41D8865DCAEE}" srcOrd="4" destOrd="0" presId="urn:microsoft.com/office/officeart/2005/8/layout/radial5"/>
    <dgm:cxn modelId="{E8F82C93-4733-447E-A967-7D09B8EE501C}" type="presParOf" srcId="{5B752F06-7167-4066-A867-2E321A851111}" destId="{2D06A4F7-2061-44EC-8AA7-4F8C3D42B775}" srcOrd="5" destOrd="0" presId="urn:microsoft.com/office/officeart/2005/8/layout/radial5"/>
    <dgm:cxn modelId="{61BF0A79-F6D9-4FD7-8070-34884AC733AE}" type="presParOf" srcId="{2D06A4F7-2061-44EC-8AA7-4F8C3D42B775}" destId="{0F59D85B-F57E-4C51-AE46-05E7CE19600A}" srcOrd="0" destOrd="0" presId="urn:microsoft.com/office/officeart/2005/8/layout/radial5"/>
    <dgm:cxn modelId="{BF2F30F1-DB74-4253-BDE2-11BC2B6E0B29}" type="presParOf" srcId="{5B752F06-7167-4066-A867-2E321A851111}" destId="{2D1CAF52-8FF8-4258-972D-F48E1184BEC9}" srcOrd="6" destOrd="0" presId="urn:microsoft.com/office/officeart/2005/8/layout/radial5"/>
    <dgm:cxn modelId="{4CC6542E-7F37-463B-9EB7-E2506BB7DE6A}" type="presParOf" srcId="{5B752F06-7167-4066-A867-2E321A851111}" destId="{672F00A3-B2C6-46D1-985F-0DDE87E35BFD}" srcOrd="7" destOrd="0" presId="urn:microsoft.com/office/officeart/2005/8/layout/radial5"/>
    <dgm:cxn modelId="{53F88E21-61EA-4146-B61E-23862E9B649C}" type="presParOf" srcId="{672F00A3-B2C6-46D1-985F-0DDE87E35BFD}" destId="{6F2594D1-0E51-48E0-A7FE-89C19994C2D7}" srcOrd="0" destOrd="0" presId="urn:microsoft.com/office/officeart/2005/8/layout/radial5"/>
    <dgm:cxn modelId="{0E3E3B54-1CBD-4F97-A761-A7531F656A3D}" type="presParOf" srcId="{5B752F06-7167-4066-A867-2E321A851111}" destId="{0B9405E2-0F6D-4776-9804-7FDAB78AC8AC}" srcOrd="8" destOrd="0" presId="urn:microsoft.com/office/officeart/2005/8/layout/radial5"/>
    <dgm:cxn modelId="{F78C0C15-8E23-41F4-8E91-505A9676EF12}" type="presParOf" srcId="{5B752F06-7167-4066-A867-2E321A851111}" destId="{A65FD2C6-B18B-4597-97ED-E7C08435F1D4}" srcOrd="9" destOrd="0" presId="urn:microsoft.com/office/officeart/2005/8/layout/radial5"/>
    <dgm:cxn modelId="{EAD81F56-CF0E-468B-965C-E64D350424D6}" type="presParOf" srcId="{A65FD2C6-B18B-4597-97ED-E7C08435F1D4}" destId="{A2D35DF0-87F5-44C4-A218-C52FCE5A7444}" srcOrd="0" destOrd="0" presId="urn:microsoft.com/office/officeart/2005/8/layout/radial5"/>
    <dgm:cxn modelId="{2347AC14-248F-467E-AA54-805B560EDFBF}" type="presParOf" srcId="{5B752F06-7167-4066-A867-2E321A851111}" destId="{E7171C29-87A6-4188-92F3-F28B3D0367DE}" srcOrd="10" destOrd="0" presId="urn:microsoft.com/office/officeart/2005/8/layout/radial5"/>
    <dgm:cxn modelId="{9B82E845-BC35-499B-921E-C6D0D57CE58C}" type="presParOf" srcId="{5B752F06-7167-4066-A867-2E321A851111}" destId="{EF877A5E-CF91-4A3C-8BFB-9D2C0C4F1D17}" srcOrd="11" destOrd="0" presId="urn:microsoft.com/office/officeart/2005/8/layout/radial5"/>
    <dgm:cxn modelId="{78F2B85A-A53E-4F73-8701-AE555D428D84}" type="presParOf" srcId="{EF877A5E-CF91-4A3C-8BFB-9D2C0C4F1D17}" destId="{5EDDF181-51D5-4D79-BAA1-B4DEDC8A1ACB}" srcOrd="0" destOrd="0" presId="urn:microsoft.com/office/officeart/2005/8/layout/radial5"/>
    <dgm:cxn modelId="{792336C0-5F9F-4947-A16F-5FEA70CCFBB2}" type="presParOf" srcId="{5B752F06-7167-4066-A867-2E321A851111}" destId="{7364D3A6-AA7A-47E3-84B5-816C844AAA60}" srcOrd="12" destOrd="0" presId="urn:microsoft.com/office/officeart/2005/8/layout/radial5"/>
    <dgm:cxn modelId="{72B1B9F5-3AB7-42B7-8008-D77100A8DD7A}" type="presParOf" srcId="{5B752F06-7167-4066-A867-2E321A851111}" destId="{56B8E375-7AC0-482D-9756-3E36C7528134}" srcOrd="13" destOrd="0" presId="urn:microsoft.com/office/officeart/2005/8/layout/radial5"/>
    <dgm:cxn modelId="{34731D98-07CD-4FAF-8629-F5963F7EFEC0}" type="presParOf" srcId="{56B8E375-7AC0-482D-9756-3E36C7528134}" destId="{438CF6C1-FBB9-4121-9F68-D0E63CAA8420}" srcOrd="0" destOrd="0" presId="urn:microsoft.com/office/officeart/2005/8/layout/radial5"/>
    <dgm:cxn modelId="{33DFFB48-D9DB-4852-994F-601C9094477E}" type="presParOf" srcId="{5B752F06-7167-4066-A867-2E321A851111}" destId="{A651319C-F80E-4AB2-B287-D6F65150BBEA}" srcOrd="14" destOrd="0" presId="urn:microsoft.com/office/officeart/2005/8/layout/radial5"/>
    <dgm:cxn modelId="{AC7F2EA0-1D24-4836-A831-A83051590997}" type="presParOf" srcId="{5B752F06-7167-4066-A867-2E321A851111}" destId="{D582B756-ECD3-479A-BA1F-1B86CF42A6F8}" srcOrd="15" destOrd="0" presId="urn:microsoft.com/office/officeart/2005/8/layout/radial5"/>
    <dgm:cxn modelId="{0D6836B1-339C-4A95-A74F-EBE1BD787BBD}" type="presParOf" srcId="{D582B756-ECD3-479A-BA1F-1B86CF42A6F8}" destId="{681F977B-B536-435A-9C4D-BCB3D014EA05}" srcOrd="0" destOrd="0" presId="urn:microsoft.com/office/officeart/2005/8/layout/radial5"/>
    <dgm:cxn modelId="{11BEA46B-1A4C-4302-B0FD-0D4370F675B5}" type="presParOf" srcId="{5B752F06-7167-4066-A867-2E321A851111}" destId="{8261B999-ADB9-4855-8B42-13F765B2DB4D}" srcOrd="16" destOrd="0" presId="urn:microsoft.com/office/officeart/2005/8/layout/radial5"/>
    <dgm:cxn modelId="{368FD253-0B75-42A9-B521-122F8999A0BC}" type="presParOf" srcId="{5B752F06-7167-4066-A867-2E321A851111}" destId="{C0841385-2F3F-4117-BEE6-B17F9A596566}" srcOrd="17" destOrd="0" presId="urn:microsoft.com/office/officeart/2005/8/layout/radial5"/>
    <dgm:cxn modelId="{936E6208-4F57-492B-A305-92581E2C14BE}" type="presParOf" srcId="{C0841385-2F3F-4117-BEE6-B17F9A596566}" destId="{48D7B952-8C85-4260-B19C-61A946367A24}" srcOrd="0" destOrd="0" presId="urn:microsoft.com/office/officeart/2005/8/layout/radial5"/>
    <dgm:cxn modelId="{839B09C8-20B9-4457-A3FC-0ACAB2B1940B}" type="presParOf" srcId="{5B752F06-7167-4066-A867-2E321A851111}" destId="{6FB3CA33-72D4-4B46-B711-50D44C05C993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31F2D1-061C-46D9-A3B9-211856EAEF94}" type="doc">
      <dgm:prSet loTypeId="urn:microsoft.com/office/officeart/2005/8/layout/arrow6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pPr rtl="1"/>
          <a:endParaRPr lang="ar-SY"/>
        </a:p>
      </dgm:t>
    </dgm:pt>
    <dgm:pt modelId="{F63963D6-1AF7-4E09-A245-C79F0F8930BD}">
      <dgm:prSet phldrT="[نص]"/>
      <dgm:spPr/>
      <dgm:t>
        <a:bodyPr/>
        <a:lstStyle/>
        <a:p>
          <a:pPr rtl="1"/>
          <a:r>
            <a:rPr lang="ar-SA" b="1" dirty="0" smtClean="0">
              <a:ea typeface="Calibri"/>
            </a:rPr>
            <a:t>يعتبر تخصص العلاج الطبيعي من أكثر التخصصات المطلوبة في المجتمع، وخاصةً نتيجة تزايد إصابات الجهاز العضلي الناجمة عن استعمال وسائل التكنولوجيا الحديثة بشكل خاط</a:t>
          </a:r>
          <a:r>
            <a:rPr lang="ar-SY" b="1" dirty="0" smtClean="0">
              <a:ea typeface="Calibri"/>
            </a:rPr>
            <a:t>ئ</a:t>
          </a:r>
          <a:endParaRPr lang="ar-SY" dirty="0"/>
        </a:p>
      </dgm:t>
    </dgm:pt>
    <dgm:pt modelId="{3B677FFF-4BCB-4EB6-BC0B-2F9ECE0C0C06}" type="parTrans" cxnId="{F31607DE-0CDB-4411-A792-C26E22B5738A}">
      <dgm:prSet/>
      <dgm:spPr/>
      <dgm:t>
        <a:bodyPr/>
        <a:lstStyle/>
        <a:p>
          <a:pPr rtl="1"/>
          <a:endParaRPr lang="ar-SY"/>
        </a:p>
      </dgm:t>
    </dgm:pt>
    <dgm:pt modelId="{F3052A31-4406-4B09-924B-1EA08BEEABE1}" type="sibTrans" cxnId="{F31607DE-0CDB-4411-A792-C26E22B5738A}">
      <dgm:prSet/>
      <dgm:spPr/>
      <dgm:t>
        <a:bodyPr/>
        <a:lstStyle/>
        <a:p>
          <a:pPr rtl="1"/>
          <a:endParaRPr lang="ar-SY"/>
        </a:p>
      </dgm:t>
    </dgm:pt>
    <dgm:pt modelId="{41F5D1A0-1FD9-40F8-B47E-A7F7FB3C1C8D}">
      <dgm:prSet phldrT="[نص]"/>
      <dgm:spPr/>
      <dgm:t>
        <a:bodyPr/>
        <a:lstStyle/>
        <a:p>
          <a:pPr rtl="1"/>
          <a:r>
            <a:rPr lang="ar-SA" b="1" dirty="0" smtClean="0"/>
            <a:t>تلعب مهنة العلاج الطبيعي دوراً أساسياً في تطوير وتقدم الرعاية الصحية سواءً للأصحاء كطريقة وقائية، أو للمرضى كوسيلة علاجية في مختلف التخصصات الطبية</a:t>
          </a:r>
          <a:endParaRPr lang="ar-SY" b="1" dirty="0"/>
        </a:p>
      </dgm:t>
    </dgm:pt>
    <dgm:pt modelId="{714F3E51-F168-4DE7-A82A-F1E42E7A58DA}" type="parTrans" cxnId="{61CC753C-E8B0-4EA0-89E2-64B157A15CAD}">
      <dgm:prSet/>
      <dgm:spPr/>
      <dgm:t>
        <a:bodyPr/>
        <a:lstStyle/>
        <a:p>
          <a:pPr rtl="1"/>
          <a:endParaRPr lang="ar-SY"/>
        </a:p>
      </dgm:t>
    </dgm:pt>
    <dgm:pt modelId="{62AA1390-AE19-4EF7-B1ED-5F121A8FA412}" type="sibTrans" cxnId="{61CC753C-E8B0-4EA0-89E2-64B157A15CAD}">
      <dgm:prSet/>
      <dgm:spPr/>
      <dgm:t>
        <a:bodyPr/>
        <a:lstStyle/>
        <a:p>
          <a:pPr rtl="1"/>
          <a:endParaRPr lang="ar-SY"/>
        </a:p>
      </dgm:t>
    </dgm:pt>
    <dgm:pt modelId="{7779E399-8931-4521-A766-08D9DB35D1F5}">
      <dgm:prSet/>
      <dgm:spPr/>
      <dgm:t>
        <a:bodyPr/>
        <a:lstStyle/>
        <a:p>
          <a:pPr rtl="1"/>
          <a:endParaRPr lang="ar-SY"/>
        </a:p>
      </dgm:t>
    </dgm:pt>
    <dgm:pt modelId="{E3194EE5-DADF-47D3-AC1D-D7AF2AEE6C0F}" type="parTrans" cxnId="{3D892345-50CE-4DA4-86E3-D8E3282AC352}">
      <dgm:prSet/>
      <dgm:spPr/>
      <dgm:t>
        <a:bodyPr/>
        <a:lstStyle/>
        <a:p>
          <a:pPr rtl="1"/>
          <a:endParaRPr lang="ar-SY"/>
        </a:p>
      </dgm:t>
    </dgm:pt>
    <dgm:pt modelId="{8C242365-F6B3-461F-AB5F-7A48A56DE8D9}" type="sibTrans" cxnId="{3D892345-50CE-4DA4-86E3-D8E3282AC352}">
      <dgm:prSet/>
      <dgm:spPr/>
      <dgm:t>
        <a:bodyPr/>
        <a:lstStyle/>
        <a:p>
          <a:pPr rtl="1"/>
          <a:endParaRPr lang="ar-SY"/>
        </a:p>
      </dgm:t>
    </dgm:pt>
    <dgm:pt modelId="{3D0E8781-A0D0-41BC-8495-C936ECBAA645}" type="pres">
      <dgm:prSet presAssocID="{C631F2D1-061C-46D9-A3B9-211856EAEF9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9D0F4988-19ED-407F-91B4-14916C84836A}" type="pres">
      <dgm:prSet presAssocID="{C631F2D1-061C-46D9-A3B9-211856EAEF94}" presName="ribbon" presStyleLbl="node1" presStyleIdx="0" presStyleCnt="1" custLinFactNeighborY="-5734"/>
      <dgm:spPr/>
      <dgm:t>
        <a:bodyPr/>
        <a:lstStyle/>
        <a:p>
          <a:pPr rtl="1"/>
          <a:endParaRPr lang="ar-SY"/>
        </a:p>
      </dgm:t>
    </dgm:pt>
    <dgm:pt modelId="{F2F609C0-489D-4DA4-943A-3CB6C8406D98}" type="pres">
      <dgm:prSet presAssocID="{C631F2D1-061C-46D9-A3B9-211856EAEF94}" presName="leftArrowText" presStyleLbl="node1" presStyleIdx="0" presStyleCnt="1" custLinFactNeighborX="608" custLinFactNeighborY="-876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96A604DD-0C4A-4393-8789-8C500EB1231B}" type="pres">
      <dgm:prSet presAssocID="{C631F2D1-061C-46D9-A3B9-211856EAEF9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4E84F085-CA30-4E0A-B435-74BCEDE7269D}" type="presOf" srcId="{C631F2D1-061C-46D9-A3B9-211856EAEF94}" destId="{3D0E8781-A0D0-41BC-8495-C936ECBAA645}" srcOrd="0" destOrd="0" presId="urn:microsoft.com/office/officeart/2005/8/layout/arrow6"/>
    <dgm:cxn modelId="{B6763FAC-DED3-4013-ABD5-259818E26E8F}" type="presOf" srcId="{41F5D1A0-1FD9-40F8-B47E-A7F7FB3C1C8D}" destId="{96A604DD-0C4A-4393-8789-8C500EB1231B}" srcOrd="0" destOrd="0" presId="urn:microsoft.com/office/officeart/2005/8/layout/arrow6"/>
    <dgm:cxn modelId="{61CC753C-E8B0-4EA0-89E2-64B157A15CAD}" srcId="{C631F2D1-061C-46D9-A3B9-211856EAEF94}" destId="{41F5D1A0-1FD9-40F8-B47E-A7F7FB3C1C8D}" srcOrd="1" destOrd="0" parTransId="{714F3E51-F168-4DE7-A82A-F1E42E7A58DA}" sibTransId="{62AA1390-AE19-4EF7-B1ED-5F121A8FA412}"/>
    <dgm:cxn modelId="{511C1E37-DBE8-4243-A62D-78EF2D5A6AE3}" type="presOf" srcId="{F63963D6-1AF7-4E09-A245-C79F0F8930BD}" destId="{F2F609C0-489D-4DA4-943A-3CB6C8406D98}" srcOrd="0" destOrd="0" presId="urn:microsoft.com/office/officeart/2005/8/layout/arrow6"/>
    <dgm:cxn modelId="{F31607DE-0CDB-4411-A792-C26E22B5738A}" srcId="{C631F2D1-061C-46D9-A3B9-211856EAEF94}" destId="{F63963D6-1AF7-4E09-A245-C79F0F8930BD}" srcOrd="0" destOrd="0" parTransId="{3B677FFF-4BCB-4EB6-BC0B-2F9ECE0C0C06}" sibTransId="{F3052A31-4406-4B09-924B-1EA08BEEABE1}"/>
    <dgm:cxn modelId="{3D892345-50CE-4DA4-86E3-D8E3282AC352}" srcId="{C631F2D1-061C-46D9-A3B9-211856EAEF94}" destId="{7779E399-8931-4521-A766-08D9DB35D1F5}" srcOrd="2" destOrd="0" parTransId="{E3194EE5-DADF-47D3-AC1D-D7AF2AEE6C0F}" sibTransId="{8C242365-F6B3-461F-AB5F-7A48A56DE8D9}"/>
    <dgm:cxn modelId="{5FF8B66D-A33B-4187-BF3D-6965F68939CB}" type="presParOf" srcId="{3D0E8781-A0D0-41BC-8495-C936ECBAA645}" destId="{9D0F4988-19ED-407F-91B4-14916C84836A}" srcOrd="0" destOrd="0" presId="urn:microsoft.com/office/officeart/2005/8/layout/arrow6"/>
    <dgm:cxn modelId="{489393AA-0CDC-47CC-AB04-84976DDCBC8A}" type="presParOf" srcId="{3D0E8781-A0D0-41BC-8495-C936ECBAA645}" destId="{F2F609C0-489D-4DA4-943A-3CB6C8406D98}" srcOrd="1" destOrd="0" presId="urn:microsoft.com/office/officeart/2005/8/layout/arrow6"/>
    <dgm:cxn modelId="{64702425-1612-486B-A6F1-4724ADC34F91}" type="presParOf" srcId="{3D0E8781-A0D0-41BC-8495-C936ECBAA645}" destId="{96A604DD-0C4A-4393-8789-8C500EB1231B}" srcOrd="2" destOrd="0" presId="urn:microsoft.com/office/officeart/2005/8/layout/arrow6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F372C6-0997-43A7-86E9-9CEF3EF54952}" type="doc">
      <dgm:prSet loTypeId="urn:microsoft.com/office/officeart/2005/8/layout/cycle6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ar-SY"/>
        </a:p>
      </dgm:t>
    </dgm:pt>
    <dgm:pt modelId="{140F752B-A011-41B3-ADB6-E2B22D1F4C3F}">
      <dgm:prSet custT="1"/>
      <dgm:spPr/>
      <dgm:t>
        <a:bodyPr/>
        <a:lstStyle/>
        <a:p>
          <a:pPr rtl="1"/>
          <a:r>
            <a:rPr lang="ar-SA" sz="3200" b="1" dirty="0" smtClean="0">
              <a:cs typeface="Farsi Simple Bold" pitchFamily="2" charset="-78"/>
            </a:rPr>
            <a:t>محاور المحاضرة:</a:t>
          </a:r>
          <a:endParaRPr lang="ar-SY" sz="3200" b="1" dirty="0">
            <a:cs typeface="Farsi Simple Bold" pitchFamily="2" charset="-78"/>
          </a:endParaRPr>
        </a:p>
      </dgm:t>
    </dgm:pt>
    <dgm:pt modelId="{7CA7DBB7-F55F-40C3-871E-07D5899FD355}" type="parTrans" cxnId="{BDC4F35C-F99A-452D-ABDF-8F8D28BDB8C6}">
      <dgm:prSet/>
      <dgm:spPr/>
      <dgm:t>
        <a:bodyPr/>
        <a:lstStyle/>
        <a:p>
          <a:pPr rtl="1"/>
          <a:endParaRPr lang="ar-SY"/>
        </a:p>
      </dgm:t>
    </dgm:pt>
    <dgm:pt modelId="{C568B06B-073B-4816-B310-215C4B3F9906}" type="sibTrans" cxnId="{BDC4F35C-F99A-452D-ABDF-8F8D28BDB8C6}">
      <dgm:prSet/>
      <dgm:spPr/>
      <dgm:t>
        <a:bodyPr/>
        <a:lstStyle/>
        <a:p>
          <a:pPr rtl="1"/>
          <a:endParaRPr lang="ar-SY"/>
        </a:p>
      </dgm:t>
    </dgm:pt>
    <dgm:pt modelId="{80E76B4C-ED09-4494-BF95-5D56DC771BC6}">
      <dgm:prSet custT="1"/>
      <dgm:spPr/>
      <dgm:t>
        <a:bodyPr/>
        <a:lstStyle/>
        <a:p>
          <a:pPr rtl="1"/>
          <a:r>
            <a:rPr lang="ar-SA" sz="2400" dirty="0" smtClean="0">
              <a:solidFill>
                <a:schemeClr val="tx1"/>
              </a:solidFill>
            </a:rPr>
            <a:t>دور العلاج الفيزيائي في الوقاية من الإصابات</a:t>
          </a:r>
          <a:r>
            <a:rPr lang="ar-SY" sz="2400" dirty="0" smtClean="0">
              <a:solidFill>
                <a:schemeClr val="tx1"/>
              </a:solidFill>
            </a:rPr>
            <a:t> </a:t>
          </a:r>
          <a:r>
            <a:rPr lang="ar-SA" sz="2400" dirty="0" smtClean="0">
              <a:solidFill>
                <a:schemeClr val="tx1"/>
              </a:solidFill>
            </a:rPr>
            <a:t>(شخص سليم)</a:t>
          </a:r>
          <a:endParaRPr lang="ar-SY" sz="2400" dirty="0">
            <a:solidFill>
              <a:schemeClr val="tx1"/>
            </a:solidFill>
          </a:endParaRPr>
        </a:p>
      </dgm:t>
    </dgm:pt>
    <dgm:pt modelId="{5B873A55-26A6-4D54-858A-58BFD4D20619}" type="parTrans" cxnId="{5DB9B21E-DFF5-4DC8-B594-FE681C71CE48}">
      <dgm:prSet/>
      <dgm:spPr/>
      <dgm:t>
        <a:bodyPr/>
        <a:lstStyle/>
        <a:p>
          <a:pPr rtl="1"/>
          <a:endParaRPr lang="ar-SY"/>
        </a:p>
      </dgm:t>
    </dgm:pt>
    <dgm:pt modelId="{BA21BCB2-4620-4C11-8F3C-D64A25FE520D}" type="sibTrans" cxnId="{5DB9B21E-DFF5-4DC8-B594-FE681C71CE48}">
      <dgm:prSet/>
      <dgm:spPr/>
      <dgm:t>
        <a:bodyPr/>
        <a:lstStyle/>
        <a:p>
          <a:pPr rtl="1"/>
          <a:endParaRPr lang="ar-SY"/>
        </a:p>
      </dgm:t>
    </dgm:pt>
    <dgm:pt modelId="{985E00AF-81B2-4F93-A159-9C6CB753407E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دور العلاج الفيزيائي معالجة الشخص المصاب(آلام مزمنة)</a:t>
          </a:r>
          <a:endParaRPr lang="ar-SY" dirty="0">
            <a:solidFill>
              <a:schemeClr val="tx1"/>
            </a:solidFill>
          </a:endParaRPr>
        </a:p>
      </dgm:t>
    </dgm:pt>
    <dgm:pt modelId="{EA224AA9-AE8F-4435-BA76-FD7897731937}" type="parTrans" cxnId="{B9E82707-C836-48DB-B1F5-A308D93A7600}">
      <dgm:prSet/>
      <dgm:spPr/>
      <dgm:t>
        <a:bodyPr/>
        <a:lstStyle/>
        <a:p>
          <a:pPr rtl="1"/>
          <a:endParaRPr lang="ar-SY"/>
        </a:p>
      </dgm:t>
    </dgm:pt>
    <dgm:pt modelId="{B1125391-C964-419C-B065-EBCF193C96B8}" type="sibTrans" cxnId="{B9E82707-C836-48DB-B1F5-A308D93A7600}">
      <dgm:prSet/>
      <dgm:spPr/>
      <dgm:t>
        <a:bodyPr/>
        <a:lstStyle/>
        <a:p>
          <a:pPr rtl="1"/>
          <a:endParaRPr lang="ar-SY"/>
        </a:p>
      </dgm:t>
    </dgm:pt>
    <dgm:pt modelId="{9D79946A-7FE1-427A-BCD3-2C9FE7BC1731}">
      <dgm:prSet custT="1"/>
      <dgm:spPr/>
      <dgm:t>
        <a:bodyPr/>
        <a:lstStyle/>
        <a:p>
          <a:pPr rtl="1"/>
          <a:r>
            <a:rPr lang="ar-SA" sz="2000" b="1" dirty="0" smtClean="0">
              <a:solidFill>
                <a:schemeClr val="tx1"/>
              </a:solidFill>
            </a:rPr>
            <a:t>دور العلاج الفيزيائي في تأهيل الشخص المصاب(طور</a:t>
          </a:r>
          <a:r>
            <a:rPr lang="ar-SY" sz="2000" b="1" dirty="0" smtClean="0">
              <a:solidFill>
                <a:schemeClr val="tx1"/>
              </a:solidFill>
            </a:rPr>
            <a:t> ا</a:t>
          </a:r>
          <a:r>
            <a:rPr lang="ar-SA" sz="2000" b="1" dirty="0" smtClean="0">
              <a:solidFill>
                <a:schemeClr val="tx1"/>
              </a:solidFill>
            </a:rPr>
            <a:t>لتأهيل بعد الانتهاء من الإصابة</a:t>
          </a:r>
          <a:r>
            <a:rPr lang="ar-SA" sz="1900" dirty="0" smtClean="0">
              <a:solidFill>
                <a:schemeClr val="tx1"/>
              </a:solidFill>
            </a:rPr>
            <a:t>)</a:t>
          </a:r>
          <a:endParaRPr lang="ar-SY" sz="1900" dirty="0">
            <a:solidFill>
              <a:schemeClr val="tx1"/>
            </a:solidFill>
          </a:endParaRPr>
        </a:p>
      </dgm:t>
    </dgm:pt>
    <dgm:pt modelId="{C2455A16-429C-4489-9CFD-9271D9778557}" type="parTrans" cxnId="{98559EA8-DB6A-4A36-A242-899DBDE1A858}">
      <dgm:prSet/>
      <dgm:spPr/>
      <dgm:t>
        <a:bodyPr/>
        <a:lstStyle/>
        <a:p>
          <a:pPr rtl="1"/>
          <a:endParaRPr lang="ar-SY"/>
        </a:p>
      </dgm:t>
    </dgm:pt>
    <dgm:pt modelId="{43643194-5169-4671-9BC5-AF6F242423FA}" type="sibTrans" cxnId="{98559EA8-DB6A-4A36-A242-899DBDE1A858}">
      <dgm:prSet/>
      <dgm:spPr/>
      <dgm:t>
        <a:bodyPr/>
        <a:lstStyle/>
        <a:p>
          <a:pPr rtl="1"/>
          <a:endParaRPr lang="ar-SY"/>
        </a:p>
      </dgm:t>
    </dgm:pt>
    <dgm:pt modelId="{26882153-605A-4442-A6B6-A139C925ECEF}" type="pres">
      <dgm:prSet presAssocID="{A2F372C6-0997-43A7-86E9-9CEF3EF549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1689AEB2-A434-4B99-99DF-F21C1F7D7C2A}" type="pres">
      <dgm:prSet presAssocID="{140F752B-A011-41B3-ADB6-E2B22D1F4C3F}" presName="node" presStyleLbl="node1" presStyleIdx="0" presStyleCnt="4" custRadScaleRad="86973" custRadScaleInc="3297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27FE39E0-F864-4DAE-A2C6-FAF4DF3965A2}" type="pres">
      <dgm:prSet presAssocID="{140F752B-A011-41B3-ADB6-E2B22D1F4C3F}" presName="spNode" presStyleCnt="0"/>
      <dgm:spPr/>
    </dgm:pt>
    <dgm:pt modelId="{605CFD25-9262-4D9A-9B35-F04A20ADB3E7}" type="pres">
      <dgm:prSet presAssocID="{C568B06B-073B-4816-B310-215C4B3F9906}" presName="sibTrans" presStyleLbl="sibTrans1D1" presStyleIdx="0" presStyleCnt="4"/>
      <dgm:spPr/>
      <dgm:t>
        <a:bodyPr/>
        <a:lstStyle/>
        <a:p>
          <a:pPr rtl="1"/>
          <a:endParaRPr lang="ar-SY"/>
        </a:p>
      </dgm:t>
    </dgm:pt>
    <dgm:pt modelId="{C5EBA863-31A9-41ED-9C2E-8A750CD52068}" type="pres">
      <dgm:prSet presAssocID="{80E76B4C-ED09-4494-BF95-5D56DC771BC6}" presName="node" presStyleLbl="node1" presStyleIdx="1" presStyleCnt="4" custScaleX="124878" custScaleY="146600" custRadScaleRad="97477" custRadScaleInc="-2372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B7EA140F-75B6-49AF-B3DB-01677DC5803C}" type="pres">
      <dgm:prSet presAssocID="{80E76B4C-ED09-4494-BF95-5D56DC771BC6}" presName="spNode" presStyleCnt="0"/>
      <dgm:spPr/>
    </dgm:pt>
    <dgm:pt modelId="{709772E9-EA37-4930-BDF7-D00A82B18AE6}" type="pres">
      <dgm:prSet presAssocID="{BA21BCB2-4620-4C11-8F3C-D64A25FE520D}" presName="sibTrans" presStyleLbl="sibTrans1D1" presStyleIdx="1" presStyleCnt="4"/>
      <dgm:spPr/>
      <dgm:t>
        <a:bodyPr/>
        <a:lstStyle/>
        <a:p>
          <a:pPr rtl="1"/>
          <a:endParaRPr lang="ar-SY"/>
        </a:p>
      </dgm:t>
    </dgm:pt>
    <dgm:pt modelId="{C2D04A9F-F8B3-40AA-AF3D-E1A55D15A5DD}" type="pres">
      <dgm:prSet presAssocID="{985E00AF-81B2-4F93-A159-9C6CB753407E}" presName="node" presStyleLbl="node1" presStyleIdx="2" presStyleCnt="4" custScaleX="107016" custScaleY="122741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96C9482D-4D9C-4C9F-A3FB-8C4E5568B2CD}" type="pres">
      <dgm:prSet presAssocID="{985E00AF-81B2-4F93-A159-9C6CB753407E}" presName="spNode" presStyleCnt="0"/>
      <dgm:spPr/>
    </dgm:pt>
    <dgm:pt modelId="{561508AC-D7B8-4EAC-A31D-B7E62615879E}" type="pres">
      <dgm:prSet presAssocID="{B1125391-C964-419C-B065-EBCF193C96B8}" presName="sibTrans" presStyleLbl="sibTrans1D1" presStyleIdx="2" presStyleCnt="4"/>
      <dgm:spPr/>
      <dgm:t>
        <a:bodyPr/>
        <a:lstStyle/>
        <a:p>
          <a:pPr rtl="1"/>
          <a:endParaRPr lang="ar-SY"/>
        </a:p>
      </dgm:t>
    </dgm:pt>
    <dgm:pt modelId="{13A0791A-0D05-43E4-9D4B-C5EAEC611B78}" type="pres">
      <dgm:prSet presAssocID="{9D79946A-7FE1-427A-BCD3-2C9FE7BC1731}" presName="node" presStyleLbl="node1" presStyleIdx="3" presStyleCnt="4" custScaleX="135721" custScaleY="142603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B9A8451B-7B85-4B7D-A82B-75924309FD28}" type="pres">
      <dgm:prSet presAssocID="{9D79946A-7FE1-427A-BCD3-2C9FE7BC1731}" presName="spNode" presStyleCnt="0"/>
      <dgm:spPr/>
    </dgm:pt>
    <dgm:pt modelId="{F62AD2EC-DEFD-4DEA-982E-F3CA6AFB8A93}" type="pres">
      <dgm:prSet presAssocID="{43643194-5169-4671-9BC5-AF6F242423FA}" presName="sibTrans" presStyleLbl="sibTrans1D1" presStyleIdx="3" presStyleCnt="4"/>
      <dgm:spPr/>
      <dgm:t>
        <a:bodyPr/>
        <a:lstStyle/>
        <a:p>
          <a:pPr rtl="1"/>
          <a:endParaRPr lang="ar-SY"/>
        </a:p>
      </dgm:t>
    </dgm:pt>
  </dgm:ptLst>
  <dgm:cxnLst>
    <dgm:cxn modelId="{1B5EBCFF-25EA-40B6-B4A3-CF7287C8B85F}" type="presOf" srcId="{140F752B-A011-41B3-ADB6-E2B22D1F4C3F}" destId="{1689AEB2-A434-4B99-99DF-F21C1F7D7C2A}" srcOrd="0" destOrd="0" presId="urn:microsoft.com/office/officeart/2005/8/layout/cycle6"/>
    <dgm:cxn modelId="{BDC4F35C-F99A-452D-ABDF-8F8D28BDB8C6}" srcId="{A2F372C6-0997-43A7-86E9-9CEF3EF54952}" destId="{140F752B-A011-41B3-ADB6-E2B22D1F4C3F}" srcOrd="0" destOrd="0" parTransId="{7CA7DBB7-F55F-40C3-871E-07D5899FD355}" sibTransId="{C568B06B-073B-4816-B310-215C4B3F9906}"/>
    <dgm:cxn modelId="{B9E82707-C836-48DB-B1F5-A308D93A7600}" srcId="{A2F372C6-0997-43A7-86E9-9CEF3EF54952}" destId="{985E00AF-81B2-4F93-A159-9C6CB753407E}" srcOrd="2" destOrd="0" parTransId="{EA224AA9-AE8F-4435-BA76-FD7897731937}" sibTransId="{B1125391-C964-419C-B065-EBCF193C96B8}"/>
    <dgm:cxn modelId="{138255BD-A755-4561-82EF-B2671DE5577D}" type="presOf" srcId="{9D79946A-7FE1-427A-BCD3-2C9FE7BC1731}" destId="{13A0791A-0D05-43E4-9D4B-C5EAEC611B78}" srcOrd="0" destOrd="0" presId="urn:microsoft.com/office/officeart/2005/8/layout/cycle6"/>
    <dgm:cxn modelId="{98559EA8-DB6A-4A36-A242-899DBDE1A858}" srcId="{A2F372C6-0997-43A7-86E9-9CEF3EF54952}" destId="{9D79946A-7FE1-427A-BCD3-2C9FE7BC1731}" srcOrd="3" destOrd="0" parTransId="{C2455A16-429C-4489-9CFD-9271D9778557}" sibTransId="{43643194-5169-4671-9BC5-AF6F242423FA}"/>
    <dgm:cxn modelId="{ACB1D5D6-9191-4F4F-B917-40BDC3B384CD}" type="presOf" srcId="{B1125391-C964-419C-B065-EBCF193C96B8}" destId="{561508AC-D7B8-4EAC-A31D-B7E62615879E}" srcOrd="0" destOrd="0" presId="urn:microsoft.com/office/officeart/2005/8/layout/cycle6"/>
    <dgm:cxn modelId="{E8E41708-5D8B-408B-ACFD-D7D8E0B2D967}" type="presOf" srcId="{985E00AF-81B2-4F93-A159-9C6CB753407E}" destId="{C2D04A9F-F8B3-40AA-AF3D-E1A55D15A5DD}" srcOrd="0" destOrd="0" presId="urn:microsoft.com/office/officeart/2005/8/layout/cycle6"/>
    <dgm:cxn modelId="{C5079B9F-CFB6-4641-AC07-3B0B4953897E}" type="presOf" srcId="{A2F372C6-0997-43A7-86E9-9CEF3EF54952}" destId="{26882153-605A-4442-A6B6-A139C925ECEF}" srcOrd="0" destOrd="0" presId="urn:microsoft.com/office/officeart/2005/8/layout/cycle6"/>
    <dgm:cxn modelId="{9D9FEC10-C611-43BA-AE31-ADD461F0DD0E}" type="presOf" srcId="{C568B06B-073B-4816-B310-215C4B3F9906}" destId="{605CFD25-9262-4D9A-9B35-F04A20ADB3E7}" srcOrd="0" destOrd="0" presId="urn:microsoft.com/office/officeart/2005/8/layout/cycle6"/>
    <dgm:cxn modelId="{C3FF5A83-4578-42F7-AD94-78B7D18236CC}" type="presOf" srcId="{80E76B4C-ED09-4494-BF95-5D56DC771BC6}" destId="{C5EBA863-31A9-41ED-9C2E-8A750CD52068}" srcOrd="0" destOrd="0" presId="urn:microsoft.com/office/officeart/2005/8/layout/cycle6"/>
    <dgm:cxn modelId="{3C734358-2346-4312-A48F-C096BEB5222E}" type="presOf" srcId="{BA21BCB2-4620-4C11-8F3C-D64A25FE520D}" destId="{709772E9-EA37-4930-BDF7-D00A82B18AE6}" srcOrd="0" destOrd="0" presId="urn:microsoft.com/office/officeart/2005/8/layout/cycle6"/>
    <dgm:cxn modelId="{7AD44B20-1EDD-46F9-A4BA-3168568F5594}" type="presOf" srcId="{43643194-5169-4671-9BC5-AF6F242423FA}" destId="{F62AD2EC-DEFD-4DEA-982E-F3CA6AFB8A93}" srcOrd="0" destOrd="0" presId="urn:microsoft.com/office/officeart/2005/8/layout/cycle6"/>
    <dgm:cxn modelId="{5DB9B21E-DFF5-4DC8-B594-FE681C71CE48}" srcId="{A2F372C6-0997-43A7-86E9-9CEF3EF54952}" destId="{80E76B4C-ED09-4494-BF95-5D56DC771BC6}" srcOrd="1" destOrd="0" parTransId="{5B873A55-26A6-4D54-858A-58BFD4D20619}" sibTransId="{BA21BCB2-4620-4C11-8F3C-D64A25FE520D}"/>
    <dgm:cxn modelId="{562F6F42-0125-4924-96C3-90FB96C0DAAB}" type="presParOf" srcId="{26882153-605A-4442-A6B6-A139C925ECEF}" destId="{1689AEB2-A434-4B99-99DF-F21C1F7D7C2A}" srcOrd="0" destOrd="0" presId="urn:microsoft.com/office/officeart/2005/8/layout/cycle6"/>
    <dgm:cxn modelId="{DA9AFCCB-FE64-44BE-9F6B-D449B8938563}" type="presParOf" srcId="{26882153-605A-4442-A6B6-A139C925ECEF}" destId="{27FE39E0-F864-4DAE-A2C6-FAF4DF3965A2}" srcOrd="1" destOrd="0" presId="urn:microsoft.com/office/officeart/2005/8/layout/cycle6"/>
    <dgm:cxn modelId="{9C627ABB-77AF-4B31-93E0-07F981234DC8}" type="presParOf" srcId="{26882153-605A-4442-A6B6-A139C925ECEF}" destId="{605CFD25-9262-4D9A-9B35-F04A20ADB3E7}" srcOrd="2" destOrd="0" presId="urn:microsoft.com/office/officeart/2005/8/layout/cycle6"/>
    <dgm:cxn modelId="{09A0E9CA-7375-4CE4-B61D-0801A0381845}" type="presParOf" srcId="{26882153-605A-4442-A6B6-A139C925ECEF}" destId="{C5EBA863-31A9-41ED-9C2E-8A750CD52068}" srcOrd="3" destOrd="0" presId="urn:microsoft.com/office/officeart/2005/8/layout/cycle6"/>
    <dgm:cxn modelId="{22ADDB48-50BD-4EE5-A0A7-1211D17337EF}" type="presParOf" srcId="{26882153-605A-4442-A6B6-A139C925ECEF}" destId="{B7EA140F-75B6-49AF-B3DB-01677DC5803C}" srcOrd="4" destOrd="0" presId="urn:microsoft.com/office/officeart/2005/8/layout/cycle6"/>
    <dgm:cxn modelId="{5F3BF91D-6FE8-4715-BC5A-C959630118DC}" type="presParOf" srcId="{26882153-605A-4442-A6B6-A139C925ECEF}" destId="{709772E9-EA37-4930-BDF7-D00A82B18AE6}" srcOrd="5" destOrd="0" presId="urn:microsoft.com/office/officeart/2005/8/layout/cycle6"/>
    <dgm:cxn modelId="{1602836E-F87F-4FE4-92F9-7718AD87B322}" type="presParOf" srcId="{26882153-605A-4442-A6B6-A139C925ECEF}" destId="{C2D04A9F-F8B3-40AA-AF3D-E1A55D15A5DD}" srcOrd="6" destOrd="0" presId="urn:microsoft.com/office/officeart/2005/8/layout/cycle6"/>
    <dgm:cxn modelId="{0D4544BD-1B60-40EA-89BF-BD4ACE094D4F}" type="presParOf" srcId="{26882153-605A-4442-A6B6-A139C925ECEF}" destId="{96C9482D-4D9C-4C9F-A3FB-8C4E5568B2CD}" srcOrd="7" destOrd="0" presId="urn:microsoft.com/office/officeart/2005/8/layout/cycle6"/>
    <dgm:cxn modelId="{2EBCDBF6-15AF-47F6-AB87-CD1E4201000A}" type="presParOf" srcId="{26882153-605A-4442-A6B6-A139C925ECEF}" destId="{561508AC-D7B8-4EAC-A31D-B7E62615879E}" srcOrd="8" destOrd="0" presId="urn:microsoft.com/office/officeart/2005/8/layout/cycle6"/>
    <dgm:cxn modelId="{0FB98BBF-7209-4814-AE37-0B6B61D93E75}" type="presParOf" srcId="{26882153-605A-4442-A6B6-A139C925ECEF}" destId="{13A0791A-0D05-43E4-9D4B-C5EAEC611B78}" srcOrd="9" destOrd="0" presId="urn:microsoft.com/office/officeart/2005/8/layout/cycle6"/>
    <dgm:cxn modelId="{16CCE409-A9FF-485F-8D91-30EB1FC1B5D7}" type="presParOf" srcId="{26882153-605A-4442-A6B6-A139C925ECEF}" destId="{B9A8451B-7B85-4B7D-A82B-75924309FD28}" srcOrd="10" destOrd="0" presId="urn:microsoft.com/office/officeart/2005/8/layout/cycle6"/>
    <dgm:cxn modelId="{4B0E150F-7D7A-4887-873A-943C1060F98F}" type="presParOf" srcId="{26882153-605A-4442-A6B6-A139C925ECEF}" destId="{F62AD2EC-DEFD-4DEA-982E-F3CA6AFB8A93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3AA140-D3F9-4FFF-866A-B637BB6C52A8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Y"/>
        </a:p>
      </dgm:t>
    </dgm:pt>
    <dgm:pt modelId="{20B7F778-A5A6-43AC-94D6-9E9B1A5F611E}">
      <dgm:prSet phldrT="[نص]"/>
      <dgm:spPr/>
      <dgm:t>
        <a:bodyPr/>
        <a:lstStyle/>
        <a:p>
          <a:pPr rtl="1"/>
          <a:r>
            <a:rPr lang="ar-SY" b="0" dirty="0" smtClean="0"/>
            <a:t>للفتيان بجيل 13-14 عاماً </a:t>
          </a:r>
          <a:endParaRPr lang="ar-SY" b="0" dirty="0"/>
        </a:p>
      </dgm:t>
    </dgm:pt>
    <dgm:pt modelId="{02570E96-FAFB-4051-A552-5500D97BF6D6}" type="parTrans" cxnId="{E1FAF421-7BCC-44EB-828E-3D34835F0018}">
      <dgm:prSet/>
      <dgm:spPr/>
      <dgm:t>
        <a:bodyPr/>
        <a:lstStyle/>
        <a:p>
          <a:pPr rtl="1"/>
          <a:endParaRPr lang="ar-SY"/>
        </a:p>
      </dgm:t>
    </dgm:pt>
    <dgm:pt modelId="{79A9A09D-DF6E-4394-ABC7-924303691EB4}" type="sibTrans" cxnId="{E1FAF421-7BCC-44EB-828E-3D34835F0018}">
      <dgm:prSet/>
      <dgm:spPr/>
      <dgm:t>
        <a:bodyPr/>
        <a:lstStyle/>
        <a:p>
          <a:pPr rtl="1"/>
          <a:endParaRPr lang="ar-SY"/>
        </a:p>
      </dgm:t>
    </dgm:pt>
    <dgm:pt modelId="{5CFF3217-DB5D-49EA-8CDD-BCB942BAADA4}">
      <dgm:prSet phldrT="[نص]" custT="1"/>
      <dgm:spPr/>
      <dgm:t>
        <a:bodyPr/>
        <a:lstStyle/>
        <a:p>
          <a:pPr rtl="1"/>
          <a:r>
            <a:rPr lang="ar-SA" sz="1800" b="1" smtClean="0">
              <a:ea typeface="Calibri"/>
            </a:rPr>
            <a:t>تعتبر الإصابات الرياضية أمرا أكثر تعقيداً. </a:t>
          </a:r>
          <a:endParaRPr lang="ar-SY" sz="1800" b="1" dirty="0"/>
        </a:p>
      </dgm:t>
    </dgm:pt>
    <dgm:pt modelId="{8B28B17E-C2E7-4462-A42B-8592C455E0C8}" type="parTrans" cxnId="{C15E368A-718A-40B6-9C3A-611EDC1AC0A6}">
      <dgm:prSet/>
      <dgm:spPr/>
      <dgm:t>
        <a:bodyPr/>
        <a:lstStyle/>
        <a:p>
          <a:pPr rtl="1"/>
          <a:endParaRPr lang="ar-SY"/>
        </a:p>
      </dgm:t>
    </dgm:pt>
    <dgm:pt modelId="{3269BD4E-D0C4-461F-9523-0DCFD5AEAA11}" type="sibTrans" cxnId="{C15E368A-718A-40B6-9C3A-611EDC1AC0A6}">
      <dgm:prSet/>
      <dgm:spPr/>
      <dgm:t>
        <a:bodyPr/>
        <a:lstStyle/>
        <a:p>
          <a:pPr rtl="1"/>
          <a:endParaRPr lang="ar-SY"/>
        </a:p>
      </dgm:t>
    </dgm:pt>
    <dgm:pt modelId="{0CBB990D-1A4E-4C6D-89D5-D364ABC46F94}">
      <dgm:prSet phldrT="[نص]" custT="1"/>
      <dgm:spPr/>
      <dgm:t>
        <a:bodyPr/>
        <a:lstStyle/>
        <a:p>
          <a:pPr rtl="1"/>
          <a:r>
            <a:rPr lang="ar-SA" sz="2800" b="1" smtClean="0">
              <a:ea typeface="Calibri"/>
            </a:rPr>
            <a:t>سن </a:t>
          </a:r>
          <a:r>
            <a:rPr lang="ar-SY" sz="2800" b="1" smtClean="0">
              <a:ea typeface="Calibri"/>
            </a:rPr>
            <a:t>60</a:t>
          </a:r>
          <a:r>
            <a:rPr lang="ar-SA" sz="2800" b="1" smtClean="0">
              <a:ea typeface="Calibri"/>
            </a:rPr>
            <a:t>عاماً، </a:t>
          </a:r>
          <a:endParaRPr lang="ar-SY" sz="2800" b="1" dirty="0"/>
        </a:p>
      </dgm:t>
    </dgm:pt>
    <dgm:pt modelId="{D7275962-3FC8-4947-90C7-D156DCEC1608}" type="parTrans" cxnId="{477E395F-E5F6-476F-AFAE-4D8C9883A155}">
      <dgm:prSet/>
      <dgm:spPr/>
      <dgm:t>
        <a:bodyPr/>
        <a:lstStyle/>
        <a:p>
          <a:pPr rtl="1"/>
          <a:endParaRPr lang="ar-SY"/>
        </a:p>
      </dgm:t>
    </dgm:pt>
    <dgm:pt modelId="{2B59689F-F326-4AD9-B2A1-140DEBF33BF5}" type="sibTrans" cxnId="{477E395F-E5F6-476F-AFAE-4D8C9883A155}">
      <dgm:prSet/>
      <dgm:spPr/>
      <dgm:t>
        <a:bodyPr/>
        <a:lstStyle/>
        <a:p>
          <a:pPr rtl="1"/>
          <a:endParaRPr lang="ar-SY"/>
        </a:p>
      </dgm:t>
    </dgm:pt>
    <dgm:pt modelId="{043C96F1-B095-43E7-A1C0-47F8AF171127}">
      <dgm:prSet phldrT="[نص]"/>
      <dgm:spPr/>
      <dgm:t>
        <a:bodyPr/>
        <a:lstStyle/>
        <a:p>
          <a:pPr rtl="1"/>
          <a:r>
            <a:rPr lang="ar-SA" b="1" dirty="0" smtClean="0">
              <a:ea typeface="Calibri"/>
            </a:rPr>
            <a:t>يكون هنالك ارتفاع حاد في معدل الإصابات في الأنسجة الرخوة</a:t>
          </a:r>
          <a:r>
            <a:rPr lang="ar-SY" b="1" dirty="0" smtClean="0">
              <a:ea typeface="Calibri"/>
            </a:rPr>
            <a:t>.</a:t>
          </a:r>
          <a:endParaRPr lang="ar-SY" b="1" dirty="0"/>
        </a:p>
      </dgm:t>
    </dgm:pt>
    <dgm:pt modelId="{38F3369C-E7E9-4C53-9600-60EB3F65B70C}" type="parTrans" cxnId="{4FEE1516-C6B0-415C-A3B8-ED391DC139CB}">
      <dgm:prSet/>
      <dgm:spPr/>
      <dgm:t>
        <a:bodyPr/>
        <a:lstStyle/>
        <a:p>
          <a:pPr rtl="1"/>
          <a:endParaRPr lang="ar-SY"/>
        </a:p>
      </dgm:t>
    </dgm:pt>
    <dgm:pt modelId="{E692B34D-6178-49CB-97DF-957A1EC783EF}" type="sibTrans" cxnId="{4FEE1516-C6B0-415C-A3B8-ED391DC139CB}">
      <dgm:prSet/>
      <dgm:spPr/>
      <dgm:t>
        <a:bodyPr/>
        <a:lstStyle/>
        <a:p>
          <a:pPr rtl="1"/>
          <a:endParaRPr lang="ar-SY"/>
        </a:p>
      </dgm:t>
    </dgm:pt>
    <dgm:pt modelId="{1D57DCAE-5E47-4DAD-BE57-3B15503A1A24}">
      <dgm:prSet custT="1"/>
      <dgm:spPr/>
      <dgm:t>
        <a:bodyPr/>
        <a:lstStyle/>
        <a:p>
          <a:pPr rtl="1"/>
          <a:r>
            <a:rPr lang="ar-SY" sz="1800" smtClean="0">
              <a:ea typeface="Calibri"/>
              <a:cs typeface="PT Bold Dusky" pitchFamily="2" charset="-78"/>
            </a:rPr>
            <a:t>عمر </a:t>
          </a:r>
          <a:r>
            <a:rPr lang="ar-SA" sz="1800" smtClean="0">
              <a:ea typeface="Calibri"/>
              <a:cs typeface="PT Bold Dusky" pitchFamily="2" charset="-78"/>
            </a:rPr>
            <a:t>الـ 45 عاماً وما فوق،</a:t>
          </a:r>
          <a:endParaRPr lang="ar-SY" sz="1800" dirty="0">
            <a:cs typeface="PT Bold Dusky" pitchFamily="2" charset="-78"/>
          </a:endParaRPr>
        </a:p>
      </dgm:t>
    </dgm:pt>
    <dgm:pt modelId="{62A9DF80-7D18-4FE6-93AF-D12D005604C2}" type="parTrans" cxnId="{C05A7327-4F1E-4EA7-BC59-F1E21F14EC51}">
      <dgm:prSet/>
      <dgm:spPr/>
      <dgm:t>
        <a:bodyPr/>
        <a:lstStyle/>
        <a:p>
          <a:pPr rtl="1"/>
          <a:endParaRPr lang="ar-SY"/>
        </a:p>
      </dgm:t>
    </dgm:pt>
    <dgm:pt modelId="{FAF8A876-96F1-40A6-BD85-9C43CB3AE385}" type="sibTrans" cxnId="{C05A7327-4F1E-4EA7-BC59-F1E21F14EC51}">
      <dgm:prSet/>
      <dgm:spPr/>
      <dgm:t>
        <a:bodyPr/>
        <a:lstStyle/>
        <a:p>
          <a:pPr rtl="1"/>
          <a:endParaRPr lang="ar-SY"/>
        </a:p>
      </dgm:t>
    </dgm:pt>
    <dgm:pt modelId="{0E13EE27-E898-42AF-AD89-B7EC444E3EE8}">
      <dgm:prSet custT="1"/>
      <dgm:spPr/>
      <dgm:t>
        <a:bodyPr/>
        <a:lstStyle/>
        <a:p>
          <a:pPr rtl="1"/>
          <a:r>
            <a:rPr lang="ar-SA" sz="1800" b="1" i="0" u="none" dirty="0" smtClean="0">
              <a:effectLst/>
              <a:ea typeface="Calibri"/>
            </a:rPr>
            <a:t>دافعهم الأساسي من وراء بناء الكتل العضلية، هو دافع "جمالي وتجميلي" فقط. </a:t>
          </a:r>
          <a:endParaRPr lang="ar-SY" sz="1800" b="1" i="0" u="none" dirty="0">
            <a:effectLst/>
          </a:endParaRPr>
        </a:p>
      </dgm:t>
    </dgm:pt>
    <dgm:pt modelId="{A35299AC-4BD2-4C49-BFA1-AB12EB7392B9}" type="parTrans" cxnId="{CD69DE53-AB98-41AF-B312-21A5FD83CBCD}">
      <dgm:prSet/>
      <dgm:spPr/>
      <dgm:t>
        <a:bodyPr/>
        <a:lstStyle/>
        <a:p>
          <a:pPr rtl="1"/>
          <a:endParaRPr lang="ar-SY"/>
        </a:p>
      </dgm:t>
    </dgm:pt>
    <dgm:pt modelId="{C5B0E3B6-2D25-4596-879C-FA3987E403D3}" type="sibTrans" cxnId="{CD69DE53-AB98-41AF-B312-21A5FD83CBCD}">
      <dgm:prSet/>
      <dgm:spPr/>
      <dgm:t>
        <a:bodyPr/>
        <a:lstStyle/>
        <a:p>
          <a:pPr rtl="1"/>
          <a:endParaRPr lang="ar-SY"/>
        </a:p>
      </dgm:t>
    </dgm:pt>
    <dgm:pt modelId="{4FF34196-CF2F-49C4-880F-6D58A5FBCF0E}">
      <dgm:prSet custT="1"/>
      <dgm:spPr/>
      <dgm:t>
        <a:bodyPr/>
        <a:lstStyle/>
        <a:p>
          <a:pPr rtl="1"/>
          <a:r>
            <a:rPr lang="ar-SA" sz="1800" b="1" i="0" u="none" dirty="0" smtClean="0">
              <a:effectLst/>
              <a:ea typeface="Calibri"/>
            </a:rPr>
            <a:t>يجب أن يكون الهدف الرئيسي من التمارين الرياضية</a:t>
          </a:r>
          <a:r>
            <a:rPr lang="ar-SY" sz="1800" b="1" i="0" u="none" dirty="0" smtClean="0">
              <a:effectLst/>
              <a:ea typeface="Calibri"/>
            </a:rPr>
            <a:t>:</a:t>
          </a:r>
          <a:r>
            <a:rPr lang="ar-SA" sz="1800" b="1" i="0" u="none" dirty="0" smtClean="0">
              <a:effectLst/>
              <a:ea typeface="Calibri"/>
            </a:rPr>
            <a:t>هو تحسين اللياقة البدنية العامة والقدرة الهوائية</a:t>
          </a:r>
          <a:r>
            <a:rPr lang="en-US" sz="1800" b="1" i="0" u="none" dirty="0" smtClean="0">
              <a:effectLst/>
              <a:ea typeface="Calibri"/>
              <a:cs typeface="Arial"/>
            </a:rPr>
            <a:t> (Aerobic)</a:t>
          </a:r>
          <a:r>
            <a:rPr lang="ar-SA" sz="1800" b="1" i="0" u="none" dirty="0" smtClean="0">
              <a:effectLst/>
              <a:ea typeface="Calibri"/>
            </a:rPr>
            <a:t>، </a:t>
          </a:r>
          <a:endParaRPr lang="ar-SY" sz="1800" b="1" i="0" u="none" dirty="0">
            <a:effectLst/>
          </a:endParaRPr>
        </a:p>
      </dgm:t>
    </dgm:pt>
    <dgm:pt modelId="{F0FDB713-3809-48C4-BAC1-0BA4CACA079A}" type="parTrans" cxnId="{E8ABE6DD-81D1-4554-9C46-51FB9EC0293A}">
      <dgm:prSet/>
      <dgm:spPr/>
      <dgm:t>
        <a:bodyPr/>
        <a:lstStyle/>
        <a:p>
          <a:pPr rtl="1"/>
          <a:endParaRPr lang="ar-SY"/>
        </a:p>
      </dgm:t>
    </dgm:pt>
    <dgm:pt modelId="{D6824D0A-5566-4C29-9ADD-DE7FA01B102B}" type="sibTrans" cxnId="{E8ABE6DD-81D1-4554-9C46-51FB9EC0293A}">
      <dgm:prSet/>
      <dgm:spPr/>
      <dgm:t>
        <a:bodyPr/>
        <a:lstStyle/>
        <a:p>
          <a:pPr rtl="1"/>
          <a:endParaRPr lang="ar-SY"/>
        </a:p>
      </dgm:t>
    </dgm:pt>
    <dgm:pt modelId="{EFB99E58-4E4C-493F-A75A-0511E9F25240}">
      <dgm:prSet custT="1"/>
      <dgm:spPr/>
      <dgm:t>
        <a:bodyPr/>
        <a:lstStyle/>
        <a:p>
          <a:pPr rtl="1"/>
          <a:r>
            <a:rPr lang="ar-SA" sz="1800" b="1" i="0" u="none" dirty="0" smtClean="0">
              <a:effectLst/>
              <a:ea typeface="Calibri"/>
            </a:rPr>
            <a:t>وهما من القدرات الضرورية في مثل هذا الجيل</a:t>
          </a:r>
          <a:r>
            <a:rPr lang="en-US" sz="1800" b="1" i="0" u="none" dirty="0" smtClean="0">
              <a:effectLst/>
              <a:ea typeface="Calibri"/>
              <a:cs typeface="Arial"/>
            </a:rPr>
            <a:t>. </a:t>
          </a:r>
          <a:r>
            <a:rPr lang="en-US" sz="1800" b="1" dirty="0" smtClean="0">
              <a:ea typeface="Calibri"/>
              <a:cs typeface="Arial"/>
            </a:rPr>
            <a:t> </a:t>
          </a:r>
          <a:endParaRPr lang="en-US" sz="1800" b="1" dirty="0">
            <a:ea typeface="Calibri"/>
            <a:cs typeface="Arial"/>
          </a:endParaRPr>
        </a:p>
      </dgm:t>
    </dgm:pt>
    <dgm:pt modelId="{716181A8-53C4-4354-8DE4-1EA023D2E6DB}" type="parTrans" cxnId="{7DAE2A49-6CF7-4DBC-88C6-57EAC97CF1ED}">
      <dgm:prSet/>
      <dgm:spPr/>
      <dgm:t>
        <a:bodyPr/>
        <a:lstStyle/>
        <a:p>
          <a:pPr rtl="1"/>
          <a:endParaRPr lang="ar-SY"/>
        </a:p>
      </dgm:t>
    </dgm:pt>
    <dgm:pt modelId="{F3CF045F-C511-46DC-90A0-0B4EB270F384}" type="sibTrans" cxnId="{7DAE2A49-6CF7-4DBC-88C6-57EAC97CF1ED}">
      <dgm:prSet/>
      <dgm:spPr/>
      <dgm:t>
        <a:bodyPr/>
        <a:lstStyle/>
        <a:p>
          <a:pPr rtl="1"/>
          <a:endParaRPr lang="ar-SY"/>
        </a:p>
      </dgm:t>
    </dgm:pt>
    <dgm:pt modelId="{31AD75AA-EF1C-4FA6-ABCC-1488E93F72D8}">
      <dgm:prSet custT="1"/>
      <dgm:spPr/>
      <dgm:t>
        <a:bodyPr/>
        <a:lstStyle/>
        <a:p>
          <a:pPr rtl="1"/>
          <a:r>
            <a:rPr lang="ar-SA" sz="1800" b="1" smtClean="0">
              <a:ea typeface="Calibri"/>
            </a:rPr>
            <a:t>عند البدء بالتدرب في الصالات الرياضية لأول مرة في هذا الجيل، يكون هؤلاء الأشخاص أكثر عرضة للمخاطر والإصابات المختلفة. </a:t>
          </a:r>
          <a:endParaRPr lang="ar-SY" sz="1800" b="1" dirty="0"/>
        </a:p>
      </dgm:t>
    </dgm:pt>
    <dgm:pt modelId="{7B757134-FBD3-49FF-BC43-0AB645C891B0}" type="parTrans" cxnId="{9D558B1B-1445-41AD-9EC6-9744D1A5A4EB}">
      <dgm:prSet/>
      <dgm:spPr/>
      <dgm:t>
        <a:bodyPr/>
        <a:lstStyle/>
        <a:p>
          <a:pPr rtl="1"/>
          <a:endParaRPr lang="ar-SY"/>
        </a:p>
      </dgm:t>
    </dgm:pt>
    <dgm:pt modelId="{1162C0ED-5486-4464-9A29-D096FD5A036E}" type="sibTrans" cxnId="{9D558B1B-1445-41AD-9EC6-9744D1A5A4EB}">
      <dgm:prSet/>
      <dgm:spPr/>
      <dgm:t>
        <a:bodyPr/>
        <a:lstStyle/>
        <a:p>
          <a:pPr rtl="1"/>
          <a:endParaRPr lang="ar-SY"/>
        </a:p>
      </dgm:t>
    </dgm:pt>
    <dgm:pt modelId="{093BE1B4-82A4-431D-95E8-F32EF6159243}">
      <dgm:prSet custT="1"/>
      <dgm:spPr/>
      <dgm:t>
        <a:bodyPr/>
        <a:lstStyle/>
        <a:p>
          <a:pPr rtl="1"/>
          <a:r>
            <a:rPr lang="ar-SA" sz="1800" b="1" smtClean="0">
              <a:ea typeface="Calibri"/>
            </a:rPr>
            <a:t>ومع التقدم بالسن، يزداد الخطر، في حال لم يتم توجيههم وإرشادهم بالشكل الملائم من قبل الأخصائي </a:t>
          </a:r>
          <a:endParaRPr lang="ar-SY" sz="1800" b="1" dirty="0"/>
        </a:p>
      </dgm:t>
    </dgm:pt>
    <dgm:pt modelId="{D62169BC-D7F6-46E9-8807-92D0AE6D3A26}" type="parTrans" cxnId="{7F8E4D56-97FC-47AF-B3AE-C0CA7EFC5A09}">
      <dgm:prSet/>
      <dgm:spPr/>
      <dgm:t>
        <a:bodyPr/>
        <a:lstStyle/>
        <a:p>
          <a:pPr rtl="1"/>
          <a:endParaRPr lang="ar-SY"/>
        </a:p>
      </dgm:t>
    </dgm:pt>
    <dgm:pt modelId="{391AC409-2B70-4396-8334-EB8E07CD1A7C}" type="sibTrans" cxnId="{7F8E4D56-97FC-47AF-B3AE-C0CA7EFC5A09}">
      <dgm:prSet/>
      <dgm:spPr/>
      <dgm:t>
        <a:bodyPr/>
        <a:lstStyle/>
        <a:p>
          <a:pPr rtl="1"/>
          <a:endParaRPr lang="ar-SY"/>
        </a:p>
      </dgm:t>
    </dgm:pt>
    <dgm:pt modelId="{20A495BF-A976-417E-9F81-EC9E5851D617}">
      <dgm:prSet/>
      <dgm:spPr/>
      <dgm:t>
        <a:bodyPr/>
        <a:lstStyle/>
        <a:p>
          <a:pPr rtl="1"/>
          <a:r>
            <a:rPr lang="ar-SA" b="1" dirty="0" smtClean="0">
              <a:ea typeface="Calibri"/>
            </a:rPr>
            <a:t>من الممكن ان تحصل إصابة كامنة</a:t>
          </a:r>
          <a:r>
            <a:rPr lang="en-US" b="1" dirty="0" smtClean="0">
              <a:ea typeface="Calibri"/>
              <a:cs typeface="Arial"/>
            </a:rPr>
            <a:t> (Latent) </a:t>
          </a:r>
          <a:r>
            <a:rPr lang="ar-SA" b="1" dirty="0" smtClean="0">
              <a:ea typeface="Calibri"/>
            </a:rPr>
            <a:t>في الظهر، الركبة وغيرها، بحيث من الممكن أن تتفاقم بعد التمارين الغير هادفة لتأهيل الإصابة والجهد المستمر عليها</a:t>
          </a:r>
          <a:r>
            <a:rPr lang="en-US" dirty="0" smtClean="0">
              <a:ea typeface="Calibri"/>
              <a:cs typeface="Arial"/>
            </a:rPr>
            <a:t>.</a:t>
          </a:r>
          <a:endParaRPr lang="ar-SY" dirty="0"/>
        </a:p>
      </dgm:t>
    </dgm:pt>
    <dgm:pt modelId="{7A77E7A0-CEDE-43C4-B1F8-4E9F28CF0010}" type="parTrans" cxnId="{7DC08637-5B4B-4815-BE39-68B42D5E11C1}">
      <dgm:prSet/>
      <dgm:spPr/>
      <dgm:t>
        <a:bodyPr/>
        <a:lstStyle/>
        <a:p>
          <a:pPr rtl="1"/>
          <a:endParaRPr lang="ar-SY"/>
        </a:p>
      </dgm:t>
    </dgm:pt>
    <dgm:pt modelId="{E2A9341D-3CBC-4960-9147-E7D513FAD879}" type="sibTrans" cxnId="{7DC08637-5B4B-4815-BE39-68B42D5E11C1}">
      <dgm:prSet/>
      <dgm:spPr/>
      <dgm:t>
        <a:bodyPr/>
        <a:lstStyle/>
        <a:p>
          <a:pPr rtl="1"/>
          <a:endParaRPr lang="ar-SY"/>
        </a:p>
      </dgm:t>
    </dgm:pt>
    <dgm:pt modelId="{1C94B119-D1F4-4790-B2CB-06F32F307241}">
      <dgm:prSet custT="1"/>
      <dgm:spPr/>
      <dgm:t>
        <a:bodyPr/>
        <a:lstStyle/>
        <a:p>
          <a:pPr rtl="1"/>
          <a:r>
            <a:rPr lang="ar-SA" sz="1800" b="1" i="0" u="sng" dirty="0" smtClean="0">
              <a:ea typeface="Calibri"/>
            </a:rPr>
            <a:t>عندما يبدأ الفتيان بالتدرب في صالات الرياضة،</a:t>
          </a:r>
          <a:endParaRPr lang="en-US" sz="1800" b="1" i="0" u="sng" dirty="0">
            <a:ea typeface="Calibri"/>
            <a:cs typeface="Arial"/>
          </a:endParaRPr>
        </a:p>
      </dgm:t>
    </dgm:pt>
    <dgm:pt modelId="{88FE3DA4-B087-4C16-938B-C046ACE64D39}" type="parTrans" cxnId="{C4FD6982-C009-4CC9-B752-C2522C4F0F5A}">
      <dgm:prSet/>
      <dgm:spPr/>
      <dgm:t>
        <a:bodyPr/>
        <a:lstStyle/>
        <a:p>
          <a:pPr rtl="1"/>
          <a:endParaRPr lang="ar-SY"/>
        </a:p>
      </dgm:t>
    </dgm:pt>
    <dgm:pt modelId="{07CE1C09-9DCD-4CBB-94C4-2D99C26B855D}" type="sibTrans" cxnId="{C4FD6982-C009-4CC9-B752-C2522C4F0F5A}">
      <dgm:prSet/>
      <dgm:spPr/>
      <dgm:t>
        <a:bodyPr/>
        <a:lstStyle/>
        <a:p>
          <a:pPr rtl="1"/>
          <a:endParaRPr lang="ar-SY"/>
        </a:p>
      </dgm:t>
    </dgm:pt>
    <dgm:pt modelId="{CF05162D-36E2-4168-A0AB-6A4ED18D107E}">
      <dgm:prSet custT="1"/>
      <dgm:spPr/>
      <dgm:t>
        <a:bodyPr/>
        <a:lstStyle/>
        <a:p>
          <a:pPr rtl="1"/>
          <a:r>
            <a:rPr lang="ar-SA" sz="1800" b="1" dirty="0" smtClean="0">
              <a:ea typeface="Calibri"/>
            </a:rPr>
            <a:t>فإنهم يفعلون ذلك دون وجود إرشاد مناسب، ومن الممكن أن يقوموا برفع أوزان ثقيلة جدا بالنسبة لوزن جسمهم، مما قد يؤدي إلى حدوث </a:t>
          </a:r>
          <a:r>
            <a:rPr lang="ar-SA" sz="1800" b="1" i="0" dirty="0" smtClean="0">
              <a:ea typeface="Calibri"/>
            </a:rPr>
            <a:t>الإصابات</a:t>
          </a:r>
          <a:endParaRPr lang="en-US" sz="1800" b="1" i="0" dirty="0">
            <a:ea typeface="Calibri"/>
            <a:cs typeface="Arial"/>
          </a:endParaRPr>
        </a:p>
      </dgm:t>
    </dgm:pt>
    <dgm:pt modelId="{F65BF89B-DF0B-4D81-9F75-2A820B3359B7}" type="parTrans" cxnId="{CA824E8B-3E6C-4C48-8C5B-321A5C8777A0}">
      <dgm:prSet/>
      <dgm:spPr/>
      <dgm:t>
        <a:bodyPr/>
        <a:lstStyle/>
        <a:p>
          <a:pPr rtl="1"/>
          <a:endParaRPr lang="ar-SY"/>
        </a:p>
      </dgm:t>
    </dgm:pt>
    <dgm:pt modelId="{C9B06E28-A8B2-44D7-90A8-C264856484A0}" type="sibTrans" cxnId="{CA824E8B-3E6C-4C48-8C5B-321A5C8777A0}">
      <dgm:prSet/>
      <dgm:spPr/>
      <dgm:t>
        <a:bodyPr/>
        <a:lstStyle/>
        <a:p>
          <a:pPr rtl="1"/>
          <a:endParaRPr lang="ar-SY"/>
        </a:p>
      </dgm:t>
    </dgm:pt>
    <dgm:pt modelId="{8E8FAEF9-848E-4B92-8FB5-6BD097BCB5BA}" type="pres">
      <dgm:prSet presAssocID="{673AA140-D3F9-4FFF-866A-B637BB6C52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C6C3895F-3280-4233-B287-62EA5E3CC1C8}" type="pres">
      <dgm:prSet presAssocID="{20B7F778-A5A6-43AC-94D6-9E9B1A5F611E}" presName="composite" presStyleCnt="0"/>
      <dgm:spPr/>
      <dgm:t>
        <a:bodyPr/>
        <a:lstStyle/>
        <a:p>
          <a:pPr rtl="1"/>
          <a:endParaRPr lang="ar-SY"/>
        </a:p>
      </dgm:t>
    </dgm:pt>
    <dgm:pt modelId="{CD2AB552-6BDB-4E6C-B971-A4170B998522}" type="pres">
      <dgm:prSet presAssocID="{20B7F778-A5A6-43AC-94D6-9E9B1A5F611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BE8B1740-2F31-49A9-B5FC-953DE1EF8114}" type="pres">
      <dgm:prSet presAssocID="{20B7F778-A5A6-43AC-94D6-9E9B1A5F611E}" presName="descendantText" presStyleLbl="alignAcc1" presStyleIdx="0" presStyleCnt="3" custScaleY="163544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E3F4ADD8-8133-4D43-BCBA-8A450DC4C2C3}" type="pres">
      <dgm:prSet presAssocID="{79A9A09D-DF6E-4394-ABC7-924303691EB4}" presName="sp" presStyleCnt="0"/>
      <dgm:spPr/>
      <dgm:t>
        <a:bodyPr/>
        <a:lstStyle/>
        <a:p>
          <a:pPr rtl="1"/>
          <a:endParaRPr lang="ar-SY"/>
        </a:p>
      </dgm:t>
    </dgm:pt>
    <dgm:pt modelId="{652CDB91-FD62-4771-AE57-9142B997B1C3}" type="pres">
      <dgm:prSet presAssocID="{1D57DCAE-5E47-4DAD-BE57-3B15503A1A24}" presName="composite" presStyleCnt="0"/>
      <dgm:spPr/>
      <dgm:t>
        <a:bodyPr/>
        <a:lstStyle/>
        <a:p>
          <a:pPr rtl="1"/>
          <a:endParaRPr lang="ar-SY"/>
        </a:p>
      </dgm:t>
    </dgm:pt>
    <dgm:pt modelId="{7964E916-15EE-46E2-A3EC-DAAB093177A3}" type="pres">
      <dgm:prSet presAssocID="{1D57DCAE-5E47-4DAD-BE57-3B15503A1A24}" presName="parentText" presStyleLbl="alignNode1" presStyleIdx="1" presStyleCnt="3" custLinFactNeighborY="421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B08FCD45-12CD-428C-BCD9-DB27BA23517E}" type="pres">
      <dgm:prSet presAssocID="{1D57DCAE-5E47-4DAD-BE57-3B15503A1A24}" presName="descendantText" presStyleLbl="alignAcc1" presStyleIdx="1" presStyleCnt="3" custScaleY="138936" custLinFactNeighborX="551" custLinFactNeighborY="8791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499F614D-47B8-4244-96EF-35E23F82A066}" type="pres">
      <dgm:prSet presAssocID="{FAF8A876-96F1-40A6-BD85-9C43CB3AE385}" presName="sp" presStyleCnt="0"/>
      <dgm:spPr/>
      <dgm:t>
        <a:bodyPr/>
        <a:lstStyle/>
        <a:p>
          <a:pPr rtl="1"/>
          <a:endParaRPr lang="ar-SY"/>
        </a:p>
      </dgm:t>
    </dgm:pt>
    <dgm:pt modelId="{9D3253DB-78CF-47CC-8CE8-395EB3374DC1}" type="pres">
      <dgm:prSet presAssocID="{0CBB990D-1A4E-4C6D-89D5-D364ABC46F94}" presName="composite" presStyleCnt="0"/>
      <dgm:spPr/>
      <dgm:t>
        <a:bodyPr/>
        <a:lstStyle/>
        <a:p>
          <a:pPr rtl="1"/>
          <a:endParaRPr lang="ar-SY"/>
        </a:p>
      </dgm:t>
    </dgm:pt>
    <dgm:pt modelId="{DEC4B426-788F-48BD-AC9C-C8D9E59E34CE}" type="pres">
      <dgm:prSet presAssocID="{0CBB990D-1A4E-4C6D-89D5-D364ABC46F9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824A50EB-6FC4-4D9F-B865-7BBB17DF5D23}" type="pres">
      <dgm:prSet presAssocID="{0CBB990D-1A4E-4C6D-89D5-D364ABC46F94}" presName="descendantText" presStyleLbl="alignAcc1" presStyleIdx="2" presStyleCnt="3" custLinFactNeighborX="551" custLinFactNeighborY="15058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45272278-B9AD-4B80-A4BE-909B205E9CA5}" type="presOf" srcId="{20B7F778-A5A6-43AC-94D6-9E9B1A5F611E}" destId="{CD2AB552-6BDB-4E6C-B971-A4170B998522}" srcOrd="0" destOrd="0" presId="urn:microsoft.com/office/officeart/2005/8/layout/chevron2"/>
    <dgm:cxn modelId="{7F8E4D56-97FC-47AF-B3AE-C0CA7EFC5A09}" srcId="{1D57DCAE-5E47-4DAD-BE57-3B15503A1A24}" destId="{093BE1B4-82A4-431D-95E8-F32EF6159243}" srcOrd="2" destOrd="0" parTransId="{D62169BC-D7F6-46E9-8807-92D0AE6D3A26}" sibTransId="{391AC409-2B70-4396-8334-EB8E07CD1A7C}"/>
    <dgm:cxn modelId="{978A2F3F-47DE-4556-AE8E-4E90B2E933C4}" type="presOf" srcId="{31AD75AA-EF1C-4FA6-ABCC-1488E93F72D8}" destId="{B08FCD45-12CD-428C-BCD9-DB27BA23517E}" srcOrd="0" destOrd="1" presId="urn:microsoft.com/office/officeart/2005/8/layout/chevron2"/>
    <dgm:cxn modelId="{477E395F-E5F6-476F-AFAE-4D8C9883A155}" srcId="{673AA140-D3F9-4FFF-866A-B637BB6C52A8}" destId="{0CBB990D-1A4E-4C6D-89D5-D364ABC46F94}" srcOrd="2" destOrd="0" parTransId="{D7275962-3FC8-4947-90C7-D156DCEC1608}" sibTransId="{2B59689F-F326-4AD9-B2A1-140DEBF33BF5}"/>
    <dgm:cxn modelId="{113C83F7-C11E-4542-B04B-AB1C23B3115B}" type="presOf" srcId="{1C94B119-D1F4-4790-B2CB-06F32F307241}" destId="{BE8B1740-2F31-49A9-B5FC-953DE1EF8114}" srcOrd="0" destOrd="3" presId="urn:microsoft.com/office/officeart/2005/8/layout/chevron2"/>
    <dgm:cxn modelId="{462B7166-FF1D-4897-A257-089E038DA180}" type="presOf" srcId="{1D57DCAE-5E47-4DAD-BE57-3B15503A1A24}" destId="{7964E916-15EE-46E2-A3EC-DAAB093177A3}" srcOrd="0" destOrd="0" presId="urn:microsoft.com/office/officeart/2005/8/layout/chevron2"/>
    <dgm:cxn modelId="{0B57AE5C-89A1-44CF-B574-57C912DD010F}" type="presOf" srcId="{043C96F1-B095-43E7-A1C0-47F8AF171127}" destId="{824A50EB-6FC4-4D9F-B865-7BBB17DF5D23}" srcOrd="0" destOrd="0" presId="urn:microsoft.com/office/officeart/2005/8/layout/chevron2"/>
    <dgm:cxn modelId="{CA824E8B-3E6C-4C48-8C5B-321A5C8777A0}" srcId="{20B7F778-A5A6-43AC-94D6-9E9B1A5F611E}" destId="{CF05162D-36E2-4168-A0AB-6A4ED18D107E}" srcOrd="4" destOrd="0" parTransId="{F65BF89B-DF0B-4D81-9F75-2A820B3359B7}" sibTransId="{C9B06E28-A8B2-44D7-90A8-C264856484A0}"/>
    <dgm:cxn modelId="{E8ABE6DD-81D1-4554-9C46-51FB9EC0293A}" srcId="{20B7F778-A5A6-43AC-94D6-9E9B1A5F611E}" destId="{4FF34196-CF2F-49C4-880F-6D58A5FBCF0E}" srcOrd="1" destOrd="0" parTransId="{F0FDB713-3809-48C4-BAC1-0BA4CACA079A}" sibTransId="{D6824D0A-5566-4C29-9ADD-DE7FA01B102B}"/>
    <dgm:cxn modelId="{C05A7327-4F1E-4EA7-BC59-F1E21F14EC51}" srcId="{673AA140-D3F9-4FFF-866A-B637BB6C52A8}" destId="{1D57DCAE-5E47-4DAD-BE57-3B15503A1A24}" srcOrd="1" destOrd="0" parTransId="{62A9DF80-7D18-4FE6-93AF-D12D005604C2}" sibTransId="{FAF8A876-96F1-40A6-BD85-9C43CB3AE385}"/>
    <dgm:cxn modelId="{C4FD6982-C009-4CC9-B752-C2522C4F0F5A}" srcId="{20B7F778-A5A6-43AC-94D6-9E9B1A5F611E}" destId="{1C94B119-D1F4-4790-B2CB-06F32F307241}" srcOrd="3" destOrd="0" parTransId="{88FE3DA4-B087-4C16-938B-C046ACE64D39}" sibTransId="{07CE1C09-9DCD-4CBB-94C4-2D99C26B855D}"/>
    <dgm:cxn modelId="{CD69DE53-AB98-41AF-B312-21A5FD83CBCD}" srcId="{20B7F778-A5A6-43AC-94D6-9E9B1A5F611E}" destId="{0E13EE27-E898-42AF-AD89-B7EC444E3EE8}" srcOrd="0" destOrd="0" parTransId="{A35299AC-4BD2-4C49-BFA1-AB12EB7392B9}" sibTransId="{C5B0E3B6-2D25-4596-879C-FA3987E403D3}"/>
    <dgm:cxn modelId="{53F41558-ECC3-41F4-BEE2-3BABC482D04D}" type="presOf" srcId="{673AA140-D3F9-4FFF-866A-B637BB6C52A8}" destId="{8E8FAEF9-848E-4B92-8FB5-6BD097BCB5BA}" srcOrd="0" destOrd="0" presId="urn:microsoft.com/office/officeart/2005/8/layout/chevron2"/>
    <dgm:cxn modelId="{6E8CD446-499E-43D4-89B6-312857E7A756}" type="presOf" srcId="{EFB99E58-4E4C-493F-A75A-0511E9F25240}" destId="{BE8B1740-2F31-49A9-B5FC-953DE1EF8114}" srcOrd="0" destOrd="2" presId="urn:microsoft.com/office/officeart/2005/8/layout/chevron2"/>
    <dgm:cxn modelId="{C15E368A-718A-40B6-9C3A-611EDC1AC0A6}" srcId="{1D57DCAE-5E47-4DAD-BE57-3B15503A1A24}" destId="{5CFF3217-DB5D-49EA-8CDD-BCB942BAADA4}" srcOrd="0" destOrd="0" parTransId="{8B28B17E-C2E7-4462-A42B-8592C455E0C8}" sibTransId="{3269BD4E-D0C4-461F-9523-0DCFD5AEAA11}"/>
    <dgm:cxn modelId="{1CAE0F8D-AC58-4A7B-B72A-BB9DE83A422A}" type="presOf" srcId="{0CBB990D-1A4E-4C6D-89D5-D364ABC46F94}" destId="{DEC4B426-788F-48BD-AC9C-C8D9E59E34CE}" srcOrd="0" destOrd="0" presId="urn:microsoft.com/office/officeart/2005/8/layout/chevron2"/>
    <dgm:cxn modelId="{7F021B8C-1936-4CE4-A9AE-BFAD5B94F14B}" type="presOf" srcId="{5CFF3217-DB5D-49EA-8CDD-BCB942BAADA4}" destId="{B08FCD45-12CD-428C-BCD9-DB27BA23517E}" srcOrd="0" destOrd="0" presId="urn:microsoft.com/office/officeart/2005/8/layout/chevron2"/>
    <dgm:cxn modelId="{7DC08637-5B4B-4815-BE39-68B42D5E11C1}" srcId="{0CBB990D-1A4E-4C6D-89D5-D364ABC46F94}" destId="{20A495BF-A976-417E-9F81-EC9E5851D617}" srcOrd="1" destOrd="0" parTransId="{7A77E7A0-CEDE-43C4-B1F8-4E9F28CF0010}" sibTransId="{E2A9341D-3CBC-4960-9147-E7D513FAD879}"/>
    <dgm:cxn modelId="{7DAE2A49-6CF7-4DBC-88C6-57EAC97CF1ED}" srcId="{20B7F778-A5A6-43AC-94D6-9E9B1A5F611E}" destId="{EFB99E58-4E4C-493F-A75A-0511E9F25240}" srcOrd="2" destOrd="0" parTransId="{716181A8-53C4-4354-8DE4-1EA023D2E6DB}" sibTransId="{F3CF045F-C511-46DC-90A0-0B4EB270F384}"/>
    <dgm:cxn modelId="{15A7C5E0-1359-42C1-B7A4-A092FDDE7A92}" type="presOf" srcId="{0E13EE27-E898-42AF-AD89-B7EC444E3EE8}" destId="{BE8B1740-2F31-49A9-B5FC-953DE1EF8114}" srcOrd="0" destOrd="0" presId="urn:microsoft.com/office/officeart/2005/8/layout/chevron2"/>
    <dgm:cxn modelId="{4E171380-0AD9-49A9-8AF7-3828A100C494}" type="presOf" srcId="{4FF34196-CF2F-49C4-880F-6D58A5FBCF0E}" destId="{BE8B1740-2F31-49A9-B5FC-953DE1EF8114}" srcOrd="0" destOrd="1" presId="urn:microsoft.com/office/officeart/2005/8/layout/chevron2"/>
    <dgm:cxn modelId="{3EB10A38-490B-472F-B896-9E36AF1FE43F}" type="presOf" srcId="{CF05162D-36E2-4168-A0AB-6A4ED18D107E}" destId="{BE8B1740-2F31-49A9-B5FC-953DE1EF8114}" srcOrd="0" destOrd="4" presId="urn:microsoft.com/office/officeart/2005/8/layout/chevron2"/>
    <dgm:cxn modelId="{E1FAF421-7BCC-44EB-828E-3D34835F0018}" srcId="{673AA140-D3F9-4FFF-866A-B637BB6C52A8}" destId="{20B7F778-A5A6-43AC-94D6-9E9B1A5F611E}" srcOrd="0" destOrd="0" parTransId="{02570E96-FAFB-4051-A552-5500D97BF6D6}" sibTransId="{79A9A09D-DF6E-4394-ABC7-924303691EB4}"/>
    <dgm:cxn modelId="{75FBB84E-A945-46C1-A79E-6ECA801C18CE}" type="presOf" srcId="{20A495BF-A976-417E-9F81-EC9E5851D617}" destId="{824A50EB-6FC4-4D9F-B865-7BBB17DF5D23}" srcOrd="0" destOrd="1" presId="urn:microsoft.com/office/officeart/2005/8/layout/chevron2"/>
    <dgm:cxn modelId="{9D558B1B-1445-41AD-9EC6-9744D1A5A4EB}" srcId="{1D57DCAE-5E47-4DAD-BE57-3B15503A1A24}" destId="{31AD75AA-EF1C-4FA6-ABCC-1488E93F72D8}" srcOrd="1" destOrd="0" parTransId="{7B757134-FBD3-49FF-BC43-0AB645C891B0}" sibTransId="{1162C0ED-5486-4464-9A29-D096FD5A036E}"/>
    <dgm:cxn modelId="{1F4E54E6-F359-4A66-B344-B6B67AAC7302}" type="presOf" srcId="{093BE1B4-82A4-431D-95E8-F32EF6159243}" destId="{B08FCD45-12CD-428C-BCD9-DB27BA23517E}" srcOrd="0" destOrd="2" presId="urn:microsoft.com/office/officeart/2005/8/layout/chevron2"/>
    <dgm:cxn modelId="{4FEE1516-C6B0-415C-A3B8-ED391DC139CB}" srcId="{0CBB990D-1A4E-4C6D-89D5-D364ABC46F94}" destId="{043C96F1-B095-43E7-A1C0-47F8AF171127}" srcOrd="0" destOrd="0" parTransId="{38F3369C-E7E9-4C53-9600-60EB3F65B70C}" sibTransId="{E692B34D-6178-49CB-97DF-957A1EC783EF}"/>
    <dgm:cxn modelId="{7936BF6A-88BD-422A-B452-3758CDEDCD4F}" type="presParOf" srcId="{8E8FAEF9-848E-4B92-8FB5-6BD097BCB5BA}" destId="{C6C3895F-3280-4233-B287-62EA5E3CC1C8}" srcOrd="0" destOrd="0" presId="urn:microsoft.com/office/officeart/2005/8/layout/chevron2"/>
    <dgm:cxn modelId="{07FFCA8F-ABC4-4B80-8EC8-608437ABA12B}" type="presParOf" srcId="{C6C3895F-3280-4233-B287-62EA5E3CC1C8}" destId="{CD2AB552-6BDB-4E6C-B971-A4170B998522}" srcOrd="0" destOrd="0" presId="urn:microsoft.com/office/officeart/2005/8/layout/chevron2"/>
    <dgm:cxn modelId="{48EB5D96-BD2C-44BC-9348-F485ABA6CB3D}" type="presParOf" srcId="{C6C3895F-3280-4233-B287-62EA5E3CC1C8}" destId="{BE8B1740-2F31-49A9-B5FC-953DE1EF8114}" srcOrd="1" destOrd="0" presId="urn:microsoft.com/office/officeart/2005/8/layout/chevron2"/>
    <dgm:cxn modelId="{BE9DD143-2154-428B-A387-CCD5FBF5B7CE}" type="presParOf" srcId="{8E8FAEF9-848E-4B92-8FB5-6BD097BCB5BA}" destId="{E3F4ADD8-8133-4D43-BCBA-8A450DC4C2C3}" srcOrd="1" destOrd="0" presId="urn:microsoft.com/office/officeart/2005/8/layout/chevron2"/>
    <dgm:cxn modelId="{99168E19-88BF-45F0-8122-47D2DB79A3A3}" type="presParOf" srcId="{8E8FAEF9-848E-4B92-8FB5-6BD097BCB5BA}" destId="{652CDB91-FD62-4771-AE57-9142B997B1C3}" srcOrd="2" destOrd="0" presId="urn:microsoft.com/office/officeart/2005/8/layout/chevron2"/>
    <dgm:cxn modelId="{95A39A96-198A-4622-90FD-21D426BCC8A5}" type="presParOf" srcId="{652CDB91-FD62-4771-AE57-9142B997B1C3}" destId="{7964E916-15EE-46E2-A3EC-DAAB093177A3}" srcOrd="0" destOrd="0" presId="urn:microsoft.com/office/officeart/2005/8/layout/chevron2"/>
    <dgm:cxn modelId="{CB48944A-4216-463D-BD2D-0CA63F1E4C40}" type="presParOf" srcId="{652CDB91-FD62-4771-AE57-9142B997B1C3}" destId="{B08FCD45-12CD-428C-BCD9-DB27BA23517E}" srcOrd="1" destOrd="0" presId="urn:microsoft.com/office/officeart/2005/8/layout/chevron2"/>
    <dgm:cxn modelId="{EAB99EBE-DC8C-4B19-A705-8129C9227CE3}" type="presParOf" srcId="{8E8FAEF9-848E-4B92-8FB5-6BD097BCB5BA}" destId="{499F614D-47B8-4244-96EF-35E23F82A066}" srcOrd="3" destOrd="0" presId="urn:microsoft.com/office/officeart/2005/8/layout/chevron2"/>
    <dgm:cxn modelId="{0ADECCED-C820-4931-ACF0-BEE563CD7092}" type="presParOf" srcId="{8E8FAEF9-848E-4B92-8FB5-6BD097BCB5BA}" destId="{9D3253DB-78CF-47CC-8CE8-395EB3374DC1}" srcOrd="4" destOrd="0" presId="urn:microsoft.com/office/officeart/2005/8/layout/chevron2"/>
    <dgm:cxn modelId="{323DEF3C-0C71-4E34-B761-96231849B0D8}" type="presParOf" srcId="{9D3253DB-78CF-47CC-8CE8-395EB3374DC1}" destId="{DEC4B426-788F-48BD-AC9C-C8D9E59E34CE}" srcOrd="0" destOrd="0" presId="urn:microsoft.com/office/officeart/2005/8/layout/chevron2"/>
    <dgm:cxn modelId="{A25F5D65-0D24-441E-8B65-55895BA769D9}" type="presParOf" srcId="{9D3253DB-78CF-47CC-8CE8-395EB3374DC1}" destId="{824A50EB-6FC4-4D9F-B865-7BBB17DF5D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88BBF8-2546-406C-BD5D-E1DB43A21E25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Y"/>
        </a:p>
      </dgm:t>
    </dgm:pt>
    <dgm:pt modelId="{6ED7C411-B5EE-4ADC-BE36-9CEDE814DBC7}">
      <dgm:prSet phldrT="[نص]" custT="1"/>
      <dgm:spPr/>
      <dgm:t>
        <a:bodyPr/>
        <a:lstStyle/>
        <a:p>
          <a:pPr rtl="1"/>
          <a:r>
            <a:rPr kumimoji="0" lang="ar-SY" sz="220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ي</a:t>
          </a:r>
          <a:r>
            <a:rPr kumimoji="0" lang="ar-SA" sz="220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تخوف ال</a:t>
          </a:r>
          <a:r>
            <a:rPr lang="ar-SY" sz="2200" dirty="0" smtClean="0">
              <a:latin typeface="Calibri" pitchFamily="34" charset="0"/>
              <a:ea typeface="Calibri" pitchFamily="34" charset="0"/>
              <a:cs typeface="Arial" pitchFamily="34" charset="0"/>
            </a:rPr>
            <a:t>رياضيون</a:t>
          </a:r>
          <a:r>
            <a:rPr kumimoji="0" lang="ar-SA" sz="220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 الذين تعرضوا للإصابات الرياضية من تلقي العلاج</a:t>
          </a:r>
          <a:r>
            <a:rPr kumimoji="0" lang="ar-SY" sz="2200" i="0" u="none" strike="noStrike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 بسبب :</a:t>
          </a:r>
          <a:endParaRPr lang="ar-SY" sz="2200" dirty="0"/>
        </a:p>
      </dgm:t>
    </dgm:pt>
    <dgm:pt modelId="{9339D951-CFD0-4BF6-90D6-63632F490F69}" type="parTrans" cxnId="{D3E84166-D875-430D-8EBB-B43BBBAAC161}">
      <dgm:prSet/>
      <dgm:spPr/>
      <dgm:t>
        <a:bodyPr/>
        <a:lstStyle/>
        <a:p>
          <a:pPr rtl="1"/>
          <a:endParaRPr lang="ar-SY"/>
        </a:p>
      </dgm:t>
    </dgm:pt>
    <dgm:pt modelId="{10716B02-B6EC-482E-8C03-A42B992DE8AA}" type="sibTrans" cxnId="{D3E84166-D875-430D-8EBB-B43BBBAAC161}">
      <dgm:prSet/>
      <dgm:spPr/>
      <dgm:t>
        <a:bodyPr/>
        <a:lstStyle/>
        <a:p>
          <a:pPr rtl="1"/>
          <a:endParaRPr lang="ar-SY"/>
        </a:p>
      </dgm:t>
    </dgm:pt>
    <dgm:pt modelId="{9E97FF44-71D6-4F14-A4D0-D245F6A02077}">
      <dgm:prSet phldrT="[نص]" custT="1"/>
      <dgm:spPr/>
      <dgm:t>
        <a:bodyPr/>
        <a:lstStyle/>
        <a:p>
          <a:pPr rtl="1"/>
          <a:r>
            <a:rPr lang="ar-SY" sz="2200" dirty="0" smtClean="0">
              <a:solidFill>
                <a:schemeClr val="tx1"/>
              </a:solidFill>
            </a:rPr>
            <a:t>الخوف من زيادة الوزن </a:t>
          </a:r>
          <a:endParaRPr lang="ar-SY" sz="2200" dirty="0">
            <a:solidFill>
              <a:schemeClr val="tx1"/>
            </a:solidFill>
          </a:endParaRPr>
        </a:p>
      </dgm:t>
    </dgm:pt>
    <dgm:pt modelId="{B7C087F3-7DB0-4072-AFEB-1D0E8BCBE7F2}" type="parTrans" cxnId="{51762E9C-3769-46DE-BBDC-F4F1FEAC90BE}">
      <dgm:prSet/>
      <dgm:spPr/>
      <dgm:t>
        <a:bodyPr/>
        <a:lstStyle/>
        <a:p>
          <a:pPr rtl="1"/>
          <a:endParaRPr lang="ar-SY"/>
        </a:p>
      </dgm:t>
    </dgm:pt>
    <dgm:pt modelId="{B43935D9-4AA2-4076-8F0F-2C48377D3752}" type="sibTrans" cxnId="{51762E9C-3769-46DE-BBDC-F4F1FEAC90BE}">
      <dgm:prSet/>
      <dgm:spPr/>
      <dgm:t>
        <a:bodyPr/>
        <a:lstStyle/>
        <a:p>
          <a:pPr rtl="1"/>
          <a:endParaRPr lang="ar-SY"/>
        </a:p>
      </dgm:t>
    </dgm:pt>
    <dgm:pt modelId="{43846507-A66F-42FA-A593-234ABA85B7F7}">
      <dgm:prSet phldrT="[نص]" custT="1"/>
      <dgm:spPr/>
      <dgm:t>
        <a:bodyPr/>
        <a:lstStyle/>
        <a:p>
          <a:pPr rtl="1"/>
          <a:r>
            <a:rPr lang="ar-SY" sz="2200" dirty="0" smtClean="0">
              <a:solidFill>
                <a:schemeClr val="tx1"/>
              </a:solidFill>
            </a:rPr>
            <a:t>انخفاض الكتلة العضلية</a:t>
          </a:r>
          <a:endParaRPr lang="ar-SY" sz="2200" dirty="0">
            <a:solidFill>
              <a:schemeClr val="tx1"/>
            </a:solidFill>
          </a:endParaRPr>
        </a:p>
      </dgm:t>
    </dgm:pt>
    <dgm:pt modelId="{CCB2EE92-B055-4FD9-9E42-5EC7EDA0333A}" type="parTrans" cxnId="{DAA1A775-A3E2-428B-9160-0D42A73721F8}">
      <dgm:prSet/>
      <dgm:spPr/>
      <dgm:t>
        <a:bodyPr/>
        <a:lstStyle/>
        <a:p>
          <a:pPr rtl="1"/>
          <a:endParaRPr lang="ar-SY"/>
        </a:p>
      </dgm:t>
    </dgm:pt>
    <dgm:pt modelId="{1F8100AB-BEA6-491A-8E04-632259B97EE3}" type="sibTrans" cxnId="{DAA1A775-A3E2-428B-9160-0D42A73721F8}">
      <dgm:prSet/>
      <dgm:spPr/>
      <dgm:t>
        <a:bodyPr/>
        <a:lstStyle/>
        <a:p>
          <a:pPr rtl="1"/>
          <a:endParaRPr lang="ar-SY"/>
        </a:p>
      </dgm:t>
    </dgm:pt>
    <dgm:pt modelId="{9DB4E60B-2441-4FD8-BB82-4FB7345674FF}">
      <dgm:prSet phldrT="[نص]"/>
      <dgm:spPr/>
      <dgm:t>
        <a:bodyPr/>
        <a:lstStyle/>
        <a:p>
          <a:pPr rtl="1"/>
          <a:r>
            <a:rPr lang="ar-SY" sz="2500" dirty="0" smtClean="0"/>
            <a:t>إن امتناع الرياضيون من تلقي العلاج أو تأجيله يؤدي إلى: </a:t>
          </a:r>
          <a:endParaRPr lang="ar-SY" sz="2500" dirty="0"/>
        </a:p>
      </dgm:t>
    </dgm:pt>
    <dgm:pt modelId="{239068B2-EDBC-4E3E-A28B-3EF4C2A1649F}" type="parTrans" cxnId="{0C796420-2052-487E-8D11-346ED3275616}">
      <dgm:prSet/>
      <dgm:spPr/>
      <dgm:t>
        <a:bodyPr/>
        <a:lstStyle/>
        <a:p>
          <a:pPr rtl="1"/>
          <a:endParaRPr lang="ar-SY"/>
        </a:p>
      </dgm:t>
    </dgm:pt>
    <dgm:pt modelId="{E0EA75ED-6481-45EE-84F4-1AA1228D68CD}" type="sibTrans" cxnId="{0C796420-2052-487E-8D11-346ED3275616}">
      <dgm:prSet/>
      <dgm:spPr/>
      <dgm:t>
        <a:bodyPr/>
        <a:lstStyle/>
        <a:p>
          <a:pPr rtl="1"/>
          <a:endParaRPr lang="ar-SY"/>
        </a:p>
      </dgm:t>
    </dgm:pt>
    <dgm:pt modelId="{C7FB842B-852B-46D5-8E9D-E0B5138CBC68}">
      <dgm:prSet phldrT="[نص]" custT="1"/>
      <dgm:spPr/>
      <dgm:t>
        <a:bodyPr/>
        <a:lstStyle/>
        <a:p>
          <a:pPr rtl="1"/>
          <a:r>
            <a:rPr lang="ar-SA" sz="2200" dirty="0" smtClean="0">
              <a:solidFill>
                <a:schemeClr val="bg2">
                  <a:lumMod val="10000"/>
                </a:schemeClr>
              </a:solidFill>
              <a:ea typeface="Calibri"/>
            </a:rPr>
            <a:t>تضرر الأنسجة الرخوة بشكل مزمن، </a:t>
          </a:r>
          <a:endParaRPr lang="ar-SY" sz="2200" dirty="0">
            <a:solidFill>
              <a:schemeClr val="bg2">
                <a:lumMod val="10000"/>
              </a:schemeClr>
            </a:solidFill>
          </a:endParaRPr>
        </a:p>
      </dgm:t>
    </dgm:pt>
    <dgm:pt modelId="{AA046D46-2017-4682-AA18-BFD6F402172C}" type="parTrans" cxnId="{CA069512-A6C8-4D3B-AB47-C36DC1EEAAF3}">
      <dgm:prSet/>
      <dgm:spPr/>
      <dgm:t>
        <a:bodyPr/>
        <a:lstStyle/>
        <a:p>
          <a:pPr rtl="1"/>
          <a:endParaRPr lang="ar-SY"/>
        </a:p>
      </dgm:t>
    </dgm:pt>
    <dgm:pt modelId="{92FFD599-CFE0-4AE8-8780-D4780B1F7BE0}" type="sibTrans" cxnId="{CA069512-A6C8-4D3B-AB47-C36DC1EEAAF3}">
      <dgm:prSet/>
      <dgm:spPr/>
      <dgm:t>
        <a:bodyPr/>
        <a:lstStyle/>
        <a:p>
          <a:pPr rtl="1"/>
          <a:endParaRPr lang="ar-SY"/>
        </a:p>
      </dgm:t>
    </dgm:pt>
    <dgm:pt modelId="{7C5C1634-B4DB-4C6F-A809-6036580E7F96}">
      <dgm:prSet phldrT="[نص]" custT="1"/>
      <dgm:spPr/>
      <dgm:t>
        <a:bodyPr/>
        <a:lstStyle/>
        <a:p>
          <a:pPr rtl="1"/>
          <a:r>
            <a:rPr lang="ar-SA" sz="2200" dirty="0" smtClean="0">
              <a:solidFill>
                <a:schemeClr val="bg2">
                  <a:lumMod val="10000"/>
                </a:schemeClr>
              </a:solidFill>
              <a:ea typeface="Calibri"/>
            </a:rPr>
            <a:t>كما أن الإصابة قد تتفاقم عند الضغط على المنطقة المصابة</a:t>
          </a:r>
          <a:r>
            <a:rPr lang="ar-SA" sz="2000" dirty="0" smtClean="0">
              <a:solidFill>
                <a:schemeClr val="bg2">
                  <a:lumMod val="10000"/>
                </a:schemeClr>
              </a:solidFill>
              <a:ea typeface="Calibri"/>
            </a:rPr>
            <a:t>. </a:t>
          </a:r>
          <a:endParaRPr lang="ar-SY" sz="2000" dirty="0">
            <a:solidFill>
              <a:schemeClr val="bg2">
                <a:lumMod val="10000"/>
              </a:schemeClr>
            </a:solidFill>
          </a:endParaRPr>
        </a:p>
      </dgm:t>
    </dgm:pt>
    <dgm:pt modelId="{ED233EB3-B0AF-478E-8565-AEA4C78F3C3C}" type="parTrans" cxnId="{63C4301F-BEB7-42F4-8CB5-43500691E063}">
      <dgm:prSet/>
      <dgm:spPr/>
      <dgm:t>
        <a:bodyPr/>
        <a:lstStyle/>
        <a:p>
          <a:pPr rtl="1"/>
          <a:endParaRPr lang="ar-SY"/>
        </a:p>
      </dgm:t>
    </dgm:pt>
    <dgm:pt modelId="{E5A361E9-4532-4C97-805E-8F6B0F1D04A4}" type="sibTrans" cxnId="{63C4301F-BEB7-42F4-8CB5-43500691E063}">
      <dgm:prSet/>
      <dgm:spPr/>
      <dgm:t>
        <a:bodyPr/>
        <a:lstStyle/>
        <a:p>
          <a:pPr rtl="1"/>
          <a:endParaRPr lang="ar-SY"/>
        </a:p>
      </dgm:t>
    </dgm:pt>
    <dgm:pt modelId="{198EEDA2-8B71-4609-A3D2-6FE1E38055D3}">
      <dgm:prSet phldrT="[نص]" custT="1"/>
      <dgm:spPr/>
      <dgm:t>
        <a:bodyPr/>
        <a:lstStyle/>
        <a:p>
          <a:pPr rtl="1"/>
          <a:r>
            <a:rPr lang="ar-SA" sz="2200" b="1" dirty="0" smtClean="0">
              <a:solidFill>
                <a:prstClr val="black"/>
              </a:solidFill>
              <a:ea typeface="Calibri"/>
            </a:rPr>
            <a:t>على سبيل المثال</a:t>
          </a:r>
          <a:r>
            <a:rPr lang="ar-SY" sz="2200" b="1" dirty="0" smtClean="0">
              <a:solidFill>
                <a:prstClr val="black"/>
              </a:solidFill>
              <a:ea typeface="Calibri"/>
            </a:rPr>
            <a:t>:</a:t>
          </a:r>
        </a:p>
        <a:p>
          <a:pPr rtl="1"/>
          <a:r>
            <a:rPr lang="ar-SA" sz="2200" b="1" dirty="0" smtClean="0">
              <a:solidFill>
                <a:prstClr val="black"/>
              </a:solidFill>
              <a:ea typeface="Calibri"/>
            </a:rPr>
            <a:t> عند رفع الأثقال وفي التمارين التي تشمل حركات ديناميكية مع مقاومة</a:t>
          </a:r>
          <a:endParaRPr lang="ar-SY" sz="2200" b="1" dirty="0"/>
        </a:p>
      </dgm:t>
    </dgm:pt>
    <dgm:pt modelId="{721462F7-927D-492C-A388-6C28E6DC8929}" type="parTrans" cxnId="{99F222F1-A65E-46F9-A9B9-343EF3B4F38C}">
      <dgm:prSet/>
      <dgm:spPr/>
      <dgm:t>
        <a:bodyPr/>
        <a:lstStyle/>
        <a:p>
          <a:pPr rtl="1"/>
          <a:endParaRPr lang="ar-SY"/>
        </a:p>
      </dgm:t>
    </dgm:pt>
    <dgm:pt modelId="{677872A4-1D85-43C6-8F04-1A722836C944}" type="sibTrans" cxnId="{99F222F1-A65E-46F9-A9B9-343EF3B4F38C}">
      <dgm:prSet/>
      <dgm:spPr/>
      <dgm:t>
        <a:bodyPr/>
        <a:lstStyle/>
        <a:p>
          <a:pPr rtl="1"/>
          <a:endParaRPr lang="ar-SY"/>
        </a:p>
      </dgm:t>
    </dgm:pt>
    <dgm:pt modelId="{E3F7CDBE-C99C-46DE-ABA4-92DBFB491910}" type="pres">
      <dgm:prSet presAssocID="{5C88BBF8-2546-406C-BD5D-E1DB43A21E2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D04D012C-A810-434F-95EF-50DBBFE4E8F4}" type="pres">
      <dgm:prSet presAssocID="{6ED7C411-B5EE-4ADC-BE36-9CEDE814DBC7}" presName="comp" presStyleCnt="0"/>
      <dgm:spPr/>
    </dgm:pt>
    <dgm:pt modelId="{650056C6-6DE1-4593-BF6E-8C4294D7F334}" type="pres">
      <dgm:prSet presAssocID="{6ED7C411-B5EE-4ADC-BE36-9CEDE814DBC7}" presName="box" presStyleLbl="node1" presStyleIdx="0" presStyleCnt="3" custLinFactNeighborX="387" custLinFactNeighborY="-807"/>
      <dgm:spPr/>
      <dgm:t>
        <a:bodyPr/>
        <a:lstStyle/>
        <a:p>
          <a:pPr rtl="1"/>
          <a:endParaRPr lang="ar-SY"/>
        </a:p>
      </dgm:t>
    </dgm:pt>
    <dgm:pt modelId="{68FAC5DE-C8D4-4383-8DC8-B6151CD58407}" type="pres">
      <dgm:prSet presAssocID="{6ED7C411-B5EE-4ADC-BE36-9CEDE814DBC7}" presName="img" presStyleLbl="fgImgPlace1" presStyleIdx="0" presStyleCnt="3" custAng="108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5000" b="-105000"/>
          </a:stretch>
        </a:blipFill>
      </dgm:spPr>
      <dgm:t>
        <a:bodyPr/>
        <a:lstStyle/>
        <a:p>
          <a:pPr rtl="1"/>
          <a:endParaRPr lang="ar-SY"/>
        </a:p>
      </dgm:t>
    </dgm:pt>
    <dgm:pt modelId="{A9208AAF-C2D1-4D76-A105-DEF8F071923A}" type="pres">
      <dgm:prSet presAssocID="{6ED7C411-B5EE-4ADC-BE36-9CEDE814DBC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9EB4BECA-29CA-4A2B-BD9C-CFFAE0B4FB9E}" type="pres">
      <dgm:prSet presAssocID="{10716B02-B6EC-482E-8C03-A42B992DE8AA}" presName="spacer" presStyleCnt="0"/>
      <dgm:spPr/>
    </dgm:pt>
    <dgm:pt modelId="{9A96D1EE-CB2E-4236-B3CE-DFBF7480398B}" type="pres">
      <dgm:prSet presAssocID="{9DB4E60B-2441-4FD8-BB82-4FB7345674FF}" presName="comp" presStyleCnt="0"/>
      <dgm:spPr/>
    </dgm:pt>
    <dgm:pt modelId="{0CA4E78C-265C-47A1-A59E-083F01AA605A}" type="pres">
      <dgm:prSet presAssocID="{9DB4E60B-2441-4FD8-BB82-4FB7345674FF}" presName="box" presStyleLbl="node1" presStyleIdx="1" presStyleCnt="3"/>
      <dgm:spPr/>
      <dgm:t>
        <a:bodyPr/>
        <a:lstStyle/>
        <a:p>
          <a:pPr rtl="1"/>
          <a:endParaRPr lang="ar-SY"/>
        </a:p>
      </dgm:t>
    </dgm:pt>
    <dgm:pt modelId="{BC94E5DF-B43A-445A-B596-CF46DC4A736A}" type="pres">
      <dgm:prSet presAssocID="{9DB4E60B-2441-4FD8-BB82-4FB7345674FF}" presName="img" presStyleLbl="fgImgPlace1" presStyleIdx="1" presStyleCnt="3" custLinFactNeighborX="-835" custLinFactNeighborY="74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pPr rtl="1"/>
          <a:endParaRPr lang="ar-SY"/>
        </a:p>
      </dgm:t>
    </dgm:pt>
    <dgm:pt modelId="{06252979-E0A9-4436-9483-5190C1244691}" type="pres">
      <dgm:prSet presAssocID="{9DB4E60B-2441-4FD8-BB82-4FB7345674F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BE307C4D-34DA-4756-9734-AD784A7B75CE}" type="pres">
      <dgm:prSet presAssocID="{E0EA75ED-6481-45EE-84F4-1AA1228D68CD}" presName="spacer" presStyleCnt="0"/>
      <dgm:spPr/>
    </dgm:pt>
    <dgm:pt modelId="{4A0C789A-B308-4978-BB4E-4858D60E9F4C}" type="pres">
      <dgm:prSet presAssocID="{198EEDA2-8B71-4609-A3D2-6FE1E38055D3}" presName="comp" presStyleCnt="0"/>
      <dgm:spPr/>
    </dgm:pt>
    <dgm:pt modelId="{01B31C39-1B41-4CA3-A9DD-12B5B5527A80}" type="pres">
      <dgm:prSet presAssocID="{198EEDA2-8B71-4609-A3D2-6FE1E38055D3}" presName="box" presStyleLbl="node1" presStyleIdx="2" presStyleCnt="3" custLinFactNeighborX="266" custLinFactNeighborY="297"/>
      <dgm:spPr/>
      <dgm:t>
        <a:bodyPr/>
        <a:lstStyle/>
        <a:p>
          <a:pPr rtl="1"/>
          <a:endParaRPr lang="ar-SY"/>
        </a:p>
      </dgm:t>
    </dgm:pt>
    <dgm:pt modelId="{19D00D32-C5DF-400D-A114-ADA5544D03CF}" type="pres">
      <dgm:prSet presAssocID="{198EEDA2-8B71-4609-A3D2-6FE1E38055D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pPr rtl="1"/>
          <a:endParaRPr lang="ar-SY"/>
        </a:p>
      </dgm:t>
    </dgm:pt>
    <dgm:pt modelId="{D87B36BD-0EDC-4C46-ADD9-ADA7E8D05E0E}" type="pres">
      <dgm:prSet presAssocID="{198EEDA2-8B71-4609-A3D2-6FE1E38055D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02AF87E7-C865-41A7-A265-50EE9B0F7434}" type="presOf" srcId="{C7FB842B-852B-46D5-8E9D-E0B5138CBC68}" destId="{06252979-E0A9-4436-9483-5190C1244691}" srcOrd="1" destOrd="1" presId="urn:microsoft.com/office/officeart/2005/8/layout/vList4"/>
    <dgm:cxn modelId="{9CB62524-288B-4DE0-A2DC-86FA7319A81F}" type="presOf" srcId="{C7FB842B-852B-46D5-8E9D-E0B5138CBC68}" destId="{0CA4E78C-265C-47A1-A59E-083F01AA605A}" srcOrd="0" destOrd="1" presId="urn:microsoft.com/office/officeart/2005/8/layout/vList4"/>
    <dgm:cxn modelId="{01DDFFC3-355B-4AB3-B621-3BD5DA720D99}" type="presOf" srcId="{43846507-A66F-42FA-A593-234ABA85B7F7}" destId="{A9208AAF-C2D1-4D76-A105-DEF8F071923A}" srcOrd="1" destOrd="2" presId="urn:microsoft.com/office/officeart/2005/8/layout/vList4"/>
    <dgm:cxn modelId="{99F222F1-A65E-46F9-A9B9-343EF3B4F38C}" srcId="{5C88BBF8-2546-406C-BD5D-E1DB43A21E25}" destId="{198EEDA2-8B71-4609-A3D2-6FE1E38055D3}" srcOrd="2" destOrd="0" parTransId="{721462F7-927D-492C-A388-6C28E6DC8929}" sibTransId="{677872A4-1D85-43C6-8F04-1A722836C944}"/>
    <dgm:cxn modelId="{0C796420-2052-487E-8D11-346ED3275616}" srcId="{5C88BBF8-2546-406C-BD5D-E1DB43A21E25}" destId="{9DB4E60B-2441-4FD8-BB82-4FB7345674FF}" srcOrd="1" destOrd="0" parTransId="{239068B2-EDBC-4E3E-A28B-3EF4C2A1649F}" sibTransId="{E0EA75ED-6481-45EE-84F4-1AA1228D68CD}"/>
    <dgm:cxn modelId="{63C4301F-BEB7-42F4-8CB5-43500691E063}" srcId="{9DB4E60B-2441-4FD8-BB82-4FB7345674FF}" destId="{7C5C1634-B4DB-4C6F-A809-6036580E7F96}" srcOrd="1" destOrd="0" parTransId="{ED233EB3-B0AF-478E-8565-AEA4C78F3C3C}" sibTransId="{E5A361E9-4532-4C97-805E-8F6B0F1D04A4}"/>
    <dgm:cxn modelId="{DAA1A775-A3E2-428B-9160-0D42A73721F8}" srcId="{6ED7C411-B5EE-4ADC-BE36-9CEDE814DBC7}" destId="{43846507-A66F-42FA-A593-234ABA85B7F7}" srcOrd="1" destOrd="0" parTransId="{CCB2EE92-B055-4FD9-9E42-5EC7EDA0333A}" sibTransId="{1F8100AB-BEA6-491A-8E04-632259B97EE3}"/>
    <dgm:cxn modelId="{51762E9C-3769-46DE-BBDC-F4F1FEAC90BE}" srcId="{6ED7C411-B5EE-4ADC-BE36-9CEDE814DBC7}" destId="{9E97FF44-71D6-4F14-A4D0-D245F6A02077}" srcOrd="0" destOrd="0" parTransId="{B7C087F3-7DB0-4072-AFEB-1D0E8BCBE7F2}" sibTransId="{B43935D9-4AA2-4076-8F0F-2C48377D3752}"/>
    <dgm:cxn modelId="{6A190E94-74CC-441F-9EFA-D9E65FD6E5F9}" type="presOf" srcId="{9DB4E60B-2441-4FD8-BB82-4FB7345674FF}" destId="{06252979-E0A9-4436-9483-5190C1244691}" srcOrd="1" destOrd="0" presId="urn:microsoft.com/office/officeart/2005/8/layout/vList4"/>
    <dgm:cxn modelId="{BB4369FB-E803-4C62-99E6-24536A4F0401}" type="presOf" srcId="{9DB4E60B-2441-4FD8-BB82-4FB7345674FF}" destId="{0CA4E78C-265C-47A1-A59E-083F01AA605A}" srcOrd="0" destOrd="0" presId="urn:microsoft.com/office/officeart/2005/8/layout/vList4"/>
    <dgm:cxn modelId="{6CF3CEC0-F2E9-4B82-88DE-794C1EBB5DAB}" type="presOf" srcId="{6ED7C411-B5EE-4ADC-BE36-9CEDE814DBC7}" destId="{650056C6-6DE1-4593-BF6E-8C4294D7F334}" srcOrd="0" destOrd="0" presId="urn:microsoft.com/office/officeart/2005/8/layout/vList4"/>
    <dgm:cxn modelId="{D1D87720-A178-4305-A1A6-5260C057020D}" type="presOf" srcId="{5C88BBF8-2546-406C-BD5D-E1DB43A21E25}" destId="{E3F7CDBE-C99C-46DE-ABA4-92DBFB491910}" srcOrd="0" destOrd="0" presId="urn:microsoft.com/office/officeart/2005/8/layout/vList4"/>
    <dgm:cxn modelId="{CA069512-A6C8-4D3B-AB47-C36DC1EEAAF3}" srcId="{9DB4E60B-2441-4FD8-BB82-4FB7345674FF}" destId="{C7FB842B-852B-46D5-8E9D-E0B5138CBC68}" srcOrd="0" destOrd="0" parTransId="{AA046D46-2017-4682-AA18-BFD6F402172C}" sibTransId="{92FFD599-CFE0-4AE8-8780-D4780B1F7BE0}"/>
    <dgm:cxn modelId="{A7C9167E-9E1C-48B2-AEC1-AD7BBE6647D9}" type="presOf" srcId="{198EEDA2-8B71-4609-A3D2-6FE1E38055D3}" destId="{D87B36BD-0EDC-4C46-ADD9-ADA7E8D05E0E}" srcOrd="1" destOrd="0" presId="urn:microsoft.com/office/officeart/2005/8/layout/vList4"/>
    <dgm:cxn modelId="{09D51B20-1A43-4665-850A-D9F47928EE31}" type="presOf" srcId="{198EEDA2-8B71-4609-A3D2-6FE1E38055D3}" destId="{01B31C39-1B41-4CA3-A9DD-12B5B5527A80}" srcOrd="0" destOrd="0" presId="urn:microsoft.com/office/officeart/2005/8/layout/vList4"/>
    <dgm:cxn modelId="{CE7CFF0E-CEFD-48E9-8B79-5D524F31897A}" type="presOf" srcId="{9E97FF44-71D6-4F14-A4D0-D245F6A02077}" destId="{A9208AAF-C2D1-4D76-A105-DEF8F071923A}" srcOrd="1" destOrd="1" presId="urn:microsoft.com/office/officeart/2005/8/layout/vList4"/>
    <dgm:cxn modelId="{D3E84166-D875-430D-8EBB-B43BBBAAC161}" srcId="{5C88BBF8-2546-406C-BD5D-E1DB43A21E25}" destId="{6ED7C411-B5EE-4ADC-BE36-9CEDE814DBC7}" srcOrd="0" destOrd="0" parTransId="{9339D951-CFD0-4BF6-90D6-63632F490F69}" sibTransId="{10716B02-B6EC-482E-8C03-A42B992DE8AA}"/>
    <dgm:cxn modelId="{E2CF7802-5052-494C-B81F-303663FDFB4F}" type="presOf" srcId="{9E97FF44-71D6-4F14-A4D0-D245F6A02077}" destId="{650056C6-6DE1-4593-BF6E-8C4294D7F334}" srcOrd="0" destOrd="1" presId="urn:microsoft.com/office/officeart/2005/8/layout/vList4"/>
    <dgm:cxn modelId="{712D3E41-D766-4F72-943D-6AC3302D7756}" type="presOf" srcId="{6ED7C411-B5EE-4ADC-BE36-9CEDE814DBC7}" destId="{A9208AAF-C2D1-4D76-A105-DEF8F071923A}" srcOrd="1" destOrd="0" presId="urn:microsoft.com/office/officeart/2005/8/layout/vList4"/>
    <dgm:cxn modelId="{6A099A50-60F2-4431-9494-20DAB355B04F}" type="presOf" srcId="{7C5C1634-B4DB-4C6F-A809-6036580E7F96}" destId="{0CA4E78C-265C-47A1-A59E-083F01AA605A}" srcOrd="0" destOrd="2" presId="urn:microsoft.com/office/officeart/2005/8/layout/vList4"/>
    <dgm:cxn modelId="{A69C5C44-5228-4739-9333-F3D74B82C929}" type="presOf" srcId="{43846507-A66F-42FA-A593-234ABA85B7F7}" destId="{650056C6-6DE1-4593-BF6E-8C4294D7F334}" srcOrd="0" destOrd="2" presId="urn:microsoft.com/office/officeart/2005/8/layout/vList4"/>
    <dgm:cxn modelId="{5FD63911-E0BE-4631-87A0-0FE8A19596D9}" type="presOf" srcId="{7C5C1634-B4DB-4C6F-A809-6036580E7F96}" destId="{06252979-E0A9-4436-9483-5190C1244691}" srcOrd="1" destOrd="2" presId="urn:microsoft.com/office/officeart/2005/8/layout/vList4"/>
    <dgm:cxn modelId="{A15C72E8-DA29-40EC-B8C2-77600844F7FC}" type="presParOf" srcId="{E3F7CDBE-C99C-46DE-ABA4-92DBFB491910}" destId="{D04D012C-A810-434F-95EF-50DBBFE4E8F4}" srcOrd="0" destOrd="0" presId="urn:microsoft.com/office/officeart/2005/8/layout/vList4"/>
    <dgm:cxn modelId="{7009B08D-A26B-4590-8F2E-184BDEA1C5DC}" type="presParOf" srcId="{D04D012C-A810-434F-95EF-50DBBFE4E8F4}" destId="{650056C6-6DE1-4593-BF6E-8C4294D7F334}" srcOrd="0" destOrd="0" presId="urn:microsoft.com/office/officeart/2005/8/layout/vList4"/>
    <dgm:cxn modelId="{0116D80F-ABAA-4AE2-936D-895650051E2A}" type="presParOf" srcId="{D04D012C-A810-434F-95EF-50DBBFE4E8F4}" destId="{68FAC5DE-C8D4-4383-8DC8-B6151CD58407}" srcOrd="1" destOrd="0" presId="urn:microsoft.com/office/officeart/2005/8/layout/vList4"/>
    <dgm:cxn modelId="{7ABA57AD-AD46-471F-BB8C-6F1A5BA9232A}" type="presParOf" srcId="{D04D012C-A810-434F-95EF-50DBBFE4E8F4}" destId="{A9208AAF-C2D1-4D76-A105-DEF8F071923A}" srcOrd="2" destOrd="0" presId="urn:microsoft.com/office/officeart/2005/8/layout/vList4"/>
    <dgm:cxn modelId="{5FFBBCF1-5A17-4A1E-B20E-EC192BEC4506}" type="presParOf" srcId="{E3F7CDBE-C99C-46DE-ABA4-92DBFB491910}" destId="{9EB4BECA-29CA-4A2B-BD9C-CFFAE0B4FB9E}" srcOrd="1" destOrd="0" presId="urn:microsoft.com/office/officeart/2005/8/layout/vList4"/>
    <dgm:cxn modelId="{298ECC0D-4C8F-4E91-8D3A-E713578DF9FF}" type="presParOf" srcId="{E3F7CDBE-C99C-46DE-ABA4-92DBFB491910}" destId="{9A96D1EE-CB2E-4236-B3CE-DFBF7480398B}" srcOrd="2" destOrd="0" presId="urn:microsoft.com/office/officeart/2005/8/layout/vList4"/>
    <dgm:cxn modelId="{1762FAA0-5EC0-46EC-8006-D8BBAE170B33}" type="presParOf" srcId="{9A96D1EE-CB2E-4236-B3CE-DFBF7480398B}" destId="{0CA4E78C-265C-47A1-A59E-083F01AA605A}" srcOrd="0" destOrd="0" presId="urn:microsoft.com/office/officeart/2005/8/layout/vList4"/>
    <dgm:cxn modelId="{D7F786B9-F023-4013-BA56-6A446BC5D83C}" type="presParOf" srcId="{9A96D1EE-CB2E-4236-B3CE-DFBF7480398B}" destId="{BC94E5DF-B43A-445A-B596-CF46DC4A736A}" srcOrd="1" destOrd="0" presId="urn:microsoft.com/office/officeart/2005/8/layout/vList4"/>
    <dgm:cxn modelId="{40DA2452-B073-4598-BFD5-51A29F5B89D2}" type="presParOf" srcId="{9A96D1EE-CB2E-4236-B3CE-DFBF7480398B}" destId="{06252979-E0A9-4436-9483-5190C1244691}" srcOrd="2" destOrd="0" presId="urn:microsoft.com/office/officeart/2005/8/layout/vList4"/>
    <dgm:cxn modelId="{223B7BE8-67B1-44F1-B4C4-37DE89EFB4EB}" type="presParOf" srcId="{E3F7CDBE-C99C-46DE-ABA4-92DBFB491910}" destId="{BE307C4D-34DA-4756-9734-AD784A7B75CE}" srcOrd="3" destOrd="0" presId="urn:microsoft.com/office/officeart/2005/8/layout/vList4"/>
    <dgm:cxn modelId="{0F2A7BEC-A88A-4332-9D5A-C0C378567D28}" type="presParOf" srcId="{E3F7CDBE-C99C-46DE-ABA4-92DBFB491910}" destId="{4A0C789A-B308-4978-BB4E-4858D60E9F4C}" srcOrd="4" destOrd="0" presId="urn:microsoft.com/office/officeart/2005/8/layout/vList4"/>
    <dgm:cxn modelId="{831D319D-C81F-43D7-9441-1EE52A081A94}" type="presParOf" srcId="{4A0C789A-B308-4978-BB4E-4858D60E9F4C}" destId="{01B31C39-1B41-4CA3-A9DD-12B5B5527A80}" srcOrd="0" destOrd="0" presId="urn:microsoft.com/office/officeart/2005/8/layout/vList4"/>
    <dgm:cxn modelId="{9C4C5987-AECC-4AEA-8B43-0E2D0616E554}" type="presParOf" srcId="{4A0C789A-B308-4978-BB4E-4858D60E9F4C}" destId="{19D00D32-C5DF-400D-A114-ADA5544D03CF}" srcOrd="1" destOrd="0" presId="urn:microsoft.com/office/officeart/2005/8/layout/vList4"/>
    <dgm:cxn modelId="{4BB03E1F-7E65-4590-AE6C-FAFC131CF6B9}" type="presParOf" srcId="{4A0C789A-B308-4978-BB4E-4858D60E9F4C}" destId="{D87B36BD-0EDC-4C46-ADD9-ADA7E8D05E0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0AA597-90A8-485E-9E1B-F2BDAE98C71C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Y"/>
        </a:p>
      </dgm:t>
    </dgm:pt>
    <dgm:pt modelId="{688A5779-28D5-4CB2-915F-337D7A9470C4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rgbClr val="FFFF00"/>
              </a:solidFill>
              <a:ea typeface="Calibri"/>
            </a:rPr>
            <a:t>لا لسنا معرضين للإصابة في صالات الرياضة فحسب</a:t>
          </a:r>
          <a:r>
            <a:rPr lang="ar-SA" sz="2800" dirty="0" smtClean="0">
              <a:ea typeface="Calibri"/>
            </a:rPr>
            <a:t>،</a:t>
          </a:r>
          <a:endParaRPr lang="ar-SY" sz="2800" dirty="0"/>
        </a:p>
      </dgm:t>
    </dgm:pt>
    <dgm:pt modelId="{122457D7-DE04-4A19-B94C-267DB1E3BA56}" type="parTrans" cxnId="{84E55756-06C3-453C-8A0A-309A04F02771}">
      <dgm:prSet/>
      <dgm:spPr/>
      <dgm:t>
        <a:bodyPr/>
        <a:lstStyle/>
        <a:p>
          <a:pPr rtl="1"/>
          <a:endParaRPr lang="ar-SY"/>
        </a:p>
      </dgm:t>
    </dgm:pt>
    <dgm:pt modelId="{F1687409-0E51-4327-9CFF-F232EBA28E17}" type="sibTrans" cxnId="{84E55756-06C3-453C-8A0A-309A04F02771}">
      <dgm:prSet/>
      <dgm:spPr/>
      <dgm:t>
        <a:bodyPr/>
        <a:lstStyle/>
        <a:p>
          <a:pPr rtl="1"/>
          <a:endParaRPr lang="ar-SY"/>
        </a:p>
      </dgm:t>
    </dgm:pt>
    <dgm:pt modelId="{B66EA939-8958-42F8-B637-43F57F791721}">
      <dgm:prSet phldrT="[نص]" custT="1"/>
      <dgm:spPr/>
      <dgm:t>
        <a:bodyPr/>
        <a:lstStyle/>
        <a:p>
          <a:pPr rtl="1"/>
          <a:r>
            <a:rPr lang="ar-SA" sz="2400" b="0" dirty="0" smtClean="0">
              <a:solidFill>
                <a:schemeClr val="bg1"/>
              </a:solidFill>
              <a:ea typeface="Calibri"/>
            </a:rPr>
            <a:t>بل عندما نقوم بإجهاد العضلات بالأعباء المنزلية</a:t>
          </a:r>
          <a:endParaRPr lang="en-US" sz="2400" b="0" dirty="0">
            <a:solidFill>
              <a:schemeClr val="bg1"/>
            </a:solidFill>
            <a:ea typeface="Calibri"/>
            <a:cs typeface="Arial"/>
          </a:endParaRPr>
        </a:p>
      </dgm:t>
    </dgm:pt>
    <dgm:pt modelId="{6FD2BE4F-F8E3-4696-B3A5-8085BC7E9289}" type="parTrans" cxnId="{0CF55609-09D6-41B5-B03E-3D4018B534BD}">
      <dgm:prSet/>
      <dgm:spPr/>
      <dgm:t>
        <a:bodyPr/>
        <a:lstStyle/>
        <a:p>
          <a:pPr rtl="1"/>
          <a:endParaRPr lang="ar-SY"/>
        </a:p>
      </dgm:t>
    </dgm:pt>
    <dgm:pt modelId="{C8E2A40C-A506-4F13-BE0F-2295818971E2}" type="sibTrans" cxnId="{0CF55609-09D6-41B5-B03E-3D4018B534BD}">
      <dgm:prSet/>
      <dgm:spPr/>
      <dgm:t>
        <a:bodyPr/>
        <a:lstStyle/>
        <a:p>
          <a:pPr rtl="1"/>
          <a:endParaRPr lang="ar-SY"/>
        </a:p>
      </dgm:t>
    </dgm:pt>
    <dgm:pt modelId="{D3AFB509-ECF6-4047-B38E-38631D0EE378}">
      <dgm:prSet phldrT="[نص]" custT="1"/>
      <dgm:spPr/>
      <dgm:t>
        <a:bodyPr/>
        <a:lstStyle/>
        <a:p>
          <a:pPr rtl="1"/>
          <a:r>
            <a:rPr lang="ar-SA" sz="2800" b="1" dirty="0" smtClean="0">
              <a:ea typeface="Calibri"/>
            </a:rPr>
            <a:t>بالإضافة  عندما نمارس الألعاب الرياضية الأخرى </a:t>
          </a:r>
          <a:r>
            <a:rPr lang="ar-SA" sz="2000" b="1" dirty="0" smtClean="0">
              <a:ea typeface="Calibri"/>
            </a:rPr>
            <a:t>:</a:t>
          </a:r>
          <a:endParaRPr lang="en-US" sz="2000" b="1" dirty="0">
            <a:ea typeface="Calibri"/>
            <a:cs typeface="Arial"/>
          </a:endParaRPr>
        </a:p>
      </dgm:t>
    </dgm:pt>
    <dgm:pt modelId="{67F278B9-64E6-428D-957F-27C4E403A8D3}" type="sibTrans" cxnId="{FFD23CD5-FBB6-4111-9B09-F6D617BD5818}">
      <dgm:prSet/>
      <dgm:spPr/>
      <dgm:t>
        <a:bodyPr/>
        <a:lstStyle/>
        <a:p>
          <a:pPr rtl="1"/>
          <a:endParaRPr lang="ar-SY"/>
        </a:p>
      </dgm:t>
    </dgm:pt>
    <dgm:pt modelId="{FBFB5E12-36D2-431E-88E8-28576AF885EA}" type="parTrans" cxnId="{FFD23CD5-FBB6-4111-9B09-F6D617BD5818}">
      <dgm:prSet/>
      <dgm:spPr/>
      <dgm:t>
        <a:bodyPr/>
        <a:lstStyle/>
        <a:p>
          <a:pPr rtl="1"/>
          <a:endParaRPr lang="ar-SY"/>
        </a:p>
      </dgm:t>
    </dgm:pt>
    <dgm:pt modelId="{AE39798C-480B-41EB-9661-51C587A6563A}">
      <dgm:prSet phldrT="[نص]" custT="1"/>
      <dgm:spPr/>
      <dgm:t>
        <a:bodyPr/>
        <a:lstStyle/>
        <a:p>
          <a:pPr rtl="1"/>
          <a:r>
            <a:rPr lang="ar-SY" sz="2400" b="1" dirty="0" smtClean="0">
              <a:ea typeface="Calibri"/>
            </a:rPr>
            <a:t>و</a:t>
          </a:r>
          <a:r>
            <a:rPr lang="ar-SA" sz="2400" b="1" dirty="0" smtClean="0">
              <a:ea typeface="Calibri"/>
            </a:rPr>
            <a:t>ممارسة الأنشطة اليومية والأنسجة لا تمتلك القدرة والمرونة الكافية </a:t>
          </a:r>
          <a:r>
            <a:rPr lang="ar-SA" sz="1400" dirty="0" smtClean="0">
              <a:ea typeface="Calibri"/>
            </a:rPr>
            <a:t>.</a:t>
          </a:r>
          <a:endParaRPr lang="en-US" sz="1400" dirty="0">
            <a:ea typeface="Calibri"/>
            <a:cs typeface="Arial"/>
          </a:endParaRPr>
        </a:p>
      </dgm:t>
    </dgm:pt>
    <dgm:pt modelId="{E9309DF9-D11F-453D-BE9C-FE8C4172C919}" type="parTrans" cxnId="{E1182BB4-C0DE-49CE-B5FC-2DECB4521E43}">
      <dgm:prSet/>
      <dgm:spPr/>
      <dgm:t>
        <a:bodyPr/>
        <a:lstStyle/>
        <a:p>
          <a:pPr rtl="1"/>
          <a:endParaRPr lang="ar-SY"/>
        </a:p>
      </dgm:t>
    </dgm:pt>
    <dgm:pt modelId="{F33FA9EA-8E1E-480A-B622-3357C7465E4B}" type="sibTrans" cxnId="{E1182BB4-C0DE-49CE-B5FC-2DECB4521E43}">
      <dgm:prSet/>
      <dgm:spPr/>
      <dgm:t>
        <a:bodyPr/>
        <a:lstStyle/>
        <a:p>
          <a:pPr rtl="1"/>
          <a:endParaRPr lang="ar-SY"/>
        </a:p>
      </dgm:t>
    </dgm:pt>
    <dgm:pt modelId="{B93BCE2C-34C2-4D79-A8A2-F6D96C19D56E}">
      <dgm:prSet/>
      <dgm:spPr/>
      <dgm:t>
        <a:bodyPr/>
        <a:lstStyle/>
        <a:p>
          <a:pPr rtl="1"/>
          <a:r>
            <a:rPr lang="ar-SA" dirty="0" smtClean="0">
              <a:ea typeface="Calibri"/>
            </a:rPr>
            <a:t>و تمارين الإحماء الغير كافية</a:t>
          </a:r>
          <a:endParaRPr lang="en-US" dirty="0" smtClean="0">
            <a:ea typeface="Calibri"/>
            <a:cs typeface="Arial"/>
          </a:endParaRPr>
        </a:p>
      </dgm:t>
    </dgm:pt>
    <dgm:pt modelId="{2725CDE2-B485-490D-BD0B-31709A5B65C5}" type="parTrans" cxnId="{46A9F213-43F7-4D8C-A811-94323A63AFBF}">
      <dgm:prSet/>
      <dgm:spPr/>
      <dgm:t>
        <a:bodyPr/>
        <a:lstStyle/>
        <a:p>
          <a:pPr rtl="1"/>
          <a:endParaRPr lang="ar-SY"/>
        </a:p>
      </dgm:t>
    </dgm:pt>
    <dgm:pt modelId="{815A06C7-FCD0-4BDA-BF86-B15C18A34750}" type="sibTrans" cxnId="{46A9F213-43F7-4D8C-A811-94323A63AFBF}">
      <dgm:prSet/>
      <dgm:spPr/>
      <dgm:t>
        <a:bodyPr/>
        <a:lstStyle/>
        <a:p>
          <a:pPr rtl="1"/>
          <a:endParaRPr lang="ar-SY"/>
        </a:p>
      </dgm:t>
    </dgm:pt>
    <dgm:pt modelId="{9B37F410-1B37-4701-8A74-46D2E10FB566}">
      <dgm:prSet/>
      <dgm:spPr/>
      <dgm:t>
        <a:bodyPr/>
        <a:lstStyle/>
        <a:p>
          <a:pPr rtl="1"/>
          <a:r>
            <a:rPr lang="ar-SA" dirty="0" smtClean="0">
              <a:ea typeface="Calibri"/>
            </a:rPr>
            <a:t>كلعبة كرة القدم وكرة السلة، اللتين تخبئان في طياتها مخاطر العديد من الإصابات، بسبب قلة اللياقة البدنية،</a:t>
          </a:r>
          <a:endParaRPr lang="ar-SY" dirty="0"/>
        </a:p>
      </dgm:t>
    </dgm:pt>
    <dgm:pt modelId="{92D1E526-1464-400A-9A23-E8947132B412}" type="sibTrans" cxnId="{4602C63A-586B-4CA7-A490-94A77DFB1703}">
      <dgm:prSet/>
      <dgm:spPr/>
      <dgm:t>
        <a:bodyPr/>
        <a:lstStyle/>
        <a:p>
          <a:pPr rtl="1"/>
          <a:endParaRPr lang="ar-SY"/>
        </a:p>
      </dgm:t>
    </dgm:pt>
    <dgm:pt modelId="{F0E72532-9ABA-4C3C-88AB-421CF9A94F67}" type="parTrans" cxnId="{4602C63A-586B-4CA7-A490-94A77DFB1703}">
      <dgm:prSet/>
      <dgm:spPr/>
      <dgm:t>
        <a:bodyPr/>
        <a:lstStyle/>
        <a:p>
          <a:pPr rtl="1"/>
          <a:endParaRPr lang="ar-SY"/>
        </a:p>
      </dgm:t>
    </dgm:pt>
    <dgm:pt modelId="{6854A3D6-1ED3-4BD3-A8C9-5337C8127D70}">
      <dgm:prSet phldrT="[نص]"/>
      <dgm:spPr/>
      <dgm:t>
        <a:bodyPr/>
        <a:lstStyle/>
        <a:p>
          <a:pPr rtl="1"/>
          <a:r>
            <a:rPr lang="ar-SA" dirty="0" smtClean="0">
              <a:ea typeface="Calibri"/>
            </a:rPr>
            <a:t>والرغبة باللعب أكثر وأسرع وبناء بنية عضلية أكبر مما لا تسمح به اللياقة البدنية. </a:t>
          </a:r>
          <a:endParaRPr lang="en-US" dirty="0" smtClean="0">
            <a:ea typeface="Calibri"/>
            <a:cs typeface="Arial"/>
          </a:endParaRPr>
        </a:p>
      </dgm:t>
    </dgm:pt>
    <dgm:pt modelId="{B1598C4A-FCFC-45E6-BB4D-8E733B78EB1E}" type="parTrans" cxnId="{36452B57-03E3-45C7-97F1-9EE9E2CF4B75}">
      <dgm:prSet/>
      <dgm:spPr/>
      <dgm:t>
        <a:bodyPr/>
        <a:lstStyle/>
        <a:p>
          <a:pPr rtl="1"/>
          <a:endParaRPr lang="ar-SY"/>
        </a:p>
      </dgm:t>
    </dgm:pt>
    <dgm:pt modelId="{BA3AD59A-366D-4872-A953-5D36263A2685}" type="sibTrans" cxnId="{36452B57-03E3-45C7-97F1-9EE9E2CF4B75}">
      <dgm:prSet/>
      <dgm:spPr/>
      <dgm:t>
        <a:bodyPr/>
        <a:lstStyle/>
        <a:p>
          <a:pPr rtl="1"/>
          <a:endParaRPr lang="ar-SY"/>
        </a:p>
      </dgm:t>
    </dgm:pt>
    <dgm:pt modelId="{7FCFFFAF-BA4A-4B45-9B4F-6C2C2E9916F0}" type="pres">
      <dgm:prSet presAssocID="{7B0AA597-90A8-485E-9E1B-F2BDAE98C7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82EA40D7-58F2-4565-B66E-7429869D0C51}" type="pres">
      <dgm:prSet presAssocID="{6854A3D6-1ED3-4BD3-A8C9-5337C8127D70}" presName="boxAndChildren" presStyleCnt="0"/>
      <dgm:spPr/>
    </dgm:pt>
    <dgm:pt modelId="{C0390214-480D-4704-9D2E-6554DC8EA050}" type="pres">
      <dgm:prSet presAssocID="{6854A3D6-1ED3-4BD3-A8C9-5337C8127D70}" presName="parentTextBox" presStyleLbl="node1" presStyleIdx="0" presStyleCnt="6"/>
      <dgm:spPr/>
      <dgm:t>
        <a:bodyPr/>
        <a:lstStyle/>
        <a:p>
          <a:pPr rtl="1"/>
          <a:endParaRPr lang="ar-SY"/>
        </a:p>
      </dgm:t>
    </dgm:pt>
    <dgm:pt modelId="{14CA5555-5B77-463A-92AA-25BD32DCD493}" type="pres">
      <dgm:prSet presAssocID="{815A06C7-FCD0-4BDA-BF86-B15C18A34750}" presName="sp" presStyleCnt="0"/>
      <dgm:spPr/>
    </dgm:pt>
    <dgm:pt modelId="{219A4AB6-41A5-43BD-974E-A1BD7D6C3960}" type="pres">
      <dgm:prSet presAssocID="{B93BCE2C-34C2-4D79-A8A2-F6D96C19D56E}" presName="arrowAndChildren" presStyleCnt="0"/>
      <dgm:spPr/>
    </dgm:pt>
    <dgm:pt modelId="{667E222E-1DC6-448A-888A-6C51C7E25CE5}" type="pres">
      <dgm:prSet presAssocID="{B93BCE2C-34C2-4D79-A8A2-F6D96C19D56E}" presName="parentTextArrow" presStyleLbl="node1" presStyleIdx="1" presStyleCnt="6"/>
      <dgm:spPr/>
      <dgm:t>
        <a:bodyPr/>
        <a:lstStyle/>
        <a:p>
          <a:pPr rtl="1"/>
          <a:endParaRPr lang="ar-SY"/>
        </a:p>
      </dgm:t>
    </dgm:pt>
    <dgm:pt modelId="{DFA60947-B27E-461F-9DF5-EED2469A06EB}" type="pres">
      <dgm:prSet presAssocID="{92D1E526-1464-400A-9A23-E8947132B412}" presName="sp" presStyleCnt="0"/>
      <dgm:spPr/>
    </dgm:pt>
    <dgm:pt modelId="{F69CF95A-7003-460C-8320-543918104323}" type="pres">
      <dgm:prSet presAssocID="{9B37F410-1B37-4701-8A74-46D2E10FB566}" presName="arrowAndChildren" presStyleCnt="0"/>
      <dgm:spPr/>
    </dgm:pt>
    <dgm:pt modelId="{FE6B4F8B-1235-4D7B-B7AD-5D6089FCCBE4}" type="pres">
      <dgm:prSet presAssocID="{9B37F410-1B37-4701-8A74-46D2E10FB566}" presName="parentTextArrow" presStyleLbl="node1" presStyleIdx="2" presStyleCnt="6"/>
      <dgm:spPr/>
      <dgm:t>
        <a:bodyPr/>
        <a:lstStyle/>
        <a:p>
          <a:pPr rtl="1"/>
          <a:endParaRPr lang="ar-SY"/>
        </a:p>
      </dgm:t>
    </dgm:pt>
    <dgm:pt modelId="{60E31606-C397-49EA-BD50-126E48D9B299}" type="pres">
      <dgm:prSet presAssocID="{67F278B9-64E6-428D-957F-27C4E403A8D3}" presName="sp" presStyleCnt="0"/>
      <dgm:spPr/>
    </dgm:pt>
    <dgm:pt modelId="{9BF16F0C-F601-4FA3-8673-DC243C30DF82}" type="pres">
      <dgm:prSet presAssocID="{D3AFB509-ECF6-4047-B38E-38631D0EE378}" presName="arrowAndChildren" presStyleCnt="0"/>
      <dgm:spPr/>
    </dgm:pt>
    <dgm:pt modelId="{A0E1B7BF-5527-4051-9A09-1BE03831BBB7}" type="pres">
      <dgm:prSet presAssocID="{D3AFB509-ECF6-4047-B38E-38631D0EE378}" presName="parentTextArrow" presStyleLbl="node1" presStyleIdx="3" presStyleCnt="6"/>
      <dgm:spPr/>
      <dgm:t>
        <a:bodyPr/>
        <a:lstStyle/>
        <a:p>
          <a:pPr rtl="1"/>
          <a:endParaRPr lang="ar-SY"/>
        </a:p>
      </dgm:t>
    </dgm:pt>
    <dgm:pt modelId="{25942BD2-6796-497D-A162-4A5FBE0FE8BB}" type="pres">
      <dgm:prSet presAssocID="{F33FA9EA-8E1E-480A-B622-3357C7465E4B}" presName="sp" presStyleCnt="0"/>
      <dgm:spPr/>
    </dgm:pt>
    <dgm:pt modelId="{6327C3AB-90C0-43CD-8BFC-A2DEC47B7BFF}" type="pres">
      <dgm:prSet presAssocID="{AE39798C-480B-41EB-9661-51C587A6563A}" presName="arrowAndChildren" presStyleCnt="0"/>
      <dgm:spPr/>
    </dgm:pt>
    <dgm:pt modelId="{0A7024C3-41B3-4B5C-82EE-D2683FC09CE1}" type="pres">
      <dgm:prSet presAssocID="{AE39798C-480B-41EB-9661-51C587A6563A}" presName="parentTextArrow" presStyleLbl="node1" presStyleIdx="4" presStyleCnt="6" custLinFactNeighborY="-1837"/>
      <dgm:spPr/>
      <dgm:t>
        <a:bodyPr/>
        <a:lstStyle/>
        <a:p>
          <a:pPr rtl="1"/>
          <a:endParaRPr lang="ar-SY"/>
        </a:p>
      </dgm:t>
    </dgm:pt>
    <dgm:pt modelId="{780AFAF7-4EEE-40A8-B063-05D3B483EE73}" type="pres">
      <dgm:prSet presAssocID="{F1687409-0E51-4327-9CFF-F232EBA28E17}" presName="sp" presStyleCnt="0"/>
      <dgm:spPr/>
    </dgm:pt>
    <dgm:pt modelId="{CA090B32-50D9-42F1-8C19-57347F1BF6AE}" type="pres">
      <dgm:prSet presAssocID="{688A5779-28D5-4CB2-915F-337D7A9470C4}" presName="arrowAndChildren" presStyleCnt="0"/>
      <dgm:spPr/>
    </dgm:pt>
    <dgm:pt modelId="{2147E10E-34F3-4C8C-9C89-072C1CCA1E8B}" type="pres">
      <dgm:prSet presAssocID="{688A5779-28D5-4CB2-915F-337D7A9470C4}" presName="parentTextArrow" presStyleLbl="node1" presStyleIdx="4" presStyleCnt="6"/>
      <dgm:spPr/>
      <dgm:t>
        <a:bodyPr/>
        <a:lstStyle/>
        <a:p>
          <a:pPr rtl="1"/>
          <a:endParaRPr lang="ar-SY"/>
        </a:p>
      </dgm:t>
    </dgm:pt>
    <dgm:pt modelId="{FD839325-C97E-4898-BA12-506E39DF88B0}" type="pres">
      <dgm:prSet presAssocID="{688A5779-28D5-4CB2-915F-337D7A9470C4}" presName="arrow" presStyleLbl="node1" presStyleIdx="5" presStyleCnt="6"/>
      <dgm:spPr/>
      <dgm:t>
        <a:bodyPr/>
        <a:lstStyle/>
        <a:p>
          <a:pPr rtl="1"/>
          <a:endParaRPr lang="ar-SY"/>
        </a:p>
      </dgm:t>
    </dgm:pt>
    <dgm:pt modelId="{9BC000AB-A780-4D98-81F2-1B5690AEBE90}" type="pres">
      <dgm:prSet presAssocID="{688A5779-28D5-4CB2-915F-337D7A9470C4}" presName="descendantArrow" presStyleCnt="0"/>
      <dgm:spPr/>
    </dgm:pt>
    <dgm:pt modelId="{EE1FC779-2D8C-4A7B-9EEB-4C0BC5578602}" type="pres">
      <dgm:prSet presAssocID="{B66EA939-8958-42F8-B637-43F57F791721}" presName="childTextArrow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58378CD0-85A8-4C6B-A764-53D256F327ED}" type="presOf" srcId="{D3AFB509-ECF6-4047-B38E-38631D0EE378}" destId="{A0E1B7BF-5527-4051-9A09-1BE03831BBB7}" srcOrd="0" destOrd="0" presId="urn:microsoft.com/office/officeart/2005/8/layout/process4"/>
    <dgm:cxn modelId="{719950CD-61FD-49EB-9102-64999C124876}" type="presOf" srcId="{9B37F410-1B37-4701-8A74-46D2E10FB566}" destId="{FE6B4F8B-1235-4D7B-B7AD-5D6089FCCBE4}" srcOrd="0" destOrd="0" presId="urn:microsoft.com/office/officeart/2005/8/layout/process4"/>
    <dgm:cxn modelId="{FFD23CD5-FBB6-4111-9B09-F6D617BD5818}" srcId="{7B0AA597-90A8-485E-9E1B-F2BDAE98C71C}" destId="{D3AFB509-ECF6-4047-B38E-38631D0EE378}" srcOrd="2" destOrd="0" parTransId="{FBFB5E12-36D2-431E-88E8-28576AF885EA}" sibTransId="{67F278B9-64E6-428D-957F-27C4E403A8D3}"/>
    <dgm:cxn modelId="{4602C63A-586B-4CA7-A490-94A77DFB1703}" srcId="{7B0AA597-90A8-485E-9E1B-F2BDAE98C71C}" destId="{9B37F410-1B37-4701-8A74-46D2E10FB566}" srcOrd="3" destOrd="0" parTransId="{F0E72532-9ABA-4C3C-88AB-421CF9A94F67}" sibTransId="{92D1E526-1464-400A-9A23-E8947132B412}"/>
    <dgm:cxn modelId="{E52688CB-44FC-4CD9-B7A9-5A998C6EF48E}" type="presOf" srcId="{688A5779-28D5-4CB2-915F-337D7A9470C4}" destId="{2147E10E-34F3-4C8C-9C89-072C1CCA1E8B}" srcOrd="0" destOrd="0" presId="urn:microsoft.com/office/officeart/2005/8/layout/process4"/>
    <dgm:cxn modelId="{F3B35901-3DDF-4D83-B189-D63F77F65B3F}" type="presOf" srcId="{B66EA939-8958-42F8-B637-43F57F791721}" destId="{EE1FC779-2D8C-4A7B-9EEB-4C0BC5578602}" srcOrd="0" destOrd="0" presId="urn:microsoft.com/office/officeart/2005/8/layout/process4"/>
    <dgm:cxn modelId="{36452B57-03E3-45C7-97F1-9EE9E2CF4B75}" srcId="{7B0AA597-90A8-485E-9E1B-F2BDAE98C71C}" destId="{6854A3D6-1ED3-4BD3-A8C9-5337C8127D70}" srcOrd="5" destOrd="0" parTransId="{B1598C4A-FCFC-45E6-BB4D-8E733B78EB1E}" sibTransId="{BA3AD59A-366D-4872-A953-5D36263A2685}"/>
    <dgm:cxn modelId="{6CE45130-D2C2-43CD-89F5-B47AC17306D7}" type="presOf" srcId="{AE39798C-480B-41EB-9661-51C587A6563A}" destId="{0A7024C3-41B3-4B5C-82EE-D2683FC09CE1}" srcOrd="0" destOrd="0" presId="urn:microsoft.com/office/officeart/2005/8/layout/process4"/>
    <dgm:cxn modelId="{E1182BB4-C0DE-49CE-B5FC-2DECB4521E43}" srcId="{7B0AA597-90A8-485E-9E1B-F2BDAE98C71C}" destId="{AE39798C-480B-41EB-9661-51C587A6563A}" srcOrd="1" destOrd="0" parTransId="{E9309DF9-D11F-453D-BE9C-FE8C4172C919}" sibTransId="{F33FA9EA-8E1E-480A-B622-3357C7465E4B}"/>
    <dgm:cxn modelId="{31EE7400-AD80-4ABF-A300-66BDF81E65BD}" type="presOf" srcId="{7B0AA597-90A8-485E-9E1B-F2BDAE98C71C}" destId="{7FCFFFAF-BA4A-4B45-9B4F-6C2C2E9916F0}" srcOrd="0" destOrd="0" presId="urn:microsoft.com/office/officeart/2005/8/layout/process4"/>
    <dgm:cxn modelId="{84E55756-06C3-453C-8A0A-309A04F02771}" srcId="{7B0AA597-90A8-485E-9E1B-F2BDAE98C71C}" destId="{688A5779-28D5-4CB2-915F-337D7A9470C4}" srcOrd="0" destOrd="0" parTransId="{122457D7-DE04-4A19-B94C-267DB1E3BA56}" sibTransId="{F1687409-0E51-4327-9CFF-F232EBA28E17}"/>
    <dgm:cxn modelId="{0CF55609-09D6-41B5-B03E-3D4018B534BD}" srcId="{688A5779-28D5-4CB2-915F-337D7A9470C4}" destId="{B66EA939-8958-42F8-B637-43F57F791721}" srcOrd="0" destOrd="0" parTransId="{6FD2BE4F-F8E3-4696-B3A5-8085BC7E9289}" sibTransId="{C8E2A40C-A506-4F13-BE0F-2295818971E2}"/>
    <dgm:cxn modelId="{46A9F213-43F7-4D8C-A811-94323A63AFBF}" srcId="{7B0AA597-90A8-485E-9E1B-F2BDAE98C71C}" destId="{B93BCE2C-34C2-4D79-A8A2-F6D96C19D56E}" srcOrd="4" destOrd="0" parTransId="{2725CDE2-B485-490D-BD0B-31709A5B65C5}" sibTransId="{815A06C7-FCD0-4BDA-BF86-B15C18A34750}"/>
    <dgm:cxn modelId="{5109BCA6-F9A9-4C72-A2F4-5A7887D0CF1D}" type="presOf" srcId="{6854A3D6-1ED3-4BD3-A8C9-5337C8127D70}" destId="{C0390214-480D-4704-9D2E-6554DC8EA050}" srcOrd="0" destOrd="0" presId="urn:microsoft.com/office/officeart/2005/8/layout/process4"/>
    <dgm:cxn modelId="{58A2316B-505E-4484-85DF-BCD4BAA2AD48}" type="presOf" srcId="{B93BCE2C-34C2-4D79-A8A2-F6D96C19D56E}" destId="{667E222E-1DC6-448A-888A-6C51C7E25CE5}" srcOrd="0" destOrd="0" presId="urn:microsoft.com/office/officeart/2005/8/layout/process4"/>
    <dgm:cxn modelId="{66EB552C-E723-4E20-8793-8E9E4CBBF9B5}" type="presOf" srcId="{688A5779-28D5-4CB2-915F-337D7A9470C4}" destId="{FD839325-C97E-4898-BA12-506E39DF88B0}" srcOrd="1" destOrd="0" presId="urn:microsoft.com/office/officeart/2005/8/layout/process4"/>
    <dgm:cxn modelId="{302FD6DE-B118-474A-966E-86910DFFA1C5}" type="presParOf" srcId="{7FCFFFAF-BA4A-4B45-9B4F-6C2C2E9916F0}" destId="{82EA40D7-58F2-4565-B66E-7429869D0C51}" srcOrd="0" destOrd="0" presId="urn:microsoft.com/office/officeart/2005/8/layout/process4"/>
    <dgm:cxn modelId="{A6341D28-B7F6-488A-9E4F-DADC37415635}" type="presParOf" srcId="{82EA40D7-58F2-4565-B66E-7429869D0C51}" destId="{C0390214-480D-4704-9D2E-6554DC8EA050}" srcOrd="0" destOrd="0" presId="urn:microsoft.com/office/officeart/2005/8/layout/process4"/>
    <dgm:cxn modelId="{3B417689-CBD5-4ABD-949B-903229ADEFEF}" type="presParOf" srcId="{7FCFFFAF-BA4A-4B45-9B4F-6C2C2E9916F0}" destId="{14CA5555-5B77-463A-92AA-25BD32DCD493}" srcOrd="1" destOrd="0" presId="urn:microsoft.com/office/officeart/2005/8/layout/process4"/>
    <dgm:cxn modelId="{F90315EB-F312-47A2-894D-C1716DA99CA1}" type="presParOf" srcId="{7FCFFFAF-BA4A-4B45-9B4F-6C2C2E9916F0}" destId="{219A4AB6-41A5-43BD-974E-A1BD7D6C3960}" srcOrd="2" destOrd="0" presId="urn:microsoft.com/office/officeart/2005/8/layout/process4"/>
    <dgm:cxn modelId="{D93EA69A-8C50-4700-9745-A412BFE46DCA}" type="presParOf" srcId="{219A4AB6-41A5-43BD-974E-A1BD7D6C3960}" destId="{667E222E-1DC6-448A-888A-6C51C7E25CE5}" srcOrd="0" destOrd="0" presId="urn:microsoft.com/office/officeart/2005/8/layout/process4"/>
    <dgm:cxn modelId="{6A298DF8-A7D0-4772-8F94-B8CA634A25E1}" type="presParOf" srcId="{7FCFFFAF-BA4A-4B45-9B4F-6C2C2E9916F0}" destId="{DFA60947-B27E-461F-9DF5-EED2469A06EB}" srcOrd="3" destOrd="0" presId="urn:microsoft.com/office/officeart/2005/8/layout/process4"/>
    <dgm:cxn modelId="{30A1694C-B4DE-4A53-A182-6A3E2508CF9F}" type="presParOf" srcId="{7FCFFFAF-BA4A-4B45-9B4F-6C2C2E9916F0}" destId="{F69CF95A-7003-460C-8320-543918104323}" srcOrd="4" destOrd="0" presId="urn:microsoft.com/office/officeart/2005/8/layout/process4"/>
    <dgm:cxn modelId="{15FFACA0-3B4C-4CA3-B9F0-17B9E1F6B1FF}" type="presParOf" srcId="{F69CF95A-7003-460C-8320-543918104323}" destId="{FE6B4F8B-1235-4D7B-B7AD-5D6089FCCBE4}" srcOrd="0" destOrd="0" presId="urn:microsoft.com/office/officeart/2005/8/layout/process4"/>
    <dgm:cxn modelId="{37629122-480B-406B-9731-E0DD0311D641}" type="presParOf" srcId="{7FCFFFAF-BA4A-4B45-9B4F-6C2C2E9916F0}" destId="{60E31606-C397-49EA-BD50-126E48D9B299}" srcOrd="5" destOrd="0" presId="urn:microsoft.com/office/officeart/2005/8/layout/process4"/>
    <dgm:cxn modelId="{EC8943A4-3AB1-456A-AF30-8C4ECDA22EBF}" type="presParOf" srcId="{7FCFFFAF-BA4A-4B45-9B4F-6C2C2E9916F0}" destId="{9BF16F0C-F601-4FA3-8673-DC243C30DF82}" srcOrd="6" destOrd="0" presId="urn:microsoft.com/office/officeart/2005/8/layout/process4"/>
    <dgm:cxn modelId="{B72ADCD8-055F-46D5-8E68-893DAA4414FB}" type="presParOf" srcId="{9BF16F0C-F601-4FA3-8673-DC243C30DF82}" destId="{A0E1B7BF-5527-4051-9A09-1BE03831BBB7}" srcOrd="0" destOrd="0" presId="urn:microsoft.com/office/officeart/2005/8/layout/process4"/>
    <dgm:cxn modelId="{EBD00A28-8BC8-4F98-B5FD-F506C0C13DD3}" type="presParOf" srcId="{7FCFFFAF-BA4A-4B45-9B4F-6C2C2E9916F0}" destId="{25942BD2-6796-497D-A162-4A5FBE0FE8BB}" srcOrd="7" destOrd="0" presId="urn:microsoft.com/office/officeart/2005/8/layout/process4"/>
    <dgm:cxn modelId="{F75DCFB1-C720-4678-ADBB-639E4739C783}" type="presParOf" srcId="{7FCFFFAF-BA4A-4B45-9B4F-6C2C2E9916F0}" destId="{6327C3AB-90C0-43CD-8BFC-A2DEC47B7BFF}" srcOrd="8" destOrd="0" presId="urn:microsoft.com/office/officeart/2005/8/layout/process4"/>
    <dgm:cxn modelId="{0FA9FA92-709C-46C6-9DB0-16EA19E128A8}" type="presParOf" srcId="{6327C3AB-90C0-43CD-8BFC-A2DEC47B7BFF}" destId="{0A7024C3-41B3-4B5C-82EE-D2683FC09CE1}" srcOrd="0" destOrd="0" presId="urn:microsoft.com/office/officeart/2005/8/layout/process4"/>
    <dgm:cxn modelId="{E0BB580F-F593-4D84-93DE-0954CBBEF70D}" type="presParOf" srcId="{7FCFFFAF-BA4A-4B45-9B4F-6C2C2E9916F0}" destId="{780AFAF7-4EEE-40A8-B063-05D3B483EE73}" srcOrd="9" destOrd="0" presId="urn:microsoft.com/office/officeart/2005/8/layout/process4"/>
    <dgm:cxn modelId="{9DE28AF0-07BD-46DE-BAFE-A4485362505E}" type="presParOf" srcId="{7FCFFFAF-BA4A-4B45-9B4F-6C2C2E9916F0}" destId="{CA090B32-50D9-42F1-8C19-57347F1BF6AE}" srcOrd="10" destOrd="0" presId="urn:microsoft.com/office/officeart/2005/8/layout/process4"/>
    <dgm:cxn modelId="{18087601-59CD-4446-AC4A-06030FF5A662}" type="presParOf" srcId="{CA090B32-50D9-42F1-8C19-57347F1BF6AE}" destId="{2147E10E-34F3-4C8C-9C89-072C1CCA1E8B}" srcOrd="0" destOrd="0" presId="urn:microsoft.com/office/officeart/2005/8/layout/process4"/>
    <dgm:cxn modelId="{B1A040A2-2F96-4BCD-9F26-149A3999FE84}" type="presParOf" srcId="{CA090B32-50D9-42F1-8C19-57347F1BF6AE}" destId="{FD839325-C97E-4898-BA12-506E39DF88B0}" srcOrd="1" destOrd="0" presId="urn:microsoft.com/office/officeart/2005/8/layout/process4"/>
    <dgm:cxn modelId="{257DA1D7-C4B0-49DB-8DC4-08EF228CDB85}" type="presParOf" srcId="{CA090B32-50D9-42F1-8C19-57347F1BF6AE}" destId="{9BC000AB-A780-4D98-81F2-1B5690AEBE90}" srcOrd="2" destOrd="0" presId="urn:microsoft.com/office/officeart/2005/8/layout/process4"/>
    <dgm:cxn modelId="{1911B407-1F6D-4373-9C36-4E28C943BA2F}" type="presParOf" srcId="{9BC000AB-A780-4D98-81F2-1B5690AEBE90}" destId="{EE1FC779-2D8C-4A7B-9EEB-4C0BC55786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D04E81-8812-4E9D-88BA-31D51F8C8AD5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Y"/>
        </a:p>
      </dgm:t>
    </dgm:pt>
    <dgm:pt modelId="{76B41D03-D1EE-4396-9A45-EEDA27E9351F}">
      <dgm:prSet phldrT="[نص]" custT="1"/>
      <dgm:spPr/>
      <dgm:t>
        <a:bodyPr/>
        <a:lstStyle/>
        <a:p>
          <a:pPr rtl="1"/>
          <a:r>
            <a:rPr lang="ar-SA" sz="1600" b="1" dirty="0" smtClean="0">
              <a:solidFill>
                <a:schemeClr val="tx1"/>
              </a:solidFill>
              <a:ea typeface="Calibri"/>
            </a:rPr>
            <a:t>من المستحسن القيام بنشاط بدني أكثر من مرة أسبوعياً، وعدم التخلي عن تمارين الإحماء الديناميكية </a:t>
          </a:r>
          <a:r>
            <a:rPr lang="ar-SA" sz="1600" b="1" dirty="0" err="1" smtClean="0">
              <a:solidFill>
                <a:schemeClr val="tx1"/>
              </a:solidFill>
              <a:ea typeface="Calibri"/>
            </a:rPr>
            <a:t>الموصى</a:t>
          </a:r>
          <a:r>
            <a:rPr lang="ar-SA" sz="1600" b="1" dirty="0" smtClean="0">
              <a:solidFill>
                <a:schemeClr val="tx1"/>
              </a:solidFill>
              <a:ea typeface="Calibri"/>
            </a:rPr>
            <a:t> بها التي تشمل الهرولة وتمارين التمطيط و تغيير الوضعية.</a:t>
          </a:r>
          <a:r>
            <a:rPr lang="en-US" sz="1600" b="1" dirty="0" smtClean="0">
              <a:solidFill>
                <a:schemeClr val="tx1"/>
              </a:solidFill>
              <a:ea typeface="Calibri"/>
            </a:rPr>
            <a:t> </a:t>
          </a:r>
          <a:endParaRPr lang="ar-SY" sz="1600" b="1" dirty="0">
            <a:solidFill>
              <a:schemeClr val="tx1"/>
            </a:solidFill>
          </a:endParaRPr>
        </a:p>
      </dgm:t>
    </dgm:pt>
    <dgm:pt modelId="{FBA93B01-5519-460B-8648-0C3B8AE5400C}" type="parTrans" cxnId="{F233C2A4-FA44-443F-B222-E1CCC962DBAB}">
      <dgm:prSet/>
      <dgm:spPr/>
      <dgm:t>
        <a:bodyPr/>
        <a:lstStyle/>
        <a:p>
          <a:pPr rtl="1"/>
          <a:endParaRPr lang="ar-SY"/>
        </a:p>
      </dgm:t>
    </dgm:pt>
    <dgm:pt modelId="{C72A0359-A878-43E0-91B2-939F6E255685}" type="sibTrans" cxnId="{F233C2A4-FA44-443F-B222-E1CCC962DBAB}">
      <dgm:prSet/>
      <dgm:spPr/>
      <dgm:t>
        <a:bodyPr/>
        <a:lstStyle/>
        <a:p>
          <a:pPr rtl="1"/>
          <a:endParaRPr lang="ar-SY"/>
        </a:p>
      </dgm:t>
    </dgm:pt>
    <dgm:pt modelId="{892FF48D-633E-49CE-8716-631863A65A31}">
      <dgm:prSet custT="1"/>
      <dgm:spPr/>
      <dgm:t>
        <a:bodyPr/>
        <a:lstStyle/>
        <a:p>
          <a:pPr rtl="1"/>
          <a:r>
            <a:rPr lang="ar-SA" sz="2000" b="1" dirty="0" smtClean="0">
              <a:solidFill>
                <a:schemeClr val="tx1"/>
              </a:solidFill>
              <a:ea typeface="Calibri"/>
            </a:rPr>
            <a:t>الهرولة في المكان- لمدة 10دقيقة</a:t>
          </a:r>
          <a:r>
            <a:rPr lang="en-US" sz="2000" b="1" dirty="0" smtClean="0">
              <a:solidFill>
                <a:schemeClr val="tx1"/>
              </a:solidFill>
              <a:ea typeface="Calibri"/>
              <a:cs typeface="Arial"/>
            </a:rPr>
            <a:t>.</a:t>
          </a:r>
          <a:endParaRPr lang="ar-SY" sz="2000" b="1" dirty="0">
            <a:solidFill>
              <a:schemeClr val="tx1"/>
            </a:solidFill>
          </a:endParaRPr>
        </a:p>
      </dgm:t>
    </dgm:pt>
    <dgm:pt modelId="{02803931-472A-433E-B7DE-6772EB90BF4D}" type="parTrans" cxnId="{6D7F1AE9-3A22-42CD-ABAD-D0823E62AA0F}">
      <dgm:prSet/>
      <dgm:spPr/>
      <dgm:t>
        <a:bodyPr/>
        <a:lstStyle/>
        <a:p>
          <a:pPr rtl="1"/>
          <a:endParaRPr lang="ar-SY"/>
        </a:p>
      </dgm:t>
    </dgm:pt>
    <dgm:pt modelId="{314151CB-D4C4-4F64-A9BD-15B1889F751C}" type="sibTrans" cxnId="{6D7F1AE9-3A22-42CD-ABAD-D0823E62AA0F}">
      <dgm:prSet/>
      <dgm:spPr/>
      <dgm:t>
        <a:bodyPr/>
        <a:lstStyle/>
        <a:p>
          <a:pPr rtl="1"/>
          <a:endParaRPr lang="ar-SY"/>
        </a:p>
      </dgm:t>
    </dgm:pt>
    <dgm:pt modelId="{45C563B4-48E3-4D3A-9390-1ABD78DA0435}">
      <dgm:prSet custT="1"/>
      <dgm:spPr/>
      <dgm:t>
        <a:bodyPr/>
        <a:lstStyle/>
        <a:p>
          <a:pPr rtl="1"/>
          <a:r>
            <a:rPr lang="ar-SA" sz="2000" b="1" dirty="0" smtClean="0">
              <a:solidFill>
                <a:schemeClr val="tx1"/>
              </a:solidFill>
              <a:ea typeface="Calibri"/>
            </a:rPr>
            <a:t>المشي المدموج بتمارين</a:t>
          </a:r>
          <a:r>
            <a:rPr lang="en-US" sz="2000" b="1" dirty="0" smtClean="0">
              <a:solidFill>
                <a:schemeClr val="tx1"/>
              </a:solidFill>
              <a:ea typeface="Calibri"/>
              <a:cs typeface="Arial"/>
            </a:rPr>
            <a:t> </a:t>
          </a:r>
          <a:r>
            <a:rPr lang="ar-SA" sz="2000" b="1" dirty="0" smtClean="0">
              <a:solidFill>
                <a:schemeClr val="tx1"/>
              </a:solidFill>
              <a:ea typeface="Calibri"/>
            </a:rPr>
            <a:t>أخرى</a:t>
          </a:r>
          <a:r>
            <a:rPr lang="ar-SY" sz="2000" b="1" dirty="0" smtClean="0">
              <a:solidFill>
                <a:schemeClr val="tx1"/>
              </a:solidFill>
              <a:ea typeface="Calibri"/>
            </a:rPr>
            <a:t> مثل : </a:t>
          </a:r>
          <a:r>
            <a:rPr lang="ar-SA" sz="2000" b="1" dirty="0" smtClean="0">
              <a:solidFill>
                <a:schemeClr val="tx1"/>
              </a:solidFill>
              <a:ea typeface="Calibri"/>
            </a:rPr>
            <a:t>لمشي مع شد الركبة إلى الصدر كل خطوتين</a:t>
          </a:r>
          <a:r>
            <a:rPr lang="en-US" sz="2000" b="1" dirty="0" smtClean="0">
              <a:solidFill>
                <a:schemeClr val="tx1"/>
              </a:solidFill>
              <a:ea typeface="Calibri"/>
              <a:cs typeface="Arial"/>
            </a:rPr>
            <a:t>.</a:t>
          </a:r>
          <a:endParaRPr lang="en-US" sz="2000" b="1" dirty="0">
            <a:solidFill>
              <a:schemeClr val="tx1"/>
            </a:solidFill>
            <a:ea typeface="Calibri"/>
            <a:cs typeface="Arial"/>
          </a:endParaRPr>
        </a:p>
      </dgm:t>
    </dgm:pt>
    <dgm:pt modelId="{51164711-D8C4-446E-A506-9378D5583326}" type="parTrans" cxnId="{13EAD110-66C4-419E-B16A-1AEAC9F6B38F}">
      <dgm:prSet/>
      <dgm:spPr/>
      <dgm:t>
        <a:bodyPr/>
        <a:lstStyle/>
        <a:p>
          <a:pPr rtl="1"/>
          <a:endParaRPr lang="ar-SY"/>
        </a:p>
      </dgm:t>
    </dgm:pt>
    <dgm:pt modelId="{9FB3F998-ECEC-420C-972B-908B04677CEA}" type="sibTrans" cxnId="{13EAD110-66C4-419E-B16A-1AEAC9F6B38F}">
      <dgm:prSet/>
      <dgm:spPr/>
      <dgm:t>
        <a:bodyPr/>
        <a:lstStyle/>
        <a:p>
          <a:pPr rtl="1"/>
          <a:endParaRPr lang="ar-SY"/>
        </a:p>
      </dgm:t>
    </dgm:pt>
    <dgm:pt modelId="{0B84D640-8757-42FF-B633-3B82CF5514EE}">
      <dgm:prSet custT="1"/>
      <dgm:spPr/>
      <dgm:t>
        <a:bodyPr/>
        <a:lstStyle/>
        <a:p>
          <a:pPr rtl="1"/>
          <a:r>
            <a:rPr lang="ar-SA" sz="2000" b="1" dirty="0" smtClean="0">
              <a:solidFill>
                <a:schemeClr val="tx1"/>
              </a:solidFill>
              <a:ea typeface="Calibri"/>
            </a:rPr>
            <a:t>الركض ورفع القدمين باتجاه الأرداف</a:t>
          </a:r>
          <a:r>
            <a:rPr lang="en-US" sz="2000" b="1" dirty="0" smtClean="0">
              <a:solidFill>
                <a:schemeClr val="tx1"/>
              </a:solidFill>
              <a:ea typeface="Calibri"/>
              <a:cs typeface="Arial"/>
            </a:rPr>
            <a:t>.</a:t>
          </a:r>
          <a:r>
            <a:rPr lang="ar-SA" sz="2000" b="1" dirty="0" smtClean="0">
              <a:solidFill>
                <a:schemeClr val="tx1"/>
              </a:solidFill>
              <a:ea typeface="Calibri"/>
            </a:rPr>
            <a:t>الركض إلى الامام مع رفع الركبتين باتجاه الصدر</a:t>
          </a:r>
          <a:endParaRPr lang="en-US" sz="2000" b="1" dirty="0">
            <a:solidFill>
              <a:schemeClr val="tx1"/>
            </a:solidFill>
            <a:ea typeface="Calibri"/>
            <a:cs typeface="Arial"/>
          </a:endParaRPr>
        </a:p>
      </dgm:t>
    </dgm:pt>
    <dgm:pt modelId="{830953E8-F61D-419A-A2B4-F95613EFCCEF}" type="parTrans" cxnId="{7FABC3FA-8D86-4D9E-84DD-0A2FA4BDE325}">
      <dgm:prSet/>
      <dgm:spPr/>
      <dgm:t>
        <a:bodyPr/>
        <a:lstStyle/>
        <a:p>
          <a:pPr rtl="1"/>
          <a:endParaRPr lang="ar-SY"/>
        </a:p>
      </dgm:t>
    </dgm:pt>
    <dgm:pt modelId="{3D987817-0084-4589-B7DA-222D2F2AD455}" type="sibTrans" cxnId="{7FABC3FA-8D86-4D9E-84DD-0A2FA4BDE325}">
      <dgm:prSet/>
      <dgm:spPr/>
      <dgm:t>
        <a:bodyPr/>
        <a:lstStyle/>
        <a:p>
          <a:pPr rtl="1"/>
          <a:endParaRPr lang="ar-SY"/>
        </a:p>
      </dgm:t>
    </dgm:pt>
    <dgm:pt modelId="{0A9F1F28-7622-4758-B372-27CD26775E7A}">
      <dgm:prSet custT="1"/>
      <dgm:spPr>
        <a:gradFill rotWithShape="0">
          <a:gsLst>
            <a:gs pos="20400">
              <a:srgbClr val="1D82CC"/>
            </a:gs>
            <a:gs pos="80416">
              <a:srgbClr val="7FBFEF"/>
            </a:gs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  <a:ea typeface="Calibri"/>
            </a:rPr>
            <a:t>تعتبر عملية الإحماء الديناميكي أمرا ضرورياً  قبل التدريب، لأنها تهدف لتقليل مخاطر التعرض للإصابة. </a:t>
          </a:r>
          <a:endParaRPr lang="ar-SY" sz="1800" b="1" dirty="0">
            <a:solidFill>
              <a:schemeClr val="tx1"/>
            </a:solidFill>
          </a:endParaRPr>
        </a:p>
      </dgm:t>
    </dgm:pt>
    <dgm:pt modelId="{619FAF80-E959-4637-8C2D-373DDA345247}" type="parTrans" cxnId="{69811FEF-7B1F-43E4-8775-21C0F353B3B4}">
      <dgm:prSet/>
      <dgm:spPr/>
      <dgm:t>
        <a:bodyPr/>
        <a:lstStyle/>
        <a:p>
          <a:pPr rtl="1"/>
          <a:endParaRPr lang="ar-SY"/>
        </a:p>
      </dgm:t>
    </dgm:pt>
    <dgm:pt modelId="{834E8C23-B5E7-46D5-976F-91C0FA4EB17F}" type="sibTrans" cxnId="{69811FEF-7B1F-43E4-8775-21C0F353B3B4}">
      <dgm:prSet/>
      <dgm:spPr/>
      <dgm:t>
        <a:bodyPr/>
        <a:lstStyle/>
        <a:p>
          <a:pPr rtl="1"/>
          <a:endParaRPr lang="ar-SY"/>
        </a:p>
      </dgm:t>
    </dgm:pt>
    <dgm:pt modelId="{B4EE274D-EFC6-4D65-A0F8-EAF184D28A0B}">
      <dgm:prSet custT="1"/>
      <dgm:spPr/>
      <dgm:t>
        <a:bodyPr/>
        <a:lstStyle/>
        <a:p>
          <a:pPr rtl="1"/>
          <a:r>
            <a:rPr lang="ar-SA" sz="2000" b="1" dirty="0" smtClean="0">
              <a:solidFill>
                <a:schemeClr val="tx1"/>
              </a:solidFill>
              <a:ea typeface="Calibri"/>
            </a:rPr>
            <a:t>بالمجمل، يحتاج كل شخص منا لنحو 5 دقائق الإحماء مقابل كل نصف ساعة من النشاط</a:t>
          </a:r>
          <a:endParaRPr lang="ar-SY" sz="2000" b="1" dirty="0">
            <a:solidFill>
              <a:schemeClr val="tx1"/>
            </a:solidFill>
          </a:endParaRPr>
        </a:p>
      </dgm:t>
    </dgm:pt>
    <dgm:pt modelId="{309C210D-0780-4F40-B89F-51326F8D6856}" type="parTrans" cxnId="{3BA7CCFF-9FE0-4F28-9CF5-2B43E54A5593}">
      <dgm:prSet/>
      <dgm:spPr/>
      <dgm:t>
        <a:bodyPr/>
        <a:lstStyle/>
        <a:p>
          <a:pPr rtl="1"/>
          <a:endParaRPr lang="ar-SY"/>
        </a:p>
      </dgm:t>
    </dgm:pt>
    <dgm:pt modelId="{8B5FF45E-B79F-4FC7-86F6-3AE2A63698A1}" type="sibTrans" cxnId="{3BA7CCFF-9FE0-4F28-9CF5-2B43E54A5593}">
      <dgm:prSet/>
      <dgm:spPr/>
      <dgm:t>
        <a:bodyPr/>
        <a:lstStyle/>
        <a:p>
          <a:pPr rtl="1"/>
          <a:endParaRPr lang="ar-SY"/>
        </a:p>
      </dgm:t>
    </dgm:pt>
    <dgm:pt modelId="{306FFA5D-5C97-4A4F-BDB0-08BCD8CEA752}">
      <dgm:prSet custT="1"/>
      <dgm:spPr/>
      <dgm:t>
        <a:bodyPr/>
        <a:lstStyle/>
        <a:p>
          <a:pPr rtl="1"/>
          <a:r>
            <a:rPr lang="ar-SA" sz="1600" b="1" dirty="0" smtClean="0">
              <a:solidFill>
                <a:schemeClr val="tx1"/>
              </a:solidFill>
              <a:ea typeface="Calibri"/>
            </a:rPr>
            <a:t>ليست هنالك أهمية كبيرة لتمارين الشد (الليونة) قبل التدريب، بل من المفضل القيام بهذه التمارين عند الانتهاء من التدريب، بغية الحفاظ على مجال والتأكد من عدم تراكم</a:t>
          </a:r>
          <a:r>
            <a:rPr lang="en-US" sz="1600" b="1" dirty="0" smtClean="0">
              <a:solidFill>
                <a:schemeClr val="tx1"/>
              </a:solidFill>
              <a:ea typeface="Calibri"/>
              <a:cs typeface="Arial"/>
            </a:rPr>
            <a:t> </a:t>
          </a:r>
          <a:r>
            <a:rPr lang="ar-SA" sz="1600" b="1" u="sng" dirty="0" smtClean="0">
              <a:solidFill>
                <a:schemeClr val="tx1"/>
              </a:solidFill>
              <a:ea typeface="Calibri"/>
              <a:hlinkClick xmlns:r="http://schemas.openxmlformats.org/officeDocument/2006/relationships" r:id="rId1" tooltip="فحص حمض اللاكتيك"/>
            </a:rPr>
            <a:t>حمض  </a:t>
          </a:r>
          <a:r>
            <a:rPr lang="ar-SA" sz="1600" b="1" u="sng" dirty="0" err="1" smtClean="0">
              <a:solidFill>
                <a:schemeClr val="tx1"/>
              </a:solidFill>
              <a:ea typeface="Calibri"/>
              <a:hlinkClick xmlns:r="http://schemas.openxmlformats.org/officeDocument/2006/relationships" r:id="rId1" tooltip="فحص حمض اللاكتيك"/>
            </a:rPr>
            <a:t>اللاكتيك</a:t>
          </a:r>
          <a:r>
            <a:rPr lang="en-US" sz="1600" b="1" dirty="0" smtClean="0">
              <a:solidFill>
                <a:schemeClr val="tx1"/>
              </a:solidFill>
              <a:ea typeface="Calibri"/>
              <a:cs typeface="Arial"/>
            </a:rPr>
            <a:t> (Lactic acid ) </a:t>
          </a:r>
          <a:r>
            <a:rPr lang="ar-SA" sz="1600" b="1" dirty="0" smtClean="0">
              <a:solidFill>
                <a:schemeClr val="tx1"/>
              </a:solidFill>
              <a:ea typeface="Calibri"/>
            </a:rPr>
            <a:t>في العضلات</a:t>
          </a:r>
          <a:r>
            <a:rPr lang="en-US" sz="1600" b="1" dirty="0" smtClean="0">
              <a:solidFill>
                <a:schemeClr val="tx1"/>
              </a:solidFill>
              <a:ea typeface="Calibri"/>
              <a:cs typeface="Arial"/>
            </a:rPr>
            <a:t>.</a:t>
          </a:r>
          <a:endParaRPr lang="ar-SY" sz="1600" b="1" dirty="0">
            <a:solidFill>
              <a:schemeClr val="tx1"/>
            </a:solidFill>
          </a:endParaRPr>
        </a:p>
      </dgm:t>
    </dgm:pt>
    <dgm:pt modelId="{62B71BB2-D4B2-4AB2-B769-DA0700E4FCCD}" type="parTrans" cxnId="{8757B799-99D2-4BF0-9067-27D976799262}">
      <dgm:prSet/>
      <dgm:spPr/>
      <dgm:t>
        <a:bodyPr/>
        <a:lstStyle/>
        <a:p>
          <a:pPr rtl="1"/>
          <a:endParaRPr lang="ar-SY"/>
        </a:p>
      </dgm:t>
    </dgm:pt>
    <dgm:pt modelId="{D9CB61EB-8458-4B8E-A72C-AAE275C759F2}" type="sibTrans" cxnId="{8757B799-99D2-4BF0-9067-27D976799262}">
      <dgm:prSet/>
      <dgm:spPr/>
      <dgm:t>
        <a:bodyPr/>
        <a:lstStyle/>
        <a:p>
          <a:pPr rtl="1"/>
          <a:endParaRPr lang="ar-SY"/>
        </a:p>
      </dgm:t>
    </dgm:pt>
    <dgm:pt modelId="{50CAF81C-B452-4314-BD8A-5B77819138BD}" type="pres">
      <dgm:prSet presAssocID="{26D04E81-8812-4E9D-88BA-31D51F8C8A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SY"/>
        </a:p>
      </dgm:t>
    </dgm:pt>
    <dgm:pt modelId="{0EFC9EF4-59B7-41F2-91BD-C048B53700F5}" type="pres">
      <dgm:prSet presAssocID="{26D04E81-8812-4E9D-88BA-31D51F8C8AD5}" presName="Name1" presStyleCnt="0"/>
      <dgm:spPr/>
      <dgm:t>
        <a:bodyPr/>
        <a:lstStyle/>
        <a:p>
          <a:pPr rtl="1"/>
          <a:endParaRPr lang="ar-SY"/>
        </a:p>
      </dgm:t>
    </dgm:pt>
    <dgm:pt modelId="{829045FB-22EE-4589-984E-FC9DAFF0BD2F}" type="pres">
      <dgm:prSet presAssocID="{26D04E81-8812-4E9D-88BA-31D51F8C8AD5}" presName="cycle" presStyleCnt="0"/>
      <dgm:spPr/>
      <dgm:t>
        <a:bodyPr/>
        <a:lstStyle/>
        <a:p>
          <a:pPr rtl="1"/>
          <a:endParaRPr lang="ar-SY"/>
        </a:p>
      </dgm:t>
    </dgm:pt>
    <dgm:pt modelId="{4688DA39-011D-4E5D-B591-DDEF758C2740}" type="pres">
      <dgm:prSet presAssocID="{26D04E81-8812-4E9D-88BA-31D51F8C8AD5}" presName="srcNode" presStyleLbl="node1" presStyleIdx="0" presStyleCnt="7"/>
      <dgm:spPr/>
      <dgm:t>
        <a:bodyPr/>
        <a:lstStyle/>
        <a:p>
          <a:pPr rtl="1"/>
          <a:endParaRPr lang="ar-SY"/>
        </a:p>
      </dgm:t>
    </dgm:pt>
    <dgm:pt modelId="{4541D8F3-3D11-498D-AEDE-BF39CA31E07D}" type="pres">
      <dgm:prSet presAssocID="{26D04E81-8812-4E9D-88BA-31D51F8C8AD5}" presName="conn" presStyleLbl="parChTrans1D2" presStyleIdx="0" presStyleCnt="1"/>
      <dgm:spPr/>
      <dgm:t>
        <a:bodyPr/>
        <a:lstStyle/>
        <a:p>
          <a:pPr rtl="1"/>
          <a:endParaRPr lang="ar-SY"/>
        </a:p>
      </dgm:t>
    </dgm:pt>
    <dgm:pt modelId="{CC558E07-539A-44D8-8533-7783AC0F735D}" type="pres">
      <dgm:prSet presAssocID="{26D04E81-8812-4E9D-88BA-31D51F8C8AD5}" presName="extraNode" presStyleLbl="node1" presStyleIdx="0" presStyleCnt="7"/>
      <dgm:spPr/>
      <dgm:t>
        <a:bodyPr/>
        <a:lstStyle/>
        <a:p>
          <a:pPr rtl="1"/>
          <a:endParaRPr lang="ar-SY"/>
        </a:p>
      </dgm:t>
    </dgm:pt>
    <dgm:pt modelId="{DCE9D3C6-9FE2-44B4-8468-F9E13E9D1FAD}" type="pres">
      <dgm:prSet presAssocID="{26D04E81-8812-4E9D-88BA-31D51F8C8AD5}" presName="dstNode" presStyleLbl="node1" presStyleIdx="0" presStyleCnt="7"/>
      <dgm:spPr/>
      <dgm:t>
        <a:bodyPr/>
        <a:lstStyle/>
        <a:p>
          <a:pPr rtl="1"/>
          <a:endParaRPr lang="ar-SY"/>
        </a:p>
      </dgm:t>
    </dgm:pt>
    <dgm:pt modelId="{0338E5F3-3AD4-43B0-860E-045E790E64BA}" type="pres">
      <dgm:prSet presAssocID="{76B41D03-D1EE-4396-9A45-EEDA27E9351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57D8B7B3-4F08-47D6-B5C6-B8FC61B117B0}" type="pres">
      <dgm:prSet presAssocID="{76B41D03-D1EE-4396-9A45-EEDA27E9351F}" presName="accent_1" presStyleCnt="0"/>
      <dgm:spPr/>
      <dgm:t>
        <a:bodyPr/>
        <a:lstStyle/>
        <a:p>
          <a:pPr rtl="1"/>
          <a:endParaRPr lang="ar-SY"/>
        </a:p>
      </dgm:t>
    </dgm:pt>
    <dgm:pt modelId="{B7349BCC-B9AC-481A-82D6-D73469AEE7D5}" type="pres">
      <dgm:prSet presAssocID="{76B41D03-D1EE-4396-9A45-EEDA27E9351F}" presName="accentRepeatNode" presStyleLbl="solidFgAcc1" presStyleIdx="0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Y"/>
        </a:p>
      </dgm:t>
    </dgm:pt>
    <dgm:pt modelId="{9AB392BD-49B5-4757-A855-D9C2FFEB5141}" type="pres">
      <dgm:prSet presAssocID="{892FF48D-633E-49CE-8716-631863A65A3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9FB45A85-0E3F-48E3-89A9-65BA08955929}" type="pres">
      <dgm:prSet presAssocID="{892FF48D-633E-49CE-8716-631863A65A31}" presName="accent_2" presStyleCnt="0"/>
      <dgm:spPr/>
      <dgm:t>
        <a:bodyPr/>
        <a:lstStyle/>
        <a:p>
          <a:pPr rtl="1"/>
          <a:endParaRPr lang="ar-SY"/>
        </a:p>
      </dgm:t>
    </dgm:pt>
    <dgm:pt modelId="{CD694286-65CE-4576-AC8C-2724A3D0426D}" type="pres">
      <dgm:prSet presAssocID="{892FF48D-633E-49CE-8716-631863A65A31}" presName="accentRepeatNode" presStyleLbl="solidFgAcc1" presStyleIdx="1" presStyleCnt="7" custLinFactNeighborX="1354" custLinFactNeighborY="115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Y"/>
        </a:p>
      </dgm:t>
    </dgm:pt>
    <dgm:pt modelId="{E8BD58D2-AB1A-4951-BF55-95FCE5E9BD3D}" type="pres">
      <dgm:prSet presAssocID="{45C563B4-48E3-4D3A-9390-1ABD78DA043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B896EC95-E95A-49DE-8C99-81219D38FB81}" type="pres">
      <dgm:prSet presAssocID="{45C563B4-48E3-4D3A-9390-1ABD78DA0435}" presName="accent_3" presStyleCnt="0"/>
      <dgm:spPr/>
      <dgm:t>
        <a:bodyPr/>
        <a:lstStyle/>
        <a:p>
          <a:pPr rtl="1"/>
          <a:endParaRPr lang="ar-SY"/>
        </a:p>
      </dgm:t>
    </dgm:pt>
    <dgm:pt modelId="{95778AA1-ED91-4F56-8BF7-7C1FC7361DEB}" type="pres">
      <dgm:prSet presAssocID="{45C563B4-48E3-4D3A-9390-1ABD78DA0435}" presName="accentRepeatNode" presStyleLbl="solidFgAcc1" presStyleIdx="2" presStyleCnt="7" custAng="5880000" custFlipVert="1" custFlipHor="1" custLinFactY="165174" custLinFactNeighborX="-68771" custLinFactNeighborY="200000"/>
      <dgm:spPr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2000"/>
                    </a14:imgEffect>
                  </a14:imgLayer>
                </a14:imgProps>
              </a:ext>
            </a:extLst>
          </a:blip>
          <a:stretch>
            <a:fillRect l="-4000"/>
          </a:stretch>
        </a:blipFill>
      </dgm:spPr>
      <dgm:t>
        <a:bodyPr/>
        <a:lstStyle/>
        <a:p>
          <a:pPr rtl="1"/>
          <a:endParaRPr lang="ar-SY"/>
        </a:p>
      </dgm:t>
    </dgm:pt>
    <dgm:pt modelId="{CDF0E169-C6A8-4267-8E3F-95947ACF75AE}" type="pres">
      <dgm:prSet presAssocID="{0B84D640-8757-42FF-B633-3B82CF5514E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8098F057-C8F1-4E49-9339-30A48C4D41EC}" type="pres">
      <dgm:prSet presAssocID="{0B84D640-8757-42FF-B633-3B82CF5514EE}" presName="accent_4" presStyleCnt="0"/>
      <dgm:spPr/>
      <dgm:t>
        <a:bodyPr/>
        <a:lstStyle/>
        <a:p>
          <a:pPr rtl="1"/>
          <a:endParaRPr lang="ar-SY"/>
        </a:p>
      </dgm:t>
    </dgm:pt>
    <dgm:pt modelId="{2CFCE86B-22E2-42B8-A36F-D0C8EEDFB1A7}" type="pres">
      <dgm:prSet presAssocID="{0B84D640-8757-42FF-B633-3B82CF5514EE}" presName="accentRepeatNode" presStyleLbl="solidFgAcc1" presStyleIdx="3" presStyleCnt="7" custLinFactNeighborX="-24976" custLinFactNeighborY="-9671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rtl="1"/>
          <a:endParaRPr lang="ar-SY"/>
        </a:p>
      </dgm:t>
    </dgm:pt>
    <dgm:pt modelId="{188150FC-86C7-44E5-B19E-2E1A03129D39}" type="pres">
      <dgm:prSet presAssocID="{B4EE274D-EFC6-4D65-A0F8-EAF184D28A0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F3C1154A-4EF8-4E6C-8B93-ADC4600C8E34}" type="pres">
      <dgm:prSet presAssocID="{B4EE274D-EFC6-4D65-A0F8-EAF184D28A0B}" presName="accent_5" presStyleCnt="0"/>
      <dgm:spPr/>
      <dgm:t>
        <a:bodyPr/>
        <a:lstStyle/>
        <a:p>
          <a:pPr rtl="1"/>
          <a:endParaRPr lang="ar-SY"/>
        </a:p>
      </dgm:t>
    </dgm:pt>
    <dgm:pt modelId="{84F01C2A-AD98-4C60-A7E9-5AE5AED784D1}" type="pres">
      <dgm:prSet presAssocID="{B4EE274D-EFC6-4D65-A0F8-EAF184D28A0B}" presName="accentRepeatNode" presStyleLbl="solidFgAcc1" presStyleIdx="4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pPr rtl="1"/>
          <a:endParaRPr lang="ar-SY"/>
        </a:p>
      </dgm:t>
    </dgm:pt>
    <dgm:pt modelId="{4BFB7B6F-BD5A-4BF9-9957-C0D0C1C67A04}" type="pres">
      <dgm:prSet presAssocID="{0A9F1F28-7622-4758-B372-27CD26775E7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4094BE80-74FC-45B6-8396-57F6E769FCDF}" type="pres">
      <dgm:prSet presAssocID="{0A9F1F28-7622-4758-B372-27CD26775E7A}" presName="accent_6" presStyleCnt="0"/>
      <dgm:spPr/>
      <dgm:t>
        <a:bodyPr/>
        <a:lstStyle/>
        <a:p>
          <a:pPr rtl="1"/>
          <a:endParaRPr lang="ar-SY"/>
        </a:p>
      </dgm:t>
    </dgm:pt>
    <dgm:pt modelId="{2061843A-EBB9-4348-96C3-D8782C4EAD84}" type="pres">
      <dgm:prSet presAssocID="{0A9F1F28-7622-4758-B372-27CD26775E7A}" presName="accentRepeatNode" presStyleLbl="solidFgAcc1" presStyleIdx="5" presStyleCnt="7" custLinFactY="-100000" custLinFactNeighborX="27401" custLinFactNeighborY="-128977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pPr rtl="1"/>
          <a:endParaRPr lang="ar-SY"/>
        </a:p>
      </dgm:t>
    </dgm:pt>
    <dgm:pt modelId="{2783F67C-4E7C-4A25-823E-20B03E4F9CD0}" type="pres">
      <dgm:prSet presAssocID="{306FFA5D-5C97-4A4F-BDB0-08BCD8CEA75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CCF935EB-5DF5-4015-BB0D-7ACE952F9EF8}" type="pres">
      <dgm:prSet presAssocID="{306FFA5D-5C97-4A4F-BDB0-08BCD8CEA752}" presName="accent_7" presStyleCnt="0"/>
      <dgm:spPr/>
      <dgm:t>
        <a:bodyPr/>
        <a:lstStyle/>
        <a:p>
          <a:pPr rtl="1"/>
          <a:endParaRPr lang="ar-SY"/>
        </a:p>
      </dgm:t>
    </dgm:pt>
    <dgm:pt modelId="{3B30F4DB-7075-42B4-95B0-2EB755C8D6B2}" type="pres">
      <dgm:prSet presAssocID="{306FFA5D-5C97-4A4F-BDB0-08BCD8CEA752}" presName="accentRepeatNode" presStyleLbl="solidFgAcc1" presStyleIdx="6" presStyleCnt="7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pPr rtl="1"/>
          <a:endParaRPr lang="ar-SY"/>
        </a:p>
      </dgm:t>
    </dgm:pt>
  </dgm:ptLst>
  <dgm:cxnLst>
    <dgm:cxn modelId="{3BA7CCFF-9FE0-4F28-9CF5-2B43E54A5593}" srcId="{26D04E81-8812-4E9D-88BA-31D51F8C8AD5}" destId="{B4EE274D-EFC6-4D65-A0F8-EAF184D28A0B}" srcOrd="4" destOrd="0" parTransId="{309C210D-0780-4F40-B89F-51326F8D6856}" sibTransId="{8B5FF45E-B79F-4FC7-86F6-3AE2A63698A1}"/>
    <dgm:cxn modelId="{7FABC3FA-8D86-4D9E-84DD-0A2FA4BDE325}" srcId="{26D04E81-8812-4E9D-88BA-31D51F8C8AD5}" destId="{0B84D640-8757-42FF-B633-3B82CF5514EE}" srcOrd="3" destOrd="0" parTransId="{830953E8-F61D-419A-A2B4-F95613EFCCEF}" sibTransId="{3D987817-0084-4589-B7DA-222D2F2AD455}"/>
    <dgm:cxn modelId="{8757B799-99D2-4BF0-9067-27D976799262}" srcId="{26D04E81-8812-4E9D-88BA-31D51F8C8AD5}" destId="{306FFA5D-5C97-4A4F-BDB0-08BCD8CEA752}" srcOrd="6" destOrd="0" parTransId="{62B71BB2-D4B2-4AB2-B769-DA0700E4FCCD}" sibTransId="{D9CB61EB-8458-4B8E-A72C-AAE275C759F2}"/>
    <dgm:cxn modelId="{B4A36563-68E3-40C7-A8C9-1A01C3BA57C1}" type="presOf" srcId="{C72A0359-A878-43E0-91B2-939F6E255685}" destId="{4541D8F3-3D11-498D-AEDE-BF39CA31E07D}" srcOrd="0" destOrd="0" presId="urn:microsoft.com/office/officeart/2008/layout/VerticalCurvedList"/>
    <dgm:cxn modelId="{C5B78054-345B-497B-9381-829DA2B98CF5}" type="presOf" srcId="{45C563B4-48E3-4D3A-9390-1ABD78DA0435}" destId="{E8BD58D2-AB1A-4951-BF55-95FCE5E9BD3D}" srcOrd="0" destOrd="0" presId="urn:microsoft.com/office/officeart/2008/layout/VerticalCurvedList"/>
    <dgm:cxn modelId="{51B07FAC-A4C4-4A13-AAC3-8C238859A46D}" type="presOf" srcId="{0A9F1F28-7622-4758-B372-27CD26775E7A}" destId="{4BFB7B6F-BD5A-4BF9-9957-C0D0C1C67A04}" srcOrd="0" destOrd="0" presId="urn:microsoft.com/office/officeart/2008/layout/VerticalCurvedList"/>
    <dgm:cxn modelId="{F233C2A4-FA44-443F-B222-E1CCC962DBAB}" srcId="{26D04E81-8812-4E9D-88BA-31D51F8C8AD5}" destId="{76B41D03-D1EE-4396-9A45-EEDA27E9351F}" srcOrd="0" destOrd="0" parTransId="{FBA93B01-5519-460B-8648-0C3B8AE5400C}" sibTransId="{C72A0359-A878-43E0-91B2-939F6E255685}"/>
    <dgm:cxn modelId="{9530AE7C-D273-408E-942D-9DCFDED5E081}" type="presOf" srcId="{B4EE274D-EFC6-4D65-A0F8-EAF184D28A0B}" destId="{188150FC-86C7-44E5-B19E-2E1A03129D39}" srcOrd="0" destOrd="0" presId="urn:microsoft.com/office/officeart/2008/layout/VerticalCurvedList"/>
    <dgm:cxn modelId="{69811FEF-7B1F-43E4-8775-21C0F353B3B4}" srcId="{26D04E81-8812-4E9D-88BA-31D51F8C8AD5}" destId="{0A9F1F28-7622-4758-B372-27CD26775E7A}" srcOrd="5" destOrd="0" parTransId="{619FAF80-E959-4637-8C2D-373DDA345247}" sibTransId="{834E8C23-B5E7-46D5-976F-91C0FA4EB17F}"/>
    <dgm:cxn modelId="{EFA27FD2-DAB9-49F7-AB15-8F824A25C5BB}" type="presOf" srcId="{892FF48D-633E-49CE-8716-631863A65A31}" destId="{9AB392BD-49B5-4757-A855-D9C2FFEB5141}" srcOrd="0" destOrd="0" presId="urn:microsoft.com/office/officeart/2008/layout/VerticalCurvedList"/>
    <dgm:cxn modelId="{BF835529-A718-4D87-BCD4-7FA8445C412E}" type="presOf" srcId="{76B41D03-D1EE-4396-9A45-EEDA27E9351F}" destId="{0338E5F3-3AD4-43B0-860E-045E790E64BA}" srcOrd="0" destOrd="0" presId="urn:microsoft.com/office/officeart/2008/layout/VerticalCurvedList"/>
    <dgm:cxn modelId="{6D7F1AE9-3A22-42CD-ABAD-D0823E62AA0F}" srcId="{26D04E81-8812-4E9D-88BA-31D51F8C8AD5}" destId="{892FF48D-633E-49CE-8716-631863A65A31}" srcOrd="1" destOrd="0" parTransId="{02803931-472A-433E-B7DE-6772EB90BF4D}" sibTransId="{314151CB-D4C4-4F64-A9BD-15B1889F751C}"/>
    <dgm:cxn modelId="{729B67BC-C378-43A3-8500-5CCF874C38CB}" type="presOf" srcId="{26D04E81-8812-4E9D-88BA-31D51F8C8AD5}" destId="{50CAF81C-B452-4314-BD8A-5B77819138BD}" srcOrd="0" destOrd="0" presId="urn:microsoft.com/office/officeart/2008/layout/VerticalCurvedList"/>
    <dgm:cxn modelId="{15B18B20-6526-4848-8593-F52702B217BF}" type="presOf" srcId="{306FFA5D-5C97-4A4F-BDB0-08BCD8CEA752}" destId="{2783F67C-4E7C-4A25-823E-20B03E4F9CD0}" srcOrd="0" destOrd="0" presId="urn:microsoft.com/office/officeart/2008/layout/VerticalCurvedList"/>
    <dgm:cxn modelId="{13EAD110-66C4-419E-B16A-1AEAC9F6B38F}" srcId="{26D04E81-8812-4E9D-88BA-31D51F8C8AD5}" destId="{45C563B4-48E3-4D3A-9390-1ABD78DA0435}" srcOrd="2" destOrd="0" parTransId="{51164711-D8C4-446E-A506-9378D5583326}" sibTransId="{9FB3F998-ECEC-420C-972B-908B04677CEA}"/>
    <dgm:cxn modelId="{3BC52F23-0A96-41FA-971D-3D6C4B871C05}" type="presOf" srcId="{0B84D640-8757-42FF-B633-3B82CF5514EE}" destId="{CDF0E169-C6A8-4267-8E3F-95947ACF75AE}" srcOrd="0" destOrd="0" presId="urn:microsoft.com/office/officeart/2008/layout/VerticalCurvedList"/>
    <dgm:cxn modelId="{5B2B9259-B0BC-4A8D-8408-2BB195603B05}" type="presParOf" srcId="{50CAF81C-B452-4314-BD8A-5B77819138BD}" destId="{0EFC9EF4-59B7-41F2-91BD-C048B53700F5}" srcOrd="0" destOrd="0" presId="urn:microsoft.com/office/officeart/2008/layout/VerticalCurvedList"/>
    <dgm:cxn modelId="{FAA06BCE-88A3-4366-927E-BD5F30BC55B7}" type="presParOf" srcId="{0EFC9EF4-59B7-41F2-91BD-C048B53700F5}" destId="{829045FB-22EE-4589-984E-FC9DAFF0BD2F}" srcOrd="0" destOrd="0" presId="urn:microsoft.com/office/officeart/2008/layout/VerticalCurvedList"/>
    <dgm:cxn modelId="{028B2F11-BC47-43AE-8FBE-77D65DBF4EFB}" type="presParOf" srcId="{829045FB-22EE-4589-984E-FC9DAFF0BD2F}" destId="{4688DA39-011D-4E5D-B591-DDEF758C2740}" srcOrd="0" destOrd="0" presId="urn:microsoft.com/office/officeart/2008/layout/VerticalCurvedList"/>
    <dgm:cxn modelId="{4C6F68BA-CAE7-4085-BF20-F474953E95F4}" type="presParOf" srcId="{829045FB-22EE-4589-984E-FC9DAFF0BD2F}" destId="{4541D8F3-3D11-498D-AEDE-BF39CA31E07D}" srcOrd="1" destOrd="0" presId="urn:microsoft.com/office/officeart/2008/layout/VerticalCurvedList"/>
    <dgm:cxn modelId="{7E5721FE-E9A0-4139-BF96-BA2F6090B6D3}" type="presParOf" srcId="{829045FB-22EE-4589-984E-FC9DAFF0BD2F}" destId="{CC558E07-539A-44D8-8533-7783AC0F735D}" srcOrd="2" destOrd="0" presId="urn:microsoft.com/office/officeart/2008/layout/VerticalCurvedList"/>
    <dgm:cxn modelId="{466453D2-2217-4103-A33C-C10E3A8243F9}" type="presParOf" srcId="{829045FB-22EE-4589-984E-FC9DAFF0BD2F}" destId="{DCE9D3C6-9FE2-44B4-8468-F9E13E9D1FAD}" srcOrd="3" destOrd="0" presId="urn:microsoft.com/office/officeart/2008/layout/VerticalCurvedList"/>
    <dgm:cxn modelId="{DE9EFC4C-19DE-4893-B72F-4A7CABD39025}" type="presParOf" srcId="{0EFC9EF4-59B7-41F2-91BD-C048B53700F5}" destId="{0338E5F3-3AD4-43B0-860E-045E790E64BA}" srcOrd="1" destOrd="0" presId="urn:microsoft.com/office/officeart/2008/layout/VerticalCurvedList"/>
    <dgm:cxn modelId="{EB24A92D-0F4A-4AA3-9DE0-951574C1B3A2}" type="presParOf" srcId="{0EFC9EF4-59B7-41F2-91BD-C048B53700F5}" destId="{57D8B7B3-4F08-47D6-B5C6-B8FC61B117B0}" srcOrd="2" destOrd="0" presId="urn:microsoft.com/office/officeart/2008/layout/VerticalCurvedList"/>
    <dgm:cxn modelId="{7FBAE1A1-5EDB-471D-AE85-FC31EDFDACC3}" type="presParOf" srcId="{57D8B7B3-4F08-47D6-B5C6-B8FC61B117B0}" destId="{B7349BCC-B9AC-481A-82D6-D73469AEE7D5}" srcOrd="0" destOrd="0" presId="urn:microsoft.com/office/officeart/2008/layout/VerticalCurvedList"/>
    <dgm:cxn modelId="{44ED654D-C11B-429B-BA69-F84F1DDED1A6}" type="presParOf" srcId="{0EFC9EF4-59B7-41F2-91BD-C048B53700F5}" destId="{9AB392BD-49B5-4757-A855-D9C2FFEB5141}" srcOrd="3" destOrd="0" presId="urn:microsoft.com/office/officeart/2008/layout/VerticalCurvedList"/>
    <dgm:cxn modelId="{FDAAFD9E-6886-4AD5-8003-D85422B8DDD6}" type="presParOf" srcId="{0EFC9EF4-59B7-41F2-91BD-C048B53700F5}" destId="{9FB45A85-0E3F-48E3-89A9-65BA08955929}" srcOrd="4" destOrd="0" presId="urn:microsoft.com/office/officeart/2008/layout/VerticalCurvedList"/>
    <dgm:cxn modelId="{C1664979-440A-4D1A-9D71-94A5A71192D8}" type="presParOf" srcId="{9FB45A85-0E3F-48E3-89A9-65BA08955929}" destId="{CD694286-65CE-4576-AC8C-2724A3D0426D}" srcOrd="0" destOrd="0" presId="urn:microsoft.com/office/officeart/2008/layout/VerticalCurvedList"/>
    <dgm:cxn modelId="{4E93CCE5-8BED-440D-BF21-A529535A2C90}" type="presParOf" srcId="{0EFC9EF4-59B7-41F2-91BD-C048B53700F5}" destId="{E8BD58D2-AB1A-4951-BF55-95FCE5E9BD3D}" srcOrd="5" destOrd="0" presId="urn:microsoft.com/office/officeart/2008/layout/VerticalCurvedList"/>
    <dgm:cxn modelId="{061F42C7-2C73-4CE8-B604-53BCAC1A06BC}" type="presParOf" srcId="{0EFC9EF4-59B7-41F2-91BD-C048B53700F5}" destId="{B896EC95-E95A-49DE-8C99-81219D38FB81}" srcOrd="6" destOrd="0" presId="urn:microsoft.com/office/officeart/2008/layout/VerticalCurvedList"/>
    <dgm:cxn modelId="{B7783568-2309-4974-A9BD-C6EA05FA9FD4}" type="presParOf" srcId="{B896EC95-E95A-49DE-8C99-81219D38FB81}" destId="{95778AA1-ED91-4F56-8BF7-7C1FC7361DEB}" srcOrd="0" destOrd="0" presId="urn:microsoft.com/office/officeart/2008/layout/VerticalCurvedList"/>
    <dgm:cxn modelId="{7F76FBEA-BF35-4748-9DC9-4A45A9347D8C}" type="presParOf" srcId="{0EFC9EF4-59B7-41F2-91BD-C048B53700F5}" destId="{CDF0E169-C6A8-4267-8E3F-95947ACF75AE}" srcOrd="7" destOrd="0" presId="urn:microsoft.com/office/officeart/2008/layout/VerticalCurvedList"/>
    <dgm:cxn modelId="{5B32DAAB-CF2E-4352-80A1-B86BA1C392D8}" type="presParOf" srcId="{0EFC9EF4-59B7-41F2-91BD-C048B53700F5}" destId="{8098F057-C8F1-4E49-9339-30A48C4D41EC}" srcOrd="8" destOrd="0" presId="urn:microsoft.com/office/officeart/2008/layout/VerticalCurvedList"/>
    <dgm:cxn modelId="{95F3CAC5-9331-4F9B-97BC-86197E7F6D5F}" type="presParOf" srcId="{8098F057-C8F1-4E49-9339-30A48C4D41EC}" destId="{2CFCE86B-22E2-42B8-A36F-D0C8EEDFB1A7}" srcOrd="0" destOrd="0" presId="urn:microsoft.com/office/officeart/2008/layout/VerticalCurvedList"/>
    <dgm:cxn modelId="{8DF8EB27-00F4-46AE-81AC-D0F6C6196FE6}" type="presParOf" srcId="{0EFC9EF4-59B7-41F2-91BD-C048B53700F5}" destId="{188150FC-86C7-44E5-B19E-2E1A03129D39}" srcOrd="9" destOrd="0" presId="urn:microsoft.com/office/officeart/2008/layout/VerticalCurvedList"/>
    <dgm:cxn modelId="{26DA85D3-5ED1-4F9E-A626-01872C91F884}" type="presParOf" srcId="{0EFC9EF4-59B7-41F2-91BD-C048B53700F5}" destId="{F3C1154A-4EF8-4E6C-8B93-ADC4600C8E34}" srcOrd="10" destOrd="0" presId="urn:microsoft.com/office/officeart/2008/layout/VerticalCurvedList"/>
    <dgm:cxn modelId="{83F9E8F6-71DC-45FB-B76B-00BD7856AB5D}" type="presParOf" srcId="{F3C1154A-4EF8-4E6C-8B93-ADC4600C8E34}" destId="{84F01C2A-AD98-4C60-A7E9-5AE5AED784D1}" srcOrd="0" destOrd="0" presId="urn:microsoft.com/office/officeart/2008/layout/VerticalCurvedList"/>
    <dgm:cxn modelId="{B9D3111C-2F57-4A1B-A95C-0CE600D354DD}" type="presParOf" srcId="{0EFC9EF4-59B7-41F2-91BD-C048B53700F5}" destId="{4BFB7B6F-BD5A-4BF9-9957-C0D0C1C67A04}" srcOrd="11" destOrd="0" presId="urn:microsoft.com/office/officeart/2008/layout/VerticalCurvedList"/>
    <dgm:cxn modelId="{BB3291D1-9D80-406A-84BE-F78BF7A0247A}" type="presParOf" srcId="{0EFC9EF4-59B7-41F2-91BD-C048B53700F5}" destId="{4094BE80-74FC-45B6-8396-57F6E769FCDF}" srcOrd="12" destOrd="0" presId="urn:microsoft.com/office/officeart/2008/layout/VerticalCurvedList"/>
    <dgm:cxn modelId="{25BB4FC2-849F-414A-A158-3A01E5C5EDD0}" type="presParOf" srcId="{4094BE80-74FC-45B6-8396-57F6E769FCDF}" destId="{2061843A-EBB9-4348-96C3-D8782C4EAD84}" srcOrd="0" destOrd="0" presId="urn:microsoft.com/office/officeart/2008/layout/VerticalCurvedList"/>
    <dgm:cxn modelId="{CC3915C9-3557-4176-B65F-67BACC34CF70}" type="presParOf" srcId="{0EFC9EF4-59B7-41F2-91BD-C048B53700F5}" destId="{2783F67C-4E7C-4A25-823E-20B03E4F9CD0}" srcOrd="13" destOrd="0" presId="urn:microsoft.com/office/officeart/2008/layout/VerticalCurvedList"/>
    <dgm:cxn modelId="{FB3C1149-7430-4E30-9607-CF6A8FFF76E9}" type="presParOf" srcId="{0EFC9EF4-59B7-41F2-91BD-C048B53700F5}" destId="{CCF935EB-5DF5-4015-BB0D-7ACE952F9EF8}" srcOrd="14" destOrd="0" presId="urn:microsoft.com/office/officeart/2008/layout/VerticalCurvedList"/>
    <dgm:cxn modelId="{B4AC91C5-8B7C-4A11-915A-32BBA48BD213}" type="presParOf" srcId="{CCF935EB-5DF5-4015-BB0D-7ACE952F9EF8}" destId="{3B30F4DB-7075-42B4-95B0-2EB755C8D6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910106-512F-4923-B83B-9AA0FD9C0A3A}" type="doc">
      <dgm:prSet loTypeId="urn:microsoft.com/office/officeart/2008/layout/Pictu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Y"/>
        </a:p>
      </dgm:t>
    </dgm:pt>
    <dgm:pt modelId="{140B03AC-F3A7-495D-ADEC-C262BF9BF9B3}">
      <dgm:prSet phldrT="[نص]"/>
      <dgm:spPr/>
      <dgm:t>
        <a:bodyPr/>
        <a:lstStyle/>
        <a:p>
          <a:pPr rtl="1"/>
          <a:r>
            <a:rPr lang="ar-SY" dirty="0" smtClean="0">
              <a:ea typeface="Calibri"/>
            </a:rPr>
            <a:t>ماهي التمارين الواجب القيام بها خلال ممارسة التمارين؟؟</a:t>
          </a:r>
          <a:endParaRPr lang="ar-SY" dirty="0"/>
        </a:p>
      </dgm:t>
    </dgm:pt>
    <dgm:pt modelId="{6A669725-FDC6-476E-A98B-030572B4E7FC}" type="parTrans" cxnId="{B4F5D09C-A925-489A-89B4-5CF32479F3D6}">
      <dgm:prSet/>
      <dgm:spPr/>
      <dgm:t>
        <a:bodyPr/>
        <a:lstStyle/>
        <a:p>
          <a:pPr rtl="1"/>
          <a:endParaRPr lang="ar-SY"/>
        </a:p>
      </dgm:t>
    </dgm:pt>
    <dgm:pt modelId="{0FDC1A5D-FC99-4ED9-B80D-95D90167B0FD}" type="sibTrans" cxnId="{B4F5D09C-A925-489A-89B4-5CF32479F3D6}">
      <dgm:prSet/>
      <dgm:spPr/>
      <dgm:t>
        <a:bodyPr/>
        <a:lstStyle/>
        <a:p>
          <a:pPr rtl="1"/>
          <a:endParaRPr lang="ar-SY"/>
        </a:p>
      </dgm:t>
    </dgm:pt>
    <dgm:pt modelId="{1F771213-FF49-4DFB-AF1D-956861C93843}">
      <dgm:prSet phldrT="[نص]"/>
      <dgm:spPr/>
      <dgm:t>
        <a:bodyPr/>
        <a:lstStyle/>
        <a:p>
          <a:pPr rtl="1"/>
          <a:r>
            <a:rPr lang="ar-SA" dirty="0" smtClean="0">
              <a:ea typeface="Calibri"/>
            </a:rPr>
            <a:t>الانتباه لإحماء جميع البنى العضلية ابتداءً من تمارين </a:t>
          </a:r>
        </a:p>
        <a:p>
          <a:pPr rtl="1"/>
          <a:r>
            <a:rPr lang="ar-SA" dirty="0" smtClean="0">
              <a:ea typeface="Calibri"/>
            </a:rPr>
            <a:t>(العمود </a:t>
          </a:r>
          <a:r>
            <a:rPr lang="ar-SA" dirty="0" err="1" smtClean="0">
              <a:ea typeface="Calibri"/>
            </a:rPr>
            <a:t>الرقبي</a:t>
          </a:r>
          <a:r>
            <a:rPr lang="ar-SA" dirty="0" smtClean="0">
              <a:ea typeface="Calibri"/>
            </a:rPr>
            <a:t>  ,الأطراف العلوية ,الجذع , الأطراف السفلية).</a:t>
          </a:r>
          <a:endParaRPr lang="ar-SY" dirty="0"/>
        </a:p>
      </dgm:t>
    </dgm:pt>
    <dgm:pt modelId="{560F068B-C3AF-4C35-8B2C-C138370733E1}" type="parTrans" cxnId="{F9DB0167-7B7F-4866-BE20-EA862BDC8523}">
      <dgm:prSet/>
      <dgm:spPr/>
      <dgm:t>
        <a:bodyPr/>
        <a:lstStyle/>
        <a:p>
          <a:pPr rtl="1"/>
          <a:endParaRPr lang="ar-SY"/>
        </a:p>
      </dgm:t>
    </dgm:pt>
    <dgm:pt modelId="{E35455FF-878C-458A-9975-E9C96E73B9A9}" type="sibTrans" cxnId="{F9DB0167-7B7F-4866-BE20-EA862BDC8523}">
      <dgm:prSet/>
      <dgm:spPr/>
      <dgm:t>
        <a:bodyPr/>
        <a:lstStyle/>
        <a:p>
          <a:pPr rtl="1"/>
          <a:endParaRPr lang="ar-SY"/>
        </a:p>
      </dgm:t>
    </dgm:pt>
    <dgm:pt modelId="{FB9773E6-3EC3-4C9F-910D-852C2032EBFA}">
      <dgm:prSet phldrT="[نص]"/>
      <dgm:spPr/>
      <dgm:t>
        <a:bodyPr/>
        <a:lstStyle/>
        <a:p>
          <a:pPr rtl="1"/>
          <a:r>
            <a:rPr lang="ar-SA" dirty="0" smtClean="0">
              <a:ea typeface="Calibri"/>
            </a:rPr>
            <a:t>التدرج في حمل </a:t>
          </a:r>
          <a:r>
            <a:rPr lang="ar-SA" smtClean="0">
              <a:ea typeface="Calibri"/>
            </a:rPr>
            <a:t>الأوزان (تنظيم </a:t>
          </a:r>
          <a:r>
            <a:rPr lang="ar-SA" dirty="0" smtClean="0">
              <a:ea typeface="Calibri"/>
            </a:rPr>
            <a:t>بروتوكول أسبوعي يتضمن البنى العضلية المستهدفة ,الأوزان , عدد التكرارات)</a:t>
          </a:r>
          <a:endParaRPr lang="ar-SY" dirty="0"/>
        </a:p>
      </dgm:t>
    </dgm:pt>
    <dgm:pt modelId="{B9B1D703-DE1D-414B-88FA-D73C838D447D}" type="parTrans" cxnId="{C64A1A10-ACB0-4F05-8F15-272A1493863F}">
      <dgm:prSet/>
      <dgm:spPr/>
      <dgm:t>
        <a:bodyPr/>
        <a:lstStyle/>
        <a:p>
          <a:pPr rtl="1"/>
          <a:endParaRPr lang="ar-SY"/>
        </a:p>
      </dgm:t>
    </dgm:pt>
    <dgm:pt modelId="{D4DCEBDA-2A4C-4E1A-8143-BE8F3DE1FD14}" type="sibTrans" cxnId="{C64A1A10-ACB0-4F05-8F15-272A1493863F}">
      <dgm:prSet/>
      <dgm:spPr/>
      <dgm:t>
        <a:bodyPr/>
        <a:lstStyle/>
        <a:p>
          <a:pPr rtl="1"/>
          <a:endParaRPr lang="ar-SY"/>
        </a:p>
      </dgm:t>
    </dgm:pt>
    <dgm:pt modelId="{F1E473F7-EEC2-46A9-B94E-44E9C83AB1CB}">
      <dgm:prSet phldrT="[نص]"/>
      <dgm:spPr/>
      <dgm:t>
        <a:bodyPr/>
        <a:lstStyle/>
        <a:p>
          <a:pPr rtl="1"/>
          <a:r>
            <a:rPr lang="ar-SA" dirty="0" smtClean="0">
              <a:ea typeface="Calibri"/>
            </a:rPr>
            <a:t>الانتباه للوضعيات المتخذة أثناء القيام بالتمرين.</a:t>
          </a:r>
        </a:p>
        <a:p>
          <a:pPr rtl="1"/>
          <a:r>
            <a:rPr lang="ar-SA" dirty="0" smtClean="0">
              <a:ea typeface="Calibri"/>
            </a:rPr>
            <a:t>(العمود الظهري والركبتين)</a:t>
          </a:r>
          <a:endParaRPr lang="ar-SY" dirty="0"/>
        </a:p>
      </dgm:t>
    </dgm:pt>
    <dgm:pt modelId="{317CD100-E721-48A4-9038-326C1791820B}" type="parTrans" cxnId="{771E8D76-63E5-4858-96C1-3BC8A4DDAC9B}">
      <dgm:prSet/>
      <dgm:spPr/>
      <dgm:t>
        <a:bodyPr/>
        <a:lstStyle/>
        <a:p>
          <a:pPr rtl="1"/>
          <a:endParaRPr lang="ar-SY"/>
        </a:p>
      </dgm:t>
    </dgm:pt>
    <dgm:pt modelId="{7BE56DBA-B9DD-487F-B450-466EEA32E373}" type="sibTrans" cxnId="{771E8D76-63E5-4858-96C1-3BC8A4DDAC9B}">
      <dgm:prSet/>
      <dgm:spPr/>
      <dgm:t>
        <a:bodyPr/>
        <a:lstStyle/>
        <a:p>
          <a:pPr rtl="1"/>
          <a:endParaRPr lang="ar-SY"/>
        </a:p>
      </dgm:t>
    </dgm:pt>
    <dgm:pt modelId="{812ACEA3-38B5-418D-A944-3217B0DD2C0E}">
      <dgm:prSet phldrT="[نص]"/>
      <dgm:spPr/>
      <dgm:t>
        <a:bodyPr/>
        <a:lstStyle/>
        <a:p>
          <a:pPr rtl="1"/>
          <a:r>
            <a:rPr lang="ar-SA" dirty="0" smtClean="0">
              <a:ea typeface="Calibri"/>
            </a:rPr>
            <a:t>إيقاف النشاط الرياضي بشكل مباشر عند الشعور بالألم لتجنب إجهاد العضلة وعدم حدوث إصابة مزمنة </a:t>
          </a:r>
          <a:endParaRPr lang="ar-SY" dirty="0"/>
        </a:p>
      </dgm:t>
    </dgm:pt>
    <dgm:pt modelId="{FC7D2178-2A91-4B98-AECA-5DDCE6B41F8A}" type="parTrans" cxnId="{F2DE3847-FB95-4F19-9EEA-6FC1E7008F43}">
      <dgm:prSet/>
      <dgm:spPr/>
      <dgm:t>
        <a:bodyPr/>
        <a:lstStyle/>
        <a:p>
          <a:pPr rtl="1"/>
          <a:endParaRPr lang="ar-SY"/>
        </a:p>
      </dgm:t>
    </dgm:pt>
    <dgm:pt modelId="{B46AAE20-3919-415C-B11E-B7F2956BF54B}" type="sibTrans" cxnId="{F2DE3847-FB95-4F19-9EEA-6FC1E7008F43}">
      <dgm:prSet/>
      <dgm:spPr/>
      <dgm:t>
        <a:bodyPr/>
        <a:lstStyle/>
        <a:p>
          <a:pPr rtl="1"/>
          <a:endParaRPr lang="ar-SY"/>
        </a:p>
      </dgm:t>
    </dgm:pt>
    <dgm:pt modelId="{B96FDDF9-BFBF-4490-B04B-23D951C924BF}" type="pres">
      <dgm:prSet presAssocID="{0A910106-512F-4923-B83B-9AA0FD9C0A3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Y"/>
        </a:p>
      </dgm:t>
    </dgm:pt>
    <dgm:pt modelId="{8C0A4095-24E3-4FCA-9E9D-6EA9D79BE149}" type="pres">
      <dgm:prSet presAssocID="{140B03AC-F3A7-495D-ADEC-C262BF9BF9B3}" presName="root" presStyleCnt="0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ar-SY"/>
        </a:p>
      </dgm:t>
    </dgm:pt>
    <dgm:pt modelId="{C15171B0-B1E1-4477-88F7-012149754507}" type="pres">
      <dgm:prSet presAssocID="{140B03AC-F3A7-495D-ADEC-C262BF9BF9B3}" presName="rootComposite" presStyleCnt="0">
        <dgm:presLayoutVars/>
      </dgm:prSet>
      <dgm:spPr/>
      <dgm:t>
        <a:bodyPr/>
        <a:lstStyle/>
        <a:p>
          <a:pPr rtl="1"/>
          <a:endParaRPr lang="ar-SY"/>
        </a:p>
      </dgm:t>
    </dgm:pt>
    <dgm:pt modelId="{FB1CD33D-FFF9-41EF-BDBF-B5568083D953}" type="pres">
      <dgm:prSet presAssocID="{140B03AC-F3A7-495D-ADEC-C262BF9BF9B3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pPr rtl="1"/>
          <a:endParaRPr lang="ar-SY"/>
        </a:p>
      </dgm:t>
    </dgm:pt>
    <dgm:pt modelId="{5FD1B778-6E38-4CD9-BFB0-4FAEA638880A}" type="pres">
      <dgm:prSet presAssocID="{140B03AC-F3A7-495D-ADEC-C262BF9BF9B3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Y"/>
        </a:p>
      </dgm:t>
    </dgm:pt>
    <dgm:pt modelId="{0C4EC6FA-FC40-4AEF-BFF6-CE8968E5A920}" type="pres">
      <dgm:prSet presAssocID="{1F771213-FF49-4DFB-AF1D-956861C9384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Y"/>
        </a:p>
      </dgm:t>
    </dgm:pt>
    <dgm:pt modelId="{4035D13F-05FD-4CBF-AD2B-90EC9C85F887}" type="pres">
      <dgm:prSet presAssocID="{1F771213-FF49-4DFB-AF1D-956861C93843}" presName="Image" presStyleLbl="node1" presStyleIdx="0" presStyleCnt="4" custLinFactNeighborX="3941" custLinFactNeighborY="-112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pPr rtl="1"/>
          <a:endParaRPr lang="ar-SY"/>
        </a:p>
      </dgm:t>
    </dgm:pt>
    <dgm:pt modelId="{05DEC516-6868-4D8E-AB0F-8148D5A03619}" type="pres">
      <dgm:prSet presAssocID="{1F771213-FF49-4DFB-AF1D-956861C93843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509A3541-5014-4A64-90F3-5C019D1EA1B0}" type="pres">
      <dgm:prSet presAssocID="{F1E473F7-EEC2-46A9-B94E-44E9C83AB1C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Y"/>
        </a:p>
      </dgm:t>
    </dgm:pt>
    <dgm:pt modelId="{4A7C9D32-0D58-4C2D-B4D5-36B6B1AE7997}" type="pres">
      <dgm:prSet presAssocID="{F1E473F7-EEC2-46A9-B94E-44E9C83AB1CB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pPr rtl="1"/>
          <a:endParaRPr lang="ar-SY"/>
        </a:p>
      </dgm:t>
    </dgm:pt>
    <dgm:pt modelId="{90715EB1-4BE8-4D5F-B98A-6366A74E3A30}" type="pres">
      <dgm:prSet presAssocID="{F1E473F7-EEC2-46A9-B94E-44E9C83AB1CB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F4863CF3-04E1-4C93-98DB-DF6A3669DAA8}" type="pres">
      <dgm:prSet presAssocID="{FB9773E6-3EC3-4C9F-910D-852C2032EBF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Y"/>
        </a:p>
      </dgm:t>
    </dgm:pt>
    <dgm:pt modelId="{75458EF1-6E29-492F-B1BB-6A52D96FECD8}" type="pres">
      <dgm:prSet presAssocID="{FB9773E6-3EC3-4C9F-910D-852C2032EBFA}" presName="Image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pPr rtl="1"/>
          <a:endParaRPr lang="ar-SY"/>
        </a:p>
      </dgm:t>
    </dgm:pt>
    <dgm:pt modelId="{5F4112DA-2F31-4DE6-AB19-2D96EFDA08AA}" type="pres">
      <dgm:prSet presAssocID="{FB9773E6-3EC3-4C9F-910D-852C2032EBFA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6785CCB8-E727-4A52-B85F-186A167AB884}" type="pres">
      <dgm:prSet presAssocID="{812ACEA3-38B5-418D-A944-3217B0DD2C0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Y"/>
        </a:p>
      </dgm:t>
    </dgm:pt>
    <dgm:pt modelId="{E6E9186F-5D2C-4B7A-A3DA-06FDA147CEC3}" type="pres">
      <dgm:prSet presAssocID="{812ACEA3-38B5-418D-A944-3217B0DD2C0E}" presName="Image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pPr rtl="1"/>
          <a:endParaRPr lang="ar-SY"/>
        </a:p>
      </dgm:t>
    </dgm:pt>
    <dgm:pt modelId="{456007C0-B539-4892-A165-96CE55A490EA}" type="pres">
      <dgm:prSet presAssocID="{812ACEA3-38B5-418D-A944-3217B0DD2C0E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0DDD4774-0B44-4B08-BA39-1712E2DD98F7}" type="presOf" srcId="{0A910106-512F-4923-B83B-9AA0FD9C0A3A}" destId="{B96FDDF9-BFBF-4490-B04B-23D951C924BF}" srcOrd="0" destOrd="0" presId="urn:microsoft.com/office/officeart/2008/layout/PictureAccentList"/>
    <dgm:cxn modelId="{3AABDE0B-7506-4F3C-82B8-FBBD155031FB}" type="presOf" srcId="{F1E473F7-EEC2-46A9-B94E-44E9C83AB1CB}" destId="{90715EB1-4BE8-4D5F-B98A-6366A74E3A30}" srcOrd="0" destOrd="0" presId="urn:microsoft.com/office/officeart/2008/layout/PictureAccentList"/>
    <dgm:cxn modelId="{61E81895-87B4-4DF5-80C3-A77EC42518F0}" type="presOf" srcId="{1F771213-FF49-4DFB-AF1D-956861C93843}" destId="{05DEC516-6868-4D8E-AB0F-8148D5A03619}" srcOrd="0" destOrd="0" presId="urn:microsoft.com/office/officeart/2008/layout/PictureAccentList"/>
    <dgm:cxn modelId="{B4F5D09C-A925-489A-89B4-5CF32479F3D6}" srcId="{0A910106-512F-4923-B83B-9AA0FD9C0A3A}" destId="{140B03AC-F3A7-495D-ADEC-C262BF9BF9B3}" srcOrd="0" destOrd="0" parTransId="{6A669725-FDC6-476E-A98B-030572B4E7FC}" sibTransId="{0FDC1A5D-FC99-4ED9-B80D-95D90167B0FD}"/>
    <dgm:cxn modelId="{58D4DB62-136A-4FE8-BAF2-1A7AFF732F81}" type="presOf" srcId="{FB9773E6-3EC3-4C9F-910D-852C2032EBFA}" destId="{5F4112DA-2F31-4DE6-AB19-2D96EFDA08AA}" srcOrd="0" destOrd="0" presId="urn:microsoft.com/office/officeart/2008/layout/PictureAccentList"/>
    <dgm:cxn modelId="{771E8D76-63E5-4858-96C1-3BC8A4DDAC9B}" srcId="{140B03AC-F3A7-495D-ADEC-C262BF9BF9B3}" destId="{F1E473F7-EEC2-46A9-B94E-44E9C83AB1CB}" srcOrd="1" destOrd="0" parTransId="{317CD100-E721-48A4-9038-326C1791820B}" sibTransId="{7BE56DBA-B9DD-487F-B450-466EEA32E373}"/>
    <dgm:cxn modelId="{F2DE3847-FB95-4F19-9EEA-6FC1E7008F43}" srcId="{140B03AC-F3A7-495D-ADEC-C262BF9BF9B3}" destId="{812ACEA3-38B5-418D-A944-3217B0DD2C0E}" srcOrd="3" destOrd="0" parTransId="{FC7D2178-2A91-4B98-AECA-5DDCE6B41F8A}" sibTransId="{B46AAE20-3919-415C-B11E-B7F2956BF54B}"/>
    <dgm:cxn modelId="{C64A1A10-ACB0-4F05-8F15-272A1493863F}" srcId="{140B03AC-F3A7-495D-ADEC-C262BF9BF9B3}" destId="{FB9773E6-3EC3-4C9F-910D-852C2032EBFA}" srcOrd="2" destOrd="0" parTransId="{B9B1D703-DE1D-414B-88FA-D73C838D447D}" sibTransId="{D4DCEBDA-2A4C-4E1A-8143-BE8F3DE1FD14}"/>
    <dgm:cxn modelId="{F9DB0167-7B7F-4866-BE20-EA862BDC8523}" srcId="{140B03AC-F3A7-495D-ADEC-C262BF9BF9B3}" destId="{1F771213-FF49-4DFB-AF1D-956861C93843}" srcOrd="0" destOrd="0" parTransId="{560F068B-C3AF-4C35-8B2C-C138370733E1}" sibTransId="{E35455FF-878C-458A-9975-E9C96E73B9A9}"/>
    <dgm:cxn modelId="{71834FA3-CD82-436F-A947-572C2DC087A0}" type="presOf" srcId="{812ACEA3-38B5-418D-A944-3217B0DD2C0E}" destId="{456007C0-B539-4892-A165-96CE55A490EA}" srcOrd="0" destOrd="0" presId="urn:microsoft.com/office/officeart/2008/layout/PictureAccentList"/>
    <dgm:cxn modelId="{A6B43FF6-419B-4E90-A987-734184C0A775}" type="presOf" srcId="{140B03AC-F3A7-495D-ADEC-C262BF9BF9B3}" destId="{FB1CD33D-FFF9-41EF-BDBF-B5568083D953}" srcOrd="0" destOrd="0" presId="urn:microsoft.com/office/officeart/2008/layout/PictureAccentList"/>
    <dgm:cxn modelId="{A52F956C-64DC-4874-BA80-A6ACFC0CD388}" type="presParOf" srcId="{B96FDDF9-BFBF-4490-B04B-23D951C924BF}" destId="{8C0A4095-24E3-4FCA-9E9D-6EA9D79BE149}" srcOrd="0" destOrd="0" presId="urn:microsoft.com/office/officeart/2008/layout/PictureAccentList"/>
    <dgm:cxn modelId="{82BA891C-F7ED-47B6-BAFE-F5593C9718CA}" type="presParOf" srcId="{8C0A4095-24E3-4FCA-9E9D-6EA9D79BE149}" destId="{C15171B0-B1E1-4477-88F7-012149754507}" srcOrd="0" destOrd="0" presId="urn:microsoft.com/office/officeart/2008/layout/PictureAccentList"/>
    <dgm:cxn modelId="{D4E6D8D3-DC0B-4BD3-AFE5-C9AC3591AE22}" type="presParOf" srcId="{C15171B0-B1E1-4477-88F7-012149754507}" destId="{FB1CD33D-FFF9-41EF-BDBF-B5568083D953}" srcOrd="0" destOrd="0" presId="urn:microsoft.com/office/officeart/2008/layout/PictureAccentList"/>
    <dgm:cxn modelId="{13D8EC7C-D5C8-47CF-A412-B5271E18CB42}" type="presParOf" srcId="{8C0A4095-24E3-4FCA-9E9D-6EA9D79BE149}" destId="{5FD1B778-6E38-4CD9-BFB0-4FAEA638880A}" srcOrd="1" destOrd="0" presId="urn:microsoft.com/office/officeart/2008/layout/PictureAccentList"/>
    <dgm:cxn modelId="{CA759412-1DC9-4530-BF48-68D45E65AB97}" type="presParOf" srcId="{5FD1B778-6E38-4CD9-BFB0-4FAEA638880A}" destId="{0C4EC6FA-FC40-4AEF-BFF6-CE8968E5A920}" srcOrd="0" destOrd="0" presId="urn:microsoft.com/office/officeart/2008/layout/PictureAccentList"/>
    <dgm:cxn modelId="{5B7A8661-CC7D-43FE-BC27-6BF3B042BB61}" type="presParOf" srcId="{0C4EC6FA-FC40-4AEF-BFF6-CE8968E5A920}" destId="{4035D13F-05FD-4CBF-AD2B-90EC9C85F887}" srcOrd="0" destOrd="0" presId="urn:microsoft.com/office/officeart/2008/layout/PictureAccentList"/>
    <dgm:cxn modelId="{3FEB0E7A-25BC-4364-AF0E-682D191AF172}" type="presParOf" srcId="{0C4EC6FA-FC40-4AEF-BFF6-CE8968E5A920}" destId="{05DEC516-6868-4D8E-AB0F-8148D5A03619}" srcOrd="1" destOrd="0" presId="urn:microsoft.com/office/officeart/2008/layout/PictureAccentList"/>
    <dgm:cxn modelId="{29DB03FC-0041-4972-BD25-FA1F3F12C9F1}" type="presParOf" srcId="{5FD1B778-6E38-4CD9-BFB0-4FAEA638880A}" destId="{509A3541-5014-4A64-90F3-5C019D1EA1B0}" srcOrd="1" destOrd="0" presId="urn:microsoft.com/office/officeart/2008/layout/PictureAccentList"/>
    <dgm:cxn modelId="{0E7F77C2-C292-4BC4-B7EB-3ADCC8EC7500}" type="presParOf" srcId="{509A3541-5014-4A64-90F3-5C019D1EA1B0}" destId="{4A7C9D32-0D58-4C2D-B4D5-36B6B1AE7997}" srcOrd="0" destOrd="0" presId="urn:microsoft.com/office/officeart/2008/layout/PictureAccentList"/>
    <dgm:cxn modelId="{D308F9D3-F111-4FFD-B179-F7AD60CF4078}" type="presParOf" srcId="{509A3541-5014-4A64-90F3-5C019D1EA1B0}" destId="{90715EB1-4BE8-4D5F-B98A-6366A74E3A30}" srcOrd="1" destOrd="0" presId="urn:microsoft.com/office/officeart/2008/layout/PictureAccentList"/>
    <dgm:cxn modelId="{D68247A4-BA83-43C7-9560-AF95B45448AA}" type="presParOf" srcId="{5FD1B778-6E38-4CD9-BFB0-4FAEA638880A}" destId="{F4863CF3-04E1-4C93-98DB-DF6A3669DAA8}" srcOrd="2" destOrd="0" presId="urn:microsoft.com/office/officeart/2008/layout/PictureAccentList"/>
    <dgm:cxn modelId="{74617E4C-7ABB-4AC1-BCE6-F798E08C0286}" type="presParOf" srcId="{F4863CF3-04E1-4C93-98DB-DF6A3669DAA8}" destId="{75458EF1-6E29-492F-B1BB-6A52D96FECD8}" srcOrd="0" destOrd="0" presId="urn:microsoft.com/office/officeart/2008/layout/PictureAccentList"/>
    <dgm:cxn modelId="{CBEC63D9-C5FA-4579-B550-5EA8AABC18AA}" type="presParOf" srcId="{F4863CF3-04E1-4C93-98DB-DF6A3669DAA8}" destId="{5F4112DA-2F31-4DE6-AB19-2D96EFDA08AA}" srcOrd="1" destOrd="0" presId="urn:microsoft.com/office/officeart/2008/layout/PictureAccentList"/>
    <dgm:cxn modelId="{50AA975D-54B9-4BD3-BCA1-9675DB0AA2F1}" type="presParOf" srcId="{5FD1B778-6E38-4CD9-BFB0-4FAEA638880A}" destId="{6785CCB8-E727-4A52-B85F-186A167AB884}" srcOrd="3" destOrd="0" presId="urn:microsoft.com/office/officeart/2008/layout/PictureAccentList"/>
    <dgm:cxn modelId="{3C6B906A-BD98-425C-8548-9686D9F40374}" type="presParOf" srcId="{6785CCB8-E727-4A52-B85F-186A167AB884}" destId="{E6E9186F-5D2C-4B7A-A3DA-06FDA147CEC3}" srcOrd="0" destOrd="0" presId="urn:microsoft.com/office/officeart/2008/layout/PictureAccentList"/>
    <dgm:cxn modelId="{647486DE-5D33-44E0-92F9-55036BA013E7}" type="presParOf" srcId="{6785CCB8-E727-4A52-B85F-186A167AB884}" destId="{456007C0-B539-4892-A165-96CE55A490E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45414-E416-476D-8222-4DA9F580E415}">
      <dsp:nvSpPr>
        <dsp:cNvPr id="0" name=""/>
        <dsp:cNvSpPr/>
      </dsp:nvSpPr>
      <dsp:spPr>
        <a:xfrm rot="10800000">
          <a:off x="2189097" y="247"/>
          <a:ext cx="7853192" cy="844152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2248" tIns="91440" rIns="170688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هو أحد فروع المهن الطبية </a:t>
          </a:r>
          <a:endParaRPr lang="ar-SY" sz="2400" kern="1200" dirty="0"/>
        </a:p>
      </dsp:txBody>
      <dsp:txXfrm rot="10800000">
        <a:off x="2400135" y="247"/>
        <a:ext cx="7642154" cy="844152"/>
      </dsp:txXfrm>
    </dsp:sp>
    <dsp:sp modelId="{683C2A06-64D1-49D1-9E97-415DAFEE63F9}">
      <dsp:nvSpPr>
        <dsp:cNvPr id="0" name=""/>
        <dsp:cNvSpPr/>
      </dsp:nvSpPr>
      <dsp:spPr>
        <a:xfrm>
          <a:off x="1767021" y="247"/>
          <a:ext cx="844152" cy="8441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EB0B3C0-0D9D-4E3E-8AC1-CD4D4D1640F0}">
      <dsp:nvSpPr>
        <dsp:cNvPr id="0" name=""/>
        <dsp:cNvSpPr/>
      </dsp:nvSpPr>
      <dsp:spPr>
        <a:xfrm rot="10800000">
          <a:off x="2189097" y="1096385"/>
          <a:ext cx="7853192" cy="844152"/>
        </a:xfrm>
        <a:prstGeom prst="homePlat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2248" tIns="91440" rIns="170688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400" kern="1200" dirty="0" smtClean="0"/>
            <a:t>و</a:t>
          </a:r>
          <a:r>
            <a:rPr lang="ar-SA" sz="2400" kern="1200" dirty="0" smtClean="0"/>
            <a:t> </a:t>
          </a:r>
          <a:r>
            <a:rPr lang="ar-SY" sz="2400" kern="1200" dirty="0" smtClean="0"/>
            <a:t>هو </a:t>
          </a:r>
          <a:r>
            <a:rPr lang="ar-SA" sz="2400" kern="1200" dirty="0" smtClean="0"/>
            <a:t>تشخيص وعلاج الحالات المرضية والمشاكل والاضطرابات الحركية </a:t>
          </a:r>
          <a:endParaRPr lang="ar-SY" sz="2400" kern="1200" dirty="0" smtClean="0"/>
        </a:p>
      </dsp:txBody>
      <dsp:txXfrm rot="10800000">
        <a:off x="2400135" y="1096385"/>
        <a:ext cx="7642154" cy="844152"/>
      </dsp:txXfrm>
    </dsp:sp>
    <dsp:sp modelId="{1DF7E8C5-559E-4351-80B2-E9DB63C35CF2}">
      <dsp:nvSpPr>
        <dsp:cNvPr id="0" name=""/>
        <dsp:cNvSpPr/>
      </dsp:nvSpPr>
      <dsp:spPr>
        <a:xfrm>
          <a:off x="1767021" y="1096385"/>
          <a:ext cx="844152" cy="8441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3BDAB35-87F4-42DB-B767-237AFC0A5D8B}">
      <dsp:nvSpPr>
        <dsp:cNvPr id="0" name=""/>
        <dsp:cNvSpPr/>
      </dsp:nvSpPr>
      <dsp:spPr>
        <a:xfrm rot="10800000">
          <a:off x="2189097" y="2192523"/>
          <a:ext cx="7853192" cy="844152"/>
        </a:xfrm>
        <a:prstGeom prst="homePlat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2248" tIns="91440" rIns="170688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باستخدام وسائل طبيعية من خلال فهم حركة الجسم</a:t>
          </a:r>
          <a:endParaRPr lang="ar-SY" sz="2400" kern="1200" dirty="0"/>
        </a:p>
      </dsp:txBody>
      <dsp:txXfrm rot="10800000">
        <a:off x="2400135" y="2192523"/>
        <a:ext cx="7642154" cy="844152"/>
      </dsp:txXfrm>
    </dsp:sp>
    <dsp:sp modelId="{9394C0CB-096B-4A6F-8D73-D8FA70086A57}">
      <dsp:nvSpPr>
        <dsp:cNvPr id="0" name=""/>
        <dsp:cNvSpPr/>
      </dsp:nvSpPr>
      <dsp:spPr>
        <a:xfrm>
          <a:off x="1767021" y="2192523"/>
          <a:ext cx="844152" cy="8441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19F2A2D-0423-4227-8B39-E68665459CE7}">
      <dsp:nvSpPr>
        <dsp:cNvPr id="0" name=""/>
        <dsp:cNvSpPr/>
      </dsp:nvSpPr>
      <dsp:spPr>
        <a:xfrm rot="10800000">
          <a:off x="2189097" y="3288662"/>
          <a:ext cx="7853192" cy="844152"/>
        </a:xfrm>
        <a:prstGeom prst="homePlat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2248" tIns="91440" rIns="170688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وتخفيف وتصحيح آثار الإصابة والمرض</a:t>
          </a:r>
          <a:endParaRPr lang="ar-SY" sz="2400" kern="1200" dirty="0"/>
        </a:p>
      </dsp:txBody>
      <dsp:txXfrm rot="10800000">
        <a:off x="2400135" y="3288662"/>
        <a:ext cx="7642154" cy="844152"/>
      </dsp:txXfrm>
    </dsp:sp>
    <dsp:sp modelId="{233699CB-3EAA-4FB4-BDAB-6928C2EA4DA9}">
      <dsp:nvSpPr>
        <dsp:cNvPr id="0" name=""/>
        <dsp:cNvSpPr/>
      </dsp:nvSpPr>
      <dsp:spPr>
        <a:xfrm>
          <a:off x="1767021" y="3288662"/>
          <a:ext cx="844152" cy="84415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CC93F57-7BD8-499E-99D3-CEEECC154440}">
      <dsp:nvSpPr>
        <dsp:cNvPr id="0" name=""/>
        <dsp:cNvSpPr/>
      </dsp:nvSpPr>
      <dsp:spPr>
        <a:xfrm rot="10800000">
          <a:off x="2189097" y="4384800"/>
          <a:ext cx="7853192" cy="844152"/>
        </a:xfrm>
        <a:prstGeom prst="homePlat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2248" tIns="91440" rIns="170688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وتأهيل المصابين باستخدام مختلف الوسائل الفيزيائية والتمارين العلاجية </a:t>
          </a:r>
          <a:endParaRPr lang="ar-SY" sz="2400" kern="1200" dirty="0"/>
        </a:p>
      </dsp:txBody>
      <dsp:txXfrm rot="10800000">
        <a:off x="2400135" y="4384800"/>
        <a:ext cx="7642154" cy="844152"/>
      </dsp:txXfrm>
    </dsp:sp>
    <dsp:sp modelId="{DD180436-2B35-400D-85AD-997EFBF47AE8}">
      <dsp:nvSpPr>
        <dsp:cNvPr id="0" name=""/>
        <dsp:cNvSpPr/>
      </dsp:nvSpPr>
      <dsp:spPr>
        <a:xfrm>
          <a:off x="1745411" y="4348603"/>
          <a:ext cx="844152" cy="84415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E113B-B1C5-4D5E-8282-1409BDAD847B}">
      <dsp:nvSpPr>
        <dsp:cNvPr id="0" name=""/>
        <dsp:cNvSpPr/>
      </dsp:nvSpPr>
      <dsp:spPr>
        <a:xfrm>
          <a:off x="3660406" y="0"/>
          <a:ext cx="1464162" cy="942531"/>
        </a:xfrm>
        <a:prstGeom prst="trapezoid">
          <a:avLst>
            <a:gd name="adj" fmla="val 7767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5400" kern="1200" dirty="0"/>
        </a:p>
      </dsp:txBody>
      <dsp:txXfrm>
        <a:off x="3660406" y="0"/>
        <a:ext cx="1464162" cy="942531"/>
      </dsp:txXfrm>
    </dsp:sp>
    <dsp:sp modelId="{792E87C0-C2AD-4014-903E-FC0478EE1355}">
      <dsp:nvSpPr>
        <dsp:cNvPr id="0" name=""/>
        <dsp:cNvSpPr/>
      </dsp:nvSpPr>
      <dsp:spPr>
        <a:xfrm>
          <a:off x="2928325" y="942531"/>
          <a:ext cx="2928325" cy="942531"/>
        </a:xfrm>
        <a:prstGeom prst="trapezoid">
          <a:avLst>
            <a:gd name="adj" fmla="val 77672"/>
          </a:avLst>
        </a:prstGeom>
        <a:solidFill>
          <a:schemeClr val="accent3">
            <a:hueOff val="-227471"/>
            <a:satOff val="-938"/>
            <a:lumOff val="-19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>
              <a:ea typeface="Calibri"/>
            </a:rPr>
            <a:t>ينبغي القيام ببعض تمارين الإرخاء و الاستطالة بغية تجنب شد العضلات والشعور بالألم</a:t>
          </a:r>
          <a:r>
            <a:rPr lang="en-US" sz="1600" b="1" kern="1200" dirty="0" smtClean="0">
              <a:ea typeface="Calibri"/>
              <a:cs typeface="Arial"/>
            </a:rPr>
            <a:t>.   </a:t>
          </a:r>
          <a:endParaRPr lang="ar-SY" sz="1600" b="1" kern="1200" dirty="0"/>
        </a:p>
      </dsp:txBody>
      <dsp:txXfrm>
        <a:off x="3440782" y="942531"/>
        <a:ext cx="1903411" cy="942531"/>
      </dsp:txXfrm>
    </dsp:sp>
    <dsp:sp modelId="{125C8954-A08C-44BD-A76F-78FD08517D01}">
      <dsp:nvSpPr>
        <dsp:cNvPr id="0" name=""/>
        <dsp:cNvSpPr/>
      </dsp:nvSpPr>
      <dsp:spPr>
        <a:xfrm>
          <a:off x="2196244" y="1885062"/>
          <a:ext cx="4392487" cy="942531"/>
        </a:xfrm>
        <a:prstGeom prst="trapezoid">
          <a:avLst>
            <a:gd name="adj" fmla="val 77672"/>
          </a:avLst>
        </a:prstGeom>
        <a:solidFill>
          <a:schemeClr val="accent3">
            <a:hueOff val="-454943"/>
            <a:satOff val="-1876"/>
            <a:lumOff val="-39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ea typeface="Calibri"/>
            </a:rPr>
            <a:t>لا يخلو المشي والركض من مخاطر واحتمالات التعرض للإصابات بالنسبة لكبار السن. </a:t>
          </a:r>
          <a:endParaRPr lang="ar-SY" sz="1800" b="1" kern="1200" dirty="0"/>
        </a:p>
      </dsp:txBody>
      <dsp:txXfrm>
        <a:off x="2964929" y="1885062"/>
        <a:ext cx="2855117" cy="942531"/>
      </dsp:txXfrm>
    </dsp:sp>
    <dsp:sp modelId="{9776518F-99D4-4757-90D8-DF4D43C017F2}">
      <dsp:nvSpPr>
        <dsp:cNvPr id="0" name=""/>
        <dsp:cNvSpPr/>
      </dsp:nvSpPr>
      <dsp:spPr>
        <a:xfrm>
          <a:off x="1428905" y="2840863"/>
          <a:ext cx="5856650" cy="942531"/>
        </a:xfrm>
        <a:prstGeom prst="trapezoid">
          <a:avLst>
            <a:gd name="adj" fmla="val 77672"/>
          </a:avLst>
        </a:prstGeom>
        <a:solidFill>
          <a:schemeClr val="accent3">
            <a:hueOff val="-682414"/>
            <a:satOff val="-2813"/>
            <a:lumOff val="-59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ea typeface="Calibri"/>
            </a:rPr>
            <a:t>ففي كثير من الحالات التي تلي المشي والركض، نلاحظ الشعور بالألم في الركبتين، خصوصاً عند صعود الدرج، </a:t>
          </a:r>
          <a:endParaRPr lang="en-US" sz="1800" b="1" kern="1200" dirty="0">
            <a:ea typeface="Calibri"/>
            <a:cs typeface="Arial"/>
          </a:endParaRPr>
        </a:p>
      </dsp:txBody>
      <dsp:txXfrm>
        <a:off x="2453819" y="2840863"/>
        <a:ext cx="3806822" cy="942531"/>
      </dsp:txXfrm>
    </dsp:sp>
    <dsp:sp modelId="{3F0939DB-2E47-4497-BFE2-F982576A69DE}">
      <dsp:nvSpPr>
        <dsp:cNvPr id="0" name=""/>
        <dsp:cNvSpPr/>
      </dsp:nvSpPr>
      <dsp:spPr>
        <a:xfrm>
          <a:off x="732081" y="3770123"/>
          <a:ext cx="7320813" cy="942531"/>
        </a:xfrm>
        <a:prstGeom prst="trapezoid">
          <a:avLst>
            <a:gd name="adj" fmla="val 77672"/>
          </a:avLst>
        </a:prstGeom>
        <a:solidFill>
          <a:schemeClr val="accent3">
            <a:hueOff val="-909886"/>
            <a:satOff val="-3751"/>
            <a:lumOff val="-7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err="1" smtClean="0">
              <a:ea typeface="Calibri"/>
            </a:rPr>
            <a:t>بالامكان</a:t>
          </a:r>
          <a:r>
            <a:rPr lang="ar-SA" sz="1800" b="1" kern="1200" dirty="0" smtClean="0">
              <a:ea typeface="Calibri"/>
            </a:rPr>
            <a:t> من خلال التعاون مع المعالج الفيزيائي  انتقاء مجموعة من تمارين  التقلص الثابت  التي تلائم نوع المشكلة الخاصة التي يعاني منها</a:t>
          </a:r>
          <a:r>
            <a:rPr lang="ar-SA" sz="1800" b="1" kern="1200" smtClean="0">
              <a:ea typeface="Calibri"/>
            </a:rPr>
            <a:t>، مثل تمارين الاسترخاء أو التوازن، لمدة 30 ثانية -  حتى 3 مرات</a:t>
          </a:r>
          <a:endParaRPr lang="en-US" sz="1800" b="1" kern="1200" dirty="0">
            <a:ea typeface="Calibri"/>
            <a:cs typeface="Arial"/>
          </a:endParaRPr>
        </a:p>
      </dsp:txBody>
      <dsp:txXfrm>
        <a:off x="2013223" y="3770123"/>
        <a:ext cx="4758528" cy="942531"/>
      </dsp:txXfrm>
    </dsp:sp>
    <dsp:sp modelId="{CEBAC9DF-07F5-40AF-B8E9-AD347679A464}">
      <dsp:nvSpPr>
        <dsp:cNvPr id="0" name=""/>
        <dsp:cNvSpPr/>
      </dsp:nvSpPr>
      <dsp:spPr>
        <a:xfrm>
          <a:off x="0" y="4712655"/>
          <a:ext cx="8784975" cy="942531"/>
        </a:xfrm>
        <a:prstGeom prst="trapezoid">
          <a:avLst>
            <a:gd name="adj" fmla="val 77672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ea typeface="Calibri"/>
            </a:rPr>
            <a:t>بعد الإحماء الديناميكي، وعند الانتهاء من التدريب، ينبغي القيام بتمارين التمطيط</a:t>
          </a:r>
          <a:endParaRPr lang="en-US" sz="2000" b="1" kern="1200" dirty="0">
            <a:ea typeface="Calibri"/>
            <a:cs typeface="Arial"/>
          </a:endParaRPr>
        </a:p>
      </dsp:txBody>
      <dsp:txXfrm>
        <a:off x="1537370" y="4712655"/>
        <a:ext cx="5710234" cy="942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A2B17-816D-428E-ACE2-8FCF53496FF2}">
      <dsp:nvSpPr>
        <dsp:cNvPr id="0" name=""/>
        <dsp:cNvSpPr/>
      </dsp:nvSpPr>
      <dsp:spPr>
        <a:xfrm>
          <a:off x="3658939" y="2599710"/>
          <a:ext cx="1826121" cy="18261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400" kern="1200" dirty="0"/>
            <a:t>العلاج الفيزيائي</a:t>
          </a:r>
        </a:p>
      </dsp:txBody>
      <dsp:txXfrm>
        <a:off x="3926368" y="2867139"/>
        <a:ext cx="1291263" cy="1291263"/>
      </dsp:txXfrm>
    </dsp:sp>
    <dsp:sp modelId="{9863BC17-9543-4BF5-90B3-C5C9D2E05DF6}">
      <dsp:nvSpPr>
        <dsp:cNvPr id="0" name=""/>
        <dsp:cNvSpPr/>
      </dsp:nvSpPr>
      <dsp:spPr>
        <a:xfrm rot="16200000">
          <a:off x="4271320" y="1738969"/>
          <a:ext cx="601359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>
            <a:solidFill>
              <a:sysClr val="windowText" lastClr="000000"/>
            </a:solidFill>
          </a:endParaRPr>
        </a:p>
      </dsp:txBody>
      <dsp:txXfrm>
        <a:off x="4361524" y="1953349"/>
        <a:ext cx="420951" cy="372529"/>
      </dsp:txXfrm>
    </dsp:sp>
    <dsp:sp modelId="{2C0D33AF-1F04-4176-80E8-DBAC8EB6BB11}">
      <dsp:nvSpPr>
        <dsp:cNvPr id="0" name=""/>
        <dsp:cNvSpPr/>
      </dsp:nvSpPr>
      <dsp:spPr>
        <a:xfrm>
          <a:off x="3841551" y="4173"/>
          <a:ext cx="1460896" cy="146089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أمراض ومشاكل الجهاز الجهاز العضلي الهيكيلي</a:t>
          </a:r>
        </a:p>
      </dsp:txBody>
      <dsp:txXfrm>
        <a:off x="4055494" y="218116"/>
        <a:ext cx="1033010" cy="1033010"/>
      </dsp:txXfrm>
    </dsp:sp>
    <dsp:sp modelId="{A2D8B45A-4B4B-485E-97D2-3B2A43FB4417}">
      <dsp:nvSpPr>
        <dsp:cNvPr id="0" name=""/>
        <dsp:cNvSpPr/>
      </dsp:nvSpPr>
      <dsp:spPr>
        <a:xfrm rot="18600000">
          <a:off x="5211950" y="2081331"/>
          <a:ext cx="601359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>
            <a:solidFill>
              <a:sysClr val="windowText" lastClr="000000"/>
            </a:solidFill>
          </a:endParaRPr>
        </a:p>
      </dsp:txBody>
      <dsp:txXfrm>
        <a:off x="5244172" y="2274607"/>
        <a:ext cx="420951" cy="372529"/>
      </dsp:txXfrm>
    </dsp:sp>
    <dsp:sp modelId="{80580EC3-D61A-46F2-B022-41D8865DCAEE}">
      <dsp:nvSpPr>
        <dsp:cNvPr id="0" name=""/>
        <dsp:cNvSpPr/>
      </dsp:nvSpPr>
      <dsp:spPr>
        <a:xfrm>
          <a:off x="5627311" y="654137"/>
          <a:ext cx="1460896" cy="14608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أمراض ومشاكل الجهاز الدوراني؛ </a:t>
          </a:r>
        </a:p>
      </dsp:txBody>
      <dsp:txXfrm>
        <a:off x="5841254" y="868080"/>
        <a:ext cx="1033010" cy="1033010"/>
      </dsp:txXfrm>
    </dsp:sp>
    <dsp:sp modelId="{2D06A4F7-2061-44EC-8AA7-4F8C3D42B775}">
      <dsp:nvSpPr>
        <dsp:cNvPr id="0" name=""/>
        <dsp:cNvSpPr/>
      </dsp:nvSpPr>
      <dsp:spPr>
        <a:xfrm rot="21000000">
          <a:off x="5712449" y="2948220"/>
          <a:ext cx="601359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>
            <a:solidFill>
              <a:sysClr val="windowText" lastClr="000000"/>
            </a:solidFill>
          </a:endParaRPr>
        </a:p>
      </dsp:txBody>
      <dsp:txXfrm>
        <a:off x="5713819" y="3088060"/>
        <a:ext cx="420951" cy="372529"/>
      </dsp:txXfrm>
    </dsp:sp>
    <dsp:sp modelId="{2D1CAF52-8FF8-4258-972D-F48E1184BEC9}">
      <dsp:nvSpPr>
        <dsp:cNvPr id="0" name=""/>
        <dsp:cNvSpPr/>
      </dsp:nvSpPr>
      <dsp:spPr>
        <a:xfrm>
          <a:off x="6577494" y="2299902"/>
          <a:ext cx="1460896" cy="146089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أمراض ومشاكل الجهاز  التنفسي</a:t>
          </a:r>
        </a:p>
      </dsp:txBody>
      <dsp:txXfrm>
        <a:off x="6791437" y="2513845"/>
        <a:ext cx="1033010" cy="1033010"/>
      </dsp:txXfrm>
    </dsp:sp>
    <dsp:sp modelId="{672F00A3-B2C6-46D1-985F-0DDE87E35BFD}">
      <dsp:nvSpPr>
        <dsp:cNvPr id="0" name=""/>
        <dsp:cNvSpPr/>
      </dsp:nvSpPr>
      <dsp:spPr>
        <a:xfrm rot="1800000">
          <a:off x="5538628" y="3934011"/>
          <a:ext cx="601359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>
            <a:solidFill>
              <a:sysClr val="windowText" lastClr="000000"/>
            </a:solidFill>
          </a:endParaRPr>
        </a:p>
      </dsp:txBody>
      <dsp:txXfrm>
        <a:off x="5550713" y="4013085"/>
        <a:ext cx="420951" cy="372529"/>
      </dsp:txXfrm>
    </dsp:sp>
    <dsp:sp modelId="{0B9405E2-0F6D-4776-9804-7FDAB78AC8AC}">
      <dsp:nvSpPr>
        <dsp:cNvPr id="0" name=""/>
        <dsp:cNvSpPr/>
      </dsp:nvSpPr>
      <dsp:spPr>
        <a:xfrm>
          <a:off x="6247499" y="4171397"/>
          <a:ext cx="1460896" cy="14608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أمراض ومشاكل المسنين</a:t>
          </a:r>
        </a:p>
      </dsp:txBody>
      <dsp:txXfrm>
        <a:off x="6461442" y="4385340"/>
        <a:ext cx="1033010" cy="1033010"/>
      </dsp:txXfrm>
    </dsp:sp>
    <dsp:sp modelId="{A65FD2C6-B18B-4597-97ED-E7C08435F1D4}">
      <dsp:nvSpPr>
        <dsp:cNvPr id="0" name=""/>
        <dsp:cNvSpPr/>
      </dsp:nvSpPr>
      <dsp:spPr>
        <a:xfrm rot="4200000">
          <a:off x="4771819" y="4577440"/>
          <a:ext cx="601359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>
            <a:solidFill>
              <a:sysClr val="windowText" lastClr="000000"/>
            </a:solidFill>
          </a:endParaRPr>
        </a:p>
      </dsp:txBody>
      <dsp:txXfrm>
        <a:off x="4831171" y="4616852"/>
        <a:ext cx="420951" cy="372529"/>
      </dsp:txXfrm>
    </dsp:sp>
    <dsp:sp modelId="{E7171C29-87A6-4188-92F3-F28B3D0367DE}">
      <dsp:nvSpPr>
        <dsp:cNvPr id="0" name=""/>
        <dsp:cNvSpPr/>
      </dsp:nvSpPr>
      <dsp:spPr>
        <a:xfrm>
          <a:off x="4791734" y="5392929"/>
          <a:ext cx="1460896" cy="146089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أمراض ومشاكل العمود الفقري</a:t>
          </a:r>
        </a:p>
      </dsp:txBody>
      <dsp:txXfrm>
        <a:off x="5005677" y="5606872"/>
        <a:ext cx="1033010" cy="1033010"/>
      </dsp:txXfrm>
    </dsp:sp>
    <dsp:sp modelId="{EF877A5E-CF91-4A3C-8BFB-9D2C0C4F1D17}">
      <dsp:nvSpPr>
        <dsp:cNvPr id="0" name=""/>
        <dsp:cNvSpPr/>
      </dsp:nvSpPr>
      <dsp:spPr>
        <a:xfrm rot="6600000">
          <a:off x="3770821" y="4577440"/>
          <a:ext cx="601359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>
            <a:solidFill>
              <a:sysClr val="windowText" lastClr="000000"/>
            </a:solidFill>
          </a:endParaRPr>
        </a:p>
      </dsp:txBody>
      <dsp:txXfrm rot="10800000">
        <a:off x="3891877" y="4616852"/>
        <a:ext cx="420951" cy="372529"/>
      </dsp:txXfrm>
    </dsp:sp>
    <dsp:sp modelId="{7364D3A6-AA7A-47E3-84B5-816C844AAA60}">
      <dsp:nvSpPr>
        <dsp:cNvPr id="0" name=""/>
        <dsp:cNvSpPr/>
      </dsp:nvSpPr>
      <dsp:spPr>
        <a:xfrm>
          <a:off x="2891368" y="5392929"/>
          <a:ext cx="1460896" cy="146089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التأهيل قبل وبعد العمليات الجراحية</a:t>
          </a:r>
        </a:p>
      </dsp:txBody>
      <dsp:txXfrm>
        <a:off x="3105311" y="5606872"/>
        <a:ext cx="1033010" cy="1033010"/>
      </dsp:txXfrm>
    </dsp:sp>
    <dsp:sp modelId="{56B8E375-7AC0-482D-9756-3E36C7528134}">
      <dsp:nvSpPr>
        <dsp:cNvPr id="0" name=""/>
        <dsp:cNvSpPr/>
      </dsp:nvSpPr>
      <dsp:spPr>
        <a:xfrm rot="9000000">
          <a:off x="3004012" y="3934011"/>
          <a:ext cx="601359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>
            <a:solidFill>
              <a:sysClr val="windowText" lastClr="000000"/>
            </a:solidFill>
          </a:endParaRPr>
        </a:p>
      </dsp:txBody>
      <dsp:txXfrm rot="10800000">
        <a:off x="3172335" y="4013085"/>
        <a:ext cx="420951" cy="372529"/>
      </dsp:txXfrm>
    </dsp:sp>
    <dsp:sp modelId="{A651319C-F80E-4AB2-B287-D6F65150BBEA}">
      <dsp:nvSpPr>
        <dsp:cNvPr id="0" name=""/>
        <dsp:cNvSpPr/>
      </dsp:nvSpPr>
      <dsp:spPr>
        <a:xfrm>
          <a:off x="1435603" y="4171397"/>
          <a:ext cx="1460896" cy="14608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التأهيل قبل وبعد عمليات بتر الأطراف</a:t>
          </a:r>
        </a:p>
      </dsp:txBody>
      <dsp:txXfrm>
        <a:off x="1649546" y="4385340"/>
        <a:ext cx="1033010" cy="1033010"/>
      </dsp:txXfrm>
    </dsp:sp>
    <dsp:sp modelId="{D582B756-ECD3-479A-BA1F-1B86CF42A6F8}">
      <dsp:nvSpPr>
        <dsp:cNvPr id="0" name=""/>
        <dsp:cNvSpPr/>
      </dsp:nvSpPr>
      <dsp:spPr>
        <a:xfrm rot="11400000">
          <a:off x="2830191" y="2948220"/>
          <a:ext cx="601359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>
            <a:solidFill>
              <a:sysClr val="windowText" lastClr="000000"/>
            </a:solidFill>
          </a:endParaRPr>
        </a:p>
      </dsp:txBody>
      <dsp:txXfrm rot="10800000">
        <a:off x="3009229" y="3088060"/>
        <a:ext cx="420951" cy="372529"/>
      </dsp:txXfrm>
    </dsp:sp>
    <dsp:sp modelId="{8261B999-ADB9-4855-8B42-13F765B2DB4D}">
      <dsp:nvSpPr>
        <dsp:cNvPr id="0" name=""/>
        <dsp:cNvSpPr/>
      </dsp:nvSpPr>
      <dsp:spPr>
        <a:xfrm>
          <a:off x="1105608" y="2299902"/>
          <a:ext cx="1460896" cy="146089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إرشاد المريض بكيفية التعامل مع حالته</a:t>
          </a:r>
          <a:r>
            <a:rPr lang="en-US" sz="1600" kern="1200"/>
            <a:t/>
          </a:r>
          <a:br>
            <a:rPr lang="en-US" sz="1600" kern="1200"/>
          </a:br>
          <a:endParaRPr lang="ar-SA" sz="1600" kern="1200"/>
        </a:p>
      </dsp:txBody>
      <dsp:txXfrm>
        <a:off x="1319551" y="2513845"/>
        <a:ext cx="1033010" cy="1033010"/>
      </dsp:txXfrm>
    </dsp:sp>
    <dsp:sp modelId="{C0841385-2F3F-4117-BEE6-B17F9A596566}">
      <dsp:nvSpPr>
        <dsp:cNvPr id="0" name=""/>
        <dsp:cNvSpPr/>
      </dsp:nvSpPr>
      <dsp:spPr>
        <a:xfrm rot="13800000">
          <a:off x="3330690" y="2081331"/>
          <a:ext cx="601359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>
            <a:solidFill>
              <a:sysClr val="windowText" lastClr="000000"/>
            </a:solidFill>
          </a:endParaRPr>
        </a:p>
      </dsp:txBody>
      <dsp:txXfrm rot="10800000">
        <a:off x="3478876" y="2274607"/>
        <a:ext cx="420951" cy="372529"/>
      </dsp:txXfrm>
    </dsp:sp>
    <dsp:sp modelId="{6FB3CA33-72D4-4B46-B711-50D44C05C993}">
      <dsp:nvSpPr>
        <dsp:cNvPr id="0" name=""/>
        <dsp:cNvSpPr/>
      </dsp:nvSpPr>
      <dsp:spPr>
        <a:xfrm>
          <a:off x="2055791" y="654137"/>
          <a:ext cx="1460896" cy="14608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تعزيز المحافظة على اللياقة الصحية والعضلية </a:t>
          </a:r>
        </a:p>
      </dsp:txBody>
      <dsp:txXfrm>
        <a:off x="2269734" y="868080"/>
        <a:ext cx="1033010" cy="1033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F4988-19ED-407F-91B4-14916C84836A}">
      <dsp:nvSpPr>
        <dsp:cNvPr id="0" name=""/>
        <dsp:cNvSpPr/>
      </dsp:nvSpPr>
      <dsp:spPr>
        <a:xfrm>
          <a:off x="0" y="9"/>
          <a:ext cx="9144000" cy="3657600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F609C0-489D-4DA4-943A-3CB6C8406D98}">
      <dsp:nvSpPr>
        <dsp:cNvPr id="0" name=""/>
        <dsp:cNvSpPr/>
      </dsp:nvSpPr>
      <dsp:spPr>
        <a:xfrm>
          <a:off x="1115626" y="692691"/>
          <a:ext cx="3017519" cy="1792224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ea typeface="Calibri"/>
            </a:rPr>
            <a:t>يعتبر تخصص العلاج الطبيعي من أكثر التخصصات المطلوبة في المجتمع، وخاصةً نتيجة تزايد إصابات الجهاز العضلي الناجمة عن استعمال وسائل التكنولوجيا الحديثة بشكل خاط</a:t>
          </a:r>
          <a:r>
            <a:rPr lang="ar-SY" sz="2000" b="1" kern="1200" dirty="0" smtClean="0">
              <a:ea typeface="Calibri"/>
            </a:rPr>
            <a:t>ئ</a:t>
          </a:r>
          <a:endParaRPr lang="ar-SY" sz="2000" kern="1200" dirty="0"/>
        </a:p>
      </dsp:txBody>
      <dsp:txXfrm>
        <a:off x="1115626" y="692691"/>
        <a:ext cx="3017519" cy="1792224"/>
      </dsp:txXfrm>
    </dsp:sp>
    <dsp:sp modelId="{96A604DD-0C4A-4393-8789-8C500EB1231B}">
      <dsp:nvSpPr>
        <dsp:cNvPr id="0" name=""/>
        <dsp:cNvSpPr/>
      </dsp:nvSpPr>
      <dsp:spPr>
        <a:xfrm>
          <a:off x="4572000" y="1435032"/>
          <a:ext cx="3566160" cy="1792224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تلعب مهنة العلاج الطبيعي دوراً أساسياً في تطوير وتقدم الرعاية الصحية سواءً للأصحاء كطريقة وقائية، أو للمرضى كوسيلة علاجية في مختلف التخصصات الطبية</a:t>
          </a:r>
          <a:endParaRPr lang="ar-SY" sz="2000" b="1" kern="1200" dirty="0"/>
        </a:p>
      </dsp:txBody>
      <dsp:txXfrm>
        <a:off x="4572000" y="1435032"/>
        <a:ext cx="3566160" cy="1792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9AEB2-A434-4B99-99DF-F21C1F7D7C2A}">
      <dsp:nvSpPr>
        <dsp:cNvPr id="0" name=""/>
        <dsp:cNvSpPr/>
      </dsp:nvSpPr>
      <dsp:spPr>
        <a:xfrm>
          <a:off x="3617322" y="204562"/>
          <a:ext cx="1972321" cy="12820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cs typeface="Farsi Simple Bold" pitchFamily="2" charset="-78"/>
            </a:rPr>
            <a:t>محاور المحاضرة:</a:t>
          </a:r>
          <a:endParaRPr lang="ar-SY" sz="3200" b="1" kern="1200" dirty="0">
            <a:cs typeface="Farsi Simple Bold" pitchFamily="2" charset="-78"/>
          </a:endParaRPr>
        </a:p>
      </dsp:txBody>
      <dsp:txXfrm>
        <a:off x="3679904" y="267144"/>
        <a:ext cx="1847157" cy="1156844"/>
      </dsp:txXfrm>
    </dsp:sp>
    <dsp:sp modelId="{605CFD25-9262-4D9A-9B35-F04A20ADB3E7}">
      <dsp:nvSpPr>
        <dsp:cNvPr id="0" name=""/>
        <dsp:cNvSpPr/>
      </dsp:nvSpPr>
      <dsp:spPr>
        <a:xfrm>
          <a:off x="2689540" y="1001832"/>
          <a:ext cx="4232206" cy="4232206"/>
        </a:xfrm>
        <a:custGeom>
          <a:avLst/>
          <a:gdLst/>
          <a:ahLst/>
          <a:cxnLst/>
          <a:rect l="0" t="0" r="0" b="0"/>
          <a:pathLst>
            <a:path>
              <a:moveTo>
                <a:pt x="2909244" y="154262"/>
              </a:moveTo>
              <a:arcTo wR="2116103" hR="2116103" stAng="17520763" swAng="158327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BA863-31A9-41ED-9C2E-8A750CD52068}">
      <dsp:nvSpPr>
        <dsp:cNvPr id="0" name=""/>
        <dsp:cNvSpPr/>
      </dsp:nvSpPr>
      <dsp:spPr>
        <a:xfrm>
          <a:off x="5402769" y="1720400"/>
          <a:ext cx="2462995" cy="1879424"/>
        </a:xfrm>
        <a:prstGeom prst="roundRect">
          <a:avLst/>
        </a:prstGeom>
        <a:gradFill rotWithShape="0">
          <a:gsLst>
            <a:gs pos="0">
              <a:schemeClr val="accent5">
                <a:hueOff val="-612379"/>
                <a:satOff val="90"/>
                <a:lumOff val="-215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612379"/>
                <a:satOff val="90"/>
                <a:lumOff val="-2157"/>
                <a:alphaOff val="0"/>
                <a:tint val="86000"/>
                <a:satMod val="115000"/>
              </a:schemeClr>
            </a:gs>
            <a:gs pos="100000">
              <a:schemeClr val="accent5">
                <a:hueOff val="-612379"/>
                <a:satOff val="90"/>
                <a:lumOff val="-215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612379"/>
              <a:satOff val="90"/>
              <a:lumOff val="-215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solidFill>
                <a:schemeClr val="tx1"/>
              </a:solidFill>
            </a:rPr>
            <a:t>دور العلاج الفيزيائي في الوقاية من الإصابات</a:t>
          </a:r>
          <a:r>
            <a:rPr lang="ar-SY" sz="2400" kern="1200" dirty="0" smtClean="0">
              <a:solidFill>
                <a:schemeClr val="tx1"/>
              </a:solidFill>
            </a:rPr>
            <a:t> </a:t>
          </a:r>
          <a:r>
            <a:rPr lang="ar-SA" sz="2400" kern="1200" dirty="0" smtClean="0">
              <a:solidFill>
                <a:schemeClr val="tx1"/>
              </a:solidFill>
            </a:rPr>
            <a:t>(شخص سليم)</a:t>
          </a:r>
          <a:endParaRPr lang="ar-SY" sz="2400" kern="1200" dirty="0">
            <a:solidFill>
              <a:schemeClr val="tx1"/>
            </a:solidFill>
          </a:endParaRPr>
        </a:p>
      </dsp:txBody>
      <dsp:txXfrm>
        <a:off x="5494515" y="1812146"/>
        <a:ext cx="2279503" cy="1695932"/>
      </dsp:txXfrm>
    </dsp:sp>
    <dsp:sp modelId="{709772E9-EA37-4930-BDF7-D00A82B18AE6}">
      <dsp:nvSpPr>
        <dsp:cNvPr id="0" name=""/>
        <dsp:cNvSpPr/>
      </dsp:nvSpPr>
      <dsp:spPr>
        <a:xfrm>
          <a:off x="2373068" y="619660"/>
          <a:ext cx="4232206" cy="4232206"/>
        </a:xfrm>
        <a:custGeom>
          <a:avLst/>
          <a:gdLst/>
          <a:ahLst/>
          <a:cxnLst/>
          <a:rect l="0" t="0" r="0" b="0"/>
          <a:pathLst>
            <a:path>
              <a:moveTo>
                <a:pt x="4042764" y="2991242"/>
              </a:moveTo>
              <a:arcTo wR="2116103" hR="2116103" stAng="1465727" swAng="1962779"/>
            </a:path>
          </a:pathLst>
        </a:custGeom>
        <a:noFill/>
        <a:ln w="9525" cap="flat" cmpd="sng" algn="ctr">
          <a:solidFill>
            <a:schemeClr val="accent5">
              <a:hueOff val="-612379"/>
              <a:satOff val="90"/>
              <a:lumOff val="-215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04A9F-F8B3-40AA-AF3D-E1A55D15A5DD}">
      <dsp:nvSpPr>
        <dsp:cNvPr id="0" name=""/>
        <dsp:cNvSpPr/>
      </dsp:nvSpPr>
      <dsp:spPr>
        <a:xfrm>
          <a:off x="3516363" y="4015058"/>
          <a:ext cx="2110699" cy="1573550"/>
        </a:xfrm>
        <a:prstGeom prst="roundRect">
          <a:avLst/>
        </a:prstGeom>
        <a:gradFill rotWithShape="0">
          <a:gsLst>
            <a:gs pos="0">
              <a:schemeClr val="accent5">
                <a:hueOff val="-1224758"/>
                <a:satOff val="180"/>
                <a:lumOff val="-431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224758"/>
                <a:satOff val="180"/>
                <a:lumOff val="-4314"/>
                <a:alphaOff val="0"/>
                <a:tint val="86000"/>
                <a:satMod val="115000"/>
              </a:schemeClr>
            </a:gs>
            <a:gs pos="100000">
              <a:schemeClr val="accent5">
                <a:hueOff val="-1224758"/>
                <a:satOff val="180"/>
                <a:lumOff val="-431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224758"/>
              <a:satOff val="180"/>
              <a:lumOff val="-431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>
              <a:solidFill>
                <a:schemeClr val="tx1"/>
              </a:solidFill>
            </a:rPr>
            <a:t>دور العلاج الفيزيائي معالجة الشخص المصاب(آلام مزمنة)</a:t>
          </a:r>
          <a:endParaRPr lang="ar-SY" sz="2100" kern="1200" dirty="0">
            <a:solidFill>
              <a:schemeClr val="tx1"/>
            </a:solidFill>
          </a:endParaRPr>
        </a:p>
      </dsp:txBody>
      <dsp:txXfrm>
        <a:off x="3593177" y="4091872"/>
        <a:ext cx="1957071" cy="1419922"/>
      </dsp:txXfrm>
    </dsp:sp>
    <dsp:sp modelId="{561508AC-D7B8-4EAC-A31D-B7E62615879E}">
      <dsp:nvSpPr>
        <dsp:cNvPr id="0" name=""/>
        <dsp:cNvSpPr/>
      </dsp:nvSpPr>
      <dsp:spPr>
        <a:xfrm>
          <a:off x="2455609" y="569627"/>
          <a:ext cx="4232206" cy="4232206"/>
        </a:xfrm>
        <a:custGeom>
          <a:avLst/>
          <a:gdLst/>
          <a:ahLst/>
          <a:cxnLst/>
          <a:rect l="0" t="0" r="0" b="0"/>
          <a:pathLst>
            <a:path>
              <a:moveTo>
                <a:pt x="1049896" y="3943969"/>
              </a:moveTo>
              <a:arcTo wR="2116103" hR="2116103" stAng="7215318" swAng="2028742"/>
            </a:path>
          </a:pathLst>
        </a:custGeom>
        <a:noFill/>
        <a:ln w="9525" cap="flat" cmpd="sng" algn="ctr">
          <a:solidFill>
            <a:schemeClr val="accent5">
              <a:hueOff val="-1224758"/>
              <a:satOff val="180"/>
              <a:lumOff val="-431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0791A-0D05-43E4-9D4B-C5EAEC611B78}">
      <dsp:nvSpPr>
        <dsp:cNvPr id="0" name=""/>
        <dsp:cNvSpPr/>
      </dsp:nvSpPr>
      <dsp:spPr>
        <a:xfrm>
          <a:off x="1117182" y="1771639"/>
          <a:ext cx="2676853" cy="1828182"/>
        </a:xfrm>
        <a:prstGeom prst="roundRect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tx1"/>
              </a:solidFill>
            </a:rPr>
            <a:t>دور العلاج الفيزيائي في تأهيل الشخص المصاب(طور</a:t>
          </a:r>
          <a:r>
            <a:rPr lang="ar-SY" sz="2000" b="1" kern="1200" dirty="0" smtClean="0">
              <a:solidFill>
                <a:schemeClr val="tx1"/>
              </a:solidFill>
            </a:rPr>
            <a:t> ا</a:t>
          </a:r>
          <a:r>
            <a:rPr lang="ar-SA" sz="2000" b="1" kern="1200" dirty="0" smtClean="0">
              <a:solidFill>
                <a:schemeClr val="tx1"/>
              </a:solidFill>
            </a:rPr>
            <a:t>لتأهيل بعد الانتهاء من الإصابة</a:t>
          </a:r>
          <a:r>
            <a:rPr lang="ar-SA" sz="1900" kern="1200" dirty="0" smtClean="0">
              <a:solidFill>
                <a:schemeClr val="tx1"/>
              </a:solidFill>
            </a:rPr>
            <a:t>)</a:t>
          </a:r>
          <a:endParaRPr lang="ar-SY" sz="1900" kern="1200" dirty="0">
            <a:solidFill>
              <a:schemeClr val="tx1"/>
            </a:solidFill>
          </a:endParaRPr>
        </a:p>
      </dsp:txBody>
      <dsp:txXfrm>
        <a:off x="1206426" y="1860883"/>
        <a:ext cx="2498365" cy="1649694"/>
      </dsp:txXfrm>
    </dsp:sp>
    <dsp:sp modelId="{F62AD2EC-DEFD-4DEA-982E-F3CA6AFB8A93}">
      <dsp:nvSpPr>
        <dsp:cNvPr id="0" name=""/>
        <dsp:cNvSpPr/>
      </dsp:nvSpPr>
      <dsp:spPr>
        <a:xfrm>
          <a:off x="2181399" y="999792"/>
          <a:ext cx="4232206" cy="4232206"/>
        </a:xfrm>
        <a:custGeom>
          <a:avLst/>
          <a:gdLst/>
          <a:ahLst/>
          <a:cxnLst/>
          <a:rect l="0" t="0" r="0" b="0"/>
          <a:pathLst>
            <a:path>
              <a:moveTo>
                <a:pt x="489217" y="762908"/>
              </a:moveTo>
              <a:arcTo wR="2116103" hR="2116103" stAng="13185159" swAng="1871030"/>
            </a:path>
          </a:pathLst>
        </a:custGeom>
        <a:noFill/>
        <a:ln w="9525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AB552-6BDB-4E6C-B971-A4170B998522}">
      <dsp:nvSpPr>
        <dsp:cNvPr id="0" name=""/>
        <dsp:cNvSpPr/>
      </dsp:nvSpPr>
      <dsp:spPr>
        <a:xfrm rot="5400000">
          <a:off x="-262404" y="636718"/>
          <a:ext cx="1749364" cy="122455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1900" b="0" kern="1200" dirty="0" smtClean="0"/>
            <a:t>للفتيان بجيل 13-14 عاماً </a:t>
          </a:r>
          <a:endParaRPr lang="ar-SY" sz="1900" b="0" kern="1200" dirty="0"/>
        </a:p>
      </dsp:txBody>
      <dsp:txXfrm rot="-5400000">
        <a:off x="1" y="986592"/>
        <a:ext cx="1224555" cy="524809"/>
      </dsp:txXfrm>
    </dsp:sp>
    <dsp:sp modelId="{BE8B1740-2F31-49A9-B5FC-953DE1EF8114}">
      <dsp:nvSpPr>
        <dsp:cNvPr id="0" name=""/>
        <dsp:cNvSpPr/>
      </dsp:nvSpPr>
      <dsp:spPr>
        <a:xfrm rot="5400000">
          <a:off x="4200706" y="-2963112"/>
          <a:ext cx="1859637" cy="78119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i="0" u="none" kern="1200" dirty="0" smtClean="0">
              <a:effectLst/>
              <a:ea typeface="Calibri"/>
            </a:rPr>
            <a:t>دافعهم الأساسي من وراء بناء الكتل العضلية، هو دافع "جمالي وتجميلي" فقط. </a:t>
          </a:r>
          <a:endParaRPr lang="ar-SY" sz="1800" b="1" i="0" u="none" kern="1200" dirty="0">
            <a:effectLst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i="0" u="none" kern="1200" dirty="0" smtClean="0">
              <a:effectLst/>
              <a:ea typeface="Calibri"/>
            </a:rPr>
            <a:t>يجب أن يكون الهدف الرئيسي من التمارين الرياضية</a:t>
          </a:r>
          <a:r>
            <a:rPr lang="ar-SY" sz="1800" b="1" i="0" u="none" kern="1200" dirty="0" smtClean="0">
              <a:effectLst/>
              <a:ea typeface="Calibri"/>
            </a:rPr>
            <a:t>:</a:t>
          </a:r>
          <a:r>
            <a:rPr lang="ar-SA" sz="1800" b="1" i="0" u="none" kern="1200" dirty="0" smtClean="0">
              <a:effectLst/>
              <a:ea typeface="Calibri"/>
            </a:rPr>
            <a:t>هو تحسين اللياقة البدنية العامة والقدرة الهوائية</a:t>
          </a:r>
          <a:r>
            <a:rPr lang="en-US" sz="1800" b="1" i="0" u="none" kern="1200" dirty="0" smtClean="0">
              <a:effectLst/>
              <a:ea typeface="Calibri"/>
              <a:cs typeface="Arial"/>
            </a:rPr>
            <a:t> (Aerobic)</a:t>
          </a:r>
          <a:r>
            <a:rPr lang="ar-SA" sz="1800" b="1" i="0" u="none" kern="1200" dirty="0" smtClean="0">
              <a:effectLst/>
              <a:ea typeface="Calibri"/>
            </a:rPr>
            <a:t>، </a:t>
          </a:r>
          <a:endParaRPr lang="ar-SY" sz="1800" b="1" i="0" u="none" kern="1200" dirty="0">
            <a:effectLst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i="0" u="none" kern="1200" dirty="0" smtClean="0">
              <a:effectLst/>
              <a:ea typeface="Calibri"/>
            </a:rPr>
            <a:t>وهما من القدرات الضرورية في مثل هذا الجيل</a:t>
          </a:r>
          <a:r>
            <a:rPr lang="en-US" sz="1800" b="1" i="0" u="none" kern="1200" dirty="0" smtClean="0">
              <a:effectLst/>
              <a:ea typeface="Calibri"/>
              <a:cs typeface="Arial"/>
            </a:rPr>
            <a:t>. </a:t>
          </a:r>
          <a:r>
            <a:rPr lang="en-US" sz="1800" b="1" kern="1200" dirty="0" smtClean="0">
              <a:ea typeface="Calibri"/>
              <a:cs typeface="Arial"/>
            </a:rPr>
            <a:t> </a:t>
          </a:r>
          <a:endParaRPr lang="en-US" sz="1800" b="1" kern="1200" dirty="0">
            <a:ea typeface="Calibri"/>
            <a:cs typeface="Arial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i="0" u="sng" kern="1200" dirty="0" smtClean="0">
              <a:ea typeface="Calibri"/>
            </a:rPr>
            <a:t>عندما يبدأ الفتيان بالتدرب في صالات الرياضة،</a:t>
          </a:r>
          <a:endParaRPr lang="en-US" sz="1800" b="1" i="0" u="sng" kern="1200" dirty="0">
            <a:ea typeface="Calibri"/>
            <a:cs typeface="Arial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kern="1200" dirty="0" smtClean="0">
              <a:ea typeface="Calibri"/>
            </a:rPr>
            <a:t>فإنهم يفعلون ذلك دون وجود إرشاد مناسب، ومن الممكن أن يقوموا برفع أوزان ثقيلة جدا بالنسبة لوزن جسمهم، مما قد يؤدي إلى حدوث </a:t>
          </a:r>
          <a:r>
            <a:rPr lang="ar-SA" sz="1800" b="1" i="0" kern="1200" dirty="0" smtClean="0">
              <a:ea typeface="Calibri"/>
            </a:rPr>
            <a:t>الإصابات</a:t>
          </a:r>
          <a:endParaRPr lang="en-US" sz="1800" b="1" i="0" kern="1200" dirty="0">
            <a:ea typeface="Calibri"/>
            <a:cs typeface="Arial"/>
          </a:endParaRPr>
        </a:p>
      </dsp:txBody>
      <dsp:txXfrm rot="-5400000">
        <a:off x="1224555" y="103819"/>
        <a:ext cx="7721160" cy="1678077"/>
      </dsp:txXfrm>
    </dsp:sp>
    <dsp:sp modelId="{7964E916-15EE-46E2-A3EC-DAAB093177A3}">
      <dsp:nvSpPr>
        <dsp:cNvPr id="0" name=""/>
        <dsp:cNvSpPr/>
      </dsp:nvSpPr>
      <dsp:spPr>
        <a:xfrm rot="5400000">
          <a:off x="-262404" y="2511419"/>
          <a:ext cx="1749364" cy="122455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1800" kern="1200" smtClean="0">
              <a:ea typeface="Calibri"/>
              <a:cs typeface="PT Bold Dusky" pitchFamily="2" charset="-78"/>
            </a:rPr>
            <a:t>عمر </a:t>
          </a:r>
          <a:r>
            <a:rPr lang="ar-SA" sz="1800" kern="1200" smtClean="0">
              <a:ea typeface="Calibri"/>
              <a:cs typeface="PT Bold Dusky" pitchFamily="2" charset="-78"/>
            </a:rPr>
            <a:t>الـ 45 عاماً وما فوق،</a:t>
          </a:r>
          <a:endParaRPr lang="ar-SY" sz="1800" kern="1200" dirty="0">
            <a:cs typeface="PT Bold Dusky" pitchFamily="2" charset="-78"/>
          </a:endParaRPr>
        </a:p>
      </dsp:txBody>
      <dsp:txXfrm rot="-5400000">
        <a:off x="1" y="2861293"/>
        <a:ext cx="1224555" cy="524809"/>
      </dsp:txXfrm>
    </dsp:sp>
    <dsp:sp modelId="{B08FCD45-12CD-428C-BCD9-DB27BA23517E}">
      <dsp:nvSpPr>
        <dsp:cNvPr id="0" name=""/>
        <dsp:cNvSpPr/>
      </dsp:nvSpPr>
      <dsp:spPr>
        <a:xfrm rot="5400000">
          <a:off x="4340198" y="-1061800"/>
          <a:ext cx="1580653" cy="78119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kern="1200" smtClean="0">
              <a:ea typeface="Calibri"/>
            </a:rPr>
            <a:t>تعتبر الإصابات الرياضية أمرا أكثر تعقيداً. </a:t>
          </a:r>
          <a:endParaRPr lang="ar-SY" sz="1800" b="1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kern="1200" smtClean="0">
              <a:ea typeface="Calibri"/>
            </a:rPr>
            <a:t>عند البدء بالتدرب في الصالات الرياضية لأول مرة في هذا الجيل، يكون هؤلاء الأشخاص أكثر عرضة للمخاطر والإصابات المختلفة. </a:t>
          </a:r>
          <a:endParaRPr lang="ar-SY" sz="1800" b="1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kern="1200" smtClean="0">
              <a:ea typeface="Calibri"/>
            </a:rPr>
            <a:t>ومع التقدم بالسن، يزداد الخطر، في حال لم يتم توجيههم وإرشادهم بالشكل الملائم من قبل الأخصائي </a:t>
          </a:r>
          <a:endParaRPr lang="ar-SY" sz="1800" b="1" kern="1200" dirty="0"/>
        </a:p>
      </dsp:txBody>
      <dsp:txXfrm rot="-5400000">
        <a:off x="1224555" y="2131004"/>
        <a:ext cx="7734779" cy="1426331"/>
      </dsp:txXfrm>
    </dsp:sp>
    <dsp:sp modelId="{DEC4B426-788F-48BD-AC9C-C8D9E59E34CE}">
      <dsp:nvSpPr>
        <dsp:cNvPr id="0" name=""/>
        <dsp:cNvSpPr/>
      </dsp:nvSpPr>
      <dsp:spPr>
        <a:xfrm rot="5400000">
          <a:off x="-262404" y="4017233"/>
          <a:ext cx="1749364" cy="122455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smtClean="0">
              <a:ea typeface="Calibri"/>
            </a:rPr>
            <a:t>سن </a:t>
          </a:r>
          <a:r>
            <a:rPr lang="ar-SY" sz="2800" b="1" kern="1200" smtClean="0">
              <a:ea typeface="Calibri"/>
            </a:rPr>
            <a:t>60</a:t>
          </a:r>
          <a:r>
            <a:rPr lang="ar-SA" sz="2800" b="1" kern="1200" smtClean="0">
              <a:ea typeface="Calibri"/>
            </a:rPr>
            <a:t>عاماً، </a:t>
          </a:r>
          <a:endParaRPr lang="ar-SY" sz="2800" b="1" kern="1200" dirty="0"/>
        </a:p>
      </dsp:txBody>
      <dsp:txXfrm rot="-5400000">
        <a:off x="1" y="4367107"/>
        <a:ext cx="1224555" cy="524809"/>
      </dsp:txXfrm>
    </dsp:sp>
    <dsp:sp modelId="{824A50EB-6FC4-4D9F-B865-7BBB17DF5D23}">
      <dsp:nvSpPr>
        <dsp:cNvPr id="0" name=""/>
        <dsp:cNvSpPr/>
      </dsp:nvSpPr>
      <dsp:spPr>
        <a:xfrm rot="5400000">
          <a:off x="4561982" y="588624"/>
          <a:ext cx="1137086" cy="78119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100" b="1" kern="1200" dirty="0" smtClean="0">
              <a:ea typeface="Calibri"/>
            </a:rPr>
            <a:t>يكون هنالك ارتفاع حاد في معدل الإصابات في الأنسجة الرخوة</a:t>
          </a:r>
          <a:r>
            <a:rPr lang="ar-SY" sz="2100" b="1" kern="1200" dirty="0" smtClean="0">
              <a:ea typeface="Calibri"/>
            </a:rPr>
            <a:t>.</a:t>
          </a:r>
          <a:endParaRPr lang="ar-SY" sz="2100" b="1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100" b="1" kern="1200" dirty="0" smtClean="0">
              <a:ea typeface="Calibri"/>
            </a:rPr>
            <a:t>من الممكن ان تحصل إصابة كامنة</a:t>
          </a:r>
          <a:r>
            <a:rPr lang="en-US" sz="2100" b="1" kern="1200" dirty="0" smtClean="0">
              <a:ea typeface="Calibri"/>
              <a:cs typeface="Arial"/>
            </a:rPr>
            <a:t> (Latent) </a:t>
          </a:r>
          <a:r>
            <a:rPr lang="ar-SA" sz="2100" b="1" kern="1200" dirty="0" smtClean="0">
              <a:ea typeface="Calibri"/>
            </a:rPr>
            <a:t>في الظهر، الركبة وغيرها، بحيث من الممكن أن تتفاقم بعد التمارين الغير هادفة لتأهيل الإصابة والجهد المستمر عليها</a:t>
          </a:r>
          <a:r>
            <a:rPr lang="en-US" sz="2100" kern="1200" dirty="0" smtClean="0">
              <a:ea typeface="Calibri"/>
              <a:cs typeface="Arial"/>
            </a:rPr>
            <a:t>.</a:t>
          </a:r>
          <a:endParaRPr lang="ar-SY" sz="2100" kern="1200" dirty="0"/>
        </a:p>
      </dsp:txBody>
      <dsp:txXfrm rot="-5400000">
        <a:off x="1224555" y="3981559"/>
        <a:ext cx="7756432" cy="10260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056C6-6DE1-4593-BF6E-8C4294D7F334}">
      <dsp:nvSpPr>
        <dsp:cNvPr id="0" name=""/>
        <dsp:cNvSpPr/>
      </dsp:nvSpPr>
      <dsp:spPr>
        <a:xfrm>
          <a:off x="0" y="0"/>
          <a:ext cx="9144000" cy="17241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Y" sz="2200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ي</a:t>
          </a:r>
          <a:r>
            <a:rPr kumimoji="0" lang="ar-SA" sz="2200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تخوف ال</a:t>
          </a:r>
          <a:r>
            <a:rPr lang="ar-SY" sz="2200" kern="1200" dirty="0" smtClean="0">
              <a:latin typeface="Calibri" pitchFamily="34" charset="0"/>
              <a:ea typeface="Calibri" pitchFamily="34" charset="0"/>
              <a:cs typeface="Arial" pitchFamily="34" charset="0"/>
            </a:rPr>
            <a:t>رياضيون</a:t>
          </a:r>
          <a:r>
            <a:rPr kumimoji="0" lang="ar-SA" sz="2200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 الذين تعرضوا للإصابات الرياضية من تلقي العلاج</a:t>
          </a:r>
          <a:r>
            <a:rPr kumimoji="0" lang="ar-SY" sz="2200" i="0" u="none" strike="noStrike" kern="1200" cap="none" normalizeH="0" baseline="0" dirty="0" smtClean="0">
              <a:ln/>
              <a:effectLst/>
              <a:latin typeface="Calibri" pitchFamily="34" charset="0"/>
              <a:ea typeface="Calibri" pitchFamily="34" charset="0"/>
              <a:cs typeface="Arial" pitchFamily="34" charset="0"/>
            </a:rPr>
            <a:t> بسبب :</a:t>
          </a:r>
          <a:endParaRPr lang="ar-SY" sz="2200" kern="1200" dirty="0"/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Y" sz="2200" kern="1200" dirty="0" smtClean="0">
              <a:solidFill>
                <a:schemeClr val="tx1"/>
              </a:solidFill>
            </a:rPr>
            <a:t>الخوف من زيادة الوزن </a:t>
          </a:r>
          <a:endParaRPr lang="ar-SY" sz="2200" kern="1200" dirty="0">
            <a:solidFill>
              <a:schemeClr val="tx1"/>
            </a:solidFill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Y" sz="2200" kern="1200" dirty="0" smtClean="0">
              <a:solidFill>
                <a:schemeClr val="tx1"/>
              </a:solidFill>
            </a:rPr>
            <a:t>انخفاض الكتلة العضلية</a:t>
          </a:r>
          <a:endParaRPr lang="ar-SY" sz="2200" kern="1200" dirty="0">
            <a:solidFill>
              <a:schemeClr val="tx1"/>
            </a:solidFill>
          </a:endParaRPr>
        </a:p>
      </dsp:txBody>
      <dsp:txXfrm>
        <a:off x="2001213" y="0"/>
        <a:ext cx="7142786" cy="1724134"/>
      </dsp:txXfrm>
    </dsp:sp>
    <dsp:sp modelId="{68FAC5DE-C8D4-4383-8DC8-B6151CD58407}">
      <dsp:nvSpPr>
        <dsp:cNvPr id="0" name=""/>
        <dsp:cNvSpPr/>
      </dsp:nvSpPr>
      <dsp:spPr>
        <a:xfrm rot="10800000">
          <a:off x="172413" y="172413"/>
          <a:ext cx="1828800" cy="13793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5000" b="-10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4E78C-265C-47A1-A59E-083F01AA605A}">
      <dsp:nvSpPr>
        <dsp:cNvPr id="0" name=""/>
        <dsp:cNvSpPr/>
      </dsp:nvSpPr>
      <dsp:spPr>
        <a:xfrm>
          <a:off x="0" y="1896548"/>
          <a:ext cx="9144000" cy="1724134"/>
        </a:xfrm>
        <a:prstGeom prst="roundRect">
          <a:avLst>
            <a:gd name="adj" fmla="val 10000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500" kern="1200" dirty="0" smtClean="0"/>
            <a:t>إن امتناع الرياضيون من تلقي العلاج أو تأجيله يؤدي إلى: </a:t>
          </a:r>
          <a:endParaRPr lang="ar-SY" sz="2500" kern="1200" dirty="0"/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200" kern="1200" dirty="0" smtClean="0">
              <a:solidFill>
                <a:schemeClr val="bg2">
                  <a:lumMod val="10000"/>
                </a:schemeClr>
              </a:solidFill>
              <a:ea typeface="Calibri"/>
            </a:rPr>
            <a:t>تضرر الأنسجة الرخوة بشكل مزمن، </a:t>
          </a:r>
          <a:endParaRPr lang="ar-SY" sz="2200" kern="1200" dirty="0">
            <a:solidFill>
              <a:schemeClr val="bg2">
                <a:lumMod val="10000"/>
              </a:schemeClr>
            </a:solidFill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200" kern="1200" dirty="0" smtClean="0">
              <a:solidFill>
                <a:schemeClr val="bg2">
                  <a:lumMod val="10000"/>
                </a:schemeClr>
              </a:solidFill>
              <a:ea typeface="Calibri"/>
            </a:rPr>
            <a:t>كما أن الإصابة قد تتفاقم عند الضغط على المنطقة المصابة</a:t>
          </a:r>
          <a:r>
            <a:rPr lang="ar-SA" sz="2000" kern="1200" dirty="0" smtClean="0">
              <a:solidFill>
                <a:schemeClr val="bg2">
                  <a:lumMod val="10000"/>
                </a:schemeClr>
              </a:solidFill>
              <a:ea typeface="Calibri"/>
            </a:rPr>
            <a:t>. </a:t>
          </a:r>
          <a:endParaRPr lang="ar-SY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001213" y="1896548"/>
        <a:ext cx="7142786" cy="1724134"/>
      </dsp:txXfrm>
    </dsp:sp>
    <dsp:sp modelId="{BC94E5DF-B43A-445A-B596-CF46DC4A736A}">
      <dsp:nvSpPr>
        <dsp:cNvPr id="0" name=""/>
        <dsp:cNvSpPr/>
      </dsp:nvSpPr>
      <dsp:spPr>
        <a:xfrm>
          <a:off x="157142" y="2079182"/>
          <a:ext cx="1828800" cy="13793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31C39-1B41-4CA3-A9DD-12B5B5527A80}">
      <dsp:nvSpPr>
        <dsp:cNvPr id="0" name=""/>
        <dsp:cNvSpPr/>
      </dsp:nvSpPr>
      <dsp:spPr>
        <a:xfrm>
          <a:off x="0" y="3793096"/>
          <a:ext cx="9144000" cy="1724134"/>
        </a:xfrm>
        <a:prstGeom prst="roundRect">
          <a:avLst>
            <a:gd name="adj" fmla="val 1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 smtClean="0">
              <a:solidFill>
                <a:prstClr val="black"/>
              </a:solidFill>
              <a:ea typeface="Calibri"/>
            </a:rPr>
            <a:t>على سبيل المثال</a:t>
          </a:r>
          <a:r>
            <a:rPr lang="ar-SY" sz="2200" b="1" kern="1200" dirty="0" smtClean="0">
              <a:solidFill>
                <a:prstClr val="black"/>
              </a:solidFill>
              <a:ea typeface="Calibri"/>
            </a:rPr>
            <a:t>:</a:t>
          </a:r>
        </a:p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 smtClean="0">
              <a:solidFill>
                <a:prstClr val="black"/>
              </a:solidFill>
              <a:ea typeface="Calibri"/>
            </a:rPr>
            <a:t> عند رفع الأثقال وفي التمارين التي تشمل حركات ديناميكية مع مقاومة</a:t>
          </a:r>
          <a:endParaRPr lang="ar-SY" sz="2200" b="1" kern="1200" dirty="0"/>
        </a:p>
      </dsp:txBody>
      <dsp:txXfrm>
        <a:off x="2001213" y="3793096"/>
        <a:ext cx="7142786" cy="1724134"/>
      </dsp:txXfrm>
    </dsp:sp>
    <dsp:sp modelId="{19D00D32-C5DF-400D-A114-ADA5544D03CF}">
      <dsp:nvSpPr>
        <dsp:cNvPr id="0" name=""/>
        <dsp:cNvSpPr/>
      </dsp:nvSpPr>
      <dsp:spPr>
        <a:xfrm>
          <a:off x="172413" y="3965509"/>
          <a:ext cx="1828800" cy="13793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90214-480D-4704-9D2E-6554DC8EA050}">
      <dsp:nvSpPr>
        <dsp:cNvPr id="0" name=""/>
        <dsp:cNvSpPr/>
      </dsp:nvSpPr>
      <dsp:spPr>
        <a:xfrm>
          <a:off x="0" y="4485295"/>
          <a:ext cx="9144000" cy="5886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ea typeface="Calibri"/>
            </a:rPr>
            <a:t>والرغبة باللعب أكثر وأسرع وبناء بنية عضلية أكبر مما لا تسمح به اللياقة البدنية. </a:t>
          </a:r>
          <a:endParaRPr lang="en-US" sz="2000" kern="1200" dirty="0" smtClean="0">
            <a:ea typeface="Calibri"/>
            <a:cs typeface="Arial"/>
          </a:endParaRPr>
        </a:p>
      </dsp:txBody>
      <dsp:txXfrm>
        <a:off x="0" y="4485295"/>
        <a:ext cx="9144000" cy="588692"/>
      </dsp:txXfrm>
    </dsp:sp>
    <dsp:sp modelId="{667E222E-1DC6-448A-888A-6C51C7E25CE5}">
      <dsp:nvSpPr>
        <dsp:cNvPr id="0" name=""/>
        <dsp:cNvSpPr/>
      </dsp:nvSpPr>
      <dsp:spPr>
        <a:xfrm rot="10800000">
          <a:off x="0" y="3588716"/>
          <a:ext cx="9144000" cy="90540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ea typeface="Calibri"/>
            </a:rPr>
            <a:t>و تمارين الإحماء الغير كافية</a:t>
          </a:r>
          <a:endParaRPr lang="en-US" sz="2000" kern="1200" dirty="0" smtClean="0">
            <a:ea typeface="Calibri"/>
            <a:cs typeface="Arial"/>
          </a:endParaRPr>
        </a:p>
      </dsp:txBody>
      <dsp:txXfrm rot="10800000">
        <a:off x="0" y="3588716"/>
        <a:ext cx="9144000" cy="588308"/>
      </dsp:txXfrm>
    </dsp:sp>
    <dsp:sp modelId="{FE6B4F8B-1235-4D7B-B7AD-5D6089FCCBE4}">
      <dsp:nvSpPr>
        <dsp:cNvPr id="0" name=""/>
        <dsp:cNvSpPr/>
      </dsp:nvSpPr>
      <dsp:spPr>
        <a:xfrm rot="10800000">
          <a:off x="0" y="2692137"/>
          <a:ext cx="9144000" cy="90540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ea typeface="Calibri"/>
            </a:rPr>
            <a:t>كلعبة كرة القدم وكرة السلة، اللتين تخبئان في طياتها مخاطر العديد من الإصابات، بسبب قلة اللياقة البدنية،</a:t>
          </a:r>
          <a:endParaRPr lang="ar-SY" sz="2000" kern="1200" dirty="0"/>
        </a:p>
      </dsp:txBody>
      <dsp:txXfrm rot="10800000">
        <a:off x="0" y="2692137"/>
        <a:ext cx="9144000" cy="588308"/>
      </dsp:txXfrm>
    </dsp:sp>
    <dsp:sp modelId="{A0E1B7BF-5527-4051-9A09-1BE03831BBB7}">
      <dsp:nvSpPr>
        <dsp:cNvPr id="0" name=""/>
        <dsp:cNvSpPr/>
      </dsp:nvSpPr>
      <dsp:spPr>
        <a:xfrm rot="10800000">
          <a:off x="0" y="1795558"/>
          <a:ext cx="9144000" cy="905409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ea typeface="Calibri"/>
            </a:rPr>
            <a:t>بالإضافة  عندما نمارس الألعاب الرياضية الأخرى </a:t>
          </a:r>
          <a:r>
            <a:rPr lang="ar-SA" sz="2000" b="1" kern="1200" dirty="0" smtClean="0">
              <a:ea typeface="Calibri"/>
            </a:rPr>
            <a:t>:</a:t>
          </a:r>
          <a:endParaRPr lang="en-US" sz="2000" b="1" kern="1200" dirty="0">
            <a:ea typeface="Calibri"/>
            <a:cs typeface="Arial"/>
          </a:endParaRPr>
        </a:p>
      </dsp:txBody>
      <dsp:txXfrm rot="10800000">
        <a:off x="0" y="1795558"/>
        <a:ext cx="9144000" cy="588308"/>
      </dsp:txXfrm>
    </dsp:sp>
    <dsp:sp modelId="{0A7024C3-41B3-4B5C-82EE-D2683FC09CE1}">
      <dsp:nvSpPr>
        <dsp:cNvPr id="0" name=""/>
        <dsp:cNvSpPr/>
      </dsp:nvSpPr>
      <dsp:spPr>
        <a:xfrm rot="10800000">
          <a:off x="0" y="882347"/>
          <a:ext cx="9144000" cy="905409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2400" b="1" kern="1200" dirty="0" smtClean="0">
              <a:ea typeface="Calibri"/>
            </a:rPr>
            <a:t>و</a:t>
          </a:r>
          <a:r>
            <a:rPr lang="ar-SA" sz="2400" b="1" kern="1200" dirty="0" smtClean="0">
              <a:ea typeface="Calibri"/>
            </a:rPr>
            <a:t>ممارسة الأنشطة اليومية والأنسجة لا تمتلك القدرة والمرونة الكافية </a:t>
          </a:r>
          <a:r>
            <a:rPr lang="ar-SA" sz="1400" kern="1200" dirty="0" smtClean="0">
              <a:ea typeface="Calibri"/>
            </a:rPr>
            <a:t>.</a:t>
          </a:r>
          <a:endParaRPr lang="en-US" sz="1400" kern="1200" dirty="0">
            <a:ea typeface="Calibri"/>
            <a:cs typeface="Arial"/>
          </a:endParaRPr>
        </a:p>
      </dsp:txBody>
      <dsp:txXfrm rot="10800000">
        <a:off x="0" y="882347"/>
        <a:ext cx="9144000" cy="588308"/>
      </dsp:txXfrm>
    </dsp:sp>
    <dsp:sp modelId="{FD839325-C97E-4898-BA12-506E39DF88B0}">
      <dsp:nvSpPr>
        <dsp:cNvPr id="0" name=""/>
        <dsp:cNvSpPr/>
      </dsp:nvSpPr>
      <dsp:spPr>
        <a:xfrm rot="10800000">
          <a:off x="0" y="2401"/>
          <a:ext cx="9144000" cy="905409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rgbClr val="FFFF00"/>
              </a:solidFill>
              <a:ea typeface="Calibri"/>
            </a:rPr>
            <a:t>لا لسنا معرضين للإصابة في صالات الرياضة فحسب</a:t>
          </a:r>
          <a:r>
            <a:rPr lang="ar-SA" sz="2800" kern="1200" dirty="0" smtClean="0">
              <a:ea typeface="Calibri"/>
            </a:rPr>
            <a:t>،</a:t>
          </a:r>
          <a:endParaRPr lang="ar-SY" sz="2800" kern="1200" dirty="0"/>
        </a:p>
      </dsp:txBody>
      <dsp:txXfrm rot="-10800000">
        <a:off x="0" y="2401"/>
        <a:ext cx="9144000" cy="317798"/>
      </dsp:txXfrm>
    </dsp:sp>
    <dsp:sp modelId="{EE1FC779-2D8C-4A7B-9EEB-4C0BC5578602}">
      <dsp:nvSpPr>
        <dsp:cNvPr id="0" name=""/>
        <dsp:cNvSpPr/>
      </dsp:nvSpPr>
      <dsp:spPr>
        <a:xfrm>
          <a:off x="0" y="320199"/>
          <a:ext cx="9144000" cy="2707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dirty="0" smtClean="0">
              <a:solidFill>
                <a:schemeClr val="bg1"/>
              </a:solidFill>
              <a:ea typeface="Calibri"/>
            </a:rPr>
            <a:t>بل عندما نقوم بإجهاد العضلات بالأعباء المنزلية</a:t>
          </a:r>
          <a:endParaRPr lang="en-US" sz="2400" b="0" kern="1200" dirty="0">
            <a:solidFill>
              <a:schemeClr val="bg1"/>
            </a:solidFill>
            <a:ea typeface="Calibri"/>
            <a:cs typeface="Arial"/>
          </a:endParaRPr>
        </a:p>
      </dsp:txBody>
      <dsp:txXfrm>
        <a:off x="0" y="320199"/>
        <a:ext cx="9144000" cy="2707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1D8F3-3D11-498D-AEDE-BF39CA31E07D}">
      <dsp:nvSpPr>
        <dsp:cNvPr id="0" name=""/>
        <dsp:cNvSpPr/>
      </dsp:nvSpPr>
      <dsp:spPr>
        <a:xfrm>
          <a:off x="-5980403" y="-915725"/>
          <a:ext cx="7124038" cy="7124038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8E5F3-3AD4-43B0-860E-045E790E64BA}">
      <dsp:nvSpPr>
        <dsp:cNvPr id="0" name=""/>
        <dsp:cNvSpPr/>
      </dsp:nvSpPr>
      <dsp:spPr>
        <a:xfrm>
          <a:off x="371275" y="240601"/>
          <a:ext cx="8702068" cy="4809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786" tIns="40640" rIns="40640" bIns="40640" numCol="1" spcCol="1270" anchor="ctr" anchorCtr="0">
          <a:noAutofit/>
        </a:bodyPr>
        <a:lstStyle/>
        <a:p>
          <a:pPr lvl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>
              <a:solidFill>
                <a:schemeClr val="tx1"/>
              </a:solidFill>
              <a:ea typeface="Calibri"/>
            </a:rPr>
            <a:t>من المستحسن القيام بنشاط بدني أكثر من مرة أسبوعياً، وعدم التخلي عن تمارين الإحماء الديناميكية </a:t>
          </a:r>
          <a:r>
            <a:rPr lang="ar-SA" sz="1600" b="1" kern="1200" dirty="0" err="1" smtClean="0">
              <a:solidFill>
                <a:schemeClr val="tx1"/>
              </a:solidFill>
              <a:ea typeface="Calibri"/>
            </a:rPr>
            <a:t>الموصى</a:t>
          </a:r>
          <a:r>
            <a:rPr lang="ar-SA" sz="1600" b="1" kern="1200" dirty="0" smtClean="0">
              <a:solidFill>
                <a:schemeClr val="tx1"/>
              </a:solidFill>
              <a:ea typeface="Calibri"/>
            </a:rPr>
            <a:t> بها التي تشمل الهرولة وتمارين التمطيط و تغيير الوضعية.</a:t>
          </a:r>
          <a:r>
            <a:rPr lang="en-US" sz="1600" b="1" kern="1200" dirty="0" smtClean="0">
              <a:solidFill>
                <a:schemeClr val="tx1"/>
              </a:solidFill>
              <a:ea typeface="Calibri"/>
            </a:rPr>
            <a:t> </a:t>
          </a:r>
          <a:endParaRPr lang="ar-SY" sz="1600" b="1" kern="1200" dirty="0">
            <a:solidFill>
              <a:schemeClr val="tx1"/>
            </a:solidFill>
          </a:endParaRPr>
        </a:p>
      </dsp:txBody>
      <dsp:txXfrm>
        <a:off x="371275" y="240601"/>
        <a:ext cx="8702068" cy="480990"/>
      </dsp:txXfrm>
    </dsp:sp>
    <dsp:sp modelId="{B7349BCC-B9AC-481A-82D6-D73469AEE7D5}">
      <dsp:nvSpPr>
        <dsp:cNvPr id="0" name=""/>
        <dsp:cNvSpPr/>
      </dsp:nvSpPr>
      <dsp:spPr>
        <a:xfrm>
          <a:off x="70656" y="180477"/>
          <a:ext cx="601237" cy="6012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B392BD-49B5-4757-A855-D9C2FFEB5141}">
      <dsp:nvSpPr>
        <dsp:cNvPr id="0" name=""/>
        <dsp:cNvSpPr/>
      </dsp:nvSpPr>
      <dsp:spPr>
        <a:xfrm>
          <a:off x="806855" y="962510"/>
          <a:ext cx="8266488" cy="4809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786" tIns="50800" rIns="50800" bIns="50800" numCol="1" spcCol="1270" anchor="ctr" anchorCtr="0">
          <a:noAutofit/>
        </a:bodyPr>
        <a:lstStyle/>
        <a:p>
          <a:pPr lvl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tx1"/>
              </a:solidFill>
              <a:ea typeface="Calibri"/>
            </a:rPr>
            <a:t>الهرولة في المكان- لمدة 10دقيقة</a:t>
          </a:r>
          <a:r>
            <a:rPr lang="en-US" sz="2000" b="1" kern="1200" dirty="0" smtClean="0">
              <a:solidFill>
                <a:schemeClr val="tx1"/>
              </a:solidFill>
              <a:ea typeface="Calibri"/>
              <a:cs typeface="Arial"/>
            </a:rPr>
            <a:t>.</a:t>
          </a:r>
          <a:endParaRPr lang="ar-SY" sz="2000" b="1" kern="1200" dirty="0">
            <a:solidFill>
              <a:schemeClr val="tx1"/>
            </a:solidFill>
          </a:endParaRPr>
        </a:p>
      </dsp:txBody>
      <dsp:txXfrm>
        <a:off x="806855" y="962510"/>
        <a:ext cx="8266488" cy="480990"/>
      </dsp:txXfrm>
    </dsp:sp>
    <dsp:sp modelId="{CD694286-65CE-4576-AC8C-2724A3D0426D}">
      <dsp:nvSpPr>
        <dsp:cNvPr id="0" name=""/>
        <dsp:cNvSpPr/>
      </dsp:nvSpPr>
      <dsp:spPr>
        <a:xfrm>
          <a:off x="514376" y="972105"/>
          <a:ext cx="601237" cy="6012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BD58D2-AB1A-4951-BF55-95FCE5E9BD3D}">
      <dsp:nvSpPr>
        <dsp:cNvPr id="0" name=""/>
        <dsp:cNvSpPr/>
      </dsp:nvSpPr>
      <dsp:spPr>
        <a:xfrm>
          <a:off x="1045550" y="1683889"/>
          <a:ext cx="8027793" cy="4809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786" tIns="50800" rIns="50800" bIns="50800" numCol="1" spcCol="1270" anchor="ctr" anchorCtr="0">
          <a:noAutofit/>
        </a:bodyPr>
        <a:lstStyle/>
        <a:p>
          <a:pPr lvl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tx1"/>
              </a:solidFill>
              <a:ea typeface="Calibri"/>
            </a:rPr>
            <a:t>المشي المدموج بتمارين</a:t>
          </a:r>
          <a:r>
            <a:rPr lang="en-US" sz="2000" b="1" kern="1200" dirty="0" smtClean="0">
              <a:solidFill>
                <a:schemeClr val="tx1"/>
              </a:solidFill>
              <a:ea typeface="Calibri"/>
              <a:cs typeface="Arial"/>
            </a:rPr>
            <a:t> </a:t>
          </a:r>
          <a:r>
            <a:rPr lang="ar-SA" sz="2000" b="1" kern="1200" dirty="0" smtClean="0">
              <a:solidFill>
                <a:schemeClr val="tx1"/>
              </a:solidFill>
              <a:ea typeface="Calibri"/>
            </a:rPr>
            <a:t>أخرى</a:t>
          </a:r>
          <a:r>
            <a:rPr lang="ar-SY" sz="2000" b="1" kern="1200" dirty="0" smtClean="0">
              <a:solidFill>
                <a:schemeClr val="tx1"/>
              </a:solidFill>
              <a:ea typeface="Calibri"/>
            </a:rPr>
            <a:t> مثل : </a:t>
          </a:r>
          <a:r>
            <a:rPr lang="ar-SA" sz="2000" b="1" kern="1200" dirty="0" smtClean="0">
              <a:solidFill>
                <a:schemeClr val="tx1"/>
              </a:solidFill>
              <a:ea typeface="Calibri"/>
            </a:rPr>
            <a:t>لمشي مع شد الركبة إلى الصدر كل خطوتين</a:t>
          </a:r>
          <a:r>
            <a:rPr lang="en-US" sz="2000" b="1" kern="1200" dirty="0" smtClean="0">
              <a:solidFill>
                <a:schemeClr val="tx1"/>
              </a:solidFill>
              <a:ea typeface="Calibri"/>
              <a:cs typeface="Arial"/>
            </a:rPr>
            <a:t>.</a:t>
          </a:r>
          <a:endParaRPr lang="en-US" sz="2000" b="1" kern="1200" dirty="0">
            <a:solidFill>
              <a:schemeClr val="tx1"/>
            </a:solidFill>
            <a:ea typeface="Calibri"/>
            <a:cs typeface="Arial"/>
          </a:endParaRPr>
        </a:p>
      </dsp:txBody>
      <dsp:txXfrm>
        <a:off x="1045550" y="1683889"/>
        <a:ext cx="8027793" cy="480990"/>
      </dsp:txXfrm>
    </dsp:sp>
    <dsp:sp modelId="{95778AA1-ED91-4F56-8BF7-7C1FC7361DEB}">
      <dsp:nvSpPr>
        <dsp:cNvPr id="0" name=""/>
        <dsp:cNvSpPr/>
      </dsp:nvSpPr>
      <dsp:spPr>
        <a:xfrm rot="5880000" flipH="1" flipV="1">
          <a:off x="331454" y="3819330"/>
          <a:ext cx="601237" cy="601237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2000"/>
                    </a14:imgEffect>
                  </a14:imgLayer>
                </a14:imgProps>
              </a:ext>
            </a:extLst>
          </a:blip>
          <a:stretch>
            <a:fillRect l="-4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F0E169-C6A8-4267-8E3F-95947ACF75AE}">
      <dsp:nvSpPr>
        <dsp:cNvPr id="0" name=""/>
        <dsp:cNvSpPr/>
      </dsp:nvSpPr>
      <dsp:spPr>
        <a:xfrm>
          <a:off x="1121764" y="2405798"/>
          <a:ext cx="7951579" cy="48099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786" tIns="50800" rIns="50800" bIns="50800" numCol="1" spcCol="1270" anchor="ctr" anchorCtr="0">
          <a:noAutofit/>
        </a:bodyPr>
        <a:lstStyle/>
        <a:p>
          <a:pPr lvl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tx1"/>
              </a:solidFill>
              <a:ea typeface="Calibri"/>
            </a:rPr>
            <a:t>الركض ورفع القدمين باتجاه الأرداف</a:t>
          </a:r>
          <a:r>
            <a:rPr lang="en-US" sz="2000" b="1" kern="1200" dirty="0" smtClean="0">
              <a:solidFill>
                <a:schemeClr val="tx1"/>
              </a:solidFill>
              <a:ea typeface="Calibri"/>
              <a:cs typeface="Arial"/>
            </a:rPr>
            <a:t>.</a:t>
          </a:r>
          <a:r>
            <a:rPr lang="ar-SA" sz="2000" b="1" kern="1200" dirty="0" smtClean="0">
              <a:solidFill>
                <a:schemeClr val="tx1"/>
              </a:solidFill>
              <a:ea typeface="Calibri"/>
            </a:rPr>
            <a:t>الركض إلى الامام مع رفع الركبتين باتجاه الصدر</a:t>
          </a:r>
          <a:endParaRPr lang="en-US" sz="2000" b="1" kern="1200" dirty="0">
            <a:solidFill>
              <a:schemeClr val="tx1"/>
            </a:solidFill>
            <a:ea typeface="Calibri"/>
            <a:cs typeface="Arial"/>
          </a:endParaRPr>
        </a:p>
      </dsp:txBody>
      <dsp:txXfrm>
        <a:off x="1121764" y="2405798"/>
        <a:ext cx="7951579" cy="480990"/>
      </dsp:txXfrm>
    </dsp:sp>
    <dsp:sp modelId="{2CFCE86B-22E2-42B8-A36F-D0C8EEDFB1A7}">
      <dsp:nvSpPr>
        <dsp:cNvPr id="0" name=""/>
        <dsp:cNvSpPr/>
      </dsp:nvSpPr>
      <dsp:spPr>
        <a:xfrm>
          <a:off x="670979" y="1764193"/>
          <a:ext cx="601237" cy="60123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8150FC-86C7-44E5-B19E-2E1A03129D39}">
      <dsp:nvSpPr>
        <dsp:cNvPr id="0" name=""/>
        <dsp:cNvSpPr/>
      </dsp:nvSpPr>
      <dsp:spPr>
        <a:xfrm>
          <a:off x="1045550" y="3127707"/>
          <a:ext cx="8027793" cy="4809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786" tIns="50800" rIns="50800" bIns="50800" numCol="1" spcCol="1270" anchor="ctr" anchorCtr="0">
          <a:noAutofit/>
        </a:bodyPr>
        <a:lstStyle/>
        <a:p>
          <a:pPr lvl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tx1"/>
              </a:solidFill>
              <a:ea typeface="Calibri"/>
            </a:rPr>
            <a:t>بالمجمل، يحتاج كل شخص منا لنحو 5 دقائق الإحماء مقابل كل نصف ساعة من النشاط</a:t>
          </a:r>
          <a:endParaRPr lang="ar-SY" sz="2000" b="1" kern="1200" dirty="0">
            <a:solidFill>
              <a:schemeClr val="tx1"/>
            </a:solidFill>
          </a:endParaRPr>
        </a:p>
      </dsp:txBody>
      <dsp:txXfrm>
        <a:off x="1045550" y="3127707"/>
        <a:ext cx="8027793" cy="480990"/>
      </dsp:txXfrm>
    </dsp:sp>
    <dsp:sp modelId="{84F01C2A-AD98-4C60-A7E9-5AE5AED784D1}">
      <dsp:nvSpPr>
        <dsp:cNvPr id="0" name=""/>
        <dsp:cNvSpPr/>
      </dsp:nvSpPr>
      <dsp:spPr>
        <a:xfrm>
          <a:off x="744931" y="3067584"/>
          <a:ext cx="601237" cy="60123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FB7B6F-BD5A-4BF9-9957-C0D0C1C67A04}">
      <dsp:nvSpPr>
        <dsp:cNvPr id="0" name=""/>
        <dsp:cNvSpPr/>
      </dsp:nvSpPr>
      <dsp:spPr>
        <a:xfrm>
          <a:off x="806855" y="3849087"/>
          <a:ext cx="8266488" cy="480990"/>
        </a:xfrm>
        <a:prstGeom prst="rect">
          <a:avLst/>
        </a:prstGeom>
        <a:gradFill rotWithShape="0">
          <a:gsLst>
            <a:gs pos="20400">
              <a:srgbClr val="1D82CC"/>
            </a:gs>
            <a:gs pos="80416">
              <a:srgbClr val="7FBFEF"/>
            </a:gs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786" tIns="45720" rIns="45720" bIns="45720" numCol="1" spcCol="1270" anchor="ctr" anchorCtr="0">
          <a:noAutofit/>
        </a:bodyPr>
        <a:lstStyle/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  <a:ea typeface="Calibri"/>
            </a:rPr>
            <a:t>تعتبر عملية الإحماء الديناميكي أمرا ضرورياً  قبل التدريب، لأنها تهدف لتقليل مخاطر التعرض للإصابة. </a:t>
          </a:r>
          <a:endParaRPr lang="ar-SY" sz="1800" b="1" kern="1200" dirty="0">
            <a:solidFill>
              <a:schemeClr val="tx1"/>
            </a:solidFill>
          </a:endParaRPr>
        </a:p>
      </dsp:txBody>
      <dsp:txXfrm>
        <a:off x="806855" y="3849087"/>
        <a:ext cx="8266488" cy="480990"/>
      </dsp:txXfrm>
    </dsp:sp>
    <dsp:sp modelId="{2061843A-EBB9-4348-96C3-D8782C4EAD84}">
      <dsp:nvSpPr>
        <dsp:cNvPr id="0" name=""/>
        <dsp:cNvSpPr/>
      </dsp:nvSpPr>
      <dsp:spPr>
        <a:xfrm>
          <a:off x="670981" y="2412267"/>
          <a:ext cx="601237" cy="601237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83F67C-4E7C-4A25-823E-20B03E4F9CD0}">
      <dsp:nvSpPr>
        <dsp:cNvPr id="0" name=""/>
        <dsp:cNvSpPr/>
      </dsp:nvSpPr>
      <dsp:spPr>
        <a:xfrm>
          <a:off x="371275" y="4570996"/>
          <a:ext cx="8702068" cy="4809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786" tIns="40640" rIns="40640" bIns="40640" numCol="1" spcCol="1270" anchor="ctr" anchorCtr="0">
          <a:noAutofit/>
        </a:bodyPr>
        <a:lstStyle/>
        <a:p>
          <a:pPr lvl="0" algn="l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>
              <a:solidFill>
                <a:schemeClr val="tx1"/>
              </a:solidFill>
              <a:ea typeface="Calibri"/>
            </a:rPr>
            <a:t>ليست هنالك أهمية كبيرة لتمارين الشد (الليونة) قبل التدريب، بل من المفضل القيام بهذه التمارين عند الانتهاء من التدريب، بغية الحفاظ على مجال والتأكد من عدم تراكم</a:t>
          </a:r>
          <a:r>
            <a:rPr lang="en-US" sz="1600" b="1" kern="1200" dirty="0" smtClean="0">
              <a:solidFill>
                <a:schemeClr val="tx1"/>
              </a:solidFill>
              <a:ea typeface="Calibri"/>
              <a:cs typeface="Arial"/>
            </a:rPr>
            <a:t> </a:t>
          </a:r>
          <a:r>
            <a:rPr lang="ar-SA" sz="1600" b="1" u="sng" kern="1200" dirty="0" smtClean="0">
              <a:solidFill>
                <a:schemeClr val="tx1"/>
              </a:solidFill>
              <a:ea typeface="Calibri"/>
              <a:hlinkClick xmlns:r="http://schemas.openxmlformats.org/officeDocument/2006/relationships" r:id="rId8" tooltip="فحص حمض اللاكتيك"/>
            </a:rPr>
            <a:t>حمض  </a:t>
          </a:r>
          <a:r>
            <a:rPr lang="ar-SA" sz="1600" b="1" u="sng" kern="1200" dirty="0" err="1" smtClean="0">
              <a:solidFill>
                <a:schemeClr val="tx1"/>
              </a:solidFill>
              <a:ea typeface="Calibri"/>
              <a:hlinkClick xmlns:r="http://schemas.openxmlformats.org/officeDocument/2006/relationships" r:id="rId8" tooltip="فحص حمض اللاكتيك"/>
            </a:rPr>
            <a:t>اللاكتيك</a:t>
          </a:r>
          <a:r>
            <a:rPr lang="en-US" sz="1600" b="1" kern="1200" dirty="0" smtClean="0">
              <a:solidFill>
                <a:schemeClr val="tx1"/>
              </a:solidFill>
              <a:ea typeface="Calibri"/>
              <a:cs typeface="Arial"/>
            </a:rPr>
            <a:t> (Lactic acid ) </a:t>
          </a:r>
          <a:r>
            <a:rPr lang="ar-SA" sz="1600" b="1" kern="1200" dirty="0" smtClean="0">
              <a:solidFill>
                <a:schemeClr val="tx1"/>
              </a:solidFill>
              <a:ea typeface="Calibri"/>
            </a:rPr>
            <a:t>في العضلات</a:t>
          </a:r>
          <a:r>
            <a:rPr lang="en-US" sz="1600" b="1" kern="1200" dirty="0" smtClean="0">
              <a:solidFill>
                <a:schemeClr val="tx1"/>
              </a:solidFill>
              <a:ea typeface="Calibri"/>
              <a:cs typeface="Arial"/>
            </a:rPr>
            <a:t>.</a:t>
          </a:r>
          <a:endParaRPr lang="ar-SY" sz="1600" b="1" kern="1200" dirty="0">
            <a:solidFill>
              <a:schemeClr val="tx1"/>
            </a:solidFill>
          </a:endParaRPr>
        </a:p>
      </dsp:txBody>
      <dsp:txXfrm>
        <a:off x="371275" y="4570996"/>
        <a:ext cx="8702068" cy="480990"/>
      </dsp:txXfrm>
    </dsp:sp>
    <dsp:sp modelId="{3B30F4DB-7075-42B4-95B0-2EB755C8D6B2}">
      <dsp:nvSpPr>
        <dsp:cNvPr id="0" name=""/>
        <dsp:cNvSpPr/>
      </dsp:nvSpPr>
      <dsp:spPr>
        <a:xfrm>
          <a:off x="70656" y="4510872"/>
          <a:ext cx="601237" cy="601237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CD33D-FFF9-41EF-BDBF-B5568083D953}">
      <dsp:nvSpPr>
        <dsp:cNvPr id="0" name=""/>
        <dsp:cNvSpPr/>
      </dsp:nvSpPr>
      <dsp:spPr>
        <a:xfrm>
          <a:off x="1663426" y="1568"/>
          <a:ext cx="8626474" cy="1195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900" kern="1200" dirty="0" smtClean="0">
              <a:ea typeface="Calibri"/>
            </a:rPr>
            <a:t>ماهي التمارين الواجب القيام بها خلال ممارسة التمارين؟؟</a:t>
          </a:r>
          <a:endParaRPr lang="ar-SY" sz="3900" kern="1200" dirty="0"/>
        </a:p>
      </dsp:txBody>
      <dsp:txXfrm>
        <a:off x="1698433" y="36575"/>
        <a:ext cx="8556460" cy="1125220"/>
      </dsp:txXfrm>
    </dsp:sp>
    <dsp:sp modelId="{4035D13F-05FD-4CBF-AD2B-90EC9C85F887}">
      <dsp:nvSpPr>
        <dsp:cNvPr id="0" name=""/>
        <dsp:cNvSpPr/>
      </dsp:nvSpPr>
      <dsp:spPr>
        <a:xfrm>
          <a:off x="1710531" y="1398558"/>
          <a:ext cx="1195234" cy="119523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EC516-6868-4D8E-AB0F-8148D5A03619}">
      <dsp:nvSpPr>
        <dsp:cNvPr id="0" name=""/>
        <dsp:cNvSpPr/>
      </dsp:nvSpPr>
      <dsp:spPr>
        <a:xfrm>
          <a:off x="2930375" y="1411945"/>
          <a:ext cx="7359525" cy="1195234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>
              <a:ea typeface="Calibri"/>
            </a:rPr>
            <a:t>الانتباه لإحماء جميع البنى العضلية ابتداءً من تمارين </a:t>
          </a:r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>
              <a:ea typeface="Calibri"/>
            </a:rPr>
            <a:t>(العمود </a:t>
          </a:r>
          <a:r>
            <a:rPr lang="ar-SA" sz="2300" kern="1200" dirty="0" err="1" smtClean="0">
              <a:ea typeface="Calibri"/>
            </a:rPr>
            <a:t>الرقبي</a:t>
          </a:r>
          <a:r>
            <a:rPr lang="ar-SA" sz="2300" kern="1200" dirty="0" smtClean="0">
              <a:ea typeface="Calibri"/>
            </a:rPr>
            <a:t>  ,الأطراف العلوية ,الجذع , الأطراف السفلية).</a:t>
          </a:r>
          <a:endParaRPr lang="ar-SY" sz="2300" kern="1200" dirty="0"/>
        </a:p>
      </dsp:txBody>
      <dsp:txXfrm>
        <a:off x="2988732" y="1470302"/>
        <a:ext cx="7242811" cy="1078520"/>
      </dsp:txXfrm>
    </dsp:sp>
    <dsp:sp modelId="{4A7C9D32-0D58-4C2D-B4D5-36B6B1AE7997}">
      <dsp:nvSpPr>
        <dsp:cNvPr id="0" name=""/>
        <dsp:cNvSpPr/>
      </dsp:nvSpPr>
      <dsp:spPr>
        <a:xfrm>
          <a:off x="1663426" y="2750607"/>
          <a:ext cx="1195234" cy="119523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15EB1-4BE8-4D5F-B98A-6366A74E3A30}">
      <dsp:nvSpPr>
        <dsp:cNvPr id="0" name=""/>
        <dsp:cNvSpPr/>
      </dsp:nvSpPr>
      <dsp:spPr>
        <a:xfrm>
          <a:off x="2930375" y="2750607"/>
          <a:ext cx="7359525" cy="1195234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>
              <a:ea typeface="Calibri"/>
            </a:rPr>
            <a:t>الانتباه للوضعيات المتخذة أثناء القيام بالتمرين.</a:t>
          </a:r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>
              <a:ea typeface="Calibri"/>
            </a:rPr>
            <a:t>(العمود الظهري والركبتين)</a:t>
          </a:r>
          <a:endParaRPr lang="ar-SY" sz="2300" kern="1200" dirty="0"/>
        </a:p>
      </dsp:txBody>
      <dsp:txXfrm>
        <a:off x="2988732" y="2808964"/>
        <a:ext cx="7242811" cy="1078520"/>
      </dsp:txXfrm>
    </dsp:sp>
    <dsp:sp modelId="{75458EF1-6E29-492F-B1BB-6A52D96FECD8}">
      <dsp:nvSpPr>
        <dsp:cNvPr id="0" name=""/>
        <dsp:cNvSpPr/>
      </dsp:nvSpPr>
      <dsp:spPr>
        <a:xfrm>
          <a:off x="1663426" y="4089270"/>
          <a:ext cx="1195234" cy="119523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112DA-2F31-4DE6-AB19-2D96EFDA08AA}">
      <dsp:nvSpPr>
        <dsp:cNvPr id="0" name=""/>
        <dsp:cNvSpPr/>
      </dsp:nvSpPr>
      <dsp:spPr>
        <a:xfrm>
          <a:off x="2930375" y="4089270"/>
          <a:ext cx="7359525" cy="119523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>
              <a:ea typeface="Calibri"/>
            </a:rPr>
            <a:t>التدرج في حمل </a:t>
          </a:r>
          <a:r>
            <a:rPr lang="ar-SA" sz="2300" kern="1200" smtClean="0">
              <a:ea typeface="Calibri"/>
            </a:rPr>
            <a:t>الأوزان (تنظيم </a:t>
          </a:r>
          <a:r>
            <a:rPr lang="ar-SA" sz="2300" kern="1200" dirty="0" smtClean="0">
              <a:ea typeface="Calibri"/>
            </a:rPr>
            <a:t>بروتوكول أسبوعي يتضمن البنى العضلية المستهدفة ,الأوزان , عدد التكرارات)</a:t>
          </a:r>
          <a:endParaRPr lang="ar-SY" sz="2300" kern="1200" dirty="0"/>
        </a:p>
      </dsp:txBody>
      <dsp:txXfrm>
        <a:off x="2988732" y="4147627"/>
        <a:ext cx="7242811" cy="1078520"/>
      </dsp:txXfrm>
    </dsp:sp>
    <dsp:sp modelId="{E6E9186F-5D2C-4B7A-A3DA-06FDA147CEC3}">
      <dsp:nvSpPr>
        <dsp:cNvPr id="0" name=""/>
        <dsp:cNvSpPr/>
      </dsp:nvSpPr>
      <dsp:spPr>
        <a:xfrm>
          <a:off x="1663426" y="5427932"/>
          <a:ext cx="1195234" cy="119523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007C0-B539-4892-A165-96CE55A490EA}">
      <dsp:nvSpPr>
        <dsp:cNvPr id="0" name=""/>
        <dsp:cNvSpPr/>
      </dsp:nvSpPr>
      <dsp:spPr>
        <a:xfrm>
          <a:off x="2930375" y="5427932"/>
          <a:ext cx="7359525" cy="1195234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>
              <a:ea typeface="Calibri"/>
            </a:rPr>
            <a:t>إيقاف النشاط الرياضي بشكل مباشر عند الشعور بالألم لتجنب إجهاد العضلة وعدم حدوث إصابة مزمنة </a:t>
          </a:r>
          <a:endParaRPr lang="ar-SY" sz="2300" kern="1200" dirty="0"/>
        </a:p>
      </dsp:txBody>
      <dsp:txXfrm>
        <a:off x="2988732" y="5486289"/>
        <a:ext cx="7242811" cy="107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6BE396-088C-4C8F-927E-55887E73C9DE}" type="datetimeFigureOut">
              <a:rPr lang="ar-SY" smtClean="0"/>
              <a:t>11/05/1442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2C975A-E3BF-4D50-B403-C5BBF78253E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743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C975A-E3BF-4D50-B403-C5BBF78253E6}" type="slidenum">
              <a:rPr lang="ar-SY" smtClean="0"/>
              <a:t>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6704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5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2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9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7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41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91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7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7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36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2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5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70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86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4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92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88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66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35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1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69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62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0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2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94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55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77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81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4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5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3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9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4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8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0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9785DB-43E4-4E6C-8C7D-849195CB551C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11/05/1442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A3D756-FAA9-439E-9955-797B270C5FD9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teb.com/general-health/%D8%A7%D9%84%D8%A7%D9%84%D9%85" TargetMode="Externa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2000"/>
            <a:lum/>
          </a:blip>
          <a:srcRect/>
          <a:stretch>
            <a:fillRect l="-17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43608" y="1396182"/>
            <a:ext cx="7772400" cy="1846659"/>
          </a:xfrm>
        </p:spPr>
        <p:txBody>
          <a:bodyPr>
            <a:spAutoFit/>
          </a:bodyPr>
          <a:lstStyle/>
          <a:p>
            <a:pPr algn="ctr"/>
            <a:r>
              <a:rPr lang="ar-SY" sz="8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Calibri"/>
                <a:cs typeface="Arabic Typesetting"/>
              </a:rPr>
              <a:t>الأخـصــــائـيـة </a:t>
            </a:r>
            <a:r>
              <a:rPr lang="ar-SY" sz="8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Calibri"/>
                <a:cs typeface="Arabic Typesetting"/>
              </a:rPr>
              <a:t>آلاء محمد أنور </a:t>
            </a:r>
            <a:r>
              <a:rPr lang="ar-SY" sz="8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Calibri"/>
                <a:cs typeface="Arabic Typesetting"/>
              </a:rPr>
              <a:t>الهـبيـــان</a:t>
            </a:r>
            <a:r>
              <a:rPr lang="en-US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Calibri"/>
                <a:cs typeface="Arial"/>
              </a:rPr>
              <a:t/>
            </a:r>
            <a:br>
              <a:rPr lang="en-US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Calibri"/>
                <a:cs typeface="Arial"/>
              </a:rPr>
            </a:br>
            <a:endParaRPr lang="ar-SY" sz="4000" dirty="0">
              <a:solidFill>
                <a:srgbClr val="008BBC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3432" cy="4509120"/>
          </a:xfrm>
        </p:spPr>
        <p:txBody>
          <a:bodyPr>
            <a:normAutofit fontScale="550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Y" sz="1200" b="1" dirty="0">
                <a:solidFill>
                  <a:srgbClr val="00B05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ea typeface="Calibri"/>
              </a:rPr>
              <a:t> </a:t>
            </a:r>
            <a:endParaRPr lang="en-US" sz="900" dirty="0">
              <a:solidFill>
                <a:srgbClr val="00B050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Y" sz="5900" b="1" dirty="0" smtClean="0">
                <a:solidFill>
                  <a:srgbClr val="00B05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ea typeface="Calibri"/>
              </a:rPr>
              <a:t>إعــادة التأهيــل الحركــي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Y" sz="5900" b="1" dirty="0" smtClean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ea typeface="Calibri"/>
              </a:rPr>
              <a:t>مـجـازة </a:t>
            </a:r>
            <a:r>
              <a:rPr lang="ar-SY" sz="5900" b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ea typeface="Calibri"/>
              </a:rPr>
              <a:t>في العـلاج الـفـيـزيائي والتأهيل الطبي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Y" sz="5900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ea typeface="Calibri"/>
                <a:cs typeface="Arial"/>
              </a:rPr>
              <a:t>رئيســــة اللجنــة العلميـــة للعـــلاج الفيزيائــي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Y" sz="5900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ea typeface="Calibri"/>
                <a:cs typeface="Arial"/>
              </a:rPr>
              <a:t>محاضرة معتمدة من قبل نقابة المهن الطبية في حماه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Y" sz="5900" b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ea typeface="Calibri"/>
              </a:rPr>
              <a:t>عـضـو في نـقـابـة المهن الطبية والصحية المساعدة</a:t>
            </a:r>
            <a:endParaRPr lang="ar-SY" sz="5900" b="1" dirty="0">
              <a:solidFill>
                <a:schemeClr val="bg2">
                  <a:lumMod val="75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Y" sz="5900" b="1" dirty="0" smtClean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ea typeface="Calibri"/>
              </a:rPr>
              <a:t>عـضـو </a:t>
            </a:r>
            <a:r>
              <a:rPr lang="ar-SY" sz="5900" b="1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ea typeface="Calibri"/>
              </a:rPr>
              <a:t>في الجـمعـية الـسـورية للمعالجة الفيزيائية </a:t>
            </a:r>
            <a:endParaRPr lang="en-US" sz="5900" b="1" dirty="0">
              <a:solidFill>
                <a:schemeClr val="bg2">
                  <a:lumMod val="75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ea typeface="Calibri"/>
              <a:cs typeface="Arial"/>
            </a:endParaRPr>
          </a:p>
          <a:p>
            <a:pPr algn="ctr"/>
            <a:endParaRPr lang="ar-SY" dirty="0"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32" y="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94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2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" y="10790"/>
            <a:ext cx="3059873" cy="1578436"/>
          </a:xfrm>
          <a:prstGeom prst="rect">
            <a:avLst/>
          </a:prstGeom>
          <a:noFill/>
          <a:effectLst>
            <a:glow rad="1206500">
              <a:schemeClr val="bg1">
                <a:alpha val="40000"/>
              </a:schemeClr>
            </a:glo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059831" y="733"/>
            <a:ext cx="6108463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حالات خاصة(إصابات في </a:t>
            </a:r>
            <a:r>
              <a:rPr kumimoji="0" lang="ar-SA" sz="3400" b="1" i="0" u="none" strike="noStrike" cap="none" spc="0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الصالة الحركية)</a:t>
            </a:r>
            <a:endParaRPr lang="ar-SY" sz="3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587364379"/>
              </p:ext>
            </p:extLst>
          </p:nvPr>
        </p:nvGraphicFramePr>
        <p:xfrm>
          <a:off x="-41" y="1340769"/>
          <a:ext cx="9144000" cy="551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45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Arial"/>
              </a:rPr>
              <a:t/>
            </a:r>
            <a:br>
              <a:rPr lang="en-US" dirty="0">
                <a:ea typeface="Calibri"/>
                <a:cs typeface="Arial"/>
              </a:rPr>
            </a:br>
            <a:endParaRPr lang="ar-SY" dirty="0"/>
          </a:p>
        </p:txBody>
      </p:sp>
      <p:sp>
        <p:nvSpPr>
          <p:cNvPr id="3" name="مستطيل 2"/>
          <p:cNvSpPr/>
          <p:nvPr/>
        </p:nvSpPr>
        <p:spPr>
          <a:xfrm>
            <a:off x="143000" y="27285"/>
            <a:ext cx="9001000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Y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هل نحن معرضين للإصابة في الصالات الرياضية فقط ؟؟</a:t>
            </a: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905114149"/>
              </p:ext>
            </p:extLst>
          </p:nvPr>
        </p:nvGraphicFramePr>
        <p:xfrm>
          <a:off x="0" y="1781611"/>
          <a:ext cx="9144000" cy="507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490493162"/>
              </p:ext>
            </p:extLst>
          </p:nvPr>
        </p:nvGraphicFramePr>
        <p:xfrm>
          <a:off x="0" y="1448780"/>
          <a:ext cx="9144000" cy="529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 useBgFill="1">
        <p:nvSpPr>
          <p:cNvPr id="3" name="وسيلة شرح على شكل سحابة 2"/>
          <p:cNvSpPr/>
          <p:nvPr/>
        </p:nvSpPr>
        <p:spPr>
          <a:xfrm flipH="1">
            <a:off x="1115616" y="0"/>
            <a:ext cx="7776864" cy="1454656"/>
          </a:xfrm>
          <a:prstGeom prst="cloudCallout">
            <a:avLst>
              <a:gd name="adj1" fmla="val 53748"/>
              <a:gd name="adj2" fmla="val 4516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Y" sz="2800" b="1" cap="all" dirty="0" smtClean="0">
                <a:ln/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ea typeface="Calibri"/>
              </a:rPr>
              <a:t>ما</a:t>
            </a:r>
            <a:r>
              <a:rPr lang="ar-SA" sz="2800" b="1" cap="all" dirty="0" smtClean="0">
                <a:ln/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ea typeface="Calibri"/>
              </a:rPr>
              <a:t>ذا </a:t>
            </a:r>
            <a:r>
              <a:rPr lang="ar-SA" sz="2800" b="1" cap="all" dirty="0">
                <a:ln/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ea typeface="Calibri"/>
              </a:rPr>
              <a:t>أفعل قبل التمرين لتجنب </a:t>
            </a:r>
            <a:r>
              <a:rPr lang="ar-SA" sz="2800" b="1" cap="all" dirty="0" smtClean="0">
                <a:ln/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ea typeface="Calibri"/>
              </a:rPr>
              <a:t>الإصابة؟؟</a:t>
            </a:r>
            <a:r>
              <a:rPr lang="ar-SY" sz="2800" b="1" cap="all" dirty="0" smtClean="0">
                <a:ln/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ea typeface="Calibri"/>
              </a:rPr>
              <a:t>  </a:t>
            </a:r>
            <a:endParaRPr lang="en-US" sz="2800" b="1" cap="all" dirty="0">
              <a:ln/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ea typeface="Calibri"/>
              <a:cs typeface="Arial"/>
            </a:endParaRPr>
          </a:p>
        </p:txBody>
      </p:sp>
      <p:sp>
        <p:nvSpPr>
          <p:cNvPr id="4" name="وجه ضاحك 3"/>
          <p:cNvSpPr/>
          <p:nvPr/>
        </p:nvSpPr>
        <p:spPr>
          <a:xfrm>
            <a:off x="4214" y="447249"/>
            <a:ext cx="967386" cy="100740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787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رسم تخطيطي 13"/>
          <p:cNvGraphicFramePr/>
          <p:nvPr>
            <p:extLst>
              <p:ext uri="{D42A27DB-BD31-4B8C-83A1-F6EECF244321}">
                <p14:modId xmlns:p14="http://schemas.microsoft.com/office/powerpoint/2010/main" val="554567364"/>
              </p:ext>
            </p:extLst>
          </p:nvPr>
        </p:nvGraphicFramePr>
        <p:xfrm>
          <a:off x="-1620688" y="116632"/>
          <a:ext cx="1195332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89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541542838"/>
              </p:ext>
            </p:extLst>
          </p:nvPr>
        </p:nvGraphicFramePr>
        <p:xfrm>
          <a:off x="251520" y="1244103"/>
          <a:ext cx="8784976" cy="5655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وجه ضاحك 4"/>
          <p:cNvSpPr/>
          <p:nvPr/>
        </p:nvSpPr>
        <p:spPr>
          <a:xfrm>
            <a:off x="3953650" y="1073224"/>
            <a:ext cx="1296144" cy="108012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43510" y="116632"/>
            <a:ext cx="7316425" cy="6222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Calibri"/>
              </a:rPr>
              <a:t>ماذا أفعل  بعد التمرين للمحافظة على الأداء الصحيح؟؟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ea typeface="Calibri"/>
              <a:cs typeface="Arial"/>
            </a:endParaRPr>
          </a:p>
        </p:txBody>
      </p:sp>
      <p:sp>
        <p:nvSpPr>
          <p:cNvPr id="9" name="وسيلة شرح على شكل سحابة 8"/>
          <p:cNvSpPr/>
          <p:nvPr/>
        </p:nvSpPr>
        <p:spPr>
          <a:xfrm>
            <a:off x="341067" y="-3408"/>
            <a:ext cx="8802933" cy="1076632"/>
          </a:xfrm>
          <a:prstGeom prst="cloudCallout">
            <a:avLst>
              <a:gd name="adj1" fmla="val 13592"/>
              <a:gd name="adj2" fmla="val 1131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52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028" y="910910"/>
            <a:ext cx="8496944" cy="1083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800" b="1" cap="all" dirty="0">
                <a:ln w="0"/>
                <a:solidFill>
                  <a:srgbClr val="FB9705"/>
                </a:solidFill>
                <a:effectLst>
                  <a:reflection blurRad="12700" stA="50000" endPos="50000" dist="5000" dir="5400000" sy="-100000" rotWithShape="0"/>
                </a:effectLst>
                <a:ea typeface="Calibri"/>
              </a:rPr>
              <a:t>يبقى المبدأ الأساسي الذي يجب الاعتماد عليه هو تحقيق الهدف دون تحفيز الإصابات القديمة، ودون التسبب بحصول إصابات جديدة. </a:t>
            </a:r>
            <a:endParaRPr lang="en-US" sz="2800" b="1" cap="all" dirty="0">
              <a:ln w="0"/>
              <a:solidFill>
                <a:srgbClr val="FB9705"/>
              </a:solidFill>
              <a:effectLst>
                <a:reflection blurRad="12700" stA="50000" endPos="50000" dist="5000" dir="5400000" sy="-100000" rotWithShape="0"/>
              </a:effectLst>
              <a:ea typeface="Calibri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2318545"/>
            <a:ext cx="9129486" cy="5104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A" b="1" dirty="0" smtClean="0">
                <a:ea typeface="Calibri"/>
              </a:rPr>
              <a:t>يساهم </a:t>
            </a:r>
            <a:r>
              <a:rPr lang="ar-SA" b="1" dirty="0">
                <a:ea typeface="Calibri"/>
              </a:rPr>
              <a:t>دمج العلاج الفيزيائي مع التأهيل الحركي  في عملية علاج هذه الاصابات، و تحسين جودة العلاج ونجاحه، ويؤدي للحصول على </a:t>
            </a:r>
            <a:r>
              <a:rPr lang="ar-SA" b="1" dirty="0" smtClean="0">
                <a:ea typeface="Calibri"/>
              </a:rPr>
              <a:t>نتائج  </a:t>
            </a:r>
            <a:r>
              <a:rPr lang="ar-SA" b="1" dirty="0">
                <a:ea typeface="Calibri"/>
              </a:rPr>
              <a:t>أفضل وبسرعة أكبر</a:t>
            </a:r>
            <a:r>
              <a:rPr lang="en-US" b="1" dirty="0">
                <a:ea typeface="Calibri"/>
                <a:cs typeface="Arial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A" b="1" dirty="0" smtClean="0">
                <a:ea typeface="Calibri"/>
              </a:rPr>
              <a:t>وندعمها </a:t>
            </a:r>
            <a:r>
              <a:rPr lang="ar-SA" b="1" dirty="0">
                <a:ea typeface="Calibri"/>
              </a:rPr>
              <a:t>بأمثلة عن اضطرابات توازن الهيكل العظمي التي من الممكن أن تسبب مشاكل وتتفاقم أثناء التدريب في صالات الرياضة</a:t>
            </a:r>
            <a:r>
              <a:rPr lang="en-US" b="1" dirty="0">
                <a:ea typeface="Calibri"/>
                <a:cs typeface="Arial"/>
              </a:rPr>
              <a:t>:   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Y" b="1" dirty="0">
                <a:ea typeface="Calibri"/>
              </a:rPr>
              <a:t>مشاكل في العمود الفقري؛</a:t>
            </a:r>
            <a:endParaRPr lang="en-US" b="1" dirty="0">
              <a:ea typeface="Calibri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Y" b="1" dirty="0">
                <a:ea typeface="Calibri"/>
              </a:rPr>
              <a:t>فتق نواة لبية (ديسك رقبي و ديسك قطني )</a:t>
            </a:r>
            <a:endParaRPr lang="en-US" b="1" dirty="0">
              <a:ea typeface="Calibri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Y" b="1" dirty="0">
                <a:ea typeface="Calibri"/>
              </a:rPr>
              <a:t>التهاب أوتار المحفظة المفصلية</a:t>
            </a:r>
            <a:endParaRPr lang="en-US" b="1" dirty="0">
              <a:ea typeface="Calibri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A" b="1" dirty="0">
                <a:ea typeface="Calibri"/>
              </a:rPr>
              <a:t>الجنف</a:t>
            </a:r>
            <a:r>
              <a:rPr lang="en-US" b="1" dirty="0">
                <a:ea typeface="Calibri"/>
                <a:cs typeface="Arial"/>
              </a:rPr>
              <a:t> (Scoliosis) – </a:t>
            </a:r>
            <a:r>
              <a:rPr lang="ar-SY" b="1" dirty="0">
                <a:ea typeface="Calibri"/>
              </a:rPr>
              <a:t> </a:t>
            </a:r>
            <a:endParaRPr lang="ar-SY" b="1" dirty="0" smtClean="0">
              <a:ea typeface="Calibri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A" b="1" dirty="0" smtClean="0">
                <a:ea typeface="Calibri"/>
              </a:rPr>
              <a:t>الحداب</a:t>
            </a:r>
            <a:r>
              <a:rPr lang="en-US" b="1" dirty="0" smtClean="0">
                <a:ea typeface="Calibri"/>
                <a:cs typeface="Arial"/>
              </a:rPr>
              <a:t> </a:t>
            </a:r>
            <a:r>
              <a:rPr lang="en-US" b="1" dirty="0">
                <a:ea typeface="Calibri"/>
                <a:cs typeface="Arial"/>
              </a:rPr>
              <a:t>(Kyphosis) </a:t>
            </a:r>
            <a:r>
              <a:rPr lang="en-US" b="1" dirty="0" smtClean="0">
                <a:ea typeface="Calibri"/>
                <a:cs typeface="Arial"/>
              </a:rPr>
              <a:t>–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Y" b="1" dirty="0">
                <a:ea typeface="Calibri"/>
              </a:rPr>
              <a:t>مشاكل في الركبتين </a:t>
            </a:r>
            <a:endParaRPr lang="en-US" b="1" dirty="0">
              <a:ea typeface="Calibri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Y" b="1" dirty="0">
                <a:ea typeface="Calibri"/>
              </a:rPr>
              <a:t>مشاكل في الكاحلين</a:t>
            </a:r>
            <a:endParaRPr lang="en-US" b="1" dirty="0">
              <a:ea typeface="Calibri"/>
              <a:cs typeface="Arial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ar-SY" sz="2000" b="1" dirty="0"/>
          </a:p>
        </p:txBody>
      </p:sp>
      <p:sp>
        <p:nvSpPr>
          <p:cNvPr id="7" name="سهم إلى اليسار واليمين 6"/>
          <p:cNvSpPr/>
          <p:nvPr/>
        </p:nvSpPr>
        <p:spPr>
          <a:xfrm>
            <a:off x="128486" y="217082"/>
            <a:ext cx="9001000" cy="222005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3075" name="Picture 3" descr="C:\Users\انور\Desktop\صور المحاضرة\العلاج-الطبيع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5508104" cy="3311748"/>
          </a:xfrm>
          <a:prstGeom prst="rect">
            <a:avLst/>
          </a:prstGeom>
          <a:noFill/>
          <a:effectLst>
            <a:glow rad="50800">
              <a:schemeClr val="accent1">
                <a:alpha val="34000"/>
              </a:schemeClr>
            </a:glo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5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188640"/>
            <a:ext cx="8136904" cy="6209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ar-SA" dirty="0" smtClean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dirty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dirty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dirty="0" smtClean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dirty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dirty="0" smtClean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dirty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dirty="0" smtClean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dirty="0" smtClean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dirty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b="1" dirty="0" smtClean="0"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ea typeface="Calibri"/>
              </a:rPr>
              <a:t>يكون  </a:t>
            </a:r>
            <a:r>
              <a:rPr lang="ar-SA" sz="2000" b="1" dirty="0">
                <a:ea typeface="Calibri"/>
              </a:rPr>
              <a:t>في هذه الحالات  مجال للتعاون مع المعالج الفيزيائي الذي يهتم </a:t>
            </a:r>
            <a:r>
              <a:rPr lang="ar-SY" sz="2000" b="1" dirty="0">
                <a:ea typeface="Calibri"/>
              </a:rPr>
              <a:t>بتسكين المناطق المؤلمة </a:t>
            </a:r>
            <a:r>
              <a:rPr lang="ar-SY" sz="2000" b="1" dirty="0" err="1">
                <a:ea typeface="Calibri"/>
              </a:rPr>
              <a:t>وت</a:t>
            </a:r>
            <a:r>
              <a:rPr lang="ar-SA" sz="2000" b="1" dirty="0">
                <a:ea typeface="Calibri"/>
              </a:rPr>
              <a:t>حرير الأنسجة الرخوة وجعل المناطق المصابة  أكثر ليونة لاستعادة الحياة الوظيفية  </a:t>
            </a:r>
            <a:endParaRPr lang="en-US" sz="2000" b="1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ea typeface="Calibri"/>
              </a:rPr>
              <a:t>فبذلك يمكن تكوين  صيغة للتعاون بين المعالج الفيزيائي والمدرب في القاعة الرياضية، </a:t>
            </a:r>
            <a:endParaRPr lang="en-US" sz="2000" b="1" dirty="0">
              <a:ea typeface="Calibri"/>
              <a:cs typeface="Arial"/>
            </a:endParaRPr>
          </a:p>
        </p:txBody>
      </p:sp>
      <p:pic>
        <p:nvPicPr>
          <p:cNvPr id="1027" name="Picture 3" descr="C:\Users\انور\Desktop\صور المحاضرة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77" y="1046636"/>
            <a:ext cx="5410439" cy="3600401"/>
          </a:xfrm>
          <a:prstGeom prst="rect">
            <a:avLst/>
          </a:prstGeom>
          <a:noFill/>
          <a:effectLst>
            <a:glow rad="444500">
              <a:schemeClr val="accent1">
                <a:alpha val="0"/>
              </a:schemeClr>
            </a:glow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5"/>
          <a:stretch/>
        </p:blipFill>
        <p:spPr>
          <a:xfrm>
            <a:off x="308740" y="768609"/>
            <a:ext cx="3398605" cy="388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332656"/>
            <a:ext cx="8780762" cy="621503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</a:rPr>
              <a:t>الدمج بين العلاج الفيزيائي و تمارين اللياقة</a:t>
            </a:r>
            <a:endParaRPr lang="en-US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ea typeface="Calibri"/>
              <a:cs typeface="Arial"/>
            </a:endParaRPr>
          </a:p>
          <a:p>
            <a:pPr marL="571500" indent="-571500" algn="ctr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en-US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ea typeface="Calibri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A" sz="2000" b="1" dirty="0" smtClean="0">
                <a:ea typeface="Calibri"/>
              </a:rPr>
              <a:t>يقوم </a:t>
            </a:r>
            <a:r>
              <a:rPr lang="ar-SA" sz="2000" b="1" dirty="0">
                <a:ea typeface="Calibri"/>
              </a:rPr>
              <a:t>المعالج الفيزيائي  بإجراء فحوص تتعلق بعدة عوامل مثل </a:t>
            </a:r>
            <a:r>
              <a:rPr lang="ar-SA" sz="2000" b="1" dirty="0" smtClean="0">
                <a:ea typeface="Calibri"/>
              </a:rPr>
              <a:t>: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A" sz="2000" b="1" dirty="0" smtClean="0">
                <a:ea typeface="Calibri"/>
              </a:rPr>
              <a:t>شدة </a:t>
            </a:r>
            <a:r>
              <a:rPr lang="ar-SA" sz="2000" b="1" dirty="0">
                <a:ea typeface="Calibri"/>
              </a:rPr>
              <a:t>الألم وتمركزه ومشاكل المفاصل </a:t>
            </a:r>
            <a:endParaRPr lang="en-US" sz="2000" b="1" dirty="0">
              <a:ea typeface="Calibri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A" sz="2000" b="1" dirty="0">
                <a:ea typeface="Calibri"/>
              </a:rPr>
              <a:t>والاصابات الرياضية وثبات المفاصل  ومرونة وقوة </a:t>
            </a:r>
            <a:r>
              <a:rPr lang="ar-SA" sz="2000" b="1" dirty="0" smtClean="0">
                <a:ea typeface="Calibri"/>
              </a:rPr>
              <a:t>العضلات ، </a:t>
            </a:r>
            <a:endParaRPr lang="en-US" sz="2000" b="1" dirty="0" smtClean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A" sz="2000" b="1" dirty="0" smtClean="0">
              <a:ea typeface="Calibri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A" sz="2000" b="1" dirty="0" smtClean="0">
                <a:ea typeface="Calibri"/>
              </a:rPr>
              <a:t>إضافة </a:t>
            </a:r>
            <a:r>
              <a:rPr lang="ar-SA" sz="2000" b="1" dirty="0">
                <a:ea typeface="Calibri"/>
              </a:rPr>
              <a:t>إلى ذلك، بوسعه تشخيص المشاكل الوظيفية التي تقيد المتدرب وتحد من إمكانياته، ووفقا لنتائج هذه الفحوص، يقوم بملاءمة برنامج التدريب الذي سيساعده على تحسين أدائه.</a:t>
            </a:r>
            <a:endParaRPr lang="en-US" sz="2000" b="1" dirty="0">
              <a:ea typeface="Calibri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A" sz="2000" b="1" dirty="0">
                <a:ea typeface="Calibri"/>
              </a:rPr>
              <a:t> كذلك، واعتماداً على نتائج الفحوص المختلفة، بالإمكان إعداد برنامج يهدف لتقوية العضلات الضعيفة </a:t>
            </a:r>
            <a:r>
              <a:rPr lang="ar-SA" sz="2000" b="1" dirty="0" smtClean="0">
                <a:ea typeface="Calibri"/>
              </a:rPr>
              <a:t>وإرخاء العضلات </a:t>
            </a:r>
            <a:r>
              <a:rPr lang="ar-SA" sz="2000" b="1" dirty="0">
                <a:ea typeface="Calibri"/>
              </a:rPr>
              <a:t>المتصلبة</a:t>
            </a:r>
            <a:r>
              <a:rPr lang="en-US" sz="2000" b="1" dirty="0">
                <a:ea typeface="Calibri"/>
                <a:cs typeface="Arial"/>
              </a:rPr>
              <a:t> (muscle fever/ Delayed onset muscle soreness). </a:t>
            </a:r>
            <a:r>
              <a:rPr lang="en-US" sz="2000" b="1" dirty="0" smtClean="0">
                <a:effectLst/>
                <a:latin typeface="Arial"/>
                <a:ea typeface="Calibri"/>
                <a:cs typeface="Arial"/>
              </a:rPr>
              <a:t> </a:t>
            </a:r>
            <a:endParaRPr lang="en-US" sz="2000" b="1" dirty="0">
              <a:ea typeface="Calibri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A" sz="2000" b="1" dirty="0">
                <a:ea typeface="Calibri"/>
              </a:rPr>
              <a:t>وبشكل عام، بإمكان العلاج الفيزيائي والتأهيل الحركي أن يساهم في رفع مستوى التوازن لموازنة المفاصل بشكل خاص، والجسم بشكل عام</a:t>
            </a:r>
            <a:r>
              <a:rPr lang="en-US" sz="2000" b="1" dirty="0">
                <a:ea typeface="Calibri"/>
                <a:cs typeface="Arial"/>
              </a:rPr>
              <a:t>.</a:t>
            </a:r>
          </a:p>
        </p:txBody>
      </p:sp>
      <p:pic>
        <p:nvPicPr>
          <p:cNvPr id="2050" name="Picture 2" descr="C:\Users\انور\Desktop\صور المحاضرة\علاج-طبيعي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" y="1124744"/>
            <a:ext cx="3923929" cy="2668693"/>
          </a:xfrm>
          <a:prstGeom prst="rect">
            <a:avLst/>
          </a:prstGeom>
          <a:noFill/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3240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188640"/>
            <a:ext cx="7632848" cy="6896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ar-SY" sz="4400" dirty="0" smtClean="0">
              <a:solidFill>
                <a:srgbClr val="FF0000"/>
              </a:solidFill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Y" dirty="0" smtClean="0"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ar-SY" sz="2000" dirty="0" smtClean="0">
              <a:solidFill>
                <a:srgbClr val="FF0000"/>
              </a:solidFill>
              <a:latin typeface="Algerian" pitchFamily="82" charset="0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Y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Calibri"/>
              </a:rPr>
              <a:t>التوصيات </a:t>
            </a:r>
            <a:r>
              <a:rPr lang="ar-SY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Calibri"/>
              </a:rPr>
              <a:t>والمقترحات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ea typeface="Calibri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A" sz="2000" b="1" dirty="0" smtClean="0">
                <a:ea typeface="Calibri"/>
              </a:rPr>
              <a:t>في </a:t>
            </a:r>
            <a:r>
              <a:rPr lang="ar-SA" sz="2000" b="1" dirty="0">
                <a:ea typeface="Calibri"/>
              </a:rPr>
              <a:t>حال تعرضتم للإصابة أو كنتم تشعرون بألم أو بمحدودية الحركة، فاحرصوا، أولاً، على الراحة.</a:t>
            </a:r>
            <a:endParaRPr lang="en-US" sz="2000" b="1" dirty="0">
              <a:ea typeface="Calibri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A" sz="2000" b="1" dirty="0">
                <a:ea typeface="Calibri"/>
              </a:rPr>
              <a:t> في حال لم يزل</a:t>
            </a:r>
            <a:r>
              <a:rPr lang="en-US" sz="2000" b="1" dirty="0">
                <a:ea typeface="Calibri"/>
                <a:cs typeface="Arial"/>
              </a:rPr>
              <a:t> </a:t>
            </a:r>
            <a:r>
              <a:rPr lang="ar-SA" sz="2000" b="1" u="sng" dirty="0">
                <a:solidFill>
                  <a:srgbClr val="0000FF"/>
                </a:solidFill>
                <a:ea typeface="Calibri"/>
                <a:hlinkClick r:id="rId2" tooltip="الالم"/>
              </a:rPr>
              <a:t>الألم</a:t>
            </a:r>
            <a:r>
              <a:rPr lang="ar-SA" sz="2000" b="1" dirty="0">
                <a:ea typeface="Calibri"/>
              </a:rPr>
              <a:t>، لا تكثروا من استخدام العضو المصاب والمؤلم.</a:t>
            </a:r>
            <a:endParaRPr lang="en-US" sz="2000" b="1" dirty="0">
              <a:ea typeface="Calibri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A" sz="2000" b="1" dirty="0">
                <a:ea typeface="Calibri"/>
              </a:rPr>
              <a:t>  عليكم استشارة المعالج الفيزيائي  ليتخذ  القرار حول ما الذي يجب تغييره في التدريب، بغية عدم وقف النشاط البدني بشكل مطلق</a:t>
            </a:r>
            <a:r>
              <a:rPr lang="en-US" sz="2000" b="1" dirty="0">
                <a:ea typeface="Calibri"/>
                <a:cs typeface="Arial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Y" sz="2000" b="1" dirty="0">
                <a:ea typeface="Calibri"/>
              </a:rPr>
              <a:t>فهدفنا استعادة حركة المفاصل الميكانيكية وليس تثبيتها وتحديد حركتها </a:t>
            </a:r>
            <a:endParaRPr lang="en-US" sz="2000" b="1" dirty="0">
              <a:ea typeface="Calibri"/>
              <a:cs typeface="Arial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ar-SA" sz="2000" b="1" dirty="0">
                <a:solidFill>
                  <a:srgbClr val="F10FD1"/>
                </a:solidFill>
                <a:ea typeface="Calibri"/>
              </a:rPr>
              <a:t>وأخيراً، فإن الأهم من كل ذلك هو أن تصغوا إلى جسدكم، وألا تدعوا إصابة بسيطة، تتحول إلى إصابة مزمنة</a:t>
            </a:r>
            <a:r>
              <a:rPr lang="en-US" sz="2000" b="1" dirty="0" smtClean="0">
                <a:solidFill>
                  <a:srgbClr val="F10FD1"/>
                </a:solidFill>
                <a:ea typeface="Calibri"/>
                <a:cs typeface="Arial"/>
              </a:rPr>
              <a:t>.</a:t>
            </a:r>
            <a:endParaRPr lang="ar-SY" sz="2000" b="1" dirty="0" smtClean="0">
              <a:solidFill>
                <a:srgbClr val="F10FD1"/>
              </a:solidFill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b="1" dirty="0">
              <a:solidFill>
                <a:srgbClr val="F10FD1"/>
              </a:solidFill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Y" dirty="0">
                <a:ea typeface="Calibri"/>
              </a:rPr>
              <a:t> </a:t>
            </a:r>
            <a:endParaRPr lang="en-US" dirty="0">
              <a:ea typeface="Calibri"/>
              <a:cs typeface="Arial"/>
            </a:endParaRPr>
          </a:p>
        </p:txBody>
      </p:sp>
      <p:sp>
        <p:nvSpPr>
          <p:cNvPr id="3" name="سحابة 2"/>
          <p:cNvSpPr/>
          <p:nvPr/>
        </p:nvSpPr>
        <p:spPr>
          <a:xfrm>
            <a:off x="2555776" y="28983"/>
            <a:ext cx="6591334" cy="174383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5457"/>
              <a:gd name="connsiteY0" fmla="*/ 14229 h 43219"/>
              <a:gd name="connsiteX1" fmla="*/ 5659 w 45457"/>
              <a:gd name="connsiteY1" fmla="*/ 6766 h 43219"/>
              <a:gd name="connsiteX2" fmla="*/ 14041 w 45457"/>
              <a:gd name="connsiteY2" fmla="*/ 5061 h 43219"/>
              <a:gd name="connsiteX3" fmla="*/ 22492 w 45457"/>
              <a:gd name="connsiteY3" fmla="*/ 3291 h 43219"/>
              <a:gd name="connsiteX4" fmla="*/ 25785 w 45457"/>
              <a:gd name="connsiteY4" fmla="*/ 59 h 43219"/>
              <a:gd name="connsiteX5" fmla="*/ 29869 w 45457"/>
              <a:gd name="connsiteY5" fmla="*/ 2340 h 43219"/>
              <a:gd name="connsiteX6" fmla="*/ 35499 w 45457"/>
              <a:gd name="connsiteY6" fmla="*/ 549 h 43219"/>
              <a:gd name="connsiteX7" fmla="*/ 38354 w 45457"/>
              <a:gd name="connsiteY7" fmla="*/ 5435 h 43219"/>
              <a:gd name="connsiteX8" fmla="*/ 42018 w 45457"/>
              <a:gd name="connsiteY8" fmla="*/ 10177 h 43219"/>
              <a:gd name="connsiteX9" fmla="*/ 45457 w 45457"/>
              <a:gd name="connsiteY9" fmla="*/ 14372 h 43219"/>
              <a:gd name="connsiteX10" fmla="*/ 41854 w 45457"/>
              <a:gd name="connsiteY10" fmla="*/ 15319 h 43219"/>
              <a:gd name="connsiteX11" fmla="*/ 43052 w 45457"/>
              <a:gd name="connsiteY11" fmla="*/ 23181 h 43219"/>
              <a:gd name="connsiteX12" fmla="*/ 37440 w 45457"/>
              <a:gd name="connsiteY12" fmla="*/ 30063 h 43219"/>
              <a:gd name="connsiteX13" fmla="*/ 35431 w 45457"/>
              <a:gd name="connsiteY13" fmla="*/ 35960 h 43219"/>
              <a:gd name="connsiteX14" fmla="*/ 28591 w 45457"/>
              <a:gd name="connsiteY14" fmla="*/ 36674 h 43219"/>
              <a:gd name="connsiteX15" fmla="*/ 23703 w 45457"/>
              <a:gd name="connsiteY15" fmla="*/ 42965 h 43219"/>
              <a:gd name="connsiteX16" fmla="*/ 16516 w 45457"/>
              <a:gd name="connsiteY16" fmla="*/ 39125 h 43219"/>
              <a:gd name="connsiteX17" fmla="*/ 5840 w 45457"/>
              <a:gd name="connsiteY17" fmla="*/ 35331 h 43219"/>
              <a:gd name="connsiteX18" fmla="*/ 1146 w 45457"/>
              <a:gd name="connsiteY18" fmla="*/ 31109 h 43219"/>
              <a:gd name="connsiteX19" fmla="*/ 2149 w 45457"/>
              <a:gd name="connsiteY19" fmla="*/ 25410 h 43219"/>
              <a:gd name="connsiteX20" fmla="*/ 31 w 45457"/>
              <a:gd name="connsiteY20" fmla="*/ 19563 h 43219"/>
              <a:gd name="connsiteX21" fmla="*/ 3899 w 45457"/>
              <a:gd name="connsiteY21" fmla="*/ 14366 h 43219"/>
              <a:gd name="connsiteX22" fmla="*/ 3936 w 45457"/>
              <a:gd name="connsiteY22" fmla="*/ 14229 h 43219"/>
              <a:gd name="connsiteX0" fmla="*/ 4729 w 45457"/>
              <a:gd name="connsiteY0" fmla="*/ 26036 h 43219"/>
              <a:gd name="connsiteX1" fmla="*/ 2196 w 45457"/>
              <a:gd name="connsiteY1" fmla="*/ 25239 h 43219"/>
              <a:gd name="connsiteX2" fmla="*/ 6964 w 45457"/>
              <a:gd name="connsiteY2" fmla="*/ 34758 h 43219"/>
              <a:gd name="connsiteX3" fmla="*/ 5856 w 45457"/>
              <a:gd name="connsiteY3" fmla="*/ 35139 h 43219"/>
              <a:gd name="connsiteX4" fmla="*/ 16514 w 45457"/>
              <a:gd name="connsiteY4" fmla="*/ 38949 h 43219"/>
              <a:gd name="connsiteX5" fmla="*/ 15846 w 45457"/>
              <a:gd name="connsiteY5" fmla="*/ 37209 h 43219"/>
              <a:gd name="connsiteX6" fmla="*/ 28863 w 45457"/>
              <a:gd name="connsiteY6" fmla="*/ 34610 h 43219"/>
              <a:gd name="connsiteX7" fmla="*/ 28596 w 45457"/>
              <a:gd name="connsiteY7" fmla="*/ 36519 h 43219"/>
              <a:gd name="connsiteX8" fmla="*/ 34165 w 45457"/>
              <a:gd name="connsiteY8" fmla="*/ 22813 h 43219"/>
              <a:gd name="connsiteX9" fmla="*/ 37416 w 45457"/>
              <a:gd name="connsiteY9" fmla="*/ 29949 h 43219"/>
              <a:gd name="connsiteX10" fmla="*/ 41834 w 45457"/>
              <a:gd name="connsiteY10" fmla="*/ 15213 h 43219"/>
              <a:gd name="connsiteX11" fmla="*/ 40386 w 45457"/>
              <a:gd name="connsiteY11" fmla="*/ 17889 h 43219"/>
              <a:gd name="connsiteX12" fmla="*/ 38360 w 45457"/>
              <a:gd name="connsiteY12" fmla="*/ 5285 h 43219"/>
              <a:gd name="connsiteX13" fmla="*/ 38436 w 45457"/>
              <a:gd name="connsiteY13" fmla="*/ 6549 h 43219"/>
              <a:gd name="connsiteX14" fmla="*/ 29114 w 45457"/>
              <a:gd name="connsiteY14" fmla="*/ 3811 h 43219"/>
              <a:gd name="connsiteX15" fmla="*/ 29856 w 45457"/>
              <a:gd name="connsiteY15" fmla="*/ 2199 h 43219"/>
              <a:gd name="connsiteX16" fmla="*/ 22177 w 45457"/>
              <a:gd name="connsiteY16" fmla="*/ 4579 h 43219"/>
              <a:gd name="connsiteX17" fmla="*/ 22536 w 45457"/>
              <a:gd name="connsiteY17" fmla="*/ 3189 h 43219"/>
              <a:gd name="connsiteX18" fmla="*/ 14036 w 45457"/>
              <a:gd name="connsiteY18" fmla="*/ 5051 h 43219"/>
              <a:gd name="connsiteX19" fmla="*/ 15336 w 45457"/>
              <a:gd name="connsiteY19" fmla="*/ 6399 h 43219"/>
              <a:gd name="connsiteX20" fmla="*/ 4163 w 45457"/>
              <a:gd name="connsiteY20" fmla="*/ 15648 h 43219"/>
              <a:gd name="connsiteX21" fmla="*/ 3936 w 45457"/>
              <a:gd name="connsiteY21" fmla="*/ 14229 h 43219"/>
              <a:gd name="connsiteX0" fmla="*/ 3936 w 45457"/>
              <a:gd name="connsiteY0" fmla="*/ 14229 h 43219"/>
              <a:gd name="connsiteX1" fmla="*/ 5659 w 45457"/>
              <a:gd name="connsiteY1" fmla="*/ 6766 h 43219"/>
              <a:gd name="connsiteX2" fmla="*/ 14041 w 45457"/>
              <a:gd name="connsiteY2" fmla="*/ 5061 h 43219"/>
              <a:gd name="connsiteX3" fmla="*/ 22492 w 45457"/>
              <a:gd name="connsiteY3" fmla="*/ 3291 h 43219"/>
              <a:gd name="connsiteX4" fmla="*/ 25785 w 45457"/>
              <a:gd name="connsiteY4" fmla="*/ 59 h 43219"/>
              <a:gd name="connsiteX5" fmla="*/ 29869 w 45457"/>
              <a:gd name="connsiteY5" fmla="*/ 2340 h 43219"/>
              <a:gd name="connsiteX6" fmla="*/ 35499 w 45457"/>
              <a:gd name="connsiteY6" fmla="*/ 549 h 43219"/>
              <a:gd name="connsiteX7" fmla="*/ 38354 w 45457"/>
              <a:gd name="connsiteY7" fmla="*/ 5435 h 43219"/>
              <a:gd name="connsiteX8" fmla="*/ 42018 w 45457"/>
              <a:gd name="connsiteY8" fmla="*/ 10177 h 43219"/>
              <a:gd name="connsiteX9" fmla="*/ 45457 w 45457"/>
              <a:gd name="connsiteY9" fmla="*/ 14372 h 43219"/>
              <a:gd name="connsiteX10" fmla="*/ 41854 w 45457"/>
              <a:gd name="connsiteY10" fmla="*/ 15319 h 43219"/>
              <a:gd name="connsiteX11" fmla="*/ 43052 w 45457"/>
              <a:gd name="connsiteY11" fmla="*/ 23181 h 43219"/>
              <a:gd name="connsiteX12" fmla="*/ 37440 w 45457"/>
              <a:gd name="connsiteY12" fmla="*/ 30063 h 43219"/>
              <a:gd name="connsiteX13" fmla="*/ 35431 w 45457"/>
              <a:gd name="connsiteY13" fmla="*/ 35960 h 43219"/>
              <a:gd name="connsiteX14" fmla="*/ 28591 w 45457"/>
              <a:gd name="connsiteY14" fmla="*/ 36674 h 43219"/>
              <a:gd name="connsiteX15" fmla="*/ 23703 w 45457"/>
              <a:gd name="connsiteY15" fmla="*/ 42965 h 43219"/>
              <a:gd name="connsiteX16" fmla="*/ 16516 w 45457"/>
              <a:gd name="connsiteY16" fmla="*/ 39125 h 43219"/>
              <a:gd name="connsiteX17" fmla="*/ 5840 w 45457"/>
              <a:gd name="connsiteY17" fmla="*/ 35331 h 43219"/>
              <a:gd name="connsiteX18" fmla="*/ 1146 w 45457"/>
              <a:gd name="connsiteY18" fmla="*/ 31109 h 43219"/>
              <a:gd name="connsiteX19" fmla="*/ 2149 w 45457"/>
              <a:gd name="connsiteY19" fmla="*/ 25410 h 43219"/>
              <a:gd name="connsiteX20" fmla="*/ 31 w 45457"/>
              <a:gd name="connsiteY20" fmla="*/ 19563 h 43219"/>
              <a:gd name="connsiteX21" fmla="*/ 3899 w 45457"/>
              <a:gd name="connsiteY21" fmla="*/ 14366 h 43219"/>
              <a:gd name="connsiteX22" fmla="*/ 3936 w 45457"/>
              <a:gd name="connsiteY22" fmla="*/ 14229 h 43219"/>
              <a:gd name="connsiteX0" fmla="*/ 4729 w 45457"/>
              <a:gd name="connsiteY0" fmla="*/ 26036 h 43219"/>
              <a:gd name="connsiteX1" fmla="*/ 2196 w 45457"/>
              <a:gd name="connsiteY1" fmla="*/ 25239 h 43219"/>
              <a:gd name="connsiteX2" fmla="*/ 6964 w 45457"/>
              <a:gd name="connsiteY2" fmla="*/ 34758 h 43219"/>
              <a:gd name="connsiteX3" fmla="*/ 5856 w 45457"/>
              <a:gd name="connsiteY3" fmla="*/ 35139 h 43219"/>
              <a:gd name="connsiteX4" fmla="*/ 16514 w 45457"/>
              <a:gd name="connsiteY4" fmla="*/ 38949 h 43219"/>
              <a:gd name="connsiteX5" fmla="*/ 15846 w 45457"/>
              <a:gd name="connsiteY5" fmla="*/ 37209 h 43219"/>
              <a:gd name="connsiteX6" fmla="*/ 28863 w 45457"/>
              <a:gd name="connsiteY6" fmla="*/ 34610 h 43219"/>
              <a:gd name="connsiteX7" fmla="*/ 28596 w 45457"/>
              <a:gd name="connsiteY7" fmla="*/ 36519 h 43219"/>
              <a:gd name="connsiteX8" fmla="*/ 33980 w 45457"/>
              <a:gd name="connsiteY8" fmla="*/ 29872 h 43219"/>
              <a:gd name="connsiteX9" fmla="*/ 37416 w 45457"/>
              <a:gd name="connsiteY9" fmla="*/ 29949 h 43219"/>
              <a:gd name="connsiteX10" fmla="*/ 41834 w 45457"/>
              <a:gd name="connsiteY10" fmla="*/ 15213 h 43219"/>
              <a:gd name="connsiteX11" fmla="*/ 40386 w 45457"/>
              <a:gd name="connsiteY11" fmla="*/ 17889 h 43219"/>
              <a:gd name="connsiteX12" fmla="*/ 38360 w 45457"/>
              <a:gd name="connsiteY12" fmla="*/ 5285 h 43219"/>
              <a:gd name="connsiteX13" fmla="*/ 38436 w 45457"/>
              <a:gd name="connsiteY13" fmla="*/ 6549 h 43219"/>
              <a:gd name="connsiteX14" fmla="*/ 29114 w 45457"/>
              <a:gd name="connsiteY14" fmla="*/ 3811 h 43219"/>
              <a:gd name="connsiteX15" fmla="*/ 29856 w 45457"/>
              <a:gd name="connsiteY15" fmla="*/ 2199 h 43219"/>
              <a:gd name="connsiteX16" fmla="*/ 22177 w 45457"/>
              <a:gd name="connsiteY16" fmla="*/ 4579 h 43219"/>
              <a:gd name="connsiteX17" fmla="*/ 22536 w 45457"/>
              <a:gd name="connsiteY17" fmla="*/ 3189 h 43219"/>
              <a:gd name="connsiteX18" fmla="*/ 14036 w 45457"/>
              <a:gd name="connsiteY18" fmla="*/ 5051 h 43219"/>
              <a:gd name="connsiteX19" fmla="*/ 15336 w 45457"/>
              <a:gd name="connsiteY19" fmla="*/ 6399 h 43219"/>
              <a:gd name="connsiteX20" fmla="*/ 4163 w 45457"/>
              <a:gd name="connsiteY20" fmla="*/ 15648 h 43219"/>
              <a:gd name="connsiteX21" fmla="*/ 3936 w 45457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457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0834" y="8688"/>
                  <a:pt x="42018" y="10177"/>
                </a:cubicBezTo>
                <a:cubicBezTo>
                  <a:pt x="43202" y="11666"/>
                  <a:pt x="45484" y="13515"/>
                  <a:pt x="45457" y="14372"/>
                </a:cubicBezTo>
                <a:cubicBezTo>
                  <a:pt x="45430" y="15229"/>
                  <a:pt x="41649" y="13811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5457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3980" y="29872"/>
                </a:moveTo>
                <a:cubicBezTo>
                  <a:pt x="35984" y="31200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4000" b="1" i="1" u="sng" dirty="0">
                <a:solidFill>
                  <a:srgbClr val="FFFF00"/>
                </a:solidFill>
                <a:ea typeface="Calibri"/>
              </a:rPr>
              <a:t>ما العمل في حالات الإصابة؟</a:t>
            </a:r>
            <a:endParaRPr lang="en-US" sz="4000" b="1" i="1" u="sng" dirty="0">
              <a:solidFill>
                <a:srgbClr val="FFFF00"/>
              </a:solidFill>
              <a:ea typeface="Calibri"/>
              <a:cs typeface="Arial"/>
            </a:endParaRPr>
          </a:p>
        </p:txBody>
      </p:sp>
      <p:sp>
        <p:nvSpPr>
          <p:cNvPr id="4" name="وجه ضاحك 3"/>
          <p:cNvSpPr/>
          <p:nvPr/>
        </p:nvSpPr>
        <p:spPr>
          <a:xfrm>
            <a:off x="5474702" y="1285773"/>
            <a:ext cx="753482" cy="57620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739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42565" y="476672"/>
            <a:ext cx="8033603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7200" b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من حماه أبي الفداء</a:t>
            </a:r>
          </a:p>
          <a:p>
            <a:pPr algn="ctr"/>
            <a:r>
              <a:rPr lang="ar-SY" sz="7200" b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شكراً لإصغائكم </a:t>
            </a:r>
          </a:p>
          <a:p>
            <a:pPr algn="ctr"/>
            <a:r>
              <a:rPr lang="ar-SY" sz="7200" b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ودمتم سالمين</a:t>
            </a:r>
            <a:endParaRPr lang="ar-SY" sz="7200" b="1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8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000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" y="-33691"/>
            <a:ext cx="9252520" cy="69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6" t="1" b="-4177"/>
          <a:stretch/>
        </p:blipFill>
        <p:spPr>
          <a:xfrm>
            <a:off x="-280997" y="324744"/>
            <a:ext cx="6836153" cy="41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71" y="2784987"/>
            <a:ext cx="4795529" cy="233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8"/>
          <a:stretch/>
        </p:blipFill>
        <p:spPr>
          <a:xfrm>
            <a:off x="-214018" y="4177833"/>
            <a:ext cx="4562489" cy="280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r="12699"/>
          <a:stretch/>
        </p:blipFill>
        <p:spPr>
          <a:xfrm>
            <a:off x="5639257" y="377291"/>
            <a:ext cx="3528392" cy="2460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6"/>
          <a:stretch/>
        </p:blipFill>
        <p:spPr>
          <a:xfrm>
            <a:off x="3995936" y="4269804"/>
            <a:ext cx="5399314" cy="272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27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23528" y="79578"/>
            <a:ext cx="8928992" cy="1981270"/>
          </a:xfrm>
          <a:prstGeom prst="rect">
            <a:avLst/>
          </a:prstGeom>
        </p:spPr>
        <p:txBody>
          <a:bodyPr wrap="square" anchor="t" anchorCtr="1">
            <a:normAutofit fontScale="92500"/>
          </a:bodyPr>
          <a:lstStyle/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ar-SY" sz="2000" b="1" dirty="0" smtClean="0">
                <a:solidFill>
                  <a:srgbClr val="00B0F0"/>
                </a:solidFill>
                <a:latin typeface="Arial"/>
                <a:ea typeface="Calibri"/>
              </a:rPr>
              <a:t>*العلاج الفيزيائي:</a:t>
            </a:r>
            <a:r>
              <a:rPr lang="en-US" sz="2000" b="1" dirty="0">
                <a:solidFill>
                  <a:srgbClr val="00B0F0"/>
                </a:solidFill>
                <a:latin typeface="Arial"/>
                <a:ea typeface="Calibri"/>
                <a:cs typeface="Arial"/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ea typeface="Calibri"/>
              </a:rPr>
              <a:t>يعتبر </a:t>
            </a:r>
            <a:r>
              <a:rPr lang="ar-SA" sz="2000" b="1" dirty="0">
                <a:solidFill>
                  <a:srgbClr val="FF0000"/>
                </a:solidFill>
                <a:ea typeface="Calibri"/>
              </a:rPr>
              <a:t>تخصص العلاج الطبيعي من التخصصات المطلوبة بشكل كبير في المجتمع، وبشكل خاص مع زيادة انتشار استخدام وسائل التكنولوجيا الحديثة التي تؤدي إلى إلحاق الضرر في </a:t>
            </a:r>
            <a:r>
              <a:rPr lang="ar-SA" sz="2000" b="1" dirty="0" smtClean="0">
                <a:solidFill>
                  <a:srgbClr val="FF0000"/>
                </a:solidFill>
                <a:ea typeface="Calibri"/>
              </a:rPr>
              <a:t>الجهاز</a:t>
            </a:r>
            <a:r>
              <a:rPr lang="ar-SY" sz="2000" b="1" dirty="0" smtClean="0">
                <a:solidFill>
                  <a:srgbClr val="FF0000"/>
                </a:solidFill>
                <a:ea typeface="Calibri"/>
              </a:rPr>
              <a:t> </a:t>
            </a:r>
            <a:r>
              <a:rPr lang="ar-SA" sz="2000" b="1" dirty="0" smtClean="0">
                <a:solidFill>
                  <a:srgbClr val="FF0000"/>
                </a:solidFill>
                <a:ea typeface="Calibri"/>
              </a:rPr>
              <a:t>العضلي.</a:t>
            </a:r>
            <a:endParaRPr lang="en-US" sz="2000" b="1" dirty="0">
              <a:solidFill>
                <a:srgbClr val="FF0000"/>
              </a:solidFill>
              <a:ea typeface="Calibri"/>
              <a:cs typeface="Arial"/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 smtClean="0">
                <a:solidFill>
                  <a:srgbClr val="FF0000"/>
                </a:solidFill>
                <a:ea typeface="Calibri"/>
              </a:rPr>
              <a:t>كما </a:t>
            </a:r>
            <a:r>
              <a:rPr lang="ar-SA" sz="2000" b="1" dirty="0">
                <a:solidFill>
                  <a:srgbClr val="FF0000"/>
                </a:solidFill>
                <a:ea typeface="Calibri"/>
              </a:rPr>
              <a:t>تلعب مهنة العلاج الطبيعي دوراً أساسياً في تطوير </a:t>
            </a:r>
            <a:r>
              <a:rPr lang="ar-SA" sz="2000" b="1" dirty="0" smtClean="0">
                <a:solidFill>
                  <a:srgbClr val="FF0000"/>
                </a:solidFill>
                <a:ea typeface="Calibri"/>
              </a:rPr>
              <a:t>وتقد</a:t>
            </a:r>
            <a:r>
              <a:rPr lang="ar-SY" sz="2000" b="1" dirty="0" smtClean="0">
                <a:solidFill>
                  <a:srgbClr val="FF0000"/>
                </a:solidFill>
                <a:ea typeface="Calibri"/>
              </a:rPr>
              <a:t>ي</a:t>
            </a:r>
            <a:r>
              <a:rPr lang="ar-SA" sz="2000" b="1" dirty="0" smtClean="0">
                <a:solidFill>
                  <a:srgbClr val="FF0000"/>
                </a:solidFill>
                <a:ea typeface="Calibri"/>
              </a:rPr>
              <a:t>م </a:t>
            </a:r>
            <a:r>
              <a:rPr lang="ar-SA" sz="2000" b="1" dirty="0">
                <a:solidFill>
                  <a:srgbClr val="FF0000"/>
                </a:solidFill>
                <a:ea typeface="Calibri"/>
              </a:rPr>
              <a:t>الرعاية الصحية سواءً للأصحاء كطريقة وقائية، أو للمرضى كوسيلة علاجية في مختلف التخصصات الطبية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.</a:t>
            </a:r>
            <a:br>
              <a:rPr lang="en-US" sz="2000" b="1" dirty="0" smtClean="0">
                <a:solidFill>
                  <a:srgbClr val="FF0000"/>
                </a:solidFill>
                <a:latin typeface="Arial"/>
                <a:ea typeface="Calibri"/>
                <a:cs typeface="Arial"/>
              </a:rPr>
            </a:br>
            <a:endParaRPr lang="en-US" sz="2000" b="1" dirty="0">
              <a:solidFill>
                <a:srgbClr val="FF0000"/>
              </a:solidFill>
              <a:ea typeface="Calibri"/>
              <a:cs typeface="Arial"/>
            </a:endParaRP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926600768"/>
              </p:ext>
            </p:extLst>
          </p:nvPr>
        </p:nvGraphicFramePr>
        <p:xfrm>
          <a:off x="-1404664" y="1628800"/>
          <a:ext cx="11809312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43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3C2A06-64D1-49D1-9E97-415DAFEE6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83C2A06-64D1-49D1-9E97-415DAFEE6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F45414-E416-476D-8222-4DA9F580E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A1F45414-E416-476D-8222-4DA9F580E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F7E8C5-559E-4351-80B2-E9DB63C35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1DF7E8C5-559E-4351-80B2-E9DB63C35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B0B3C0-0D9D-4E3E-8AC1-CD4D4D164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2EB0B3C0-0D9D-4E3E-8AC1-CD4D4D164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94C0CB-096B-4A6F-8D73-D8FA70086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9394C0CB-096B-4A6F-8D73-D8FA70086A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BDAB35-87F4-42DB-B767-237AFC0A5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B3BDAB35-87F4-42DB-B767-237AFC0A5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3699CB-3EAA-4FB4-BDAB-6928C2EA4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233699CB-3EAA-4FB4-BDAB-6928C2EA4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9F2A2D-0423-4227-8B39-E68665459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E19F2A2D-0423-4227-8B39-E68665459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180436-2B35-400D-85AD-997EFBF4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DD180436-2B35-400D-85AD-997EFBF47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C93F57-7BD8-499E-99D3-CEEECC154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BCC93F57-7BD8-499E-99D3-CEEECC154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931230812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9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28632757"/>
              </p:ext>
            </p:extLst>
          </p:nvPr>
        </p:nvGraphicFramePr>
        <p:xfrm>
          <a:off x="0" y="0"/>
          <a:ext cx="9144000" cy="40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144000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33017"/>
            <a:ext cx="9144000" cy="387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4800" b="1" dirty="0"/>
              <a:t>أهداف العلاج الفيزيائي</a:t>
            </a:r>
            <a:r>
              <a:rPr lang="ar-SA" sz="4800" b="1" dirty="0" smtClean="0"/>
              <a:t>:</a:t>
            </a:r>
            <a:endParaRPr lang="ar-SY" sz="4800" b="1" dirty="0" smtClean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ar-SY" sz="4800" b="1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ar-SY" sz="4800" b="1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4800" b="1" dirty="0"/>
          </a:p>
        </p:txBody>
      </p:sp>
      <p:grpSp>
        <p:nvGrpSpPr>
          <p:cNvPr id="4" name="مجموعة 3"/>
          <p:cNvGrpSpPr/>
          <p:nvPr/>
        </p:nvGrpSpPr>
        <p:grpSpPr>
          <a:xfrm>
            <a:off x="203189" y="1700808"/>
            <a:ext cx="9158933" cy="5526357"/>
            <a:chOff x="181957" y="3290954"/>
            <a:chExt cx="9158933" cy="4097747"/>
          </a:xfrm>
        </p:grpSpPr>
        <p:sp>
          <p:nvSpPr>
            <p:cNvPr id="5" name="على شكل حرف L 4"/>
            <p:cNvSpPr/>
            <p:nvPr/>
          </p:nvSpPr>
          <p:spPr>
            <a:xfrm rot="5400000">
              <a:off x="750794" y="4280588"/>
              <a:ext cx="1713422" cy="2851096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شكل حر 5"/>
            <p:cNvSpPr/>
            <p:nvPr/>
          </p:nvSpPr>
          <p:spPr>
            <a:xfrm>
              <a:off x="464781" y="5132452"/>
              <a:ext cx="2573986" cy="2256249"/>
            </a:xfrm>
            <a:custGeom>
              <a:avLst/>
              <a:gdLst>
                <a:gd name="connsiteX0" fmla="*/ 0 w 2573986"/>
                <a:gd name="connsiteY0" fmla="*/ 0 h 2256249"/>
                <a:gd name="connsiteX1" fmla="*/ 2573986 w 2573986"/>
                <a:gd name="connsiteY1" fmla="*/ 0 h 2256249"/>
                <a:gd name="connsiteX2" fmla="*/ 2573986 w 2573986"/>
                <a:gd name="connsiteY2" fmla="*/ 2256249 h 2256249"/>
                <a:gd name="connsiteX3" fmla="*/ 0 w 2573986"/>
                <a:gd name="connsiteY3" fmla="*/ 2256249 h 2256249"/>
                <a:gd name="connsiteX4" fmla="*/ 0 w 2573986"/>
                <a:gd name="connsiteY4" fmla="*/ 0 h 225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986" h="2256249">
                  <a:moveTo>
                    <a:pt x="0" y="0"/>
                  </a:moveTo>
                  <a:lnTo>
                    <a:pt x="2573986" y="0"/>
                  </a:lnTo>
                  <a:lnTo>
                    <a:pt x="2573986" y="2256249"/>
                  </a:lnTo>
                  <a:lnTo>
                    <a:pt x="0" y="2256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t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9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Calibri"/>
                </a:rPr>
                <a:t>ا</a:t>
              </a:r>
              <a:r>
                <a:rPr lang="ar-SA" sz="2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Calibri"/>
                </a:rPr>
                <a:t>لتوعية(الوضعيات الخاطئة وتصحيح القوام)</a:t>
              </a:r>
              <a:endParaRPr lang="ar-SY" sz="2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مثلث متساوي الساقين 6"/>
            <p:cNvSpPr/>
            <p:nvPr/>
          </p:nvSpPr>
          <p:spPr>
            <a:xfrm>
              <a:off x="2553109" y="4070687"/>
              <a:ext cx="485657" cy="485657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5">
                <a:hueOff val="-2483469"/>
                <a:satOff val="9953"/>
                <a:lumOff val="2157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على شكل حرف L 7"/>
            <p:cNvSpPr/>
            <p:nvPr/>
          </p:nvSpPr>
          <p:spPr>
            <a:xfrm rot="5400000">
              <a:off x="3901855" y="3500855"/>
              <a:ext cx="1713422" cy="2851096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شكل حر 8"/>
            <p:cNvSpPr/>
            <p:nvPr/>
          </p:nvSpPr>
          <p:spPr>
            <a:xfrm>
              <a:off x="3615843" y="4352719"/>
              <a:ext cx="2573986" cy="2256249"/>
            </a:xfrm>
            <a:custGeom>
              <a:avLst/>
              <a:gdLst>
                <a:gd name="connsiteX0" fmla="*/ 0 w 2573986"/>
                <a:gd name="connsiteY0" fmla="*/ 0 h 2256249"/>
                <a:gd name="connsiteX1" fmla="*/ 2573986 w 2573986"/>
                <a:gd name="connsiteY1" fmla="*/ 0 h 2256249"/>
                <a:gd name="connsiteX2" fmla="*/ 2573986 w 2573986"/>
                <a:gd name="connsiteY2" fmla="*/ 2256249 h 2256249"/>
                <a:gd name="connsiteX3" fmla="*/ 0 w 2573986"/>
                <a:gd name="connsiteY3" fmla="*/ 2256249 h 2256249"/>
                <a:gd name="connsiteX4" fmla="*/ 0 w 2573986"/>
                <a:gd name="connsiteY4" fmla="*/ 0 h 225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986" h="2256249">
                  <a:moveTo>
                    <a:pt x="0" y="0"/>
                  </a:moveTo>
                  <a:lnTo>
                    <a:pt x="2573986" y="0"/>
                  </a:lnTo>
                  <a:lnTo>
                    <a:pt x="2573986" y="2256249"/>
                  </a:lnTo>
                  <a:lnTo>
                    <a:pt x="0" y="2256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t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Calibri"/>
                </a:rPr>
                <a:t>ا</a:t>
              </a:r>
              <a:r>
                <a:rPr lang="ar-SA" sz="2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Calibri"/>
                </a:rPr>
                <a:t>لعلاج والتأهيل (الإصابات الحادة والمزمنة)</a:t>
              </a:r>
              <a:endParaRPr lang="ar-SY" sz="2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مثلث متساوي الساقين 9"/>
            <p:cNvSpPr/>
            <p:nvPr/>
          </p:nvSpPr>
          <p:spPr>
            <a:xfrm>
              <a:off x="5704171" y="3290954"/>
              <a:ext cx="485657" cy="485657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5">
                <a:hueOff val="-7450407"/>
                <a:satOff val="29858"/>
                <a:lumOff val="6471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على شكل حرف L 10"/>
            <p:cNvSpPr/>
            <p:nvPr/>
          </p:nvSpPr>
          <p:spPr>
            <a:xfrm rot="5400000">
              <a:off x="7100747" y="2721122"/>
              <a:ext cx="1617762" cy="2851096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شكل حر 11"/>
            <p:cNvSpPr/>
            <p:nvPr/>
          </p:nvSpPr>
          <p:spPr>
            <a:xfrm>
              <a:off x="6766904" y="3572985"/>
              <a:ext cx="2573986" cy="2256249"/>
            </a:xfrm>
            <a:custGeom>
              <a:avLst/>
              <a:gdLst>
                <a:gd name="connsiteX0" fmla="*/ 0 w 2573986"/>
                <a:gd name="connsiteY0" fmla="*/ 0 h 2256249"/>
                <a:gd name="connsiteX1" fmla="*/ 2573986 w 2573986"/>
                <a:gd name="connsiteY1" fmla="*/ 0 h 2256249"/>
                <a:gd name="connsiteX2" fmla="*/ 2573986 w 2573986"/>
                <a:gd name="connsiteY2" fmla="*/ 2256249 h 2256249"/>
                <a:gd name="connsiteX3" fmla="*/ 0 w 2573986"/>
                <a:gd name="connsiteY3" fmla="*/ 2256249 h 2256249"/>
                <a:gd name="connsiteX4" fmla="*/ 0 w 2573986"/>
                <a:gd name="connsiteY4" fmla="*/ 0 h 225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986" h="2256249">
                  <a:moveTo>
                    <a:pt x="0" y="0"/>
                  </a:moveTo>
                  <a:lnTo>
                    <a:pt x="2573986" y="0"/>
                  </a:lnTo>
                  <a:lnTo>
                    <a:pt x="2573986" y="2256249"/>
                  </a:lnTo>
                  <a:lnTo>
                    <a:pt x="0" y="22562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t" anchorCtr="0">
              <a:noAutofit/>
            </a:bodyPr>
            <a:lstStyle/>
            <a:p>
              <a:pPr lvl="0" algn="ctr" defTabSz="1289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Calibri"/>
                </a:rPr>
                <a:t>الحماية: </a:t>
              </a:r>
              <a:r>
                <a:rPr lang="ar-SA" sz="29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Calibri"/>
                </a:rPr>
                <a:t>حماية الشخص من الإصابة</a:t>
              </a:r>
              <a:endParaRPr lang="ar-SY" sz="29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72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636180878"/>
              </p:ext>
            </p:extLst>
          </p:nvPr>
        </p:nvGraphicFramePr>
        <p:xfrm>
          <a:off x="0" y="1340768"/>
          <a:ext cx="9036496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شريط إلى الأسفل 3"/>
          <p:cNvSpPr/>
          <p:nvPr/>
        </p:nvSpPr>
        <p:spPr>
          <a:xfrm>
            <a:off x="323528" y="116632"/>
            <a:ext cx="8496436" cy="1254480"/>
          </a:xfrm>
          <a:prstGeom prst="ribbon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286704" y="260648"/>
            <a:ext cx="4572000" cy="12116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Y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 </a:t>
            </a:r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بين</a:t>
            </a:r>
            <a:r>
              <a:rPr lang="ar-SY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 </a:t>
            </a:r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ال</a:t>
            </a:r>
            <a:r>
              <a:rPr lang="ar-SY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إ</a:t>
            </a:r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صابات والعلاج الفيزيائي : </a:t>
            </a:r>
            <a:endParaRPr lang="ar-SY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</a:rPr>
              <a:t>هكذا نقوم بالرياضة السليمة</a:t>
            </a:r>
            <a:endParaRPr lang="ar-SY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348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825101719"/>
              </p:ext>
            </p:extLst>
          </p:nvPr>
        </p:nvGraphicFramePr>
        <p:xfrm>
          <a:off x="0" y="1375157"/>
          <a:ext cx="9036496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وسيلة شرح مع سهم إلى اليسار واليمين 3"/>
          <p:cNvSpPr/>
          <p:nvPr/>
        </p:nvSpPr>
        <p:spPr>
          <a:xfrm>
            <a:off x="1835696" y="92957"/>
            <a:ext cx="6675818" cy="1201914"/>
          </a:xfrm>
          <a:prstGeom prst="leftRightArrowCallou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Y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كيفية منع حدوث الإصابات في الصالات </a:t>
            </a:r>
            <a:r>
              <a:rPr lang="ar-SY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الرياضية</a:t>
            </a:r>
          </a:p>
        </p:txBody>
      </p:sp>
      <p:sp>
        <p:nvSpPr>
          <p:cNvPr id="5" name="وسيلة شرح مع سهم رباعي 4"/>
          <p:cNvSpPr/>
          <p:nvPr/>
        </p:nvSpPr>
        <p:spPr>
          <a:xfrm>
            <a:off x="0" y="138854"/>
            <a:ext cx="1512168" cy="1584176"/>
          </a:xfrm>
          <a:prstGeom prst="quadArrowCallout">
            <a:avLst>
              <a:gd name="adj1" fmla="val 18515"/>
              <a:gd name="adj2" fmla="val 20435"/>
              <a:gd name="adj3" fmla="val 18515"/>
              <a:gd name="adj4" fmla="val 48123"/>
            </a:avLst>
          </a:prstGeom>
          <a:gradFill>
            <a:gsLst>
              <a:gs pos="99671">
                <a:srgbClr val="FFFF00"/>
              </a:gs>
              <a:gs pos="99343">
                <a:srgbClr val="E1E8F5"/>
              </a:gs>
              <a:gs pos="98687">
                <a:srgbClr val="E0E7F5"/>
              </a:gs>
              <a:gs pos="97375">
                <a:srgbClr val="DEE6F4"/>
              </a:gs>
              <a:gs pos="47000">
                <a:srgbClr val="FFFF66">
                  <a:alpha val="81961"/>
                </a:srgbClr>
              </a:gs>
              <a:gs pos="89500">
                <a:srgbClr val="D2DDF1"/>
              </a:gs>
              <a:gs pos="7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 smtClean="0">
                <a:solidFill>
                  <a:srgbClr val="FF0000"/>
                </a:solidFill>
                <a:latin typeface="BrowalliaUPC" pitchFamily="34" charset="-34"/>
                <a:cs typeface="Akhbar MT" pitchFamily="2" charset="-78"/>
              </a:rPr>
              <a:t>الفئات </a:t>
            </a:r>
            <a:r>
              <a:rPr lang="ar-SY" sz="2000" b="1" dirty="0">
                <a:solidFill>
                  <a:srgbClr val="FF0000"/>
                </a:solidFill>
                <a:latin typeface="BrowalliaUPC" pitchFamily="34" charset="-34"/>
                <a:cs typeface="Akhbar MT" pitchFamily="2" charset="-78"/>
              </a:rPr>
              <a:t>العمرية</a:t>
            </a:r>
          </a:p>
        </p:txBody>
      </p:sp>
    </p:spTree>
    <p:extLst>
      <p:ext uri="{BB962C8B-B14F-4D97-AF65-F5344CB8AC3E}">
        <p14:creationId xmlns:p14="http://schemas.microsoft.com/office/powerpoint/2010/main" val="38463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1152</Words>
  <Application>Microsoft Office PowerPoint</Application>
  <PresentationFormat>عرض على الشاشة (3:4)‏</PresentationFormat>
  <Paragraphs>140</Paragraphs>
  <Slides>20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2_نسق Office</vt:lpstr>
      <vt:lpstr>3_نسق Office</vt:lpstr>
      <vt:lpstr>4_نسق Office</vt:lpstr>
      <vt:lpstr>تدفق</vt:lpstr>
      <vt:lpstr>الأخـصــــائـيـة آلاء محمد أنور الهـبيـــان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Sawa</dc:creator>
  <cp:lastModifiedBy>انور</cp:lastModifiedBy>
  <cp:revision>126</cp:revision>
  <dcterms:created xsi:type="dcterms:W3CDTF">2020-08-21T13:22:21Z</dcterms:created>
  <dcterms:modified xsi:type="dcterms:W3CDTF">2020-12-25T21:39:29Z</dcterms:modified>
</cp:coreProperties>
</file>