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9AFB2D-5944-4C0A-AC40-F7A9FF5DAB6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B9C62A4-A9E9-4998-A747-A99850BA6E1A}">
      <dgm:prSet phldrT="[Text]"/>
      <dgm:spPr/>
      <dgm:t>
        <a:bodyPr/>
        <a:lstStyle/>
        <a:p>
          <a:r>
            <a:rPr lang="ar-AE" dirty="0" smtClean="0"/>
            <a:t>أنواع العقاقير حسب تأثيرها </a:t>
          </a:r>
          <a:endParaRPr lang="en-GB" dirty="0"/>
        </a:p>
      </dgm:t>
    </dgm:pt>
    <dgm:pt modelId="{9776F806-FC77-4835-9EE8-324A360FCC1F}" type="parTrans" cxnId="{9ECA7652-915D-4F5E-9485-FA058EEB2405}">
      <dgm:prSet/>
      <dgm:spPr/>
      <dgm:t>
        <a:bodyPr/>
        <a:lstStyle/>
        <a:p>
          <a:endParaRPr lang="en-GB"/>
        </a:p>
      </dgm:t>
    </dgm:pt>
    <dgm:pt modelId="{2C7C7E47-7F1E-4E46-855E-4BBDAC3FFBDC}" type="sibTrans" cxnId="{9ECA7652-915D-4F5E-9485-FA058EEB2405}">
      <dgm:prSet/>
      <dgm:spPr/>
      <dgm:t>
        <a:bodyPr/>
        <a:lstStyle/>
        <a:p>
          <a:endParaRPr lang="en-GB"/>
        </a:p>
      </dgm:t>
    </dgm:pt>
    <dgm:pt modelId="{38C7A760-C65B-4777-AAF4-6EDDB1787C4A}">
      <dgm:prSet phldrT="[Text]"/>
      <dgm:spPr/>
      <dgm:t>
        <a:bodyPr/>
        <a:lstStyle/>
        <a:p>
          <a:r>
            <a:rPr lang="ar-AE" dirty="0" smtClean="0"/>
            <a:t>منشط </a:t>
          </a:r>
        </a:p>
        <a:p>
          <a:r>
            <a:rPr lang="en-US" b="1" dirty="0" smtClean="0"/>
            <a:t>Stimulant  </a:t>
          </a:r>
          <a:endParaRPr lang="en-GB" dirty="0"/>
        </a:p>
      </dgm:t>
    </dgm:pt>
    <dgm:pt modelId="{4F3F9DF2-F638-462F-BA23-9FC7FB5BF269}" type="parTrans" cxnId="{33F040CE-8795-4BB2-AD77-A460B958FB78}">
      <dgm:prSet/>
      <dgm:spPr/>
      <dgm:t>
        <a:bodyPr/>
        <a:lstStyle/>
        <a:p>
          <a:endParaRPr lang="en-GB"/>
        </a:p>
      </dgm:t>
    </dgm:pt>
    <dgm:pt modelId="{BD6697F0-42E4-4967-A699-9935732835C9}" type="sibTrans" cxnId="{33F040CE-8795-4BB2-AD77-A460B958FB78}">
      <dgm:prSet/>
      <dgm:spPr/>
      <dgm:t>
        <a:bodyPr/>
        <a:lstStyle/>
        <a:p>
          <a:endParaRPr lang="en-GB"/>
        </a:p>
      </dgm:t>
    </dgm:pt>
    <dgm:pt modelId="{AD655CE0-FACA-4200-8B30-8108A43C9450}">
      <dgm:prSet/>
      <dgm:spPr/>
      <dgm:t>
        <a:bodyPr/>
        <a:lstStyle/>
        <a:p>
          <a:r>
            <a:rPr lang="ar-AE" dirty="0" smtClean="0"/>
            <a:t>مهيج </a:t>
          </a:r>
          <a:r>
            <a:rPr lang="en-US" b="1" dirty="0" smtClean="0"/>
            <a:t>Irritant </a:t>
          </a:r>
          <a:endParaRPr lang="en-GB" dirty="0"/>
        </a:p>
      </dgm:t>
    </dgm:pt>
    <dgm:pt modelId="{3BE889C2-956D-4953-908D-2AB70C08DB9F}" type="parTrans" cxnId="{2B70C16B-E8DC-4770-AAA5-1E5F5C0D0A05}">
      <dgm:prSet/>
      <dgm:spPr/>
      <dgm:t>
        <a:bodyPr/>
        <a:lstStyle/>
        <a:p>
          <a:endParaRPr lang="en-GB"/>
        </a:p>
      </dgm:t>
    </dgm:pt>
    <dgm:pt modelId="{19EA2EB3-F35E-42C0-9839-603C27099B4D}" type="sibTrans" cxnId="{2B70C16B-E8DC-4770-AAA5-1E5F5C0D0A05}">
      <dgm:prSet/>
      <dgm:spPr/>
      <dgm:t>
        <a:bodyPr/>
        <a:lstStyle/>
        <a:p>
          <a:endParaRPr lang="en-GB"/>
        </a:p>
      </dgm:t>
    </dgm:pt>
    <dgm:pt modelId="{32172F4F-BA9E-4F41-A5B1-FAFD26AB0851}">
      <dgm:prSet/>
      <dgm:spPr/>
      <dgm:t>
        <a:bodyPr/>
        <a:lstStyle/>
        <a:p>
          <a:r>
            <a:rPr lang="ar-AE" b="1" dirty="0" smtClean="0"/>
            <a:t>مثبط</a:t>
          </a:r>
          <a:endParaRPr lang="en-US" b="1" dirty="0" smtClean="0"/>
        </a:p>
        <a:p>
          <a:r>
            <a:rPr lang="en-US" b="1" dirty="0" smtClean="0"/>
            <a:t>Inhibiter</a:t>
          </a:r>
          <a:endParaRPr lang="en-GB" dirty="0"/>
        </a:p>
      </dgm:t>
    </dgm:pt>
    <dgm:pt modelId="{BFDA54C3-D448-4F9F-A039-3C2ED15E32F2}" type="parTrans" cxnId="{DC89AB2A-080D-4FE9-84FE-CB5B15FBB448}">
      <dgm:prSet/>
      <dgm:spPr/>
      <dgm:t>
        <a:bodyPr/>
        <a:lstStyle/>
        <a:p>
          <a:endParaRPr lang="en-GB"/>
        </a:p>
      </dgm:t>
    </dgm:pt>
    <dgm:pt modelId="{63BED1AA-8CB5-48CE-A617-3DA77F90B15D}" type="sibTrans" cxnId="{DC89AB2A-080D-4FE9-84FE-CB5B15FBB448}">
      <dgm:prSet/>
      <dgm:spPr/>
      <dgm:t>
        <a:bodyPr/>
        <a:lstStyle/>
        <a:p>
          <a:endParaRPr lang="en-GB"/>
        </a:p>
      </dgm:t>
    </dgm:pt>
    <dgm:pt modelId="{947A7F8C-EDDC-45AC-B9A6-52362CFD1979}" type="pres">
      <dgm:prSet presAssocID="{D99AFB2D-5944-4C0A-AC40-F7A9FF5DAB6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7F35B78-410F-4423-85CE-501D5F0FEFE6}" type="pres">
      <dgm:prSet presAssocID="{AB9C62A4-A9E9-4998-A747-A99850BA6E1A}" presName="hierRoot1" presStyleCnt="0"/>
      <dgm:spPr/>
    </dgm:pt>
    <dgm:pt modelId="{990FADCC-8F82-4BED-B216-6FE5E93C1A67}" type="pres">
      <dgm:prSet presAssocID="{AB9C62A4-A9E9-4998-A747-A99850BA6E1A}" presName="composite" presStyleCnt="0"/>
      <dgm:spPr/>
    </dgm:pt>
    <dgm:pt modelId="{FFDE442E-4820-4CF4-8E84-64C4600F204F}" type="pres">
      <dgm:prSet presAssocID="{AB9C62A4-A9E9-4998-A747-A99850BA6E1A}" presName="background" presStyleLbl="node0" presStyleIdx="0" presStyleCnt="1"/>
      <dgm:spPr/>
    </dgm:pt>
    <dgm:pt modelId="{CEF90EE4-031C-4A10-BB3D-7D911CF0038E}" type="pres">
      <dgm:prSet presAssocID="{AB9C62A4-A9E9-4998-A747-A99850BA6E1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55A697F-4C80-4E78-BCE8-0431B91F2D92}" type="pres">
      <dgm:prSet presAssocID="{AB9C62A4-A9E9-4998-A747-A99850BA6E1A}" presName="hierChild2" presStyleCnt="0"/>
      <dgm:spPr/>
    </dgm:pt>
    <dgm:pt modelId="{8D53F9C7-74A1-4B02-821D-BE4E62764A33}" type="pres">
      <dgm:prSet presAssocID="{3BE889C2-956D-4953-908D-2AB70C08DB9F}" presName="Name10" presStyleLbl="parChTrans1D2" presStyleIdx="0" presStyleCnt="3"/>
      <dgm:spPr/>
      <dgm:t>
        <a:bodyPr/>
        <a:lstStyle/>
        <a:p>
          <a:endParaRPr lang="en-GB"/>
        </a:p>
      </dgm:t>
    </dgm:pt>
    <dgm:pt modelId="{EFDFFCBA-BEAD-43FB-88BA-86A7FA395D14}" type="pres">
      <dgm:prSet presAssocID="{AD655CE0-FACA-4200-8B30-8108A43C9450}" presName="hierRoot2" presStyleCnt="0"/>
      <dgm:spPr/>
    </dgm:pt>
    <dgm:pt modelId="{ED845171-C700-4CE1-A046-14C464D0DA21}" type="pres">
      <dgm:prSet presAssocID="{AD655CE0-FACA-4200-8B30-8108A43C9450}" presName="composite2" presStyleCnt="0"/>
      <dgm:spPr/>
    </dgm:pt>
    <dgm:pt modelId="{D96E2B05-F834-403F-879F-C9D079F3CD7E}" type="pres">
      <dgm:prSet presAssocID="{AD655CE0-FACA-4200-8B30-8108A43C9450}" presName="background2" presStyleLbl="node2" presStyleIdx="0" presStyleCnt="3"/>
      <dgm:spPr/>
    </dgm:pt>
    <dgm:pt modelId="{F12DFCC9-A34B-46F2-AAB5-7D8757880819}" type="pres">
      <dgm:prSet presAssocID="{AD655CE0-FACA-4200-8B30-8108A43C9450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F173563-0A6E-4CC0-9D51-EA144E722FF7}" type="pres">
      <dgm:prSet presAssocID="{AD655CE0-FACA-4200-8B30-8108A43C9450}" presName="hierChild3" presStyleCnt="0"/>
      <dgm:spPr/>
    </dgm:pt>
    <dgm:pt modelId="{0BB7D0B5-FA2E-43CA-973C-7390EED6E28A}" type="pres">
      <dgm:prSet presAssocID="{BFDA54C3-D448-4F9F-A039-3C2ED15E32F2}" presName="Name10" presStyleLbl="parChTrans1D2" presStyleIdx="1" presStyleCnt="3"/>
      <dgm:spPr/>
      <dgm:t>
        <a:bodyPr/>
        <a:lstStyle/>
        <a:p>
          <a:endParaRPr lang="en-GB"/>
        </a:p>
      </dgm:t>
    </dgm:pt>
    <dgm:pt modelId="{1CD823CA-C614-4D46-B609-9455DB93E4D8}" type="pres">
      <dgm:prSet presAssocID="{32172F4F-BA9E-4F41-A5B1-FAFD26AB0851}" presName="hierRoot2" presStyleCnt="0"/>
      <dgm:spPr/>
    </dgm:pt>
    <dgm:pt modelId="{9159CAE5-9F6F-43BC-8477-F4E61D778D47}" type="pres">
      <dgm:prSet presAssocID="{32172F4F-BA9E-4F41-A5B1-FAFD26AB0851}" presName="composite2" presStyleCnt="0"/>
      <dgm:spPr/>
    </dgm:pt>
    <dgm:pt modelId="{E152D17B-ACF5-4BFC-922F-3F92C4D2DF4B}" type="pres">
      <dgm:prSet presAssocID="{32172F4F-BA9E-4F41-A5B1-FAFD26AB0851}" presName="background2" presStyleLbl="node2" presStyleIdx="1" presStyleCnt="3"/>
      <dgm:spPr/>
    </dgm:pt>
    <dgm:pt modelId="{FA61626B-18A9-4CB9-9C3D-A9E64FCC1455}" type="pres">
      <dgm:prSet presAssocID="{32172F4F-BA9E-4F41-A5B1-FAFD26AB0851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997B1F5-3E2E-420D-BF2B-F9C47ED5685D}" type="pres">
      <dgm:prSet presAssocID="{32172F4F-BA9E-4F41-A5B1-FAFD26AB0851}" presName="hierChild3" presStyleCnt="0"/>
      <dgm:spPr/>
    </dgm:pt>
    <dgm:pt modelId="{A95885B1-1C4A-4646-86C2-1557ACEDEEAE}" type="pres">
      <dgm:prSet presAssocID="{4F3F9DF2-F638-462F-BA23-9FC7FB5BF269}" presName="Name10" presStyleLbl="parChTrans1D2" presStyleIdx="2" presStyleCnt="3"/>
      <dgm:spPr/>
      <dgm:t>
        <a:bodyPr/>
        <a:lstStyle/>
        <a:p>
          <a:endParaRPr lang="en-GB"/>
        </a:p>
      </dgm:t>
    </dgm:pt>
    <dgm:pt modelId="{9599AB25-DA0B-4EE2-A2DD-423EEC6D34E6}" type="pres">
      <dgm:prSet presAssocID="{38C7A760-C65B-4777-AAF4-6EDDB1787C4A}" presName="hierRoot2" presStyleCnt="0"/>
      <dgm:spPr/>
    </dgm:pt>
    <dgm:pt modelId="{12DCE162-A507-4F4D-A00E-B2FFA8C669DE}" type="pres">
      <dgm:prSet presAssocID="{38C7A760-C65B-4777-AAF4-6EDDB1787C4A}" presName="composite2" presStyleCnt="0"/>
      <dgm:spPr/>
    </dgm:pt>
    <dgm:pt modelId="{1ED117CD-DC0C-4DDF-BD19-FB9B5D96AD88}" type="pres">
      <dgm:prSet presAssocID="{38C7A760-C65B-4777-AAF4-6EDDB1787C4A}" presName="background2" presStyleLbl="node2" presStyleIdx="2" presStyleCnt="3"/>
      <dgm:spPr/>
    </dgm:pt>
    <dgm:pt modelId="{A80FCA90-C745-4EC1-96C4-40C2923FA1DF}" type="pres">
      <dgm:prSet presAssocID="{38C7A760-C65B-4777-AAF4-6EDDB1787C4A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619A7C-50F9-4539-B9B9-2DC27099A561}" type="pres">
      <dgm:prSet presAssocID="{38C7A760-C65B-4777-AAF4-6EDDB1787C4A}" presName="hierChild3" presStyleCnt="0"/>
      <dgm:spPr/>
    </dgm:pt>
  </dgm:ptLst>
  <dgm:cxnLst>
    <dgm:cxn modelId="{9ECA7652-915D-4F5E-9485-FA058EEB2405}" srcId="{D99AFB2D-5944-4C0A-AC40-F7A9FF5DAB6D}" destId="{AB9C62A4-A9E9-4998-A747-A99850BA6E1A}" srcOrd="0" destOrd="0" parTransId="{9776F806-FC77-4835-9EE8-324A360FCC1F}" sibTransId="{2C7C7E47-7F1E-4E46-855E-4BBDAC3FFBDC}"/>
    <dgm:cxn modelId="{54A26B0A-DAE4-480F-842E-4CC81632558F}" type="presOf" srcId="{BFDA54C3-D448-4F9F-A039-3C2ED15E32F2}" destId="{0BB7D0B5-FA2E-43CA-973C-7390EED6E28A}" srcOrd="0" destOrd="0" presId="urn:microsoft.com/office/officeart/2005/8/layout/hierarchy1"/>
    <dgm:cxn modelId="{4CF2F5EA-1615-4C04-9F9A-8D6F2C05B5B8}" type="presOf" srcId="{4F3F9DF2-F638-462F-BA23-9FC7FB5BF269}" destId="{A95885B1-1C4A-4646-86C2-1557ACEDEEAE}" srcOrd="0" destOrd="0" presId="urn:microsoft.com/office/officeart/2005/8/layout/hierarchy1"/>
    <dgm:cxn modelId="{E3C517C2-517C-4D82-A6D3-814D2D92C925}" type="presOf" srcId="{38C7A760-C65B-4777-AAF4-6EDDB1787C4A}" destId="{A80FCA90-C745-4EC1-96C4-40C2923FA1DF}" srcOrd="0" destOrd="0" presId="urn:microsoft.com/office/officeart/2005/8/layout/hierarchy1"/>
    <dgm:cxn modelId="{FF0EC70F-B29F-4AFE-9251-DD9D41538B5C}" type="presOf" srcId="{3BE889C2-956D-4953-908D-2AB70C08DB9F}" destId="{8D53F9C7-74A1-4B02-821D-BE4E62764A33}" srcOrd="0" destOrd="0" presId="urn:microsoft.com/office/officeart/2005/8/layout/hierarchy1"/>
    <dgm:cxn modelId="{574E246B-E169-4828-AA2E-B9D36F33DE39}" type="presOf" srcId="{AB9C62A4-A9E9-4998-A747-A99850BA6E1A}" destId="{CEF90EE4-031C-4A10-BB3D-7D911CF0038E}" srcOrd="0" destOrd="0" presId="urn:microsoft.com/office/officeart/2005/8/layout/hierarchy1"/>
    <dgm:cxn modelId="{2B70C16B-E8DC-4770-AAA5-1E5F5C0D0A05}" srcId="{AB9C62A4-A9E9-4998-A747-A99850BA6E1A}" destId="{AD655CE0-FACA-4200-8B30-8108A43C9450}" srcOrd="0" destOrd="0" parTransId="{3BE889C2-956D-4953-908D-2AB70C08DB9F}" sibTransId="{19EA2EB3-F35E-42C0-9839-603C27099B4D}"/>
    <dgm:cxn modelId="{E7337238-8A28-48B6-8DEB-2F9FB7B9A582}" type="presOf" srcId="{D99AFB2D-5944-4C0A-AC40-F7A9FF5DAB6D}" destId="{947A7F8C-EDDC-45AC-B9A6-52362CFD1979}" srcOrd="0" destOrd="0" presId="urn:microsoft.com/office/officeart/2005/8/layout/hierarchy1"/>
    <dgm:cxn modelId="{DC89AB2A-080D-4FE9-84FE-CB5B15FBB448}" srcId="{AB9C62A4-A9E9-4998-A747-A99850BA6E1A}" destId="{32172F4F-BA9E-4F41-A5B1-FAFD26AB0851}" srcOrd="1" destOrd="0" parTransId="{BFDA54C3-D448-4F9F-A039-3C2ED15E32F2}" sibTransId="{63BED1AA-8CB5-48CE-A617-3DA77F90B15D}"/>
    <dgm:cxn modelId="{F60CC1B9-7408-4C32-9F21-2BEC60C8A278}" type="presOf" srcId="{AD655CE0-FACA-4200-8B30-8108A43C9450}" destId="{F12DFCC9-A34B-46F2-AAB5-7D8757880819}" srcOrd="0" destOrd="0" presId="urn:microsoft.com/office/officeart/2005/8/layout/hierarchy1"/>
    <dgm:cxn modelId="{234702E5-8C68-4E0B-9FE5-0FB4D2F75E49}" type="presOf" srcId="{32172F4F-BA9E-4F41-A5B1-FAFD26AB0851}" destId="{FA61626B-18A9-4CB9-9C3D-A9E64FCC1455}" srcOrd="0" destOrd="0" presId="urn:microsoft.com/office/officeart/2005/8/layout/hierarchy1"/>
    <dgm:cxn modelId="{33F040CE-8795-4BB2-AD77-A460B958FB78}" srcId="{AB9C62A4-A9E9-4998-A747-A99850BA6E1A}" destId="{38C7A760-C65B-4777-AAF4-6EDDB1787C4A}" srcOrd="2" destOrd="0" parTransId="{4F3F9DF2-F638-462F-BA23-9FC7FB5BF269}" sibTransId="{BD6697F0-42E4-4967-A699-9935732835C9}"/>
    <dgm:cxn modelId="{C0445251-905C-4B82-9A2F-4E6F57A60226}" type="presParOf" srcId="{947A7F8C-EDDC-45AC-B9A6-52362CFD1979}" destId="{B7F35B78-410F-4423-85CE-501D5F0FEFE6}" srcOrd="0" destOrd="0" presId="urn:microsoft.com/office/officeart/2005/8/layout/hierarchy1"/>
    <dgm:cxn modelId="{ED5299AB-F603-4802-B2EC-79F4FC23F44D}" type="presParOf" srcId="{B7F35B78-410F-4423-85CE-501D5F0FEFE6}" destId="{990FADCC-8F82-4BED-B216-6FE5E93C1A67}" srcOrd="0" destOrd="0" presId="urn:microsoft.com/office/officeart/2005/8/layout/hierarchy1"/>
    <dgm:cxn modelId="{DFCAB7EB-8DE3-44E5-90A3-DF8CB7A0CEE1}" type="presParOf" srcId="{990FADCC-8F82-4BED-B216-6FE5E93C1A67}" destId="{FFDE442E-4820-4CF4-8E84-64C4600F204F}" srcOrd="0" destOrd="0" presId="urn:microsoft.com/office/officeart/2005/8/layout/hierarchy1"/>
    <dgm:cxn modelId="{D8FA39A1-4792-4807-B0EE-8831F3EB330F}" type="presParOf" srcId="{990FADCC-8F82-4BED-B216-6FE5E93C1A67}" destId="{CEF90EE4-031C-4A10-BB3D-7D911CF0038E}" srcOrd="1" destOrd="0" presId="urn:microsoft.com/office/officeart/2005/8/layout/hierarchy1"/>
    <dgm:cxn modelId="{143F6F53-C100-4FD8-8062-F2237A8503EF}" type="presParOf" srcId="{B7F35B78-410F-4423-85CE-501D5F0FEFE6}" destId="{555A697F-4C80-4E78-BCE8-0431B91F2D92}" srcOrd="1" destOrd="0" presId="urn:microsoft.com/office/officeart/2005/8/layout/hierarchy1"/>
    <dgm:cxn modelId="{DE83235E-804B-4FE0-8B37-BCF9ABC0925D}" type="presParOf" srcId="{555A697F-4C80-4E78-BCE8-0431B91F2D92}" destId="{8D53F9C7-74A1-4B02-821D-BE4E62764A33}" srcOrd="0" destOrd="0" presId="urn:microsoft.com/office/officeart/2005/8/layout/hierarchy1"/>
    <dgm:cxn modelId="{5A1DC783-9524-4011-900E-9FB974E24B20}" type="presParOf" srcId="{555A697F-4C80-4E78-BCE8-0431B91F2D92}" destId="{EFDFFCBA-BEAD-43FB-88BA-86A7FA395D14}" srcOrd="1" destOrd="0" presId="urn:microsoft.com/office/officeart/2005/8/layout/hierarchy1"/>
    <dgm:cxn modelId="{8D40BD77-EBA9-43BA-9E8A-2304BAC3A24D}" type="presParOf" srcId="{EFDFFCBA-BEAD-43FB-88BA-86A7FA395D14}" destId="{ED845171-C700-4CE1-A046-14C464D0DA21}" srcOrd="0" destOrd="0" presId="urn:microsoft.com/office/officeart/2005/8/layout/hierarchy1"/>
    <dgm:cxn modelId="{79E61CBD-361B-40F5-94E3-F21EFAA38F76}" type="presParOf" srcId="{ED845171-C700-4CE1-A046-14C464D0DA21}" destId="{D96E2B05-F834-403F-879F-C9D079F3CD7E}" srcOrd="0" destOrd="0" presId="urn:microsoft.com/office/officeart/2005/8/layout/hierarchy1"/>
    <dgm:cxn modelId="{2ECA5C84-972C-43A9-A10D-281F82FD3EB4}" type="presParOf" srcId="{ED845171-C700-4CE1-A046-14C464D0DA21}" destId="{F12DFCC9-A34B-46F2-AAB5-7D8757880819}" srcOrd="1" destOrd="0" presId="urn:microsoft.com/office/officeart/2005/8/layout/hierarchy1"/>
    <dgm:cxn modelId="{FF5AC54C-78CA-43F2-8985-9ED0DF1F18B1}" type="presParOf" srcId="{EFDFFCBA-BEAD-43FB-88BA-86A7FA395D14}" destId="{1F173563-0A6E-4CC0-9D51-EA144E722FF7}" srcOrd="1" destOrd="0" presId="urn:microsoft.com/office/officeart/2005/8/layout/hierarchy1"/>
    <dgm:cxn modelId="{12814247-3228-4B26-B60B-0CB63BA857E9}" type="presParOf" srcId="{555A697F-4C80-4E78-BCE8-0431B91F2D92}" destId="{0BB7D0B5-FA2E-43CA-973C-7390EED6E28A}" srcOrd="2" destOrd="0" presId="urn:microsoft.com/office/officeart/2005/8/layout/hierarchy1"/>
    <dgm:cxn modelId="{1C5F270A-A888-4FE3-B6B8-2659AA4699BE}" type="presParOf" srcId="{555A697F-4C80-4E78-BCE8-0431B91F2D92}" destId="{1CD823CA-C614-4D46-B609-9455DB93E4D8}" srcOrd="3" destOrd="0" presId="urn:microsoft.com/office/officeart/2005/8/layout/hierarchy1"/>
    <dgm:cxn modelId="{FDBBEF22-62D4-48FA-948F-D86ABDCA9867}" type="presParOf" srcId="{1CD823CA-C614-4D46-B609-9455DB93E4D8}" destId="{9159CAE5-9F6F-43BC-8477-F4E61D778D47}" srcOrd="0" destOrd="0" presId="urn:microsoft.com/office/officeart/2005/8/layout/hierarchy1"/>
    <dgm:cxn modelId="{6D1EACD0-65EA-445B-AA8C-F147DF2B43CF}" type="presParOf" srcId="{9159CAE5-9F6F-43BC-8477-F4E61D778D47}" destId="{E152D17B-ACF5-4BFC-922F-3F92C4D2DF4B}" srcOrd="0" destOrd="0" presId="urn:microsoft.com/office/officeart/2005/8/layout/hierarchy1"/>
    <dgm:cxn modelId="{B35A033B-9D88-4CB6-B469-F024932AA998}" type="presParOf" srcId="{9159CAE5-9F6F-43BC-8477-F4E61D778D47}" destId="{FA61626B-18A9-4CB9-9C3D-A9E64FCC1455}" srcOrd="1" destOrd="0" presId="urn:microsoft.com/office/officeart/2005/8/layout/hierarchy1"/>
    <dgm:cxn modelId="{F06ED272-8FF3-44A6-BEB9-97946A9B655C}" type="presParOf" srcId="{1CD823CA-C614-4D46-B609-9455DB93E4D8}" destId="{E997B1F5-3E2E-420D-BF2B-F9C47ED5685D}" srcOrd="1" destOrd="0" presId="urn:microsoft.com/office/officeart/2005/8/layout/hierarchy1"/>
    <dgm:cxn modelId="{CF6A63A3-C105-40E5-BEC9-7A09D84DF0E8}" type="presParOf" srcId="{555A697F-4C80-4E78-BCE8-0431B91F2D92}" destId="{A95885B1-1C4A-4646-86C2-1557ACEDEEAE}" srcOrd="4" destOrd="0" presId="urn:microsoft.com/office/officeart/2005/8/layout/hierarchy1"/>
    <dgm:cxn modelId="{49AE5EEC-A35B-4505-A965-CF90FE8F55B3}" type="presParOf" srcId="{555A697F-4C80-4E78-BCE8-0431B91F2D92}" destId="{9599AB25-DA0B-4EE2-A2DD-423EEC6D34E6}" srcOrd="5" destOrd="0" presId="urn:microsoft.com/office/officeart/2005/8/layout/hierarchy1"/>
    <dgm:cxn modelId="{4BAB9F4B-3A6C-46EC-9B55-FBD43D3562D0}" type="presParOf" srcId="{9599AB25-DA0B-4EE2-A2DD-423EEC6D34E6}" destId="{12DCE162-A507-4F4D-A00E-B2FFA8C669DE}" srcOrd="0" destOrd="0" presId="urn:microsoft.com/office/officeart/2005/8/layout/hierarchy1"/>
    <dgm:cxn modelId="{5CCC3F1D-365E-40CB-948E-9D1FA667339D}" type="presParOf" srcId="{12DCE162-A507-4F4D-A00E-B2FFA8C669DE}" destId="{1ED117CD-DC0C-4DDF-BD19-FB9B5D96AD88}" srcOrd="0" destOrd="0" presId="urn:microsoft.com/office/officeart/2005/8/layout/hierarchy1"/>
    <dgm:cxn modelId="{6AA85839-D9E6-4378-A78B-30F96B484B7E}" type="presParOf" srcId="{12DCE162-A507-4F4D-A00E-B2FFA8C669DE}" destId="{A80FCA90-C745-4EC1-96C4-40C2923FA1DF}" srcOrd="1" destOrd="0" presId="urn:microsoft.com/office/officeart/2005/8/layout/hierarchy1"/>
    <dgm:cxn modelId="{278C1B8A-754C-4B69-9DFA-E7CCB7D607D1}" type="presParOf" srcId="{9599AB25-DA0B-4EE2-A2DD-423EEC6D34E6}" destId="{89619A7C-50F9-4539-B9B9-2DC27099A56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9AFB2D-5944-4C0A-AC40-F7A9FF5DAB6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B9C62A4-A9E9-4998-A747-A99850BA6E1A}">
      <dgm:prSet phldrT="[Text]"/>
      <dgm:spPr/>
      <dgm:t>
        <a:bodyPr/>
        <a:lstStyle/>
        <a:p>
          <a:r>
            <a:rPr lang="ar-AE" dirty="0" smtClean="0"/>
            <a:t>هناك مجموعتان من الآليات </a:t>
          </a:r>
          <a:endParaRPr lang="en-GB" dirty="0"/>
        </a:p>
      </dgm:t>
    </dgm:pt>
    <dgm:pt modelId="{9776F806-FC77-4835-9EE8-324A360FCC1F}" type="parTrans" cxnId="{9ECA7652-915D-4F5E-9485-FA058EEB2405}">
      <dgm:prSet/>
      <dgm:spPr/>
      <dgm:t>
        <a:bodyPr/>
        <a:lstStyle/>
        <a:p>
          <a:endParaRPr lang="en-GB"/>
        </a:p>
      </dgm:t>
    </dgm:pt>
    <dgm:pt modelId="{2C7C7E47-7F1E-4E46-855E-4BBDAC3FFBDC}" type="sibTrans" cxnId="{9ECA7652-915D-4F5E-9485-FA058EEB2405}">
      <dgm:prSet/>
      <dgm:spPr/>
      <dgm:t>
        <a:bodyPr/>
        <a:lstStyle/>
        <a:p>
          <a:endParaRPr lang="en-GB"/>
        </a:p>
      </dgm:t>
    </dgm:pt>
    <dgm:pt modelId="{38C7A760-C65B-4777-AAF4-6EDDB1787C4A}">
      <dgm:prSet phldrT="[Text]"/>
      <dgm:spPr/>
      <dgm:t>
        <a:bodyPr/>
        <a:lstStyle/>
        <a:p>
          <a:r>
            <a:rPr lang="ar-AE" dirty="0" smtClean="0"/>
            <a:t>التأثير عن طريق الارتباط بالمستقبلات </a:t>
          </a:r>
          <a:endParaRPr lang="en-GB" dirty="0"/>
        </a:p>
      </dgm:t>
    </dgm:pt>
    <dgm:pt modelId="{4F3F9DF2-F638-462F-BA23-9FC7FB5BF269}" type="parTrans" cxnId="{33F040CE-8795-4BB2-AD77-A460B958FB78}">
      <dgm:prSet/>
      <dgm:spPr/>
      <dgm:t>
        <a:bodyPr/>
        <a:lstStyle/>
        <a:p>
          <a:endParaRPr lang="en-GB"/>
        </a:p>
      </dgm:t>
    </dgm:pt>
    <dgm:pt modelId="{BD6697F0-42E4-4967-A699-9935732835C9}" type="sibTrans" cxnId="{33F040CE-8795-4BB2-AD77-A460B958FB78}">
      <dgm:prSet/>
      <dgm:spPr/>
      <dgm:t>
        <a:bodyPr/>
        <a:lstStyle/>
        <a:p>
          <a:endParaRPr lang="en-GB"/>
        </a:p>
      </dgm:t>
    </dgm:pt>
    <dgm:pt modelId="{32172F4F-BA9E-4F41-A5B1-FAFD26AB0851}">
      <dgm:prSet/>
      <dgm:spPr/>
      <dgm:t>
        <a:bodyPr/>
        <a:lstStyle/>
        <a:p>
          <a:r>
            <a:rPr lang="ar-AE" b="1" dirty="0" smtClean="0"/>
            <a:t>التأثير دون الارتباط بالمستقبلات </a:t>
          </a:r>
          <a:endParaRPr lang="en-GB" dirty="0"/>
        </a:p>
      </dgm:t>
    </dgm:pt>
    <dgm:pt modelId="{BFDA54C3-D448-4F9F-A039-3C2ED15E32F2}" type="parTrans" cxnId="{DC89AB2A-080D-4FE9-84FE-CB5B15FBB448}">
      <dgm:prSet/>
      <dgm:spPr/>
      <dgm:t>
        <a:bodyPr/>
        <a:lstStyle/>
        <a:p>
          <a:endParaRPr lang="en-GB"/>
        </a:p>
      </dgm:t>
    </dgm:pt>
    <dgm:pt modelId="{63BED1AA-8CB5-48CE-A617-3DA77F90B15D}" type="sibTrans" cxnId="{DC89AB2A-080D-4FE9-84FE-CB5B15FBB448}">
      <dgm:prSet/>
      <dgm:spPr/>
      <dgm:t>
        <a:bodyPr/>
        <a:lstStyle/>
        <a:p>
          <a:endParaRPr lang="en-GB"/>
        </a:p>
      </dgm:t>
    </dgm:pt>
    <dgm:pt modelId="{947A7F8C-EDDC-45AC-B9A6-52362CFD1979}" type="pres">
      <dgm:prSet presAssocID="{D99AFB2D-5944-4C0A-AC40-F7A9FF5DAB6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7F35B78-410F-4423-85CE-501D5F0FEFE6}" type="pres">
      <dgm:prSet presAssocID="{AB9C62A4-A9E9-4998-A747-A99850BA6E1A}" presName="hierRoot1" presStyleCnt="0"/>
      <dgm:spPr/>
    </dgm:pt>
    <dgm:pt modelId="{990FADCC-8F82-4BED-B216-6FE5E93C1A67}" type="pres">
      <dgm:prSet presAssocID="{AB9C62A4-A9E9-4998-A747-A99850BA6E1A}" presName="composite" presStyleCnt="0"/>
      <dgm:spPr/>
    </dgm:pt>
    <dgm:pt modelId="{FFDE442E-4820-4CF4-8E84-64C4600F204F}" type="pres">
      <dgm:prSet presAssocID="{AB9C62A4-A9E9-4998-A747-A99850BA6E1A}" presName="background" presStyleLbl="node0" presStyleIdx="0" presStyleCnt="1"/>
      <dgm:spPr/>
    </dgm:pt>
    <dgm:pt modelId="{CEF90EE4-031C-4A10-BB3D-7D911CF0038E}" type="pres">
      <dgm:prSet presAssocID="{AB9C62A4-A9E9-4998-A747-A99850BA6E1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55A697F-4C80-4E78-BCE8-0431B91F2D92}" type="pres">
      <dgm:prSet presAssocID="{AB9C62A4-A9E9-4998-A747-A99850BA6E1A}" presName="hierChild2" presStyleCnt="0"/>
      <dgm:spPr/>
    </dgm:pt>
    <dgm:pt modelId="{0BB7D0B5-FA2E-43CA-973C-7390EED6E28A}" type="pres">
      <dgm:prSet presAssocID="{BFDA54C3-D448-4F9F-A039-3C2ED15E32F2}" presName="Name10" presStyleLbl="parChTrans1D2" presStyleIdx="0" presStyleCnt="2"/>
      <dgm:spPr/>
      <dgm:t>
        <a:bodyPr/>
        <a:lstStyle/>
        <a:p>
          <a:endParaRPr lang="en-GB"/>
        </a:p>
      </dgm:t>
    </dgm:pt>
    <dgm:pt modelId="{1CD823CA-C614-4D46-B609-9455DB93E4D8}" type="pres">
      <dgm:prSet presAssocID="{32172F4F-BA9E-4F41-A5B1-FAFD26AB0851}" presName="hierRoot2" presStyleCnt="0"/>
      <dgm:spPr/>
    </dgm:pt>
    <dgm:pt modelId="{9159CAE5-9F6F-43BC-8477-F4E61D778D47}" type="pres">
      <dgm:prSet presAssocID="{32172F4F-BA9E-4F41-A5B1-FAFD26AB0851}" presName="composite2" presStyleCnt="0"/>
      <dgm:spPr/>
    </dgm:pt>
    <dgm:pt modelId="{E152D17B-ACF5-4BFC-922F-3F92C4D2DF4B}" type="pres">
      <dgm:prSet presAssocID="{32172F4F-BA9E-4F41-A5B1-FAFD26AB0851}" presName="background2" presStyleLbl="node2" presStyleIdx="0" presStyleCnt="2"/>
      <dgm:spPr/>
    </dgm:pt>
    <dgm:pt modelId="{FA61626B-18A9-4CB9-9C3D-A9E64FCC1455}" type="pres">
      <dgm:prSet presAssocID="{32172F4F-BA9E-4F41-A5B1-FAFD26AB085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997B1F5-3E2E-420D-BF2B-F9C47ED5685D}" type="pres">
      <dgm:prSet presAssocID="{32172F4F-BA9E-4F41-A5B1-FAFD26AB0851}" presName="hierChild3" presStyleCnt="0"/>
      <dgm:spPr/>
    </dgm:pt>
    <dgm:pt modelId="{A95885B1-1C4A-4646-86C2-1557ACEDEEAE}" type="pres">
      <dgm:prSet presAssocID="{4F3F9DF2-F638-462F-BA23-9FC7FB5BF269}" presName="Name10" presStyleLbl="parChTrans1D2" presStyleIdx="1" presStyleCnt="2"/>
      <dgm:spPr/>
      <dgm:t>
        <a:bodyPr/>
        <a:lstStyle/>
        <a:p>
          <a:endParaRPr lang="en-GB"/>
        </a:p>
      </dgm:t>
    </dgm:pt>
    <dgm:pt modelId="{9599AB25-DA0B-4EE2-A2DD-423EEC6D34E6}" type="pres">
      <dgm:prSet presAssocID="{38C7A760-C65B-4777-AAF4-6EDDB1787C4A}" presName="hierRoot2" presStyleCnt="0"/>
      <dgm:spPr/>
    </dgm:pt>
    <dgm:pt modelId="{12DCE162-A507-4F4D-A00E-B2FFA8C669DE}" type="pres">
      <dgm:prSet presAssocID="{38C7A760-C65B-4777-AAF4-6EDDB1787C4A}" presName="composite2" presStyleCnt="0"/>
      <dgm:spPr/>
    </dgm:pt>
    <dgm:pt modelId="{1ED117CD-DC0C-4DDF-BD19-FB9B5D96AD88}" type="pres">
      <dgm:prSet presAssocID="{38C7A760-C65B-4777-AAF4-6EDDB1787C4A}" presName="background2" presStyleLbl="node2" presStyleIdx="1" presStyleCnt="2"/>
      <dgm:spPr/>
    </dgm:pt>
    <dgm:pt modelId="{A80FCA90-C745-4EC1-96C4-40C2923FA1DF}" type="pres">
      <dgm:prSet presAssocID="{38C7A760-C65B-4777-AAF4-6EDDB1787C4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619A7C-50F9-4539-B9B9-2DC27099A561}" type="pres">
      <dgm:prSet presAssocID="{38C7A760-C65B-4777-AAF4-6EDDB1787C4A}" presName="hierChild3" presStyleCnt="0"/>
      <dgm:spPr/>
    </dgm:pt>
  </dgm:ptLst>
  <dgm:cxnLst>
    <dgm:cxn modelId="{DC89AB2A-080D-4FE9-84FE-CB5B15FBB448}" srcId="{AB9C62A4-A9E9-4998-A747-A99850BA6E1A}" destId="{32172F4F-BA9E-4F41-A5B1-FAFD26AB0851}" srcOrd="0" destOrd="0" parTransId="{BFDA54C3-D448-4F9F-A039-3C2ED15E32F2}" sibTransId="{63BED1AA-8CB5-48CE-A617-3DA77F90B15D}"/>
    <dgm:cxn modelId="{33F040CE-8795-4BB2-AD77-A460B958FB78}" srcId="{AB9C62A4-A9E9-4998-A747-A99850BA6E1A}" destId="{38C7A760-C65B-4777-AAF4-6EDDB1787C4A}" srcOrd="1" destOrd="0" parTransId="{4F3F9DF2-F638-462F-BA23-9FC7FB5BF269}" sibTransId="{BD6697F0-42E4-4967-A699-9935732835C9}"/>
    <dgm:cxn modelId="{7B9C4B44-4C3B-42B1-9E1D-5DB23E4936BC}" type="presOf" srcId="{BFDA54C3-D448-4F9F-A039-3C2ED15E32F2}" destId="{0BB7D0B5-FA2E-43CA-973C-7390EED6E28A}" srcOrd="0" destOrd="0" presId="urn:microsoft.com/office/officeart/2005/8/layout/hierarchy1"/>
    <dgm:cxn modelId="{CD1A9AD6-703E-4716-BB80-E0E4CA194588}" type="presOf" srcId="{32172F4F-BA9E-4F41-A5B1-FAFD26AB0851}" destId="{FA61626B-18A9-4CB9-9C3D-A9E64FCC1455}" srcOrd="0" destOrd="0" presId="urn:microsoft.com/office/officeart/2005/8/layout/hierarchy1"/>
    <dgm:cxn modelId="{9ECA7652-915D-4F5E-9485-FA058EEB2405}" srcId="{D99AFB2D-5944-4C0A-AC40-F7A9FF5DAB6D}" destId="{AB9C62A4-A9E9-4998-A747-A99850BA6E1A}" srcOrd="0" destOrd="0" parTransId="{9776F806-FC77-4835-9EE8-324A360FCC1F}" sibTransId="{2C7C7E47-7F1E-4E46-855E-4BBDAC3FFBDC}"/>
    <dgm:cxn modelId="{202B548E-C530-4C08-8C56-2E8FF6D0A287}" type="presOf" srcId="{4F3F9DF2-F638-462F-BA23-9FC7FB5BF269}" destId="{A95885B1-1C4A-4646-86C2-1557ACEDEEAE}" srcOrd="0" destOrd="0" presId="urn:microsoft.com/office/officeart/2005/8/layout/hierarchy1"/>
    <dgm:cxn modelId="{3074A397-CF72-423A-A840-53966672F785}" type="presOf" srcId="{38C7A760-C65B-4777-AAF4-6EDDB1787C4A}" destId="{A80FCA90-C745-4EC1-96C4-40C2923FA1DF}" srcOrd="0" destOrd="0" presId="urn:microsoft.com/office/officeart/2005/8/layout/hierarchy1"/>
    <dgm:cxn modelId="{C5030DDF-C48C-47D6-BC19-F6B5CE2AC051}" type="presOf" srcId="{AB9C62A4-A9E9-4998-A747-A99850BA6E1A}" destId="{CEF90EE4-031C-4A10-BB3D-7D911CF0038E}" srcOrd="0" destOrd="0" presId="urn:microsoft.com/office/officeart/2005/8/layout/hierarchy1"/>
    <dgm:cxn modelId="{57F60935-776A-4A3C-9239-BC694B28F854}" type="presOf" srcId="{D99AFB2D-5944-4C0A-AC40-F7A9FF5DAB6D}" destId="{947A7F8C-EDDC-45AC-B9A6-52362CFD1979}" srcOrd="0" destOrd="0" presId="urn:microsoft.com/office/officeart/2005/8/layout/hierarchy1"/>
    <dgm:cxn modelId="{31CF44EB-718D-403D-9FC6-6DD9970A0D81}" type="presParOf" srcId="{947A7F8C-EDDC-45AC-B9A6-52362CFD1979}" destId="{B7F35B78-410F-4423-85CE-501D5F0FEFE6}" srcOrd="0" destOrd="0" presId="urn:microsoft.com/office/officeart/2005/8/layout/hierarchy1"/>
    <dgm:cxn modelId="{C71AFA06-1CEA-4582-9680-116570B8D443}" type="presParOf" srcId="{B7F35B78-410F-4423-85CE-501D5F0FEFE6}" destId="{990FADCC-8F82-4BED-B216-6FE5E93C1A67}" srcOrd="0" destOrd="0" presId="urn:microsoft.com/office/officeart/2005/8/layout/hierarchy1"/>
    <dgm:cxn modelId="{DD9FA63A-D361-4963-94F3-ABF2117167F4}" type="presParOf" srcId="{990FADCC-8F82-4BED-B216-6FE5E93C1A67}" destId="{FFDE442E-4820-4CF4-8E84-64C4600F204F}" srcOrd="0" destOrd="0" presId="urn:microsoft.com/office/officeart/2005/8/layout/hierarchy1"/>
    <dgm:cxn modelId="{9CF1AF6C-89F8-44A2-9D67-A32EE2147061}" type="presParOf" srcId="{990FADCC-8F82-4BED-B216-6FE5E93C1A67}" destId="{CEF90EE4-031C-4A10-BB3D-7D911CF0038E}" srcOrd="1" destOrd="0" presId="urn:microsoft.com/office/officeart/2005/8/layout/hierarchy1"/>
    <dgm:cxn modelId="{C35737FF-7183-48DE-AE67-EA59B690AE31}" type="presParOf" srcId="{B7F35B78-410F-4423-85CE-501D5F0FEFE6}" destId="{555A697F-4C80-4E78-BCE8-0431B91F2D92}" srcOrd="1" destOrd="0" presId="urn:microsoft.com/office/officeart/2005/8/layout/hierarchy1"/>
    <dgm:cxn modelId="{FBCC49A9-50BB-4796-A9A8-28EC2AA41496}" type="presParOf" srcId="{555A697F-4C80-4E78-BCE8-0431B91F2D92}" destId="{0BB7D0B5-FA2E-43CA-973C-7390EED6E28A}" srcOrd="0" destOrd="0" presId="urn:microsoft.com/office/officeart/2005/8/layout/hierarchy1"/>
    <dgm:cxn modelId="{3645F42A-86C8-4B35-A74E-D02A657CE693}" type="presParOf" srcId="{555A697F-4C80-4E78-BCE8-0431B91F2D92}" destId="{1CD823CA-C614-4D46-B609-9455DB93E4D8}" srcOrd="1" destOrd="0" presId="urn:microsoft.com/office/officeart/2005/8/layout/hierarchy1"/>
    <dgm:cxn modelId="{8FB0A5A5-26DF-404F-9FA2-9D48D9B885E3}" type="presParOf" srcId="{1CD823CA-C614-4D46-B609-9455DB93E4D8}" destId="{9159CAE5-9F6F-43BC-8477-F4E61D778D47}" srcOrd="0" destOrd="0" presId="urn:microsoft.com/office/officeart/2005/8/layout/hierarchy1"/>
    <dgm:cxn modelId="{3C1A9510-024F-4969-A3C6-653895422D7F}" type="presParOf" srcId="{9159CAE5-9F6F-43BC-8477-F4E61D778D47}" destId="{E152D17B-ACF5-4BFC-922F-3F92C4D2DF4B}" srcOrd="0" destOrd="0" presId="urn:microsoft.com/office/officeart/2005/8/layout/hierarchy1"/>
    <dgm:cxn modelId="{941F2B8B-1DAC-4B1B-9C04-0B6030A96DA7}" type="presParOf" srcId="{9159CAE5-9F6F-43BC-8477-F4E61D778D47}" destId="{FA61626B-18A9-4CB9-9C3D-A9E64FCC1455}" srcOrd="1" destOrd="0" presId="urn:microsoft.com/office/officeart/2005/8/layout/hierarchy1"/>
    <dgm:cxn modelId="{2AB51D00-502F-48CA-96FC-4E4F347EFFB1}" type="presParOf" srcId="{1CD823CA-C614-4D46-B609-9455DB93E4D8}" destId="{E997B1F5-3E2E-420D-BF2B-F9C47ED5685D}" srcOrd="1" destOrd="0" presId="urn:microsoft.com/office/officeart/2005/8/layout/hierarchy1"/>
    <dgm:cxn modelId="{6439FA56-3CC2-4645-819C-078BFF1B6CF8}" type="presParOf" srcId="{555A697F-4C80-4E78-BCE8-0431B91F2D92}" destId="{A95885B1-1C4A-4646-86C2-1557ACEDEEAE}" srcOrd="2" destOrd="0" presId="urn:microsoft.com/office/officeart/2005/8/layout/hierarchy1"/>
    <dgm:cxn modelId="{BAB63A5C-CC4A-457B-A63B-36E228F7ED51}" type="presParOf" srcId="{555A697F-4C80-4E78-BCE8-0431B91F2D92}" destId="{9599AB25-DA0B-4EE2-A2DD-423EEC6D34E6}" srcOrd="3" destOrd="0" presId="urn:microsoft.com/office/officeart/2005/8/layout/hierarchy1"/>
    <dgm:cxn modelId="{C4538C42-CBE6-4A5B-ABF7-8D60872E5F52}" type="presParOf" srcId="{9599AB25-DA0B-4EE2-A2DD-423EEC6D34E6}" destId="{12DCE162-A507-4F4D-A00E-B2FFA8C669DE}" srcOrd="0" destOrd="0" presId="urn:microsoft.com/office/officeart/2005/8/layout/hierarchy1"/>
    <dgm:cxn modelId="{E87A1C12-51E7-4C58-867D-1CDD93C72909}" type="presParOf" srcId="{12DCE162-A507-4F4D-A00E-B2FFA8C669DE}" destId="{1ED117CD-DC0C-4DDF-BD19-FB9B5D96AD88}" srcOrd="0" destOrd="0" presId="urn:microsoft.com/office/officeart/2005/8/layout/hierarchy1"/>
    <dgm:cxn modelId="{A4FCFEC6-56FC-40A2-AC57-453B5A0BDA96}" type="presParOf" srcId="{12DCE162-A507-4F4D-A00E-B2FFA8C669DE}" destId="{A80FCA90-C745-4EC1-96C4-40C2923FA1DF}" srcOrd="1" destOrd="0" presId="urn:microsoft.com/office/officeart/2005/8/layout/hierarchy1"/>
    <dgm:cxn modelId="{4CB3A660-4F01-44FC-B778-A22D21E08684}" type="presParOf" srcId="{9599AB25-DA0B-4EE2-A2DD-423EEC6D34E6}" destId="{89619A7C-50F9-4539-B9B9-2DC27099A56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28A7E9-663C-414A-9D7C-000E524CCCB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92FD0EC-954C-424D-A493-92D4083430EF}">
      <dgm:prSet phldrT="[Text]"/>
      <dgm:spPr/>
      <dgm:t>
        <a:bodyPr/>
        <a:lstStyle/>
        <a:p>
          <a:r>
            <a:rPr lang="ar-AE" dirty="0" smtClean="0"/>
            <a:t>المشاركات </a:t>
          </a:r>
          <a:r>
            <a:rPr lang="ar-SA" dirty="0" smtClean="0"/>
            <a:t> ( منبهات )</a:t>
          </a:r>
          <a:r>
            <a:rPr lang="ar-AE" dirty="0" smtClean="0"/>
            <a:t>والضادات </a:t>
          </a:r>
          <a:endParaRPr lang="en-GB" dirty="0"/>
        </a:p>
      </dgm:t>
    </dgm:pt>
    <dgm:pt modelId="{76CE59A8-0701-4DC8-A91C-25D9716F916E}" type="parTrans" cxnId="{5229837A-B868-40B1-B441-399D870FA0C4}">
      <dgm:prSet/>
      <dgm:spPr/>
      <dgm:t>
        <a:bodyPr/>
        <a:lstStyle/>
        <a:p>
          <a:endParaRPr lang="en-GB"/>
        </a:p>
      </dgm:t>
    </dgm:pt>
    <dgm:pt modelId="{74438A6C-9244-4C1E-8E2D-959EA625607F}" type="sibTrans" cxnId="{5229837A-B868-40B1-B441-399D870FA0C4}">
      <dgm:prSet/>
      <dgm:spPr/>
      <dgm:t>
        <a:bodyPr/>
        <a:lstStyle/>
        <a:p>
          <a:endParaRPr lang="en-GB"/>
        </a:p>
      </dgm:t>
    </dgm:pt>
    <dgm:pt modelId="{964B4492-2E62-4CD6-A9E0-DC0316F762A5}">
      <dgm:prSet phldrT="[Text]"/>
      <dgm:spPr/>
      <dgm:t>
        <a:bodyPr/>
        <a:lstStyle/>
        <a:p>
          <a:r>
            <a:rPr lang="ar-AE" dirty="0" smtClean="0"/>
            <a:t>الضادات </a:t>
          </a:r>
          <a:r>
            <a:rPr lang="en-GB" dirty="0" smtClean="0"/>
            <a:t>Antagonist </a:t>
          </a:r>
        </a:p>
        <a:p>
          <a:endParaRPr lang="en-GB" dirty="0"/>
        </a:p>
      </dgm:t>
    </dgm:pt>
    <dgm:pt modelId="{984C7101-56CB-49B6-B44C-7A4320C68496}" type="parTrans" cxnId="{196F766B-24D1-4C50-907D-27905930ECC1}">
      <dgm:prSet/>
      <dgm:spPr/>
      <dgm:t>
        <a:bodyPr/>
        <a:lstStyle/>
        <a:p>
          <a:endParaRPr lang="en-GB"/>
        </a:p>
      </dgm:t>
    </dgm:pt>
    <dgm:pt modelId="{C8096F2E-6693-44D4-8913-1F577F454200}" type="sibTrans" cxnId="{196F766B-24D1-4C50-907D-27905930ECC1}">
      <dgm:prSet/>
      <dgm:spPr/>
      <dgm:t>
        <a:bodyPr/>
        <a:lstStyle/>
        <a:p>
          <a:endParaRPr lang="en-GB"/>
        </a:p>
      </dgm:t>
    </dgm:pt>
    <dgm:pt modelId="{453D839D-E191-44FA-9611-0E0BC0A135E5}">
      <dgm:prSet phldrT="[Text]"/>
      <dgm:spPr/>
      <dgm:t>
        <a:bodyPr/>
        <a:lstStyle/>
        <a:p>
          <a:r>
            <a:rPr lang="ar-AE" dirty="0" smtClean="0"/>
            <a:t>المشاركات </a:t>
          </a:r>
          <a:endParaRPr lang="en-GB" dirty="0" smtClean="0"/>
        </a:p>
        <a:p>
          <a:r>
            <a:rPr lang="en-GB" dirty="0" smtClean="0"/>
            <a:t>Agonists </a:t>
          </a:r>
          <a:endParaRPr lang="en-GB" dirty="0"/>
        </a:p>
      </dgm:t>
    </dgm:pt>
    <dgm:pt modelId="{3049BB64-4445-4B2B-9770-49E622C608BA}" type="parTrans" cxnId="{6AD34C9B-C94E-4D04-B141-35F2DFE03420}">
      <dgm:prSet/>
      <dgm:spPr/>
      <dgm:t>
        <a:bodyPr/>
        <a:lstStyle/>
        <a:p>
          <a:endParaRPr lang="en-GB"/>
        </a:p>
      </dgm:t>
    </dgm:pt>
    <dgm:pt modelId="{3F19E96A-2B15-447E-8288-4F584AA7AD16}" type="sibTrans" cxnId="{6AD34C9B-C94E-4D04-B141-35F2DFE03420}">
      <dgm:prSet/>
      <dgm:spPr/>
      <dgm:t>
        <a:bodyPr/>
        <a:lstStyle/>
        <a:p>
          <a:endParaRPr lang="en-GB"/>
        </a:p>
      </dgm:t>
    </dgm:pt>
    <dgm:pt modelId="{1E069D34-5768-40D5-8E7C-F658E32AA491}">
      <dgm:prSet phldrT="[Text]"/>
      <dgm:spPr/>
      <dgm:t>
        <a:bodyPr/>
        <a:lstStyle/>
        <a:p>
          <a:r>
            <a:rPr lang="ar-AE" dirty="0" smtClean="0"/>
            <a:t>المشاركات الجزئية </a:t>
          </a:r>
          <a:endParaRPr lang="fr-FR" dirty="0" smtClean="0"/>
        </a:p>
        <a:p>
          <a:r>
            <a:rPr lang="fr-FR" dirty="0" smtClean="0"/>
            <a:t>Partial </a:t>
          </a:r>
          <a:r>
            <a:rPr lang="fr-FR" dirty="0" err="1" smtClean="0"/>
            <a:t>Agonists</a:t>
          </a:r>
          <a:r>
            <a:rPr lang="fr-FR" dirty="0" smtClean="0"/>
            <a:t> </a:t>
          </a:r>
          <a:endParaRPr lang="en-GB" dirty="0"/>
        </a:p>
      </dgm:t>
    </dgm:pt>
    <dgm:pt modelId="{978D927F-B422-4B27-9CD5-82FDCA15261C}" type="parTrans" cxnId="{17E8DBF7-B102-424A-A4A2-7E050B1AC3E6}">
      <dgm:prSet/>
      <dgm:spPr/>
      <dgm:t>
        <a:bodyPr/>
        <a:lstStyle/>
        <a:p>
          <a:endParaRPr lang="en-GB"/>
        </a:p>
      </dgm:t>
    </dgm:pt>
    <dgm:pt modelId="{24DD7744-E05C-4743-A498-BBE46808FA78}" type="sibTrans" cxnId="{17E8DBF7-B102-424A-A4A2-7E050B1AC3E6}">
      <dgm:prSet/>
      <dgm:spPr/>
      <dgm:t>
        <a:bodyPr/>
        <a:lstStyle/>
        <a:p>
          <a:endParaRPr lang="en-GB"/>
        </a:p>
      </dgm:t>
    </dgm:pt>
    <dgm:pt modelId="{477C40C3-FD86-4C1B-87E8-DF33CEC6D9BF}">
      <dgm:prSet/>
      <dgm:spPr/>
      <dgm:t>
        <a:bodyPr/>
        <a:lstStyle/>
        <a:p>
          <a:r>
            <a:rPr lang="ar-AE" dirty="0" smtClean="0"/>
            <a:t>المشاركات الكاملة </a:t>
          </a:r>
        </a:p>
        <a:p>
          <a:r>
            <a:rPr lang="fr-FR" dirty="0" smtClean="0"/>
            <a:t>Full </a:t>
          </a:r>
          <a:r>
            <a:rPr lang="fr-FR" dirty="0" err="1" smtClean="0"/>
            <a:t>qgonists</a:t>
          </a:r>
          <a:r>
            <a:rPr lang="fr-FR" dirty="0" smtClean="0"/>
            <a:t> </a:t>
          </a:r>
          <a:endParaRPr lang="en-GB" dirty="0"/>
        </a:p>
      </dgm:t>
    </dgm:pt>
    <dgm:pt modelId="{1C7E2169-FA38-47DD-AC68-4153BC19848B}" type="parTrans" cxnId="{BC4A25D0-6BB4-4E96-AB36-77DA7E78D24A}">
      <dgm:prSet/>
      <dgm:spPr/>
      <dgm:t>
        <a:bodyPr/>
        <a:lstStyle/>
        <a:p>
          <a:endParaRPr lang="en-GB"/>
        </a:p>
      </dgm:t>
    </dgm:pt>
    <dgm:pt modelId="{0E7C1630-9326-4315-A3C7-1199DBF1E329}" type="sibTrans" cxnId="{BC4A25D0-6BB4-4E96-AB36-77DA7E78D24A}">
      <dgm:prSet/>
      <dgm:spPr/>
      <dgm:t>
        <a:bodyPr/>
        <a:lstStyle/>
        <a:p>
          <a:endParaRPr lang="en-GB"/>
        </a:p>
      </dgm:t>
    </dgm:pt>
    <dgm:pt modelId="{E7087296-EF96-4AB9-A6D1-8CCC5F0E7E48}" type="pres">
      <dgm:prSet presAssocID="{6628A7E9-663C-414A-9D7C-000E524CCC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DA05278-E0A4-4AA2-8223-3F121B6F284D}" type="pres">
      <dgm:prSet presAssocID="{C92FD0EC-954C-424D-A493-92D4083430EF}" presName="hierRoot1" presStyleCnt="0"/>
      <dgm:spPr/>
    </dgm:pt>
    <dgm:pt modelId="{05789651-F3C2-49FF-BFC0-1ECAFE6DEC1B}" type="pres">
      <dgm:prSet presAssocID="{C92FD0EC-954C-424D-A493-92D4083430EF}" presName="composite" presStyleCnt="0"/>
      <dgm:spPr/>
    </dgm:pt>
    <dgm:pt modelId="{6F28637B-C66C-444F-9F9E-7BE249A64061}" type="pres">
      <dgm:prSet presAssocID="{C92FD0EC-954C-424D-A493-92D4083430EF}" presName="background" presStyleLbl="node0" presStyleIdx="0" presStyleCnt="1"/>
      <dgm:spPr>
        <a:ln>
          <a:solidFill>
            <a:schemeClr val="accent4"/>
          </a:solidFill>
        </a:ln>
      </dgm:spPr>
    </dgm:pt>
    <dgm:pt modelId="{02B0812B-576E-4074-82C5-C2B8C360D6BB}" type="pres">
      <dgm:prSet presAssocID="{C92FD0EC-954C-424D-A493-92D4083430EF}" presName="text" presStyleLbl="fgAcc0" presStyleIdx="0" presStyleCnt="1" custScaleX="20720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60C87C5-7A89-499C-82CE-3414E481F8CD}" type="pres">
      <dgm:prSet presAssocID="{C92FD0EC-954C-424D-A493-92D4083430EF}" presName="hierChild2" presStyleCnt="0"/>
      <dgm:spPr/>
    </dgm:pt>
    <dgm:pt modelId="{7CF71352-F256-4FCA-A1B8-4F17752A3EFF}" type="pres">
      <dgm:prSet presAssocID="{984C7101-56CB-49B6-B44C-7A4320C68496}" presName="Name10" presStyleLbl="parChTrans1D2" presStyleIdx="0" presStyleCnt="2"/>
      <dgm:spPr/>
      <dgm:t>
        <a:bodyPr/>
        <a:lstStyle/>
        <a:p>
          <a:endParaRPr lang="en-GB"/>
        </a:p>
      </dgm:t>
    </dgm:pt>
    <dgm:pt modelId="{E26625D2-256B-4E66-AC87-FE14C1566B1D}" type="pres">
      <dgm:prSet presAssocID="{964B4492-2E62-4CD6-A9E0-DC0316F762A5}" presName="hierRoot2" presStyleCnt="0"/>
      <dgm:spPr/>
    </dgm:pt>
    <dgm:pt modelId="{CBB03CA0-903E-4FA8-97EA-C3914B459FC7}" type="pres">
      <dgm:prSet presAssocID="{964B4492-2E62-4CD6-A9E0-DC0316F762A5}" presName="composite2" presStyleCnt="0"/>
      <dgm:spPr/>
    </dgm:pt>
    <dgm:pt modelId="{BD2E0CA8-4BC9-4932-A4AC-2AA64B47B628}" type="pres">
      <dgm:prSet presAssocID="{964B4492-2E62-4CD6-A9E0-DC0316F762A5}" presName="background2" presStyleLbl="node2" presStyleIdx="0" presStyleCnt="2"/>
      <dgm:spPr/>
    </dgm:pt>
    <dgm:pt modelId="{0FB3780B-0BE4-4BF5-B256-9ABBED337448}" type="pres">
      <dgm:prSet presAssocID="{964B4492-2E62-4CD6-A9E0-DC0316F762A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537D650-7FA3-4786-B771-042F975FA0E8}" type="pres">
      <dgm:prSet presAssocID="{964B4492-2E62-4CD6-A9E0-DC0316F762A5}" presName="hierChild3" presStyleCnt="0"/>
      <dgm:spPr/>
    </dgm:pt>
    <dgm:pt modelId="{60EE8D41-792E-4A28-BF19-DA0EF884CB72}" type="pres">
      <dgm:prSet presAssocID="{3049BB64-4445-4B2B-9770-49E622C608BA}" presName="Name10" presStyleLbl="parChTrans1D2" presStyleIdx="1" presStyleCnt="2"/>
      <dgm:spPr/>
      <dgm:t>
        <a:bodyPr/>
        <a:lstStyle/>
        <a:p>
          <a:endParaRPr lang="en-GB"/>
        </a:p>
      </dgm:t>
    </dgm:pt>
    <dgm:pt modelId="{D39A3207-2041-4864-B096-468F2A6F96F5}" type="pres">
      <dgm:prSet presAssocID="{453D839D-E191-44FA-9611-0E0BC0A135E5}" presName="hierRoot2" presStyleCnt="0"/>
      <dgm:spPr/>
    </dgm:pt>
    <dgm:pt modelId="{03E116A8-856D-47D2-B6E1-46B6E2FE58A0}" type="pres">
      <dgm:prSet presAssocID="{453D839D-E191-44FA-9611-0E0BC0A135E5}" presName="composite2" presStyleCnt="0"/>
      <dgm:spPr/>
    </dgm:pt>
    <dgm:pt modelId="{507959B1-9D05-45CB-A49C-06FA0D04DE20}" type="pres">
      <dgm:prSet presAssocID="{453D839D-E191-44FA-9611-0E0BC0A135E5}" presName="background2" presStyleLbl="node2" presStyleIdx="1" presStyleCnt="2"/>
      <dgm:spPr/>
    </dgm:pt>
    <dgm:pt modelId="{24C35065-BB61-488D-AB7D-C8201DBCA98E}" type="pres">
      <dgm:prSet presAssocID="{453D839D-E191-44FA-9611-0E0BC0A135E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33A5025-474C-4E0B-93CB-DE037326F47B}" type="pres">
      <dgm:prSet presAssocID="{453D839D-E191-44FA-9611-0E0BC0A135E5}" presName="hierChild3" presStyleCnt="0"/>
      <dgm:spPr/>
    </dgm:pt>
    <dgm:pt modelId="{7EF66C42-944B-4B3E-A2E8-33F51B38788B}" type="pres">
      <dgm:prSet presAssocID="{978D927F-B422-4B27-9CD5-82FDCA15261C}" presName="Name17" presStyleLbl="parChTrans1D3" presStyleIdx="0" presStyleCnt="2"/>
      <dgm:spPr/>
      <dgm:t>
        <a:bodyPr/>
        <a:lstStyle/>
        <a:p>
          <a:endParaRPr lang="en-GB"/>
        </a:p>
      </dgm:t>
    </dgm:pt>
    <dgm:pt modelId="{F76E33A0-C3CD-409F-85D6-5EF6BE928F26}" type="pres">
      <dgm:prSet presAssocID="{1E069D34-5768-40D5-8E7C-F658E32AA491}" presName="hierRoot3" presStyleCnt="0"/>
      <dgm:spPr/>
    </dgm:pt>
    <dgm:pt modelId="{4DE914E4-0753-4BE5-BAF5-F0F5ADF0AEC1}" type="pres">
      <dgm:prSet presAssocID="{1E069D34-5768-40D5-8E7C-F658E32AA491}" presName="composite3" presStyleCnt="0"/>
      <dgm:spPr/>
    </dgm:pt>
    <dgm:pt modelId="{B73214E0-F505-45C2-BD63-662B5CC4B37A}" type="pres">
      <dgm:prSet presAssocID="{1E069D34-5768-40D5-8E7C-F658E32AA491}" presName="background3" presStyleLbl="node3" presStyleIdx="0" presStyleCnt="2"/>
      <dgm:spPr/>
    </dgm:pt>
    <dgm:pt modelId="{8BB8BB08-FE59-4A0B-A376-5019C7B2E17D}" type="pres">
      <dgm:prSet presAssocID="{1E069D34-5768-40D5-8E7C-F658E32AA491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DC3C061-DAB0-417D-A6BD-EE9872FC5582}" type="pres">
      <dgm:prSet presAssocID="{1E069D34-5768-40D5-8E7C-F658E32AA491}" presName="hierChild4" presStyleCnt="0"/>
      <dgm:spPr/>
    </dgm:pt>
    <dgm:pt modelId="{64E21816-13E3-42FC-8796-644A9AEBEA0F}" type="pres">
      <dgm:prSet presAssocID="{1C7E2169-FA38-47DD-AC68-4153BC19848B}" presName="Name17" presStyleLbl="parChTrans1D3" presStyleIdx="1" presStyleCnt="2"/>
      <dgm:spPr/>
      <dgm:t>
        <a:bodyPr/>
        <a:lstStyle/>
        <a:p>
          <a:endParaRPr lang="en-GB"/>
        </a:p>
      </dgm:t>
    </dgm:pt>
    <dgm:pt modelId="{C15A84DE-516E-4CFF-B8D7-0A9F803082BE}" type="pres">
      <dgm:prSet presAssocID="{477C40C3-FD86-4C1B-87E8-DF33CEC6D9BF}" presName="hierRoot3" presStyleCnt="0"/>
      <dgm:spPr/>
    </dgm:pt>
    <dgm:pt modelId="{52000152-17E8-4C31-B100-1D007EDC134F}" type="pres">
      <dgm:prSet presAssocID="{477C40C3-FD86-4C1B-87E8-DF33CEC6D9BF}" presName="composite3" presStyleCnt="0"/>
      <dgm:spPr/>
    </dgm:pt>
    <dgm:pt modelId="{516EF927-D802-4D30-8379-5951A7C7B5B9}" type="pres">
      <dgm:prSet presAssocID="{477C40C3-FD86-4C1B-87E8-DF33CEC6D9BF}" presName="background3" presStyleLbl="node3" presStyleIdx="1" presStyleCnt="2"/>
      <dgm:spPr/>
    </dgm:pt>
    <dgm:pt modelId="{555F5519-7508-44FD-96A2-6F41EFE9F29E}" type="pres">
      <dgm:prSet presAssocID="{477C40C3-FD86-4C1B-87E8-DF33CEC6D9BF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1D8AC19-F375-4878-B42F-73662D163552}" type="pres">
      <dgm:prSet presAssocID="{477C40C3-FD86-4C1B-87E8-DF33CEC6D9BF}" presName="hierChild4" presStyleCnt="0"/>
      <dgm:spPr/>
    </dgm:pt>
  </dgm:ptLst>
  <dgm:cxnLst>
    <dgm:cxn modelId="{976C466A-D350-4497-998E-DEDD39AB84C7}" type="presOf" srcId="{6628A7E9-663C-414A-9D7C-000E524CCCB8}" destId="{E7087296-EF96-4AB9-A6D1-8CCC5F0E7E48}" srcOrd="0" destOrd="0" presId="urn:microsoft.com/office/officeart/2005/8/layout/hierarchy1"/>
    <dgm:cxn modelId="{10B4D5F1-4A74-4AEE-BA28-1ED8C034B298}" type="presOf" srcId="{964B4492-2E62-4CD6-A9E0-DC0316F762A5}" destId="{0FB3780B-0BE4-4BF5-B256-9ABBED337448}" srcOrd="0" destOrd="0" presId="urn:microsoft.com/office/officeart/2005/8/layout/hierarchy1"/>
    <dgm:cxn modelId="{17E8DBF7-B102-424A-A4A2-7E050B1AC3E6}" srcId="{453D839D-E191-44FA-9611-0E0BC0A135E5}" destId="{1E069D34-5768-40D5-8E7C-F658E32AA491}" srcOrd="0" destOrd="0" parTransId="{978D927F-B422-4B27-9CD5-82FDCA15261C}" sibTransId="{24DD7744-E05C-4743-A498-BBE46808FA78}"/>
    <dgm:cxn modelId="{A4F89393-7856-4F01-B483-BB271720BF45}" type="presOf" srcId="{1E069D34-5768-40D5-8E7C-F658E32AA491}" destId="{8BB8BB08-FE59-4A0B-A376-5019C7B2E17D}" srcOrd="0" destOrd="0" presId="urn:microsoft.com/office/officeart/2005/8/layout/hierarchy1"/>
    <dgm:cxn modelId="{6AD34C9B-C94E-4D04-B141-35F2DFE03420}" srcId="{C92FD0EC-954C-424D-A493-92D4083430EF}" destId="{453D839D-E191-44FA-9611-0E0BC0A135E5}" srcOrd="1" destOrd="0" parTransId="{3049BB64-4445-4B2B-9770-49E622C608BA}" sibTransId="{3F19E96A-2B15-447E-8288-4F584AA7AD16}"/>
    <dgm:cxn modelId="{B0EA5D32-7D67-4E3C-8FAC-32ACCDF48AB5}" type="presOf" srcId="{453D839D-E191-44FA-9611-0E0BC0A135E5}" destId="{24C35065-BB61-488D-AB7D-C8201DBCA98E}" srcOrd="0" destOrd="0" presId="urn:microsoft.com/office/officeart/2005/8/layout/hierarchy1"/>
    <dgm:cxn modelId="{A005C997-8703-44CE-9BDB-F4B4605E4CBC}" type="presOf" srcId="{477C40C3-FD86-4C1B-87E8-DF33CEC6D9BF}" destId="{555F5519-7508-44FD-96A2-6F41EFE9F29E}" srcOrd="0" destOrd="0" presId="urn:microsoft.com/office/officeart/2005/8/layout/hierarchy1"/>
    <dgm:cxn modelId="{FC30A9C9-A368-44DE-A396-CCCA2B3E225A}" type="presOf" srcId="{984C7101-56CB-49B6-B44C-7A4320C68496}" destId="{7CF71352-F256-4FCA-A1B8-4F17752A3EFF}" srcOrd="0" destOrd="0" presId="urn:microsoft.com/office/officeart/2005/8/layout/hierarchy1"/>
    <dgm:cxn modelId="{183E8D6B-6064-4855-A742-B9A0334A1D51}" type="presOf" srcId="{C92FD0EC-954C-424D-A493-92D4083430EF}" destId="{02B0812B-576E-4074-82C5-C2B8C360D6BB}" srcOrd="0" destOrd="0" presId="urn:microsoft.com/office/officeart/2005/8/layout/hierarchy1"/>
    <dgm:cxn modelId="{CCF77981-5A72-461E-B9D8-B2ACDD7CD6A3}" type="presOf" srcId="{978D927F-B422-4B27-9CD5-82FDCA15261C}" destId="{7EF66C42-944B-4B3E-A2E8-33F51B38788B}" srcOrd="0" destOrd="0" presId="urn:microsoft.com/office/officeart/2005/8/layout/hierarchy1"/>
    <dgm:cxn modelId="{96FFD50C-1430-461F-B509-5E27830D81E4}" type="presOf" srcId="{1C7E2169-FA38-47DD-AC68-4153BC19848B}" destId="{64E21816-13E3-42FC-8796-644A9AEBEA0F}" srcOrd="0" destOrd="0" presId="urn:microsoft.com/office/officeart/2005/8/layout/hierarchy1"/>
    <dgm:cxn modelId="{36917048-652B-4386-A6B4-1592A11FA333}" type="presOf" srcId="{3049BB64-4445-4B2B-9770-49E622C608BA}" destId="{60EE8D41-792E-4A28-BF19-DA0EF884CB72}" srcOrd="0" destOrd="0" presId="urn:microsoft.com/office/officeart/2005/8/layout/hierarchy1"/>
    <dgm:cxn modelId="{196F766B-24D1-4C50-907D-27905930ECC1}" srcId="{C92FD0EC-954C-424D-A493-92D4083430EF}" destId="{964B4492-2E62-4CD6-A9E0-DC0316F762A5}" srcOrd="0" destOrd="0" parTransId="{984C7101-56CB-49B6-B44C-7A4320C68496}" sibTransId="{C8096F2E-6693-44D4-8913-1F577F454200}"/>
    <dgm:cxn modelId="{5229837A-B868-40B1-B441-399D870FA0C4}" srcId="{6628A7E9-663C-414A-9D7C-000E524CCCB8}" destId="{C92FD0EC-954C-424D-A493-92D4083430EF}" srcOrd="0" destOrd="0" parTransId="{76CE59A8-0701-4DC8-A91C-25D9716F916E}" sibTransId="{74438A6C-9244-4C1E-8E2D-959EA625607F}"/>
    <dgm:cxn modelId="{BC4A25D0-6BB4-4E96-AB36-77DA7E78D24A}" srcId="{453D839D-E191-44FA-9611-0E0BC0A135E5}" destId="{477C40C3-FD86-4C1B-87E8-DF33CEC6D9BF}" srcOrd="1" destOrd="0" parTransId="{1C7E2169-FA38-47DD-AC68-4153BC19848B}" sibTransId="{0E7C1630-9326-4315-A3C7-1199DBF1E329}"/>
    <dgm:cxn modelId="{61F42199-1EFA-4497-942A-239E60A841AC}" type="presParOf" srcId="{E7087296-EF96-4AB9-A6D1-8CCC5F0E7E48}" destId="{BDA05278-E0A4-4AA2-8223-3F121B6F284D}" srcOrd="0" destOrd="0" presId="urn:microsoft.com/office/officeart/2005/8/layout/hierarchy1"/>
    <dgm:cxn modelId="{78E2F815-47F8-4BCD-ABA3-AAF9BD3057C6}" type="presParOf" srcId="{BDA05278-E0A4-4AA2-8223-3F121B6F284D}" destId="{05789651-F3C2-49FF-BFC0-1ECAFE6DEC1B}" srcOrd="0" destOrd="0" presId="urn:microsoft.com/office/officeart/2005/8/layout/hierarchy1"/>
    <dgm:cxn modelId="{A39DF1FC-EB22-4AE3-812D-B818B3070683}" type="presParOf" srcId="{05789651-F3C2-49FF-BFC0-1ECAFE6DEC1B}" destId="{6F28637B-C66C-444F-9F9E-7BE249A64061}" srcOrd="0" destOrd="0" presId="urn:microsoft.com/office/officeart/2005/8/layout/hierarchy1"/>
    <dgm:cxn modelId="{95E8E669-040E-4425-AD04-1F45CACA46BA}" type="presParOf" srcId="{05789651-F3C2-49FF-BFC0-1ECAFE6DEC1B}" destId="{02B0812B-576E-4074-82C5-C2B8C360D6BB}" srcOrd="1" destOrd="0" presId="urn:microsoft.com/office/officeart/2005/8/layout/hierarchy1"/>
    <dgm:cxn modelId="{67E57FC7-E748-4DE7-86E1-98791AB3869B}" type="presParOf" srcId="{BDA05278-E0A4-4AA2-8223-3F121B6F284D}" destId="{E60C87C5-7A89-499C-82CE-3414E481F8CD}" srcOrd="1" destOrd="0" presId="urn:microsoft.com/office/officeart/2005/8/layout/hierarchy1"/>
    <dgm:cxn modelId="{DD7CFACE-A8D1-4763-A262-6B58A5F94996}" type="presParOf" srcId="{E60C87C5-7A89-499C-82CE-3414E481F8CD}" destId="{7CF71352-F256-4FCA-A1B8-4F17752A3EFF}" srcOrd="0" destOrd="0" presId="urn:microsoft.com/office/officeart/2005/8/layout/hierarchy1"/>
    <dgm:cxn modelId="{A8759641-5DD2-4901-85CD-C294B90A0855}" type="presParOf" srcId="{E60C87C5-7A89-499C-82CE-3414E481F8CD}" destId="{E26625D2-256B-4E66-AC87-FE14C1566B1D}" srcOrd="1" destOrd="0" presId="urn:microsoft.com/office/officeart/2005/8/layout/hierarchy1"/>
    <dgm:cxn modelId="{0C9A2EDE-7923-47DB-BB46-DD58787E0C21}" type="presParOf" srcId="{E26625D2-256B-4E66-AC87-FE14C1566B1D}" destId="{CBB03CA0-903E-4FA8-97EA-C3914B459FC7}" srcOrd="0" destOrd="0" presId="urn:microsoft.com/office/officeart/2005/8/layout/hierarchy1"/>
    <dgm:cxn modelId="{1C7AA8DD-BDFB-429E-9F4A-0F1A8CA40CCC}" type="presParOf" srcId="{CBB03CA0-903E-4FA8-97EA-C3914B459FC7}" destId="{BD2E0CA8-4BC9-4932-A4AC-2AA64B47B628}" srcOrd="0" destOrd="0" presId="urn:microsoft.com/office/officeart/2005/8/layout/hierarchy1"/>
    <dgm:cxn modelId="{19FA980B-D4DF-4C0D-8EB1-E708CFD094B5}" type="presParOf" srcId="{CBB03CA0-903E-4FA8-97EA-C3914B459FC7}" destId="{0FB3780B-0BE4-4BF5-B256-9ABBED337448}" srcOrd="1" destOrd="0" presId="urn:microsoft.com/office/officeart/2005/8/layout/hierarchy1"/>
    <dgm:cxn modelId="{A8581FF7-7E6E-4CF1-A95A-D5C43F8764E3}" type="presParOf" srcId="{E26625D2-256B-4E66-AC87-FE14C1566B1D}" destId="{4537D650-7FA3-4786-B771-042F975FA0E8}" srcOrd="1" destOrd="0" presId="urn:microsoft.com/office/officeart/2005/8/layout/hierarchy1"/>
    <dgm:cxn modelId="{455668DD-9E9A-4123-AF4E-EE9307B93095}" type="presParOf" srcId="{E60C87C5-7A89-499C-82CE-3414E481F8CD}" destId="{60EE8D41-792E-4A28-BF19-DA0EF884CB72}" srcOrd="2" destOrd="0" presId="urn:microsoft.com/office/officeart/2005/8/layout/hierarchy1"/>
    <dgm:cxn modelId="{0E69EE92-20C8-43F3-A884-0ADD4D4B0DFB}" type="presParOf" srcId="{E60C87C5-7A89-499C-82CE-3414E481F8CD}" destId="{D39A3207-2041-4864-B096-468F2A6F96F5}" srcOrd="3" destOrd="0" presId="urn:microsoft.com/office/officeart/2005/8/layout/hierarchy1"/>
    <dgm:cxn modelId="{C0C870B4-811A-414B-B5DA-9FDD93644BC7}" type="presParOf" srcId="{D39A3207-2041-4864-B096-468F2A6F96F5}" destId="{03E116A8-856D-47D2-B6E1-46B6E2FE58A0}" srcOrd="0" destOrd="0" presId="urn:microsoft.com/office/officeart/2005/8/layout/hierarchy1"/>
    <dgm:cxn modelId="{4CCF8FE3-DD77-4CFE-8814-7055FD6910D0}" type="presParOf" srcId="{03E116A8-856D-47D2-B6E1-46B6E2FE58A0}" destId="{507959B1-9D05-45CB-A49C-06FA0D04DE20}" srcOrd="0" destOrd="0" presId="urn:microsoft.com/office/officeart/2005/8/layout/hierarchy1"/>
    <dgm:cxn modelId="{BB9D972A-C6DE-44A5-9235-9DD8C11FC1A1}" type="presParOf" srcId="{03E116A8-856D-47D2-B6E1-46B6E2FE58A0}" destId="{24C35065-BB61-488D-AB7D-C8201DBCA98E}" srcOrd="1" destOrd="0" presId="urn:microsoft.com/office/officeart/2005/8/layout/hierarchy1"/>
    <dgm:cxn modelId="{02E5686C-55BC-4486-94C9-80FA194F52BB}" type="presParOf" srcId="{D39A3207-2041-4864-B096-468F2A6F96F5}" destId="{733A5025-474C-4E0B-93CB-DE037326F47B}" srcOrd="1" destOrd="0" presId="urn:microsoft.com/office/officeart/2005/8/layout/hierarchy1"/>
    <dgm:cxn modelId="{13BE944A-36A4-40E3-8C37-114F67114659}" type="presParOf" srcId="{733A5025-474C-4E0B-93CB-DE037326F47B}" destId="{7EF66C42-944B-4B3E-A2E8-33F51B38788B}" srcOrd="0" destOrd="0" presId="urn:microsoft.com/office/officeart/2005/8/layout/hierarchy1"/>
    <dgm:cxn modelId="{8AA80452-B1DD-4317-A483-E88C3ADA23BF}" type="presParOf" srcId="{733A5025-474C-4E0B-93CB-DE037326F47B}" destId="{F76E33A0-C3CD-409F-85D6-5EF6BE928F26}" srcOrd="1" destOrd="0" presId="urn:microsoft.com/office/officeart/2005/8/layout/hierarchy1"/>
    <dgm:cxn modelId="{7F955877-A769-4077-9ED7-E121438C0530}" type="presParOf" srcId="{F76E33A0-C3CD-409F-85D6-5EF6BE928F26}" destId="{4DE914E4-0753-4BE5-BAF5-F0F5ADF0AEC1}" srcOrd="0" destOrd="0" presId="urn:microsoft.com/office/officeart/2005/8/layout/hierarchy1"/>
    <dgm:cxn modelId="{D2791644-CBDB-4EBA-9CBE-BCB21E4F5FFE}" type="presParOf" srcId="{4DE914E4-0753-4BE5-BAF5-F0F5ADF0AEC1}" destId="{B73214E0-F505-45C2-BD63-662B5CC4B37A}" srcOrd="0" destOrd="0" presId="urn:microsoft.com/office/officeart/2005/8/layout/hierarchy1"/>
    <dgm:cxn modelId="{7F3AB38D-7B8E-4808-94AC-CEB6D3B7A575}" type="presParOf" srcId="{4DE914E4-0753-4BE5-BAF5-F0F5ADF0AEC1}" destId="{8BB8BB08-FE59-4A0B-A376-5019C7B2E17D}" srcOrd="1" destOrd="0" presId="urn:microsoft.com/office/officeart/2005/8/layout/hierarchy1"/>
    <dgm:cxn modelId="{B58FFC88-669B-4ACF-A1DE-EDD6E6329BDE}" type="presParOf" srcId="{F76E33A0-C3CD-409F-85D6-5EF6BE928F26}" destId="{8DC3C061-DAB0-417D-A6BD-EE9872FC5582}" srcOrd="1" destOrd="0" presId="urn:microsoft.com/office/officeart/2005/8/layout/hierarchy1"/>
    <dgm:cxn modelId="{77BEE9B1-A68F-48E6-87EB-796AA826A2FC}" type="presParOf" srcId="{733A5025-474C-4E0B-93CB-DE037326F47B}" destId="{64E21816-13E3-42FC-8796-644A9AEBEA0F}" srcOrd="2" destOrd="0" presId="urn:microsoft.com/office/officeart/2005/8/layout/hierarchy1"/>
    <dgm:cxn modelId="{094E8473-DDFE-4706-A61D-682AC2A65E80}" type="presParOf" srcId="{733A5025-474C-4E0B-93CB-DE037326F47B}" destId="{C15A84DE-516E-4CFF-B8D7-0A9F803082BE}" srcOrd="3" destOrd="0" presId="urn:microsoft.com/office/officeart/2005/8/layout/hierarchy1"/>
    <dgm:cxn modelId="{3DF18D23-5DDE-44BF-804D-2D35F295DE0F}" type="presParOf" srcId="{C15A84DE-516E-4CFF-B8D7-0A9F803082BE}" destId="{52000152-17E8-4C31-B100-1D007EDC134F}" srcOrd="0" destOrd="0" presId="urn:microsoft.com/office/officeart/2005/8/layout/hierarchy1"/>
    <dgm:cxn modelId="{1BBDAC9D-5D97-48A1-AEBE-F2E8A44A9FD8}" type="presParOf" srcId="{52000152-17E8-4C31-B100-1D007EDC134F}" destId="{516EF927-D802-4D30-8379-5951A7C7B5B9}" srcOrd="0" destOrd="0" presId="urn:microsoft.com/office/officeart/2005/8/layout/hierarchy1"/>
    <dgm:cxn modelId="{E93A586C-1855-46F9-8AD2-505BD3C1436D}" type="presParOf" srcId="{52000152-17E8-4C31-B100-1D007EDC134F}" destId="{555F5519-7508-44FD-96A2-6F41EFE9F29E}" srcOrd="1" destOrd="0" presId="urn:microsoft.com/office/officeart/2005/8/layout/hierarchy1"/>
    <dgm:cxn modelId="{24C5340B-D2E9-41BB-933F-431320837049}" type="presParOf" srcId="{C15A84DE-516E-4CFF-B8D7-0A9F803082BE}" destId="{D1D8AC19-F375-4878-B42F-73662D1635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0DA13A-DABB-42E3-9C04-3A7717B834D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9BD3D16-A86D-4300-89F1-8A033A0B1131}">
      <dgm:prSet phldrT="[Text]"/>
      <dgm:spPr/>
      <dgm:t>
        <a:bodyPr/>
        <a:lstStyle/>
        <a:p>
          <a:r>
            <a:rPr lang="ar-AE" dirty="0" smtClean="0"/>
            <a:t>أقسام الضادات </a:t>
          </a:r>
          <a:endParaRPr lang="en-GB" dirty="0"/>
        </a:p>
      </dgm:t>
    </dgm:pt>
    <dgm:pt modelId="{24A457E5-3D82-4325-9AFD-18D720F459F2}" type="parTrans" cxnId="{7349B17C-304C-49A7-95A9-F9CE78F277A6}">
      <dgm:prSet/>
      <dgm:spPr/>
      <dgm:t>
        <a:bodyPr/>
        <a:lstStyle/>
        <a:p>
          <a:endParaRPr lang="en-GB"/>
        </a:p>
      </dgm:t>
    </dgm:pt>
    <dgm:pt modelId="{67DCC331-8729-440C-B941-4BB91BECD8C2}" type="sibTrans" cxnId="{7349B17C-304C-49A7-95A9-F9CE78F277A6}">
      <dgm:prSet/>
      <dgm:spPr/>
      <dgm:t>
        <a:bodyPr/>
        <a:lstStyle/>
        <a:p>
          <a:endParaRPr lang="en-GB"/>
        </a:p>
      </dgm:t>
    </dgm:pt>
    <dgm:pt modelId="{5ABDA801-502E-4924-B60B-1CC4CDA9C487}">
      <dgm:prSet phldrT="[Text]"/>
      <dgm:spPr/>
      <dgm:t>
        <a:bodyPr/>
        <a:lstStyle/>
        <a:p>
          <a:r>
            <a:rPr lang="ar-AE" dirty="0" smtClean="0"/>
            <a:t>الضادات </a:t>
          </a:r>
          <a:r>
            <a:rPr lang="ar-AE" dirty="0" err="1" smtClean="0"/>
            <a:t>الف</a:t>
          </a:r>
          <a:r>
            <a:rPr lang="ar-SA" dirty="0" err="1" smtClean="0"/>
            <a:t>يز</a:t>
          </a:r>
          <a:r>
            <a:rPr lang="ar-AE" dirty="0" err="1" smtClean="0"/>
            <a:t>يولوجية</a:t>
          </a:r>
          <a:r>
            <a:rPr lang="ar-AE" dirty="0" smtClean="0"/>
            <a:t> </a:t>
          </a:r>
          <a:endParaRPr lang="en-GB" dirty="0"/>
        </a:p>
      </dgm:t>
    </dgm:pt>
    <dgm:pt modelId="{5D182B48-9255-4982-9E03-3ACAC372DBEB}" type="parTrans" cxnId="{28F03B5D-EFE2-405D-9BA6-67A6DAAE060A}">
      <dgm:prSet/>
      <dgm:spPr/>
      <dgm:t>
        <a:bodyPr/>
        <a:lstStyle/>
        <a:p>
          <a:endParaRPr lang="en-GB"/>
        </a:p>
      </dgm:t>
    </dgm:pt>
    <dgm:pt modelId="{66439F99-4CD8-4785-8C5E-920F2F5C4443}" type="sibTrans" cxnId="{28F03B5D-EFE2-405D-9BA6-67A6DAAE060A}">
      <dgm:prSet/>
      <dgm:spPr/>
      <dgm:t>
        <a:bodyPr/>
        <a:lstStyle/>
        <a:p>
          <a:endParaRPr lang="en-GB"/>
        </a:p>
      </dgm:t>
    </dgm:pt>
    <dgm:pt modelId="{A0755110-8A2B-4C95-8E05-26A948F561FD}">
      <dgm:prSet phldrT="[Text]"/>
      <dgm:spPr/>
      <dgm:t>
        <a:bodyPr/>
        <a:lstStyle/>
        <a:p>
          <a:r>
            <a:rPr lang="ar-AE" dirty="0" smtClean="0"/>
            <a:t>تأثيرها </a:t>
          </a:r>
          <a:r>
            <a:rPr lang="ar-AE" dirty="0" err="1" smtClean="0"/>
            <a:t>الف</a:t>
          </a:r>
          <a:r>
            <a:rPr lang="ar-SA" dirty="0" err="1" smtClean="0"/>
            <a:t>يز</a:t>
          </a:r>
          <a:r>
            <a:rPr lang="ar-AE" dirty="0" err="1" smtClean="0"/>
            <a:t>يولوجي</a:t>
          </a:r>
          <a:r>
            <a:rPr lang="ar-AE" dirty="0" smtClean="0"/>
            <a:t> يعادل تأثير الضادات التي ترتبط بالمستقبل </a:t>
          </a:r>
          <a:endParaRPr lang="en-GB" dirty="0"/>
        </a:p>
      </dgm:t>
    </dgm:pt>
    <dgm:pt modelId="{2AEBC967-CD88-4299-AD6F-645A99B7FD25}" type="parTrans" cxnId="{95DD1FFC-9B7A-4F30-AA5E-64F0FAFBF198}">
      <dgm:prSet/>
      <dgm:spPr/>
      <dgm:t>
        <a:bodyPr/>
        <a:lstStyle/>
        <a:p>
          <a:endParaRPr lang="en-GB"/>
        </a:p>
      </dgm:t>
    </dgm:pt>
    <dgm:pt modelId="{BB4D173D-DCFA-4251-A966-5632396FBC74}" type="sibTrans" cxnId="{95DD1FFC-9B7A-4F30-AA5E-64F0FAFBF198}">
      <dgm:prSet/>
      <dgm:spPr/>
      <dgm:t>
        <a:bodyPr/>
        <a:lstStyle/>
        <a:p>
          <a:endParaRPr lang="en-GB"/>
        </a:p>
      </dgm:t>
    </dgm:pt>
    <dgm:pt modelId="{456C85A5-888C-4725-8A17-CD1D8D7F670E}">
      <dgm:prSet phldrT="[Text]"/>
      <dgm:spPr/>
      <dgm:t>
        <a:bodyPr/>
        <a:lstStyle/>
        <a:p>
          <a:r>
            <a:rPr lang="ar-AE" dirty="0" smtClean="0"/>
            <a:t>الضادات غير المتنافسة </a:t>
          </a:r>
          <a:endParaRPr lang="en-GB" dirty="0"/>
        </a:p>
      </dgm:t>
    </dgm:pt>
    <dgm:pt modelId="{BB95A985-E6C8-408B-A557-F56A61CE263C}" type="parTrans" cxnId="{2A0E467A-B17D-46C0-85DA-76652CB521D6}">
      <dgm:prSet/>
      <dgm:spPr/>
      <dgm:t>
        <a:bodyPr/>
        <a:lstStyle/>
        <a:p>
          <a:endParaRPr lang="en-GB"/>
        </a:p>
      </dgm:t>
    </dgm:pt>
    <dgm:pt modelId="{E19FEC24-0DA1-4A30-901B-A1E5666ED871}" type="sibTrans" cxnId="{2A0E467A-B17D-46C0-85DA-76652CB521D6}">
      <dgm:prSet/>
      <dgm:spPr/>
      <dgm:t>
        <a:bodyPr/>
        <a:lstStyle/>
        <a:p>
          <a:endParaRPr lang="en-GB"/>
        </a:p>
      </dgm:t>
    </dgm:pt>
    <dgm:pt modelId="{A613C8EF-1AC0-4109-B48F-44D5A64F0AA8}">
      <dgm:prSet phldrT="[Text]"/>
      <dgm:spPr/>
      <dgm:t>
        <a:bodyPr/>
        <a:lstStyle/>
        <a:p>
          <a:r>
            <a:rPr lang="ar-AE" dirty="0" smtClean="0"/>
            <a:t>ترتبط بموضع آخر في المستقبل غير موضع التعرف الذي ترتبط به المستقبلات</a:t>
          </a:r>
          <a:endParaRPr lang="en-GB" dirty="0"/>
        </a:p>
      </dgm:t>
    </dgm:pt>
    <dgm:pt modelId="{400D07D5-FF2D-41AB-BE69-729E8F80F88E}" type="parTrans" cxnId="{FB92B618-F932-49A2-8C1A-37236C1316AB}">
      <dgm:prSet/>
      <dgm:spPr/>
      <dgm:t>
        <a:bodyPr/>
        <a:lstStyle/>
        <a:p>
          <a:endParaRPr lang="en-GB"/>
        </a:p>
      </dgm:t>
    </dgm:pt>
    <dgm:pt modelId="{7F7A466F-C939-40FF-8677-1A2264BCAA42}" type="sibTrans" cxnId="{FB92B618-F932-49A2-8C1A-37236C1316AB}">
      <dgm:prSet/>
      <dgm:spPr/>
      <dgm:t>
        <a:bodyPr/>
        <a:lstStyle/>
        <a:p>
          <a:endParaRPr lang="en-GB"/>
        </a:p>
      </dgm:t>
    </dgm:pt>
    <dgm:pt modelId="{E92123EF-17B7-41CD-9130-3AEEA6CC257B}">
      <dgm:prSet/>
      <dgm:spPr/>
      <dgm:t>
        <a:bodyPr/>
        <a:lstStyle/>
        <a:p>
          <a:r>
            <a:rPr lang="ar-AE" dirty="0" smtClean="0"/>
            <a:t>الضادات المتنافسة </a:t>
          </a:r>
          <a:endParaRPr lang="en-GB" dirty="0"/>
        </a:p>
      </dgm:t>
    </dgm:pt>
    <dgm:pt modelId="{2227D303-3C8C-46F5-80AE-E1EE430A541F}" type="parTrans" cxnId="{BB70627B-8E59-453E-80B2-1CEB6BBC1428}">
      <dgm:prSet/>
      <dgm:spPr/>
      <dgm:t>
        <a:bodyPr/>
        <a:lstStyle/>
        <a:p>
          <a:endParaRPr lang="en-GB"/>
        </a:p>
      </dgm:t>
    </dgm:pt>
    <dgm:pt modelId="{4CD3F373-CD58-446B-B8BA-35D43432FF2C}" type="sibTrans" cxnId="{BB70627B-8E59-453E-80B2-1CEB6BBC1428}">
      <dgm:prSet/>
      <dgm:spPr/>
      <dgm:t>
        <a:bodyPr/>
        <a:lstStyle/>
        <a:p>
          <a:endParaRPr lang="en-GB"/>
        </a:p>
      </dgm:t>
    </dgm:pt>
    <dgm:pt modelId="{DDA5AE7F-C8E1-4DFE-A628-142A228DB8C2}">
      <dgm:prSet/>
      <dgm:spPr/>
      <dgm:t>
        <a:bodyPr/>
        <a:lstStyle/>
        <a:p>
          <a:r>
            <a:rPr lang="ar-AE" dirty="0" smtClean="0"/>
            <a:t>الضادات الكيميائية </a:t>
          </a:r>
          <a:endParaRPr lang="en-GB" dirty="0"/>
        </a:p>
      </dgm:t>
    </dgm:pt>
    <dgm:pt modelId="{4BAF5DFD-0461-4E3E-A742-06D5F32FC2E4}" type="parTrans" cxnId="{8669996A-F5E5-4DF6-86F4-80E339375980}">
      <dgm:prSet/>
      <dgm:spPr/>
      <dgm:t>
        <a:bodyPr/>
        <a:lstStyle/>
        <a:p>
          <a:endParaRPr lang="en-GB"/>
        </a:p>
      </dgm:t>
    </dgm:pt>
    <dgm:pt modelId="{01782A6E-B695-43A7-B887-713B07A0DC98}" type="sibTrans" cxnId="{8669996A-F5E5-4DF6-86F4-80E339375980}">
      <dgm:prSet/>
      <dgm:spPr/>
      <dgm:t>
        <a:bodyPr/>
        <a:lstStyle/>
        <a:p>
          <a:endParaRPr lang="en-GB"/>
        </a:p>
      </dgm:t>
    </dgm:pt>
    <dgm:pt modelId="{063D8EEB-0512-47ED-8A2C-A1DE17585F91}">
      <dgm:prSet/>
      <dgm:spPr/>
      <dgm:t>
        <a:bodyPr/>
        <a:lstStyle/>
        <a:p>
          <a:r>
            <a:rPr lang="ar-AE" dirty="0" smtClean="0"/>
            <a:t>تتنافس مع المشاركات على الارتباط  بنفس موضع التعرف في المستقبل</a:t>
          </a:r>
          <a:endParaRPr lang="en-GB" dirty="0"/>
        </a:p>
      </dgm:t>
    </dgm:pt>
    <dgm:pt modelId="{2F48BCA0-DDD7-47CB-8279-F7647F7F81BA}" type="parTrans" cxnId="{29B8E39A-274D-4C95-B427-D0EDE0ED3486}">
      <dgm:prSet/>
      <dgm:spPr/>
      <dgm:t>
        <a:bodyPr/>
        <a:lstStyle/>
        <a:p>
          <a:endParaRPr lang="en-GB"/>
        </a:p>
      </dgm:t>
    </dgm:pt>
    <dgm:pt modelId="{912DE0ED-495E-4B8A-9077-F968F32F9BF4}" type="sibTrans" cxnId="{29B8E39A-274D-4C95-B427-D0EDE0ED3486}">
      <dgm:prSet/>
      <dgm:spPr/>
      <dgm:t>
        <a:bodyPr/>
        <a:lstStyle/>
        <a:p>
          <a:endParaRPr lang="en-GB"/>
        </a:p>
      </dgm:t>
    </dgm:pt>
    <dgm:pt modelId="{658BD4F9-1C62-49FB-A0C7-498DC3708CF8}">
      <dgm:prSet/>
      <dgm:spPr/>
      <dgm:t>
        <a:bodyPr/>
        <a:lstStyle/>
        <a:p>
          <a:r>
            <a:rPr lang="ar-AE" dirty="0" smtClean="0"/>
            <a:t>تتفاعل كيميائيا مع المشار</a:t>
          </a:r>
          <a:r>
            <a:rPr lang="ar-SA" dirty="0" err="1" smtClean="0"/>
            <a:t>كات</a:t>
          </a:r>
          <a:r>
            <a:rPr lang="ar-SA" dirty="0" smtClean="0"/>
            <a:t> </a:t>
          </a:r>
          <a:r>
            <a:rPr lang="ar-AE" dirty="0" smtClean="0"/>
            <a:t>بعيدا عن المستقبل </a:t>
          </a:r>
          <a:endParaRPr lang="en-GB" dirty="0"/>
        </a:p>
      </dgm:t>
    </dgm:pt>
    <dgm:pt modelId="{6A213C97-7F75-49B2-8703-80CF9FAC0B46}" type="parTrans" cxnId="{A7C01B99-384B-41A5-A709-0F44B3AEB865}">
      <dgm:prSet/>
      <dgm:spPr/>
      <dgm:t>
        <a:bodyPr/>
        <a:lstStyle/>
        <a:p>
          <a:endParaRPr lang="en-GB"/>
        </a:p>
      </dgm:t>
    </dgm:pt>
    <dgm:pt modelId="{C041690F-A113-443E-8C32-917376B7751E}" type="sibTrans" cxnId="{A7C01B99-384B-41A5-A709-0F44B3AEB865}">
      <dgm:prSet/>
      <dgm:spPr/>
      <dgm:t>
        <a:bodyPr/>
        <a:lstStyle/>
        <a:p>
          <a:endParaRPr lang="en-GB"/>
        </a:p>
      </dgm:t>
    </dgm:pt>
    <dgm:pt modelId="{3FF2C427-75FF-4D05-BD77-3F1570B8B3B2}" type="pres">
      <dgm:prSet presAssocID="{F30DA13A-DABB-42E3-9C04-3A7717B834D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A0BD732-66CF-401C-B834-AA2BB424650E}" type="pres">
      <dgm:prSet presAssocID="{09BD3D16-A86D-4300-89F1-8A033A0B1131}" presName="hierRoot1" presStyleCnt="0"/>
      <dgm:spPr/>
    </dgm:pt>
    <dgm:pt modelId="{23451103-8305-42AB-B132-540A05A6ED9F}" type="pres">
      <dgm:prSet presAssocID="{09BD3D16-A86D-4300-89F1-8A033A0B1131}" presName="composite" presStyleCnt="0"/>
      <dgm:spPr/>
    </dgm:pt>
    <dgm:pt modelId="{6F617470-BBD1-45AE-B142-66AE858CAA0A}" type="pres">
      <dgm:prSet presAssocID="{09BD3D16-A86D-4300-89F1-8A033A0B1131}" presName="background" presStyleLbl="node0" presStyleIdx="0" presStyleCnt="1"/>
      <dgm:spPr>
        <a:ln>
          <a:solidFill>
            <a:schemeClr val="accent6"/>
          </a:solidFill>
        </a:ln>
      </dgm:spPr>
    </dgm:pt>
    <dgm:pt modelId="{BA5AF869-6898-420E-8E78-D1E23AA0F922}" type="pres">
      <dgm:prSet presAssocID="{09BD3D16-A86D-4300-89F1-8A033A0B1131}" presName="text" presStyleLbl="fgAcc0" presStyleIdx="0" presStyleCnt="1" custScaleX="21951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8812466-D47C-4DC7-A78B-C42666562AD7}" type="pres">
      <dgm:prSet presAssocID="{09BD3D16-A86D-4300-89F1-8A033A0B1131}" presName="hierChild2" presStyleCnt="0"/>
      <dgm:spPr/>
    </dgm:pt>
    <dgm:pt modelId="{3A38AA20-0D87-4128-AFD2-71E892A536E2}" type="pres">
      <dgm:prSet presAssocID="{5D182B48-9255-4982-9E03-3ACAC372DBEB}" presName="Name10" presStyleLbl="parChTrans1D2" presStyleIdx="0" presStyleCnt="4"/>
      <dgm:spPr/>
      <dgm:t>
        <a:bodyPr/>
        <a:lstStyle/>
        <a:p>
          <a:endParaRPr lang="en-GB"/>
        </a:p>
      </dgm:t>
    </dgm:pt>
    <dgm:pt modelId="{185F5455-C526-42E0-B808-C377FCA43228}" type="pres">
      <dgm:prSet presAssocID="{5ABDA801-502E-4924-B60B-1CC4CDA9C487}" presName="hierRoot2" presStyleCnt="0"/>
      <dgm:spPr/>
    </dgm:pt>
    <dgm:pt modelId="{960EBAB5-198F-4D7E-81CF-54891226A28E}" type="pres">
      <dgm:prSet presAssocID="{5ABDA801-502E-4924-B60B-1CC4CDA9C487}" presName="composite2" presStyleCnt="0"/>
      <dgm:spPr/>
    </dgm:pt>
    <dgm:pt modelId="{A1810DE2-0E24-4E5C-8BFA-2A47D9082885}" type="pres">
      <dgm:prSet presAssocID="{5ABDA801-502E-4924-B60B-1CC4CDA9C487}" presName="background2" presStyleLbl="node2" presStyleIdx="0" presStyleCnt="4"/>
      <dgm:spPr/>
    </dgm:pt>
    <dgm:pt modelId="{0C6867AA-77DE-420E-B226-6AEB7558A481}" type="pres">
      <dgm:prSet presAssocID="{5ABDA801-502E-4924-B60B-1CC4CDA9C487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1C21D68-B062-4F7F-BDB3-A071B827A7BB}" type="pres">
      <dgm:prSet presAssocID="{5ABDA801-502E-4924-B60B-1CC4CDA9C487}" presName="hierChild3" presStyleCnt="0"/>
      <dgm:spPr/>
    </dgm:pt>
    <dgm:pt modelId="{1A81208C-7F1F-4FAF-9815-936CBC6D9081}" type="pres">
      <dgm:prSet presAssocID="{2AEBC967-CD88-4299-AD6F-645A99B7FD25}" presName="Name17" presStyleLbl="parChTrans1D3" presStyleIdx="0" presStyleCnt="4"/>
      <dgm:spPr/>
      <dgm:t>
        <a:bodyPr/>
        <a:lstStyle/>
        <a:p>
          <a:endParaRPr lang="en-GB"/>
        </a:p>
      </dgm:t>
    </dgm:pt>
    <dgm:pt modelId="{41FBAE12-8BB2-46BA-BBBB-EC890A62F194}" type="pres">
      <dgm:prSet presAssocID="{A0755110-8A2B-4C95-8E05-26A948F561FD}" presName="hierRoot3" presStyleCnt="0"/>
      <dgm:spPr/>
    </dgm:pt>
    <dgm:pt modelId="{D750A3A5-4E72-4FC7-8383-832163AD4857}" type="pres">
      <dgm:prSet presAssocID="{A0755110-8A2B-4C95-8E05-26A948F561FD}" presName="composite3" presStyleCnt="0"/>
      <dgm:spPr/>
    </dgm:pt>
    <dgm:pt modelId="{F996B338-7C82-4802-89BD-FFD53AA7602B}" type="pres">
      <dgm:prSet presAssocID="{A0755110-8A2B-4C95-8E05-26A948F561FD}" presName="background3" presStyleLbl="node3" presStyleIdx="0" presStyleCnt="4"/>
      <dgm:spPr/>
    </dgm:pt>
    <dgm:pt modelId="{9882C9A0-755C-4D33-81C1-884F8B6BDC6A}" type="pres">
      <dgm:prSet presAssocID="{A0755110-8A2B-4C95-8E05-26A948F561FD}" presName="text3" presStyleLbl="fgAcc3" presStyleIdx="0" presStyleCnt="4" custScaleY="17783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4BD03A3-712D-4FCA-9643-39C3828E98F5}" type="pres">
      <dgm:prSet presAssocID="{A0755110-8A2B-4C95-8E05-26A948F561FD}" presName="hierChild4" presStyleCnt="0"/>
      <dgm:spPr/>
    </dgm:pt>
    <dgm:pt modelId="{18968174-AE5E-4905-882C-41BADCF7B316}" type="pres">
      <dgm:prSet presAssocID="{BB95A985-E6C8-408B-A557-F56A61CE263C}" presName="Name10" presStyleLbl="parChTrans1D2" presStyleIdx="1" presStyleCnt="4"/>
      <dgm:spPr/>
      <dgm:t>
        <a:bodyPr/>
        <a:lstStyle/>
        <a:p>
          <a:endParaRPr lang="en-GB"/>
        </a:p>
      </dgm:t>
    </dgm:pt>
    <dgm:pt modelId="{257B7789-F329-4019-9C50-B09847714A34}" type="pres">
      <dgm:prSet presAssocID="{456C85A5-888C-4725-8A17-CD1D8D7F670E}" presName="hierRoot2" presStyleCnt="0"/>
      <dgm:spPr/>
    </dgm:pt>
    <dgm:pt modelId="{6EF818D1-9046-4D5D-BE3B-8B4A4B41B90E}" type="pres">
      <dgm:prSet presAssocID="{456C85A5-888C-4725-8A17-CD1D8D7F670E}" presName="composite2" presStyleCnt="0"/>
      <dgm:spPr/>
    </dgm:pt>
    <dgm:pt modelId="{3EA704A5-650C-4AD0-8717-3B4E47A1AD8A}" type="pres">
      <dgm:prSet presAssocID="{456C85A5-888C-4725-8A17-CD1D8D7F670E}" presName="background2" presStyleLbl="node2" presStyleIdx="1" presStyleCnt="4"/>
      <dgm:spPr/>
    </dgm:pt>
    <dgm:pt modelId="{68ACAD93-C4FF-43DC-81C9-449F44DE6AAE}" type="pres">
      <dgm:prSet presAssocID="{456C85A5-888C-4725-8A17-CD1D8D7F670E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4219725-5DA1-41F4-8FFB-63714BC8AC35}" type="pres">
      <dgm:prSet presAssocID="{456C85A5-888C-4725-8A17-CD1D8D7F670E}" presName="hierChild3" presStyleCnt="0"/>
      <dgm:spPr/>
    </dgm:pt>
    <dgm:pt modelId="{B92D508B-CCF5-465B-B54B-F63CCCE1F588}" type="pres">
      <dgm:prSet presAssocID="{400D07D5-FF2D-41AB-BE69-729E8F80F88E}" presName="Name17" presStyleLbl="parChTrans1D3" presStyleIdx="1" presStyleCnt="4"/>
      <dgm:spPr/>
      <dgm:t>
        <a:bodyPr/>
        <a:lstStyle/>
        <a:p>
          <a:endParaRPr lang="en-GB"/>
        </a:p>
      </dgm:t>
    </dgm:pt>
    <dgm:pt modelId="{7456936C-C9B6-40D5-A195-B677374D4CDC}" type="pres">
      <dgm:prSet presAssocID="{A613C8EF-1AC0-4109-B48F-44D5A64F0AA8}" presName="hierRoot3" presStyleCnt="0"/>
      <dgm:spPr/>
    </dgm:pt>
    <dgm:pt modelId="{B9E7C09C-11E3-4BBA-8BF2-57A0E6B34B2D}" type="pres">
      <dgm:prSet presAssocID="{A613C8EF-1AC0-4109-B48F-44D5A64F0AA8}" presName="composite3" presStyleCnt="0"/>
      <dgm:spPr/>
    </dgm:pt>
    <dgm:pt modelId="{7C7172D9-2030-4FC1-82CF-659850895764}" type="pres">
      <dgm:prSet presAssocID="{A613C8EF-1AC0-4109-B48F-44D5A64F0AA8}" presName="background3" presStyleLbl="node3" presStyleIdx="1" presStyleCnt="4"/>
      <dgm:spPr/>
    </dgm:pt>
    <dgm:pt modelId="{A3324079-2698-4539-892C-5BD42E46521D}" type="pres">
      <dgm:prSet presAssocID="{A613C8EF-1AC0-4109-B48F-44D5A64F0AA8}" presName="text3" presStyleLbl="fgAcc3" presStyleIdx="1" presStyleCnt="4" custScaleY="17783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96DC3C0-7179-4C09-A50E-8C6B457DF3D9}" type="pres">
      <dgm:prSet presAssocID="{A613C8EF-1AC0-4109-B48F-44D5A64F0AA8}" presName="hierChild4" presStyleCnt="0"/>
      <dgm:spPr/>
    </dgm:pt>
    <dgm:pt modelId="{440E4BBC-99BF-4188-A830-89E170E7CCD9}" type="pres">
      <dgm:prSet presAssocID="{2227D303-3C8C-46F5-80AE-E1EE430A541F}" presName="Name10" presStyleLbl="parChTrans1D2" presStyleIdx="2" presStyleCnt="4"/>
      <dgm:spPr/>
      <dgm:t>
        <a:bodyPr/>
        <a:lstStyle/>
        <a:p>
          <a:endParaRPr lang="en-GB"/>
        </a:p>
      </dgm:t>
    </dgm:pt>
    <dgm:pt modelId="{A881B625-6A45-48A1-B3AB-15893567C7DC}" type="pres">
      <dgm:prSet presAssocID="{E92123EF-17B7-41CD-9130-3AEEA6CC257B}" presName="hierRoot2" presStyleCnt="0"/>
      <dgm:spPr/>
    </dgm:pt>
    <dgm:pt modelId="{EE9442E3-0C12-49D3-B435-375F408641A8}" type="pres">
      <dgm:prSet presAssocID="{E92123EF-17B7-41CD-9130-3AEEA6CC257B}" presName="composite2" presStyleCnt="0"/>
      <dgm:spPr/>
    </dgm:pt>
    <dgm:pt modelId="{901E7677-15D8-4D06-95F0-4EBFEFCFD016}" type="pres">
      <dgm:prSet presAssocID="{E92123EF-17B7-41CD-9130-3AEEA6CC257B}" presName="background2" presStyleLbl="node2" presStyleIdx="2" presStyleCnt="4"/>
      <dgm:spPr/>
    </dgm:pt>
    <dgm:pt modelId="{EC1B4875-66B2-405B-95EB-8865031ADC81}" type="pres">
      <dgm:prSet presAssocID="{E92123EF-17B7-41CD-9130-3AEEA6CC257B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B699F53-A0CE-4F54-AC85-B9FBA546206F}" type="pres">
      <dgm:prSet presAssocID="{E92123EF-17B7-41CD-9130-3AEEA6CC257B}" presName="hierChild3" presStyleCnt="0"/>
      <dgm:spPr/>
    </dgm:pt>
    <dgm:pt modelId="{299DF958-F2FA-44CC-AE0B-091E6DAAF3A4}" type="pres">
      <dgm:prSet presAssocID="{2F48BCA0-DDD7-47CB-8279-F7647F7F81BA}" presName="Name17" presStyleLbl="parChTrans1D3" presStyleIdx="2" presStyleCnt="4"/>
      <dgm:spPr/>
      <dgm:t>
        <a:bodyPr/>
        <a:lstStyle/>
        <a:p>
          <a:endParaRPr lang="en-GB"/>
        </a:p>
      </dgm:t>
    </dgm:pt>
    <dgm:pt modelId="{ACE0FF3D-ABB7-490C-B08A-9F9FCB0BDED1}" type="pres">
      <dgm:prSet presAssocID="{063D8EEB-0512-47ED-8A2C-A1DE17585F91}" presName="hierRoot3" presStyleCnt="0"/>
      <dgm:spPr/>
    </dgm:pt>
    <dgm:pt modelId="{25A6B39A-840F-467F-B1E3-3FE0F05769FB}" type="pres">
      <dgm:prSet presAssocID="{063D8EEB-0512-47ED-8A2C-A1DE17585F91}" presName="composite3" presStyleCnt="0"/>
      <dgm:spPr/>
    </dgm:pt>
    <dgm:pt modelId="{00B6FC17-18D8-49D8-A9E9-81538547D879}" type="pres">
      <dgm:prSet presAssocID="{063D8EEB-0512-47ED-8A2C-A1DE17585F91}" presName="background3" presStyleLbl="node3" presStyleIdx="2" presStyleCnt="4"/>
      <dgm:spPr/>
    </dgm:pt>
    <dgm:pt modelId="{7F9945E7-4E78-4E0B-A0B7-CFF058F898C6}" type="pres">
      <dgm:prSet presAssocID="{063D8EEB-0512-47ED-8A2C-A1DE17585F91}" presName="text3" presStyleLbl="fgAcc3" presStyleIdx="2" presStyleCnt="4" custScaleY="17783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D487059-384A-42AA-A6B7-7C3BF3D17BF5}" type="pres">
      <dgm:prSet presAssocID="{063D8EEB-0512-47ED-8A2C-A1DE17585F91}" presName="hierChild4" presStyleCnt="0"/>
      <dgm:spPr/>
    </dgm:pt>
    <dgm:pt modelId="{F3997B41-4A48-4336-90B5-2E8122996D43}" type="pres">
      <dgm:prSet presAssocID="{4BAF5DFD-0461-4E3E-A742-06D5F32FC2E4}" presName="Name10" presStyleLbl="parChTrans1D2" presStyleIdx="3" presStyleCnt="4"/>
      <dgm:spPr/>
      <dgm:t>
        <a:bodyPr/>
        <a:lstStyle/>
        <a:p>
          <a:endParaRPr lang="en-GB"/>
        </a:p>
      </dgm:t>
    </dgm:pt>
    <dgm:pt modelId="{010A95FA-20B7-4CF8-9C63-A4F32EA203D5}" type="pres">
      <dgm:prSet presAssocID="{DDA5AE7F-C8E1-4DFE-A628-142A228DB8C2}" presName="hierRoot2" presStyleCnt="0"/>
      <dgm:spPr/>
    </dgm:pt>
    <dgm:pt modelId="{3EA4CC1D-A624-43B4-A34B-D2EFFF2FC765}" type="pres">
      <dgm:prSet presAssocID="{DDA5AE7F-C8E1-4DFE-A628-142A228DB8C2}" presName="composite2" presStyleCnt="0"/>
      <dgm:spPr/>
    </dgm:pt>
    <dgm:pt modelId="{61389C29-7547-4C24-A81D-C1C9803BC00B}" type="pres">
      <dgm:prSet presAssocID="{DDA5AE7F-C8E1-4DFE-A628-142A228DB8C2}" presName="background2" presStyleLbl="node2" presStyleIdx="3" presStyleCnt="4"/>
      <dgm:spPr/>
    </dgm:pt>
    <dgm:pt modelId="{02FB5122-3BE3-4BCF-9C18-591DB3D242CC}" type="pres">
      <dgm:prSet presAssocID="{DDA5AE7F-C8E1-4DFE-A628-142A228DB8C2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EE57330-2CC3-4B11-8A45-482A11F76394}" type="pres">
      <dgm:prSet presAssocID="{DDA5AE7F-C8E1-4DFE-A628-142A228DB8C2}" presName="hierChild3" presStyleCnt="0"/>
      <dgm:spPr/>
    </dgm:pt>
    <dgm:pt modelId="{6D064310-F806-4C01-AAE2-F4C852105A83}" type="pres">
      <dgm:prSet presAssocID="{6A213C97-7F75-49B2-8703-80CF9FAC0B46}" presName="Name17" presStyleLbl="parChTrans1D3" presStyleIdx="3" presStyleCnt="4"/>
      <dgm:spPr/>
      <dgm:t>
        <a:bodyPr/>
        <a:lstStyle/>
        <a:p>
          <a:endParaRPr lang="en-GB"/>
        </a:p>
      </dgm:t>
    </dgm:pt>
    <dgm:pt modelId="{F893C677-3CBE-4D8B-8E3B-07E997B17830}" type="pres">
      <dgm:prSet presAssocID="{658BD4F9-1C62-49FB-A0C7-498DC3708CF8}" presName="hierRoot3" presStyleCnt="0"/>
      <dgm:spPr/>
    </dgm:pt>
    <dgm:pt modelId="{3462059F-2811-462A-8565-340DA2271F74}" type="pres">
      <dgm:prSet presAssocID="{658BD4F9-1C62-49FB-A0C7-498DC3708CF8}" presName="composite3" presStyleCnt="0"/>
      <dgm:spPr/>
    </dgm:pt>
    <dgm:pt modelId="{06318F35-C63F-44BC-8B94-3A518120688D}" type="pres">
      <dgm:prSet presAssocID="{658BD4F9-1C62-49FB-A0C7-498DC3708CF8}" presName="background3" presStyleLbl="node3" presStyleIdx="3" presStyleCnt="4"/>
      <dgm:spPr/>
    </dgm:pt>
    <dgm:pt modelId="{60FE203D-C8E7-4A88-AEA3-49B136E1413F}" type="pres">
      <dgm:prSet presAssocID="{658BD4F9-1C62-49FB-A0C7-498DC3708CF8}" presName="text3" presStyleLbl="fgAcc3" presStyleIdx="3" presStyleCnt="4" custScaleY="17783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C5736B0-2895-4355-B315-E568E62DC967}" type="pres">
      <dgm:prSet presAssocID="{658BD4F9-1C62-49FB-A0C7-498DC3708CF8}" presName="hierChild4" presStyleCnt="0"/>
      <dgm:spPr/>
    </dgm:pt>
  </dgm:ptLst>
  <dgm:cxnLst>
    <dgm:cxn modelId="{19A99E02-3161-44BA-A430-9C64C4A879FE}" type="presOf" srcId="{063D8EEB-0512-47ED-8A2C-A1DE17585F91}" destId="{7F9945E7-4E78-4E0B-A0B7-CFF058F898C6}" srcOrd="0" destOrd="0" presId="urn:microsoft.com/office/officeart/2005/8/layout/hierarchy1"/>
    <dgm:cxn modelId="{53C1BD4A-86C1-4159-9F2B-80E740B958A4}" type="presOf" srcId="{2AEBC967-CD88-4299-AD6F-645A99B7FD25}" destId="{1A81208C-7F1F-4FAF-9815-936CBC6D9081}" srcOrd="0" destOrd="0" presId="urn:microsoft.com/office/officeart/2005/8/layout/hierarchy1"/>
    <dgm:cxn modelId="{7349B17C-304C-49A7-95A9-F9CE78F277A6}" srcId="{F30DA13A-DABB-42E3-9C04-3A7717B834DE}" destId="{09BD3D16-A86D-4300-89F1-8A033A0B1131}" srcOrd="0" destOrd="0" parTransId="{24A457E5-3D82-4325-9AFD-18D720F459F2}" sibTransId="{67DCC331-8729-440C-B941-4BB91BECD8C2}"/>
    <dgm:cxn modelId="{198AA510-4E31-4A87-921E-16682BF9F51A}" type="presOf" srcId="{E92123EF-17B7-41CD-9130-3AEEA6CC257B}" destId="{EC1B4875-66B2-405B-95EB-8865031ADC81}" srcOrd="0" destOrd="0" presId="urn:microsoft.com/office/officeart/2005/8/layout/hierarchy1"/>
    <dgm:cxn modelId="{28F03B5D-EFE2-405D-9BA6-67A6DAAE060A}" srcId="{09BD3D16-A86D-4300-89F1-8A033A0B1131}" destId="{5ABDA801-502E-4924-B60B-1CC4CDA9C487}" srcOrd="0" destOrd="0" parTransId="{5D182B48-9255-4982-9E03-3ACAC372DBEB}" sibTransId="{66439F99-4CD8-4785-8C5E-920F2F5C4443}"/>
    <dgm:cxn modelId="{926389BE-5605-4115-B8DA-C4866A60636E}" type="presOf" srcId="{2F48BCA0-DDD7-47CB-8279-F7647F7F81BA}" destId="{299DF958-F2FA-44CC-AE0B-091E6DAAF3A4}" srcOrd="0" destOrd="0" presId="urn:microsoft.com/office/officeart/2005/8/layout/hierarchy1"/>
    <dgm:cxn modelId="{24F03B66-4958-4D67-9474-C25E828FA780}" type="presOf" srcId="{A0755110-8A2B-4C95-8E05-26A948F561FD}" destId="{9882C9A0-755C-4D33-81C1-884F8B6BDC6A}" srcOrd="0" destOrd="0" presId="urn:microsoft.com/office/officeart/2005/8/layout/hierarchy1"/>
    <dgm:cxn modelId="{2C8A8C95-062A-4B59-991C-933AD943FAEF}" type="presOf" srcId="{658BD4F9-1C62-49FB-A0C7-498DC3708CF8}" destId="{60FE203D-C8E7-4A88-AEA3-49B136E1413F}" srcOrd="0" destOrd="0" presId="urn:microsoft.com/office/officeart/2005/8/layout/hierarchy1"/>
    <dgm:cxn modelId="{2A0E467A-B17D-46C0-85DA-76652CB521D6}" srcId="{09BD3D16-A86D-4300-89F1-8A033A0B1131}" destId="{456C85A5-888C-4725-8A17-CD1D8D7F670E}" srcOrd="1" destOrd="0" parTransId="{BB95A985-E6C8-408B-A557-F56A61CE263C}" sibTransId="{E19FEC24-0DA1-4A30-901B-A1E5666ED871}"/>
    <dgm:cxn modelId="{BB70627B-8E59-453E-80B2-1CEB6BBC1428}" srcId="{09BD3D16-A86D-4300-89F1-8A033A0B1131}" destId="{E92123EF-17B7-41CD-9130-3AEEA6CC257B}" srcOrd="2" destOrd="0" parTransId="{2227D303-3C8C-46F5-80AE-E1EE430A541F}" sibTransId="{4CD3F373-CD58-446B-B8BA-35D43432FF2C}"/>
    <dgm:cxn modelId="{94A6E758-DBC0-48D0-82EA-B27EEF15162E}" type="presOf" srcId="{BB95A985-E6C8-408B-A557-F56A61CE263C}" destId="{18968174-AE5E-4905-882C-41BADCF7B316}" srcOrd="0" destOrd="0" presId="urn:microsoft.com/office/officeart/2005/8/layout/hierarchy1"/>
    <dgm:cxn modelId="{E2C20F7B-B804-4B13-A1CD-A2D400C78F7C}" type="presOf" srcId="{5D182B48-9255-4982-9E03-3ACAC372DBEB}" destId="{3A38AA20-0D87-4128-AFD2-71E892A536E2}" srcOrd="0" destOrd="0" presId="urn:microsoft.com/office/officeart/2005/8/layout/hierarchy1"/>
    <dgm:cxn modelId="{8669996A-F5E5-4DF6-86F4-80E339375980}" srcId="{09BD3D16-A86D-4300-89F1-8A033A0B1131}" destId="{DDA5AE7F-C8E1-4DFE-A628-142A228DB8C2}" srcOrd="3" destOrd="0" parTransId="{4BAF5DFD-0461-4E3E-A742-06D5F32FC2E4}" sibTransId="{01782A6E-B695-43A7-B887-713B07A0DC98}"/>
    <dgm:cxn modelId="{411D70E7-A160-4AA3-ACBB-BBF238DA85CA}" type="presOf" srcId="{A613C8EF-1AC0-4109-B48F-44D5A64F0AA8}" destId="{A3324079-2698-4539-892C-5BD42E46521D}" srcOrd="0" destOrd="0" presId="urn:microsoft.com/office/officeart/2005/8/layout/hierarchy1"/>
    <dgm:cxn modelId="{B6AEC87D-2AA6-4992-B6AF-1B5F027F78BE}" type="presOf" srcId="{F30DA13A-DABB-42E3-9C04-3A7717B834DE}" destId="{3FF2C427-75FF-4D05-BD77-3F1570B8B3B2}" srcOrd="0" destOrd="0" presId="urn:microsoft.com/office/officeart/2005/8/layout/hierarchy1"/>
    <dgm:cxn modelId="{FB92B618-F932-49A2-8C1A-37236C1316AB}" srcId="{456C85A5-888C-4725-8A17-CD1D8D7F670E}" destId="{A613C8EF-1AC0-4109-B48F-44D5A64F0AA8}" srcOrd="0" destOrd="0" parTransId="{400D07D5-FF2D-41AB-BE69-729E8F80F88E}" sibTransId="{7F7A466F-C939-40FF-8677-1A2264BCAA42}"/>
    <dgm:cxn modelId="{91101795-8994-4D63-A777-37A95E791306}" type="presOf" srcId="{6A213C97-7F75-49B2-8703-80CF9FAC0B46}" destId="{6D064310-F806-4C01-AAE2-F4C852105A83}" srcOrd="0" destOrd="0" presId="urn:microsoft.com/office/officeart/2005/8/layout/hierarchy1"/>
    <dgm:cxn modelId="{7B7C123B-7878-4A9A-A5B2-1EADCC2291B2}" type="presOf" srcId="{400D07D5-FF2D-41AB-BE69-729E8F80F88E}" destId="{B92D508B-CCF5-465B-B54B-F63CCCE1F588}" srcOrd="0" destOrd="0" presId="urn:microsoft.com/office/officeart/2005/8/layout/hierarchy1"/>
    <dgm:cxn modelId="{F4CEB01F-D8D7-4CCC-A18D-8AC79F16969B}" type="presOf" srcId="{5ABDA801-502E-4924-B60B-1CC4CDA9C487}" destId="{0C6867AA-77DE-420E-B226-6AEB7558A481}" srcOrd="0" destOrd="0" presId="urn:microsoft.com/office/officeart/2005/8/layout/hierarchy1"/>
    <dgm:cxn modelId="{95DD1FFC-9B7A-4F30-AA5E-64F0FAFBF198}" srcId="{5ABDA801-502E-4924-B60B-1CC4CDA9C487}" destId="{A0755110-8A2B-4C95-8E05-26A948F561FD}" srcOrd="0" destOrd="0" parTransId="{2AEBC967-CD88-4299-AD6F-645A99B7FD25}" sibTransId="{BB4D173D-DCFA-4251-A966-5632396FBC74}"/>
    <dgm:cxn modelId="{A7C01B99-384B-41A5-A709-0F44B3AEB865}" srcId="{DDA5AE7F-C8E1-4DFE-A628-142A228DB8C2}" destId="{658BD4F9-1C62-49FB-A0C7-498DC3708CF8}" srcOrd="0" destOrd="0" parTransId="{6A213C97-7F75-49B2-8703-80CF9FAC0B46}" sibTransId="{C041690F-A113-443E-8C32-917376B7751E}"/>
    <dgm:cxn modelId="{C82AEB81-038B-4FAB-A6C4-AAF003E2D552}" type="presOf" srcId="{09BD3D16-A86D-4300-89F1-8A033A0B1131}" destId="{BA5AF869-6898-420E-8E78-D1E23AA0F922}" srcOrd="0" destOrd="0" presId="urn:microsoft.com/office/officeart/2005/8/layout/hierarchy1"/>
    <dgm:cxn modelId="{6162124E-B0E8-498E-8A59-941E233D356B}" type="presOf" srcId="{4BAF5DFD-0461-4E3E-A742-06D5F32FC2E4}" destId="{F3997B41-4A48-4336-90B5-2E8122996D43}" srcOrd="0" destOrd="0" presId="urn:microsoft.com/office/officeart/2005/8/layout/hierarchy1"/>
    <dgm:cxn modelId="{04DEFAFC-F9B6-4B4D-BF22-C3E9187E0623}" type="presOf" srcId="{456C85A5-888C-4725-8A17-CD1D8D7F670E}" destId="{68ACAD93-C4FF-43DC-81C9-449F44DE6AAE}" srcOrd="0" destOrd="0" presId="urn:microsoft.com/office/officeart/2005/8/layout/hierarchy1"/>
    <dgm:cxn modelId="{A89CECA9-3986-4FB7-A424-87BAB32A936F}" type="presOf" srcId="{DDA5AE7F-C8E1-4DFE-A628-142A228DB8C2}" destId="{02FB5122-3BE3-4BCF-9C18-591DB3D242CC}" srcOrd="0" destOrd="0" presId="urn:microsoft.com/office/officeart/2005/8/layout/hierarchy1"/>
    <dgm:cxn modelId="{9B7F946A-7ECC-49F2-B704-79CBCC6D759A}" type="presOf" srcId="{2227D303-3C8C-46F5-80AE-E1EE430A541F}" destId="{440E4BBC-99BF-4188-A830-89E170E7CCD9}" srcOrd="0" destOrd="0" presId="urn:microsoft.com/office/officeart/2005/8/layout/hierarchy1"/>
    <dgm:cxn modelId="{29B8E39A-274D-4C95-B427-D0EDE0ED3486}" srcId="{E92123EF-17B7-41CD-9130-3AEEA6CC257B}" destId="{063D8EEB-0512-47ED-8A2C-A1DE17585F91}" srcOrd="0" destOrd="0" parTransId="{2F48BCA0-DDD7-47CB-8279-F7647F7F81BA}" sibTransId="{912DE0ED-495E-4B8A-9077-F968F32F9BF4}"/>
    <dgm:cxn modelId="{8C0A569D-5C82-40D5-8B07-034B71BB0C02}" type="presParOf" srcId="{3FF2C427-75FF-4D05-BD77-3F1570B8B3B2}" destId="{EA0BD732-66CF-401C-B834-AA2BB424650E}" srcOrd="0" destOrd="0" presId="urn:microsoft.com/office/officeart/2005/8/layout/hierarchy1"/>
    <dgm:cxn modelId="{ED348334-C7C7-4D6B-A161-2216CD4DE768}" type="presParOf" srcId="{EA0BD732-66CF-401C-B834-AA2BB424650E}" destId="{23451103-8305-42AB-B132-540A05A6ED9F}" srcOrd="0" destOrd="0" presId="urn:microsoft.com/office/officeart/2005/8/layout/hierarchy1"/>
    <dgm:cxn modelId="{A51AD474-4D9E-44D5-8514-DDA386D6B0FA}" type="presParOf" srcId="{23451103-8305-42AB-B132-540A05A6ED9F}" destId="{6F617470-BBD1-45AE-B142-66AE858CAA0A}" srcOrd="0" destOrd="0" presId="urn:microsoft.com/office/officeart/2005/8/layout/hierarchy1"/>
    <dgm:cxn modelId="{9BB2ABF7-5B02-4821-ABFF-BEA696B8444F}" type="presParOf" srcId="{23451103-8305-42AB-B132-540A05A6ED9F}" destId="{BA5AF869-6898-420E-8E78-D1E23AA0F922}" srcOrd="1" destOrd="0" presId="urn:microsoft.com/office/officeart/2005/8/layout/hierarchy1"/>
    <dgm:cxn modelId="{A3D71104-60FD-4216-A392-5E2132E987E0}" type="presParOf" srcId="{EA0BD732-66CF-401C-B834-AA2BB424650E}" destId="{18812466-D47C-4DC7-A78B-C42666562AD7}" srcOrd="1" destOrd="0" presId="urn:microsoft.com/office/officeart/2005/8/layout/hierarchy1"/>
    <dgm:cxn modelId="{CDBF41EB-C7C1-4C33-88C0-31BE45C30F5E}" type="presParOf" srcId="{18812466-D47C-4DC7-A78B-C42666562AD7}" destId="{3A38AA20-0D87-4128-AFD2-71E892A536E2}" srcOrd="0" destOrd="0" presId="urn:microsoft.com/office/officeart/2005/8/layout/hierarchy1"/>
    <dgm:cxn modelId="{ACF96471-D8FF-47FA-BB5D-387F4AB9FB8C}" type="presParOf" srcId="{18812466-D47C-4DC7-A78B-C42666562AD7}" destId="{185F5455-C526-42E0-B808-C377FCA43228}" srcOrd="1" destOrd="0" presId="urn:microsoft.com/office/officeart/2005/8/layout/hierarchy1"/>
    <dgm:cxn modelId="{8480FAD0-6BE9-4CFD-9390-75EABE7948C3}" type="presParOf" srcId="{185F5455-C526-42E0-B808-C377FCA43228}" destId="{960EBAB5-198F-4D7E-81CF-54891226A28E}" srcOrd="0" destOrd="0" presId="urn:microsoft.com/office/officeart/2005/8/layout/hierarchy1"/>
    <dgm:cxn modelId="{ECF7664E-0C30-4D1E-8ED0-FEB091863C7D}" type="presParOf" srcId="{960EBAB5-198F-4D7E-81CF-54891226A28E}" destId="{A1810DE2-0E24-4E5C-8BFA-2A47D9082885}" srcOrd="0" destOrd="0" presId="urn:microsoft.com/office/officeart/2005/8/layout/hierarchy1"/>
    <dgm:cxn modelId="{B7113C4F-02DA-4B20-9E56-511E0F15BDCB}" type="presParOf" srcId="{960EBAB5-198F-4D7E-81CF-54891226A28E}" destId="{0C6867AA-77DE-420E-B226-6AEB7558A481}" srcOrd="1" destOrd="0" presId="urn:microsoft.com/office/officeart/2005/8/layout/hierarchy1"/>
    <dgm:cxn modelId="{267E33B5-28F9-4ADE-9ACA-E7A28A30528A}" type="presParOf" srcId="{185F5455-C526-42E0-B808-C377FCA43228}" destId="{E1C21D68-B062-4F7F-BDB3-A071B827A7BB}" srcOrd="1" destOrd="0" presId="urn:microsoft.com/office/officeart/2005/8/layout/hierarchy1"/>
    <dgm:cxn modelId="{6BCB9FB5-943F-4FA7-9DB7-75A2ADB002FC}" type="presParOf" srcId="{E1C21D68-B062-4F7F-BDB3-A071B827A7BB}" destId="{1A81208C-7F1F-4FAF-9815-936CBC6D9081}" srcOrd="0" destOrd="0" presId="urn:microsoft.com/office/officeart/2005/8/layout/hierarchy1"/>
    <dgm:cxn modelId="{A4E77AB1-8564-467E-BB6F-69F0E8A1E88A}" type="presParOf" srcId="{E1C21D68-B062-4F7F-BDB3-A071B827A7BB}" destId="{41FBAE12-8BB2-46BA-BBBB-EC890A62F194}" srcOrd="1" destOrd="0" presId="urn:microsoft.com/office/officeart/2005/8/layout/hierarchy1"/>
    <dgm:cxn modelId="{03521D93-0496-4865-B5BD-5C6284786779}" type="presParOf" srcId="{41FBAE12-8BB2-46BA-BBBB-EC890A62F194}" destId="{D750A3A5-4E72-4FC7-8383-832163AD4857}" srcOrd="0" destOrd="0" presId="urn:microsoft.com/office/officeart/2005/8/layout/hierarchy1"/>
    <dgm:cxn modelId="{12A9A5EE-8BF0-4049-8EEB-8A6CF2010F14}" type="presParOf" srcId="{D750A3A5-4E72-4FC7-8383-832163AD4857}" destId="{F996B338-7C82-4802-89BD-FFD53AA7602B}" srcOrd="0" destOrd="0" presId="urn:microsoft.com/office/officeart/2005/8/layout/hierarchy1"/>
    <dgm:cxn modelId="{5A78570C-878E-462D-A34A-CDBA476BD1ED}" type="presParOf" srcId="{D750A3A5-4E72-4FC7-8383-832163AD4857}" destId="{9882C9A0-755C-4D33-81C1-884F8B6BDC6A}" srcOrd="1" destOrd="0" presId="urn:microsoft.com/office/officeart/2005/8/layout/hierarchy1"/>
    <dgm:cxn modelId="{2AED31F9-4F1B-4F71-BCC8-9567D0BD3CCF}" type="presParOf" srcId="{41FBAE12-8BB2-46BA-BBBB-EC890A62F194}" destId="{C4BD03A3-712D-4FCA-9643-39C3828E98F5}" srcOrd="1" destOrd="0" presId="urn:microsoft.com/office/officeart/2005/8/layout/hierarchy1"/>
    <dgm:cxn modelId="{0EAFC93F-AAF8-4609-9AFD-1C8FBFD60302}" type="presParOf" srcId="{18812466-D47C-4DC7-A78B-C42666562AD7}" destId="{18968174-AE5E-4905-882C-41BADCF7B316}" srcOrd="2" destOrd="0" presId="urn:microsoft.com/office/officeart/2005/8/layout/hierarchy1"/>
    <dgm:cxn modelId="{D5DCC95B-0836-490A-8330-0AF298FA68D7}" type="presParOf" srcId="{18812466-D47C-4DC7-A78B-C42666562AD7}" destId="{257B7789-F329-4019-9C50-B09847714A34}" srcOrd="3" destOrd="0" presId="urn:microsoft.com/office/officeart/2005/8/layout/hierarchy1"/>
    <dgm:cxn modelId="{0346BE42-3A7A-47A2-ADBC-EF05F10B51C7}" type="presParOf" srcId="{257B7789-F329-4019-9C50-B09847714A34}" destId="{6EF818D1-9046-4D5D-BE3B-8B4A4B41B90E}" srcOrd="0" destOrd="0" presId="urn:microsoft.com/office/officeart/2005/8/layout/hierarchy1"/>
    <dgm:cxn modelId="{F7E240F4-BD53-4DCB-BD9A-643A0A54992C}" type="presParOf" srcId="{6EF818D1-9046-4D5D-BE3B-8B4A4B41B90E}" destId="{3EA704A5-650C-4AD0-8717-3B4E47A1AD8A}" srcOrd="0" destOrd="0" presId="urn:microsoft.com/office/officeart/2005/8/layout/hierarchy1"/>
    <dgm:cxn modelId="{7B5A6F62-8547-437B-9FBA-954926482C77}" type="presParOf" srcId="{6EF818D1-9046-4D5D-BE3B-8B4A4B41B90E}" destId="{68ACAD93-C4FF-43DC-81C9-449F44DE6AAE}" srcOrd="1" destOrd="0" presId="urn:microsoft.com/office/officeart/2005/8/layout/hierarchy1"/>
    <dgm:cxn modelId="{04A579F3-F66C-4291-AA64-7353BDBC9616}" type="presParOf" srcId="{257B7789-F329-4019-9C50-B09847714A34}" destId="{04219725-5DA1-41F4-8FFB-63714BC8AC35}" srcOrd="1" destOrd="0" presId="urn:microsoft.com/office/officeart/2005/8/layout/hierarchy1"/>
    <dgm:cxn modelId="{ABB53E66-47F3-44E2-8193-035D3A97741A}" type="presParOf" srcId="{04219725-5DA1-41F4-8FFB-63714BC8AC35}" destId="{B92D508B-CCF5-465B-B54B-F63CCCE1F588}" srcOrd="0" destOrd="0" presId="urn:microsoft.com/office/officeart/2005/8/layout/hierarchy1"/>
    <dgm:cxn modelId="{E7B8E611-959E-4EF2-BCD3-C3D15AC86D7E}" type="presParOf" srcId="{04219725-5DA1-41F4-8FFB-63714BC8AC35}" destId="{7456936C-C9B6-40D5-A195-B677374D4CDC}" srcOrd="1" destOrd="0" presId="urn:microsoft.com/office/officeart/2005/8/layout/hierarchy1"/>
    <dgm:cxn modelId="{B16914AE-4811-456E-8E9D-C775E35B0551}" type="presParOf" srcId="{7456936C-C9B6-40D5-A195-B677374D4CDC}" destId="{B9E7C09C-11E3-4BBA-8BF2-57A0E6B34B2D}" srcOrd="0" destOrd="0" presId="urn:microsoft.com/office/officeart/2005/8/layout/hierarchy1"/>
    <dgm:cxn modelId="{C4DFDC15-5E12-4123-A20A-BD50632BF06F}" type="presParOf" srcId="{B9E7C09C-11E3-4BBA-8BF2-57A0E6B34B2D}" destId="{7C7172D9-2030-4FC1-82CF-659850895764}" srcOrd="0" destOrd="0" presId="urn:microsoft.com/office/officeart/2005/8/layout/hierarchy1"/>
    <dgm:cxn modelId="{B6AE5BF7-F0B0-4ACE-A6F8-F149A4856190}" type="presParOf" srcId="{B9E7C09C-11E3-4BBA-8BF2-57A0E6B34B2D}" destId="{A3324079-2698-4539-892C-5BD42E46521D}" srcOrd="1" destOrd="0" presId="urn:microsoft.com/office/officeart/2005/8/layout/hierarchy1"/>
    <dgm:cxn modelId="{ED9C9022-9BBC-4C30-BCB0-FBFA88DDD921}" type="presParOf" srcId="{7456936C-C9B6-40D5-A195-B677374D4CDC}" destId="{596DC3C0-7179-4C09-A50E-8C6B457DF3D9}" srcOrd="1" destOrd="0" presId="urn:microsoft.com/office/officeart/2005/8/layout/hierarchy1"/>
    <dgm:cxn modelId="{C46050C3-37C4-4F38-8E22-6ED50D1CAF74}" type="presParOf" srcId="{18812466-D47C-4DC7-A78B-C42666562AD7}" destId="{440E4BBC-99BF-4188-A830-89E170E7CCD9}" srcOrd="4" destOrd="0" presId="urn:microsoft.com/office/officeart/2005/8/layout/hierarchy1"/>
    <dgm:cxn modelId="{F40DC8E6-CB91-4064-9E1F-E690110E3413}" type="presParOf" srcId="{18812466-D47C-4DC7-A78B-C42666562AD7}" destId="{A881B625-6A45-48A1-B3AB-15893567C7DC}" srcOrd="5" destOrd="0" presId="urn:microsoft.com/office/officeart/2005/8/layout/hierarchy1"/>
    <dgm:cxn modelId="{EDF2F5F9-C0F8-4C62-83F9-69D42DC8F723}" type="presParOf" srcId="{A881B625-6A45-48A1-B3AB-15893567C7DC}" destId="{EE9442E3-0C12-49D3-B435-375F408641A8}" srcOrd="0" destOrd="0" presId="urn:microsoft.com/office/officeart/2005/8/layout/hierarchy1"/>
    <dgm:cxn modelId="{BB2AFA3E-4E33-459F-A6E1-436CF86D19C3}" type="presParOf" srcId="{EE9442E3-0C12-49D3-B435-375F408641A8}" destId="{901E7677-15D8-4D06-95F0-4EBFEFCFD016}" srcOrd="0" destOrd="0" presId="urn:microsoft.com/office/officeart/2005/8/layout/hierarchy1"/>
    <dgm:cxn modelId="{8A927C06-CAB3-4E82-9889-FEF8B33A3B1D}" type="presParOf" srcId="{EE9442E3-0C12-49D3-B435-375F408641A8}" destId="{EC1B4875-66B2-405B-95EB-8865031ADC81}" srcOrd="1" destOrd="0" presId="urn:microsoft.com/office/officeart/2005/8/layout/hierarchy1"/>
    <dgm:cxn modelId="{4B871EEE-FB4D-42AA-9B20-746C21EC630E}" type="presParOf" srcId="{A881B625-6A45-48A1-B3AB-15893567C7DC}" destId="{7B699F53-A0CE-4F54-AC85-B9FBA546206F}" srcOrd="1" destOrd="0" presId="urn:microsoft.com/office/officeart/2005/8/layout/hierarchy1"/>
    <dgm:cxn modelId="{57EBE9A3-8CE0-4E20-A3B4-3EEF25E634CD}" type="presParOf" srcId="{7B699F53-A0CE-4F54-AC85-B9FBA546206F}" destId="{299DF958-F2FA-44CC-AE0B-091E6DAAF3A4}" srcOrd="0" destOrd="0" presId="urn:microsoft.com/office/officeart/2005/8/layout/hierarchy1"/>
    <dgm:cxn modelId="{5938A2A2-1998-4592-A829-9A44F4F61B11}" type="presParOf" srcId="{7B699F53-A0CE-4F54-AC85-B9FBA546206F}" destId="{ACE0FF3D-ABB7-490C-B08A-9F9FCB0BDED1}" srcOrd="1" destOrd="0" presId="urn:microsoft.com/office/officeart/2005/8/layout/hierarchy1"/>
    <dgm:cxn modelId="{2F6FB1BB-4E78-4FE9-886F-5E5D415DCD4F}" type="presParOf" srcId="{ACE0FF3D-ABB7-490C-B08A-9F9FCB0BDED1}" destId="{25A6B39A-840F-467F-B1E3-3FE0F05769FB}" srcOrd="0" destOrd="0" presId="urn:microsoft.com/office/officeart/2005/8/layout/hierarchy1"/>
    <dgm:cxn modelId="{BD696037-B460-4EBD-AB4F-82835D3B6BE5}" type="presParOf" srcId="{25A6B39A-840F-467F-B1E3-3FE0F05769FB}" destId="{00B6FC17-18D8-49D8-A9E9-81538547D879}" srcOrd="0" destOrd="0" presId="urn:microsoft.com/office/officeart/2005/8/layout/hierarchy1"/>
    <dgm:cxn modelId="{B189E18C-4668-4270-B999-A6575D711D49}" type="presParOf" srcId="{25A6B39A-840F-467F-B1E3-3FE0F05769FB}" destId="{7F9945E7-4E78-4E0B-A0B7-CFF058F898C6}" srcOrd="1" destOrd="0" presId="urn:microsoft.com/office/officeart/2005/8/layout/hierarchy1"/>
    <dgm:cxn modelId="{C28953CD-7CC2-4BC7-AA3D-3A75D1713B37}" type="presParOf" srcId="{ACE0FF3D-ABB7-490C-B08A-9F9FCB0BDED1}" destId="{0D487059-384A-42AA-A6B7-7C3BF3D17BF5}" srcOrd="1" destOrd="0" presId="urn:microsoft.com/office/officeart/2005/8/layout/hierarchy1"/>
    <dgm:cxn modelId="{1222BEAE-C76E-431B-B703-B673D767E643}" type="presParOf" srcId="{18812466-D47C-4DC7-A78B-C42666562AD7}" destId="{F3997B41-4A48-4336-90B5-2E8122996D43}" srcOrd="6" destOrd="0" presId="urn:microsoft.com/office/officeart/2005/8/layout/hierarchy1"/>
    <dgm:cxn modelId="{BF0D09F6-F912-4BFB-B8E2-A94BAA2DEFF0}" type="presParOf" srcId="{18812466-D47C-4DC7-A78B-C42666562AD7}" destId="{010A95FA-20B7-4CF8-9C63-A4F32EA203D5}" srcOrd="7" destOrd="0" presId="urn:microsoft.com/office/officeart/2005/8/layout/hierarchy1"/>
    <dgm:cxn modelId="{616334A4-5A05-413F-9693-D3F83ECDE236}" type="presParOf" srcId="{010A95FA-20B7-4CF8-9C63-A4F32EA203D5}" destId="{3EA4CC1D-A624-43B4-A34B-D2EFFF2FC765}" srcOrd="0" destOrd="0" presId="urn:microsoft.com/office/officeart/2005/8/layout/hierarchy1"/>
    <dgm:cxn modelId="{FFE04817-D0C4-42A6-BA18-6FACD7D80384}" type="presParOf" srcId="{3EA4CC1D-A624-43B4-A34B-D2EFFF2FC765}" destId="{61389C29-7547-4C24-A81D-C1C9803BC00B}" srcOrd="0" destOrd="0" presId="urn:microsoft.com/office/officeart/2005/8/layout/hierarchy1"/>
    <dgm:cxn modelId="{9732130C-4C83-4ECF-8D27-F6362F71EF58}" type="presParOf" srcId="{3EA4CC1D-A624-43B4-A34B-D2EFFF2FC765}" destId="{02FB5122-3BE3-4BCF-9C18-591DB3D242CC}" srcOrd="1" destOrd="0" presId="urn:microsoft.com/office/officeart/2005/8/layout/hierarchy1"/>
    <dgm:cxn modelId="{C6D11DF5-53DA-474C-AD5D-DE96F7F26ECD}" type="presParOf" srcId="{010A95FA-20B7-4CF8-9C63-A4F32EA203D5}" destId="{6EE57330-2CC3-4B11-8A45-482A11F76394}" srcOrd="1" destOrd="0" presId="urn:microsoft.com/office/officeart/2005/8/layout/hierarchy1"/>
    <dgm:cxn modelId="{34315992-3E6A-46E8-8E5B-0EE1E5FEF89F}" type="presParOf" srcId="{6EE57330-2CC3-4B11-8A45-482A11F76394}" destId="{6D064310-F806-4C01-AAE2-F4C852105A83}" srcOrd="0" destOrd="0" presId="urn:microsoft.com/office/officeart/2005/8/layout/hierarchy1"/>
    <dgm:cxn modelId="{228FE4C2-5C7F-407D-8F9D-F203188FBE14}" type="presParOf" srcId="{6EE57330-2CC3-4B11-8A45-482A11F76394}" destId="{F893C677-3CBE-4D8B-8E3B-07E997B17830}" srcOrd="1" destOrd="0" presId="urn:microsoft.com/office/officeart/2005/8/layout/hierarchy1"/>
    <dgm:cxn modelId="{32C446D8-ADE5-4746-A82D-7C228F4875E3}" type="presParOf" srcId="{F893C677-3CBE-4D8B-8E3B-07E997B17830}" destId="{3462059F-2811-462A-8565-340DA2271F74}" srcOrd="0" destOrd="0" presId="urn:microsoft.com/office/officeart/2005/8/layout/hierarchy1"/>
    <dgm:cxn modelId="{C0F8DD71-0DF1-4F55-BCB8-4EA86987B770}" type="presParOf" srcId="{3462059F-2811-462A-8565-340DA2271F74}" destId="{06318F35-C63F-44BC-8B94-3A518120688D}" srcOrd="0" destOrd="0" presId="urn:microsoft.com/office/officeart/2005/8/layout/hierarchy1"/>
    <dgm:cxn modelId="{EADC8BCA-2B92-40E4-95B2-F17715A257BE}" type="presParOf" srcId="{3462059F-2811-462A-8565-340DA2271F74}" destId="{60FE203D-C8E7-4A88-AEA3-49B136E1413F}" srcOrd="1" destOrd="0" presId="urn:microsoft.com/office/officeart/2005/8/layout/hierarchy1"/>
    <dgm:cxn modelId="{89DED992-A43A-4098-8191-4ED910842F8F}" type="presParOf" srcId="{F893C677-3CBE-4D8B-8E3B-07E997B17830}" destId="{FC5736B0-2895-4355-B315-E568E62DC96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885B1-1C4A-4646-86C2-1557ACEDEEAE}">
      <dsp:nvSpPr>
        <dsp:cNvPr id="0" name=""/>
        <dsp:cNvSpPr/>
      </dsp:nvSpPr>
      <dsp:spPr>
        <a:xfrm>
          <a:off x="3986212" y="1804245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2828925" y="458735"/>
              </a:lnTo>
              <a:lnTo>
                <a:pt x="2828925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B7D0B5-FA2E-43CA-973C-7390EED6E28A}">
      <dsp:nvSpPr>
        <dsp:cNvPr id="0" name=""/>
        <dsp:cNvSpPr/>
      </dsp:nvSpPr>
      <dsp:spPr>
        <a:xfrm>
          <a:off x="3940492" y="1804245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3F9C7-74A1-4B02-821D-BE4E62764A33}">
      <dsp:nvSpPr>
        <dsp:cNvPr id="0" name=""/>
        <dsp:cNvSpPr/>
      </dsp:nvSpPr>
      <dsp:spPr>
        <a:xfrm>
          <a:off x="1157287" y="1804245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E442E-4820-4CF4-8E84-64C4600F204F}">
      <dsp:nvSpPr>
        <dsp:cNvPr id="0" name=""/>
        <dsp:cNvSpPr/>
      </dsp:nvSpPr>
      <dsp:spPr>
        <a:xfrm>
          <a:off x="2828924" y="334490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90EE4-031C-4A10-BB3D-7D911CF0038E}">
      <dsp:nvSpPr>
        <dsp:cNvPr id="0" name=""/>
        <dsp:cNvSpPr/>
      </dsp:nvSpPr>
      <dsp:spPr>
        <a:xfrm>
          <a:off x="3086099" y="578806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kern="1200" dirty="0" smtClean="0"/>
            <a:t>أنواع العقاقير حسب تأثيرها </a:t>
          </a:r>
          <a:endParaRPr lang="en-GB" sz="3300" kern="1200" dirty="0"/>
        </a:p>
      </dsp:txBody>
      <dsp:txXfrm>
        <a:off x="3129147" y="621854"/>
        <a:ext cx="2228479" cy="1383659"/>
      </dsp:txXfrm>
    </dsp:sp>
    <dsp:sp modelId="{D96E2B05-F834-403F-879F-C9D079F3CD7E}">
      <dsp:nvSpPr>
        <dsp:cNvPr id="0" name=""/>
        <dsp:cNvSpPr/>
      </dsp:nvSpPr>
      <dsp:spPr>
        <a:xfrm>
          <a:off x="0" y="2477401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DFCC9-A34B-46F2-AAB5-7D8757880819}">
      <dsp:nvSpPr>
        <dsp:cNvPr id="0" name=""/>
        <dsp:cNvSpPr/>
      </dsp:nvSpPr>
      <dsp:spPr>
        <a:xfrm>
          <a:off x="257174" y="2721717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kern="1200" dirty="0" smtClean="0"/>
            <a:t>مهيج </a:t>
          </a:r>
          <a:r>
            <a:rPr lang="en-US" sz="3300" b="1" kern="1200" dirty="0" smtClean="0"/>
            <a:t>Irritant </a:t>
          </a:r>
          <a:endParaRPr lang="en-GB" sz="3300" kern="1200" dirty="0"/>
        </a:p>
      </dsp:txBody>
      <dsp:txXfrm>
        <a:off x="300222" y="2764765"/>
        <a:ext cx="2228479" cy="1383659"/>
      </dsp:txXfrm>
    </dsp:sp>
    <dsp:sp modelId="{E152D17B-ACF5-4BFC-922F-3F92C4D2DF4B}">
      <dsp:nvSpPr>
        <dsp:cNvPr id="0" name=""/>
        <dsp:cNvSpPr/>
      </dsp:nvSpPr>
      <dsp:spPr>
        <a:xfrm>
          <a:off x="2828924" y="2477401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1626B-18A9-4CB9-9C3D-A9E64FCC1455}">
      <dsp:nvSpPr>
        <dsp:cNvPr id="0" name=""/>
        <dsp:cNvSpPr/>
      </dsp:nvSpPr>
      <dsp:spPr>
        <a:xfrm>
          <a:off x="3086099" y="2721717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b="1" kern="1200" dirty="0" smtClean="0"/>
            <a:t>مثبط</a:t>
          </a:r>
          <a:endParaRPr lang="en-US" sz="3300" b="1" kern="1200" dirty="0" smtClean="0"/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Inhibiter</a:t>
          </a:r>
          <a:endParaRPr lang="en-GB" sz="3300" kern="1200" dirty="0"/>
        </a:p>
      </dsp:txBody>
      <dsp:txXfrm>
        <a:off x="3129147" y="2764765"/>
        <a:ext cx="2228479" cy="1383659"/>
      </dsp:txXfrm>
    </dsp:sp>
    <dsp:sp modelId="{1ED117CD-DC0C-4DDF-BD19-FB9B5D96AD88}">
      <dsp:nvSpPr>
        <dsp:cNvPr id="0" name=""/>
        <dsp:cNvSpPr/>
      </dsp:nvSpPr>
      <dsp:spPr>
        <a:xfrm>
          <a:off x="5657850" y="2477401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FCA90-C745-4EC1-96C4-40C2923FA1DF}">
      <dsp:nvSpPr>
        <dsp:cNvPr id="0" name=""/>
        <dsp:cNvSpPr/>
      </dsp:nvSpPr>
      <dsp:spPr>
        <a:xfrm>
          <a:off x="5915024" y="2721717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kern="1200" dirty="0" smtClean="0"/>
            <a:t>منشط 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Stimulant  </a:t>
          </a:r>
          <a:endParaRPr lang="en-GB" sz="3300" kern="1200" dirty="0"/>
        </a:p>
      </dsp:txBody>
      <dsp:txXfrm>
        <a:off x="5958072" y="2764765"/>
        <a:ext cx="2228479" cy="13836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885B1-1C4A-4646-86C2-1557ACEDEEAE}">
      <dsp:nvSpPr>
        <dsp:cNvPr id="0" name=""/>
        <dsp:cNvSpPr/>
      </dsp:nvSpPr>
      <dsp:spPr>
        <a:xfrm>
          <a:off x="3963910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297"/>
              </a:lnTo>
              <a:lnTo>
                <a:pt x="1659783" y="538297"/>
              </a:lnTo>
              <a:lnTo>
                <a:pt x="1659783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B7D0B5-FA2E-43CA-973C-7390EED6E28A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E442E-4820-4CF4-8E84-64C4600F204F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90EE4-031C-4A10-BB3D-7D911CF0038E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kern="1200" dirty="0" smtClean="0"/>
            <a:t>هناك مجموعتان من الآليات </a:t>
          </a:r>
          <a:endParaRPr lang="en-GB" sz="3300" kern="1200" dirty="0"/>
        </a:p>
      </dsp:txBody>
      <dsp:txXfrm>
        <a:off x="2958198" y="337221"/>
        <a:ext cx="2614981" cy="1623637"/>
      </dsp:txXfrm>
    </dsp:sp>
    <dsp:sp modelId="{E152D17B-ACF5-4BFC-922F-3F92C4D2DF4B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1626B-18A9-4CB9-9C3D-A9E64FCC1455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b="1" kern="1200" dirty="0" smtClean="0"/>
            <a:t>التأثير دون الارتباط بالمستقبلات </a:t>
          </a:r>
          <a:endParaRPr lang="en-GB" sz="3300" kern="1200" dirty="0"/>
        </a:p>
      </dsp:txBody>
      <dsp:txXfrm>
        <a:off x="1298415" y="2851793"/>
        <a:ext cx="2614981" cy="1623637"/>
      </dsp:txXfrm>
    </dsp:sp>
    <dsp:sp modelId="{1ED117CD-DC0C-4DDF-BD19-FB9B5D96AD88}">
      <dsp:nvSpPr>
        <dsp:cNvPr id="0" name=""/>
        <dsp:cNvSpPr/>
      </dsp:nvSpPr>
      <dsp:spPr>
        <a:xfrm>
          <a:off x="4265689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FCA90-C745-4EC1-96C4-40C2923FA1DF}">
      <dsp:nvSpPr>
        <dsp:cNvPr id="0" name=""/>
        <dsp:cNvSpPr/>
      </dsp:nvSpPr>
      <dsp:spPr>
        <a:xfrm>
          <a:off x="4567468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kern="1200" dirty="0" smtClean="0"/>
            <a:t>التأثير عن طريق الارتباط بالمستقبلات </a:t>
          </a:r>
          <a:endParaRPr lang="en-GB" sz="3300" kern="1200" dirty="0"/>
        </a:p>
      </dsp:txBody>
      <dsp:txXfrm>
        <a:off x="4617982" y="2851793"/>
        <a:ext cx="2614981" cy="16236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BE5E8-0231-4B6A-B778-9A10EB78F808}" type="datetimeFigureOut">
              <a:rPr lang="en-GB" smtClean="0"/>
              <a:pPr/>
              <a:t>29/05/2021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3A11C-76B0-48D4-8273-F68D4E8966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5714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3A11C-76B0-48D4-8273-F68D4E8966F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1632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3A11C-76B0-48D4-8273-F68D4E8966F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65601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3A11C-76B0-48D4-8273-F68D4E8966F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6958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60325">
            <a:solidFill>
              <a:schemeClr val="tx2"/>
            </a:solidFill>
          </a:ln>
        </p:spPr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كيفية عمل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د. طلال </a:t>
            </a:r>
            <a:r>
              <a:rPr lang="ar-SY" dirty="0" err="1" smtClean="0"/>
              <a:t>العجلاني</a:t>
            </a:r>
            <a:r>
              <a:rPr lang="ar-SY" dirty="0" smtClean="0"/>
              <a:t> </a:t>
            </a:r>
            <a:endParaRPr lang="ar-AE" dirty="0" smtClean="0"/>
          </a:p>
        </p:txBody>
      </p:sp>
    </p:spTree>
    <p:extLst>
      <p:ext uri="{BB962C8B-B14F-4D97-AF65-F5344CB8AC3E}">
        <p14:creationId xmlns:p14="http://schemas.microsoft.com/office/powerpoint/2010/main" xmlns="" val="9740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المشاركات والضادات 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48632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المشاركات والضادات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أولا : ِالمشارك </a:t>
            </a:r>
            <a:r>
              <a:rPr lang="ar-SA" b="1" u="sng" dirty="0" smtClean="0">
                <a:solidFill>
                  <a:schemeClr val="accent4"/>
                </a:solidFill>
              </a:rPr>
              <a:t>( المنبهات ) </a:t>
            </a:r>
            <a:r>
              <a:rPr lang="en-US" b="1" u="sng" dirty="0">
                <a:solidFill>
                  <a:schemeClr val="accent4"/>
                </a:solidFill>
              </a:rPr>
              <a:t>Agonist </a:t>
            </a:r>
            <a:endParaRPr lang="en-GB" u="sng" dirty="0">
              <a:solidFill>
                <a:schemeClr val="accent4"/>
              </a:solidFill>
            </a:endParaRPr>
          </a:p>
          <a:p>
            <a:pPr marL="0" indent="0" algn="just" rtl="1">
              <a:buNone/>
            </a:pPr>
            <a:r>
              <a:rPr lang="ar-SA" b="1" dirty="0"/>
              <a:t>وهو الدواء المنبه للمستقبل ،الذى ينشأ عن ارتباطه بالمستقبل تأثيرا ضمنيا ( </a:t>
            </a:r>
            <a:r>
              <a:rPr lang="en-US" b="1" dirty="0"/>
              <a:t>intrinsic </a:t>
            </a:r>
            <a:r>
              <a:rPr lang="ar-SA" b="1" dirty="0"/>
              <a:t> ) </a:t>
            </a:r>
            <a:r>
              <a:rPr lang="ar-SA" b="1" dirty="0" smtClean="0"/>
              <a:t>منشطا</a:t>
            </a:r>
            <a:r>
              <a:rPr lang="ar-AE" b="1" dirty="0" smtClean="0"/>
              <a:t>. </a:t>
            </a:r>
          </a:p>
          <a:p>
            <a:pPr algn="just" rtl="1"/>
            <a:endParaRPr lang="ar-AE" b="1" dirty="0" smtClean="0"/>
          </a:p>
          <a:p>
            <a:pPr algn="just" rtl="1"/>
            <a:r>
              <a:rPr lang="ar-AE" b="1" dirty="0" smtClean="0">
                <a:solidFill>
                  <a:schemeClr val="accent4"/>
                </a:solidFill>
              </a:rPr>
              <a:t>ننقسم المشاركات </a:t>
            </a:r>
            <a:r>
              <a:rPr lang="ar-SA" b="1" dirty="0" smtClean="0">
                <a:solidFill>
                  <a:schemeClr val="accent4"/>
                </a:solidFill>
              </a:rPr>
              <a:t>( المنبهات )</a:t>
            </a:r>
            <a:r>
              <a:rPr lang="ar-AE" b="1" dirty="0" smtClean="0">
                <a:solidFill>
                  <a:schemeClr val="accent4"/>
                </a:solidFill>
              </a:rPr>
              <a:t>إلى </a:t>
            </a:r>
            <a:r>
              <a:rPr lang="ar-AE" b="1" dirty="0" smtClean="0">
                <a:solidFill>
                  <a:schemeClr val="accent4"/>
                </a:solidFill>
              </a:rPr>
              <a:t>قسمين :</a:t>
            </a:r>
          </a:p>
          <a:p>
            <a:pPr lvl="1" algn="just" rtl="1"/>
            <a:r>
              <a:rPr lang="ar-AE" b="1" dirty="0" smtClean="0"/>
              <a:t>المشارك الكامل : الذي يزيد تأثيره بزيادة الجرعة .</a:t>
            </a:r>
          </a:p>
          <a:p>
            <a:pPr lvl="1" algn="just" rtl="1"/>
            <a:r>
              <a:rPr lang="ar-AE" b="1" dirty="0" smtClean="0"/>
              <a:t>المشارك الجزئي : الذي لا يزيد تأثيره بعد حد معين مهما زادت الجرعة.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المشاركات</a:t>
            </a:r>
            <a:r>
              <a:rPr lang="ar-SA" dirty="0" smtClean="0">
                <a:solidFill>
                  <a:schemeClr val="tx2"/>
                </a:solidFill>
              </a:rPr>
              <a:t> </a:t>
            </a:r>
            <a:r>
              <a:rPr lang="ar-AE" dirty="0" smtClean="0">
                <a:solidFill>
                  <a:schemeClr val="tx2"/>
                </a:solidFill>
              </a:rPr>
              <a:t> والضادات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الضادات </a:t>
            </a:r>
            <a:r>
              <a:rPr lang="en-GB" b="1" u="sng" dirty="0" smtClean="0">
                <a:solidFill>
                  <a:schemeClr val="accent4"/>
                </a:solidFill>
              </a:rPr>
              <a:t>Antagonists </a:t>
            </a:r>
          </a:p>
          <a:p>
            <a:pPr algn="just" rtl="1"/>
            <a:r>
              <a:rPr lang="ar-SA" b="1" dirty="0" smtClean="0"/>
              <a:t>وهو الدواء الذى لا ينشأ عن ارتباطه بالمستقبل أى فعل</a:t>
            </a:r>
            <a:r>
              <a:rPr lang="en-GB" b="1" dirty="0" smtClean="0"/>
              <a:t> .</a:t>
            </a:r>
            <a:endParaRPr lang="ar-AE" b="1" dirty="0" smtClean="0"/>
          </a:p>
          <a:p>
            <a:pPr algn="just" rtl="1"/>
            <a:r>
              <a:rPr lang="ar-AE" b="1" dirty="0" smtClean="0"/>
              <a:t>إذا </a:t>
            </a:r>
            <a:r>
              <a:rPr lang="ar-AE" b="1" dirty="0"/>
              <a:t>نشطها المستقبل فإنها تحدث تأثيرا مثبطا</a:t>
            </a:r>
            <a:endParaRPr lang="en-GB" dirty="0"/>
          </a:p>
          <a:p>
            <a:pPr algn="just" rtl="1"/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457200"/>
            <a:ext cx="8229600" cy="1143000"/>
          </a:xfrm>
        </p:spPr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ارتباط العقار بالمستقبل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1539240"/>
            <a:ext cx="2914650" cy="1432560"/>
          </a:xfrm>
          <a:prstGeom prst="rect">
            <a:avLst/>
          </a:pr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>
                <a:solidFill>
                  <a:schemeClr val="tx1"/>
                </a:solidFill>
              </a:rPr>
              <a:t>             المستقبل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57800" y="1524000"/>
            <a:ext cx="2743200" cy="1447800"/>
          </a:xfrm>
          <a:prstGeom prst="rect">
            <a:avLst/>
          </a:pr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>
                <a:solidFill>
                  <a:schemeClr val="tx1"/>
                </a:solidFill>
              </a:rPr>
              <a:t>الدواء             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828800"/>
            <a:ext cx="123825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موقع ارتباط العقار </a:t>
            </a:r>
            <a:endParaRPr lang="en-GB" b="1" dirty="0"/>
          </a:p>
        </p:txBody>
      </p:sp>
      <p:sp>
        <p:nvSpPr>
          <p:cNvPr id="8" name="Rectangle 7"/>
          <p:cNvSpPr/>
          <p:nvPr/>
        </p:nvSpPr>
        <p:spPr>
          <a:xfrm>
            <a:off x="5257800" y="1893570"/>
            <a:ext cx="123825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المجموعة النشطة في </a:t>
            </a:r>
          </a:p>
          <a:p>
            <a:pPr algn="ctr"/>
            <a:r>
              <a:rPr lang="ar-AE" b="1" dirty="0" smtClean="0"/>
              <a:t>العقار </a:t>
            </a:r>
            <a:endParaRPr lang="en-GB" b="1" dirty="0"/>
          </a:p>
        </p:txBody>
      </p:sp>
      <p:sp>
        <p:nvSpPr>
          <p:cNvPr id="10" name="Rectangle 9"/>
          <p:cNvSpPr/>
          <p:nvPr/>
        </p:nvSpPr>
        <p:spPr>
          <a:xfrm>
            <a:off x="2667000" y="3505200"/>
            <a:ext cx="3962400" cy="121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AE" dirty="0" smtClean="0">
                <a:solidFill>
                  <a:schemeClr val="tx1"/>
                </a:solidFill>
              </a:rPr>
              <a:t>1-</a:t>
            </a:r>
            <a:r>
              <a:rPr lang="ar-SA" dirty="0" smtClean="0">
                <a:solidFill>
                  <a:schemeClr val="tx1"/>
                </a:solidFill>
              </a:rPr>
              <a:t> المجموعة النشطة في العقار </a:t>
            </a:r>
            <a:r>
              <a:rPr lang="ar-SA" dirty="0" err="1" smtClean="0">
                <a:solidFill>
                  <a:schemeClr val="tx1"/>
                </a:solidFill>
              </a:rPr>
              <a:t>وم</a:t>
            </a:r>
            <a:r>
              <a:rPr lang="ar-AE" dirty="0" smtClean="0">
                <a:solidFill>
                  <a:schemeClr val="tx1"/>
                </a:solidFill>
              </a:rPr>
              <a:t>وضع ارتباطه في المستقبل متكاملان كيميائيا .</a:t>
            </a:r>
          </a:p>
          <a:p>
            <a:pPr algn="r" rtl="1"/>
            <a:r>
              <a:rPr lang="ar-AE" dirty="0" smtClean="0">
                <a:solidFill>
                  <a:schemeClr val="tx1"/>
                </a:solidFill>
              </a:rPr>
              <a:t>2-لكي يستمر ارتباطهما لا بد من وجود قوى :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109085" y="2514600"/>
            <a:ext cx="1047750" cy="0"/>
          </a:xfrm>
          <a:prstGeom prst="straightConnector1">
            <a:avLst/>
          </a:prstGeom>
          <a:ln w="984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953000" y="5410200"/>
            <a:ext cx="3962400" cy="121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AE" dirty="0" smtClean="0">
                <a:solidFill>
                  <a:schemeClr val="tx1"/>
                </a:solidFill>
              </a:rPr>
              <a:t>قوى ارتباط إما :</a:t>
            </a:r>
          </a:p>
          <a:p>
            <a:pPr algn="r" rtl="1"/>
            <a:r>
              <a:rPr lang="ar-AE" dirty="0" smtClean="0">
                <a:solidFill>
                  <a:schemeClr val="tx1"/>
                </a:solidFill>
              </a:rPr>
              <a:t>1-روابط تساهمية </a:t>
            </a:r>
          </a:p>
          <a:p>
            <a:pPr algn="r" rtl="1"/>
            <a:r>
              <a:rPr lang="ar-AE" dirty="0" smtClean="0">
                <a:solidFill>
                  <a:schemeClr val="tx1"/>
                </a:solidFill>
              </a:rPr>
              <a:t>2-روابط </a:t>
            </a:r>
            <a:r>
              <a:rPr lang="ar-AE" dirty="0" err="1" smtClean="0">
                <a:solidFill>
                  <a:schemeClr val="tx1"/>
                </a:solidFill>
              </a:rPr>
              <a:t>الكتروستاتيكية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685" y="5410200"/>
            <a:ext cx="3962400" cy="121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AE" dirty="0" smtClean="0">
                <a:solidFill>
                  <a:schemeClr val="tx1"/>
                </a:solidFill>
              </a:rPr>
              <a:t>قوى تنافر إما :</a:t>
            </a:r>
          </a:p>
          <a:p>
            <a:pPr algn="r" rtl="1"/>
            <a:r>
              <a:rPr lang="ar-AE" dirty="0" smtClean="0">
                <a:solidFill>
                  <a:schemeClr val="tx1"/>
                </a:solidFill>
              </a:rPr>
              <a:t>1-روابط أيونية تسبب : 	</a:t>
            </a:r>
          </a:p>
          <a:p>
            <a:pPr algn="r" rtl="1"/>
            <a:r>
              <a:rPr lang="ar-AE" dirty="0">
                <a:solidFill>
                  <a:schemeClr val="tx1"/>
                </a:solidFill>
              </a:rPr>
              <a:t>	</a:t>
            </a:r>
            <a:r>
              <a:rPr lang="ar-AE" dirty="0" smtClean="0">
                <a:solidFill>
                  <a:schemeClr val="tx1"/>
                </a:solidFill>
              </a:rPr>
              <a:t>أ-تنافر بين شحنات متشابهة </a:t>
            </a:r>
          </a:p>
          <a:p>
            <a:pPr algn="r" rtl="1"/>
            <a:r>
              <a:rPr lang="ar-AE" dirty="0" smtClean="0">
                <a:solidFill>
                  <a:schemeClr val="tx1"/>
                </a:solidFill>
              </a:rPr>
              <a:t>	ب- تغير شكل بحيث يصعب الارتباط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85210" y="4724400"/>
            <a:ext cx="0" cy="685800"/>
          </a:xfrm>
          <a:prstGeom prst="straightConnector1">
            <a:avLst/>
          </a:prstGeom>
          <a:ln w="444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288280" y="4712970"/>
            <a:ext cx="0" cy="685800"/>
          </a:xfrm>
          <a:prstGeom prst="straightConnector1">
            <a:avLst/>
          </a:prstGeom>
          <a:ln w="444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مراحل تأثير العقار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r>
              <a:rPr lang="ar-SA" b="1" dirty="0"/>
              <a:t>1- مكان التعرف او الإلتصاق الذى يكون حساسا لمادة </a:t>
            </a:r>
            <a:r>
              <a:rPr lang="ar-SA" b="1" dirty="0" smtClean="0"/>
              <a:t>معينة.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dirty="0"/>
              <a:t>2- عملية انتقال الإشارة الى الخلية .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dirty="0"/>
              <a:t>3- العضو الفعال الذى سيعمل وفق الإشارة التى وصلت لخلاياه .</a:t>
            </a:r>
            <a:r>
              <a:rPr lang="en-US" b="1" dirty="0"/>
              <a:t> 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أنماط تفاعل المستقبل مع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dirty="0" smtClean="0"/>
          </a:p>
          <a:p>
            <a:pPr marL="0" lvl="0" indent="0" algn="just" rtl="1">
              <a:buNone/>
            </a:pPr>
            <a:r>
              <a:rPr lang="ar-SA" b="1" dirty="0" smtClean="0"/>
              <a:t>1- </a:t>
            </a:r>
            <a:r>
              <a:rPr lang="ar-SA" b="1" dirty="0"/>
              <a:t>‘ينشط الدواء المستقبل بالتفاعل معه مما يؤدى إلى ظهور التأثير الدوائى، ويعتبر الدواء فى هذه الحالة </a:t>
            </a:r>
            <a:r>
              <a:rPr lang="en-US" b="1" dirty="0" smtClean="0"/>
              <a:t>Agonist</a:t>
            </a:r>
            <a:r>
              <a:rPr lang="ar-SA" b="1" dirty="0" smtClean="0"/>
              <a:t> (منبهات ) .</a:t>
            </a:r>
            <a:r>
              <a:rPr lang="en-US" b="1" dirty="0" smtClean="0"/>
              <a:t> </a:t>
            </a:r>
            <a:endParaRPr lang="en-GB" dirty="0"/>
          </a:p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 </a:t>
            </a:r>
            <a:r>
              <a:rPr lang="ar-SA" b="1" dirty="0">
                <a:solidFill>
                  <a:schemeClr val="accent4"/>
                </a:solidFill>
              </a:rPr>
              <a:t>:</a:t>
            </a:r>
            <a:endParaRPr lang="ar-AE" b="1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 smtClean="0"/>
              <a:t> </a:t>
            </a:r>
            <a:r>
              <a:rPr lang="ar-SA" b="1" dirty="0"/>
              <a:t>النور أدرينالين والأسيتيل كولين والمورفين.</a:t>
            </a:r>
            <a:r>
              <a:rPr lang="en-US" b="1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أنماط تفاعل العقار مع المستقبل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r" rtl="1">
              <a:buNone/>
            </a:pPr>
            <a:endParaRPr lang="ar-AE" b="1" dirty="0" smtClean="0"/>
          </a:p>
          <a:p>
            <a:pPr marL="0" lvl="0" indent="0" algn="r" rtl="1">
              <a:buNone/>
            </a:pPr>
            <a:r>
              <a:rPr lang="ar-AE" b="1" dirty="0"/>
              <a:t>2</a:t>
            </a:r>
            <a:r>
              <a:rPr lang="ar-SA" b="1" dirty="0" smtClean="0"/>
              <a:t>- </a:t>
            </a:r>
            <a:r>
              <a:rPr lang="ar-SA" b="1" dirty="0"/>
              <a:t>يتفاعل الدواء مع المستقبل دون تنشيطه فيعتبر فى هذه الحالة </a:t>
            </a:r>
            <a:r>
              <a:rPr lang="en-US" b="1" dirty="0"/>
              <a:t>Antagonist</a:t>
            </a:r>
            <a:r>
              <a:rPr lang="ar-SA" b="1" dirty="0"/>
              <a:t> </a:t>
            </a:r>
            <a:r>
              <a:rPr lang="ar-SA" b="1" dirty="0" smtClean="0"/>
              <a:t> ( الضادات ).</a:t>
            </a:r>
            <a:r>
              <a:rPr lang="en-US" b="1" dirty="0" smtClean="0"/>
              <a:t> </a:t>
            </a:r>
            <a:endParaRPr lang="en-GB" dirty="0"/>
          </a:p>
          <a:p>
            <a:pPr marL="0" indent="0" algn="r" rtl="1">
              <a:buNone/>
            </a:pPr>
            <a:endParaRPr lang="ar-AE" dirty="0" smtClean="0"/>
          </a:p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مثال </a:t>
            </a:r>
            <a:r>
              <a:rPr lang="ar-SA" b="1" dirty="0">
                <a:solidFill>
                  <a:schemeClr val="accent4"/>
                </a:solidFill>
              </a:rPr>
              <a:t>:</a:t>
            </a:r>
            <a:endParaRPr lang="ar-AE" b="1" dirty="0">
              <a:solidFill>
                <a:schemeClr val="accent4"/>
              </a:solidFill>
            </a:endParaRPr>
          </a:p>
          <a:p>
            <a:pPr marL="0" lvl="0" indent="0" algn="r" rtl="1">
              <a:buNone/>
            </a:pPr>
            <a:r>
              <a:rPr lang="ar-SA" b="1" dirty="0" smtClean="0"/>
              <a:t>النالوكسون </a:t>
            </a:r>
            <a:r>
              <a:rPr lang="ar-SA" b="1" dirty="0"/>
              <a:t>.</a:t>
            </a:r>
            <a:endParaRPr lang="en-GB" dirty="0"/>
          </a:p>
          <a:p>
            <a:pPr marL="0" indent="0" algn="r" rt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أنماط تفاعل العقار مع المستقبل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dirty="0" smtClean="0"/>
          </a:p>
          <a:p>
            <a:pPr marL="0" lvl="0" indent="0" algn="just" rtl="1">
              <a:buNone/>
            </a:pPr>
            <a:r>
              <a:rPr lang="ar-SA" b="1" dirty="0" smtClean="0"/>
              <a:t>3- </a:t>
            </a:r>
            <a:r>
              <a:rPr lang="ar-SA" b="1" dirty="0"/>
              <a:t>يتفاعل الدواء مع المستقبل لينشطه تنشيطاً محدوداً ويسمى الدواء فى هذه الحالة مشارك غير تامة .</a:t>
            </a:r>
            <a:endParaRPr lang="en-GB" dirty="0"/>
          </a:p>
          <a:p>
            <a:pPr marL="0" lvl="0" indent="0" algn="just" rtl="1">
              <a:buNone/>
            </a:pPr>
            <a:endParaRPr lang="ar-AE" b="1" dirty="0" smtClean="0"/>
          </a:p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مثال </a:t>
            </a:r>
            <a:r>
              <a:rPr lang="ar-SA" b="1" dirty="0">
                <a:solidFill>
                  <a:schemeClr val="accent4"/>
                </a:solidFill>
              </a:rPr>
              <a:t>:</a:t>
            </a:r>
            <a:endParaRPr lang="ar-AE" b="1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 smtClean="0"/>
              <a:t>النالورفين </a:t>
            </a:r>
            <a:r>
              <a:rPr lang="ar-SA" b="1" dirty="0"/>
              <a:t>(بديل المورفين) والسكسينيل كولين (مرخى للعضلات).</a:t>
            </a:r>
            <a:r>
              <a:rPr lang="en-US" b="1" dirty="0"/>
              <a:t> </a:t>
            </a:r>
            <a:endParaRPr lang="en-GB" dirty="0"/>
          </a:p>
          <a:p>
            <a:pPr algn="just" rtl="1"/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أنماط تفاعل العقار مع المستقبل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dirty="0" smtClean="0"/>
          </a:p>
          <a:p>
            <a:pPr marL="0" lvl="0" indent="0" algn="just" rtl="1">
              <a:buNone/>
            </a:pPr>
            <a:r>
              <a:rPr lang="ar-SA" b="1" dirty="0" smtClean="0"/>
              <a:t>.</a:t>
            </a:r>
            <a:r>
              <a:rPr lang="ar-SA" b="1" dirty="0"/>
              <a:t>4- يرتبط الدواء بالمستقبل دون أى تأثير.</a:t>
            </a:r>
            <a:endParaRPr lang="en-GB" dirty="0"/>
          </a:p>
          <a:p>
            <a:pPr marL="0" lvl="0" indent="0" algn="just" rtl="1">
              <a:buNone/>
            </a:pPr>
            <a:endParaRPr lang="ar-AE" dirty="0" smtClean="0"/>
          </a:p>
          <a:p>
            <a:pPr marL="0" lvl="0" indent="0" algn="just" rtl="1">
              <a:buNone/>
            </a:pPr>
            <a:r>
              <a:rPr lang="en-US" dirty="0" smtClean="0"/>
              <a:t> </a:t>
            </a:r>
            <a:r>
              <a:rPr lang="ar-SA" u="sng" dirty="0"/>
              <a:t>مثال :</a:t>
            </a:r>
            <a:endParaRPr lang="ar-AE" u="sng" dirty="0"/>
          </a:p>
          <a:p>
            <a:pPr marL="0" lvl="0" indent="0" algn="just" rtl="1">
              <a:buNone/>
            </a:pPr>
            <a:r>
              <a:rPr lang="ar-SA" b="1" dirty="0"/>
              <a:t> ارتباط الدواء ببروتينات البلازما.</a:t>
            </a:r>
            <a:r>
              <a:rPr lang="en-US" b="1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أنماط تفاعل العقار مع المستقبل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indent="0" algn="r" rtl="1">
              <a:buNone/>
            </a:pPr>
            <a:endParaRPr lang="ar-AE" dirty="0" smtClean="0"/>
          </a:p>
          <a:p>
            <a:pPr marL="0" lvl="0" indent="0" algn="just" rtl="1">
              <a:buNone/>
            </a:pPr>
            <a:r>
              <a:rPr lang="ar-SA" b="1" dirty="0"/>
              <a:t>5- يرتبط الدواء بعديد من المستقبلات فينشأ عن ذلك عديداً من التأثيرات المختلفة.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مثال </a:t>
            </a:r>
            <a:r>
              <a:rPr lang="ar-SA" b="1" dirty="0">
                <a:solidFill>
                  <a:schemeClr val="accent4"/>
                </a:solidFill>
              </a:rPr>
              <a:t>:</a:t>
            </a:r>
            <a:endParaRPr lang="ar-AE" b="1" dirty="0">
              <a:solidFill>
                <a:schemeClr val="accent4"/>
              </a:solidFill>
            </a:endParaRPr>
          </a:p>
          <a:p>
            <a:pPr lvl="0" algn="just" rtl="1"/>
            <a:r>
              <a:rPr lang="ar-SA" b="1" dirty="0"/>
              <a:t> مضادات الهيستامين والمورفين والكلوربرومازين </a:t>
            </a:r>
            <a:r>
              <a:rPr lang="en-US" b="1" dirty="0"/>
              <a:t>.</a:t>
            </a:r>
            <a:endParaRPr lang="en-GB" dirty="0"/>
          </a:p>
          <a:p>
            <a:pPr marL="0" indent="0" algn="r" rtl="1">
              <a:buNone/>
            </a:pPr>
            <a:endParaRPr lang="en-GB" dirty="0"/>
          </a:p>
          <a:p>
            <a:pPr marL="0" indent="0" algn="r" rt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algn="r" rtl="1"/>
            <a:endParaRPr lang="en-GB" dirty="0" smtClean="0"/>
          </a:p>
          <a:p>
            <a:pPr algn="r" rtl="1"/>
            <a:r>
              <a:rPr lang="ar-AE" dirty="0" smtClean="0"/>
              <a:t>التعريف بأنواع الدواء من حيث تأثيره على المستقبلات </a:t>
            </a:r>
          </a:p>
          <a:p>
            <a:pPr algn="r" rtl="1"/>
            <a:r>
              <a:rPr lang="ar-AE" dirty="0" smtClean="0"/>
              <a:t>التعريف بكيفية تفاعل الأدوية مع بعضها </a:t>
            </a:r>
          </a:p>
          <a:p>
            <a:pPr algn="r" rtl="1"/>
            <a:r>
              <a:rPr lang="ar-AE" dirty="0" smtClean="0"/>
              <a:t>التعريف ببعض المصطلحات الدوائية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783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AE" dirty="0" smtClean="0">
                <a:solidFill>
                  <a:schemeClr val="tx2"/>
                </a:solidFill>
              </a:rPr>
              <a:t>أقسام المضادات حسب مواضع تأثيرها على التفاعلات 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84236929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indent="0" algn="r" rtl="1">
              <a:buNone/>
            </a:pPr>
            <a:r>
              <a:rPr lang="ar-AE" dirty="0" smtClean="0"/>
              <a:t>	1- الأنزيمات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2- الغشاء البلازمي للخلايا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3-العمل كحوامل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4-العمل مباشرة على عضيات الخلايا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5-العمل مباشرة على المكونات الجزيئية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6-العمل بتفاعلات كيميائية مباشرة </a:t>
            </a:r>
          </a:p>
          <a:p>
            <a:pPr marL="0" indent="0" algn="r" rtl="1">
              <a:buNone/>
            </a:pPr>
            <a:r>
              <a:rPr lang="ar-AE" dirty="0"/>
              <a:t>	</a:t>
            </a:r>
            <a:r>
              <a:rPr lang="ar-AE" dirty="0" smtClean="0"/>
              <a:t>7-العمل بوسائل فيزيائية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1- </a:t>
            </a:r>
            <a:r>
              <a:rPr lang="ar-SA" b="1" u="sng" dirty="0">
                <a:solidFill>
                  <a:schemeClr val="accent4"/>
                </a:solidFill>
              </a:rPr>
              <a:t>الانزيمات : 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حيث تكون موضع العمل الأولى للدواء، حيث يقوم الدواء بتثبيط عمل الإنزيم .</a:t>
            </a:r>
            <a:endParaRPr lang="en-GB" dirty="0"/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 smtClean="0"/>
              <a:t>مانعات انزيم الكولين استريز </a:t>
            </a:r>
            <a:r>
              <a:rPr lang="en-US" b="1" dirty="0" err="1" smtClean="0"/>
              <a:t>chEIs</a:t>
            </a:r>
            <a:r>
              <a:rPr lang="ar-SA" b="1" dirty="0" smtClean="0"/>
              <a:t> والتى تحافظ على الاسيتيل كولين.</a:t>
            </a:r>
            <a:r>
              <a:rPr lang="en-US" b="1" dirty="0" smtClean="0"/>
              <a:t> </a:t>
            </a:r>
            <a:endParaRPr lang="en-GB" dirty="0" smtClean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2- الغشاء البلازمي للخلايا :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تعمل بعض الأدوية على الغشاء البلازمى للخلايا، فتؤثر على نفاذيته، وعلى عمليات النقل ونظم الحمل وعلى الأنظمة الانزيمية بالغشاء. </a:t>
            </a:r>
            <a:endParaRPr lang="en-GB" dirty="0"/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الفينتوين ينشط مضخة الصوديوم.</a:t>
            </a:r>
            <a:r>
              <a:rPr lang="en-US" b="1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3-العمل كحوامل :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تعمل بعض الأدوية كحوامل تسهل مرور بعض العناصر خلال غشاء الخلية.</a:t>
            </a:r>
            <a:endParaRPr lang="en-GB" dirty="0"/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بعض </a:t>
            </a:r>
            <a:r>
              <a:rPr lang="ar-SA" b="1" dirty="0" smtClean="0"/>
              <a:t>الصادات </a:t>
            </a:r>
            <a:r>
              <a:rPr lang="ar-SA" b="1" dirty="0"/>
              <a:t>الحيوية تسهل مرور بعض الأيونات خلال الغشاء البلازمى.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4-العمل مباشرة على عضيات الخلية :</a:t>
            </a:r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algn="just" rtl="1"/>
            <a:r>
              <a:rPr lang="ar-AE" dirty="0"/>
              <a:t>يؤثر عقار الكولشيسين على الأنابيب الدقيقة </a:t>
            </a:r>
            <a:r>
              <a:rPr lang="en-GB" dirty="0"/>
              <a:t>Microtubules </a:t>
            </a:r>
            <a:r>
              <a:rPr lang="ar-AE" dirty="0"/>
              <a:t>مما يؤدى إلى وقف الانقسام الميتوزى للخلية</a:t>
            </a:r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1- </a:t>
            </a:r>
            <a:r>
              <a:rPr lang="ar-AE" b="1" u="sng" dirty="0" smtClean="0">
                <a:solidFill>
                  <a:schemeClr val="accent4"/>
                </a:solidFill>
              </a:rPr>
              <a:t>تؤثر بعض الأدوية مباشرة على المكونات الجزيئية للجهاز الجيني .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بعض الأدوية تمنع تركيب </a:t>
            </a:r>
            <a:r>
              <a:rPr lang="en-US" b="1" dirty="0"/>
              <a:t>DNA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6-تعمل بعض الأدوية عن طريق التفاعل الكيميائي المباشر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مثال:</a:t>
            </a:r>
            <a:r>
              <a:rPr lang="ar-SA" b="1" dirty="0" smtClean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مضادات الحموضة لمعادلة حمض الهيدروكلوريك </a:t>
            </a:r>
            <a:r>
              <a:rPr lang="en-US" b="1" dirty="0" err="1"/>
              <a:t>HCl</a:t>
            </a:r>
            <a:r>
              <a:rPr lang="ar-SA" b="1" dirty="0"/>
              <a:t>.</a:t>
            </a:r>
            <a:r>
              <a:rPr lang="en-US" b="1" dirty="0"/>
              <a:t> 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مواضع أخرى يعمل عليها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7-تعمل بعض الأدوية بوسائل فيزيائية </a:t>
            </a:r>
            <a:endParaRPr lang="en-GB" dirty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مثال :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الملينات مثل زيت </a:t>
            </a:r>
            <a:r>
              <a:rPr lang="ar-SA" b="1" dirty="0" err="1" smtClean="0"/>
              <a:t>البارافين</a:t>
            </a:r>
            <a:r>
              <a:rPr lang="ar-SA" b="1" dirty="0" smtClean="0"/>
              <a:t> </a:t>
            </a:r>
            <a:r>
              <a:rPr lang="ar-SA" b="1" dirty="0"/>
              <a:t>والكربون النشط لامتصاص الغازات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التفاعلات الدوائية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algn="just" rtl="1"/>
            <a:endParaRPr lang="ar-AE" dirty="0" smtClean="0"/>
          </a:p>
          <a:p>
            <a:pPr algn="just" rtl="1"/>
            <a:r>
              <a:rPr lang="ar-AE" dirty="0" smtClean="0"/>
              <a:t>يؤثر كل من حركة الدواء وفاعليته في تفاعله مع الأدوية الأخرى .</a:t>
            </a:r>
          </a:p>
          <a:p>
            <a:pPr algn="just" rtl="1"/>
            <a:r>
              <a:rPr lang="ar-AE" dirty="0" smtClean="0"/>
              <a:t>هناك نوعان التفاعل :</a:t>
            </a:r>
          </a:p>
          <a:p>
            <a:pPr lvl="2" algn="just" rtl="1"/>
            <a:r>
              <a:rPr lang="ar-AE" dirty="0" smtClean="0"/>
              <a:t>تفاعلات مؤازرة </a:t>
            </a:r>
            <a:r>
              <a:rPr lang="en-GB" dirty="0" smtClean="0"/>
              <a:t> synergism</a:t>
            </a:r>
            <a:r>
              <a:rPr lang="ar-AE" dirty="0" smtClean="0"/>
              <a:t>تزيد من قوة تأثير الدواء .</a:t>
            </a:r>
          </a:p>
          <a:p>
            <a:pPr lvl="2" algn="just" rtl="1"/>
            <a:r>
              <a:rPr lang="ar-AE" dirty="0" smtClean="0"/>
              <a:t>تفاعلات متعارضة</a:t>
            </a:r>
            <a:r>
              <a:rPr lang="en-GB" dirty="0" err="1" smtClean="0"/>
              <a:t>antogonism</a:t>
            </a:r>
            <a:r>
              <a:rPr lang="ar-AE" dirty="0" smtClean="0"/>
              <a:t> تقلل من تأثير الدواء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أنواع العقاقير حسب تأثيرها 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81466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تأثير تفاعلات الدواء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>
              <a:solidFill>
                <a:schemeClr val="accent4"/>
              </a:solidFill>
            </a:endParaRPr>
          </a:p>
          <a:p>
            <a:pPr algn="just" rtl="1"/>
            <a:r>
              <a:rPr lang="ar-AE" b="1" dirty="0" smtClean="0">
                <a:solidFill>
                  <a:schemeClr val="accent4"/>
                </a:solidFill>
              </a:rPr>
              <a:t>تزيد فاعلية العلاج وتزيل الأعراض الجانبية . مثل علاجات الدرن .</a:t>
            </a:r>
          </a:p>
          <a:p>
            <a:pPr algn="just" rtl="1"/>
            <a:r>
              <a:rPr lang="ar-SA" b="1" dirty="0"/>
              <a:t>تستخدم هذه الظاهرة لعلاج ضغط الدم، وكذلك لعلاج </a:t>
            </a:r>
            <a:r>
              <a:rPr lang="ar-SA" b="1" dirty="0" smtClean="0"/>
              <a:t>الاكتئاب</a:t>
            </a:r>
            <a:endParaRPr lang="ar-AE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مصطلحات دوائية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/>
          <a:lstStyle/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tx2"/>
                </a:solidFill>
              </a:rPr>
              <a:t>التحمل </a:t>
            </a:r>
            <a:r>
              <a:rPr lang="ar-SA" b="1" u="sng" dirty="0">
                <a:solidFill>
                  <a:schemeClr val="tx2"/>
                </a:solidFill>
              </a:rPr>
              <a:t>: </a:t>
            </a:r>
            <a:r>
              <a:rPr lang="en-US" b="1" u="sng" dirty="0" smtClean="0">
                <a:solidFill>
                  <a:schemeClr val="tx2"/>
                </a:solidFill>
              </a:rPr>
              <a:t>Tolerance</a:t>
            </a:r>
            <a:r>
              <a:rPr lang="ar-AE" b="1" u="sng" dirty="0" smtClean="0">
                <a:solidFill>
                  <a:schemeClr val="tx2"/>
                </a:solidFill>
              </a:rPr>
              <a:t>:</a:t>
            </a:r>
            <a:endParaRPr lang="en-GB" dirty="0">
              <a:solidFill>
                <a:schemeClr val="tx2"/>
              </a:solidFill>
            </a:endParaRPr>
          </a:p>
          <a:p>
            <a:pPr lvl="0" algn="just" rtl="1"/>
            <a:r>
              <a:rPr lang="ar-SA" b="1" dirty="0"/>
              <a:t>وهى مقاومة مكتسبة للجرعة العادية من الدواء وهى تحدث نتيجة الاستمرار فى تعاطى العقار، حيث يلزم زيادة جرعته من أجل الحصول على التأثير المطلوب. </a:t>
            </a:r>
            <a:endParaRPr lang="en-GB" dirty="0"/>
          </a:p>
          <a:p>
            <a:pPr algn="just" rtl="1"/>
            <a:r>
              <a:rPr lang="ar-SA" b="1" dirty="0" smtClean="0"/>
              <a:t>تختفى </a:t>
            </a:r>
            <a:r>
              <a:rPr lang="ar-SA" b="1" dirty="0"/>
              <a:t>هذه الظاهرة بمجرد التوقف على تعاطى العقار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مصطلحات دوائية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 fontScale="77500" lnSpcReduction="20000"/>
          </a:bodyPr>
          <a:lstStyle/>
          <a:p>
            <a:pPr marL="0" lvl="0" indent="0" algn="just" rtl="1">
              <a:buNone/>
            </a:pPr>
            <a:r>
              <a:rPr lang="ar-SA" b="1" u="sng" dirty="0">
                <a:solidFill>
                  <a:schemeClr val="tx2"/>
                </a:solidFill>
              </a:rPr>
              <a:t>التحمل العابر : </a:t>
            </a:r>
            <a:r>
              <a:rPr lang="en-US" b="1" u="sng" dirty="0">
                <a:solidFill>
                  <a:schemeClr val="tx2"/>
                </a:solidFill>
              </a:rPr>
              <a:t>cross </a:t>
            </a:r>
            <a:r>
              <a:rPr lang="en-US" b="1" u="sng" dirty="0" smtClean="0">
                <a:solidFill>
                  <a:schemeClr val="tx2"/>
                </a:solidFill>
              </a:rPr>
              <a:t>tolerance</a:t>
            </a:r>
            <a:r>
              <a:rPr lang="ar-AE" b="1" u="sng" dirty="0" smtClean="0">
                <a:solidFill>
                  <a:schemeClr val="tx2"/>
                </a:solidFill>
              </a:rPr>
              <a:t> :</a:t>
            </a:r>
            <a:endParaRPr lang="en-GB" dirty="0">
              <a:solidFill>
                <a:schemeClr val="tx2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حيث ينتقل التحمل المكتسب لدواء معين إلى أدوية أخرى من نفس المجموعة.</a:t>
            </a:r>
            <a:r>
              <a:rPr lang="en-US" b="1" dirty="0"/>
              <a:t> 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u="sng" dirty="0">
                <a:solidFill>
                  <a:schemeClr val="tx2"/>
                </a:solidFill>
              </a:rPr>
              <a:t>مثال : </a:t>
            </a:r>
            <a:endParaRPr lang="ar-AE" b="1" u="sng" dirty="0" smtClean="0">
              <a:solidFill>
                <a:schemeClr val="tx2"/>
              </a:solidFill>
            </a:endParaRPr>
          </a:p>
          <a:p>
            <a:pPr marL="0" lvl="0" indent="0" algn="just" rtl="1">
              <a:buNone/>
            </a:pPr>
            <a:r>
              <a:rPr lang="ar-SA" b="1" dirty="0" smtClean="0"/>
              <a:t>مجموعة </a:t>
            </a:r>
            <a:r>
              <a:rPr lang="ar-SA" b="1" dirty="0"/>
              <a:t>الأفيونات. </a:t>
            </a:r>
            <a:endParaRPr lang="ar-AE" b="1" dirty="0" smtClean="0"/>
          </a:p>
          <a:p>
            <a:pPr marL="0" lvl="0" indent="0" algn="just" rtl="1">
              <a:buNone/>
            </a:pPr>
            <a:endParaRPr lang="en-GB" dirty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tx2"/>
                </a:solidFill>
              </a:rPr>
              <a:t> </a:t>
            </a:r>
            <a:r>
              <a:rPr lang="ar-SA" b="1" u="sng" dirty="0" err="1" smtClean="0">
                <a:solidFill>
                  <a:schemeClr val="tx2"/>
                </a:solidFill>
              </a:rPr>
              <a:t>االتخلص</a:t>
            </a:r>
            <a:r>
              <a:rPr lang="ar-SA" b="1" u="sng" dirty="0" smtClean="0">
                <a:solidFill>
                  <a:schemeClr val="tx2"/>
                </a:solidFill>
              </a:rPr>
              <a:t> من  </a:t>
            </a:r>
            <a:r>
              <a:rPr lang="ar-SA" b="1" u="sng" dirty="0">
                <a:solidFill>
                  <a:schemeClr val="tx2"/>
                </a:solidFill>
              </a:rPr>
              <a:t>الدوائى : </a:t>
            </a:r>
            <a:r>
              <a:rPr lang="en-US" b="1" u="sng" dirty="0">
                <a:solidFill>
                  <a:schemeClr val="tx2"/>
                </a:solidFill>
              </a:rPr>
              <a:t>Drug </a:t>
            </a:r>
            <a:r>
              <a:rPr lang="en-US" b="1" u="sng" dirty="0" smtClean="0">
                <a:solidFill>
                  <a:schemeClr val="tx2"/>
                </a:solidFill>
              </a:rPr>
              <a:t>clearance</a:t>
            </a:r>
            <a:r>
              <a:rPr lang="ar-AE" b="1" u="sng" dirty="0" smtClean="0">
                <a:solidFill>
                  <a:schemeClr val="tx2"/>
                </a:solidFill>
              </a:rPr>
              <a:t>:</a:t>
            </a:r>
            <a:endParaRPr lang="en-GB" dirty="0">
              <a:solidFill>
                <a:schemeClr val="tx2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وهى مقياس قدرة الجسم على التخلص من الدواء سواء بالتأيض أو بالإخراج.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dirty="0"/>
              <a:t> وهى تعرف بحجم السائل الذى يتم إزالة الدواء منه فى وحدة زمن. </a:t>
            </a:r>
            <a:endParaRPr lang="en-GB" dirty="0"/>
          </a:p>
          <a:p>
            <a:pPr marL="0" lvl="0" indent="0" algn="just" rtl="1">
              <a:buNone/>
            </a:pPr>
            <a:endParaRPr lang="ar-AE" b="1" u="sng" dirty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tx2"/>
                </a:solidFill>
              </a:rPr>
              <a:t>التوافر </a:t>
            </a:r>
            <a:r>
              <a:rPr lang="ar-SA" b="1" u="sng" dirty="0">
                <a:solidFill>
                  <a:schemeClr val="tx2"/>
                </a:solidFill>
              </a:rPr>
              <a:t>الحيوى : </a:t>
            </a:r>
            <a:r>
              <a:rPr lang="en-US" b="1" u="sng" dirty="0" err="1">
                <a:solidFill>
                  <a:schemeClr val="tx2"/>
                </a:solidFill>
              </a:rPr>
              <a:t>Bioavaibilities</a:t>
            </a:r>
            <a:r>
              <a:rPr lang="en-US" b="1" u="sng" dirty="0">
                <a:solidFill>
                  <a:schemeClr val="tx2"/>
                </a:solidFill>
              </a:rPr>
              <a:t> </a:t>
            </a:r>
            <a:r>
              <a:rPr lang="ar-AE" b="1" u="sng" dirty="0" smtClean="0">
                <a:solidFill>
                  <a:schemeClr val="tx2"/>
                </a:solidFill>
              </a:rPr>
              <a:t>:</a:t>
            </a:r>
            <a:endParaRPr lang="en-GB" dirty="0">
              <a:solidFill>
                <a:schemeClr val="tx2"/>
              </a:solidFill>
            </a:endParaRPr>
          </a:p>
          <a:p>
            <a:pPr marL="0" lvl="0" indent="0" algn="just" rtl="1">
              <a:buNone/>
            </a:pPr>
            <a:r>
              <a:rPr lang="ar-SA" b="1" dirty="0"/>
              <a:t>يقيس كمية الدواء التى تصل إلى الدورة الدموية العمومية، بعد امتصاصها.</a:t>
            </a:r>
            <a:r>
              <a:rPr lang="en-US" b="1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54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مصطلحات دوائية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/>
              <a:t>اساءة </a:t>
            </a:r>
            <a:r>
              <a:rPr lang="ar-SA" b="1" u="sng" dirty="0"/>
              <a:t>استخدام العقار</a:t>
            </a:r>
            <a:r>
              <a:rPr lang="ar-SA" b="1" u="sng" dirty="0" smtClean="0"/>
              <a:t>:</a:t>
            </a:r>
            <a:endParaRPr lang="ar-AE" b="1" u="sng" dirty="0" smtClean="0"/>
          </a:p>
          <a:p>
            <a:pPr marL="0" lvl="0" indent="0" algn="just" rtl="1">
              <a:buNone/>
            </a:pPr>
            <a:r>
              <a:rPr lang="ar-AE" b="1" dirty="0" smtClean="0"/>
              <a:t>استخدام العقار </a:t>
            </a:r>
            <a:r>
              <a:rPr lang="ar-SA" b="1" dirty="0" smtClean="0"/>
              <a:t> </a:t>
            </a:r>
            <a:r>
              <a:rPr lang="ar-SA" b="1" dirty="0"/>
              <a:t>لغير الغرض المخصص له . 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u="sng" dirty="0"/>
              <a:t>مثال</a:t>
            </a:r>
            <a:r>
              <a:rPr lang="ar-SA" b="1" u="sng" dirty="0" smtClean="0"/>
              <a:t>:</a:t>
            </a: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/>
              <a:t> </a:t>
            </a:r>
            <a:r>
              <a:rPr lang="ar-SA" b="1" dirty="0"/>
              <a:t>اساءة استخدام المورفين فهو يستخدم كمسكن ولكن يساء استخدامه كمخدر.</a:t>
            </a:r>
            <a:r>
              <a:rPr lang="en-US" b="1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54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مصطلحات دوائية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endParaRPr lang="ar-AE" b="1" u="sng" dirty="0" smtClean="0"/>
          </a:p>
          <a:p>
            <a:pPr marL="0" lvl="0" indent="0" algn="just" rtl="1">
              <a:buNone/>
            </a:pPr>
            <a:r>
              <a:rPr lang="ar-SA" b="1" u="sng" dirty="0" smtClean="0"/>
              <a:t>العمر </a:t>
            </a:r>
            <a:r>
              <a:rPr lang="ar-SA" b="1" u="sng" dirty="0"/>
              <a:t>النصفى للدواء : 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dirty="0"/>
              <a:t>هو الزمن المطلوب لكى ينقص تركيز الدواء فى الدم بمقدار النصف.</a:t>
            </a:r>
            <a:r>
              <a:rPr lang="en-US" b="1" dirty="0"/>
              <a:t> </a:t>
            </a:r>
            <a:endParaRPr lang="en-GB" dirty="0"/>
          </a:p>
          <a:p>
            <a:pPr marL="0" indent="0" algn="just" rtl="1">
              <a:buNone/>
            </a:pPr>
            <a:endParaRPr lang="ar-AE" dirty="0" smtClean="0"/>
          </a:p>
          <a:p>
            <a:pPr marL="0" indent="0" algn="just" rtl="1">
              <a:buNone/>
            </a:pPr>
            <a:endParaRPr lang="ar-AE" dirty="0"/>
          </a:p>
          <a:p>
            <a:pPr marL="0" indent="0" algn="just" rtl="1">
              <a:buNone/>
            </a:pPr>
            <a:endParaRPr lang="ar-AE" dirty="0" smtClean="0"/>
          </a:p>
        </p:txBody>
      </p:sp>
    </p:spTree>
    <p:extLst>
      <p:ext uri="{BB962C8B-B14F-4D97-AF65-F5344CB8AC3E}">
        <p14:creationId xmlns:p14="http://schemas.microsoft.com/office/powerpoint/2010/main" xmlns="" val="554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hanks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857232"/>
            <a:ext cx="6248400" cy="51913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أنواع الدواء حسب تأثيره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 fontScale="85000" lnSpcReduction="20000"/>
          </a:bodyPr>
          <a:lstStyle/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1-</a:t>
            </a:r>
            <a:r>
              <a:rPr lang="ar-SA" b="1" u="sng" dirty="0" smtClean="0">
                <a:solidFill>
                  <a:schemeClr val="accent4"/>
                </a:solidFill>
              </a:rPr>
              <a:t>المنشط </a:t>
            </a:r>
            <a:r>
              <a:rPr lang="ar-SA" b="1" dirty="0" smtClean="0">
                <a:solidFill>
                  <a:schemeClr val="accent4"/>
                </a:solidFill>
              </a:rPr>
              <a:t>:</a:t>
            </a:r>
            <a:endParaRPr lang="ar-AE" b="1" dirty="0" smtClean="0">
              <a:solidFill>
                <a:schemeClr val="accent4"/>
              </a:solidFill>
            </a:endParaRPr>
          </a:p>
          <a:p>
            <a:pPr marL="0" lvl="0" indent="0" algn="just" rtl="1">
              <a:buNone/>
            </a:pPr>
            <a:r>
              <a:rPr lang="ar-SA" b="1" dirty="0" smtClean="0"/>
              <a:t> </a:t>
            </a:r>
            <a:r>
              <a:rPr lang="ar-SA" b="1" dirty="0"/>
              <a:t>يكون الدواء منشطا لوظائف عضو </a:t>
            </a:r>
            <a:r>
              <a:rPr lang="ar-SA" b="1" dirty="0" smtClean="0"/>
              <a:t>ما</a:t>
            </a:r>
            <a:r>
              <a:rPr lang="ar-AE" b="1" dirty="0" smtClean="0"/>
              <a:t>. </a:t>
            </a:r>
          </a:p>
          <a:p>
            <a:pPr marL="0" lvl="0" indent="0" algn="just" rtl="1">
              <a:buNone/>
            </a:pPr>
            <a:r>
              <a:rPr lang="ar-SA" b="1" dirty="0" smtClean="0"/>
              <a:t>التنبيه </a:t>
            </a:r>
            <a:r>
              <a:rPr lang="ar-AE" b="1" dirty="0" smtClean="0"/>
              <a:t>يعني </a:t>
            </a:r>
            <a:r>
              <a:rPr lang="ar-SA" b="1" dirty="0" smtClean="0"/>
              <a:t>زيادة </a:t>
            </a:r>
            <a:r>
              <a:rPr lang="ar-SA" b="1" dirty="0"/>
              <a:t>معدل نشاط خلايا متخصصة .</a:t>
            </a:r>
            <a:endParaRPr lang="en-GB" dirty="0"/>
          </a:p>
          <a:p>
            <a:pPr lvl="0" algn="just" rtl="1"/>
            <a:r>
              <a:rPr lang="ar-SA" b="1" dirty="0"/>
              <a:t>وقد يؤدى التنبيه الزائد </a:t>
            </a:r>
            <a:r>
              <a:rPr lang="en-US" b="1" dirty="0"/>
              <a:t>over stimulation </a:t>
            </a:r>
            <a:r>
              <a:rPr lang="ar-SA" b="1" dirty="0"/>
              <a:t> الى </a:t>
            </a:r>
            <a:r>
              <a:rPr lang="ar-AE" b="1" dirty="0" smtClean="0"/>
              <a:t>: </a:t>
            </a:r>
          </a:p>
          <a:p>
            <a:pPr lvl="1" algn="just" rtl="1"/>
            <a:r>
              <a:rPr lang="ar-SA" b="1" dirty="0" smtClean="0"/>
              <a:t>تغيير </a:t>
            </a:r>
            <a:r>
              <a:rPr lang="ar-SA" b="1" dirty="0"/>
              <a:t>فى وظائف الخلية </a:t>
            </a:r>
            <a:endParaRPr lang="ar-AE" b="1" dirty="0" smtClean="0"/>
          </a:p>
          <a:p>
            <a:pPr lvl="1" algn="just" rtl="1"/>
            <a:r>
              <a:rPr lang="ar-SA" b="1" dirty="0" smtClean="0"/>
              <a:t>فقدان </a:t>
            </a:r>
            <a:r>
              <a:rPr lang="ar-SA" b="1" dirty="0"/>
              <a:t>وظيفتها .</a:t>
            </a:r>
            <a:endParaRPr lang="en-GB" dirty="0"/>
          </a:p>
          <a:p>
            <a:pPr lvl="0" algn="just" rtl="1"/>
            <a:r>
              <a:rPr lang="ar-SA" b="1" dirty="0"/>
              <a:t>وقد يزيد الدواء نشاط عضو ما بشكل تدريجى الى أن يصل الى مرحلة عدم الفاعلية .</a:t>
            </a:r>
            <a:endParaRPr lang="en-GB" dirty="0"/>
          </a:p>
          <a:p>
            <a:pPr marL="0" lvl="0" indent="0" algn="just" rtl="1">
              <a:buNone/>
            </a:pPr>
            <a:endParaRPr lang="en-GB" dirty="0"/>
          </a:p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مثال :</a:t>
            </a:r>
            <a:r>
              <a:rPr lang="ar-SA" b="1" dirty="0">
                <a:solidFill>
                  <a:schemeClr val="accent4"/>
                </a:solidFill>
              </a:rPr>
              <a:t> </a:t>
            </a:r>
            <a:endParaRPr lang="ar-AE" b="1" dirty="0" smtClean="0">
              <a:solidFill>
                <a:schemeClr val="accent4"/>
              </a:solidFill>
            </a:endParaRPr>
          </a:p>
          <a:p>
            <a:pPr lvl="0" algn="just" rtl="1"/>
            <a:r>
              <a:rPr lang="ar-SA" b="1" dirty="0" smtClean="0"/>
              <a:t>مادة </a:t>
            </a:r>
            <a:r>
              <a:rPr lang="ar-SA" b="1" dirty="0"/>
              <a:t>الكافيين التى تعمل على زيادة تنبيه المخ .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أنواع الدواء حسب تأثيره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 algn="just" rtl="1">
              <a:buNone/>
            </a:pPr>
            <a:r>
              <a:rPr lang="ar-AE" b="1" u="sng" dirty="0" smtClean="0">
                <a:solidFill>
                  <a:schemeClr val="accent4"/>
                </a:solidFill>
              </a:rPr>
              <a:t>2-الدواء المثبط :</a:t>
            </a:r>
            <a:endParaRPr lang="ar-AE" b="1" dirty="0">
              <a:solidFill>
                <a:schemeClr val="accent4"/>
              </a:solidFill>
            </a:endParaRPr>
          </a:p>
          <a:p>
            <a:pPr lvl="0" algn="just" rtl="1"/>
            <a:r>
              <a:rPr lang="ar-SA" b="1" dirty="0" smtClean="0"/>
              <a:t>هو </a:t>
            </a:r>
            <a:r>
              <a:rPr lang="ar-AE" b="1" dirty="0" smtClean="0"/>
              <a:t>الدواء </a:t>
            </a:r>
            <a:r>
              <a:rPr lang="ar-SA" b="1" dirty="0" smtClean="0"/>
              <a:t>الذى </a:t>
            </a:r>
            <a:r>
              <a:rPr lang="ar-SA" b="1" dirty="0"/>
              <a:t>يؤدى الى نقص نشاط خلايا متخصصة ، أو فى نشاط أعضاء بعينها .</a:t>
            </a:r>
            <a:endParaRPr lang="en-GB" dirty="0"/>
          </a:p>
          <a:p>
            <a:pPr lvl="0" algn="just" rtl="1"/>
            <a:r>
              <a:rPr lang="ar-SA" b="1" dirty="0"/>
              <a:t> قد يحدث التثبيط بشكل مباشر .</a:t>
            </a:r>
            <a:endParaRPr lang="en-GB" dirty="0"/>
          </a:p>
          <a:p>
            <a:pPr lvl="0" algn="just" rtl="1"/>
            <a:r>
              <a:rPr lang="ar-SA" b="1" dirty="0"/>
              <a:t>وقد يحدث التثبيط نتيجة للتنبيه الزائد الذى يعقبه تثبيط فى النشاط .</a:t>
            </a:r>
            <a:endParaRPr lang="en-GB" dirty="0"/>
          </a:p>
          <a:p>
            <a:pPr marL="0" lvl="0" indent="0" algn="just" rtl="1">
              <a:buNone/>
            </a:pPr>
            <a:r>
              <a:rPr lang="ar-SA" b="1" u="sng" dirty="0" smtClean="0">
                <a:solidFill>
                  <a:schemeClr val="accent4"/>
                </a:solidFill>
              </a:rPr>
              <a:t>مثال </a:t>
            </a:r>
            <a:r>
              <a:rPr lang="ar-SA" b="1" u="sng" dirty="0">
                <a:solidFill>
                  <a:schemeClr val="accent4"/>
                </a:solidFill>
              </a:rPr>
              <a:t>:</a:t>
            </a:r>
            <a:r>
              <a:rPr lang="ar-SA" b="1" dirty="0">
                <a:solidFill>
                  <a:schemeClr val="accent4"/>
                </a:solidFill>
              </a:rPr>
              <a:t> </a:t>
            </a:r>
            <a:endParaRPr lang="ar-AE" b="1" dirty="0">
              <a:solidFill>
                <a:schemeClr val="accent4"/>
              </a:solidFill>
            </a:endParaRPr>
          </a:p>
          <a:p>
            <a:pPr algn="just" rtl="1"/>
            <a:r>
              <a:rPr lang="ar-SA" b="1" dirty="0"/>
              <a:t>عقار الأتروبين الذى يوقف </a:t>
            </a:r>
            <a:r>
              <a:rPr lang="ar-SA" b="1" dirty="0" smtClean="0"/>
              <a:t>إف</a:t>
            </a:r>
            <a:r>
              <a:rPr lang="ar-AE" b="1" dirty="0" smtClean="0"/>
              <a:t>ر</a:t>
            </a:r>
            <a:r>
              <a:rPr lang="ar-SA" b="1" dirty="0" smtClean="0"/>
              <a:t>از </a:t>
            </a:r>
            <a:r>
              <a:rPr lang="ar-SA" b="1" dirty="0"/>
              <a:t>اللعاب .</a:t>
            </a:r>
            <a:endParaRPr lang="en-GB" dirty="0"/>
          </a:p>
          <a:p>
            <a:pPr algn="just" rtl="1"/>
            <a:r>
              <a:rPr lang="ar-SA" b="1" dirty="0" smtClean="0"/>
              <a:t>المورفين </a:t>
            </a:r>
            <a:r>
              <a:rPr lang="ar-SA" b="1" dirty="0"/>
              <a:t>الذى يقلل من نشاط المخ ومراكز الكحة والتنفس.</a:t>
            </a:r>
            <a:endParaRPr lang="en-GB" dirty="0"/>
          </a:p>
          <a:p>
            <a:pPr algn="just" rtl="1"/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solidFill>
                  <a:schemeClr val="tx2"/>
                </a:solidFill>
              </a:rPr>
              <a:t>أنواع الدواء حسب تأثيره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r" rtl="1"/>
            <a:endParaRPr lang="ar-AE" dirty="0" smtClean="0"/>
          </a:p>
          <a:p>
            <a:pPr algn="r" rtl="1"/>
            <a:endParaRPr lang="ar-AE" dirty="0"/>
          </a:p>
          <a:p>
            <a:pPr algn="r" rtl="1"/>
            <a:endParaRPr lang="ar-AE" dirty="0" smtClean="0"/>
          </a:p>
          <a:p>
            <a:pPr algn="r" rtl="1"/>
            <a:endParaRPr lang="ar-AE" dirty="0"/>
          </a:p>
          <a:p>
            <a:pPr marL="0" indent="0" algn="r" rtl="1">
              <a:buNone/>
            </a:pPr>
            <a:endParaRPr lang="ar-AE" dirty="0"/>
          </a:p>
          <a:p>
            <a:pPr lvl="0" algn="r" rtl="1"/>
            <a:r>
              <a:rPr lang="ar-SA" b="1" dirty="0"/>
              <a:t>** ملحوظة : أحيانا تتوقف حالة التنشيط و التثبيط على الجرعة المستخدمة من الدواء . </a:t>
            </a:r>
            <a:endParaRPr lang="en-GB" dirty="0"/>
          </a:p>
          <a:p>
            <a:pPr algn="r" rtl="1"/>
            <a:endParaRPr lang="ar-AE" dirty="0" smtClean="0"/>
          </a:p>
          <a:p>
            <a:pPr algn="r" rtl="1"/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9883325"/>
              </p:ext>
            </p:extLst>
          </p:nvPr>
        </p:nvGraphicFramePr>
        <p:xfrm>
          <a:off x="1143000" y="1981200"/>
          <a:ext cx="6096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الدواء المثبط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الدواء المنشط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من حيث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تعريفه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كيفية عمله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ُأمثلة عليه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آليات تأثير الدواء في الجسم 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399195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0569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المستقبلات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r>
              <a:rPr lang="ar-SA" b="1" u="sng" dirty="0">
                <a:solidFill>
                  <a:schemeClr val="accent4"/>
                </a:solidFill>
              </a:rPr>
              <a:t>تعريف المستقبلات :</a:t>
            </a:r>
            <a:r>
              <a:rPr lang="en-US" b="1" u="sng" dirty="0">
                <a:solidFill>
                  <a:schemeClr val="accent4"/>
                </a:solidFill>
              </a:rPr>
              <a:t>Receptors </a:t>
            </a:r>
            <a:r>
              <a:rPr lang="ar-AE" b="1" u="sng" dirty="0" smtClean="0">
                <a:solidFill>
                  <a:schemeClr val="accent4"/>
                </a:solidFill>
              </a:rPr>
              <a:t>:</a:t>
            </a:r>
            <a:endParaRPr lang="en-GB" dirty="0">
              <a:solidFill>
                <a:schemeClr val="accent4"/>
              </a:solidFill>
            </a:endParaRPr>
          </a:p>
          <a:p>
            <a:pPr lvl="0" algn="just" rtl="1"/>
            <a:r>
              <a:rPr lang="ar-SA" b="1" dirty="0"/>
              <a:t>هى جمع مستقبل، وهو جزئ بروتينى ضخم ومعقد يوجد على سطح الخلية أو فى داخلها (على الغشاء بعد مشبكى  ) للخلية العصبية )، وهو يرتبط بروابط كيميائية بالنواقل  العصبية الكيميائية </a:t>
            </a:r>
            <a:r>
              <a:rPr lang="en-US" b="1" dirty="0"/>
              <a:t>chemical Neurotransmitters</a:t>
            </a:r>
            <a:r>
              <a:rPr lang="ar-SA" b="1" dirty="0"/>
              <a:t>، أو بأدوية معينة تسمى </a:t>
            </a:r>
            <a:r>
              <a:rPr lang="ar-SA" b="1" dirty="0" err="1" smtClean="0"/>
              <a:t>بالشادات</a:t>
            </a:r>
            <a:r>
              <a:rPr lang="ar-SA" b="1" dirty="0" smtClean="0"/>
              <a:t> ( منبهات ) </a:t>
            </a:r>
            <a:r>
              <a:rPr lang="en-US" b="1" dirty="0"/>
              <a:t>Agonists</a:t>
            </a:r>
            <a:r>
              <a:rPr lang="ar-SA" b="1" dirty="0"/>
              <a:t> لتسبب فى مجموعة من التفاعلات تؤدى إلى ظهور </a:t>
            </a:r>
            <a:r>
              <a:rPr lang="ar-SA" b="1" dirty="0" smtClean="0"/>
              <a:t>التأثير </a:t>
            </a:r>
            <a:r>
              <a:rPr lang="ar-SA" b="1" dirty="0" err="1" smtClean="0"/>
              <a:t>الفيزيولوجى</a:t>
            </a:r>
            <a:r>
              <a:rPr lang="ar-SA" b="1" dirty="0" smtClean="0"/>
              <a:t> </a:t>
            </a:r>
            <a:r>
              <a:rPr lang="ar-SA" b="1" dirty="0"/>
              <a:t>الناتج عن هذا الارتباط</a:t>
            </a:r>
            <a:r>
              <a:rPr lang="ar-SA" b="1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المستقبلات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39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lvl="0" algn="just" rtl="1"/>
            <a:r>
              <a:rPr lang="ar-SA" b="1" dirty="0"/>
              <a:t>وتتصف </a:t>
            </a:r>
            <a:r>
              <a:rPr lang="ar-SA" b="1" dirty="0" smtClean="0"/>
              <a:t>المستقبلات </a:t>
            </a:r>
            <a:r>
              <a:rPr lang="ar-SA" b="1" dirty="0"/>
              <a:t>بالحساسية والانتقائية. </a:t>
            </a:r>
            <a:endParaRPr lang="en-GB" dirty="0"/>
          </a:p>
          <a:p>
            <a:pPr lvl="0" algn="just" rtl="1"/>
            <a:r>
              <a:rPr lang="ar-AE" b="1" dirty="0" smtClean="0"/>
              <a:t>تصنف المستقبلات </a:t>
            </a:r>
            <a:r>
              <a:rPr lang="ar-SA" b="1" dirty="0" smtClean="0"/>
              <a:t> </a:t>
            </a:r>
            <a:r>
              <a:rPr lang="ar-SA" b="1" dirty="0"/>
              <a:t>حسب طبيعة وخواص البروتين الداخل فى تركيبها.</a:t>
            </a:r>
            <a:r>
              <a:rPr lang="en-US" b="1" dirty="0"/>
              <a:t> </a:t>
            </a:r>
            <a:endParaRPr lang="en-GB" dirty="0"/>
          </a:p>
          <a:p>
            <a:pPr lvl="0" algn="just" rtl="1"/>
            <a:r>
              <a:rPr lang="ar-SA" b="1" dirty="0" smtClean="0"/>
              <a:t>تنتشر </a:t>
            </a:r>
            <a:r>
              <a:rPr lang="ar-SA" b="1" dirty="0"/>
              <a:t>المستقبلات فى كل خلايا الجسم </a:t>
            </a:r>
            <a:r>
              <a:rPr lang="ar-SA" b="1" dirty="0" smtClean="0"/>
              <a:t>.  </a:t>
            </a:r>
            <a:endParaRPr lang="en-GB" dirty="0"/>
          </a:p>
          <a:p>
            <a:pPr lvl="0" algn="just" rtl="1"/>
            <a:r>
              <a:rPr lang="ar-SA" b="1" dirty="0" smtClean="0"/>
              <a:t>تستطيع </a:t>
            </a:r>
            <a:r>
              <a:rPr lang="ar-SA" b="1" dirty="0"/>
              <a:t>المستقبلات أن تتعرف على جزئ( المادة الفعالة) من الدواء الذى يعد إشارة لعمل الخلية واستجابتها ، وذلك لوجود أماكن التعرف </a:t>
            </a:r>
            <a:r>
              <a:rPr lang="en-US" b="1" dirty="0"/>
              <a:t>Recognition sites </a:t>
            </a:r>
            <a:r>
              <a:rPr lang="ar-SA" b="1" dirty="0"/>
              <a:t> بها .</a:t>
            </a:r>
            <a:endParaRPr lang="en-GB" dirty="0"/>
          </a:p>
          <a:p>
            <a:pPr algn="just" rtl="1"/>
            <a:endParaRPr lang="en-GB" dirty="0"/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37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1149</Words>
  <Application>Microsoft Office PowerPoint</Application>
  <PresentationFormat>عرض على الشاشة (3:4)‏</PresentationFormat>
  <Paragraphs>229</Paragraphs>
  <Slides>35</Slides>
  <Notes>3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36" baseType="lpstr">
      <vt:lpstr>Office Theme</vt:lpstr>
      <vt:lpstr>كيفية عمل الدواء </vt:lpstr>
      <vt:lpstr>الشريحة 2</vt:lpstr>
      <vt:lpstr>أنواع العقاقير حسب تأثيرها </vt:lpstr>
      <vt:lpstr>أنواع الدواء حسب تأثيره </vt:lpstr>
      <vt:lpstr>أنواع الدواء حسب تأثيره </vt:lpstr>
      <vt:lpstr>أنواع الدواء حسب تأثيره </vt:lpstr>
      <vt:lpstr>آليات تأثير الدواء في الجسم </vt:lpstr>
      <vt:lpstr>المستقبلات </vt:lpstr>
      <vt:lpstr>المستقبلات </vt:lpstr>
      <vt:lpstr>المشاركات والضادات </vt:lpstr>
      <vt:lpstr>المشاركات والضادات </vt:lpstr>
      <vt:lpstr>المشاركات  والضادات </vt:lpstr>
      <vt:lpstr>ارتباط العقار بالمستقبل </vt:lpstr>
      <vt:lpstr>مراحل تأثير العقار </vt:lpstr>
      <vt:lpstr>أنماط تفاعل المستقبل مع الدواء </vt:lpstr>
      <vt:lpstr>أنماط تفاعل العقار مع المستقبل </vt:lpstr>
      <vt:lpstr>أنماط تفاعل العقار مع المستقبل </vt:lpstr>
      <vt:lpstr>أنماط تفاعل العقار مع المستقبل </vt:lpstr>
      <vt:lpstr>أنماط تفاعل العقار مع المستقبل </vt:lpstr>
      <vt:lpstr>أقسام المضادات حسب مواضع تأثيرها على التفاعلات </vt:lpstr>
      <vt:lpstr>مواضع أخرى يعمل عليها الدواء </vt:lpstr>
      <vt:lpstr>مواضع أخرى يعمل عليها الدواء </vt:lpstr>
      <vt:lpstr>مواضع أخرى يعمل عليها الدواء </vt:lpstr>
      <vt:lpstr>مواضع أخرى يعمل عليها الدواء </vt:lpstr>
      <vt:lpstr>مواضع أخرى يعمل عليها الدواء </vt:lpstr>
      <vt:lpstr>مواضع أخرى يعمل عليها الدواء </vt:lpstr>
      <vt:lpstr>مواضع أخرى يعمل عليها الدواء </vt:lpstr>
      <vt:lpstr>مواضع أخرى يعمل عليها الدواء </vt:lpstr>
      <vt:lpstr>التفاعلات الدوائية </vt:lpstr>
      <vt:lpstr>تأثير تفاعلات الدواء </vt:lpstr>
      <vt:lpstr>مصطلحات دوائية </vt:lpstr>
      <vt:lpstr>مصطلحات دوائية </vt:lpstr>
      <vt:lpstr>مصطلحات دوائية </vt:lpstr>
      <vt:lpstr>مصطلحات دوائية </vt:lpstr>
      <vt:lpstr>الشريحة 35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كيفية عمل الدواء </dc:title>
  <dc:creator>Sumyah</dc:creator>
  <cp:lastModifiedBy>user</cp:lastModifiedBy>
  <cp:revision>52</cp:revision>
  <dcterms:created xsi:type="dcterms:W3CDTF">2006-08-16T00:00:00Z</dcterms:created>
  <dcterms:modified xsi:type="dcterms:W3CDTF">2021-05-29T12:32:46Z</dcterms:modified>
</cp:coreProperties>
</file>