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356" r:id="rId2"/>
    <p:sldId id="358" r:id="rId3"/>
    <p:sldId id="394" r:id="rId4"/>
    <p:sldId id="384" r:id="rId5"/>
    <p:sldId id="405" r:id="rId6"/>
    <p:sldId id="410" r:id="rId7"/>
    <p:sldId id="406" r:id="rId8"/>
    <p:sldId id="395" r:id="rId9"/>
    <p:sldId id="404" r:id="rId10"/>
    <p:sldId id="396" r:id="rId11"/>
    <p:sldId id="398" r:id="rId12"/>
    <p:sldId id="381" r:id="rId13"/>
    <p:sldId id="385" r:id="rId14"/>
    <p:sldId id="390" r:id="rId15"/>
    <p:sldId id="376" r:id="rId16"/>
    <p:sldId id="391" r:id="rId17"/>
  </p:sldIdLst>
  <p:sldSz cx="9144000" cy="6858000" type="screen4x3"/>
  <p:notesSz cx="6858000" cy="9947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044">
          <p15:clr>
            <a:srgbClr val="A4A3A4"/>
          </p15:clr>
        </p15:guide>
        <p15:guide id="2" orient="horz" pos="1141">
          <p15:clr>
            <a:srgbClr val="A4A3A4"/>
          </p15:clr>
        </p15:guide>
        <p15:guide id="3" pos="251">
          <p15:clr>
            <a:srgbClr val="A4A3A4"/>
          </p15:clr>
        </p15:guide>
        <p15:guide id="4" pos="551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2CA4"/>
    <a:srgbClr val="0093B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نمط متوسط 2 - تميي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2" autoAdjust="0"/>
    <p:restoredTop sz="87389" autoAdjust="0"/>
  </p:normalViewPr>
  <p:slideViewPr>
    <p:cSldViewPr snapToGrid="0" snapToObjects="1" showGuides="1">
      <p:cViewPr>
        <p:scale>
          <a:sx n="80" d="100"/>
          <a:sy n="80" d="100"/>
        </p:scale>
        <p:origin x="-864" y="216"/>
      </p:cViewPr>
      <p:guideLst>
        <p:guide orient="horz" pos="1044"/>
        <p:guide orient="horz" pos="1141"/>
        <p:guide pos="251"/>
        <p:guide pos="5510"/>
      </p:guideLst>
    </p:cSldViewPr>
  </p:slideViewPr>
  <p:notesTextViewPr>
    <p:cViewPr>
      <p:scale>
        <a:sx n="100" d="100"/>
        <a:sy n="100" d="100"/>
      </p:scale>
      <p:origin x="0" y="0"/>
    </p:cViewPr>
  </p:notesTextViewPr>
  <p:sorterViewPr>
    <p:cViewPr>
      <p:scale>
        <a:sx n="100" d="100"/>
        <a:sy n="100" d="100"/>
      </p:scale>
      <p:origin x="0" y="1836"/>
    </p:cViewPr>
  </p:sorterViewPr>
  <p:notesViewPr>
    <p:cSldViewPr snapToGrid="0" snapToObjects="1">
      <p:cViewPr varScale="1">
        <p:scale>
          <a:sx n="51" d="100"/>
          <a:sy n="51" d="100"/>
        </p:scale>
        <p:origin x="-1968" y="-108"/>
      </p:cViewPr>
      <p:guideLst>
        <p:guide orient="horz" pos="3133"/>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97365"/>
          </a:xfrm>
          <a:prstGeom prst="rect">
            <a:avLst/>
          </a:prstGeom>
        </p:spPr>
        <p:txBody>
          <a:bodyPr vert="horz" lIns="91879" tIns="45940" rIns="91879" bIns="4594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97365"/>
          </a:xfrm>
          <a:prstGeom prst="rect">
            <a:avLst/>
          </a:prstGeom>
        </p:spPr>
        <p:txBody>
          <a:bodyPr vert="horz" lIns="91879" tIns="45940" rIns="91879" bIns="45940" rtlCol="0"/>
          <a:lstStyle>
            <a:lvl1pPr algn="r">
              <a:defRPr sz="1200"/>
            </a:lvl1pPr>
          </a:lstStyle>
          <a:p>
            <a:fld id="{E7A8D7A6-2900-F34B-BDC9-4953F924FF45}" type="datetimeFigureOut">
              <a:rPr lang="en-US" smtClean="0"/>
              <a:pPr/>
              <a:t>4/11/2021</a:t>
            </a:fld>
            <a:endParaRPr lang="en-US"/>
          </a:p>
        </p:txBody>
      </p:sp>
      <p:sp>
        <p:nvSpPr>
          <p:cNvPr id="4" name="Footer Placeholder 3"/>
          <p:cNvSpPr>
            <a:spLocks noGrp="1"/>
          </p:cNvSpPr>
          <p:nvPr>
            <p:ph type="ftr" sz="quarter" idx="2"/>
          </p:nvPr>
        </p:nvSpPr>
        <p:spPr>
          <a:xfrm>
            <a:off x="1" y="9448184"/>
            <a:ext cx="2971800" cy="497365"/>
          </a:xfrm>
          <a:prstGeom prst="rect">
            <a:avLst/>
          </a:prstGeom>
        </p:spPr>
        <p:txBody>
          <a:bodyPr vert="horz" lIns="91879" tIns="45940" rIns="91879" bIns="4594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9448184"/>
            <a:ext cx="2971800" cy="497365"/>
          </a:xfrm>
          <a:prstGeom prst="rect">
            <a:avLst/>
          </a:prstGeom>
        </p:spPr>
        <p:txBody>
          <a:bodyPr vert="horz" lIns="91879" tIns="45940" rIns="91879" bIns="45940" rtlCol="0" anchor="b"/>
          <a:lstStyle>
            <a:lvl1pPr algn="r">
              <a:defRPr sz="1200"/>
            </a:lvl1pPr>
          </a:lstStyle>
          <a:p>
            <a:fld id="{B94CB11B-E5C1-8048-A278-EA9117D66AAA}" type="slidenum">
              <a:rPr lang="en-US" smtClean="0"/>
              <a:pPr/>
              <a:t>‹#›</a:t>
            </a:fld>
            <a:endParaRPr lang="en-US"/>
          </a:p>
        </p:txBody>
      </p:sp>
    </p:spTree>
    <p:extLst>
      <p:ext uri="{BB962C8B-B14F-4D97-AF65-F5344CB8AC3E}">
        <p14:creationId xmlns:p14="http://schemas.microsoft.com/office/powerpoint/2010/main" val="28973844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97365"/>
          </a:xfrm>
          <a:prstGeom prst="rect">
            <a:avLst/>
          </a:prstGeom>
        </p:spPr>
        <p:txBody>
          <a:bodyPr vert="horz" lIns="91879" tIns="45940" rIns="91879" bIns="45940" rtlCol="0"/>
          <a:lstStyle>
            <a:lvl1pPr algn="l">
              <a:defRPr sz="1200"/>
            </a:lvl1pPr>
          </a:lstStyle>
          <a:p>
            <a:endParaRPr lang="en-US"/>
          </a:p>
        </p:txBody>
      </p:sp>
      <p:sp>
        <p:nvSpPr>
          <p:cNvPr id="3" name="Date Placeholder 2"/>
          <p:cNvSpPr>
            <a:spLocks noGrp="1"/>
          </p:cNvSpPr>
          <p:nvPr>
            <p:ph type="dt" idx="1"/>
          </p:nvPr>
        </p:nvSpPr>
        <p:spPr>
          <a:xfrm>
            <a:off x="3884613" y="0"/>
            <a:ext cx="2971800" cy="497365"/>
          </a:xfrm>
          <a:prstGeom prst="rect">
            <a:avLst/>
          </a:prstGeom>
        </p:spPr>
        <p:txBody>
          <a:bodyPr vert="horz" lIns="91879" tIns="45940" rIns="91879" bIns="45940" rtlCol="0"/>
          <a:lstStyle>
            <a:lvl1pPr algn="r">
              <a:defRPr sz="1200"/>
            </a:lvl1pPr>
          </a:lstStyle>
          <a:p>
            <a:fld id="{6658C949-149F-D34F-A75F-4A14728B20A0}" type="datetimeFigureOut">
              <a:rPr lang="en-US" smtClean="0"/>
              <a:pPr/>
              <a:t>4/11/2021</a:t>
            </a:fld>
            <a:endParaRPr lang="en-US"/>
          </a:p>
        </p:txBody>
      </p:sp>
      <p:sp>
        <p:nvSpPr>
          <p:cNvPr id="4" name="Slide Image Placeholder 3"/>
          <p:cNvSpPr>
            <a:spLocks noGrp="1" noRot="1" noChangeAspect="1"/>
          </p:cNvSpPr>
          <p:nvPr>
            <p:ph type="sldImg" idx="2"/>
          </p:nvPr>
        </p:nvSpPr>
        <p:spPr>
          <a:xfrm>
            <a:off x="941388" y="746125"/>
            <a:ext cx="4975225" cy="3730625"/>
          </a:xfrm>
          <a:prstGeom prst="rect">
            <a:avLst/>
          </a:prstGeom>
          <a:noFill/>
          <a:ln w="12700">
            <a:solidFill>
              <a:prstClr val="black"/>
            </a:solidFill>
          </a:ln>
        </p:spPr>
        <p:txBody>
          <a:bodyPr vert="horz" lIns="91879" tIns="45940" rIns="91879" bIns="45940" rtlCol="0" anchor="ctr"/>
          <a:lstStyle/>
          <a:p>
            <a:endParaRPr lang="en-US"/>
          </a:p>
        </p:txBody>
      </p:sp>
      <p:sp>
        <p:nvSpPr>
          <p:cNvPr id="5" name="Notes Placeholder 4"/>
          <p:cNvSpPr>
            <a:spLocks noGrp="1"/>
          </p:cNvSpPr>
          <p:nvPr>
            <p:ph type="body" sz="quarter" idx="3"/>
          </p:nvPr>
        </p:nvSpPr>
        <p:spPr>
          <a:xfrm>
            <a:off x="685800" y="4724957"/>
            <a:ext cx="5486400" cy="4476273"/>
          </a:xfrm>
          <a:prstGeom prst="rect">
            <a:avLst/>
          </a:prstGeom>
        </p:spPr>
        <p:txBody>
          <a:bodyPr vert="horz" lIns="91879" tIns="45940" rIns="91879" bIns="45940" rtlCol="0"/>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a:p>
        </p:txBody>
      </p:sp>
      <p:sp>
        <p:nvSpPr>
          <p:cNvPr id="6" name="Footer Placeholder 5"/>
          <p:cNvSpPr>
            <a:spLocks noGrp="1"/>
          </p:cNvSpPr>
          <p:nvPr>
            <p:ph type="ftr" sz="quarter" idx="4"/>
          </p:nvPr>
        </p:nvSpPr>
        <p:spPr>
          <a:xfrm>
            <a:off x="1" y="9448184"/>
            <a:ext cx="2971800" cy="497365"/>
          </a:xfrm>
          <a:prstGeom prst="rect">
            <a:avLst/>
          </a:prstGeom>
        </p:spPr>
        <p:txBody>
          <a:bodyPr vert="horz" lIns="91879" tIns="45940" rIns="91879" bIns="4594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9448184"/>
            <a:ext cx="2971800" cy="497365"/>
          </a:xfrm>
          <a:prstGeom prst="rect">
            <a:avLst/>
          </a:prstGeom>
        </p:spPr>
        <p:txBody>
          <a:bodyPr vert="horz" lIns="91879" tIns="45940" rIns="91879" bIns="45940" rtlCol="0" anchor="b"/>
          <a:lstStyle>
            <a:lvl1pPr algn="r">
              <a:defRPr sz="1200"/>
            </a:lvl1pPr>
          </a:lstStyle>
          <a:p>
            <a:fld id="{60157E0A-A4D9-C447-A9A7-105C0447801A}" type="slidenum">
              <a:rPr lang="en-US" smtClean="0"/>
              <a:pPr/>
              <a:t>‹#›</a:t>
            </a:fld>
            <a:endParaRPr lang="en-US"/>
          </a:p>
        </p:txBody>
      </p:sp>
    </p:spTree>
    <p:extLst>
      <p:ext uri="{BB962C8B-B14F-4D97-AF65-F5344CB8AC3E}">
        <p14:creationId xmlns:p14="http://schemas.microsoft.com/office/powerpoint/2010/main" val="365724399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Language" TargetMode="External"/><Relationship Id="rId13" Type="http://schemas.openxmlformats.org/officeDocument/2006/relationships/hyperlink" Target="https://en.wikipedia.org/wiki/Emotion" TargetMode="External"/><Relationship Id="rId3" Type="http://schemas.openxmlformats.org/officeDocument/2006/relationships/hyperlink" Target="https://en.wikipedia.org/wiki/Cognition" TargetMode="External"/><Relationship Id="rId7" Type="http://schemas.openxmlformats.org/officeDocument/2006/relationships/hyperlink" Target="https://en.wikipedia.org/wiki/Judgement" TargetMode="External"/><Relationship Id="rId12" Type="http://schemas.openxmlformats.org/officeDocument/2006/relationships/hyperlink" Target="https://en.wikipedia.org/wiki/Memories"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en.wikipedia.org/wiki/Thought" TargetMode="External"/><Relationship Id="rId11" Type="http://schemas.openxmlformats.org/officeDocument/2006/relationships/hyperlink" Target="https://en.wikipedia.org/wiki/Concept" TargetMode="External"/><Relationship Id="rId5" Type="http://schemas.openxmlformats.org/officeDocument/2006/relationships/hyperlink" Target="https://en.wikipedia.org/wiki/Perception" TargetMode="External"/><Relationship Id="rId15" Type="http://schemas.openxmlformats.org/officeDocument/2006/relationships/hyperlink" Target="https://en.wikipedia.org/wiki/Intention" TargetMode="External"/><Relationship Id="rId10" Type="http://schemas.openxmlformats.org/officeDocument/2006/relationships/hyperlink" Target="https://en.wikipedia.org/wiki/Mind#cite_note-3" TargetMode="External"/><Relationship Id="rId4" Type="http://schemas.openxmlformats.org/officeDocument/2006/relationships/hyperlink" Target="https://en.wikipedia.org/wiki/Consciousness" TargetMode="External"/><Relationship Id="rId9" Type="http://schemas.openxmlformats.org/officeDocument/2006/relationships/hyperlink" Target="https://en.wikipedia.org/wiki/Memory" TargetMode="External"/><Relationship Id="rId14" Type="http://schemas.openxmlformats.org/officeDocument/2006/relationships/hyperlink" Target="https://en.wikipedia.org/wiki/Percept"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Y" dirty="0"/>
          </a:p>
        </p:txBody>
      </p:sp>
      <p:sp>
        <p:nvSpPr>
          <p:cNvPr id="4" name="عنصر نائب لرقم الشريحة 3"/>
          <p:cNvSpPr>
            <a:spLocks noGrp="1"/>
          </p:cNvSpPr>
          <p:nvPr>
            <p:ph type="sldNum" sz="quarter" idx="10"/>
          </p:nvPr>
        </p:nvSpPr>
        <p:spPr/>
        <p:txBody>
          <a:bodyPr/>
          <a:lstStyle/>
          <a:p>
            <a:fld id="{60157E0A-A4D9-C447-A9A7-105C0447801A}" type="slidenum">
              <a:rPr lang="en-US" smtClean="0"/>
              <a:pPr/>
              <a:t>1</a:t>
            </a:fld>
            <a:endParaRPr lang="en-US"/>
          </a:p>
        </p:txBody>
      </p:sp>
    </p:spTree>
    <p:extLst>
      <p:ext uri="{BB962C8B-B14F-4D97-AF65-F5344CB8AC3E}">
        <p14:creationId xmlns:p14="http://schemas.microsoft.com/office/powerpoint/2010/main" val="2280084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157E0A-A4D9-C447-A9A7-105C0447801A}" type="slidenum">
              <a:rPr lang="en-US" smtClean="0"/>
              <a:pPr/>
              <a:t>10</a:t>
            </a:fld>
            <a:endParaRPr lang="en-US"/>
          </a:p>
        </p:txBody>
      </p:sp>
    </p:spTree>
    <p:extLst>
      <p:ext uri="{BB962C8B-B14F-4D97-AF65-F5344CB8AC3E}">
        <p14:creationId xmlns:p14="http://schemas.microsoft.com/office/powerpoint/2010/main" val="2842539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157E0A-A4D9-C447-A9A7-105C0447801A}" type="slidenum">
              <a:rPr lang="en-US" smtClean="0"/>
              <a:pPr/>
              <a:t>11</a:t>
            </a:fld>
            <a:endParaRPr lang="en-US"/>
          </a:p>
        </p:txBody>
      </p:sp>
    </p:spTree>
    <p:extLst>
      <p:ext uri="{BB962C8B-B14F-4D97-AF65-F5344CB8AC3E}">
        <p14:creationId xmlns:p14="http://schemas.microsoft.com/office/powerpoint/2010/main" val="2842539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eaLnBrk="1" hangingPunct="1">
              <a:lnSpc>
                <a:spcPct val="80000"/>
              </a:lnSpc>
            </a:pPr>
            <a:r>
              <a:rPr lang="en-US" dirty="0" smtClean="0">
                <a:latin typeface="Corbel" pitchFamily="34" charset="0"/>
              </a:rPr>
              <a:t>Positive Outcomes of Neuroplasticity, </a:t>
            </a:r>
            <a:r>
              <a:rPr lang="en-US" sz="1200" dirty="0" smtClean="0">
                <a:latin typeface="Corbel" pitchFamily="34" charset="0"/>
              </a:rPr>
              <a:t>New skills</a:t>
            </a:r>
          </a:p>
          <a:p>
            <a:pPr eaLnBrk="1" hangingPunct="1">
              <a:lnSpc>
                <a:spcPct val="80000"/>
              </a:lnSpc>
            </a:pPr>
            <a:r>
              <a:rPr lang="en-US" sz="1200" dirty="0" smtClean="0">
                <a:latin typeface="Corbel" pitchFamily="34" charset="0"/>
              </a:rPr>
              <a:t>Better cognition</a:t>
            </a:r>
          </a:p>
          <a:p>
            <a:pPr eaLnBrk="1" hangingPunct="1">
              <a:lnSpc>
                <a:spcPct val="80000"/>
              </a:lnSpc>
            </a:pPr>
            <a:r>
              <a:rPr lang="en-US" sz="1200" dirty="0" smtClean="0">
                <a:latin typeface="Corbel" pitchFamily="34" charset="0"/>
              </a:rPr>
              <a:t>More efficient communication between sensory and motor pathways</a:t>
            </a:r>
          </a:p>
          <a:p>
            <a:pPr eaLnBrk="1" hangingPunct="1">
              <a:lnSpc>
                <a:spcPct val="80000"/>
              </a:lnSpc>
            </a:pPr>
            <a:r>
              <a:rPr lang="en-US" sz="1200" dirty="0" smtClean="0">
                <a:latin typeface="Corbel" pitchFamily="34" charset="0"/>
              </a:rPr>
              <a:t>Improved function of the aging brain</a:t>
            </a:r>
          </a:p>
          <a:p>
            <a:pPr eaLnBrk="1" hangingPunct="1">
              <a:lnSpc>
                <a:spcPct val="80000"/>
              </a:lnSpc>
            </a:pPr>
            <a:r>
              <a:rPr lang="en-US" sz="1200" dirty="0" smtClean="0">
                <a:latin typeface="Corbel" pitchFamily="34" charset="0"/>
              </a:rPr>
              <a:t>Slowing down pathological processes</a:t>
            </a:r>
          </a:p>
          <a:p>
            <a:pPr eaLnBrk="1" hangingPunct="1">
              <a:lnSpc>
                <a:spcPct val="80000"/>
              </a:lnSpc>
            </a:pPr>
            <a:r>
              <a:rPr lang="en-US" sz="1200" dirty="0" smtClean="0">
                <a:latin typeface="Corbel" pitchFamily="34" charset="0"/>
              </a:rPr>
              <a:t>Promoting recovery of sensory losses</a:t>
            </a:r>
          </a:p>
          <a:p>
            <a:pPr eaLnBrk="1" hangingPunct="1">
              <a:lnSpc>
                <a:spcPct val="80000"/>
              </a:lnSpc>
            </a:pPr>
            <a:r>
              <a:rPr lang="en-US" sz="1200" dirty="0" smtClean="0">
                <a:latin typeface="Corbel" pitchFamily="34" charset="0"/>
              </a:rPr>
              <a:t>Improved motor control</a:t>
            </a:r>
          </a:p>
          <a:p>
            <a:pPr eaLnBrk="1" hangingPunct="1">
              <a:lnSpc>
                <a:spcPct val="80000"/>
              </a:lnSpc>
            </a:pPr>
            <a:r>
              <a:rPr lang="en-US" sz="1200" dirty="0" smtClean="0">
                <a:latin typeface="Corbel" pitchFamily="34" charset="0"/>
              </a:rPr>
              <a:t>Improved memory</a:t>
            </a:r>
          </a:p>
          <a:p>
            <a:endParaRPr lang="ar-SY" dirty="0"/>
          </a:p>
        </p:txBody>
      </p:sp>
      <p:sp>
        <p:nvSpPr>
          <p:cNvPr id="4" name="عنصر نائب لرقم الشريحة 3"/>
          <p:cNvSpPr>
            <a:spLocks noGrp="1"/>
          </p:cNvSpPr>
          <p:nvPr>
            <p:ph type="sldNum" sz="quarter" idx="10"/>
          </p:nvPr>
        </p:nvSpPr>
        <p:spPr/>
        <p:txBody>
          <a:bodyPr/>
          <a:lstStyle/>
          <a:p>
            <a:fld id="{60157E0A-A4D9-C447-A9A7-105C0447801A}" type="slidenum">
              <a:rPr lang="en-US" smtClean="0"/>
              <a:pPr/>
              <a:t>12</a:t>
            </a:fld>
            <a:endParaRPr lang="en-US"/>
          </a:p>
        </p:txBody>
      </p:sp>
    </p:spTree>
    <p:extLst>
      <p:ext uri="{BB962C8B-B14F-4D97-AF65-F5344CB8AC3E}">
        <p14:creationId xmlns:p14="http://schemas.microsoft.com/office/powerpoint/2010/main" val="1540678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157E0A-A4D9-C447-A9A7-105C0447801A}" type="slidenum">
              <a:rPr lang="en-US" smtClean="0"/>
              <a:pPr/>
              <a:t>13</a:t>
            </a:fld>
            <a:endParaRPr lang="en-US"/>
          </a:p>
        </p:txBody>
      </p:sp>
    </p:spTree>
    <p:extLst>
      <p:ext uri="{BB962C8B-B14F-4D97-AF65-F5344CB8AC3E}">
        <p14:creationId xmlns:p14="http://schemas.microsoft.com/office/powerpoint/2010/main" val="1753359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157E0A-A4D9-C447-A9A7-105C0447801A}" type="slidenum">
              <a:rPr lang="en-US" smtClean="0"/>
              <a:pPr/>
              <a:t>14</a:t>
            </a:fld>
            <a:endParaRPr lang="en-US"/>
          </a:p>
        </p:txBody>
      </p:sp>
    </p:spTree>
    <p:extLst>
      <p:ext uri="{BB962C8B-B14F-4D97-AF65-F5344CB8AC3E}">
        <p14:creationId xmlns:p14="http://schemas.microsoft.com/office/powerpoint/2010/main" val="1753359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157E0A-A4D9-C447-A9A7-105C0447801A}" type="slidenum">
              <a:rPr lang="en-US" smtClean="0"/>
              <a:pPr/>
              <a:t>15</a:t>
            </a:fld>
            <a:endParaRPr lang="en-US"/>
          </a:p>
        </p:txBody>
      </p:sp>
    </p:spTree>
    <p:extLst>
      <p:ext uri="{BB962C8B-B14F-4D97-AF65-F5344CB8AC3E}">
        <p14:creationId xmlns:p14="http://schemas.microsoft.com/office/powerpoint/2010/main" val="17533590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157E0A-A4D9-C447-A9A7-105C0447801A}" type="slidenum">
              <a:rPr lang="en-US" smtClean="0"/>
              <a:pPr/>
              <a:t>16</a:t>
            </a:fld>
            <a:endParaRPr lang="en-US"/>
          </a:p>
        </p:txBody>
      </p:sp>
    </p:spTree>
    <p:extLst>
      <p:ext uri="{BB962C8B-B14F-4D97-AF65-F5344CB8AC3E}">
        <p14:creationId xmlns:p14="http://schemas.microsoft.com/office/powerpoint/2010/main" val="1753359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mind</a:t>
            </a:r>
            <a:r>
              <a:rPr lang="en-US" sz="1200" b="0" i="0" kern="1200" dirty="0" smtClean="0">
                <a:solidFill>
                  <a:schemeClr val="tx1"/>
                </a:solidFill>
                <a:effectLst/>
                <a:latin typeface="+mn-lt"/>
                <a:ea typeface="+mn-ea"/>
                <a:cs typeface="+mn-cs"/>
              </a:rPr>
              <a:t> is a set of </a:t>
            </a:r>
            <a:r>
              <a:rPr lang="en-US" sz="1200" b="0" i="0" u="none" strike="noStrike" kern="1200" dirty="0" smtClean="0">
                <a:solidFill>
                  <a:schemeClr val="tx1"/>
                </a:solidFill>
                <a:effectLst/>
                <a:latin typeface="+mn-lt"/>
                <a:ea typeface="+mn-ea"/>
                <a:cs typeface="+mn-cs"/>
                <a:hlinkClick r:id="rId3" tooltip="Cognition"/>
              </a:rPr>
              <a:t>cognitive</a:t>
            </a:r>
            <a:r>
              <a:rPr lang="en-US" sz="1200" b="0" i="0" kern="1200" dirty="0" smtClean="0">
                <a:solidFill>
                  <a:schemeClr val="tx1"/>
                </a:solidFill>
                <a:effectLst/>
                <a:latin typeface="+mn-lt"/>
                <a:ea typeface="+mn-ea"/>
                <a:cs typeface="+mn-cs"/>
              </a:rPr>
              <a:t> faculties including </a:t>
            </a:r>
            <a:r>
              <a:rPr lang="en-US" sz="1200" b="0" i="0" u="none" strike="noStrike" kern="1200" dirty="0" smtClean="0">
                <a:solidFill>
                  <a:schemeClr val="tx1"/>
                </a:solidFill>
                <a:effectLst/>
                <a:latin typeface="+mn-lt"/>
                <a:ea typeface="+mn-ea"/>
                <a:cs typeface="+mn-cs"/>
                <a:hlinkClick r:id="rId4" tooltip="Consciousness"/>
              </a:rPr>
              <a:t>consciousness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5" tooltip="Perception"/>
              </a:rPr>
              <a:t>perception</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6" tooltip="Thought"/>
              </a:rPr>
              <a:t>thinking</a:t>
            </a:r>
            <a:r>
              <a:rPr lang="en-US" sz="1200" b="0" i="0"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hlinkClick r:id="rId7" tooltip="Judgement"/>
              </a:rPr>
              <a:t>judgement</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8" tooltip="Language"/>
              </a:rPr>
              <a:t>language</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9" tooltip="Memory"/>
              </a:rPr>
              <a:t>memory</a:t>
            </a:r>
            <a:r>
              <a:rPr lang="en-US" sz="1200" b="0" i="0" kern="1200" dirty="0" smtClean="0">
                <a:solidFill>
                  <a:schemeClr val="tx1"/>
                </a:solidFill>
                <a:effectLst/>
                <a:latin typeface="+mn-lt"/>
                <a:ea typeface="+mn-ea"/>
                <a:cs typeface="+mn-cs"/>
              </a:rPr>
              <a:t>. It is usually defined as the faculty of an entity's thoughts and </a:t>
            </a:r>
            <a:r>
              <a:rPr lang="en-US" sz="1200" b="0" i="0" u="none" strike="noStrike" kern="1200" dirty="0" smtClean="0">
                <a:solidFill>
                  <a:schemeClr val="tx1"/>
                </a:solidFill>
                <a:effectLst/>
                <a:latin typeface="+mn-lt"/>
                <a:ea typeface="+mn-ea"/>
                <a:cs typeface="+mn-cs"/>
                <a:hlinkClick r:id="rId4" tooltip="Consciousness"/>
              </a:rPr>
              <a:t>consciousness</a:t>
            </a:r>
            <a:r>
              <a:rPr lang="en-US" sz="1200" b="0" i="0" kern="1200" dirty="0" smtClean="0">
                <a:solidFill>
                  <a:schemeClr val="tx1"/>
                </a:solidFill>
                <a:effectLst/>
                <a:latin typeface="+mn-lt"/>
                <a:ea typeface="+mn-ea"/>
                <a:cs typeface="+mn-cs"/>
              </a:rPr>
              <a:t>.</a:t>
            </a:r>
            <a:r>
              <a:rPr lang="en-US" sz="1200" b="0" i="0" u="none" strike="noStrike" kern="1200" baseline="30000" dirty="0" smtClean="0">
                <a:solidFill>
                  <a:schemeClr val="tx1"/>
                </a:solidFill>
                <a:effectLst/>
                <a:latin typeface="+mn-lt"/>
                <a:ea typeface="+mn-ea"/>
                <a:cs typeface="+mn-cs"/>
                <a:hlinkClick r:id="rId10"/>
              </a:rPr>
              <a:t>[3]</a:t>
            </a:r>
            <a:r>
              <a:rPr lang="en-US" sz="1200" b="0" i="0" kern="1200" dirty="0" smtClean="0">
                <a:solidFill>
                  <a:schemeClr val="tx1"/>
                </a:solidFill>
                <a:effectLst/>
                <a:latin typeface="+mn-lt"/>
                <a:ea typeface="+mn-ea"/>
                <a:cs typeface="+mn-cs"/>
              </a:rPr>
              <a:t> It holds the power of imagination, recognition, and appreciation, and is responsible for processing feelings and emotions, resulting in attitudes and actions.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Mental contents are those items that are thought of as being "in" the mind, and capable of being formed and manipulated by mental processes and faculties. Examples include </a:t>
            </a:r>
            <a:r>
              <a:rPr lang="en-US" sz="1200" b="0" i="0" u="none" strike="noStrike" kern="1200" dirty="0" smtClean="0">
                <a:solidFill>
                  <a:schemeClr val="tx1"/>
                </a:solidFill>
                <a:effectLst/>
                <a:latin typeface="+mn-lt"/>
                <a:ea typeface="+mn-ea"/>
                <a:cs typeface="+mn-cs"/>
                <a:hlinkClick r:id="rId6" tooltip="Thought"/>
              </a:rPr>
              <a:t>thoughts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1" tooltip="Concept"/>
              </a:rPr>
              <a:t>concepts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2" tooltip="Memories"/>
              </a:rPr>
              <a:t>memories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3" tooltip="Emotion"/>
              </a:rPr>
              <a:t>emotions</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14" tooltip="Percept"/>
              </a:rPr>
              <a:t>percepts</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15" tooltip="Intention"/>
              </a:rPr>
              <a:t>intentions</a:t>
            </a:r>
            <a:r>
              <a:rPr lang="en-US" sz="1200" b="0" i="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60157E0A-A4D9-C447-A9A7-105C0447801A}" type="slidenum">
              <a:rPr lang="en-US" smtClean="0"/>
              <a:pPr/>
              <a:t>2</a:t>
            </a:fld>
            <a:endParaRPr lang="en-US"/>
          </a:p>
        </p:txBody>
      </p:sp>
    </p:spTree>
    <p:extLst>
      <p:ext uri="{BB962C8B-B14F-4D97-AF65-F5344CB8AC3E}">
        <p14:creationId xmlns:p14="http://schemas.microsoft.com/office/powerpoint/2010/main" val="2842539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5000"/>
              </a:lnSpc>
              <a:spcBef>
                <a:spcPct val="0"/>
              </a:spcBef>
              <a:buNone/>
            </a:pPr>
            <a:r>
              <a:rPr lang="en-US" sz="1200" dirty="0" smtClean="0">
                <a:solidFill>
                  <a:srgbClr val="000000"/>
                </a:solidFill>
                <a:latin typeface="Arial" charset="0"/>
              </a:rPr>
              <a:t>The brain is wired to conserve energy and resources, look for patterns and automate them.  Our behaviors, emotional memories, physical reactions become part of our subconscious brain maps, which are automatic and not easy to change. </a:t>
            </a:r>
            <a:r>
              <a:rPr lang="en-US" sz="1200" dirty="0" smtClean="0">
                <a:solidFill>
                  <a:srgbClr val="351C75"/>
                </a:solidFill>
                <a:latin typeface="Arial" charset="0"/>
              </a:rPr>
              <a:t>Your Brain on Autopilot</a:t>
            </a:r>
            <a:endParaRPr lang="en-US" sz="1200" dirty="0">
              <a:solidFill>
                <a:srgbClr val="000000"/>
              </a:solidFill>
              <a:latin typeface="Arial" charset="0"/>
            </a:endParaRPr>
          </a:p>
        </p:txBody>
      </p:sp>
      <p:sp>
        <p:nvSpPr>
          <p:cNvPr id="4" name="Slide Number Placeholder 3"/>
          <p:cNvSpPr>
            <a:spLocks noGrp="1"/>
          </p:cNvSpPr>
          <p:nvPr>
            <p:ph type="sldNum" sz="quarter" idx="10"/>
          </p:nvPr>
        </p:nvSpPr>
        <p:spPr/>
        <p:txBody>
          <a:bodyPr/>
          <a:lstStyle/>
          <a:p>
            <a:fld id="{60157E0A-A4D9-C447-A9A7-105C0447801A}" type="slidenum">
              <a:rPr lang="en-US" smtClean="0"/>
              <a:pPr/>
              <a:t>3</a:t>
            </a:fld>
            <a:endParaRPr lang="en-US"/>
          </a:p>
        </p:txBody>
      </p:sp>
    </p:spTree>
    <p:extLst>
      <p:ext uri="{BB962C8B-B14F-4D97-AF65-F5344CB8AC3E}">
        <p14:creationId xmlns:p14="http://schemas.microsoft.com/office/powerpoint/2010/main" val="1753359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157E0A-A4D9-C447-A9A7-105C0447801A}" type="slidenum">
              <a:rPr lang="en-US" smtClean="0"/>
              <a:pPr/>
              <a:t>4</a:t>
            </a:fld>
            <a:endParaRPr lang="en-US"/>
          </a:p>
        </p:txBody>
      </p:sp>
    </p:spTree>
    <p:extLst>
      <p:ext uri="{BB962C8B-B14F-4D97-AF65-F5344CB8AC3E}">
        <p14:creationId xmlns:p14="http://schemas.microsoft.com/office/powerpoint/2010/main" val="1753359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lumMod val="85000"/>
                    <a:lumOff val="15000"/>
                  </a:schemeClr>
                </a:solidFill>
                <a:latin typeface="+mn-lt"/>
                <a:ea typeface="+mn-ea"/>
                <a:cs typeface="+mn-cs"/>
              </a:rPr>
              <a:t>50 stress response per day, </a:t>
            </a:r>
            <a:r>
              <a:rPr lang="en-US" dirty="0" smtClean="0">
                <a:solidFill>
                  <a:schemeClr val="tx1">
                    <a:lumMod val="85000"/>
                    <a:lumOff val="15000"/>
                  </a:schemeClr>
                </a:solidFill>
              </a:rPr>
              <a:t>Turn on your relaxation response, you can meditate, social, </a:t>
            </a:r>
            <a:endParaRPr lang="en-US" sz="1200" kern="1200" dirty="0" smtClean="0">
              <a:solidFill>
                <a:schemeClr val="tx1">
                  <a:lumMod val="85000"/>
                  <a:lumOff val="15000"/>
                </a:schemeClr>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lumMod val="85000"/>
                  <a:lumOff val="15000"/>
                </a:schemeClr>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lumMod val="85000"/>
                  <a:lumOff val="15000"/>
                </a:schemeClr>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lumMod val="85000"/>
                    <a:lumOff val="15000"/>
                  </a:schemeClr>
                </a:solidFill>
                <a:latin typeface="+mn-lt"/>
                <a:ea typeface="+mn-ea"/>
                <a:cs typeface="+mn-cs"/>
              </a:rPr>
              <a:t>Brain communicate with </a:t>
            </a:r>
            <a:r>
              <a:rPr lang="en-US" sz="1200" kern="1200" dirty="0" err="1" smtClean="0">
                <a:solidFill>
                  <a:schemeClr val="tx1">
                    <a:lumMod val="85000"/>
                    <a:lumOff val="15000"/>
                  </a:schemeClr>
                </a:solidFill>
                <a:latin typeface="+mn-lt"/>
                <a:ea typeface="+mn-ea"/>
                <a:cs typeface="+mn-cs"/>
              </a:rPr>
              <a:t>te</a:t>
            </a:r>
            <a:r>
              <a:rPr lang="en-US" sz="1200" kern="1200" dirty="0" smtClean="0">
                <a:solidFill>
                  <a:schemeClr val="tx1">
                    <a:lumMod val="85000"/>
                    <a:lumOff val="15000"/>
                  </a:schemeClr>
                </a:solidFill>
                <a:latin typeface="+mn-lt"/>
                <a:ea typeface="+mn-ea"/>
                <a:cs typeface="+mn-cs"/>
              </a:rPr>
              <a:t> rest f the body via neurotransmitters if you fell lonely or depressed these negative emotions are </a:t>
            </a:r>
            <a:r>
              <a:rPr lang="en-US" sz="1200" kern="1200" dirty="0" err="1" smtClean="0">
                <a:solidFill>
                  <a:schemeClr val="tx1">
                    <a:lumMod val="85000"/>
                    <a:lumOff val="15000"/>
                  </a:schemeClr>
                </a:solidFill>
                <a:latin typeface="+mn-lt"/>
                <a:ea typeface="+mn-ea"/>
                <a:cs typeface="+mn-cs"/>
              </a:rPr>
              <a:t>percieved</a:t>
            </a:r>
            <a:r>
              <a:rPr lang="en-US" sz="1200" kern="1200" dirty="0" smtClean="0">
                <a:solidFill>
                  <a:schemeClr val="tx1">
                    <a:lumMod val="85000"/>
                    <a:lumOff val="15000"/>
                  </a:schemeClr>
                </a:solidFill>
                <a:latin typeface="+mn-lt"/>
                <a:ea typeface="+mn-ea"/>
                <a:cs typeface="+mn-cs"/>
              </a:rPr>
              <a:t> by the body as a threat so stress </a:t>
            </a:r>
            <a:r>
              <a:rPr lang="en-US" sz="1200" kern="1200" dirty="0" err="1" smtClean="0">
                <a:solidFill>
                  <a:schemeClr val="tx1">
                    <a:lumMod val="85000"/>
                    <a:lumOff val="15000"/>
                  </a:schemeClr>
                </a:solidFill>
                <a:latin typeface="+mn-lt"/>
                <a:ea typeface="+mn-ea"/>
                <a:cs typeface="+mn-cs"/>
              </a:rPr>
              <a:t>hormon</a:t>
            </a:r>
            <a:r>
              <a:rPr lang="en-US" sz="1200" kern="1200" dirty="0" smtClean="0">
                <a:solidFill>
                  <a:schemeClr val="tx1">
                    <a:lumMod val="85000"/>
                    <a:lumOff val="15000"/>
                  </a:schemeClr>
                </a:solidFill>
                <a:latin typeface="+mn-lt"/>
                <a:ea typeface="+mn-ea"/>
                <a:cs typeface="+mn-cs"/>
              </a:rPr>
              <a:t> kicks in cortisol, no </a:t>
            </a:r>
            <a:r>
              <a:rPr lang="en-US" sz="1200" kern="1200" dirty="0" err="1" smtClean="0">
                <a:solidFill>
                  <a:schemeClr val="tx1">
                    <a:lumMod val="85000"/>
                    <a:lumOff val="15000"/>
                  </a:schemeClr>
                </a:solidFill>
                <a:latin typeface="+mn-lt"/>
                <a:ea typeface="+mn-ea"/>
                <a:cs typeface="+mn-cs"/>
              </a:rPr>
              <a:t>epinephren</a:t>
            </a:r>
            <a:r>
              <a:rPr lang="en-US" sz="1200" kern="1200" dirty="0" smtClean="0">
                <a:solidFill>
                  <a:schemeClr val="tx1">
                    <a:lumMod val="85000"/>
                    <a:lumOff val="15000"/>
                  </a:schemeClr>
                </a:solidFill>
                <a:latin typeface="+mn-lt"/>
                <a:ea typeface="+mn-ea"/>
                <a:cs typeface="+mn-cs"/>
              </a:rPr>
              <a:t> (fight or flight mode) rest and digest mode explains placebo effect </a:t>
            </a:r>
          </a:p>
          <a:p>
            <a:endParaRPr lang="en-GB" dirty="0" smtClean="0"/>
          </a:p>
          <a:p>
            <a:r>
              <a:rPr lang="en-GB" dirty="0" smtClean="0"/>
              <a:t>The body is so busy trying to fight or </a:t>
            </a:r>
            <a:r>
              <a:rPr lang="en-GB" dirty="0" err="1" smtClean="0"/>
              <a:t>flee</a:t>
            </a:r>
            <a:r>
              <a:rPr lang="en-GB" baseline="0" dirty="0" err="1" smtClean="0"/>
              <a:t>..if</a:t>
            </a:r>
            <a:r>
              <a:rPr lang="en-GB" baseline="0" dirty="0" smtClean="0"/>
              <a:t> you are unhappy, miserable, </a:t>
            </a:r>
            <a:r>
              <a:rPr lang="en-GB" baseline="0" dirty="0" err="1" smtClean="0"/>
              <a:t>pesmistic</a:t>
            </a:r>
            <a:r>
              <a:rPr lang="en-GB" baseline="0" dirty="0" smtClean="0"/>
              <a:t> the number could be doubled </a:t>
            </a:r>
          </a:p>
          <a:p>
            <a:r>
              <a:rPr lang="en-GB" baseline="0" dirty="0" smtClean="0"/>
              <a:t>Scientist believe that the relaxation response could explain placebo effect (you feel positive about new drug and don’t know whether you’ll get placebo or real) positive belief and the caring of a health </a:t>
            </a:r>
            <a:r>
              <a:rPr lang="en-GB" baseline="0" dirty="0" err="1" smtClean="0"/>
              <a:t>cre</a:t>
            </a:r>
            <a:r>
              <a:rPr lang="en-GB" baseline="0" dirty="0" smtClean="0"/>
              <a:t> provider relaxes the nervous system </a:t>
            </a:r>
          </a:p>
          <a:p>
            <a:r>
              <a:rPr lang="en-GB" baseline="0" dirty="0" smtClean="0"/>
              <a:t>Every </a:t>
            </a:r>
            <a:r>
              <a:rPr lang="en-GB" baseline="0" dirty="0" err="1" smtClean="0"/>
              <a:t>facor</a:t>
            </a:r>
            <a:r>
              <a:rPr lang="en-GB" baseline="0" dirty="0" smtClean="0"/>
              <a:t> in our life can turn on the stress response or relaxation response </a:t>
            </a:r>
            <a:endParaRPr lang="en-GB" dirty="0" smtClean="0"/>
          </a:p>
          <a:p>
            <a:endParaRPr lang="en-GB" dirty="0"/>
          </a:p>
        </p:txBody>
      </p:sp>
      <p:sp>
        <p:nvSpPr>
          <p:cNvPr id="4" name="Slide Number Placeholder 3"/>
          <p:cNvSpPr>
            <a:spLocks noGrp="1"/>
          </p:cNvSpPr>
          <p:nvPr>
            <p:ph type="sldNum" sz="quarter" idx="10"/>
          </p:nvPr>
        </p:nvSpPr>
        <p:spPr/>
        <p:txBody>
          <a:bodyPr/>
          <a:lstStyle/>
          <a:p>
            <a:fld id="{60157E0A-A4D9-C447-A9A7-105C0447801A}" type="slidenum">
              <a:rPr lang="en-US" smtClean="0"/>
              <a:pPr/>
              <a:t>5</a:t>
            </a:fld>
            <a:endParaRPr lang="en-US"/>
          </a:p>
        </p:txBody>
      </p:sp>
    </p:spTree>
    <p:extLst>
      <p:ext uri="{BB962C8B-B14F-4D97-AF65-F5344CB8AC3E}">
        <p14:creationId xmlns:p14="http://schemas.microsoft.com/office/powerpoint/2010/main" val="1753359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157E0A-A4D9-C447-A9A7-105C0447801A}" type="slidenum">
              <a:rPr lang="en-US" smtClean="0"/>
              <a:pPr/>
              <a:t>6</a:t>
            </a:fld>
            <a:endParaRPr lang="en-US"/>
          </a:p>
        </p:txBody>
      </p:sp>
    </p:spTree>
    <p:extLst>
      <p:ext uri="{BB962C8B-B14F-4D97-AF65-F5344CB8AC3E}">
        <p14:creationId xmlns:p14="http://schemas.microsoft.com/office/powerpoint/2010/main" val="1753359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157E0A-A4D9-C447-A9A7-105C0447801A}" type="slidenum">
              <a:rPr lang="en-US" smtClean="0"/>
              <a:pPr/>
              <a:t>7</a:t>
            </a:fld>
            <a:endParaRPr lang="en-US"/>
          </a:p>
        </p:txBody>
      </p:sp>
    </p:spTree>
    <p:extLst>
      <p:ext uri="{BB962C8B-B14F-4D97-AF65-F5344CB8AC3E}">
        <p14:creationId xmlns:p14="http://schemas.microsoft.com/office/powerpoint/2010/main" val="1753359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157E0A-A4D9-C447-A9A7-105C0447801A}" type="slidenum">
              <a:rPr lang="en-US" smtClean="0"/>
              <a:pPr/>
              <a:t>8</a:t>
            </a:fld>
            <a:endParaRPr lang="en-US"/>
          </a:p>
        </p:txBody>
      </p:sp>
    </p:spTree>
    <p:extLst>
      <p:ext uri="{BB962C8B-B14F-4D97-AF65-F5344CB8AC3E}">
        <p14:creationId xmlns:p14="http://schemas.microsoft.com/office/powerpoint/2010/main" val="1753359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157E0A-A4D9-C447-A9A7-105C0447801A}" type="slidenum">
              <a:rPr lang="en-US" smtClean="0"/>
              <a:pPr/>
              <a:t>9</a:t>
            </a:fld>
            <a:endParaRPr lang="en-US"/>
          </a:p>
        </p:txBody>
      </p:sp>
    </p:spTree>
    <p:extLst>
      <p:ext uri="{BB962C8B-B14F-4D97-AF65-F5344CB8AC3E}">
        <p14:creationId xmlns:p14="http://schemas.microsoft.com/office/powerpoint/2010/main" val="17533590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8463" y="2888394"/>
            <a:ext cx="8348662" cy="1076009"/>
          </a:xfrm>
        </p:spPr>
        <p:txBody>
          <a:bodyPr/>
          <a:lstStyle/>
          <a:p>
            <a:r>
              <a:rPr lang="fi-FI" smtClean="0"/>
              <a:t>Click to edit Master title style</a:t>
            </a:r>
            <a:endParaRPr lang="en-US" dirty="0"/>
          </a:p>
        </p:txBody>
      </p:sp>
      <p:sp>
        <p:nvSpPr>
          <p:cNvPr id="3" name="Subtitle 2"/>
          <p:cNvSpPr>
            <a:spLocks noGrp="1"/>
          </p:cNvSpPr>
          <p:nvPr>
            <p:ph type="subTitle" idx="1"/>
          </p:nvPr>
        </p:nvSpPr>
        <p:spPr>
          <a:xfrm>
            <a:off x="398463" y="4079792"/>
            <a:ext cx="8348662" cy="1278837"/>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Click to edit Master subtitle style</a:t>
            </a:r>
            <a:endParaRPr lang="en-US" dirty="0"/>
          </a:p>
        </p:txBody>
      </p:sp>
      <p:sp>
        <p:nvSpPr>
          <p:cNvPr id="4" name="Date Placeholder 3"/>
          <p:cNvSpPr>
            <a:spLocks noGrp="1"/>
          </p:cNvSpPr>
          <p:nvPr>
            <p:ph type="dt" sz="half" idx="10"/>
          </p:nvPr>
        </p:nvSpPr>
        <p:spPr>
          <a:xfrm>
            <a:off x="398463" y="5835634"/>
            <a:ext cx="1052925" cy="360000"/>
          </a:xfrm>
        </p:spPr>
        <p:txBody>
          <a:bodyPr/>
          <a:lstStyle/>
          <a:p>
            <a:fld id="{CF988F1F-34DD-FF44-816F-59E1138F37B7}" type="datetime1">
              <a:rPr lang="fi-FI" smtClean="0"/>
              <a:pPr/>
              <a:t>11.4.2021</a:t>
            </a:fld>
            <a:endParaRPr lang="en-US"/>
          </a:p>
        </p:txBody>
      </p:sp>
      <p:sp>
        <p:nvSpPr>
          <p:cNvPr id="5" name="Footer Placeholder 4"/>
          <p:cNvSpPr>
            <a:spLocks noGrp="1"/>
          </p:cNvSpPr>
          <p:nvPr>
            <p:ph type="ftr" sz="quarter" idx="11"/>
          </p:nvPr>
        </p:nvSpPr>
        <p:spPr>
          <a:xfrm>
            <a:off x="1603056" y="5835634"/>
            <a:ext cx="6381246" cy="360000"/>
          </a:xfrm>
        </p:spPr>
        <p:txBody>
          <a:bodyPr/>
          <a:lstStyle/>
          <a:p>
            <a:r>
              <a:rPr lang="en-US" smtClean="0"/>
              <a:t>replace txt View menu &gt; Header and footer </a:t>
            </a:r>
            <a:endParaRPr lang="en-US"/>
          </a:p>
        </p:txBody>
      </p:sp>
      <p:sp>
        <p:nvSpPr>
          <p:cNvPr id="6" name="Slide Number Placeholder 5"/>
          <p:cNvSpPr>
            <a:spLocks noGrp="1"/>
          </p:cNvSpPr>
          <p:nvPr>
            <p:ph type="sldNum" sz="quarter" idx="12"/>
          </p:nvPr>
        </p:nvSpPr>
        <p:spPr>
          <a:xfrm>
            <a:off x="8207125" y="5835634"/>
            <a:ext cx="540000" cy="360000"/>
          </a:xfrm>
        </p:spPr>
        <p:txBody>
          <a:bodyPr/>
          <a:lstStyle/>
          <a:p>
            <a:fld id="{29ECC1CC-036C-4749-BF55-3BFCE44B1B73}" type="slidenum">
              <a:rPr lang="en-US" smtClean="0"/>
              <a:pPr/>
              <a:t>‹#›</a:t>
            </a:fld>
            <a:endParaRPr lang="en-US"/>
          </a:p>
        </p:txBody>
      </p:sp>
    </p:spTree>
    <p:extLst>
      <p:ext uri="{BB962C8B-B14F-4D97-AF65-F5344CB8AC3E}">
        <p14:creationId xmlns:p14="http://schemas.microsoft.com/office/powerpoint/2010/main" val="306314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dirty="0"/>
          </a:p>
        </p:txBody>
      </p:sp>
      <p:sp>
        <p:nvSpPr>
          <p:cNvPr id="4" name="Date Placeholder 3"/>
          <p:cNvSpPr>
            <a:spLocks noGrp="1"/>
          </p:cNvSpPr>
          <p:nvPr>
            <p:ph type="dt" sz="half" idx="10"/>
          </p:nvPr>
        </p:nvSpPr>
        <p:spPr/>
        <p:txBody>
          <a:bodyPr/>
          <a:lstStyle/>
          <a:p>
            <a:fld id="{4755BFAA-A93A-BB43-9552-DDE1F599BE99}" type="datetime1">
              <a:rPr lang="fi-FI" smtClean="0"/>
              <a:pPr/>
              <a:t>11.4.2021</a:t>
            </a:fld>
            <a:endParaRPr lang="en-US"/>
          </a:p>
        </p:txBody>
      </p:sp>
      <p:sp>
        <p:nvSpPr>
          <p:cNvPr id="5" name="Footer Placeholder 4"/>
          <p:cNvSpPr>
            <a:spLocks noGrp="1"/>
          </p:cNvSpPr>
          <p:nvPr>
            <p:ph type="ftr" sz="quarter" idx="11"/>
          </p:nvPr>
        </p:nvSpPr>
        <p:spPr/>
        <p:txBody>
          <a:bodyPr/>
          <a:lstStyle/>
          <a:p>
            <a:r>
              <a:rPr lang="en-US" smtClean="0"/>
              <a:t>replace txt View menu &gt; Header and footer </a:t>
            </a:r>
            <a:endParaRPr lang="en-US"/>
          </a:p>
        </p:txBody>
      </p:sp>
      <p:sp>
        <p:nvSpPr>
          <p:cNvPr id="6" name="Slide Number Placeholder 5"/>
          <p:cNvSpPr>
            <a:spLocks noGrp="1"/>
          </p:cNvSpPr>
          <p:nvPr>
            <p:ph type="sldNum" sz="quarter" idx="12"/>
          </p:nvPr>
        </p:nvSpPr>
        <p:spPr/>
        <p:txBody>
          <a:bodyPr/>
          <a:lstStyle/>
          <a:p>
            <a:fld id="{29ECC1CC-036C-4749-BF55-3BFCE44B1B73}" type="slidenum">
              <a:rPr lang="en-US" smtClean="0"/>
              <a:pPr/>
              <a:t>‹#›</a:t>
            </a:fld>
            <a:endParaRPr lang="en-US"/>
          </a:p>
        </p:txBody>
      </p:sp>
    </p:spTree>
    <p:extLst>
      <p:ext uri="{BB962C8B-B14F-4D97-AF65-F5344CB8AC3E}">
        <p14:creationId xmlns:p14="http://schemas.microsoft.com/office/powerpoint/2010/main" val="1408029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Content Placeholder 2"/>
          <p:cNvSpPr>
            <a:spLocks noGrp="1"/>
          </p:cNvSpPr>
          <p:nvPr>
            <p:ph sz="half" idx="1"/>
          </p:nvPr>
        </p:nvSpPr>
        <p:spPr>
          <a:xfrm>
            <a:off x="398463" y="1811338"/>
            <a:ext cx="4097337" cy="4314825"/>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dirty="0"/>
          </a:p>
        </p:txBody>
      </p:sp>
      <p:sp>
        <p:nvSpPr>
          <p:cNvPr id="4" name="Content Placeholder 3"/>
          <p:cNvSpPr>
            <a:spLocks noGrp="1"/>
          </p:cNvSpPr>
          <p:nvPr>
            <p:ph sz="half" idx="2"/>
          </p:nvPr>
        </p:nvSpPr>
        <p:spPr>
          <a:xfrm>
            <a:off x="4648199" y="1811338"/>
            <a:ext cx="4098925" cy="4314825"/>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dirty="0"/>
          </a:p>
        </p:txBody>
      </p:sp>
      <p:sp>
        <p:nvSpPr>
          <p:cNvPr id="5" name="Date Placeholder 4"/>
          <p:cNvSpPr>
            <a:spLocks noGrp="1"/>
          </p:cNvSpPr>
          <p:nvPr>
            <p:ph type="dt" sz="half" idx="10"/>
          </p:nvPr>
        </p:nvSpPr>
        <p:spPr/>
        <p:txBody>
          <a:bodyPr/>
          <a:lstStyle/>
          <a:p>
            <a:fld id="{6E5BFAE5-01F9-F447-AAB7-CC4A9CAF80F1}" type="datetime1">
              <a:rPr lang="fi-FI" smtClean="0"/>
              <a:pPr/>
              <a:t>11.4.2021</a:t>
            </a:fld>
            <a:endParaRPr lang="en-US"/>
          </a:p>
        </p:txBody>
      </p:sp>
      <p:sp>
        <p:nvSpPr>
          <p:cNvPr id="6" name="Footer Placeholder 5"/>
          <p:cNvSpPr>
            <a:spLocks noGrp="1"/>
          </p:cNvSpPr>
          <p:nvPr>
            <p:ph type="ftr" sz="quarter" idx="11"/>
          </p:nvPr>
        </p:nvSpPr>
        <p:spPr/>
        <p:txBody>
          <a:bodyPr/>
          <a:lstStyle/>
          <a:p>
            <a:r>
              <a:rPr lang="en-US" smtClean="0"/>
              <a:t>replace txt View menu &gt; Header and footer </a:t>
            </a:r>
            <a:endParaRPr lang="en-US"/>
          </a:p>
        </p:txBody>
      </p:sp>
      <p:sp>
        <p:nvSpPr>
          <p:cNvPr id="7" name="Slide Number Placeholder 6"/>
          <p:cNvSpPr>
            <a:spLocks noGrp="1"/>
          </p:cNvSpPr>
          <p:nvPr>
            <p:ph type="sldNum" sz="quarter" idx="12"/>
          </p:nvPr>
        </p:nvSpPr>
        <p:spPr/>
        <p:txBody>
          <a:bodyPr/>
          <a:lstStyle/>
          <a:p>
            <a:fld id="{29ECC1CC-036C-4749-BF55-3BFCE44B1B73}" type="slidenum">
              <a:rPr lang="en-US" smtClean="0"/>
              <a:pPr/>
              <a:t>‹#›</a:t>
            </a:fld>
            <a:endParaRPr lang="en-US"/>
          </a:p>
        </p:txBody>
      </p:sp>
    </p:spTree>
    <p:extLst>
      <p:ext uri="{BB962C8B-B14F-4D97-AF65-F5344CB8AC3E}">
        <p14:creationId xmlns:p14="http://schemas.microsoft.com/office/powerpoint/2010/main" val="114404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mtClean="0"/>
              <a:t>Click to edit Master title style</a:t>
            </a:r>
            <a:endParaRPr lang="en-US"/>
          </a:p>
        </p:txBody>
      </p:sp>
      <p:sp>
        <p:nvSpPr>
          <p:cNvPr id="3" name="Date Placeholder 2"/>
          <p:cNvSpPr>
            <a:spLocks noGrp="1"/>
          </p:cNvSpPr>
          <p:nvPr>
            <p:ph type="dt" sz="half" idx="10"/>
          </p:nvPr>
        </p:nvSpPr>
        <p:spPr/>
        <p:txBody>
          <a:bodyPr/>
          <a:lstStyle/>
          <a:p>
            <a:fld id="{38DC642B-AE0D-354B-9B19-4F22B4F17457}" type="datetime1">
              <a:rPr lang="fi-FI" smtClean="0"/>
              <a:pPr/>
              <a:t>11.4.2021</a:t>
            </a:fld>
            <a:endParaRPr lang="en-US"/>
          </a:p>
        </p:txBody>
      </p:sp>
      <p:sp>
        <p:nvSpPr>
          <p:cNvPr id="4" name="Footer Placeholder 3"/>
          <p:cNvSpPr>
            <a:spLocks noGrp="1"/>
          </p:cNvSpPr>
          <p:nvPr>
            <p:ph type="ftr" sz="quarter" idx="11"/>
          </p:nvPr>
        </p:nvSpPr>
        <p:spPr/>
        <p:txBody>
          <a:bodyPr/>
          <a:lstStyle/>
          <a:p>
            <a:r>
              <a:rPr lang="en-US" smtClean="0"/>
              <a:t>replace txt View menu &gt; Header and footer </a:t>
            </a:r>
            <a:endParaRPr lang="en-US"/>
          </a:p>
        </p:txBody>
      </p:sp>
      <p:sp>
        <p:nvSpPr>
          <p:cNvPr id="5" name="Slide Number Placeholder 4"/>
          <p:cNvSpPr>
            <a:spLocks noGrp="1"/>
          </p:cNvSpPr>
          <p:nvPr>
            <p:ph type="sldNum" sz="quarter" idx="12"/>
          </p:nvPr>
        </p:nvSpPr>
        <p:spPr/>
        <p:txBody>
          <a:bodyPr/>
          <a:lstStyle/>
          <a:p>
            <a:fld id="{29ECC1CC-036C-4749-BF55-3BFCE44B1B73}" type="slidenum">
              <a:rPr lang="en-US" smtClean="0"/>
              <a:pPr/>
              <a:t>‹#›</a:t>
            </a:fld>
            <a:endParaRPr lang="en-US"/>
          </a:p>
        </p:txBody>
      </p:sp>
    </p:spTree>
    <p:extLst>
      <p:ext uri="{BB962C8B-B14F-4D97-AF65-F5344CB8AC3E}">
        <p14:creationId xmlns:p14="http://schemas.microsoft.com/office/powerpoint/2010/main" val="299856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3B0975-A846-C04C-B770-74C92BB41F16}" type="datetime1">
              <a:rPr lang="fi-FI" smtClean="0"/>
              <a:pPr/>
              <a:t>11.4.2021</a:t>
            </a:fld>
            <a:endParaRPr lang="en-US"/>
          </a:p>
        </p:txBody>
      </p:sp>
      <p:sp>
        <p:nvSpPr>
          <p:cNvPr id="3" name="Footer Placeholder 2"/>
          <p:cNvSpPr>
            <a:spLocks noGrp="1"/>
          </p:cNvSpPr>
          <p:nvPr>
            <p:ph type="ftr" sz="quarter" idx="11"/>
          </p:nvPr>
        </p:nvSpPr>
        <p:spPr/>
        <p:txBody>
          <a:bodyPr/>
          <a:lstStyle/>
          <a:p>
            <a:r>
              <a:rPr lang="en-US" smtClean="0"/>
              <a:t>replace txt View menu &gt; Header and footer </a:t>
            </a:r>
            <a:endParaRPr lang="en-US"/>
          </a:p>
        </p:txBody>
      </p:sp>
      <p:sp>
        <p:nvSpPr>
          <p:cNvPr id="4" name="Slide Number Placeholder 3"/>
          <p:cNvSpPr>
            <a:spLocks noGrp="1"/>
          </p:cNvSpPr>
          <p:nvPr>
            <p:ph type="sldNum" sz="quarter" idx="12"/>
          </p:nvPr>
        </p:nvSpPr>
        <p:spPr/>
        <p:txBody>
          <a:bodyPr/>
          <a:lstStyle/>
          <a:p>
            <a:fld id="{29ECC1CC-036C-4749-BF55-3BFCE44B1B73}" type="slidenum">
              <a:rPr lang="en-US" smtClean="0"/>
              <a:pPr/>
              <a:t>‹#›</a:t>
            </a:fld>
            <a:endParaRPr lang="en-US"/>
          </a:p>
        </p:txBody>
      </p:sp>
    </p:spTree>
    <p:extLst>
      <p:ext uri="{BB962C8B-B14F-4D97-AF65-F5344CB8AC3E}">
        <p14:creationId xmlns:p14="http://schemas.microsoft.com/office/powerpoint/2010/main" val="1810023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6" name="Picture 5" descr="tausta_kiitos.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6"/>
          <p:cNvSpPr>
            <a:spLocks noGrp="1"/>
          </p:cNvSpPr>
          <p:nvPr>
            <p:ph type="title"/>
          </p:nvPr>
        </p:nvSpPr>
        <p:spPr>
          <a:xfrm>
            <a:off x="398463" y="3430170"/>
            <a:ext cx="8348662" cy="1026385"/>
          </a:xfrm>
        </p:spPr>
        <p:txBody>
          <a:bodyPr anchor="ctr"/>
          <a:lstStyle>
            <a:lvl1pPr algn="ctr">
              <a:defRPr/>
            </a:lvl1pPr>
          </a:lstStyle>
          <a:p>
            <a:r>
              <a:rPr lang="fi-FI" smtClean="0"/>
              <a:t>Click to edit Master title style</a:t>
            </a:r>
            <a:endParaRPr lang="en-US" dirty="0"/>
          </a:p>
        </p:txBody>
      </p:sp>
    </p:spTree>
    <p:extLst>
      <p:ext uri="{BB962C8B-B14F-4D97-AF65-F5344CB8AC3E}">
        <p14:creationId xmlns:p14="http://schemas.microsoft.com/office/powerpoint/2010/main" val="2016818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nauha4.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318504"/>
            <a:ext cx="9144000" cy="539496"/>
          </a:xfrm>
          <a:prstGeom prst="rect">
            <a:avLst/>
          </a:prstGeom>
        </p:spPr>
      </p:pic>
      <p:sp>
        <p:nvSpPr>
          <p:cNvPr id="2" name="Title Placeholder 1"/>
          <p:cNvSpPr>
            <a:spLocks noGrp="1"/>
          </p:cNvSpPr>
          <p:nvPr>
            <p:ph type="title"/>
          </p:nvPr>
        </p:nvSpPr>
        <p:spPr>
          <a:xfrm>
            <a:off x="398463" y="631306"/>
            <a:ext cx="8348662" cy="1026385"/>
          </a:xfrm>
          <a:prstGeom prst="rect">
            <a:avLst/>
          </a:prstGeom>
        </p:spPr>
        <p:txBody>
          <a:bodyPr vert="horz" lIns="91440" tIns="45720" rIns="91440" bIns="45720" rtlCol="0" anchor="b">
            <a:noAutofit/>
          </a:bodyPr>
          <a:lstStyle/>
          <a:p>
            <a:r>
              <a:rPr lang="fi-FI" smtClean="0"/>
              <a:t>Click to edit Master title style</a:t>
            </a:r>
            <a:endParaRPr lang="en-US" dirty="0"/>
          </a:p>
        </p:txBody>
      </p:sp>
      <p:sp>
        <p:nvSpPr>
          <p:cNvPr id="3" name="Text Placeholder 2"/>
          <p:cNvSpPr>
            <a:spLocks noGrp="1"/>
          </p:cNvSpPr>
          <p:nvPr>
            <p:ph type="body" idx="1"/>
          </p:nvPr>
        </p:nvSpPr>
        <p:spPr>
          <a:xfrm>
            <a:off x="398463" y="1819765"/>
            <a:ext cx="8348662" cy="4173845"/>
          </a:xfrm>
          <a:prstGeom prst="rect">
            <a:avLst/>
          </a:prstGeom>
        </p:spPr>
        <p:txBody>
          <a:bodyPr vert="horz" lIns="91440" tIns="45720" rIns="91440" bIns="45720" rtlCol="0">
            <a:noAutofit/>
          </a:bodyPr>
          <a:lstStyle/>
          <a:p>
            <a:pPr lvl="0"/>
            <a:r>
              <a:rPr lang="fi-FI" smtClean="0"/>
              <a:t>Click to edit Master text styles</a:t>
            </a:r>
          </a:p>
          <a:p>
            <a:pPr lvl="1"/>
            <a:r>
              <a:rPr lang="fi-FI" smtClean="0"/>
              <a:t>Second level</a:t>
            </a:r>
          </a:p>
          <a:p>
            <a:pPr lvl="2"/>
            <a:r>
              <a:rPr lang="fi-FI" smtClean="0"/>
              <a:t>Third level</a:t>
            </a:r>
          </a:p>
          <a:p>
            <a:pPr lvl="3"/>
            <a:r>
              <a:rPr lang="fi-FI" smtClean="0"/>
              <a:t>Fourth level</a:t>
            </a:r>
          </a:p>
          <a:p>
            <a:pPr lvl="4"/>
            <a:r>
              <a:rPr lang="fi-FI" smtClean="0"/>
              <a:t>Fifth level</a:t>
            </a:r>
            <a:endParaRPr lang="en-US" dirty="0"/>
          </a:p>
        </p:txBody>
      </p:sp>
      <p:sp>
        <p:nvSpPr>
          <p:cNvPr id="4" name="Date Placeholder 3"/>
          <p:cNvSpPr>
            <a:spLocks noGrp="1"/>
          </p:cNvSpPr>
          <p:nvPr>
            <p:ph type="dt" sz="half" idx="2"/>
          </p:nvPr>
        </p:nvSpPr>
        <p:spPr>
          <a:xfrm>
            <a:off x="398463" y="6291386"/>
            <a:ext cx="1052925" cy="360000"/>
          </a:xfrm>
          <a:prstGeom prst="rect">
            <a:avLst/>
          </a:prstGeom>
        </p:spPr>
        <p:txBody>
          <a:bodyPr vert="horz" lIns="91440" tIns="45720" rIns="91440" bIns="45720" rtlCol="0" anchor="b"/>
          <a:lstStyle>
            <a:lvl1pPr algn="l">
              <a:defRPr sz="900">
                <a:solidFill>
                  <a:srgbClr val="404040"/>
                </a:solidFill>
              </a:defRPr>
            </a:lvl1pPr>
          </a:lstStyle>
          <a:p>
            <a:fld id="{5DB38FA6-601E-C14B-8283-A582AB3905C2}" type="datetime1">
              <a:rPr lang="fi-FI" smtClean="0"/>
              <a:pPr/>
              <a:t>11.4.2021</a:t>
            </a:fld>
            <a:endParaRPr lang="en-US" dirty="0"/>
          </a:p>
        </p:txBody>
      </p:sp>
      <p:sp>
        <p:nvSpPr>
          <p:cNvPr id="5" name="Footer Placeholder 4"/>
          <p:cNvSpPr>
            <a:spLocks noGrp="1"/>
          </p:cNvSpPr>
          <p:nvPr>
            <p:ph type="ftr" sz="quarter" idx="3"/>
          </p:nvPr>
        </p:nvSpPr>
        <p:spPr>
          <a:xfrm>
            <a:off x="1603056" y="6291386"/>
            <a:ext cx="6381246" cy="360000"/>
          </a:xfrm>
          <a:prstGeom prst="rect">
            <a:avLst/>
          </a:prstGeom>
        </p:spPr>
        <p:txBody>
          <a:bodyPr vert="horz" lIns="91440" tIns="45720" rIns="91440" bIns="45720" rtlCol="0" anchor="b"/>
          <a:lstStyle>
            <a:lvl1pPr algn="l">
              <a:defRPr sz="900">
                <a:solidFill>
                  <a:srgbClr val="404040"/>
                </a:solidFill>
              </a:defRPr>
            </a:lvl1pPr>
          </a:lstStyle>
          <a:p>
            <a:r>
              <a:rPr lang="en-US" smtClean="0"/>
              <a:t>replace txt View menu &gt; Header and footer </a:t>
            </a:r>
            <a:endParaRPr lang="en-US" dirty="0"/>
          </a:p>
        </p:txBody>
      </p:sp>
      <p:sp>
        <p:nvSpPr>
          <p:cNvPr id="6" name="Slide Number Placeholder 5"/>
          <p:cNvSpPr>
            <a:spLocks noGrp="1"/>
          </p:cNvSpPr>
          <p:nvPr>
            <p:ph type="sldNum" sz="quarter" idx="4"/>
          </p:nvPr>
        </p:nvSpPr>
        <p:spPr>
          <a:xfrm>
            <a:off x="8207125" y="6291386"/>
            <a:ext cx="540000" cy="360000"/>
          </a:xfrm>
          <a:prstGeom prst="rect">
            <a:avLst/>
          </a:prstGeom>
        </p:spPr>
        <p:txBody>
          <a:bodyPr vert="horz" lIns="91440" tIns="45720" rIns="91440" bIns="45720" rtlCol="0" anchor="b"/>
          <a:lstStyle>
            <a:lvl1pPr algn="r">
              <a:defRPr sz="900">
                <a:solidFill>
                  <a:srgbClr val="404040"/>
                </a:solidFill>
              </a:defRPr>
            </a:lvl1pPr>
          </a:lstStyle>
          <a:p>
            <a:fld id="{29ECC1CC-036C-4749-BF55-3BFCE44B1B73}" type="slidenum">
              <a:rPr lang="en-US" smtClean="0"/>
              <a:pPr/>
              <a:t>‹#›</a:t>
            </a:fld>
            <a:endParaRPr lang="en-US" dirty="0"/>
          </a:p>
        </p:txBody>
      </p:sp>
      <p:pic>
        <p:nvPicPr>
          <p:cNvPr id="7" name="Picture 6" descr="logo.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3993" y="274638"/>
            <a:ext cx="642807" cy="356669"/>
          </a:xfrm>
          <a:prstGeom prst="rect">
            <a:avLst/>
          </a:prstGeom>
        </p:spPr>
      </p:pic>
    </p:spTree>
    <p:extLst>
      <p:ext uri="{BB962C8B-B14F-4D97-AF65-F5344CB8AC3E}">
        <p14:creationId xmlns:p14="http://schemas.microsoft.com/office/powerpoint/2010/main" val="845718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hf hdr="0"/>
  <p:txStyles>
    <p:titleStyle>
      <a:lvl1pPr algn="l" defTabSz="457200" rtl="0" eaLnBrk="1" latinLnBrk="0" hangingPunct="1">
        <a:spcBef>
          <a:spcPct val="0"/>
        </a:spcBef>
        <a:buNone/>
        <a:defRPr sz="3200" kern="1200">
          <a:solidFill>
            <a:schemeClr val="accent1"/>
          </a:solidFill>
          <a:latin typeface="+mj-lt"/>
          <a:ea typeface="+mj-ea"/>
          <a:cs typeface="+mj-cs"/>
        </a:defRPr>
      </a:lvl1pPr>
    </p:titleStyle>
    <p:bodyStyle>
      <a:lvl1pPr marL="342900" indent="-34290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2984" y="2146599"/>
            <a:ext cx="8348662" cy="2116643"/>
          </a:xfrm>
        </p:spPr>
        <p:txBody>
          <a:bodyPr/>
          <a:lstStyle/>
          <a:p>
            <a:pPr algn="ctr"/>
            <a:r>
              <a:rPr lang="en-IE" dirty="0" smtClean="0"/>
              <a:t>New Perspectives on Health</a:t>
            </a:r>
            <a:r>
              <a:rPr lang="en-IE" dirty="0" smtClean="0"/>
              <a:t/>
            </a:r>
            <a:br>
              <a:rPr lang="en-IE" dirty="0" smtClean="0"/>
            </a:br>
            <a:r>
              <a:rPr lang="en-IE" dirty="0" smtClean="0"/>
              <a:t>Can the mind heal the body?</a:t>
            </a:r>
            <a:endParaRPr lang="en-GB" dirty="0"/>
          </a:p>
        </p:txBody>
      </p:sp>
      <p:sp>
        <p:nvSpPr>
          <p:cNvPr id="3" name="Subtitle 2"/>
          <p:cNvSpPr>
            <a:spLocks noGrp="1"/>
          </p:cNvSpPr>
          <p:nvPr>
            <p:ph type="subTitle" idx="1"/>
          </p:nvPr>
        </p:nvSpPr>
        <p:spPr>
          <a:xfrm>
            <a:off x="1437181" y="4614173"/>
            <a:ext cx="6545676" cy="777220"/>
          </a:xfrm>
        </p:spPr>
        <p:txBody>
          <a:bodyPr/>
          <a:lstStyle/>
          <a:p>
            <a:r>
              <a:rPr lang="en-US" b="1" dirty="0">
                <a:solidFill>
                  <a:schemeClr val="accent1"/>
                </a:solidFill>
                <a:latin typeface="+mj-lt"/>
                <a:ea typeface="+mj-ea"/>
                <a:cs typeface="+mj-cs"/>
              </a:rPr>
              <a:t>Dr. </a:t>
            </a:r>
            <a:r>
              <a:rPr lang="en-US" b="1" dirty="0" err="1">
                <a:solidFill>
                  <a:schemeClr val="accent1"/>
                </a:solidFill>
                <a:latin typeface="+mj-lt"/>
                <a:ea typeface="+mj-ea"/>
                <a:cs typeface="+mj-cs"/>
              </a:rPr>
              <a:t>Roula</a:t>
            </a:r>
            <a:r>
              <a:rPr lang="en-US" b="1" dirty="0">
                <a:solidFill>
                  <a:schemeClr val="accent1"/>
                </a:solidFill>
                <a:latin typeface="+mj-lt"/>
                <a:ea typeface="+mj-ea"/>
                <a:cs typeface="+mj-cs"/>
              </a:rPr>
              <a:t> </a:t>
            </a:r>
            <a:r>
              <a:rPr lang="en-US" b="1" dirty="0" err="1">
                <a:solidFill>
                  <a:schemeClr val="accent1"/>
                </a:solidFill>
                <a:latin typeface="+mj-lt"/>
                <a:ea typeface="+mj-ea"/>
                <a:cs typeface="+mj-cs"/>
              </a:rPr>
              <a:t>Alio</a:t>
            </a:r>
            <a:endParaRPr lang="en-US" b="1" dirty="0">
              <a:solidFill>
                <a:schemeClr val="accent1"/>
              </a:solidFill>
              <a:latin typeface="+mj-lt"/>
              <a:ea typeface="+mj-ea"/>
              <a:cs typeface="+mj-cs"/>
            </a:endParaRPr>
          </a:p>
          <a:p>
            <a:r>
              <a:rPr lang="en-US" b="1" dirty="0">
                <a:solidFill>
                  <a:schemeClr val="accent1"/>
                </a:solidFill>
                <a:latin typeface="+mj-lt"/>
                <a:ea typeface="+mj-ea"/>
                <a:cs typeface="+mj-cs"/>
              </a:rPr>
              <a:t>Dean of the faculty of nursing </a:t>
            </a:r>
          </a:p>
          <a:p>
            <a:endParaRPr lang="en-US" b="1" dirty="0">
              <a:solidFill>
                <a:schemeClr val="accent1">
                  <a:lumMod val="50000"/>
                </a:schemeClr>
              </a:solidFill>
            </a:endParaRPr>
          </a:p>
        </p:txBody>
      </p:sp>
      <p:pic>
        <p:nvPicPr>
          <p:cNvPr id="5" name="Picture 2" descr="Image result for aCQU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008914"/>
            <a:ext cx="1021277" cy="8795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ransforming the mind"/>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24344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5902"/>
          <a:stretch/>
        </p:blipFill>
        <p:spPr bwMode="auto">
          <a:xfrm>
            <a:off x="8193974" y="5716331"/>
            <a:ext cx="950026" cy="117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8184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ECC1CC-036C-4749-BF55-3BFCE44B1B73}" type="slidenum">
              <a:rPr lang="en-US" smtClean="0"/>
              <a:pPr/>
              <a:t>10</a:t>
            </a:fld>
            <a:endParaRPr lang="en-US"/>
          </a:p>
        </p:txBody>
      </p: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902"/>
          <a:stretch/>
        </p:blipFill>
        <p:spPr bwMode="auto">
          <a:xfrm>
            <a:off x="7916125" y="178129"/>
            <a:ext cx="893090" cy="64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a:spLocks noGrp="1"/>
          </p:cNvSpPr>
          <p:nvPr>
            <p:ph idx="1"/>
          </p:nvPr>
        </p:nvSpPr>
        <p:spPr>
          <a:xfrm>
            <a:off x="646618" y="1971300"/>
            <a:ext cx="3224737" cy="4108862"/>
          </a:xfrm>
        </p:spPr>
        <p:txBody>
          <a:bodyPr>
            <a:noAutofit/>
          </a:bodyPr>
          <a:lstStyle/>
          <a:p>
            <a:pPr marL="0" indent="0">
              <a:buNone/>
            </a:pPr>
            <a:r>
              <a:rPr lang="en-US" sz="2000" dirty="0" smtClean="0">
                <a:solidFill>
                  <a:schemeClr val="tx1">
                    <a:lumMod val="85000"/>
                    <a:lumOff val="15000"/>
                  </a:schemeClr>
                </a:solidFill>
                <a:latin typeface="+mj-lt"/>
                <a:ea typeface="+mj-ea"/>
                <a:cs typeface="+mj-cs"/>
              </a:rPr>
              <a:t>Strong social networks, 50% less heart diseases</a:t>
            </a:r>
          </a:p>
          <a:p>
            <a:pPr marL="0" indent="0">
              <a:buNone/>
            </a:pPr>
            <a:endParaRPr lang="en-US" sz="2000" dirty="0" smtClean="0">
              <a:solidFill>
                <a:schemeClr val="tx1">
                  <a:lumMod val="85000"/>
                  <a:lumOff val="15000"/>
                </a:schemeClr>
              </a:solidFill>
              <a:latin typeface="+mj-lt"/>
              <a:ea typeface="+mj-ea"/>
              <a:cs typeface="+mj-cs"/>
            </a:endParaRPr>
          </a:p>
          <a:p>
            <a:pPr marL="0" indent="0">
              <a:buNone/>
            </a:pPr>
            <a:r>
              <a:rPr lang="en-US" sz="2000" dirty="0" smtClean="0">
                <a:solidFill>
                  <a:schemeClr val="tx1">
                    <a:lumMod val="85000"/>
                    <a:lumOff val="15000"/>
                  </a:schemeClr>
                </a:solidFill>
                <a:latin typeface="+mj-lt"/>
                <a:ea typeface="+mj-ea"/>
                <a:cs typeface="+mj-cs"/>
              </a:rPr>
              <a:t>Married people are twice as likely to live longer </a:t>
            </a:r>
          </a:p>
          <a:p>
            <a:pPr marL="0" indent="0">
              <a:buNone/>
            </a:pPr>
            <a:r>
              <a:rPr lang="en-US" sz="2000" dirty="0" smtClean="0">
                <a:solidFill>
                  <a:schemeClr val="tx1">
                    <a:lumMod val="85000"/>
                    <a:lumOff val="15000"/>
                  </a:schemeClr>
                </a:solidFill>
                <a:latin typeface="+mj-lt"/>
                <a:ea typeface="+mj-ea"/>
                <a:cs typeface="+mj-cs"/>
              </a:rPr>
              <a:t>Religious people live 14 years longer</a:t>
            </a:r>
          </a:p>
          <a:p>
            <a:pPr marL="0" indent="0">
              <a:buNone/>
            </a:pPr>
            <a:endParaRPr lang="en-US" sz="2000" dirty="0" smtClean="0">
              <a:solidFill>
                <a:schemeClr val="tx1">
                  <a:lumMod val="85000"/>
                  <a:lumOff val="15000"/>
                </a:schemeClr>
              </a:solidFill>
              <a:latin typeface="+mj-lt"/>
              <a:ea typeface="+mj-ea"/>
              <a:cs typeface="+mj-cs"/>
            </a:endParaRPr>
          </a:p>
          <a:p>
            <a:pPr marL="0" indent="0">
              <a:buNone/>
            </a:pPr>
            <a:r>
              <a:rPr lang="en-US" sz="2000" dirty="0" smtClean="0">
                <a:solidFill>
                  <a:schemeClr val="tx1">
                    <a:lumMod val="85000"/>
                    <a:lumOff val="15000"/>
                  </a:schemeClr>
                </a:solidFill>
                <a:latin typeface="+mj-lt"/>
                <a:ea typeface="+mj-ea"/>
                <a:cs typeface="+mj-cs"/>
              </a:rPr>
              <a:t>Happy people live longer</a:t>
            </a:r>
          </a:p>
          <a:p>
            <a:pPr marL="0" indent="0">
              <a:buNone/>
            </a:pPr>
            <a:r>
              <a:rPr lang="en-US" sz="2000" dirty="0" smtClean="0">
                <a:solidFill>
                  <a:schemeClr val="tx1">
                    <a:lumMod val="85000"/>
                    <a:lumOff val="15000"/>
                  </a:schemeClr>
                </a:solidFill>
                <a:latin typeface="+mj-lt"/>
                <a:ea typeface="+mj-ea"/>
                <a:cs typeface="+mj-cs"/>
              </a:rPr>
              <a:t>Optimists have 77% less heart disease  </a:t>
            </a:r>
          </a:p>
          <a:p>
            <a:pPr marL="0" indent="0">
              <a:buNone/>
            </a:pPr>
            <a:endParaRPr lang="en-US" dirty="0">
              <a:solidFill>
                <a:schemeClr val="tx1">
                  <a:lumMod val="85000"/>
                  <a:lumOff val="15000"/>
                </a:schemeClr>
              </a:solidFill>
            </a:endParaRPr>
          </a:p>
        </p:txBody>
      </p:sp>
      <p:sp>
        <p:nvSpPr>
          <p:cNvPr id="11" name="عنوان 3"/>
          <p:cNvSpPr>
            <a:spLocks noGrp="1"/>
          </p:cNvSpPr>
          <p:nvPr>
            <p:ph type="title"/>
          </p:nvPr>
        </p:nvSpPr>
        <p:spPr>
          <a:xfrm>
            <a:off x="463157" y="548182"/>
            <a:ext cx="6697664" cy="805608"/>
          </a:xfrm>
        </p:spPr>
        <p:txBody>
          <a:bodyPr vert="horz" lIns="91440" tIns="45720" rIns="91440" bIns="45720" rtlCol="0" anchor="b">
            <a:noAutofit/>
          </a:bodyPr>
          <a:lstStyle/>
          <a:p>
            <a:pPr algn="ctr"/>
            <a:r>
              <a:rPr lang="en-US" sz="3600" dirty="0" smtClean="0">
                <a:solidFill>
                  <a:schemeClr val="accent5">
                    <a:lumMod val="50000"/>
                  </a:schemeClr>
                </a:solidFill>
              </a:rPr>
              <a:t>Scientific data </a:t>
            </a:r>
            <a:endParaRPr lang="ar-SY" sz="3600" dirty="0">
              <a:solidFill>
                <a:schemeClr val="accent5">
                  <a:lumMod val="50000"/>
                </a:schemeClr>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8255" y="1828795"/>
            <a:ext cx="4740959" cy="4298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5665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ECC1CC-036C-4749-BF55-3BFCE44B1B73}" type="slidenum">
              <a:rPr lang="en-US" smtClean="0"/>
              <a:pPr/>
              <a:t>11</a:t>
            </a:fld>
            <a:endParaRPr lang="en-US"/>
          </a:p>
        </p:txBody>
      </p: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902"/>
          <a:stretch/>
        </p:blipFill>
        <p:spPr bwMode="auto">
          <a:xfrm>
            <a:off x="7916125" y="178129"/>
            <a:ext cx="893090" cy="64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88" y="3057895"/>
            <a:ext cx="1959429" cy="3073791"/>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a:spLocks noGrp="1"/>
          </p:cNvSpPr>
          <p:nvPr>
            <p:ph idx="1"/>
          </p:nvPr>
        </p:nvSpPr>
        <p:spPr>
          <a:xfrm>
            <a:off x="5474528" y="3087578"/>
            <a:ext cx="3095385" cy="2945088"/>
          </a:xfrm>
        </p:spPr>
        <p:txBody>
          <a:bodyPr>
            <a:noAutofit/>
          </a:bodyPr>
          <a:lstStyle/>
          <a:p>
            <a:pPr marL="0" indent="0" algn="ctr">
              <a:buNone/>
            </a:pPr>
            <a:r>
              <a:rPr lang="en-US" dirty="0" smtClean="0">
                <a:solidFill>
                  <a:schemeClr val="tx1">
                    <a:lumMod val="85000"/>
                    <a:lumOff val="15000"/>
                  </a:schemeClr>
                </a:solidFill>
              </a:rPr>
              <a:t>Innate self-repair mechanism</a:t>
            </a:r>
          </a:p>
          <a:p>
            <a:pPr marL="0" indent="0" algn="ctr">
              <a:buNone/>
            </a:pPr>
            <a:endParaRPr lang="en-US" dirty="0" smtClean="0">
              <a:solidFill>
                <a:schemeClr val="tx1">
                  <a:lumMod val="85000"/>
                  <a:lumOff val="15000"/>
                </a:schemeClr>
              </a:solidFill>
            </a:endParaRPr>
          </a:p>
          <a:p>
            <a:pPr marL="0" indent="0" algn="ctr">
              <a:buNone/>
            </a:pPr>
            <a:r>
              <a:rPr lang="en-US" dirty="0" smtClean="0">
                <a:solidFill>
                  <a:schemeClr val="tx1">
                    <a:lumMod val="85000"/>
                    <a:lumOff val="15000"/>
                  </a:schemeClr>
                </a:solidFill>
              </a:rPr>
              <a:t>Database </a:t>
            </a:r>
            <a:r>
              <a:rPr lang="en-US" dirty="0">
                <a:solidFill>
                  <a:schemeClr val="tx1">
                    <a:lumMod val="85000"/>
                    <a:lumOff val="15000"/>
                  </a:schemeClr>
                </a:solidFill>
              </a:rPr>
              <a:t>(350 </a:t>
            </a:r>
            <a:r>
              <a:rPr lang="en-US" dirty="0" smtClean="0">
                <a:solidFill>
                  <a:schemeClr val="tx1">
                    <a:lumMod val="85000"/>
                    <a:lumOff val="15000"/>
                  </a:schemeClr>
                </a:solidFill>
              </a:rPr>
              <a:t>cases: </a:t>
            </a:r>
            <a:r>
              <a:rPr lang="en-US" dirty="0">
                <a:solidFill>
                  <a:schemeClr val="tx1">
                    <a:lumMod val="85000"/>
                    <a:lumOff val="15000"/>
                  </a:schemeClr>
                </a:solidFill>
              </a:rPr>
              <a:t>cancer, HIV, </a:t>
            </a:r>
            <a:r>
              <a:rPr lang="en-US" dirty="0" err="1">
                <a:solidFill>
                  <a:schemeClr val="tx1">
                    <a:lumMod val="85000"/>
                    <a:lumOff val="15000"/>
                  </a:schemeClr>
                </a:solidFill>
              </a:rPr>
              <a:t>etc</a:t>
            </a:r>
            <a:r>
              <a:rPr lang="en-US" dirty="0" smtClean="0">
                <a:solidFill>
                  <a:schemeClr val="tx1">
                    <a:lumMod val="85000"/>
                    <a:lumOff val="15000"/>
                  </a:schemeClr>
                </a:solidFill>
              </a:rPr>
              <a:t>)</a:t>
            </a:r>
          </a:p>
          <a:p>
            <a:pPr marL="0" indent="0" algn="ctr">
              <a:buNone/>
            </a:pPr>
            <a:endParaRPr lang="en-US" dirty="0">
              <a:solidFill>
                <a:schemeClr val="tx1">
                  <a:lumMod val="85000"/>
                  <a:lumOff val="15000"/>
                </a:schemeClr>
              </a:solidFill>
            </a:endParaRPr>
          </a:p>
          <a:p>
            <a:pPr marL="0" indent="0" algn="ctr">
              <a:buNone/>
            </a:pPr>
            <a:r>
              <a:rPr lang="en-US" dirty="0" err="1">
                <a:solidFill>
                  <a:schemeClr val="tx1">
                    <a:lumMod val="85000"/>
                    <a:lumOff val="15000"/>
                  </a:schemeClr>
                </a:solidFill>
              </a:rPr>
              <a:t>Mr</a:t>
            </a:r>
            <a:r>
              <a:rPr lang="en-US" dirty="0">
                <a:solidFill>
                  <a:schemeClr val="tx1">
                    <a:lumMod val="85000"/>
                    <a:lumOff val="15000"/>
                  </a:schemeClr>
                </a:solidFill>
              </a:rPr>
              <a:t> Right case study</a:t>
            </a:r>
          </a:p>
        </p:txBody>
      </p:sp>
      <p:sp>
        <p:nvSpPr>
          <p:cNvPr id="12" name="عنوان 3"/>
          <p:cNvSpPr>
            <a:spLocks noGrp="1"/>
          </p:cNvSpPr>
          <p:nvPr>
            <p:ph type="title"/>
          </p:nvPr>
        </p:nvSpPr>
        <p:spPr>
          <a:xfrm>
            <a:off x="398463" y="228503"/>
            <a:ext cx="8348662" cy="805608"/>
          </a:xfrm>
        </p:spPr>
        <p:txBody>
          <a:bodyPr vert="horz" lIns="91440" tIns="45720" rIns="91440" bIns="45720" rtlCol="0" anchor="b">
            <a:noAutofit/>
          </a:bodyPr>
          <a:lstStyle/>
          <a:p>
            <a:pPr algn="ctr"/>
            <a:r>
              <a:rPr lang="en-US" sz="3600" dirty="0">
                <a:solidFill>
                  <a:schemeClr val="accent5">
                    <a:lumMod val="50000"/>
                  </a:schemeClr>
                </a:solidFill>
              </a:rPr>
              <a:t>Can the mind heal the body </a:t>
            </a:r>
            <a:endParaRPr lang="ar-SY" sz="3600" dirty="0">
              <a:solidFill>
                <a:schemeClr val="accent5">
                  <a:lumMod val="50000"/>
                </a:schemeClr>
              </a:solidFill>
            </a:endParaRP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914" y="2165142"/>
            <a:ext cx="2078183" cy="957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7727" y="3193760"/>
            <a:ext cx="1971370" cy="2937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8516" t="11603" r="5273" b="21291"/>
          <a:stretch/>
        </p:blipFill>
        <p:spPr bwMode="auto">
          <a:xfrm>
            <a:off x="398463" y="1766455"/>
            <a:ext cx="2349264" cy="11697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39228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orbel" pitchFamily="34" charset="0"/>
                <a:ea typeface="MS PGothic" pitchFamily="34" charset="-128"/>
              </a:defRPr>
            </a:lvl1pPr>
            <a:lvl2pPr marL="742950" indent="-285750" eaLnBrk="0" hangingPunct="0">
              <a:defRPr sz="2400">
                <a:solidFill>
                  <a:schemeClr val="tx1"/>
                </a:solidFill>
                <a:latin typeface="Corbel" pitchFamily="34" charset="0"/>
                <a:ea typeface="MS PGothic" pitchFamily="34" charset="-128"/>
              </a:defRPr>
            </a:lvl2pPr>
            <a:lvl3pPr marL="1143000" indent="-228600" eaLnBrk="0" hangingPunct="0">
              <a:defRPr sz="2400">
                <a:solidFill>
                  <a:schemeClr val="tx1"/>
                </a:solidFill>
                <a:latin typeface="Corbel" pitchFamily="34" charset="0"/>
                <a:ea typeface="MS PGothic" pitchFamily="34" charset="-128"/>
              </a:defRPr>
            </a:lvl3pPr>
            <a:lvl4pPr marL="1600200" indent="-228600" eaLnBrk="0" hangingPunct="0">
              <a:defRPr sz="2400">
                <a:solidFill>
                  <a:schemeClr val="tx1"/>
                </a:solidFill>
                <a:latin typeface="Corbel" pitchFamily="34" charset="0"/>
                <a:ea typeface="MS PGothic" pitchFamily="34" charset="-128"/>
              </a:defRPr>
            </a:lvl4pPr>
            <a:lvl5pPr marL="2057400" indent="-228600" eaLnBrk="0" hangingPunct="0">
              <a:defRPr sz="2400">
                <a:solidFill>
                  <a:schemeClr val="tx1"/>
                </a:solidFill>
                <a:latin typeface="Corbel" pitchFamily="34" charset="0"/>
                <a:ea typeface="MS PGothic" pitchFamily="34" charset="-128"/>
              </a:defRPr>
            </a:lvl5pPr>
            <a:lvl6pPr marL="2514600" indent="-228600" algn="l" rtl="0" eaLnBrk="0" fontAlgn="base" hangingPunct="0">
              <a:spcBef>
                <a:spcPct val="0"/>
              </a:spcBef>
              <a:spcAft>
                <a:spcPct val="0"/>
              </a:spcAft>
              <a:defRPr sz="2400">
                <a:solidFill>
                  <a:schemeClr val="tx1"/>
                </a:solidFill>
                <a:latin typeface="Corbel" pitchFamily="34" charset="0"/>
                <a:ea typeface="MS PGothic" pitchFamily="34" charset="-128"/>
              </a:defRPr>
            </a:lvl6pPr>
            <a:lvl7pPr marL="2971800" indent="-228600" algn="l" rtl="0" eaLnBrk="0" fontAlgn="base" hangingPunct="0">
              <a:spcBef>
                <a:spcPct val="0"/>
              </a:spcBef>
              <a:spcAft>
                <a:spcPct val="0"/>
              </a:spcAft>
              <a:defRPr sz="2400">
                <a:solidFill>
                  <a:schemeClr val="tx1"/>
                </a:solidFill>
                <a:latin typeface="Corbel" pitchFamily="34" charset="0"/>
                <a:ea typeface="MS PGothic" pitchFamily="34" charset="-128"/>
              </a:defRPr>
            </a:lvl7pPr>
            <a:lvl8pPr marL="3429000" indent="-228600" algn="l" rtl="0" eaLnBrk="0" fontAlgn="base" hangingPunct="0">
              <a:spcBef>
                <a:spcPct val="0"/>
              </a:spcBef>
              <a:spcAft>
                <a:spcPct val="0"/>
              </a:spcAft>
              <a:defRPr sz="2400">
                <a:solidFill>
                  <a:schemeClr val="tx1"/>
                </a:solidFill>
                <a:latin typeface="Corbel" pitchFamily="34" charset="0"/>
                <a:ea typeface="MS PGothic" pitchFamily="34" charset="-128"/>
              </a:defRPr>
            </a:lvl8pPr>
            <a:lvl9pPr marL="3886200" indent="-228600" algn="l" rtl="0" eaLnBrk="0" fontAlgn="base" hangingPunct="0">
              <a:spcBef>
                <a:spcPct val="0"/>
              </a:spcBef>
              <a:spcAft>
                <a:spcPct val="0"/>
              </a:spcAft>
              <a:defRPr sz="2400">
                <a:solidFill>
                  <a:schemeClr val="tx1"/>
                </a:solidFill>
                <a:latin typeface="Corbel" pitchFamily="34" charset="0"/>
                <a:ea typeface="MS PGothic" pitchFamily="34" charset="-128"/>
              </a:defRPr>
            </a:lvl9pPr>
          </a:lstStyle>
          <a:p>
            <a:pPr eaLnBrk="1" hangingPunct="1"/>
            <a:fld id="{01B3ABDE-9CAC-42CB-887B-A6F6AC1307A3}" type="slidenum">
              <a:rPr lang="en-US" sz="1100">
                <a:solidFill>
                  <a:srgbClr val="A6A6A6"/>
                </a:solidFill>
              </a:rPr>
              <a:pPr eaLnBrk="1" hangingPunct="1"/>
              <a:t>12</a:t>
            </a:fld>
            <a:endParaRPr lang="en-US" sz="1100">
              <a:solidFill>
                <a:srgbClr val="A6A6A6"/>
              </a:solidFill>
            </a:endParaRPr>
          </a:p>
        </p:txBody>
      </p:sp>
      <p:sp>
        <p:nvSpPr>
          <p:cNvPr id="6" name="Rectangle 1"/>
          <p:cNvSpPr>
            <a:spLocks noGrp="1" noChangeArrowheads="1"/>
          </p:cNvSpPr>
          <p:nvPr/>
        </p:nvSpPr>
        <p:spPr bwMode="auto">
          <a:xfrm>
            <a:off x="5131416" y="2375039"/>
            <a:ext cx="3075709" cy="2719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nSpc>
                <a:spcPct val="95000"/>
              </a:lnSpc>
            </a:pPr>
            <a:r>
              <a:rPr lang="en-US" sz="2000" dirty="0" smtClean="0">
                <a:solidFill>
                  <a:srgbClr val="351C75"/>
                </a:solidFill>
                <a:latin typeface="Arial" charset="0"/>
              </a:rPr>
              <a:t>we </a:t>
            </a:r>
            <a:r>
              <a:rPr lang="en-US" sz="2000" dirty="0">
                <a:solidFill>
                  <a:srgbClr val="351C75"/>
                </a:solidFill>
                <a:latin typeface="Arial" charset="0"/>
              </a:rPr>
              <a:t>are continuously producing new brain cells and create new pathways in our brain throughout life. </a:t>
            </a:r>
            <a:endParaRPr lang="en-US" sz="2000" dirty="0" smtClean="0">
              <a:solidFill>
                <a:srgbClr val="351C75"/>
              </a:solidFill>
              <a:latin typeface="Arial" charset="0"/>
            </a:endParaRPr>
          </a:p>
          <a:p>
            <a:pPr>
              <a:lnSpc>
                <a:spcPct val="95000"/>
              </a:lnSpc>
            </a:pPr>
            <a:r>
              <a:rPr lang="en-US" sz="2000" dirty="0" smtClean="0">
                <a:solidFill>
                  <a:srgbClr val="351C75"/>
                </a:solidFill>
                <a:latin typeface="Arial" charset="0"/>
              </a:rPr>
              <a:t> </a:t>
            </a:r>
          </a:p>
          <a:p>
            <a:pPr>
              <a:lnSpc>
                <a:spcPct val="95000"/>
              </a:lnSpc>
            </a:pPr>
            <a:r>
              <a:rPr lang="en-US" sz="2000" dirty="0" smtClean="0">
                <a:solidFill>
                  <a:srgbClr val="351C75"/>
                </a:solidFill>
                <a:latin typeface="Arial" charset="0"/>
              </a:rPr>
              <a:t>The </a:t>
            </a:r>
            <a:r>
              <a:rPr lang="en-US" sz="2000" dirty="0">
                <a:solidFill>
                  <a:srgbClr val="351C75"/>
                </a:solidFill>
                <a:latin typeface="Arial" charset="0"/>
              </a:rPr>
              <a:t>brain's ability to rewire itself as a result of </a:t>
            </a:r>
            <a:r>
              <a:rPr lang="en-US" sz="2000" dirty="0" smtClean="0">
                <a:solidFill>
                  <a:srgbClr val="351C75"/>
                </a:solidFill>
                <a:latin typeface="Arial" charset="0"/>
              </a:rPr>
              <a:t>experience</a:t>
            </a:r>
            <a:endParaRPr lang="en-US" sz="2700" dirty="0">
              <a:solidFill>
                <a:srgbClr val="351C75"/>
              </a:solidFill>
              <a:latin typeface="Arial" charset="0"/>
            </a:endParaRPr>
          </a:p>
        </p:txBody>
      </p:sp>
      <p:pic>
        <p:nvPicPr>
          <p:cNvPr id="512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97" y="1025942"/>
            <a:ext cx="4465031" cy="41516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902"/>
          <a:stretch/>
        </p:blipFill>
        <p:spPr bwMode="auto">
          <a:xfrm>
            <a:off x="7916125" y="178129"/>
            <a:ext cx="893090" cy="64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994811" y="418116"/>
            <a:ext cx="6413154" cy="520036"/>
          </a:xfrm>
        </p:spPr>
        <p:txBody>
          <a:bodyPr vert="horz" lIns="91440" tIns="45720" rIns="91440" bIns="45720" rtlCol="0" anchor="b">
            <a:noAutofit/>
          </a:bodyPr>
          <a:lstStyle/>
          <a:p>
            <a:pPr algn="ctr"/>
            <a:r>
              <a:rPr lang="en-GB" sz="3600" dirty="0" smtClean="0">
                <a:solidFill>
                  <a:schemeClr val="accent5">
                    <a:lumMod val="50000"/>
                  </a:schemeClr>
                </a:solidFill>
              </a:rPr>
              <a:t>Neuroplasticity </a:t>
            </a:r>
            <a:endParaRPr lang="en-GB" sz="3600" dirty="0">
              <a:solidFill>
                <a:schemeClr val="accent5">
                  <a:lumMod val="50000"/>
                </a:schemeClr>
              </a:solidFill>
            </a:endParaRPr>
          </a:p>
        </p:txBody>
      </p:sp>
    </p:spTree>
    <p:extLst>
      <p:ext uri="{BB962C8B-B14F-4D97-AF65-F5344CB8AC3E}">
        <p14:creationId xmlns:p14="http://schemas.microsoft.com/office/powerpoint/2010/main" val="4671418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ECC1CC-036C-4749-BF55-3BFCE44B1B73}" type="slidenum">
              <a:rPr lang="en-US" smtClean="0"/>
              <a:pPr/>
              <a:t>13</a:t>
            </a:fld>
            <a:endParaRPr lang="en-US"/>
          </a:p>
        </p:txBody>
      </p:sp>
      <p:sp>
        <p:nvSpPr>
          <p:cNvPr id="3" name="AutoShape 2" descr="Image result for subconscious mind"/>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075" y="1341911"/>
            <a:ext cx="3740824" cy="47134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
          <p:cNvSpPr txBox="1"/>
          <p:nvPr/>
        </p:nvSpPr>
        <p:spPr>
          <a:xfrm>
            <a:off x="4880758" y="2454900"/>
            <a:ext cx="3633849" cy="2616101"/>
          </a:xfrm>
          <a:prstGeom prst="rect">
            <a:avLst/>
          </a:prstGeom>
        </p:spPr>
        <p:txBody>
          <a:bodyPr wrap="square" rtlCol="0">
            <a:spAutoFit/>
          </a:bodyPr>
          <a:lstStyle/>
          <a:p>
            <a:pPr algn="ctr"/>
            <a:r>
              <a:rPr lang="en-CA" sz="3600" dirty="0" smtClean="0">
                <a:solidFill>
                  <a:schemeClr val="tx1">
                    <a:lumMod val="85000"/>
                    <a:lumOff val="15000"/>
                  </a:schemeClr>
                </a:solidFill>
                <a:latin typeface="+mj-lt"/>
                <a:ea typeface="+mj-ea"/>
                <a:cs typeface="+mj-cs"/>
              </a:rPr>
              <a:t>“Use </a:t>
            </a:r>
            <a:r>
              <a:rPr lang="en-CA" sz="3600" dirty="0">
                <a:solidFill>
                  <a:schemeClr val="tx1">
                    <a:lumMod val="85000"/>
                    <a:lumOff val="15000"/>
                  </a:schemeClr>
                </a:solidFill>
                <a:latin typeface="+mj-lt"/>
                <a:ea typeface="+mj-ea"/>
                <a:cs typeface="+mj-cs"/>
              </a:rPr>
              <a:t>Your Brain To Heal Your </a:t>
            </a:r>
            <a:r>
              <a:rPr lang="en-CA" sz="3600" dirty="0" smtClean="0">
                <a:solidFill>
                  <a:schemeClr val="tx1">
                    <a:lumMod val="85000"/>
                    <a:lumOff val="15000"/>
                  </a:schemeClr>
                </a:solidFill>
                <a:latin typeface="+mj-lt"/>
                <a:ea typeface="+mj-ea"/>
                <a:cs typeface="+mj-cs"/>
              </a:rPr>
              <a:t>Brain”</a:t>
            </a:r>
          </a:p>
          <a:p>
            <a:pPr algn="ctr"/>
            <a:endParaRPr lang="en-CA" sz="3600" dirty="0">
              <a:solidFill>
                <a:schemeClr val="tx1">
                  <a:lumMod val="85000"/>
                  <a:lumOff val="15000"/>
                </a:schemeClr>
              </a:solidFill>
              <a:latin typeface="+mj-lt"/>
              <a:ea typeface="+mj-ea"/>
              <a:cs typeface="+mj-cs"/>
            </a:endParaRPr>
          </a:p>
          <a:p>
            <a:pPr algn="ctr"/>
            <a:r>
              <a:rPr lang="en-CA" dirty="0" err="1">
                <a:solidFill>
                  <a:schemeClr val="tx1">
                    <a:lumMod val="85000"/>
                    <a:lumOff val="15000"/>
                  </a:schemeClr>
                </a:solidFill>
                <a:latin typeface="+mj-lt"/>
                <a:ea typeface="+mj-ea"/>
                <a:cs typeface="+mj-cs"/>
              </a:rPr>
              <a:t>Dr</a:t>
            </a:r>
            <a:r>
              <a:rPr lang="en-CA" dirty="0">
                <a:solidFill>
                  <a:schemeClr val="tx1">
                    <a:lumMod val="85000"/>
                    <a:lumOff val="15000"/>
                  </a:schemeClr>
                </a:solidFill>
                <a:latin typeface="+mj-lt"/>
                <a:ea typeface="+mj-ea"/>
                <a:cs typeface="+mj-cs"/>
              </a:rPr>
              <a:t> Joe </a:t>
            </a:r>
            <a:r>
              <a:rPr lang="en-CA" dirty="0" err="1">
                <a:solidFill>
                  <a:schemeClr val="tx1">
                    <a:lumMod val="85000"/>
                    <a:lumOff val="15000"/>
                  </a:schemeClr>
                </a:solidFill>
                <a:latin typeface="+mj-lt"/>
                <a:ea typeface="+mj-ea"/>
                <a:cs typeface="+mj-cs"/>
              </a:rPr>
              <a:t>Dispenza</a:t>
            </a:r>
            <a:r>
              <a:rPr lang="en-CA" dirty="0">
                <a:solidFill>
                  <a:schemeClr val="tx1">
                    <a:lumMod val="85000"/>
                    <a:lumOff val="15000"/>
                  </a:schemeClr>
                </a:solidFill>
                <a:latin typeface="+mj-lt"/>
                <a:ea typeface="+mj-ea"/>
                <a:cs typeface="+mj-cs"/>
              </a:rPr>
              <a:t> </a:t>
            </a:r>
            <a:endParaRPr lang="x-none" dirty="0">
              <a:solidFill>
                <a:schemeClr val="tx1">
                  <a:lumMod val="85000"/>
                  <a:lumOff val="15000"/>
                </a:schemeClr>
              </a:solidFill>
              <a:latin typeface="+mj-lt"/>
              <a:ea typeface="+mj-ea"/>
              <a:cs typeface="+mj-cs"/>
            </a:endParaRPr>
          </a:p>
        </p:txBody>
      </p:sp>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902"/>
          <a:stretch/>
        </p:blipFill>
        <p:spPr bwMode="auto">
          <a:xfrm>
            <a:off x="7916125" y="178129"/>
            <a:ext cx="893090" cy="64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9443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ECC1CC-036C-4749-BF55-3BFCE44B1B73}" type="slidenum">
              <a:rPr lang="en-US" smtClean="0"/>
              <a:pPr/>
              <a:t>14</a:t>
            </a:fld>
            <a:endParaRPr lang="en-US"/>
          </a:p>
        </p:txBody>
      </p:sp>
      <p:sp>
        <p:nvSpPr>
          <p:cNvPr id="3" name="AutoShape 2" descr="Image result for subconscious mind"/>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sp>
        <p:nvSpPr>
          <p:cNvPr id="4" name="عنوان 3"/>
          <p:cNvSpPr>
            <a:spLocks noGrp="1"/>
          </p:cNvSpPr>
          <p:nvPr>
            <p:ph type="title"/>
          </p:nvPr>
        </p:nvSpPr>
        <p:spPr>
          <a:xfrm>
            <a:off x="2553195" y="631307"/>
            <a:ext cx="6193930" cy="461224"/>
          </a:xfrm>
        </p:spPr>
        <p:txBody>
          <a:bodyPr/>
          <a:lstStyle/>
          <a:p>
            <a:r>
              <a:rPr lang="en-US" dirty="0" smtClean="0"/>
              <a:t>Brain training </a:t>
            </a:r>
            <a:endParaRPr lang="ar-SY" dirty="0"/>
          </a:p>
        </p:txBody>
      </p:sp>
      <p:sp>
        <p:nvSpPr>
          <p:cNvPr id="5" name="AutoShape 2" descr="Image result for the difference between coherent brain waves"/>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3272"/>
            <a:ext cx="6947065" cy="520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902"/>
          <a:stretch/>
        </p:blipFill>
        <p:spPr bwMode="auto">
          <a:xfrm>
            <a:off x="7916125" y="178129"/>
            <a:ext cx="893090" cy="64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19681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ECC1CC-036C-4749-BF55-3BFCE44B1B73}" type="slidenum">
              <a:rPr lang="en-US" smtClean="0"/>
              <a:pPr/>
              <a:t>15</a:t>
            </a:fld>
            <a:endParaRPr lang="en-US"/>
          </a:p>
        </p:txBody>
      </p:sp>
      <p:pic>
        <p:nvPicPr>
          <p:cNvPr id="1026" name="Picture 2" descr="Image result for transform your thinking p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79" y="823600"/>
            <a:ext cx="6047766" cy="56140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902"/>
          <a:stretch/>
        </p:blipFill>
        <p:spPr bwMode="auto">
          <a:xfrm>
            <a:off x="7916125" y="178129"/>
            <a:ext cx="893090" cy="64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365175" y="2621809"/>
            <a:ext cx="2099656" cy="2660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عنوان 3"/>
          <p:cNvSpPr>
            <a:spLocks noGrp="1"/>
          </p:cNvSpPr>
          <p:nvPr>
            <p:ph type="title"/>
          </p:nvPr>
        </p:nvSpPr>
        <p:spPr>
          <a:xfrm>
            <a:off x="6182056" y="5201393"/>
            <a:ext cx="2565069" cy="819397"/>
          </a:xfrm>
        </p:spPr>
        <p:txBody>
          <a:bodyPr/>
          <a:lstStyle/>
          <a:p>
            <a:pPr algn="ctr"/>
            <a:r>
              <a:rPr lang="en-US" sz="2000" dirty="0" smtClean="0">
                <a:solidFill>
                  <a:srgbClr val="902CA4"/>
                </a:solidFill>
              </a:rPr>
              <a:t>Write your own prescription </a:t>
            </a:r>
            <a:endParaRPr lang="ar-SY" sz="2000" dirty="0">
              <a:solidFill>
                <a:srgbClr val="902CA4"/>
              </a:solidFill>
            </a:endParaRPr>
          </a:p>
        </p:txBody>
      </p:sp>
    </p:spTree>
    <p:extLst>
      <p:ext uri="{BB962C8B-B14F-4D97-AF65-F5344CB8AC3E}">
        <p14:creationId xmlns:p14="http://schemas.microsoft.com/office/powerpoint/2010/main" val="42709680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ECC1CC-036C-4749-BF55-3BFCE44B1B73}" type="slidenum">
              <a:rPr lang="en-US" smtClean="0"/>
              <a:pPr/>
              <a:t>16</a:t>
            </a:fld>
            <a:endParaRPr lang="en-US"/>
          </a:p>
        </p:txBody>
      </p:sp>
      <p:sp>
        <p:nvSpPr>
          <p:cNvPr id="3" name="AutoShape 2" descr="Image result for subconscious mind"/>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548" y="1893114"/>
            <a:ext cx="5462649" cy="37951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902"/>
          <a:stretch/>
        </p:blipFill>
        <p:spPr bwMode="auto">
          <a:xfrm>
            <a:off x="7916125" y="178129"/>
            <a:ext cx="893090" cy="64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عنوان 3"/>
          <p:cNvSpPr>
            <a:spLocks noGrp="1"/>
          </p:cNvSpPr>
          <p:nvPr>
            <p:ph type="title"/>
          </p:nvPr>
        </p:nvSpPr>
        <p:spPr>
          <a:xfrm>
            <a:off x="2006931" y="475025"/>
            <a:ext cx="4488872" cy="866884"/>
          </a:xfrm>
        </p:spPr>
        <p:txBody>
          <a:bodyPr/>
          <a:lstStyle/>
          <a:p>
            <a:pPr algn="ctr"/>
            <a:r>
              <a:rPr lang="en-US" sz="4000" dirty="0" smtClean="0">
                <a:solidFill>
                  <a:srgbClr val="C00000"/>
                </a:solidFill>
              </a:rPr>
              <a:t>Thank you </a:t>
            </a:r>
            <a:endParaRPr lang="ar-SY" sz="4000" dirty="0">
              <a:solidFill>
                <a:srgbClr val="C00000"/>
              </a:solidFill>
            </a:endParaRPr>
          </a:p>
        </p:txBody>
      </p:sp>
    </p:spTree>
    <p:extLst>
      <p:ext uri="{BB962C8B-B14F-4D97-AF65-F5344CB8AC3E}">
        <p14:creationId xmlns:p14="http://schemas.microsoft.com/office/powerpoint/2010/main" val="692749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ECC1CC-036C-4749-BF55-3BFCE44B1B73}" type="slidenum">
              <a:rPr lang="en-US" smtClean="0"/>
              <a:pPr/>
              <a:t>2</a:t>
            </a:fld>
            <a:endParaRPr lang="en-US"/>
          </a:p>
        </p:txBody>
      </p:sp>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902"/>
          <a:stretch/>
        </p:blipFill>
        <p:spPr bwMode="auto">
          <a:xfrm>
            <a:off x="7916125" y="178129"/>
            <a:ext cx="893090" cy="64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994811" y="475007"/>
            <a:ext cx="6413154" cy="562343"/>
          </a:xfrm>
        </p:spPr>
        <p:txBody>
          <a:bodyPr/>
          <a:lstStyle/>
          <a:p>
            <a:pPr algn="ctr"/>
            <a:r>
              <a:rPr lang="en-GB" sz="3600" dirty="0" smtClean="0">
                <a:solidFill>
                  <a:schemeClr val="accent5">
                    <a:lumMod val="50000"/>
                  </a:schemeClr>
                </a:solidFill>
              </a:rPr>
              <a:t>Brain </a:t>
            </a:r>
            <a:r>
              <a:rPr lang="en-GB" sz="3600" i="1" dirty="0" err="1" smtClean="0">
                <a:solidFill>
                  <a:schemeClr val="accent5">
                    <a:lumMod val="50000"/>
                  </a:schemeClr>
                </a:solidFill>
              </a:rPr>
              <a:t>vs</a:t>
            </a:r>
            <a:r>
              <a:rPr lang="en-GB" sz="3600" i="1" dirty="0" smtClean="0">
                <a:solidFill>
                  <a:schemeClr val="accent5">
                    <a:lumMod val="50000"/>
                  </a:schemeClr>
                </a:solidFill>
              </a:rPr>
              <a:t> </a:t>
            </a:r>
            <a:r>
              <a:rPr lang="en-GB" sz="3600" dirty="0" smtClean="0">
                <a:solidFill>
                  <a:schemeClr val="accent5">
                    <a:lumMod val="50000"/>
                  </a:schemeClr>
                </a:solidFill>
              </a:rPr>
              <a:t>Mind </a:t>
            </a:r>
            <a:endParaRPr lang="en-GB" sz="3600" dirty="0">
              <a:solidFill>
                <a:schemeClr val="accent5">
                  <a:lumMod val="50000"/>
                </a:schemeClr>
              </a:solidFill>
            </a:endParaRPr>
          </a:p>
        </p:txBody>
      </p:sp>
      <p:sp>
        <p:nvSpPr>
          <p:cNvPr id="11" name="Content Placeholder 2"/>
          <p:cNvSpPr>
            <a:spLocks noGrp="1"/>
          </p:cNvSpPr>
          <p:nvPr>
            <p:ph idx="1"/>
          </p:nvPr>
        </p:nvSpPr>
        <p:spPr>
          <a:xfrm>
            <a:off x="5142016" y="2256320"/>
            <a:ext cx="3384468" cy="3918856"/>
          </a:xfrm>
        </p:spPr>
        <p:txBody>
          <a:bodyPr>
            <a:noAutofit/>
          </a:bodyPr>
          <a:lstStyle/>
          <a:p>
            <a:pPr marL="0" indent="0" algn="ctr">
              <a:buNone/>
            </a:pPr>
            <a:r>
              <a:rPr lang="en-US" sz="2000" dirty="0" smtClean="0">
                <a:solidFill>
                  <a:schemeClr val="tx1">
                    <a:lumMod val="85000"/>
                    <a:lumOff val="15000"/>
                  </a:schemeClr>
                </a:solidFill>
                <a:latin typeface="+mj-lt"/>
                <a:ea typeface="+mj-ea"/>
                <a:cs typeface="+mj-cs"/>
              </a:rPr>
              <a:t>Brain is the machine or instrument.</a:t>
            </a:r>
          </a:p>
          <a:p>
            <a:pPr marL="0" indent="0" algn="ctr">
              <a:buNone/>
            </a:pPr>
            <a:r>
              <a:rPr lang="en-US" sz="2000" dirty="0" smtClean="0">
                <a:solidFill>
                  <a:schemeClr val="tx1">
                    <a:lumMod val="85000"/>
                    <a:lumOff val="15000"/>
                  </a:schemeClr>
                </a:solidFill>
                <a:latin typeface="+mj-lt"/>
                <a:ea typeface="+mj-ea"/>
                <a:cs typeface="+mj-cs"/>
              </a:rPr>
              <a:t>Mind is what the brain does (i.e. the brain in  action) </a:t>
            </a:r>
          </a:p>
          <a:p>
            <a:pPr marL="0" indent="0" algn="ctr">
              <a:buNone/>
            </a:pPr>
            <a:r>
              <a:rPr lang="en-US" sz="2000" dirty="0" smtClean="0">
                <a:solidFill>
                  <a:schemeClr val="tx1">
                    <a:lumMod val="85000"/>
                    <a:lumOff val="15000"/>
                  </a:schemeClr>
                </a:solidFill>
                <a:latin typeface="+mj-lt"/>
                <a:ea typeface="+mj-ea"/>
                <a:cs typeface="+mj-cs"/>
              </a:rPr>
              <a:t>e.g. fMRI study mind</a:t>
            </a:r>
          </a:p>
          <a:p>
            <a:pPr marL="0" indent="0" algn="ctr">
              <a:buNone/>
            </a:pPr>
            <a:endParaRPr lang="en-US" sz="2000" dirty="0" smtClean="0">
              <a:solidFill>
                <a:schemeClr val="tx1">
                  <a:lumMod val="85000"/>
                  <a:lumOff val="15000"/>
                </a:schemeClr>
              </a:solidFill>
              <a:latin typeface="+mj-lt"/>
              <a:ea typeface="+mj-ea"/>
              <a:cs typeface="+mj-cs"/>
            </a:endParaRPr>
          </a:p>
          <a:p>
            <a:pPr marL="0" indent="0" algn="ctr">
              <a:buNone/>
            </a:pPr>
            <a:r>
              <a:rPr lang="en-US" sz="2000" dirty="0" smtClean="0">
                <a:solidFill>
                  <a:schemeClr val="tx1">
                    <a:lumMod val="85000"/>
                    <a:lumOff val="15000"/>
                  </a:schemeClr>
                </a:solidFill>
                <a:latin typeface="+mj-lt"/>
                <a:ea typeface="+mj-ea"/>
                <a:cs typeface="+mj-cs"/>
              </a:rPr>
              <a:t>Consciousness manipulates the brain to produce mind (perceptions, thoughts, emotions, intentions, memories)</a:t>
            </a:r>
            <a:endParaRPr lang="en-US" sz="2000" dirty="0">
              <a:solidFill>
                <a:schemeClr val="tx1">
                  <a:lumMod val="85000"/>
                  <a:lumOff val="15000"/>
                </a:schemeClr>
              </a:solidFill>
              <a:latin typeface="+mj-lt"/>
              <a:ea typeface="+mj-ea"/>
              <a:cs typeface="+mj-cs"/>
            </a:endParaRPr>
          </a:p>
        </p:txBody>
      </p:sp>
      <p:sp>
        <p:nvSpPr>
          <p:cNvPr id="2" name="AutoShape 2" descr="Related image"/>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886" y="1985722"/>
            <a:ext cx="4524500" cy="4189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71980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ECC1CC-036C-4749-BF55-3BFCE44B1B73}" type="slidenum">
              <a:rPr lang="en-US" smtClean="0"/>
              <a:pPr/>
              <a:t>3</a:t>
            </a:fld>
            <a:endParaRPr lang="en-US"/>
          </a:p>
        </p:txBody>
      </p:sp>
      <p:sp>
        <p:nvSpPr>
          <p:cNvPr id="3" name="AutoShape 2" descr="Image result for subconscious mind"/>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sp>
        <p:nvSpPr>
          <p:cNvPr id="10" name="Title 1"/>
          <p:cNvSpPr>
            <a:spLocks noGrp="1"/>
          </p:cNvSpPr>
          <p:nvPr>
            <p:ph type="title"/>
          </p:nvPr>
        </p:nvSpPr>
        <p:spPr>
          <a:xfrm>
            <a:off x="994811" y="558132"/>
            <a:ext cx="6413154" cy="562343"/>
          </a:xfrm>
        </p:spPr>
        <p:txBody>
          <a:bodyPr vert="horz" lIns="91440" tIns="45720" rIns="91440" bIns="45720" rtlCol="0" anchor="b">
            <a:noAutofit/>
          </a:bodyPr>
          <a:lstStyle/>
          <a:p>
            <a:pPr algn="ctr"/>
            <a:r>
              <a:rPr lang="en-GB" sz="3600" dirty="0">
                <a:solidFill>
                  <a:schemeClr val="accent5">
                    <a:lumMod val="50000"/>
                  </a:schemeClr>
                </a:solidFill>
              </a:rPr>
              <a:t>Composition of the mind</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636" y="1710048"/>
            <a:ext cx="4595751" cy="3804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a:xfrm>
            <a:off x="5545777" y="2505695"/>
            <a:ext cx="3348831" cy="237506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smtClean="0">
                <a:solidFill>
                  <a:schemeClr val="tx1">
                    <a:lumMod val="85000"/>
                    <a:lumOff val="15000"/>
                  </a:schemeClr>
                </a:solidFill>
                <a:latin typeface="+mj-lt"/>
                <a:ea typeface="+mj-ea"/>
                <a:cs typeface="+mj-cs"/>
              </a:rPr>
              <a:t>Brain processes 400 billion bit of information.</a:t>
            </a:r>
          </a:p>
          <a:p>
            <a:pPr marL="0" indent="0" algn="ctr">
              <a:buNone/>
            </a:pPr>
            <a:endParaRPr lang="en-US" sz="2000" dirty="0">
              <a:solidFill>
                <a:schemeClr val="tx1">
                  <a:lumMod val="85000"/>
                  <a:lumOff val="15000"/>
                </a:schemeClr>
              </a:solidFill>
              <a:latin typeface="+mj-lt"/>
              <a:ea typeface="+mj-ea"/>
              <a:cs typeface="+mj-cs"/>
            </a:endParaRPr>
          </a:p>
          <a:p>
            <a:pPr marL="0" indent="0" algn="ctr">
              <a:buNone/>
            </a:pPr>
            <a:r>
              <a:rPr lang="en-US" sz="2000" dirty="0" smtClean="0">
                <a:solidFill>
                  <a:schemeClr val="tx1">
                    <a:lumMod val="85000"/>
                    <a:lumOff val="15000"/>
                  </a:schemeClr>
                </a:solidFill>
                <a:latin typeface="+mj-lt"/>
                <a:ea typeface="+mj-ea"/>
                <a:cs typeface="+mj-cs"/>
              </a:rPr>
              <a:t>2000 bit (Body, environment, and Time)</a:t>
            </a:r>
            <a:endParaRPr lang="en-US" sz="2000" dirty="0">
              <a:solidFill>
                <a:schemeClr val="tx1">
                  <a:lumMod val="85000"/>
                  <a:lumOff val="15000"/>
                </a:schemeClr>
              </a:solidFill>
              <a:latin typeface="+mj-lt"/>
              <a:ea typeface="+mj-ea"/>
              <a:cs typeface="+mj-cs"/>
            </a:endParaRPr>
          </a:p>
        </p:txBody>
      </p:sp>
      <p:pic>
        <p:nvPicPr>
          <p:cNvPr id="1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902"/>
          <a:stretch/>
        </p:blipFill>
        <p:spPr bwMode="auto">
          <a:xfrm>
            <a:off x="7916125" y="178129"/>
            <a:ext cx="893090" cy="64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1581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ECC1CC-036C-4749-BF55-3BFCE44B1B73}" type="slidenum">
              <a:rPr lang="en-US" smtClean="0"/>
              <a:pPr/>
              <a:t>4</a:t>
            </a:fld>
            <a:endParaRPr lang="en-US"/>
          </a:p>
        </p:txBody>
      </p:sp>
      <p:sp>
        <p:nvSpPr>
          <p:cNvPr id="3" name="AutoShape 2" descr="Image result for subconscious mind"/>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pic>
        <p:nvPicPr>
          <p:cNvPr id="5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385" y="1353789"/>
            <a:ext cx="4134378" cy="4702627"/>
          </a:xfrm>
          <a:prstGeom prst="rect">
            <a:avLst/>
          </a:prstGeom>
          <a:noFill/>
          <a:extLst>
            <a:ext uri="{909E8E84-426E-40DD-AFC4-6F175D3DCCD1}">
              <a14:hiddenFill xmlns:a14="http://schemas.microsoft.com/office/drawing/2010/main">
                <a:solidFill>
                  <a:srgbClr val="FFFFFF"/>
                </a:solidFill>
              </a14:hiddenFill>
            </a:ext>
          </a:extLst>
        </p:spPr>
      </p:pic>
      <p:sp>
        <p:nvSpPr>
          <p:cNvPr id="9" name="عنوان 3"/>
          <p:cNvSpPr>
            <a:spLocks noGrp="1"/>
          </p:cNvSpPr>
          <p:nvPr>
            <p:ph type="title"/>
          </p:nvPr>
        </p:nvSpPr>
        <p:spPr>
          <a:xfrm>
            <a:off x="676907" y="239432"/>
            <a:ext cx="6697664" cy="805608"/>
          </a:xfrm>
        </p:spPr>
        <p:txBody>
          <a:bodyPr vert="horz" lIns="91440" tIns="45720" rIns="91440" bIns="45720" rtlCol="0" anchor="b">
            <a:noAutofit/>
          </a:bodyPr>
          <a:lstStyle/>
          <a:p>
            <a:pPr algn="ctr"/>
            <a:r>
              <a:rPr lang="en-US" sz="3600" dirty="0" smtClean="0">
                <a:solidFill>
                  <a:schemeClr val="accent5">
                    <a:lumMod val="50000"/>
                  </a:schemeClr>
                </a:solidFill>
              </a:rPr>
              <a:t>Emotional </a:t>
            </a:r>
            <a:r>
              <a:rPr lang="en-US" sz="3600" i="1" dirty="0" err="1" smtClean="0">
                <a:solidFill>
                  <a:schemeClr val="accent5">
                    <a:lumMod val="50000"/>
                  </a:schemeClr>
                </a:solidFill>
              </a:rPr>
              <a:t>vs</a:t>
            </a:r>
            <a:r>
              <a:rPr lang="en-US" sz="3600" dirty="0" smtClean="0">
                <a:solidFill>
                  <a:schemeClr val="accent5">
                    <a:lumMod val="50000"/>
                  </a:schemeClr>
                </a:solidFill>
              </a:rPr>
              <a:t> rational thinking</a:t>
            </a:r>
            <a:endParaRPr lang="ar-SY" sz="3600" dirty="0">
              <a:solidFill>
                <a:schemeClr val="accent5">
                  <a:lumMod val="50000"/>
                </a:schemeClr>
              </a:solidFill>
            </a:endParaRPr>
          </a:p>
        </p:txBody>
      </p:sp>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902"/>
          <a:stretch/>
        </p:blipFill>
        <p:spPr bwMode="auto">
          <a:xfrm>
            <a:off x="7916125" y="178129"/>
            <a:ext cx="893090" cy="64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9395" y="1638796"/>
            <a:ext cx="3819820" cy="467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8634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811" y="334990"/>
            <a:ext cx="6413154" cy="710041"/>
          </a:xfrm>
        </p:spPr>
        <p:txBody>
          <a:bodyPr vert="horz" lIns="91440" tIns="45720" rIns="91440" bIns="45720" rtlCol="0" anchor="b">
            <a:noAutofit/>
          </a:bodyPr>
          <a:lstStyle/>
          <a:p>
            <a:pPr algn="ctr"/>
            <a:r>
              <a:rPr lang="en-GB" sz="3600" dirty="0">
                <a:solidFill>
                  <a:schemeClr val="accent5">
                    <a:lumMod val="50000"/>
                  </a:schemeClr>
                </a:solidFill>
              </a:rPr>
              <a:t>The two states of mind &amp; body</a:t>
            </a:r>
          </a:p>
        </p:txBody>
      </p:sp>
      <p:sp>
        <p:nvSpPr>
          <p:cNvPr id="6" name="Slide Number Placeholder 5"/>
          <p:cNvSpPr>
            <a:spLocks noGrp="1"/>
          </p:cNvSpPr>
          <p:nvPr>
            <p:ph type="sldNum" sz="quarter" idx="12"/>
          </p:nvPr>
        </p:nvSpPr>
        <p:spPr/>
        <p:txBody>
          <a:bodyPr/>
          <a:lstStyle/>
          <a:p>
            <a:fld id="{29ECC1CC-036C-4749-BF55-3BFCE44B1B73}" type="slidenum">
              <a:rPr lang="en-US" smtClean="0"/>
              <a:pPr/>
              <a:t>5</a:t>
            </a:fld>
            <a:endParaRPr lang="en-US"/>
          </a:p>
        </p:txBody>
      </p:sp>
      <p:sp>
        <p:nvSpPr>
          <p:cNvPr id="3" name="AutoShape 2" descr="Image result for subconscious mind"/>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pic>
        <p:nvPicPr>
          <p:cNvPr id="3074" name="Picture 2" descr="Image result for two states of mind and bo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3838" y="1412692"/>
            <a:ext cx="4619500" cy="47433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902"/>
          <a:stretch/>
        </p:blipFill>
        <p:spPr bwMode="auto">
          <a:xfrm>
            <a:off x="7916125" y="178129"/>
            <a:ext cx="893090" cy="64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Related image"/>
          <p:cNvPicPr>
            <a:picLocks noChangeAspect="1" noChangeArrowheads="1"/>
          </p:cNvPicPr>
          <p:nvPr/>
        </p:nvPicPr>
        <p:blipFill rotWithShape="1">
          <a:blip r:embed="rId5">
            <a:extLst>
              <a:ext uri="{28A0092B-C50C-407E-A947-70E740481C1C}">
                <a14:useLocalDpi xmlns:a14="http://schemas.microsoft.com/office/drawing/2010/main" val="0"/>
              </a:ext>
            </a:extLst>
          </a:blip>
          <a:srcRect b="5001"/>
          <a:stretch/>
        </p:blipFill>
        <p:spPr bwMode="auto">
          <a:xfrm>
            <a:off x="551936" y="1412692"/>
            <a:ext cx="3545051" cy="454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1577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4811" y="334990"/>
            <a:ext cx="6413154" cy="710041"/>
          </a:xfrm>
        </p:spPr>
        <p:txBody>
          <a:bodyPr vert="horz" lIns="91440" tIns="45720" rIns="91440" bIns="45720" rtlCol="0" anchor="b">
            <a:noAutofit/>
          </a:bodyPr>
          <a:lstStyle/>
          <a:p>
            <a:pPr algn="ctr"/>
            <a:r>
              <a:rPr lang="en-GB" sz="3600" dirty="0" smtClean="0">
                <a:solidFill>
                  <a:schemeClr val="accent5">
                    <a:lumMod val="50000"/>
                  </a:schemeClr>
                </a:solidFill>
              </a:rPr>
              <a:t>Quantum atom </a:t>
            </a:r>
            <a:endParaRPr lang="en-GB" sz="3600" dirty="0">
              <a:solidFill>
                <a:schemeClr val="accent5">
                  <a:lumMod val="50000"/>
                </a:schemeClr>
              </a:solidFill>
            </a:endParaRPr>
          </a:p>
        </p:txBody>
      </p:sp>
      <p:sp>
        <p:nvSpPr>
          <p:cNvPr id="6" name="Slide Number Placeholder 5"/>
          <p:cNvSpPr>
            <a:spLocks noGrp="1"/>
          </p:cNvSpPr>
          <p:nvPr>
            <p:ph type="sldNum" sz="quarter" idx="12"/>
          </p:nvPr>
        </p:nvSpPr>
        <p:spPr/>
        <p:txBody>
          <a:bodyPr/>
          <a:lstStyle/>
          <a:p>
            <a:fld id="{29ECC1CC-036C-4749-BF55-3BFCE44B1B73}" type="slidenum">
              <a:rPr lang="en-US" smtClean="0"/>
              <a:pPr/>
              <a:t>6</a:t>
            </a:fld>
            <a:endParaRPr lang="en-US"/>
          </a:p>
        </p:txBody>
      </p:sp>
      <p:sp>
        <p:nvSpPr>
          <p:cNvPr id="3" name="AutoShape 2" descr="Image result for subconscious mind"/>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902"/>
          <a:stretch/>
        </p:blipFill>
        <p:spPr bwMode="auto">
          <a:xfrm>
            <a:off x="7916125" y="178129"/>
            <a:ext cx="893090" cy="64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324" y="1496291"/>
            <a:ext cx="4847773" cy="3912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a:spLocks noGrp="1"/>
          </p:cNvSpPr>
          <p:nvPr>
            <p:ph idx="1"/>
          </p:nvPr>
        </p:nvSpPr>
        <p:spPr>
          <a:xfrm>
            <a:off x="5249098" y="2137558"/>
            <a:ext cx="3170711" cy="3114738"/>
          </a:xfrm>
        </p:spPr>
        <p:txBody>
          <a:bodyPr>
            <a:noAutofit/>
          </a:bodyPr>
          <a:lstStyle/>
          <a:p>
            <a:pPr marL="400050" lvl="1" indent="0" algn="ctr">
              <a:buNone/>
            </a:pPr>
            <a:r>
              <a:rPr lang="en-US" sz="2000" dirty="0" smtClean="0">
                <a:solidFill>
                  <a:schemeClr val="tx1">
                    <a:lumMod val="85000"/>
                    <a:lumOff val="15000"/>
                  </a:schemeClr>
                </a:solidFill>
              </a:rPr>
              <a:t>Old school Newtonian version of the atom (material)</a:t>
            </a:r>
          </a:p>
          <a:p>
            <a:pPr marL="0" indent="0" algn="ctr">
              <a:buNone/>
            </a:pPr>
            <a:r>
              <a:rPr lang="en-US" sz="2000" dirty="0" smtClean="0">
                <a:solidFill>
                  <a:schemeClr val="tx1">
                    <a:lumMod val="85000"/>
                    <a:lumOff val="15000"/>
                  </a:schemeClr>
                </a:solidFill>
              </a:rPr>
              <a:t>    </a:t>
            </a:r>
            <a:endParaRPr lang="en-US" sz="2000" dirty="0">
              <a:solidFill>
                <a:schemeClr val="tx1">
                  <a:lumMod val="85000"/>
                  <a:lumOff val="15000"/>
                </a:schemeClr>
              </a:solidFill>
            </a:endParaRPr>
          </a:p>
          <a:p>
            <a:pPr marL="400050" lvl="1" indent="0" algn="ctr">
              <a:buNone/>
            </a:pPr>
            <a:r>
              <a:rPr lang="en-GB" sz="2000" dirty="0" smtClean="0"/>
              <a:t>New school quantum version of the atom </a:t>
            </a:r>
          </a:p>
          <a:p>
            <a:pPr marL="400050" lvl="1" indent="0" algn="ctr">
              <a:buNone/>
            </a:pPr>
            <a:r>
              <a:rPr lang="en-GB" sz="1600" dirty="0" smtClean="0"/>
              <a:t>99.9999999999999 energy</a:t>
            </a:r>
          </a:p>
          <a:p>
            <a:pPr marL="400050" lvl="1" indent="0" algn="ctr">
              <a:buNone/>
            </a:pPr>
            <a:r>
              <a:rPr lang="en-GB" sz="1600" dirty="0" smtClean="0"/>
              <a:t>0.00000000000001 material  </a:t>
            </a:r>
            <a:endParaRPr lang="en-US" sz="1600" dirty="0">
              <a:solidFill>
                <a:schemeClr val="tx1">
                  <a:lumMod val="85000"/>
                  <a:lumOff val="15000"/>
                </a:schemeClr>
              </a:solidFill>
            </a:endParaRPr>
          </a:p>
        </p:txBody>
      </p:sp>
    </p:spTree>
    <p:extLst>
      <p:ext uri="{BB962C8B-B14F-4D97-AF65-F5344CB8AC3E}">
        <p14:creationId xmlns:p14="http://schemas.microsoft.com/office/powerpoint/2010/main" val="2360153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ECC1CC-036C-4749-BF55-3BFCE44B1B73}" type="slidenum">
              <a:rPr lang="en-US" smtClean="0"/>
              <a:pPr/>
              <a:t>7</a:t>
            </a:fld>
            <a:endParaRPr lang="en-US"/>
          </a:p>
        </p:txBody>
      </p:sp>
      <p:sp>
        <p:nvSpPr>
          <p:cNvPr id="3" name="AutoShape 2" descr="Image result for subconscious mind"/>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sp>
        <p:nvSpPr>
          <p:cNvPr id="5" name="AutoShape 2" descr="Image result for the difference between coherent brain waves"/>
          <p:cNvSpPr>
            <a:spLocks noChangeAspect="1" noChangeArrowheads="1"/>
          </p:cNvSpPr>
          <p:nvPr/>
        </p:nvSpPr>
        <p:spPr bwMode="auto">
          <a:xfrm>
            <a:off x="9075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pic>
        <p:nvPicPr>
          <p:cNvPr id="7" name="Picture 2" descr="Image result for survival emotion vs elevated emotion frequen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65" y="931973"/>
            <a:ext cx="8003969" cy="52659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902"/>
          <a:stretch/>
        </p:blipFill>
        <p:spPr bwMode="auto">
          <a:xfrm>
            <a:off x="7916125" y="178129"/>
            <a:ext cx="893090" cy="64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168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ECC1CC-036C-4749-BF55-3BFCE44B1B73}" type="slidenum">
              <a:rPr lang="en-US" smtClean="0"/>
              <a:pPr/>
              <a:t>8</a:t>
            </a:fld>
            <a:endParaRPr lang="en-US"/>
          </a:p>
        </p:txBody>
      </p:sp>
      <p:sp>
        <p:nvSpPr>
          <p:cNvPr id="3" name="AutoShape 2" descr="Image result for subconscious mind"/>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sp>
        <p:nvSpPr>
          <p:cNvPr id="4" name="عنوان 3"/>
          <p:cNvSpPr>
            <a:spLocks noGrp="1"/>
          </p:cNvSpPr>
          <p:nvPr>
            <p:ph type="title"/>
          </p:nvPr>
        </p:nvSpPr>
        <p:spPr>
          <a:xfrm>
            <a:off x="463157" y="203807"/>
            <a:ext cx="7571468" cy="805608"/>
          </a:xfrm>
        </p:spPr>
        <p:txBody>
          <a:bodyPr vert="horz" lIns="91440" tIns="45720" rIns="91440" bIns="45720" rtlCol="0" anchor="b">
            <a:noAutofit/>
          </a:bodyPr>
          <a:lstStyle/>
          <a:p>
            <a:pPr algn="ctr"/>
            <a:r>
              <a:rPr lang="en-US" sz="3600" dirty="0">
                <a:solidFill>
                  <a:schemeClr val="accent5">
                    <a:lumMod val="50000"/>
                  </a:schemeClr>
                </a:solidFill>
              </a:rPr>
              <a:t>My thoughts create my reality </a:t>
            </a:r>
            <a:endParaRPr lang="ar-SY" sz="3600" dirty="0">
              <a:solidFill>
                <a:schemeClr val="accent5">
                  <a:lumMod val="50000"/>
                </a:schemeClr>
              </a:solidFill>
            </a:endParaRPr>
          </a:p>
        </p:txBody>
      </p:sp>
      <p:sp>
        <p:nvSpPr>
          <p:cNvPr id="7" name="Content Placeholder 2"/>
          <p:cNvSpPr>
            <a:spLocks noGrp="1"/>
          </p:cNvSpPr>
          <p:nvPr>
            <p:ph idx="1"/>
          </p:nvPr>
        </p:nvSpPr>
        <p:spPr>
          <a:xfrm>
            <a:off x="5438898" y="2755075"/>
            <a:ext cx="3170711" cy="3114738"/>
          </a:xfrm>
        </p:spPr>
        <p:txBody>
          <a:bodyPr>
            <a:noAutofit/>
          </a:bodyPr>
          <a:lstStyle/>
          <a:p>
            <a:pPr marL="400050" lvl="1" indent="0" algn="ctr">
              <a:buNone/>
            </a:pPr>
            <a:r>
              <a:rPr lang="en-US" sz="2000" dirty="0" smtClean="0">
                <a:solidFill>
                  <a:schemeClr val="tx1">
                    <a:lumMod val="85000"/>
                    <a:lumOff val="15000"/>
                  </a:schemeClr>
                </a:solidFill>
              </a:rPr>
              <a:t>Thinking produce chemicals </a:t>
            </a:r>
            <a:r>
              <a:rPr lang="en-GB" sz="2000" dirty="0" smtClean="0"/>
              <a:t>which </a:t>
            </a:r>
            <a:r>
              <a:rPr lang="en-GB" sz="2000" dirty="0"/>
              <a:t>makes us feel exactly the way we </a:t>
            </a:r>
            <a:r>
              <a:rPr lang="en-GB" sz="2000" dirty="0" smtClean="0"/>
              <a:t>think</a:t>
            </a:r>
            <a:r>
              <a:rPr lang="en-US" sz="2000" dirty="0" smtClean="0">
                <a:solidFill>
                  <a:schemeClr val="tx1">
                    <a:lumMod val="85000"/>
                    <a:lumOff val="15000"/>
                  </a:schemeClr>
                </a:solidFill>
              </a:rPr>
              <a:t> </a:t>
            </a:r>
          </a:p>
          <a:p>
            <a:pPr marL="0" indent="0" algn="ctr">
              <a:buNone/>
            </a:pPr>
            <a:r>
              <a:rPr lang="en-US" sz="2000" dirty="0" smtClean="0">
                <a:solidFill>
                  <a:schemeClr val="tx1">
                    <a:lumMod val="85000"/>
                    <a:lumOff val="15000"/>
                  </a:schemeClr>
                </a:solidFill>
              </a:rPr>
              <a:t>    </a:t>
            </a:r>
            <a:endParaRPr lang="en-US" sz="2000" dirty="0">
              <a:solidFill>
                <a:schemeClr val="tx1">
                  <a:lumMod val="85000"/>
                  <a:lumOff val="15000"/>
                </a:schemeClr>
              </a:solidFill>
            </a:endParaRPr>
          </a:p>
          <a:p>
            <a:pPr marL="400050" lvl="1" indent="0" algn="ctr">
              <a:buNone/>
            </a:pPr>
            <a:r>
              <a:rPr lang="en-GB" sz="2000" dirty="0"/>
              <a:t>once that happened we begin to feel the way we think</a:t>
            </a:r>
            <a:endParaRPr lang="en-US" sz="2000" dirty="0">
              <a:solidFill>
                <a:schemeClr val="tx1">
                  <a:lumMod val="85000"/>
                  <a:lumOff val="15000"/>
                </a:schemeClr>
              </a:solidFill>
            </a:endParaRPr>
          </a:p>
        </p:txBody>
      </p:sp>
      <p:pic>
        <p:nvPicPr>
          <p:cNvPr id="8"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46955" b="17019"/>
          <a:stretch/>
        </p:blipFill>
        <p:spPr bwMode="auto">
          <a:xfrm>
            <a:off x="1109557" y="1769423"/>
            <a:ext cx="3545570" cy="37120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t="23432" r="67900" b="51911"/>
          <a:stretch/>
        </p:blipFill>
        <p:spPr bwMode="auto">
          <a:xfrm>
            <a:off x="1653267" y="5566988"/>
            <a:ext cx="1638795" cy="84314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lated image"/>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30986" t="25685" r="52392" b="55562"/>
          <a:stretch/>
        </p:blipFill>
        <p:spPr bwMode="auto">
          <a:xfrm>
            <a:off x="3241351" y="5667928"/>
            <a:ext cx="848607" cy="6412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5902"/>
          <a:stretch/>
        </p:blipFill>
        <p:spPr bwMode="auto">
          <a:xfrm>
            <a:off x="7916125" y="178129"/>
            <a:ext cx="893090" cy="64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6962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9ECC1CC-036C-4749-BF55-3BFCE44B1B73}" type="slidenum">
              <a:rPr lang="en-US" smtClean="0"/>
              <a:pPr/>
              <a:t>9</a:t>
            </a:fld>
            <a:endParaRPr lang="en-US"/>
          </a:p>
        </p:txBody>
      </p:sp>
      <p:sp>
        <p:nvSpPr>
          <p:cNvPr id="3" name="AutoShape 2" descr="Image result for subconscious mind"/>
          <p:cNvSpPr>
            <a:spLocks noChangeAspect="1" noChangeArrowheads="1"/>
          </p:cNvSpPr>
          <p:nvPr/>
        </p:nvSpPr>
        <p:spPr bwMode="auto">
          <a:xfrm>
            <a:off x="8923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ar-SY"/>
          </a:p>
        </p:txBody>
      </p:sp>
      <p:sp>
        <p:nvSpPr>
          <p:cNvPr id="4" name="عنوان 3"/>
          <p:cNvSpPr>
            <a:spLocks noGrp="1"/>
          </p:cNvSpPr>
          <p:nvPr>
            <p:ph type="title"/>
          </p:nvPr>
        </p:nvSpPr>
        <p:spPr>
          <a:xfrm>
            <a:off x="463157" y="239432"/>
            <a:ext cx="7571468" cy="805608"/>
          </a:xfrm>
        </p:spPr>
        <p:txBody>
          <a:bodyPr vert="horz" lIns="91440" tIns="45720" rIns="91440" bIns="45720" rtlCol="0" anchor="b">
            <a:noAutofit/>
          </a:bodyPr>
          <a:lstStyle/>
          <a:p>
            <a:pPr algn="ctr"/>
            <a:r>
              <a:rPr lang="en-US" sz="3600" dirty="0" smtClean="0">
                <a:solidFill>
                  <a:schemeClr val="accent5">
                    <a:lumMod val="50000"/>
                  </a:schemeClr>
                </a:solidFill>
              </a:rPr>
              <a:t>The piano experiment </a:t>
            </a:r>
            <a:endParaRPr lang="ar-SY" sz="3600" dirty="0">
              <a:solidFill>
                <a:schemeClr val="accent5">
                  <a:lumMod val="50000"/>
                </a:schemeClr>
              </a:solidFill>
            </a:endParaRPr>
          </a:p>
        </p:txBody>
      </p:sp>
      <p:sp>
        <p:nvSpPr>
          <p:cNvPr id="7" name="Content Placeholder 2"/>
          <p:cNvSpPr>
            <a:spLocks noGrp="1"/>
          </p:cNvSpPr>
          <p:nvPr>
            <p:ph idx="1"/>
          </p:nvPr>
        </p:nvSpPr>
        <p:spPr>
          <a:xfrm>
            <a:off x="5391397" y="1686319"/>
            <a:ext cx="3396338" cy="3995611"/>
          </a:xfrm>
        </p:spPr>
        <p:txBody>
          <a:bodyPr>
            <a:noAutofit/>
          </a:bodyPr>
          <a:lstStyle/>
          <a:p>
            <a:pPr marL="400050" lvl="1" indent="0" algn="ctr">
              <a:buNone/>
            </a:pPr>
            <a:r>
              <a:rPr lang="en-US" sz="2000" dirty="0" smtClean="0">
                <a:solidFill>
                  <a:schemeClr val="tx1">
                    <a:lumMod val="85000"/>
                    <a:lumOff val="15000"/>
                  </a:schemeClr>
                </a:solidFill>
              </a:rPr>
              <a:t>Harvard Medical school </a:t>
            </a:r>
          </a:p>
          <a:p>
            <a:pPr marL="400050" lvl="1" indent="0" algn="ctr">
              <a:buNone/>
            </a:pPr>
            <a:r>
              <a:rPr lang="en-US" sz="2000" dirty="0" smtClean="0">
                <a:solidFill>
                  <a:schemeClr val="tx1">
                    <a:lumMod val="85000"/>
                    <a:lumOff val="15000"/>
                  </a:schemeClr>
                </a:solidFill>
              </a:rPr>
              <a:t>TMS test (how much of the motor cortex controlled the fingers movement)</a:t>
            </a:r>
          </a:p>
          <a:p>
            <a:pPr marL="400050" lvl="1" indent="0" algn="ctr">
              <a:buNone/>
            </a:pPr>
            <a:endParaRPr lang="en-US" sz="2000" dirty="0">
              <a:solidFill>
                <a:schemeClr val="tx1">
                  <a:lumMod val="85000"/>
                  <a:lumOff val="15000"/>
                </a:schemeClr>
              </a:solidFill>
            </a:endParaRPr>
          </a:p>
          <a:p>
            <a:pPr marL="400050" lvl="1" indent="0" algn="ctr">
              <a:buNone/>
            </a:pPr>
            <a:r>
              <a:rPr lang="en-US" sz="2000" dirty="0" smtClean="0">
                <a:solidFill>
                  <a:schemeClr val="tx1">
                    <a:lumMod val="85000"/>
                    <a:lumOff val="15000"/>
                  </a:schemeClr>
                </a:solidFill>
              </a:rPr>
              <a:t>Thought can alter the physical structure and function of gray matter  </a:t>
            </a:r>
          </a:p>
        </p:txBody>
      </p:sp>
      <p:pic>
        <p:nvPicPr>
          <p:cNvPr id="1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5902"/>
          <a:stretch/>
        </p:blipFill>
        <p:spPr bwMode="auto">
          <a:xfrm>
            <a:off x="7916125" y="178129"/>
            <a:ext cx="893090" cy="645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229" y="1473504"/>
            <a:ext cx="4462540" cy="4208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8251907"/>
      </p:ext>
    </p:extLst>
  </p:cSld>
  <p:clrMapOvr>
    <a:masterClrMapping/>
  </p:clrMapOvr>
  <p:timing>
    <p:tnLst>
      <p:par>
        <p:cTn id="1" dur="indefinite" restart="never" nodeType="tmRoot"/>
      </p:par>
    </p:tnLst>
  </p:timing>
</p:sld>
</file>

<file path=ppt/theme/theme1.xml><?xml version="1.0" encoding="utf-8"?>
<a:theme xmlns:a="http://schemas.openxmlformats.org/drawingml/2006/main" name="ENQA_template">
  <a:themeElements>
    <a:clrScheme name="ENQA">
      <a:dk1>
        <a:sysClr val="windowText" lastClr="000000"/>
      </a:dk1>
      <a:lt1>
        <a:sysClr val="window" lastClr="FFFFFF"/>
      </a:lt1>
      <a:dk2>
        <a:srgbClr val="1F497D"/>
      </a:dk2>
      <a:lt2>
        <a:srgbClr val="FFFFFF"/>
      </a:lt2>
      <a:accent1>
        <a:srgbClr val="0093B3"/>
      </a:accent1>
      <a:accent2>
        <a:srgbClr val="C02A4D"/>
      </a:accent2>
      <a:accent3>
        <a:srgbClr val="9BBB59"/>
      </a:accent3>
      <a:accent4>
        <a:srgbClr val="8064A2"/>
      </a:accent4>
      <a:accent5>
        <a:srgbClr val="2BACE4"/>
      </a:accent5>
      <a:accent6>
        <a:srgbClr val="F79646"/>
      </a:accent6>
      <a:hlink>
        <a:srgbClr val="0093B3"/>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7444</TotalTime>
  <Words>509</Words>
  <Application>Microsoft Office PowerPoint</Application>
  <PresentationFormat>عرض على الشاشة (3:4)‏</PresentationFormat>
  <Paragraphs>105</Paragraphs>
  <Slides>16</Slides>
  <Notes>16</Notes>
  <HiddenSlides>0</HiddenSlides>
  <MMClips>0</MMClips>
  <ScaleCrop>false</ScaleCrop>
  <HeadingPairs>
    <vt:vector size="4" baseType="variant">
      <vt:variant>
        <vt:lpstr>نسق</vt:lpstr>
      </vt:variant>
      <vt:variant>
        <vt:i4>1</vt:i4>
      </vt:variant>
      <vt:variant>
        <vt:lpstr>عناوين الشرائح</vt:lpstr>
      </vt:variant>
      <vt:variant>
        <vt:i4>16</vt:i4>
      </vt:variant>
    </vt:vector>
  </HeadingPairs>
  <TitlesOfParts>
    <vt:vector size="17" baseType="lpstr">
      <vt:lpstr>ENQA_template</vt:lpstr>
      <vt:lpstr>New Perspectives on Health Can the mind heal the body?</vt:lpstr>
      <vt:lpstr>Brain vs Mind </vt:lpstr>
      <vt:lpstr>Composition of the mind</vt:lpstr>
      <vt:lpstr>Emotional vs rational thinking</vt:lpstr>
      <vt:lpstr>The two states of mind &amp; body</vt:lpstr>
      <vt:lpstr>Quantum atom </vt:lpstr>
      <vt:lpstr>عرض تقديمي في PowerPoint</vt:lpstr>
      <vt:lpstr>My thoughts create my reality </vt:lpstr>
      <vt:lpstr>The piano experiment </vt:lpstr>
      <vt:lpstr>Scientific data </vt:lpstr>
      <vt:lpstr>Can the mind heal the body </vt:lpstr>
      <vt:lpstr>Neuroplasticity </vt:lpstr>
      <vt:lpstr>عرض تقديمي في PowerPoint</vt:lpstr>
      <vt:lpstr>Brain training </vt:lpstr>
      <vt:lpstr>Write your own prescription </vt:lpstr>
      <vt:lpstr>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Eija Vierimaa</dc:creator>
  <cp:lastModifiedBy>Touhama</cp:lastModifiedBy>
  <cp:revision>527</cp:revision>
  <cp:lastPrinted>2018-02-19T09:57:58Z</cp:lastPrinted>
  <dcterms:created xsi:type="dcterms:W3CDTF">2012-05-20T13:21:58Z</dcterms:created>
  <dcterms:modified xsi:type="dcterms:W3CDTF">2021-04-11T06:38:55Z</dcterms:modified>
</cp:coreProperties>
</file>