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2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3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4.xml" ContentType="application/vnd.openxmlformats-officedocument.presentationml.comment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3" r:id="rId2"/>
    <p:sldId id="264" r:id="rId3"/>
    <p:sldId id="265" r:id="rId4"/>
    <p:sldId id="271" r:id="rId5"/>
    <p:sldId id="266" r:id="rId6"/>
    <p:sldId id="267" r:id="rId7"/>
    <p:sldId id="268" r:id="rId8"/>
    <p:sldId id="272" r:id="rId9"/>
    <p:sldId id="269" r:id="rId10"/>
    <p:sldId id="270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1T05:16:54.059" idx="2">
    <p:pos x="5333" y="3362"/>
    <p:text>تتواجد على الانترنت</p:text>
    <p:extLst>
      <p:ext uri="{C676402C-5697-4E1C-873F-D02D1690AC5C}">
        <p15:threadingInfo xmlns:p15="http://schemas.microsoft.com/office/powerpoint/2012/main" timeZoneBias="-180"/>
      </p:ext>
    </p:extLst>
  </p:cm>
  <p:cm authorId="1" dt="2015-07-11T05:17:55.658" idx="3">
    <p:pos x="5333" y="3498"/>
    <p:text>تفيد الأشخاص زائدي الوزن.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1T05:24:28.082" idx="4">
    <p:pos x="6933" y="384"/>
    <p:text>50% من خسارة الوزن عبارة عن سوائل فقط</p:text>
    <p:extLst>
      <p:ext uri="{C676402C-5697-4E1C-873F-D02D1690AC5C}">
        <p15:threadingInfo xmlns:p15="http://schemas.microsoft.com/office/powerpoint/2012/main" timeZoneBias="-180"/>
      </p:ext>
    </p:extLst>
  </p:cm>
  <p:cm authorId="1" dt="2015-07-11T05:25:40.377" idx="5">
    <p:pos x="6933" y="520"/>
    <p:text>ممكن أن يؤدي لقهم عصبي.</p:text>
    <p:extLst>
      <p:ext uri="{C676402C-5697-4E1C-873F-D02D1690AC5C}">
        <p15:threadingInfo xmlns:p15="http://schemas.microsoft.com/office/powerpoint/2012/main" timeZoneBias="-180">
          <p15:parentCm authorId="1" idx="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1T14:37:01.508" idx="6">
    <p:pos x="7242" y="1762"/>
    <p:text>التدبير الدوائي يكون بالمشاركة مع الحمية والنشاط الرياضي.وتحت اشراف طبي.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1T15:45:46.745" idx="7">
    <p:pos x="7186" y="450"/>
    <p:text>وجدت لمجاراة المتطلبات الزائدة للمرضى في الحصول على نتائج سريعة خلال وقت قصير.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580AE-4B0F-41AF-BB2E-4127B645491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B5D75638-510C-436B-88F5-8972D30F9CC8}">
      <dgm:prSet phldrT="[نص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Y" sz="2400" dirty="0"/>
            <a:t>الدهون المخزنة في الجسم </a:t>
          </a:r>
        </a:p>
      </dgm:t>
    </dgm:pt>
    <dgm:pt modelId="{C31D07C9-485A-4E95-80FA-A42A0597A64B}" type="parTrans" cxnId="{A5843FBB-F470-4AF4-B791-9E76137322D7}">
      <dgm:prSet/>
      <dgm:spPr/>
      <dgm:t>
        <a:bodyPr/>
        <a:lstStyle/>
        <a:p>
          <a:pPr rtl="1"/>
          <a:endParaRPr lang="ar-SY"/>
        </a:p>
      </dgm:t>
    </dgm:pt>
    <dgm:pt modelId="{14D8AB51-FF74-48BD-8976-000FE4F3A171}" type="sibTrans" cxnId="{A5843FBB-F470-4AF4-B791-9E76137322D7}">
      <dgm:prSet/>
      <dgm:spPr/>
      <dgm:t>
        <a:bodyPr/>
        <a:lstStyle/>
        <a:p>
          <a:pPr rtl="1"/>
          <a:endParaRPr lang="ar-SY"/>
        </a:p>
      </dgm:t>
    </dgm:pt>
    <dgm:pt modelId="{9EA793F8-E19B-41DC-9C35-5D2469EFF36D}">
      <dgm:prSet phldrT="[نص]"/>
      <dgm:spPr/>
      <dgm:t>
        <a:bodyPr/>
        <a:lstStyle/>
        <a:p>
          <a:pPr rtl="1"/>
          <a:r>
            <a:rPr lang="ar-SY" dirty="0"/>
            <a:t> </a:t>
          </a:r>
        </a:p>
      </dgm:t>
    </dgm:pt>
    <dgm:pt modelId="{A18F3A5C-88C5-4EEB-8DED-26598D0F4338}" type="sibTrans" cxnId="{336F04A7-8E65-403D-A70A-A1F7803971D9}">
      <dgm:prSet/>
      <dgm:spPr/>
      <dgm:t>
        <a:bodyPr/>
        <a:lstStyle/>
        <a:p>
          <a:pPr rtl="1"/>
          <a:endParaRPr lang="ar-SY"/>
        </a:p>
      </dgm:t>
    </dgm:pt>
    <dgm:pt modelId="{D650475B-3942-491B-BB6C-F11EE67A6766}" type="parTrans" cxnId="{336F04A7-8E65-403D-A70A-A1F7803971D9}">
      <dgm:prSet/>
      <dgm:spPr/>
      <dgm:t>
        <a:bodyPr/>
        <a:lstStyle/>
        <a:p>
          <a:pPr rtl="1"/>
          <a:endParaRPr lang="ar-SY"/>
        </a:p>
      </dgm:t>
    </dgm:pt>
    <dgm:pt modelId="{37409C82-C29B-4001-94B2-C326D3CADA74}" type="pres">
      <dgm:prSet presAssocID="{76A580AE-4B0F-41AF-BB2E-4127B6454910}" presName="Name0" presStyleCnt="0">
        <dgm:presLayoutVars>
          <dgm:dir/>
          <dgm:animOne val="branch"/>
          <dgm:animLvl val="lvl"/>
        </dgm:presLayoutVars>
      </dgm:prSet>
      <dgm:spPr/>
    </dgm:pt>
    <dgm:pt modelId="{691E4B2E-C81E-4CDD-BBA3-01BB24EB2E08}" type="pres">
      <dgm:prSet presAssocID="{9EA793F8-E19B-41DC-9C35-5D2469EFF36D}" presName="chaos" presStyleCnt="0"/>
      <dgm:spPr/>
    </dgm:pt>
    <dgm:pt modelId="{28ECBB01-FC5D-4E1B-82E5-A4F9964D3E74}" type="pres">
      <dgm:prSet presAssocID="{9EA793F8-E19B-41DC-9C35-5D2469EFF36D}" presName="parTx1" presStyleLbl="revTx" presStyleIdx="0" presStyleCnt="1"/>
      <dgm:spPr/>
    </dgm:pt>
    <dgm:pt modelId="{8079E09D-D2BD-44AD-AC1F-1F4D46A0E943}" type="pres">
      <dgm:prSet presAssocID="{9EA793F8-E19B-41DC-9C35-5D2469EFF36D}" presName="c1" presStyleLbl="node1" presStyleIdx="0" presStyleCnt="19"/>
      <dgm:spPr/>
    </dgm:pt>
    <dgm:pt modelId="{D431BEFD-BC30-47A2-8798-F312C29EC91A}" type="pres">
      <dgm:prSet presAssocID="{9EA793F8-E19B-41DC-9C35-5D2469EFF36D}" presName="c2" presStyleLbl="node1" presStyleIdx="1" presStyleCnt="1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8BF8FC82-F8F5-49D6-AFA4-8769A2536239}" type="pres">
      <dgm:prSet presAssocID="{9EA793F8-E19B-41DC-9C35-5D2469EFF36D}" presName="c3" presStyleLbl="node1" presStyleIdx="2" presStyleCnt="19"/>
      <dgm:spPr/>
    </dgm:pt>
    <dgm:pt modelId="{D8ABB3E6-50C7-45D1-BD5A-1546422D5254}" type="pres">
      <dgm:prSet presAssocID="{9EA793F8-E19B-41DC-9C35-5D2469EFF36D}" presName="c4" presStyleLbl="node1" presStyleIdx="3" presStyleCnt="19"/>
      <dgm:spPr/>
    </dgm:pt>
    <dgm:pt modelId="{69F75A00-7D58-443D-95C9-1E92A3115B65}" type="pres">
      <dgm:prSet presAssocID="{9EA793F8-E19B-41DC-9C35-5D2469EFF36D}" presName="c5" presStyleLbl="node1" presStyleIdx="4" presStyleCnt="19"/>
      <dgm:spPr/>
    </dgm:pt>
    <dgm:pt modelId="{F8283323-203C-4C61-9F7B-EB70DD3588E6}" type="pres">
      <dgm:prSet presAssocID="{9EA793F8-E19B-41DC-9C35-5D2469EFF36D}" presName="c6" presStyleLbl="node1" presStyleIdx="5" presStyleCnt="19"/>
      <dgm:spPr/>
    </dgm:pt>
    <dgm:pt modelId="{5303D04A-8CF2-42C8-93EC-EA55CE269EC8}" type="pres">
      <dgm:prSet presAssocID="{9EA793F8-E19B-41DC-9C35-5D2469EFF36D}" presName="c7" presStyleLbl="node1" presStyleIdx="6" presStyleCnt="1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F90703AC-EE54-4127-B4D5-3771440917C8}" type="pres">
      <dgm:prSet presAssocID="{9EA793F8-E19B-41DC-9C35-5D2469EFF36D}" presName="c8" presStyleLbl="node1" presStyleIdx="7" presStyleCnt="19"/>
      <dgm:spPr/>
    </dgm:pt>
    <dgm:pt modelId="{F2B92FA6-075D-4F85-B8F9-1B1A28C6D455}" type="pres">
      <dgm:prSet presAssocID="{9EA793F8-E19B-41DC-9C35-5D2469EFF36D}" presName="c9" presStyleLbl="node1" presStyleIdx="8" presStyleCnt="19"/>
      <dgm:spPr/>
    </dgm:pt>
    <dgm:pt modelId="{47C6E5AB-EE84-4EC1-927A-490389D1CE9F}" type="pres">
      <dgm:prSet presAssocID="{9EA793F8-E19B-41DC-9C35-5D2469EFF36D}" presName="c10" presStyleLbl="node1" presStyleIdx="9" presStyleCnt="1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5CDF17FC-819A-4F49-B88C-D018B55AEBB3}" type="pres">
      <dgm:prSet presAssocID="{9EA793F8-E19B-41DC-9C35-5D2469EFF36D}" presName="c11" presStyleLbl="node1" presStyleIdx="10" presStyleCnt="19"/>
      <dgm:spPr/>
    </dgm:pt>
    <dgm:pt modelId="{DFC1B1C2-59D5-4AD2-BEC0-18599A5F8300}" type="pres">
      <dgm:prSet presAssocID="{9EA793F8-E19B-41DC-9C35-5D2469EFF36D}" presName="c12" presStyleLbl="node1" presStyleIdx="11" presStyleCnt="19"/>
      <dgm:spPr/>
    </dgm:pt>
    <dgm:pt modelId="{E2C5DB88-110F-43EC-9B11-3F0AC4093C6F}" type="pres">
      <dgm:prSet presAssocID="{9EA793F8-E19B-41DC-9C35-5D2469EFF36D}" presName="c13" presStyleLbl="node1" presStyleIdx="12" presStyleCnt="19"/>
      <dgm:spPr/>
    </dgm:pt>
    <dgm:pt modelId="{BF631AC9-A6CD-4CB5-9066-C9044EC83243}" type="pres">
      <dgm:prSet presAssocID="{9EA793F8-E19B-41DC-9C35-5D2469EFF36D}" presName="c14" presStyleLbl="node1" presStyleIdx="13" presStyleCnt="19"/>
      <dgm:spPr/>
    </dgm:pt>
    <dgm:pt modelId="{579BE5F2-96AD-4A9B-AF4F-987FD0301E44}" type="pres">
      <dgm:prSet presAssocID="{9EA793F8-E19B-41DC-9C35-5D2469EFF36D}" presName="c15" presStyleLbl="node1" presStyleIdx="14" presStyleCnt="19"/>
      <dgm:spPr/>
    </dgm:pt>
    <dgm:pt modelId="{C08C3FCA-31BD-46EB-8C8D-3E51DED573A5}" type="pres">
      <dgm:prSet presAssocID="{9EA793F8-E19B-41DC-9C35-5D2469EFF36D}" presName="c16" presStyleLbl="node1" presStyleIdx="15" presStyleCnt="19"/>
      <dgm:spPr/>
    </dgm:pt>
    <dgm:pt modelId="{2B913BA7-BF7F-4E17-A933-2EC75296D2B3}" type="pres">
      <dgm:prSet presAssocID="{9EA793F8-E19B-41DC-9C35-5D2469EFF36D}" presName="c17" presStyleLbl="node1" presStyleIdx="16" presStyleCnt="19"/>
      <dgm:spPr/>
    </dgm:pt>
    <dgm:pt modelId="{50A78E0E-ACEA-4C03-8FE4-6F36CF38A6F3}" type="pres">
      <dgm:prSet presAssocID="{9EA793F8-E19B-41DC-9C35-5D2469EFF36D}" presName="c18" presStyleLbl="node1" presStyleIdx="17" presStyleCnt="19"/>
      <dgm:spPr/>
    </dgm:pt>
    <dgm:pt modelId="{3114F72C-03BD-4575-9838-010C5DFCCF3A}" type="pres">
      <dgm:prSet presAssocID="{A18F3A5C-88C5-4EEB-8DED-26598D0F4338}" presName="chevronComposite1" presStyleCnt="0"/>
      <dgm:spPr/>
    </dgm:pt>
    <dgm:pt modelId="{FEA9930D-91A7-4AF4-B529-A8B6327789A1}" type="pres">
      <dgm:prSet presAssocID="{A18F3A5C-88C5-4EEB-8DED-26598D0F4338}" presName="chevron1" presStyleLbl="sibTrans2D1" presStyleIdx="0" presStyleCnt="2" custScaleY="39307"/>
      <dgm:spPr/>
    </dgm:pt>
    <dgm:pt modelId="{8D3BA281-61EA-4544-AD29-16AB4E4BF29F}" type="pres">
      <dgm:prSet presAssocID="{A18F3A5C-88C5-4EEB-8DED-26598D0F4338}" presName="spChevron1" presStyleCnt="0"/>
      <dgm:spPr/>
    </dgm:pt>
    <dgm:pt modelId="{690EB708-C0B3-492C-B8A2-11996FF006CE}" type="pres">
      <dgm:prSet presAssocID="{A18F3A5C-88C5-4EEB-8DED-26598D0F4338}" presName="overlap" presStyleCnt="0"/>
      <dgm:spPr/>
    </dgm:pt>
    <dgm:pt modelId="{81E56A20-2EA7-49D7-BA53-259EF5AC0F85}" type="pres">
      <dgm:prSet presAssocID="{A18F3A5C-88C5-4EEB-8DED-26598D0F4338}" presName="chevronComposite2" presStyleCnt="0"/>
      <dgm:spPr/>
    </dgm:pt>
    <dgm:pt modelId="{45975541-0FA9-4609-80CC-805A0C273611}" type="pres">
      <dgm:prSet presAssocID="{A18F3A5C-88C5-4EEB-8DED-26598D0F4338}" presName="chevron2" presStyleLbl="sibTrans2D1" presStyleIdx="1" presStyleCnt="2" custScaleY="35573"/>
      <dgm:spPr/>
    </dgm:pt>
    <dgm:pt modelId="{4C12663F-CACB-42A9-82A9-33AC55B6C7AD}" type="pres">
      <dgm:prSet presAssocID="{A18F3A5C-88C5-4EEB-8DED-26598D0F4338}" presName="spChevron2" presStyleCnt="0"/>
      <dgm:spPr/>
    </dgm:pt>
    <dgm:pt modelId="{E5E99CDB-E9D5-4E47-BFDC-2EA1A8DE9633}" type="pres">
      <dgm:prSet presAssocID="{B5D75638-510C-436B-88F5-8972D30F9CC8}" presName="last" presStyleCnt="0"/>
      <dgm:spPr/>
    </dgm:pt>
    <dgm:pt modelId="{8682A12F-73C0-4921-96A2-F2315AD5CB2C}" type="pres">
      <dgm:prSet presAssocID="{B5D75638-510C-436B-88F5-8972D30F9CC8}" presName="circleTx" presStyleLbl="node1" presStyleIdx="18" presStyleCnt="19"/>
      <dgm:spPr/>
    </dgm:pt>
    <dgm:pt modelId="{05C6F114-CB72-4E58-8092-D6DC99253139}" type="pres">
      <dgm:prSet presAssocID="{B5D75638-510C-436B-88F5-8972D30F9CC8}" presName="spN" presStyleCnt="0"/>
      <dgm:spPr/>
    </dgm:pt>
  </dgm:ptLst>
  <dgm:cxnLst>
    <dgm:cxn modelId="{FF332B0A-B94D-4195-865F-967592386685}" type="presOf" srcId="{76A580AE-4B0F-41AF-BB2E-4127B6454910}" destId="{37409C82-C29B-4001-94B2-C326D3CADA74}" srcOrd="0" destOrd="0" presId="urn:microsoft.com/office/officeart/2009/3/layout/RandomtoResultProcess"/>
    <dgm:cxn modelId="{68F1812B-A1A8-4C6C-BE1E-446549622479}" type="presOf" srcId="{9EA793F8-E19B-41DC-9C35-5D2469EFF36D}" destId="{28ECBB01-FC5D-4E1B-82E5-A4F9964D3E74}" srcOrd="0" destOrd="0" presId="urn:microsoft.com/office/officeart/2009/3/layout/RandomtoResultProcess"/>
    <dgm:cxn modelId="{336F04A7-8E65-403D-A70A-A1F7803971D9}" srcId="{76A580AE-4B0F-41AF-BB2E-4127B6454910}" destId="{9EA793F8-E19B-41DC-9C35-5D2469EFF36D}" srcOrd="0" destOrd="0" parTransId="{D650475B-3942-491B-BB6C-F11EE67A6766}" sibTransId="{A18F3A5C-88C5-4EEB-8DED-26598D0F4338}"/>
    <dgm:cxn modelId="{A5843FBB-F470-4AF4-B791-9E76137322D7}" srcId="{76A580AE-4B0F-41AF-BB2E-4127B6454910}" destId="{B5D75638-510C-436B-88F5-8972D30F9CC8}" srcOrd="1" destOrd="0" parTransId="{C31D07C9-485A-4E95-80FA-A42A0597A64B}" sibTransId="{14D8AB51-FF74-48BD-8976-000FE4F3A171}"/>
    <dgm:cxn modelId="{1A6869F7-64F9-4A75-AEDB-335D96A1E07B}" type="presOf" srcId="{B5D75638-510C-436B-88F5-8972D30F9CC8}" destId="{8682A12F-73C0-4921-96A2-F2315AD5CB2C}" srcOrd="0" destOrd="0" presId="urn:microsoft.com/office/officeart/2009/3/layout/RandomtoResultProcess"/>
    <dgm:cxn modelId="{D9513FEB-015F-4962-B698-82008729D34C}" type="presParOf" srcId="{37409C82-C29B-4001-94B2-C326D3CADA74}" destId="{691E4B2E-C81E-4CDD-BBA3-01BB24EB2E08}" srcOrd="0" destOrd="0" presId="urn:microsoft.com/office/officeart/2009/3/layout/RandomtoResultProcess"/>
    <dgm:cxn modelId="{8B132732-5DE6-4F10-8B1F-C8ED9A011615}" type="presParOf" srcId="{691E4B2E-C81E-4CDD-BBA3-01BB24EB2E08}" destId="{28ECBB01-FC5D-4E1B-82E5-A4F9964D3E74}" srcOrd="0" destOrd="0" presId="urn:microsoft.com/office/officeart/2009/3/layout/RandomtoResultProcess"/>
    <dgm:cxn modelId="{EE76A2FC-5986-48C8-A19F-B6D800D6CC65}" type="presParOf" srcId="{691E4B2E-C81E-4CDD-BBA3-01BB24EB2E08}" destId="{8079E09D-D2BD-44AD-AC1F-1F4D46A0E943}" srcOrd="1" destOrd="0" presId="urn:microsoft.com/office/officeart/2009/3/layout/RandomtoResultProcess"/>
    <dgm:cxn modelId="{C4F78B9A-D5DC-4D60-8D88-028A9300D711}" type="presParOf" srcId="{691E4B2E-C81E-4CDD-BBA3-01BB24EB2E08}" destId="{D431BEFD-BC30-47A2-8798-F312C29EC91A}" srcOrd="2" destOrd="0" presId="urn:microsoft.com/office/officeart/2009/3/layout/RandomtoResultProcess"/>
    <dgm:cxn modelId="{5982CEE9-F4FF-42AA-916E-9DCB85E0E049}" type="presParOf" srcId="{691E4B2E-C81E-4CDD-BBA3-01BB24EB2E08}" destId="{8BF8FC82-F8F5-49D6-AFA4-8769A2536239}" srcOrd="3" destOrd="0" presId="urn:microsoft.com/office/officeart/2009/3/layout/RandomtoResultProcess"/>
    <dgm:cxn modelId="{C3F33FD6-B9F8-417F-821C-49950F529A05}" type="presParOf" srcId="{691E4B2E-C81E-4CDD-BBA3-01BB24EB2E08}" destId="{D8ABB3E6-50C7-45D1-BD5A-1546422D5254}" srcOrd="4" destOrd="0" presId="urn:microsoft.com/office/officeart/2009/3/layout/RandomtoResultProcess"/>
    <dgm:cxn modelId="{2426D6DA-9406-4295-825D-CD097890AFAC}" type="presParOf" srcId="{691E4B2E-C81E-4CDD-BBA3-01BB24EB2E08}" destId="{69F75A00-7D58-443D-95C9-1E92A3115B65}" srcOrd="5" destOrd="0" presId="urn:microsoft.com/office/officeart/2009/3/layout/RandomtoResultProcess"/>
    <dgm:cxn modelId="{A5D966F0-B691-487E-B167-1B8CE61BE6DF}" type="presParOf" srcId="{691E4B2E-C81E-4CDD-BBA3-01BB24EB2E08}" destId="{F8283323-203C-4C61-9F7B-EB70DD3588E6}" srcOrd="6" destOrd="0" presId="urn:microsoft.com/office/officeart/2009/3/layout/RandomtoResultProcess"/>
    <dgm:cxn modelId="{29304670-0D06-49BB-907A-0512F430D62B}" type="presParOf" srcId="{691E4B2E-C81E-4CDD-BBA3-01BB24EB2E08}" destId="{5303D04A-8CF2-42C8-93EC-EA55CE269EC8}" srcOrd="7" destOrd="0" presId="urn:microsoft.com/office/officeart/2009/3/layout/RandomtoResultProcess"/>
    <dgm:cxn modelId="{D8247047-125E-4A59-8A80-C50C189B352F}" type="presParOf" srcId="{691E4B2E-C81E-4CDD-BBA3-01BB24EB2E08}" destId="{F90703AC-EE54-4127-B4D5-3771440917C8}" srcOrd="8" destOrd="0" presId="urn:microsoft.com/office/officeart/2009/3/layout/RandomtoResultProcess"/>
    <dgm:cxn modelId="{19035018-EE4F-43B1-B817-F779FC1664E2}" type="presParOf" srcId="{691E4B2E-C81E-4CDD-BBA3-01BB24EB2E08}" destId="{F2B92FA6-075D-4F85-B8F9-1B1A28C6D455}" srcOrd="9" destOrd="0" presId="urn:microsoft.com/office/officeart/2009/3/layout/RandomtoResultProcess"/>
    <dgm:cxn modelId="{82B553ED-B42F-410A-BE69-DF0595D06EC5}" type="presParOf" srcId="{691E4B2E-C81E-4CDD-BBA3-01BB24EB2E08}" destId="{47C6E5AB-EE84-4EC1-927A-490389D1CE9F}" srcOrd="10" destOrd="0" presId="urn:microsoft.com/office/officeart/2009/3/layout/RandomtoResultProcess"/>
    <dgm:cxn modelId="{8639B3B6-C267-47D6-ABF5-AD1788403E8B}" type="presParOf" srcId="{691E4B2E-C81E-4CDD-BBA3-01BB24EB2E08}" destId="{5CDF17FC-819A-4F49-B88C-D018B55AEBB3}" srcOrd="11" destOrd="0" presId="urn:microsoft.com/office/officeart/2009/3/layout/RandomtoResultProcess"/>
    <dgm:cxn modelId="{C44BF8E4-E0EC-44A6-A07D-DB8FB42B7B4E}" type="presParOf" srcId="{691E4B2E-C81E-4CDD-BBA3-01BB24EB2E08}" destId="{DFC1B1C2-59D5-4AD2-BEC0-18599A5F8300}" srcOrd="12" destOrd="0" presId="urn:microsoft.com/office/officeart/2009/3/layout/RandomtoResultProcess"/>
    <dgm:cxn modelId="{C105C6FC-57F9-4AAF-9D8C-B8E680259831}" type="presParOf" srcId="{691E4B2E-C81E-4CDD-BBA3-01BB24EB2E08}" destId="{E2C5DB88-110F-43EC-9B11-3F0AC4093C6F}" srcOrd="13" destOrd="0" presId="urn:microsoft.com/office/officeart/2009/3/layout/RandomtoResultProcess"/>
    <dgm:cxn modelId="{7AA1A4D8-3F57-489F-89C8-D0F25A80F066}" type="presParOf" srcId="{691E4B2E-C81E-4CDD-BBA3-01BB24EB2E08}" destId="{BF631AC9-A6CD-4CB5-9066-C9044EC83243}" srcOrd="14" destOrd="0" presId="urn:microsoft.com/office/officeart/2009/3/layout/RandomtoResultProcess"/>
    <dgm:cxn modelId="{94611E46-6221-4DA9-BA2A-710BD279256C}" type="presParOf" srcId="{691E4B2E-C81E-4CDD-BBA3-01BB24EB2E08}" destId="{579BE5F2-96AD-4A9B-AF4F-987FD0301E44}" srcOrd="15" destOrd="0" presId="urn:microsoft.com/office/officeart/2009/3/layout/RandomtoResultProcess"/>
    <dgm:cxn modelId="{02F1CFDD-719C-4A4C-80D7-0B2D9A221667}" type="presParOf" srcId="{691E4B2E-C81E-4CDD-BBA3-01BB24EB2E08}" destId="{C08C3FCA-31BD-46EB-8C8D-3E51DED573A5}" srcOrd="16" destOrd="0" presId="urn:microsoft.com/office/officeart/2009/3/layout/RandomtoResultProcess"/>
    <dgm:cxn modelId="{C4E9FF6D-F51E-4F52-B60A-7CF0648520E0}" type="presParOf" srcId="{691E4B2E-C81E-4CDD-BBA3-01BB24EB2E08}" destId="{2B913BA7-BF7F-4E17-A933-2EC75296D2B3}" srcOrd="17" destOrd="0" presId="urn:microsoft.com/office/officeart/2009/3/layout/RandomtoResultProcess"/>
    <dgm:cxn modelId="{CD8B6597-2B75-4C51-96AC-172002547877}" type="presParOf" srcId="{691E4B2E-C81E-4CDD-BBA3-01BB24EB2E08}" destId="{50A78E0E-ACEA-4C03-8FE4-6F36CF38A6F3}" srcOrd="18" destOrd="0" presId="urn:microsoft.com/office/officeart/2009/3/layout/RandomtoResultProcess"/>
    <dgm:cxn modelId="{72B52657-4FD7-4602-B781-3DC46522ECA8}" type="presParOf" srcId="{37409C82-C29B-4001-94B2-C326D3CADA74}" destId="{3114F72C-03BD-4575-9838-010C5DFCCF3A}" srcOrd="1" destOrd="0" presId="urn:microsoft.com/office/officeart/2009/3/layout/RandomtoResultProcess"/>
    <dgm:cxn modelId="{74B9C2C8-5FB7-4B01-B4D3-A632E90AEF29}" type="presParOf" srcId="{3114F72C-03BD-4575-9838-010C5DFCCF3A}" destId="{FEA9930D-91A7-4AF4-B529-A8B6327789A1}" srcOrd="0" destOrd="0" presId="urn:microsoft.com/office/officeart/2009/3/layout/RandomtoResultProcess"/>
    <dgm:cxn modelId="{4C0AE2D9-A645-4025-81DB-E719020B0E0D}" type="presParOf" srcId="{3114F72C-03BD-4575-9838-010C5DFCCF3A}" destId="{8D3BA281-61EA-4544-AD29-16AB4E4BF29F}" srcOrd="1" destOrd="0" presId="urn:microsoft.com/office/officeart/2009/3/layout/RandomtoResultProcess"/>
    <dgm:cxn modelId="{1347E8CB-EEE8-47E2-9DE8-D29EB5F2D837}" type="presParOf" srcId="{37409C82-C29B-4001-94B2-C326D3CADA74}" destId="{690EB708-C0B3-492C-B8A2-11996FF006CE}" srcOrd="2" destOrd="0" presId="urn:microsoft.com/office/officeart/2009/3/layout/RandomtoResultProcess"/>
    <dgm:cxn modelId="{3B8A366D-29F4-4F1C-9516-15A1B5EB4800}" type="presParOf" srcId="{37409C82-C29B-4001-94B2-C326D3CADA74}" destId="{81E56A20-2EA7-49D7-BA53-259EF5AC0F85}" srcOrd="3" destOrd="0" presId="urn:microsoft.com/office/officeart/2009/3/layout/RandomtoResultProcess"/>
    <dgm:cxn modelId="{72BE5DD2-5A47-4088-B4DD-C77D2BC96079}" type="presParOf" srcId="{81E56A20-2EA7-49D7-BA53-259EF5AC0F85}" destId="{45975541-0FA9-4609-80CC-805A0C273611}" srcOrd="0" destOrd="0" presId="urn:microsoft.com/office/officeart/2009/3/layout/RandomtoResultProcess"/>
    <dgm:cxn modelId="{9A138C96-DDF1-4488-83AD-A885FA677ACD}" type="presParOf" srcId="{81E56A20-2EA7-49D7-BA53-259EF5AC0F85}" destId="{4C12663F-CACB-42A9-82A9-33AC55B6C7AD}" srcOrd="1" destOrd="0" presId="urn:microsoft.com/office/officeart/2009/3/layout/RandomtoResultProcess"/>
    <dgm:cxn modelId="{863DB395-F396-4C46-AB24-E3CC2CD07928}" type="presParOf" srcId="{37409C82-C29B-4001-94B2-C326D3CADA74}" destId="{E5E99CDB-E9D5-4E47-BFDC-2EA1A8DE9633}" srcOrd="4" destOrd="0" presId="urn:microsoft.com/office/officeart/2009/3/layout/RandomtoResultProcess"/>
    <dgm:cxn modelId="{55FB552B-477B-461C-ACB9-AD675D24D4B2}" type="presParOf" srcId="{E5E99CDB-E9D5-4E47-BFDC-2EA1A8DE9633}" destId="{8682A12F-73C0-4921-96A2-F2315AD5CB2C}" srcOrd="0" destOrd="0" presId="urn:microsoft.com/office/officeart/2009/3/layout/RandomtoResultProcess"/>
    <dgm:cxn modelId="{5D423AF0-73B8-4F28-B0E0-7E864FB45F29}" type="presParOf" srcId="{E5E99CDB-E9D5-4E47-BFDC-2EA1A8DE9633}" destId="{05C6F114-CB72-4E58-8092-D6DC9925313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2CB9D5-46F8-41FA-AA5C-8DC262AA6D40}" type="doc">
      <dgm:prSet loTypeId="urn:microsoft.com/office/officeart/2005/8/layout/venn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C69963-3883-443D-9033-E613DA80EA64}">
      <dgm:prSet phldrT="[نص]"/>
      <dgm:spPr/>
      <dgm:t>
        <a:bodyPr/>
        <a:lstStyle/>
        <a:p>
          <a:r>
            <a:rPr lang="en-US" dirty="0" err="1"/>
            <a:t>Garcinia</a:t>
          </a:r>
          <a:endParaRPr lang="en-US" dirty="0"/>
        </a:p>
        <a:p>
          <a:r>
            <a:rPr lang="en-US" dirty="0" err="1"/>
            <a:t>cambogia</a:t>
          </a:r>
          <a:endParaRPr lang="en-US" dirty="0"/>
        </a:p>
      </dgm:t>
    </dgm:pt>
    <dgm:pt modelId="{476AF09D-D695-436F-99B4-8E4DD3E29B7C}" type="parTrans" cxnId="{A3466CE4-33E5-4476-B987-9DEFDCCBC0A5}">
      <dgm:prSet/>
      <dgm:spPr/>
      <dgm:t>
        <a:bodyPr/>
        <a:lstStyle/>
        <a:p>
          <a:endParaRPr lang="en-US"/>
        </a:p>
      </dgm:t>
    </dgm:pt>
    <dgm:pt modelId="{C24E2E8B-2F8B-4002-BB5E-553A8D0C7F97}" type="sibTrans" cxnId="{A3466CE4-33E5-4476-B987-9DEFDCCBC0A5}">
      <dgm:prSet/>
      <dgm:spPr/>
      <dgm:t>
        <a:bodyPr/>
        <a:lstStyle/>
        <a:p>
          <a:endParaRPr lang="en-US"/>
        </a:p>
      </dgm:t>
    </dgm:pt>
    <dgm:pt modelId="{8D08D262-4932-4DD5-9E8A-94701FB9BDCD}">
      <dgm:prSet phldrT="[نص]" custT="1"/>
      <dgm:spPr/>
      <dgm:t>
        <a:bodyPr/>
        <a:lstStyle/>
        <a:p>
          <a:r>
            <a:rPr lang="en-US" sz="2400" dirty="0"/>
            <a:t>DHEA</a:t>
          </a:r>
        </a:p>
      </dgm:t>
    </dgm:pt>
    <dgm:pt modelId="{E290B976-EE33-4EB4-8BAD-9F5046CBA12B}" type="parTrans" cxnId="{55AFB0BC-C84C-42DC-BAD2-66183D1BD7D3}">
      <dgm:prSet/>
      <dgm:spPr/>
      <dgm:t>
        <a:bodyPr/>
        <a:lstStyle/>
        <a:p>
          <a:endParaRPr lang="en-US"/>
        </a:p>
      </dgm:t>
    </dgm:pt>
    <dgm:pt modelId="{1C91B9FD-9C31-4BDB-BA85-E5EEE7887544}" type="sibTrans" cxnId="{55AFB0BC-C84C-42DC-BAD2-66183D1BD7D3}">
      <dgm:prSet/>
      <dgm:spPr/>
      <dgm:t>
        <a:bodyPr/>
        <a:lstStyle/>
        <a:p>
          <a:endParaRPr lang="en-US"/>
        </a:p>
      </dgm:t>
    </dgm:pt>
    <dgm:pt modelId="{460642C4-349A-4AD1-A5E4-A4867061415C}">
      <dgm:prSet phldrT="[نص]" custT="1"/>
      <dgm:spPr/>
      <dgm:t>
        <a:bodyPr/>
        <a:lstStyle/>
        <a:p>
          <a:r>
            <a:rPr lang="ar-SY" sz="2400" b="1" dirty="0"/>
            <a:t>الكروم</a:t>
          </a:r>
          <a:endParaRPr lang="en-US" sz="2400" b="1" dirty="0"/>
        </a:p>
      </dgm:t>
    </dgm:pt>
    <dgm:pt modelId="{81A56087-4C97-4428-9B9B-65FD5F6E57A7}" type="parTrans" cxnId="{369C6CDB-F73C-44AF-8B91-33590291DB79}">
      <dgm:prSet/>
      <dgm:spPr/>
      <dgm:t>
        <a:bodyPr/>
        <a:lstStyle/>
        <a:p>
          <a:endParaRPr lang="en-US"/>
        </a:p>
      </dgm:t>
    </dgm:pt>
    <dgm:pt modelId="{1BC819DE-2589-4689-9213-CE820AAEE5AA}" type="sibTrans" cxnId="{369C6CDB-F73C-44AF-8B91-33590291DB79}">
      <dgm:prSet/>
      <dgm:spPr/>
      <dgm:t>
        <a:bodyPr/>
        <a:lstStyle/>
        <a:p>
          <a:endParaRPr lang="en-US"/>
        </a:p>
      </dgm:t>
    </dgm:pt>
    <dgm:pt modelId="{F8DA97CF-BD72-47E2-A9D2-25D87A17F932}">
      <dgm:prSet phldrT="[نص]" custT="1"/>
      <dgm:spPr/>
      <dgm:t>
        <a:bodyPr/>
        <a:lstStyle/>
        <a:p>
          <a:r>
            <a:rPr lang="ar-SY" sz="2400" b="1" dirty="0" err="1"/>
            <a:t>الكيتوزان</a:t>
          </a:r>
          <a:endParaRPr lang="en-US" sz="2400" b="1" dirty="0"/>
        </a:p>
      </dgm:t>
    </dgm:pt>
    <dgm:pt modelId="{022BFAC2-302C-42C5-8261-206E682DBEF7}" type="parTrans" cxnId="{C795E15B-A302-432D-906A-7EB4A5CDCEDB}">
      <dgm:prSet/>
      <dgm:spPr/>
      <dgm:t>
        <a:bodyPr/>
        <a:lstStyle/>
        <a:p>
          <a:endParaRPr lang="en-US"/>
        </a:p>
      </dgm:t>
    </dgm:pt>
    <dgm:pt modelId="{E89362FE-59E1-4304-8A06-A650909BAC10}" type="sibTrans" cxnId="{C795E15B-A302-432D-906A-7EB4A5CDCEDB}">
      <dgm:prSet/>
      <dgm:spPr/>
      <dgm:t>
        <a:bodyPr/>
        <a:lstStyle/>
        <a:p>
          <a:endParaRPr lang="en-US"/>
        </a:p>
      </dgm:t>
    </dgm:pt>
    <dgm:pt modelId="{49FB970D-988E-411A-B4C2-44F4AB68F639}">
      <dgm:prSet custT="1"/>
      <dgm:spPr/>
      <dgm:t>
        <a:bodyPr/>
        <a:lstStyle/>
        <a:p>
          <a:r>
            <a:rPr lang="ar-SY" sz="2400" b="1" dirty="0"/>
            <a:t>أشجار </a:t>
          </a:r>
          <a:r>
            <a:rPr lang="ar-SY" sz="2400" b="1" dirty="0" err="1"/>
            <a:t>الإفيدرا</a:t>
          </a:r>
          <a:endParaRPr lang="en-US" sz="2400" b="1" dirty="0"/>
        </a:p>
      </dgm:t>
    </dgm:pt>
    <dgm:pt modelId="{BCD9E6FE-54C0-4050-83D9-1574F395A476}" type="parTrans" cxnId="{20007E42-E2AC-4017-9F43-91115E2C88F3}">
      <dgm:prSet/>
      <dgm:spPr/>
      <dgm:t>
        <a:bodyPr/>
        <a:lstStyle/>
        <a:p>
          <a:endParaRPr lang="en-US"/>
        </a:p>
      </dgm:t>
    </dgm:pt>
    <dgm:pt modelId="{EE196A18-0E0C-4793-8C5F-E96C9E359535}" type="sibTrans" cxnId="{20007E42-E2AC-4017-9F43-91115E2C88F3}">
      <dgm:prSet/>
      <dgm:spPr/>
      <dgm:t>
        <a:bodyPr/>
        <a:lstStyle/>
        <a:p>
          <a:endParaRPr lang="en-US"/>
        </a:p>
      </dgm:t>
    </dgm:pt>
    <dgm:pt modelId="{98AE1A5C-E276-42D8-AC1C-2DDAE2957302}">
      <dgm:prSet custT="1"/>
      <dgm:spPr/>
      <dgm:t>
        <a:bodyPr/>
        <a:lstStyle/>
        <a:p>
          <a:r>
            <a:rPr lang="ar-SY" sz="2400" b="1" dirty="0" err="1"/>
            <a:t>سنامكي</a:t>
          </a:r>
          <a:endParaRPr lang="en-US" sz="2400" b="1" dirty="0"/>
        </a:p>
      </dgm:t>
    </dgm:pt>
    <dgm:pt modelId="{E4A351E2-2C14-4EF8-A0F8-19DD77882307}" type="parTrans" cxnId="{8F81F690-E5EA-4AB9-B82C-A25A9418CD9D}">
      <dgm:prSet/>
      <dgm:spPr/>
      <dgm:t>
        <a:bodyPr/>
        <a:lstStyle/>
        <a:p>
          <a:endParaRPr lang="en-US"/>
        </a:p>
      </dgm:t>
    </dgm:pt>
    <dgm:pt modelId="{E7D3F503-B330-4E85-B190-066DCC857643}" type="sibTrans" cxnId="{8F81F690-E5EA-4AB9-B82C-A25A9418CD9D}">
      <dgm:prSet/>
      <dgm:spPr/>
      <dgm:t>
        <a:bodyPr/>
        <a:lstStyle/>
        <a:p>
          <a:endParaRPr lang="en-US"/>
        </a:p>
      </dgm:t>
    </dgm:pt>
    <dgm:pt modelId="{8B36428D-C3CC-48AA-ABD2-DF0ADEE76FC2}" type="pres">
      <dgm:prSet presAssocID="{4E2CB9D5-46F8-41FA-AA5C-8DC262AA6D40}" presName="Name0" presStyleCnt="0">
        <dgm:presLayoutVars>
          <dgm:dir/>
          <dgm:resizeHandles val="exact"/>
        </dgm:presLayoutVars>
      </dgm:prSet>
      <dgm:spPr/>
    </dgm:pt>
    <dgm:pt modelId="{8A4220A1-0ADC-4F96-977C-10AB80474894}" type="pres">
      <dgm:prSet presAssocID="{98AE1A5C-E276-42D8-AC1C-2DDAE2957302}" presName="Name5" presStyleLbl="vennNode1" presStyleIdx="0" presStyleCnt="6">
        <dgm:presLayoutVars>
          <dgm:bulletEnabled val="1"/>
        </dgm:presLayoutVars>
      </dgm:prSet>
      <dgm:spPr/>
    </dgm:pt>
    <dgm:pt modelId="{FB9E1B5E-EE87-42ED-9A79-A7839921C1F7}" type="pres">
      <dgm:prSet presAssocID="{E7D3F503-B330-4E85-B190-066DCC857643}" presName="space" presStyleCnt="0"/>
      <dgm:spPr/>
    </dgm:pt>
    <dgm:pt modelId="{795C19A4-E140-46AA-AAA5-C67A00813775}" type="pres">
      <dgm:prSet presAssocID="{49FB970D-988E-411A-B4C2-44F4AB68F639}" presName="Name5" presStyleLbl="vennNode1" presStyleIdx="1" presStyleCnt="6">
        <dgm:presLayoutVars>
          <dgm:bulletEnabled val="1"/>
        </dgm:presLayoutVars>
      </dgm:prSet>
      <dgm:spPr/>
    </dgm:pt>
    <dgm:pt modelId="{34609AB9-3831-45F0-BD61-5E0EE0676D46}" type="pres">
      <dgm:prSet presAssocID="{EE196A18-0E0C-4793-8C5F-E96C9E359535}" presName="space" presStyleCnt="0"/>
      <dgm:spPr/>
    </dgm:pt>
    <dgm:pt modelId="{EBB3DD4B-74CC-4331-964B-DC265FC30B9B}" type="pres">
      <dgm:prSet presAssocID="{7DC69963-3883-443D-9033-E613DA80EA64}" presName="Name5" presStyleLbl="vennNode1" presStyleIdx="2" presStyleCnt="6">
        <dgm:presLayoutVars>
          <dgm:bulletEnabled val="1"/>
        </dgm:presLayoutVars>
      </dgm:prSet>
      <dgm:spPr/>
    </dgm:pt>
    <dgm:pt modelId="{48CE9132-B184-4BE4-BAD9-010CF2318BF8}" type="pres">
      <dgm:prSet presAssocID="{C24E2E8B-2F8B-4002-BB5E-553A8D0C7F97}" presName="space" presStyleCnt="0"/>
      <dgm:spPr/>
    </dgm:pt>
    <dgm:pt modelId="{652B1737-9992-4BC9-B3EE-44D2874DA4A3}" type="pres">
      <dgm:prSet presAssocID="{8D08D262-4932-4DD5-9E8A-94701FB9BDCD}" presName="Name5" presStyleLbl="vennNode1" presStyleIdx="3" presStyleCnt="6">
        <dgm:presLayoutVars>
          <dgm:bulletEnabled val="1"/>
        </dgm:presLayoutVars>
      </dgm:prSet>
      <dgm:spPr/>
    </dgm:pt>
    <dgm:pt modelId="{40C3243B-898D-4647-B86B-E62077721842}" type="pres">
      <dgm:prSet presAssocID="{1C91B9FD-9C31-4BDB-BA85-E5EEE7887544}" presName="space" presStyleCnt="0"/>
      <dgm:spPr/>
    </dgm:pt>
    <dgm:pt modelId="{DE81D165-B373-43E2-B7B9-68CEA3AD3D31}" type="pres">
      <dgm:prSet presAssocID="{460642C4-349A-4AD1-A5E4-A4867061415C}" presName="Name5" presStyleLbl="vennNode1" presStyleIdx="4" presStyleCnt="6" custLinFactNeighborX="-4263" custLinFactNeighborY="-852">
        <dgm:presLayoutVars>
          <dgm:bulletEnabled val="1"/>
        </dgm:presLayoutVars>
      </dgm:prSet>
      <dgm:spPr/>
    </dgm:pt>
    <dgm:pt modelId="{0D72A592-246A-42BD-BE41-64A2775B2008}" type="pres">
      <dgm:prSet presAssocID="{1BC819DE-2589-4689-9213-CE820AAEE5AA}" presName="space" presStyleCnt="0"/>
      <dgm:spPr/>
    </dgm:pt>
    <dgm:pt modelId="{F27748A8-096C-4558-99FD-40B0527BCADA}" type="pres">
      <dgm:prSet presAssocID="{F8DA97CF-BD72-47E2-A9D2-25D87A17F932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7F4AD21A-B225-4B00-8BEF-38D154B7762F}" type="presOf" srcId="{7DC69963-3883-443D-9033-E613DA80EA64}" destId="{EBB3DD4B-74CC-4331-964B-DC265FC30B9B}" srcOrd="0" destOrd="0" presId="urn:microsoft.com/office/officeart/2005/8/layout/venn3"/>
    <dgm:cxn modelId="{C795E15B-A302-432D-906A-7EB4A5CDCEDB}" srcId="{4E2CB9D5-46F8-41FA-AA5C-8DC262AA6D40}" destId="{F8DA97CF-BD72-47E2-A9D2-25D87A17F932}" srcOrd="5" destOrd="0" parTransId="{022BFAC2-302C-42C5-8261-206E682DBEF7}" sibTransId="{E89362FE-59E1-4304-8A06-A650909BAC10}"/>
    <dgm:cxn modelId="{F301EE5B-B236-420E-8F3E-E8CE8B173192}" type="presOf" srcId="{8D08D262-4932-4DD5-9E8A-94701FB9BDCD}" destId="{652B1737-9992-4BC9-B3EE-44D2874DA4A3}" srcOrd="0" destOrd="0" presId="urn:microsoft.com/office/officeart/2005/8/layout/venn3"/>
    <dgm:cxn modelId="{20007E42-E2AC-4017-9F43-91115E2C88F3}" srcId="{4E2CB9D5-46F8-41FA-AA5C-8DC262AA6D40}" destId="{49FB970D-988E-411A-B4C2-44F4AB68F639}" srcOrd="1" destOrd="0" parTransId="{BCD9E6FE-54C0-4050-83D9-1574F395A476}" sibTransId="{EE196A18-0E0C-4793-8C5F-E96C9E359535}"/>
    <dgm:cxn modelId="{B32D7147-62BA-490B-A071-F4A18AA0E776}" type="presOf" srcId="{F8DA97CF-BD72-47E2-A9D2-25D87A17F932}" destId="{F27748A8-096C-4558-99FD-40B0527BCADA}" srcOrd="0" destOrd="0" presId="urn:microsoft.com/office/officeart/2005/8/layout/venn3"/>
    <dgm:cxn modelId="{AD38827A-30A2-4F7B-9F2A-E2C7D83B17AE}" type="presOf" srcId="{4E2CB9D5-46F8-41FA-AA5C-8DC262AA6D40}" destId="{8B36428D-C3CC-48AA-ABD2-DF0ADEE76FC2}" srcOrd="0" destOrd="0" presId="urn:microsoft.com/office/officeart/2005/8/layout/venn3"/>
    <dgm:cxn modelId="{8F81F690-E5EA-4AB9-B82C-A25A9418CD9D}" srcId="{4E2CB9D5-46F8-41FA-AA5C-8DC262AA6D40}" destId="{98AE1A5C-E276-42D8-AC1C-2DDAE2957302}" srcOrd="0" destOrd="0" parTransId="{E4A351E2-2C14-4EF8-A0F8-19DD77882307}" sibTransId="{E7D3F503-B330-4E85-B190-066DCC857643}"/>
    <dgm:cxn modelId="{AF091BA3-ECF9-4033-AEAA-B87E1A5B4D11}" type="presOf" srcId="{98AE1A5C-E276-42D8-AC1C-2DDAE2957302}" destId="{8A4220A1-0ADC-4F96-977C-10AB80474894}" srcOrd="0" destOrd="0" presId="urn:microsoft.com/office/officeart/2005/8/layout/venn3"/>
    <dgm:cxn modelId="{AF69D2B7-BFA7-449F-BDF7-ED85BAE3D16A}" type="presOf" srcId="{460642C4-349A-4AD1-A5E4-A4867061415C}" destId="{DE81D165-B373-43E2-B7B9-68CEA3AD3D31}" srcOrd="0" destOrd="0" presId="urn:microsoft.com/office/officeart/2005/8/layout/venn3"/>
    <dgm:cxn modelId="{55AFB0BC-C84C-42DC-BAD2-66183D1BD7D3}" srcId="{4E2CB9D5-46F8-41FA-AA5C-8DC262AA6D40}" destId="{8D08D262-4932-4DD5-9E8A-94701FB9BDCD}" srcOrd="3" destOrd="0" parTransId="{E290B976-EE33-4EB4-8BAD-9F5046CBA12B}" sibTransId="{1C91B9FD-9C31-4BDB-BA85-E5EEE7887544}"/>
    <dgm:cxn modelId="{75A43BDA-A5A4-4611-A19E-B9C47290D3FC}" type="presOf" srcId="{49FB970D-988E-411A-B4C2-44F4AB68F639}" destId="{795C19A4-E140-46AA-AAA5-C67A00813775}" srcOrd="0" destOrd="0" presId="urn:microsoft.com/office/officeart/2005/8/layout/venn3"/>
    <dgm:cxn modelId="{369C6CDB-F73C-44AF-8B91-33590291DB79}" srcId="{4E2CB9D5-46F8-41FA-AA5C-8DC262AA6D40}" destId="{460642C4-349A-4AD1-A5E4-A4867061415C}" srcOrd="4" destOrd="0" parTransId="{81A56087-4C97-4428-9B9B-65FD5F6E57A7}" sibTransId="{1BC819DE-2589-4689-9213-CE820AAEE5AA}"/>
    <dgm:cxn modelId="{A3466CE4-33E5-4476-B987-9DEFDCCBC0A5}" srcId="{4E2CB9D5-46F8-41FA-AA5C-8DC262AA6D40}" destId="{7DC69963-3883-443D-9033-E613DA80EA64}" srcOrd="2" destOrd="0" parTransId="{476AF09D-D695-436F-99B4-8E4DD3E29B7C}" sibTransId="{C24E2E8B-2F8B-4002-BB5E-553A8D0C7F97}"/>
    <dgm:cxn modelId="{66B41956-8AE6-4354-9B6B-55669B2FE9C8}" type="presParOf" srcId="{8B36428D-C3CC-48AA-ABD2-DF0ADEE76FC2}" destId="{8A4220A1-0ADC-4F96-977C-10AB80474894}" srcOrd="0" destOrd="0" presId="urn:microsoft.com/office/officeart/2005/8/layout/venn3"/>
    <dgm:cxn modelId="{E06DD687-F2D7-4292-857F-B6FC7A086B1C}" type="presParOf" srcId="{8B36428D-C3CC-48AA-ABD2-DF0ADEE76FC2}" destId="{FB9E1B5E-EE87-42ED-9A79-A7839921C1F7}" srcOrd="1" destOrd="0" presId="urn:microsoft.com/office/officeart/2005/8/layout/venn3"/>
    <dgm:cxn modelId="{B6217831-4EC9-4D1F-9E1A-EE0347F2886F}" type="presParOf" srcId="{8B36428D-C3CC-48AA-ABD2-DF0ADEE76FC2}" destId="{795C19A4-E140-46AA-AAA5-C67A00813775}" srcOrd="2" destOrd="0" presId="urn:microsoft.com/office/officeart/2005/8/layout/venn3"/>
    <dgm:cxn modelId="{BC86B5C4-5A18-4399-8875-BAA0B817A94A}" type="presParOf" srcId="{8B36428D-C3CC-48AA-ABD2-DF0ADEE76FC2}" destId="{34609AB9-3831-45F0-BD61-5E0EE0676D46}" srcOrd="3" destOrd="0" presId="urn:microsoft.com/office/officeart/2005/8/layout/venn3"/>
    <dgm:cxn modelId="{86600289-1C31-4C9A-A6B9-5AC5878DA4AB}" type="presParOf" srcId="{8B36428D-C3CC-48AA-ABD2-DF0ADEE76FC2}" destId="{EBB3DD4B-74CC-4331-964B-DC265FC30B9B}" srcOrd="4" destOrd="0" presId="urn:microsoft.com/office/officeart/2005/8/layout/venn3"/>
    <dgm:cxn modelId="{7C4F7BAB-F2D7-49CE-84F1-27F5792471C7}" type="presParOf" srcId="{8B36428D-C3CC-48AA-ABD2-DF0ADEE76FC2}" destId="{48CE9132-B184-4BE4-BAD9-010CF2318BF8}" srcOrd="5" destOrd="0" presId="urn:microsoft.com/office/officeart/2005/8/layout/venn3"/>
    <dgm:cxn modelId="{517D4DEF-C2E7-42F8-96F6-95C233A72638}" type="presParOf" srcId="{8B36428D-C3CC-48AA-ABD2-DF0ADEE76FC2}" destId="{652B1737-9992-4BC9-B3EE-44D2874DA4A3}" srcOrd="6" destOrd="0" presId="urn:microsoft.com/office/officeart/2005/8/layout/venn3"/>
    <dgm:cxn modelId="{A835680C-D06B-4F54-B0DD-0C85AD9539B5}" type="presParOf" srcId="{8B36428D-C3CC-48AA-ABD2-DF0ADEE76FC2}" destId="{40C3243B-898D-4647-B86B-E62077721842}" srcOrd="7" destOrd="0" presId="urn:microsoft.com/office/officeart/2005/8/layout/venn3"/>
    <dgm:cxn modelId="{62797E67-83AD-4968-9397-7C5C2ADFE692}" type="presParOf" srcId="{8B36428D-C3CC-48AA-ABD2-DF0ADEE76FC2}" destId="{DE81D165-B373-43E2-B7B9-68CEA3AD3D31}" srcOrd="8" destOrd="0" presId="urn:microsoft.com/office/officeart/2005/8/layout/venn3"/>
    <dgm:cxn modelId="{A91BF87C-6190-48F3-9085-F54794A5D9D0}" type="presParOf" srcId="{8B36428D-C3CC-48AA-ABD2-DF0ADEE76FC2}" destId="{0D72A592-246A-42BD-BE41-64A2775B2008}" srcOrd="9" destOrd="0" presId="urn:microsoft.com/office/officeart/2005/8/layout/venn3"/>
    <dgm:cxn modelId="{FCEB1DD0-A696-4468-9B2C-DB720179DB16}" type="presParOf" srcId="{8B36428D-C3CC-48AA-ABD2-DF0ADEE76FC2}" destId="{F27748A8-096C-4558-99FD-40B0527BCAD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42749C-CF01-47FE-9BFE-75A91675A9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676B29-0E6D-41CF-90C1-023FB44E95AA}">
      <dgm:prSet phldrT="[نص]" custT="1"/>
      <dgm:spPr/>
      <dgm:t>
        <a:bodyPr/>
        <a:lstStyle/>
        <a:p>
          <a:r>
            <a:rPr lang="ar-SY" sz="2800" dirty="0"/>
            <a:t>الأشخاص ذوي البدانة من الدرجة الثالثة مع:</a:t>
          </a:r>
          <a:endParaRPr lang="en-GB" sz="2800" dirty="0"/>
        </a:p>
      </dgm:t>
    </dgm:pt>
    <dgm:pt modelId="{6A1D896D-01E1-433A-8D54-266CE81867EB}" type="parTrans" cxnId="{060832A1-5FF4-47A4-BFB8-FE30CBAC72CD}">
      <dgm:prSet/>
      <dgm:spPr/>
      <dgm:t>
        <a:bodyPr/>
        <a:lstStyle/>
        <a:p>
          <a:endParaRPr lang="en-GB"/>
        </a:p>
      </dgm:t>
    </dgm:pt>
    <dgm:pt modelId="{F8703730-EF0F-4049-92A9-E4877D9CE45F}" type="sibTrans" cxnId="{060832A1-5FF4-47A4-BFB8-FE30CBAC72CD}">
      <dgm:prSet/>
      <dgm:spPr/>
      <dgm:t>
        <a:bodyPr/>
        <a:lstStyle/>
        <a:p>
          <a:endParaRPr lang="en-GB"/>
        </a:p>
      </dgm:t>
    </dgm:pt>
    <dgm:pt modelId="{326025D2-88FA-49A4-B2EC-37AC5891CB69}">
      <dgm:prSet phldrT="[نص]" custT="1"/>
      <dgm:spPr/>
      <dgm:t>
        <a:bodyPr/>
        <a:lstStyle/>
        <a:p>
          <a:r>
            <a:rPr lang="en-GB" sz="2400" dirty="0"/>
            <a:t>BMI≥40</a:t>
          </a:r>
        </a:p>
      </dgm:t>
    </dgm:pt>
    <dgm:pt modelId="{9113FD8F-B6C2-4DB9-90C9-FF428EA01574}" type="parTrans" cxnId="{AA7C7157-B467-4843-84B4-24924963ECD1}">
      <dgm:prSet/>
      <dgm:spPr/>
      <dgm:t>
        <a:bodyPr/>
        <a:lstStyle/>
        <a:p>
          <a:endParaRPr lang="en-GB"/>
        </a:p>
      </dgm:t>
    </dgm:pt>
    <dgm:pt modelId="{87B82454-3F38-41A6-84BB-C72CC637D65F}" type="sibTrans" cxnId="{AA7C7157-B467-4843-84B4-24924963ECD1}">
      <dgm:prSet/>
      <dgm:spPr/>
      <dgm:t>
        <a:bodyPr/>
        <a:lstStyle/>
        <a:p>
          <a:endParaRPr lang="en-GB"/>
        </a:p>
      </dgm:t>
    </dgm:pt>
    <dgm:pt modelId="{11F31E33-F389-4E61-AF27-AA992C8CBD65}">
      <dgm:prSet phldrT="[نص]" custT="1"/>
      <dgm:spPr/>
      <dgm:t>
        <a:bodyPr/>
        <a:lstStyle/>
        <a:p>
          <a:r>
            <a:rPr lang="ar-SY" sz="2800" dirty="0"/>
            <a:t>الأشخاص الذين فشلوا بإنقاص أوزانهم عن طريق تعديل نمط الحياة</a:t>
          </a:r>
          <a:endParaRPr lang="en-GB" sz="2800" dirty="0"/>
        </a:p>
      </dgm:t>
    </dgm:pt>
    <dgm:pt modelId="{42FDC7A9-681F-487E-BE3F-773AF1AEB87C}" type="parTrans" cxnId="{46F878C5-0193-44AB-B5A1-7E553395553F}">
      <dgm:prSet/>
      <dgm:spPr/>
      <dgm:t>
        <a:bodyPr/>
        <a:lstStyle/>
        <a:p>
          <a:endParaRPr lang="en-GB"/>
        </a:p>
      </dgm:t>
    </dgm:pt>
    <dgm:pt modelId="{DEEAC449-74EB-4A62-A2BA-1141BD078FF5}" type="sibTrans" cxnId="{46F878C5-0193-44AB-B5A1-7E553395553F}">
      <dgm:prSet/>
      <dgm:spPr/>
      <dgm:t>
        <a:bodyPr/>
        <a:lstStyle/>
        <a:p>
          <a:endParaRPr lang="en-GB"/>
        </a:p>
      </dgm:t>
    </dgm:pt>
    <dgm:pt modelId="{10D13003-703F-4B2E-AC9D-CE0343144F6C}">
      <dgm:prSet phldrT="[نص]"/>
      <dgm:spPr/>
      <dgm:t>
        <a:bodyPr/>
        <a:lstStyle/>
        <a:p>
          <a:endParaRPr lang="en-GB" dirty="0"/>
        </a:p>
      </dgm:t>
    </dgm:pt>
    <dgm:pt modelId="{0447D321-D0FC-4EA3-A941-484125CE6C3A}" type="parTrans" cxnId="{CE869344-A8F7-4915-AF86-CB447C4F5D2A}">
      <dgm:prSet/>
      <dgm:spPr/>
      <dgm:t>
        <a:bodyPr/>
        <a:lstStyle/>
        <a:p>
          <a:endParaRPr lang="en-GB"/>
        </a:p>
      </dgm:t>
    </dgm:pt>
    <dgm:pt modelId="{2E25C4F2-6D5E-460E-ACB3-B3BDAB5A9D70}" type="sibTrans" cxnId="{CE869344-A8F7-4915-AF86-CB447C4F5D2A}">
      <dgm:prSet/>
      <dgm:spPr/>
      <dgm:t>
        <a:bodyPr/>
        <a:lstStyle/>
        <a:p>
          <a:endParaRPr lang="en-GB"/>
        </a:p>
      </dgm:t>
    </dgm:pt>
    <dgm:pt modelId="{2D5B8A64-702A-4C37-89D8-92E580448AA9}">
      <dgm:prSet phldrT="[نص]" custT="1"/>
      <dgm:spPr/>
      <dgm:t>
        <a:bodyPr/>
        <a:lstStyle/>
        <a:p>
          <a:endParaRPr lang="en-GB" sz="2400" dirty="0"/>
        </a:p>
      </dgm:t>
    </dgm:pt>
    <dgm:pt modelId="{B58CF683-8FB5-40D8-A6A8-6F01AAA31765}" type="parTrans" cxnId="{45E1A364-6F2C-44BA-9134-437404B570AE}">
      <dgm:prSet/>
      <dgm:spPr/>
      <dgm:t>
        <a:bodyPr/>
        <a:lstStyle/>
        <a:p>
          <a:endParaRPr lang="en-GB"/>
        </a:p>
      </dgm:t>
    </dgm:pt>
    <dgm:pt modelId="{A6FA5C61-C8FD-49C3-893D-14872B71B7A7}" type="sibTrans" cxnId="{45E1A364-6F2C-44BA-9134-437404B570AE}">
      <dgm:prSet/>
      <dgm:spPr/>
      <dgm:t>
        <a:bodyPr/>
        <a:lstStyle/>
        <a:p>
          <a:endParaRPr lang="en-GB"/>
        </a:p>
      </dgm:t>
    </dgm:pt>
    <dgm:pt modelId="{B890420A-359F-46EA-BCBE-4F8B63748CB2}">
      <dgm:prSet phldrT="[نص]" custT="1"/>
      <dgm:spPr/>
      <dgm:t>
        <a:bodyPr/>
        <a:lstStyle/>
        <a:p>
          <a:r>
            <a:rPr lang="ar-SY" sz="2400" dirty="0"/>
            <a:t> أو</a:t>
          </a:r>
          <a:r>
            <a:rPr lang="en-GB" sz="2400" dirty="0"/>
            <a:t>BMI≥35 </a:t>
          </a:r>
          <a:r>
            <a:rPr lang="ar-SY" sz="2400" dirty="0"/>
            <a:t>متصاحبة مع أمراض مزمنة</a:t>
          </a:r>
          <a:endParaRPr lang="en-GB" sz="2400" dirty="0"/>
        </a:p>
      </dgm:t>
    </dgm:pt>
    <dgm:pt modelId="{C686CE10-5F38-4CB6-AF58-4A840A0943AC}" type="parTrans" cxnId="{DE83C1F8-48F7-46A7-9D9E-20B90265FA7E}">
      <dgm:prSet/>
      <dgm:spPr/>
      <dgm:t>
        <a:bodyPr/>
        <a:lstStyle/>
        <a:p>
          <a:endParaRPr lang="en-GB"/>
        </a:p>
      </dgm:t>
    </dgm:pt>
    <dgm:pt modelId="{7335689F-B910-4BC8-9554-F1095024616F}" type="sibTrans" cxnId="{DE83C1F8-48F7-46A7-9D9E-20B90265FA7E}">
      <dgm:prSet/>
      <dgm:spPr/>
      <dgm:t>
        <a:bodyPr/>
        <a:lstStyle/>
        <a:p>
          <a:endParaRPr lang="en-GB"/>
        </a:p>
      </dgm:t>
    </dgm:pt>
    <dgm:pt modelId="{BECA25B9-D477-4767-86A9-37EDD26E2AA5}" type="pres">
      <dgm:prSet presAssocID="{F442749C-CF01-47FE-9BFE-75A91675A9FD}" presName="linear" presStyleCnt="0">
        <dgm:presLayoutVars>
          <dgm:animLvl val="lvl"/>
          <dgm:resizeHandles val="exact"/>
        </dgm:presLayoutVars>
      </dgm:prSet>
      <dgm:spPr/>
    </dgm:pt>
    <dgm:pt modelId="{0C1EFBB9-4E9C-4EFA-BA35-675D25F3340F}" type="pres">
      <dgm:prSet presAssocID="{95676B29-0E6D-41CF-90C1-023FB44E95AA}" presName="parentText" presStyleLbl="node1" presStyleIdx="0" presStyleCnt="2" custLinFactNeighborY="-5811">
        <dgm:presLayoutVars>
          <dgm:chMax val="0"/>
          <dgm:bulletEnabled val="1"/>
        </dgm:presLayoutVars>
      </dgm:prSet>
      <dgm:spPr/>
    </dgm:pt>
    <dgm:pt modelId="{623FA84C-21D9-4638-8E95-B2CF1F6B37AA}" type="pres">
      <dgm:prSet presAssocID="{95676B29-0E6D-41CF-90C1-023FB44E95AA}" presName="childText" presStyleLbl="revTx" presStyleIdx="0" presStyleCnt="2">
        <dgm:presLayoutVars>
          <dgm:bulletEnabled val="1"/>
        </dgm:presLayoutVars>
      </dgm:prSet>
      <dgm:spPr/>
    </dgm:pt>
    <dgm:pt modelId="{FBF91DA9-3DFB-4E63-A6BD-21DD95333D3D}" type="pres">
      <dgm:prSet presAssocID="{11F31E33-F389-4E61-AF27-AA992C8CBD6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B5E2D3-5D0A-4EF9-99E4-86D7AF45EEB8}" type="pres">
      <dgm:prSet presAssocID="{11F31E33-F389-4E61-AF27-AA992C8CBD6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869344-A8F7-4915-AF86-CB447C4F5D2A}" srcId="{11F31E33-F389-4E61-AF27-AA992C8CBD65}" destId="{10D13003-703F-4B2E-AC9D-CE0343144F6C}" srcOrd="0" destOrd="0" parTransId="{0447D321-D0FC-4EA3-A941-484125CE6C3A}" sibTransId="{2E25C4F2-6D5E-460E-ACB3-B3BDAB5A9D70}"/>
    <dgm:cxn modelId="{45E1A364-6F2C-44BA-9134-437404B570AE}" srcId="{95676B29-0E6D-41CF-90C1-023FB44E95AA}" destId="{2D5B8A64-702A-4C37-89D8-92E580448AA9}" srcOrd="2" destOrd="0" parTransId="{B58CF683-8FB5-40D8-A6A8-6F01AAA31765}" sibTransId="{A6FA5C61-C8FD-49C3-893D-14872B71B7A7}"/>
    <dgm:cxn modelId="{3ABCA853-BB2D-49D1-A037-3C71279DC919}" type="presOf" srcId="{326025D2-88FA-49A4-B2EC-37AC5891CB69}" destId="{623FA84C-21D9-4638-8E95-B2CF1F6B37AA}" srcOrd="0" destOrd="0" presId="urn:microsoft.com/office/officeart/2005/8/layout/vList2"/>
    <dgm:cxn modelId="{AA7C7157-B467-4843-84B4-24924963ECD1}" srcId="{95676B29-0E6D-41CF-90C1-023FB44E95AA}" destId="{326025D2-88FA-49A4-B2EC-37AC5891CB69}" srcOrd="0" destOrd="0" parTransId="{9113FD8F-B6C2-4DB9-90C9-FF428EA01574}" sibTransId="{87B82454-3F38-41A6-84BB-C72CC637D65F}"/>
    <dgm:cxn modelId="{E0CBB689-C221-45F2-9676-71CAEFFF9716}" type="presOf" srcId="{10D13003-703F-4B2E-AC9D-CE0343144F6C}" destId="{CDB5E2D3-5D0A-4EF9-99E4-86D7AF45EEB8}" srcOrd="0" destOrd="0" presId="urn:microsoft.com/office/officeart/2005/8/layout/vList2"/>
    <dgm:cxn modelId="{6F377E8E-472D-47E5-84EF-28F46B1BA421}" type="presOf" srcId="{95676B29-0E6D-41CF-90C1-023FB44E95AA}" destId="{0C1EFBB9-4E9C-4EFA-BA35-675D25F3340F}" srcOrd="0" destOrd="0" presId="urn:microsoft.com/office/officeart/2005/8/layout/vList2"/>
    <dgm:cxn modelId="{AB410493-7146-437B-B033-86C9B9375BD1}" type="presOf" srcId="{11F31E33-F389-4E61-AF27-AA992C8CBD65}" destId="{FBF91DA9-3DFB-4E63-A6BD-21DD95333D3D}" srcOrd="0" destOrd="0" presId="urn:microsoft.com/office/officeart/2005/8/layout/vList2"/>
    <dgm:cxn modelId="{060832A1-5FF4-47A4-BFB8-FE30CBAC72CD}" srcId="{F442749C-CF01-47FE-9BFE-75A91675A9FD}" destId="{95676B29-0E6D-41CF-90C1-023FB44E95AA}" srcOrd="0" destOrd="0" parTransId="{6A1D896D-01E1-433A-8D54-266CE81867EB}" sibTransId="{F8703730-EF0F-4049-92A9-E4877D9CE45F}"/>
    <dgm:cxn modelId="{12FA80AE-930A-4C92-859F-8A7A38084D8F}" type="presOf" srcId="{2D5B8A64-702A-4C37-89D8-92E580448AA9}" destId="{623FA84C-21D9-4638-8E95-B2CF1F6B37AA}" srcOrd="0" destOrd="2" presId="urn:microsoft.com/office/officeart/2005/8/layout/vList2"/>
    <dgm:cxn modelId="{46F878C5-0193-44AB-B5A1-7E553395553F}" srcId="{F442749C-CF01-47FE-9BFE-75A91675A9FD}" destId="{11F31E33-F389-4E61-AF27-AA992C8CBD65}" srcOrd="1" destOrd="0" parTransId="{42FDC7A9-681F-487E-BE3F-773AF1AEB87C}" sibTransId="{DEEAC449-74EB-4A62-A2BA-1141BD078FF5}"/>
    <dgm:cxn modelId="{E0DB73EC-B837-4B1D-B77E-D830F674CB19}" type="presOf" srcId="{B890420A-359F-46EA-BCBE-4F8B63748CB2}" destId="{623FA84C-21D9-4638-8E95-B2CF1F6B37AA}" srcOrd="0" destOrd="1" presId="urn:microsoft.com/office/officeart/2005/8/layout/vList2"/>
    <dgm:cxn modelId="{DE83C1F8-48F7-46A7-9D9E-20B90265FA7E}" srcId="{95676B29-0E6D-41CF-90C1-023FB44E95AA}" destId="{B890420A-359F-46EA-BCBE-4F8B63748CB2}" srcOrd="1" destOrd="0" parTransId="{C686CE10-5F38-4CB6-AF58-4A840A0943AC}" sibTransId="{7335689F-B910-4BC8-9554-F1095024616F}"/>
    <dgm:cxn modelId="{B18B2CFB-FEAC-4DBC-8FA3-D35221D6630F}" type="presOf" srcId="{F442749C-CF01-47FE-9BFE-75A91675A9FD}" destId="{BECA25B9-D477-4767-86A9-37EDD26E2AA5}" srcOrd="0" destOrd="0" presId="urn:microsoft.com/office/officeart/2005/8/layout/vList2"/>
    <dgm:cxn modelId="{3E9E1024-9CFA-4815-9B79-F584AFFD1BF9}" type="presParOf" srcId="{BECA25B9-D477-4767-86A9-37EDD26E2AA5}" destId="{0C1EFBB9-4E9C-4EFA-BA35-675D25F3340F}" srcOrd="0" destOrd="0" presId="urn:microsoft.com/office/officeart/2005/8/layout/vList2"/>
    <dgm:cxn modelId="{70D06290-9D9D-4FDE-A7EA-ACE38C17B270}" type="presParOf" srcId="{BECA25B9-D477-4767-86A9-37EDD26E2AA5}" destId="{623FA84C-21D9-4638-8E95-B2CF1F6B37AA}" srcOrd="1" destOrd="0" presId="urn:microsoft.com/office/officeart/2005/8/layout/vList2"/>
    <dgm:cxn modelId="{88EA744C-A99B-4390-964B-D75C572CC986}" type="presParOf" srcId="{BECA25B9-D477-4767-86A9-37EDD26E2AA5}" destId="{FBF91DA9-3DFB-4E63-A6BD-21DD95333D3D}" srcOrd="2" destOrd="0" presId="urn:microsoft.com/office/officeart/2005/8/layout/vList2"/>
    <dgm:cxn modelId="{74F9885A-CF96-4AF5-BAD1-732FB6AF0971}" type="presParOf" srcId="{BECA25B9-D477-4767-86A9-37EDD26E2AA5}" destId="{CDB5E2D3-5D0A-4EF9-99E4-86D7AF45EE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7A38D-0E8B-4C45-AAA6-4D91BFFFCBA3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46C895-C2A3-4697-8FC7-0A580F527540}">
      <dgm:prSet phldrT="[نص]" custT="1"/>
      <dgm:spPr/>
      <dgm:t>
        <a:bodyPr/>
        <a:lstStyle/>
        <a:p>
          <a:r>
            <a:rPr lang="ar-SY" sz="2000" dirty="0">
              <a:solidFill>
                <a:schemeClr val="tx1"/>
              </a:solidFill>
            </a:rPr>
            <a:t>طريقة الجسر الجانبي    </a:t>
          </a:r>
          <a:endParaRPr lang="en-GB" sz="2000" dirty="0">
            <a:solidFill>
              <a:schemeClr val="tx1"/>
            </a:solidFill>
          </a:endParaRPr>
        </a:p>
      </dgm:t>
    </dgm:pt>
    <dgm:pt modelId="{63EF6B8B-76A8-45B7-ABC5-B1D3B8B2EAE2}" type="parTrans" cxnId="{8F2802A6-24AA-47B5-9D01-B2337DF3956A}">
      <dgm:prSet/>
      <dgm:spPr/>
      <dgm:t>
        <a:bodyPr/>
        <a:lstStyle/>
        <a:p>
          <a:endParaRPr lang="en-GB"/>
        </a:p>
      </dgm:t>
    </dgm:pt>
    <dgm:pt modelId="{61684CA9-FCF9-4C11-B199-627EBAA5CE61}" type="sibTrans" cxnId="{8F2802A6-24AA-47B5-9D01-B2337DF3956A}">
      <dgm:prSet/>
      <dgm:spPr/>
      <dgm:t>
        <a:bodyPr/>
        <a:lstStyle/>
        <a:p>
          <a:endParaRPr lang="en-GB"/>
        </a:p>
      </dgm:t>
    </dgm:pt>
    <dgm:pt modelId="{042E016C-0521-477D-91F5-CBB91A4FC4EC}">
      <dgm:prSet phldrT="[نص]" custT="1"/>
      <dgm:spPr/>
      <dgm:t>
        <a:bodyPr/>
        <a:lstStyle/>
        <a:p>
          <a:r>
            <a:rPr lang="ar-SY" sz="2000" dirty="0">
              <a:solidFill>
                <a:schemeClr val="tx1"/>
              </a:solidFill>
            </a:rPr>
            <a:t>     تحويل المسار المعدي مع التبديل الاثني عشرِي</a:t>
          </a:r>
          <a:endParaRPr lang="en-GB" sz="2000" dirty="0">
            <a:solidFill>
              <a:schemeClr val="tx1"/>
            </a:solidFill>
          </a:endParaRPr>
        </a:p>
      </dgm:t>
    </dgm:pt>
    <dgm:pt modelId="{83FBBD98-228A-4D09-AF30-DA701D220054}" type="parTrans" cxnId="{881800D7-D0B7-495C-A961-C153A4EA652C}">
      <dgm:prSet/>
      <dgm:spPr/>
      <dgm:t>
        <a:bodyPr/>
        <a:lstStyle/>
        <a:p>
          <a:endParaRPr lang="en-GB"/>
        </a:p>
      </dgm:t>
    </dgm:pt>
    <dgm:pt modelId="{0130E0AD-E65B-4D99-AB2E-6E91002D1976}" type="sibTrans" cxnId="{881800D7-D0B7-495C-A961-C153A4EA652C}">
      <dgm:prSet/>
      <dgm:spPr/>
      <dgm:t>
        <a:bodyPr/>
        <a:lstStyle/>
        <a:p>
          <a:endParaRPr lang="en-GB"/>
        </a:p>
      </dgm:t>
    </dgm:pt>
    <dgm:pt modelId="{F63C0D28-9F49-485C-B3FA-A5D90D0B3EA4}">
      <dgm:prSet phldrT="[نص]"/>
      <dgm:spPr/>
      <dgm:t>
        <a:bodyPr/>
        <a:lstStyle/>
        <a:p>
          <a:r>
            <a:rPr lang="ar-SY" dirty="0">
              <a:solidFill>
                <a:schemeClr val="tx1"/>
              </a:solidFill>
            </a:rPr>
            <a:t>	ربط المعدة</a:t>
          </a:r>
          <a:endParaRPr lang="en-GB" dirty="0">
            <a:solidFill>
              <a:schemeClr val="tx1"/>
            </a:solidFill>
          </a:endParaRPr>
        </a:p>
      </dgm:t>
    </dgm:pt>
    <dgm:pt modelId="{D27CD7BA-827F-41EA-B99C-0AD27E868A46}" type="parTrans" cxnId="{8B9738A0-A8CD-448F-AEC5-884DBDAAB96C}">
      <dgm:prSet/>
      <dgm:spPr/>
      <dgm:t>
        <a:bodyPr/>
        <a:lstStyle/>
        <a:p>
          <a:endParaRPr lang="en-GB"/>
        </a:p>
      </dgm:t>
    </dgm:pt>
    <dgm:pt modelId="{7AD652FB-A50A-456D-B2C8-9FFC63C93377}" type="sibTrans" cxnId="{8B9738A0-A8CD-448F-AEC5-884DBDAAB96C}">
      <dgm:prSet/>
      <dgm:spPr/>
      <dgm:t>
        <a:bodyPr/>
        <a:lstStyle/>
        <a:p>
          <a:endParaRPr lang="en-GB"/>
        </a:p>
      </dgm:t>
    </dgm:pt>
    <dgm:pt modelId="{FFF1ED81-AE38-4D2B-A30B-7E480EE60FE2}">
      <dgm:prSet phldrT="[نص]" custT="1"/>
      <dgm:spPr/>
      <dgm:t>
        <a:bodyPr/>
        <a:lstStyle/>
        <a:p>
          <a:r>
            <a:rPr lang="ar-SY" sz="2000" dirty="0">
              <a:solidFill>
                <a:schemeClr val="tx1"/>
              </a:solidFill>
            </a:rPr>
            <a:t>رأب الِمعدة عمودي النطاق</a:t>
          </a:r>
          <a:endParaRPr lang="en-GB" sz="2000" dirty="0">
            <a:solidFill>
              <a:schemeClr val="tx1"/>
            </a:solidFill>
          </a:endParaRPr>
        </a:p>
      </dgm:t>
    </dgm:pt>
    <dgm:pt modelId="{DC44950C-5035-441E-BE1E-F7A297D482E1}" type="parTrans" cxnId="{AD623A16-1D58-4636-B628-E017568C3750}">
      <dgm:prSet/>
      <dgm:spPr/>
      <dgm:t>
        <a:bodyPr/>
        <a:lstStyle/>
        <a:p>
          <a:endParaRPr lang="en-GB"/>
        </a:p>
      </dgm:t>
    </dgm:pt>
    <dgm:pt modelId="{A0B73C1D-22D2-4F09-AAB5-561E41DCAEE0}" type="sibTrans" cxnId="{AD623A16-1D58-4636-B628-E017568C3750}">
      <dgm:prSet/>
      <dgm:spPr/>
      <dgm:t>
        <a:bodyPr/>
        <a:lstStyle/>
        <a:p>
          <a:endParaRPr lang="en-GB"/>
        </a:p>
      </dgm:t>
    </dgm:pt>
    <dgm:pt modelId="{B7B41DFD-DC8E-4570-832C-4585056975A2}" type="pres">
      <dgm:prSet presAssocID="{5957A38D-0E8B-4C45-AAA6-4D91BFFFCBA3}" presName="Name0" presStyleCnt="0">
        <dgm:presLayoutVars>
          <dgm:dir/>
        </dgm:presLayoutVars>
      </dgm:prSet>
      <dgm:spPr/>
    </dgm:pt>
    <dgm:pt modelId="{BDDCA5EF-C459-4CA4-9A21-A7B6093B569F}" type="pres">
      <dgm:prSet presAssocID="{6246C895-C2A3-4697-8FC7-0A580F527540}" presName="composite" presStyleCnt="0"/>
      <dgm:spPr/>
    </dgm:pt>
    <dgm:pt modelId="{FFEF0750-0920-466F-A419-E1CB90E2E88B}" type="pres">
      <dgm:prSet presAssocID="{6246C895-C2A3-4697-8FC7-0A580F527540}" presName="Accent" presStyleLbl="alignAcc1" presStyleIdx="0" presStyleCnt="4"/>
      <dgm:spPr/>
    </dgm:pt>
    <dgm:pt modelId="{B96F78F9-E39F-4A39-8601-1633979EEE81}" type="pres">
      <dgm:prSet presAssocID="{6246C895-C2A3-4697-8FC7-0A580F527540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3BCC1D6-7920-4E3D-A938-149940B74779}" type="pres">
      <dgm:prSet presAssocID="{6246C895-C2A3-4697-8FC7-0A580F527540}" presName="Child" presStyleLbl="revTx" presStyleIdx="0" presStyleCnt="4">
        <dgm:presLayoutVars>
          <dgm:bulletEnabled val="1"/>
        </dgm:presLayoutVars>
      </dgm:prSet>
      <dgm:spPr/>
    </dgm:pt>
    <dgm:pt modelId="{D5239F91-1107-46F5-A4B9-964F778E5505}" type="pres">
      <dgm:prSet presAssocID="{6246C895-C2A3-4697-8FC7-0A580F527540}" presName="Parent" presStyleLbl="alignNode1" presStyleIdx="0" presStyleCnt="4">
        <dgm:presLayoutVars>
          <dgm:bulletEnabled val="1"/>
        </dgm:presLayoutVars>
      </dgm:prSet>
      <dgm:spPr/>
    </dgm:pt>
    <dgm:pt modelId="{B0DFFF61-B822-4365-B089-39DA4D8887AD}" type="pres">
      <dgm:prSet presAssocID="{61684CA9-FCF9-4C11-B199-627EBAA5CE61}" presName="sibTrans" presStyleCnt="0"/>
      <dgm:spPr/>
    </dgm:pt>
    <dgm:pt modelId="{27F344BC-F591-4547-9A3B-A17A8B93D70F}" type="pres">
      <dgm:prSet presAssocID="{042E016C-0521-477D-91F5-CBB91A4FC4EC}" presName="composite" presStyleCnt="0"/>
      <dgm:spPr/>
    </dgm:pt>
    <dgm:pt modelId="{57E0C2BA-5FDE-405B-A047-927323EDF561}" type="pres">
      <dgm:prSet presAssocID="{042E016C-0521-477D-91F5-CBB91A4FC4EC}" presName="Accent" presStyleLbl="alignAcc1" presStyleIdx="1" presStyleCnt="4"/>
      <dgm:spPr/>
    </dgm:pt>
    <dgm:pt modelId="{172160A9-D3C7-4A5C-BC17-B270D54212E2}" type="pres">
      <dgm:prSet presAssocID="{042E016C-0521-477D-91F5-CBB91A4FC4EC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BDC4016D-6159-41B2-8530-7C185933B850}" type="pres">
      <dgm:prSet presAssocID="{042E016C-0521-477D-91F5-CBB91A4FC4EC}" presName="Child" presStyleLbl="revTx" presStyleIdx="1" presStyleCnt="4">
        <dgm:presLayoutVars>
          <dgm:bulletEnabled val="1"/>
        </dgm:presLayoutVars>
      </dgm:prSet>
      <dgm:spPr/>
    </dgm:pt>
    <dgm:pt modelId="{18DA2E3B-EEF6-41B8-968F-383556708118}" type="pres">
      <dgm:prSet presAssocID="{042E016C-0521-477D-91F5-CBB91A4FC4EC}" presName="Parent" presStyleLbl="alignNode1" presStyleIdx="1" presStyleCnt="4">
        <dgm:presLayoutVars>
          <dgm:bulletEnabled val="1"/>
        </dgm:presLayoutVars>
      </dgm:prSet>
      <dgm:spPr/>
    </dgm:pt>
    <dgm:pt modelId="{573B20EC-CD02-4779-8871-90FFCCF83B81}" type="pres">
      <dgm:prSet presAssocID="{0130E0AD-E65B-4D99-AB2E-6E91002D1976}" presName="sibTrans" presStyleCnt="0"/>
      <dgm:spPr/>
    </dgm:pt>
    <dgm:pt modelId="{5F00C5BB-6BC7-450D-8BFF-A3E3BD7A1606}" type="pres">
      <dgm:prSet presAssocID="{F63C0D28-9F49-485C-B3FA-A5D90D0B3EA4}" presName="composite" presStyleCnt="0"/>
      <dgm:spPr/>
    </dgm:pt>
    <dgm:pt modelId="{7ED2B0B1-623B-44D9-9403-1909223DE49D}" type="pres">
      <dgm:prSet presAssocID="{F63C0D28-9F49-485C-B3FA-A5D90D0B3EA4}" presName="Accent" presStyleLbl="alignAcc1" presStyleIdx="2" presStyleCnt="4"/>
      <dgm:spPr/>
    </dgm:pt>
    <dgm:pt modelId="{FCD451F7-2ED0-4FE4-8003-55742D2A7314}" type="pres">
      <dgm:prSet presAssocID="{F63C0D28-9F49-485C-B3FA-A5D90D0B3EA4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00EE8E4-5E2E-48D8-BC78-722776E82926}" type="pres">
      <dgm:prSet presAssocID="{F63C0D28-9F49-485C-B3FA-A5D90D0B3EA4}" presName="Child" presStyleLbl="revTx" presStyleIdx="2" presStyleCnt="4">
        <dgm:presLayoutVars>
          <dgm:bulletEnabled val="1"/>
        </dgm:presLayoutVars>
      </dgm:prSet>
      <dgm:spPr/>
    </dgm:pt>
    <dgm:pt modelId="{AF44704A-C715-49B2-9A10-4B270EBCE6A5}" type="pres">
      <dgm:prSet presAssocID="{F63C0D28-9F49-485C-B3FA-A5D90D0B3EA4}" presName="Parent" presStyleLbl="alignNode1" presStyleIdx="2" presStyleCnt="4">
        <dgm:presLayoutVars>
          <dgm:bulletEnabled val="1"/>
        </dgm:presLayoutVars>
      </dgm:prSet>
      <dgm:spPr/>
    </dgm:pt>
    <dgm:pt modelId="{14DE34D4-EA2A-4824-8304-9FF00DD39CF8}" type="pres">
      <dgm:prSet presAssocID="{7AD652FB-A50A-456D-B2C8-9FFC63C93377}" presName="sibTrans" presStyleCnt="0"/>
      <dgm:spPr/>
    </dgm:pt>
    <dgm:pt modelId="{407F157F-9151-48E4-93DC-7ACC885BEDE4}" type="pres">
      <dgm:prSet presAssocID="{FFF1ED81-AE38-4D2B-A30B-7E480EE60FE2}" presName="composite" presStyleCnt="0"/>
      <dgm:spPr/>
    </dgm:pt>
    <dgm:pt modelId="{CD47DA73-7201-4477-8DD0-B666C9056A69}" type="pres">
      <dgm:prSet presAssocID="{FFF1ED81-AE38-4D2B-A30B-7E480EE60FE2}" presName="Accent" presStyleLbl="alignAcc1" presStyleIdx="3" presStyleCnt="4"/>
      <dgm:spPr/>
    </dgm:pt>
    <dgm:pt modelId="{0405FF27-A255-4D1D-91E0-810F9BE82118}" type="pres">
      <dgm:prSet presAssocID="{FFF1ED81-AE38-4D2B-A30B-7E480EE60FE2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7A38AC0-D499-4016-8FF7-2FC39B76F240}" type="pres">
      <dgm:prSet presAssocID="{FFF1ED81-AE38-4D2B-A30B-7E480EE60FE2}" presName="Child" presStyleLbl="revTx" presStyleIdx="3" presStyleCnt="4">
        <dgm:presLayoutVars>
          <dgm:bulletEnabled val="1"/>
        </dgm:presLayoutVars>
      </dgm:prSet>
      <dgm:spPr/>
    </dgm:pt>
    <dgm:pt modelId="{39FD0EA9-9246-49CE-AA19-D14AD7CD8C31}" type="pres">
      <dgm:prSet presAssocID="{FFF1ED81-AE38-4D2B-A30B-7E480EE60FE2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D623A16-1D58-4636-B628-E017568C3750}" srcId="{5957A38D-0E8B-4C45-AAA6-4D91BFFFCBA3}" destId="{FFF1ED81-AE38-4D2B-A30B-7E480EE60FE2}" srcOrd="3" destOrd="0" parTransId="{DC44950C-5035-441E-BE1E-F7A297D482E1}" sibTransId="{A0B73C1D-22D2-4F09-AAB5-561E41DCAEE0}"/>
    <dgm:cxn modelId="{1EA1703E-8CE6-486C-BD21-2B8C11F3088F}" type="presOf" srcId="{5957A38D-0E8B-4C45-AAA6-4D91BFFFCBA3}" destId="{B7B41DFD-DC8E-4570-832C-4585056975A2}" srcOrd="0" destOrd="0" presId="urn:microsoft.com/office/officeart/2008/layout/TitlePictureLineup"/>
    <dgm:cxn modelId="{F7217A60-A75D-412C-9986-F054D56B67E3}" type="presOf" srcId="{FFF1ED81-AE38-4D2B-A30B-7E480EE60FE2}" destId="{39FD0EA9-9246-49CE-AA19-D14AD7CD8C31}" srcOrd="0" destOrd="0" presId="urn:microsoft.com/office/officeart/2008/layout/TitlePictureLineup"/>
    <dgm:cxn modelId="{49EF3944-45BA-4881-911C-9B9DC3409D09}" type="presOf" srcId="{6246C895-C2A3-4697-8FC7-0A580F527540}" destId="{D5239F91-1107-46F5-A4B9-964F778E5505}" srcOrd="0" destOrd="0" presId="urn:microsoft.com/office/officeart/2008/layout/TitlePictureLineup"/>
    <dgm:cxn modelId="{8B9738A0-A8CD-448F-AEC5-884DBDAAB96C}" srcId="{5957A38D-0E8B-4C45-AAA6-4D91BFFFCBA3}" destId="{F63C0D28-9F49-485C-B3FA-A5D90D0B3EA4}" srcOrd="2" destOrd="0" parTransId="{D27CD7BA-827F-41EA-B99C-0AD27E868A46}" sibTransId="{7AD652FB-A50A-456D-B2C8-9FFC63C93377}"/>
    <dgm:cxn modelId="{8F2802A6-24AA-47B5-9D01-B2337DF3956A}" srcId="{5957A38D-0E8B-4C45-AAA6-4D91BFFFCBA3}" destId="{6246C895-C2A3-4697-8FC7-0A580F527540}" srcOrd="0" destOrd="0" parTransId="{63EF6B8B-76A8-45B7-ABC5-B1D3B8B2EAE2}" sibTransId="{61684CA9-FCF9-4C11-B199-627EBAA5CE61}"/>
    <dgm:cxn modelId="{7798D3BB-DCF5-46D6-AEB6-0543FB200827}" type="presOf" srcId="{042E016C-0521-477D-91F5-CBB91A4FC4EC}" destId="{18DA2E3B-EEF6-41B8-968F-383556708118}" srcOrd="0" destOrd="0" presId="urn:microsoft.com/office/officeart/2008/layout/TitlePictureLineup"/>
    <dgm:cxn modelId="{881800D7-D0B7-495C-A961-C153A4EA652C}" srcId="{5957A38D-0E8B-4C45-AAA6-4D91BFFFCBA3}" destId="{042E016C-0521-477D-91F5-CBB91A4FC4EC}" srcOrd="1" destOrd="0" parTransId="{83FBBD98-228A-4D09-AF30-DA701D220054}" sibTransId="{0130E0AD-E65B-4D99-AB2E-6E91002D1976}"/>
    <dgm:cxn modelId="{38A99FE1-1C73-443F-A9E1-88460C4C163E}" type="presOf" srcId="{F63C0D28-9F49-485C-B3FA-A5D90D0B3EA4}" destId="{AF44704A-C715-49B2-9A10-4B270EBCE6A5}" srcOrd="0" destOrd="0" presId="urn:microsoft.com/office/officeart/2008/layout/TitlePictureLineup"/>
    <dgm:cxn modelId="{605EA993-4D46-415C-8CFB-9162A9ACA744}" type="presParOf" srcId="{B7B41DFD-DC8E-4570-832C-4585056975A2}" destId="{BDDCA5EF-C459-4CA4-9A21-A7B6093B569F}" srcOrd="0" destOrd="0" presId="urn:microsoft.com/office/officeart/2008/layout/TitlePictureLineup"/>
    <dgm:cxn modelId="{95B61D8F-9769-4FB1-BF77-1CB7AB3EB25B}" type="presParOf" srcId="{BDDCA5EF-C459-4CA4-9A21-A7B6093B569F}" destId="{FFEF0750-0920-466F-A419-E1CB90E2E88B}" srcOrd="0" destOrd="0" presId="urn:microsoft.com/office/officeart/2008/layout/TitlePictureLineup"/>
    <dgm:cxn modelId="{C089F286-9249-4983-A19A-06E46825298E}" type="presParOf" srcId="{BDDCA5EF-C459-4CA4-9A21-A7B6093B569F}" destId="{B96F78F9-E39F-4A39-8601-1633979EEE81}" srcOrd="1" destOrd="0" presId="urn:microsoft.com/office/officeart/2008/layout/TitlePictureLineup"/>
    <dgm:cxn modelId="{490244A5-9564-4E54-92FF-A6DE71A7022A}" type="presParOf" srcId="{BDDCA5EF-C459-4CA4-9A21-A7B6093B569F}" destId="{03BCC1D6-7920-4E3D-A938-149940B74779}" srcOrd="2" destOrd="0" presId="urn:microsoft.com/office/officeart/2008/layout/TitlePictureLineup"/>
    <dgm:cxn modelId="{0B574836-3B5D-4ACB-80BF-31E3FF2DC309}" type="presParOf" srcId="{BDDCA5EF-C459-4CA4-9A21-A7B6093B569F}" destId="{D5239F91-1107-46F5-A4B9-964F778E5505}" srcOrd="3" destOrd="0" presId="urn:microsoft.com/office/officeart/2008/layout/TitlePictureLineup"/>
    <dgm:cxn modelId="{D4826DC9-9E38-47D5-8DDC-8C68E4E76CB2}" type="presParOf" srcId="{B7B41DFD-DC8E-4570-832C-4585056975A2}" destId="{B0DFFF61-B822-4365-B089-39DA4D8887AD}" srcOrd="1" destOrd="0" presId="urn:microsoft.com/office/officeart/2008/layout/TitlePictureLineup"/>
    <dgm:cxn modelId="{E7143AA1-466B-4C5F-885D-F3D40F1E25DE}" type="presParOf" srcId="{B7B41DFD-DC8E-4570-832C-4585056975A2}" destId="{27F344BC-F591-4547-9A3B-A17A8B93D70F}" srcOrd="2" destOrd="0" presId="urn:microsoft.com/office/officeart/2008/layout/TitlePictureLineup"/>
    <dgm:cxn modelId="{0A25F68B-9A8A-49C6-8E97-8AF97ACC3600}" type="presParOf" srcId="{27F344BC-F591-4547-9A3B-A17A8B93D70F}" destId="{57E0C2BA-5FDE-405B-A047-927323EDF561}" srcOrd="0" destOrd="0" presId="urn:microsoft.com/office/officeart/2008/layout/TitlePictureLineup"/>
    <dgm:cxn modelId="{B50AE942-52E9-4825-AA7D-CA1AB31BA317}" type="presParOf" srcId="{27F344BC-F591-4547-9A3B-A17A8B93D70F}" destId="{172160A9-D3C7-4A5C-BC17-B270D54212E2}" srcOrd="1" destOrd="0" presId="urn:microsoft.com/office/officeart/2008/layout/TitlePictureLineup"/>
    <dgm:cxn modelId="{7C756448-2CE7-42EC-AAC2-073A108A8D30}" type="presParOf" srcId="{27F344BC-F591-4547-9A3B-A17A8B93D70F}" destId="{BDC4016D-6159-41B2-8530-7C185933B850}" srcOrd="2" destOrd="0" presId="urn:microsoft.com/office/officeart/2008/layout/TitlePictureLineup"/>
    <dgm:cxn modelId="{2ED7A01C-4C0B-4CD8-A205-91D205FB1235}" type="presParOf" srcId="{27F344BC-F591-4547-9A3B-A17A8B93D70F}" destId="{18DA2E3B-EEF6-41B8-968F-383556708118}" srcOrd="3" destOrd="0" presId="urn:microsoft.com/office/officeart/2008/layout/TitlePictureLineup"/>
    <dgm:cxn modelId="{B09A6649-72B9-43AA-B095-71B88AF4F3D8}" type="presParOf" srcId="{B7B41DFD-DC8E-4570-832C-4585056975A2}" destId="{573B20EC-CD02-4779-8871-90FFCCF83B81}" srcOrd="3" destOrd="0" presId="urn:microsoft.com/office/officeart/2008/layout/TitlePictureLineup"/>
    <dgm:cxn modelId="{6D1760F4-35FB-4677-832C-677C29B703EC}" type="presParOf" srcId="{B7B41DFD-DC8E-4570-832C-4585056975A2}" destId="{5F00C5BB-6BC7-450D-8BFF-A3E3BD7A1606}" srcOrd="4" destOrd="0" presId="urn:microsoft.com/office/officeart/2008/layout/TitlePictureLineup"/>
    <dgm:cxn modelId="{C84B4DFA-0A83-4F0B-9A0F-DD10AD3B91DC}" type="presParOf" srcId="{5F00C5BB-6BC7-450D-8BFF-A3E3BD7A1606}" destId="{7ED2B0B1-623B-44D9-9403-1909223DE49D}" srcOrd="0" destOrd="0" presId="urn:microsoft.com/office/officeart/2008/layout/TitlePictureLineup"/>
    <dgm:cxn modelId="{0B76AF5D-0EAD-4C71-A50B-2BA668C269ED}" type="presParOf" srcId="{5F00C5BB-6BC7-450D-8BFF-A3E3BD7A1606}" destId="{FCD451F7-2ED0-4FE4-8003-55742D2A7314}" srcOrd="1" destOrd="0" presId="urn:microsoft.com/office/officeart/2008/layout/TitlePictureLineup"/>
    <dgm:cxn modelId="{7BBD7B86-7E62-4BE7-B103-55B64457F57D}" type="presParOf" srcId="{5F00C5BB-6BC7-450D-8BFF-A3E3BD7A1606}" destId="{400EE8E4-5E2E-48D8-BC78-722776E82926}" srcOrd="2" destOrd="0" presId="urn:microsoft.com/office/officeart/2008/layout/TitlePictureLineup"/>
    <dgm:cxn modelId="{47E4B0C6-97BF-41D4-8FAF-505C92E4BF29}" type="presParOf" srcId="{5F00C5BB-6BC7-450D-8BFF-A3E3BD7A1606}" destId="{AF44704A-C715-49B2-9A10-4B270EBCE6A5}" srcOrd="3" destOrd="0" presId="urn:microsoft.com/office/officeart/2008/layout/TitlePictureLineup"/>
    <dgm:cxn modelId="{89BB377F-CC93-4F9B-8A5B-4BBB0ABBEC17}" type="presParOf" srcId="{B7B41DFD-DC8E-4570-832C-4585056975A2}" destId="{14DE34D4-EA2A-4824-8304-9FF00DD39CF8}" srcOrd="5" destOrd="0" presId="urn:microsoft.com/office/officeart/2008/layout/TitlePictureLineup"/>
    <dgm:cxn modelId="{983BFFC5-C55C-4CE3-A5D9-89215F02F26F}" type="presParOf" srcId="{B7B41DFD-DC8E-4570-832C-4585056975A2}" destId="{407F157F-9151-48E4-93DC-7ACC885BEDE4}" srcOrd="6" destOrd="0" presId="urn:microsoft.com/office/officeart/2008/layout/TitlePictureLineup"/>
    <dgm:cxn modelId="{71BC162F-46A8-4AEE-A781-FAC30D848BEE}" type="presParOf" srcId="{407F157F-9151-48E4-93DC-7ACC885BEDE4}" destId="{CD47DA73-7201-4477-8DD0-B666C9056A69}" srcOrd="0" destOrd="0" presId="urn:microsoft.com/office/officeart/2008/layout/TitlePictureLineup"/>
    <dgm:cxn modelId="{F7086E9D-0E86-4F45-935F-610C59EAFF11}" type="presParOf" srcId="{407F157F-9151-48E4-93DC-7ACC885BEDE4}" destId="{0405FF27-A255-4D1D-91E0-810F9BE82118}" srcOrd="1" destOrd="0" presId="urn:microsoft.com/office/officeart/2008/layout/TitlePictureLineup"/>
    <dgm:cxn modelId="{FF89F307-FAB2-41D0-BEEB-51FBD2684CB4}" type="presParOf" srcId="{407F157F-9151-48E4-93DC-7ACC885BEDE4}" destId="{97A38AC0-D499-4016-8FF7-2FC39B76F240}" srcOrd="2" destOrd="0" presId="urn:microsoft.com/office/officeart/2008/layout/TitlePictureLineup"/>
    <dgm:cxn modelId="{1EB87DF6-011C-4AFB-A988-2D0F9AD3E9EB}" type="presParOf" srcId="{407F157F-9151-48E4-93DC-7ACC885BEDE4}" destId="{39FD0EA9-9246-49CE-AA19-D14AD7CD8C3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269CD1-15A7-4428-B42D-F864B14DF99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B1A218A-098A-427D-BC13-77199FC213B4}">
      <dgm:prSet phldrT="[نص]" custT="1"/>
      <dgm:spPr/>
      <dgm:t>
        <a:bodyPr/>
        <a:lstStyle/>
        <a:p>
          <a:r>
            <a:rPr lang="ar-SY" sz="2000" dirty="0"/>
            <a:t>السوائل الرائقة</a:t>
          </a:r>
          <a:endParaRPr lang="en-GB" sz="2400" dirty="0"/>
        </a:p>
      </dgm:t>
    </dgm:pt>
    <dgm:pt modelId="{2FF037D3-301B-47F8-B1E7-7F56C55C44A4}" type="parTrans" cxnId="{7B26CA1B-AFD0-4D65-A5BA-370D0A9FBE9B}">
      <dgm:prSet/>
      <dgm:spPr/>
      <dgm:t>
        <a:bodyPr/>
        <a:lstStyle/>
        <a:p>
          <a:endParaRPr lang="en-GB"/>
        </a:p>
      </dgm:t>
    </dgm:pt>
    <dgm:pt modelId="{ACEC9E63-54EF-4DAA-8367-337438A78831}" type="sibTrans" cxnId="{7B26CA1B-AFD0-4D65-A5BA-370D0A9FBE9B}">
      <dgm:prSet/>
      <dgm:spPr/>
      <dgm:t>
        <a:bodyPr/>
        <a:lstStyle/>
        <a:p>
          <a:endParaRPr lang="en-GB"/>
        </a:p>
      </dgm:t>
    </dgm:pt>
    <dgm:pt modelId="{C36434C6-9460-4F19-9E4F-F41E236A6CD4}">
      <dgm:prSet phldrT="[نص]" custT="1"/>
      <dgm:spPr/>
      <dgm:t>
        <a:bodyPr/>
        <a:lstStyle/>
        <a:p>
          <a:r>
            <a:rPr lang="ar-SY" sz="2000" dirty="0"/>
            <a:t>السوائل الكاملة</a:t>
          </a:r>
          <a:endParaRPr lang="en-GB" sz="2000" dirty="0"/>
        </a:p>
      </dgm:t>
    </dgm:pt>
    <dgm:pt modelId="{AA249B10-03E6-4F7F-BE5B-24831FBA13B2}" type="parTrans" cxnId="{0CC25814-3864-47F9-83B3-F99FB81BD9C0}">
      <dgm:prSet/>
      <dgm:spPr/>
      <dgm:t>
        <a:bodyPr/>
        <a:lstStyle/>
        <a:p>
          <a:endParaRPr lang="en-GB"/>
        </a:p>
      </dgm:t>
    </dgm:pt>
    <dgm:pt modelId="{4B9F4409-C8DF-4613-A9C8-4A5FA881B3F8}" type="sibTrans" cxnId="{0CC25814-3864-47F9-83B3-F99FB81BD9C0}">
      <dgm:prSet/>
      <dgm:spPr/>
      <dgm:t>
        <a:bodyPr/>
        <a:lstStyle/>
        <a:p>
          <a:endParaRPr lang="en-GB"/>
        </a:p>
      </dgm:t>
    </dgm:pt>
    <dgm:pt modelId="{5C7CABDE-C65D-4CBE-8672-C8C3C6653C6D}">
      <dgm:prSet phldrT="[نص]" custT="1"/>
      <dgm:spPr/>
      <dgm:t>
        <a:bodyPr/>
        <a:lstStyle/>
        <a:p>
          <a:r>
            <a:rPr lang="ar-SY" sz="2000" dirty="0"/>
            <a:t>الأطعمة اللينة والمهروسة</a:t>
          </a:r>
          <a:endParaRPr lang="en-GB" sz="2000" dirty="0"/>
        </a:p>
      </dgm:t>
    </dgm:pt>
    <dgm:pt modelId="{7044BB58-366F-46A4-8207-05A3F13749FF}" type="parTrans" cxnId="{3E1FD5C6-95A7-4ADD-8590-E160D91BBA1E}">
      <dgm:prSet/>
      <dgm:spPr/>
      <dgm:t>
        <a:bodyPr/>
        <a:lstStyle/>
        <a:p>
          <a:endParaRPr lang="en-GB"/>
        </a:p>
      </dgm:t>
    </dgm:pt>
    <dgm:pt modelId="{DDF379A5-CF75-4379-8FC0-8BF84D39C855}" type="sibTrans" cxnId="{3E1FD5C6-95A7-4ADD-8590-E160D91BBA1E}">
      <dgm:prSet/>
      <dgm:spPr/>
      <dgm:t>
        <a:bodyPr/>
        <a:lstStyle/>
        <a:p>
          <a:endParaRPr lang="en-GB"/>
        </a:p>
      </dgm:t>
    </dgm:pt>
    <dgm:pt modelId="{E046B00B-C6A0-4048-93CC-F3D681E3754D}">
      <dgm:prSet phldrT="[نص]" custT="1"/>
      <dgm:spPr/>
      <dgm:t>
        <a:bodyPr/>
        <a:lstStyle/>
        <a:p>
          <a:r>
            <a:rPr lang="ar-SY" sz="2000" dirty="0"/>
            <a:t>الأطعمة الصلبة الاعتيادية</a:t>
          </a:r>
          <a:endParaRPr lang="en-GB" sz="2000" dirty="0"/>
        </a:p>
      </dgm:t>
    </dgm:pt>
    <dgm:pt modelId="{5FB9182F-97BA-4E22-B4E9-617921CFDCC7}" type="parTrans" cxnId="{AE815162-7D3A-4912-B887-83F505124321}">
      <dgm:prSet/>
      <dgm:spPr/>
      <dgm:t>
        <a:bodyPr/>
        <a:lstStyle/>
        <a:p>
          <a:endParaRPr lang="en-GB"/>
        </a:p>
      </dgm:t>
    </dgm:pt>
    <dgm:pt modelId="{30D1BBD0-7C43-4AFA-A2D8-DDEB31559AEB}" type="sibTrans" cxnId="{AE815162-7D3A-4912-B887-83F505124321}">
      <dgm:prSet/>
      <dgm:spPr/>
      <dgm:t>
        <a:bodyPr/>
        <a:lstStyle/>
        <a:p>
          <a:endParaRPr lang="en-GB"/>
        </a:p>
      </dgm:t>
    </dgm:pt>
    <dgm:pt modelId="{04D794BE-8321-44E1-90C4-BEAD1C63CBE1}" type="pres">
      <dgm:prSet presAssocID="{F5269CD1-15A7-4428-B42D-F864B14DF99B}" presName="Name0" presStyleCnt="0">
        <dgm:presLayoutVars>
          <dgm:dir/>
          <dgm:animLvl val="lvl"/>
          <dgm:resizeHandles val="exact"/>
        </dgm:presLayoutVars>
      </dgm:prSet>
      <dgm:spPr/>
    </dgm:pt>
    <dgm:pt modelId="{DFDC58E9-C23C-4778-B805-32B0D5A39855}" type="pres">
      <dgm:prSet presAssocID="{F5269CD1-15A7-4428-B42D-F864B14DF99B}" presName="dummy" presStyleCnt="0"/>
      <dgm:spPr/>
    </dgm:pt>
    <dgm:pt modelId="{06ECC5EE-3DB6-4B04-92BD-C425DF0EB960}" type="pres">
      <dgm:prSet presAssocID="{F5269CD1-15A7-4428-B42D-F864B14DF99B}" presName="linH" presStyleCnt="0"/>
      <dgm:spPr/>
    </dgm:pt>
    <dgm:pt modelId="{88BDB3DE-8655-4683-BBD1-F1FA07FD19FA}" type="pres">
      <dgm:prSet presAssocID="{F5269CD1-15A7-4428-B42D-F864B14DF99B}" presName="padding1" presStyleCnt="0"/>
      <dgm:spPr/>
    </dgm:pt>
    <dgm:pt modelId="{B440FE33-5B6B-4A06-87D6-D934EBE625AC}" type="pres">
      <dgm:prSet presAssocID="{5B1A218A-098A-427D-BC13-77199FC213B4}" presName="linV" presStyleCnt="0"/>
      <dgm:spPr/>
    </dgm:pt>
    <dgm:pt modelId="{55FCD051-9ADF-42C9-8E7B-128EF4545D27}" type="pres">
      <dgm:prSet presAssocID="{5B1A218A-098A-427D-BC13-77199FC213B4}" presName="spVertical1" presStyleCnt="0"/>
      <dgm:spPr/>
    </dgm:pt>
    <dgm:pt modelId="{443CF384-35E0-4F9C-81C8-BD716437DFF9}" type="pres">
      <dgm:prSet presAssocID="{5B1A218A-098A-427D-BC13-77199FC213B4}" presName="par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8243877-D619-4D3B-94E1-E772F1E4983B}" type="pres">
      <dgm:prSet presAssocID="{5B1A218A-098A-427D-BC13-77199FC213B4}" presName="spVertical2" presStyleCnt="0"/>
      <dgm:spPr/>
    </dgm:pt>
    <dgm:pt modelId="{0C68AB98-AC4E-4FF6-B369-54257EF94AC0}" type="pres">
      <dgm:prSet presAssocID="{5B1A218A-098A-427D-BC13-77199FC213B4}" presName="spVertical3" presStyleCnt="0"/>
      <dgm:spPr/>
    </dgm:pt>
    <dgm:pt modelId="{A4628734-4C6C-459B-8838-5D8653E8ECA1}" type="pres">
      <dgm:prSet presAssocID="{ACEC9E63-54EF-4DAA-8367-337438A78831}" presName="space" presStyleCnt="0"/>
      <dgm:spPr/>
    </dgm:pt>
    <dgm:pt modelId="{A23B0DDF-0D26-4422-A2E3-A0F780D1CD9D}" type="pres">
      <dgm:prSet presAssocID="{C36434C6-9460-4F19-9E4F-F41E236A6CD4}" presName="linV" presStyleCnt="0"/>
      <dgm:spPr/>
    </dgm:pt>
    <dgm:pt modelId="{F1111D17-ECE7-4FD6-BC43-B5A09CEE708F}" type="pres">
      <dgm:prSet presAssocID="{C36434C6-9460-4F19-9E4F-F41E236A6CD4}" presName="spVertical1" presStyleCnt="0"/>
      <dgm:spPr/>
    </dgm:pt>
    <dgm:pt modelId="{F9DB33A3-9798-48E2-B22B-6829650C1F88}" type="pres">
      <dgm:prSet presAssocID="{C36434C6-9460-4F19-9E4F-F41E236A6CD4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A4840BE-8005-4C60-89D5-E74926071087}" type="pres">
      <dgm:prSet presAssocID="{C36434C6-9460-4F19-9E4F-F41E236A6CD4}" presName="spVertical2" presStyleCnt="0"/>
      <dgm:spPr/>
    </dgm:pt>
    <dgm:pt modelId="{640CC152-FA78-42E0-8BB9-97E7A0489A1F}" type="pres">
      <dgm:prSet presAssocID="{C36434C6-9460-4F19-9E4F-F41E236A6CD4}" presName="spVertical3" presStyleCnt="0"/>
      <dgm:spPr/>
    </dgm:pt>
    <dgm:pt modelId="{BCA7569C-2E76-4F22-9ED4-6A9CE2DF45F2}" type="pres">
      <dgm:prSet presAssocID="{4B9F4409-C8DF-4613-A9C8-4A5FA881B3F8}" presName="space" presStyleCnt="0"/>
      <dgm:spPr/>
    </dgm:pt>
    <dgm:pt modelId="{F4FBEEE0-679F-4B0E-A1BF-E6AFDF25E287}" type="pres">
      <dgm:prSet presAssocID="{5C7CABDE-C65D-4CBE-8672-C8C3C6653C6D}" presName="linV" presStyleCnt="0"/>
      <dgm:spPr/>
    </dgm:pt>
    <dgm:pt modelId="{C0DEBCEB-F3FA-49D4-A1B9-691604FF31C1}" type="pres">
      <dgm:prSet presAssocID="{5C7CABDE-C65D-4CBE-8672-C8C3C6653C6D}" presName="spVertical1" presStyleCnt="0"/>
      <dgm:spPr/>
    </dgm:pt>
    <dgm:pt modelId="{F344F250-C27A-4C0B-B5DF-3134E92A210B}" type="pres">
      <dgm:prSet presAssocID="{5C7CABDE-C65D-4CBE-8672-C8C3C6653C6D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CC4A2B5-6B7B-4B3D-B7EF-7BEAE43FE5D8}" type="pres">
      <dgm:prSet presAssocID="{5C7CABDE-C65D-4CBE-8672-C8C3C6653C6D}" presName="spVertical2" presStyleCnt="0"/>
      <dgm:spPr/>
    </dgm:pt>
    <dgm:pt modelId="{3D4D6FCA-78FA-4944-8CE0-A2E3164DB66B}" type="pres">
      <dgm:prSet presAssocID="{5C7CABDE-C65D-4CBE-8672-C8C3C6653C6D}" presName="spVertical3" presStyleCnt="0"/>
      <dgm:spPr/>
    </dgm:pt>
    <dgm:pt modelId="{F66795E1-D8C1-4905-B7ED-AEE47C6555CD}" type="pres">
      <dgm:prSet presAssocID="{DDF379A5-CF75-4379-8FC0-8BF84D39C855}" presName="space" presStyleCnt="0"/>
      <dgm:spPr/>
    </dgm:pt>
    <dgm:pt modelId="{44A0B89C-E640-4520-BB92-C5C89C034581}" type="pres">
      <dgm:prSet presAssocID="{E046B00B-C6A0-4048-93CC-F3D681E3754D}" presName="linV" presStyleCnt="0"/>
      <dgm:spPr/>
    </dgm:pt>
    <dgm:pt modelId="{7C22221A-ACE2-46DB-8FAE-569E16399285}" type="pres">
      <dgm:prSet presAssocID="{E046B00B-C6A0-4048-93CC-F3D681E3754D}" presName="spVertical1" presStyleCnt="0"/>
      <dgm:spPr/>
    </dgm:pt>
    <dgm:pt modelId="{9DF43D52-0872-4290-9209-CF20E37B2534}" type="pres">
      <dgm:prSet presAssocID="{E046B00B-C6A0-4048-93CC-F3D681E3754D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1C0C4D1-4421-42A8-AF85-735DE99C4431}" type="pres">
      <dgm:prSet presAssocID="{E046B00B-C6A0-4048-93CC-F3D681E3754D}" presName="spVertical2" presStyleCnt="0"/>
      <dgm:spPr/>
    </dgm:pt>
    <dgm:pt modelId="{E6F0A338-1199-48F1-A9AE-26363FC1AD8F}" type="pres">
      <dgm:prSet presAssocID="{E046B00B-C6A0-4048-93CC-F3D681E3754D}" presName="spVertical3" presStyleCnt="0"/>
      <dgm:spPr/>
    </dgm:pt>
    <dgm:pt modelId="{7F295F68-7C61-4F67-81C9-7770276549AE}" type="pres">
      <dgm:prSet presAssocID="{F5269CD1-15A7-4428-B42D-F864B14DF99B}" presName="padding2" presStyleCnt="0"/>
      <dgm:spPr/>
    </dgm:pt>
    <dgm:pt modelId="{543D96E3-7ABB-4926-AE8A-EE918D13CBF6}" type="pres">
      <dgm:prSet presAssocID="{F5269CD1-15A7-4428-B42D-F864B14DF99B}" presName="negArrow" presStyleCnt="0"/>
      <dgm:spPr/>
    </dgm:pt>
    <dgm:pt modelId="{A8160A70-8B68-49C5-9280-F698ADE01BBA}" type="pres">
      <dgm:prSet presAssocID="{F5269CD1-15A7-4428-B42D-F864B14DF99B}" presName="backgroundArrow" presStyleLbl="node1" presStyleIdx="0" presStyleCnt="1" custLinFactNeighborX="203" custLinFactNeighborY="-1563"/>
      <dgm:spPr/>
    </dgm:pt>
  </dgm:ptLst>
  <dgm:cxnLst>
    <dgm:cxn modelId="{0CC25814-3864-47F9-83B3-F99FB81BD9C0}" srcId="{F5269CD1-15A7-4428-B42D-F864B14DF99B}" destId="{C36434C6-9460-4F19-9E4F-F41E236A6CD4}" srcOrd="1" destOrd="0" parTransId="{AA249B10-03E6-4F7F-BE5B-24831FBA13B2}" sibTransId="{4B9F4409-C8DF-4613-A9C8-4A5FA881B3F8}"/>
    <dgm:cxn modelId="{7B26CA1B-AFD0-4D65-A5BA-370D0A9FBE9B}" srcId="{F5269CD1-15A7-4428-B42D-F864B14DF99B}" destId="{5B1A218A-098A-427D-BC13-77199FC213B4}" srcOrd="0" destOrd="0" parTransId="{2FF037D3-301B-47F8-B1E7-7F56C55C44A4}" sibTransId="{ACEC9E63-54EF-4DAA-8367-337438A78831}"/>
    <dgm:cxn modelId="{4B3B0B2F-665F-4098-8998-5107A2651AEB}" type="presOf" srcId="{E046B00B-C6A0-4048-93CC-F3D681E3754D}" destId="{9DF43D52-0872-4290-9209-CF20E37B2534}" srcOrd="0" destOrd="0" presId="urn:microsoft.com/office/officeart/2005/8/layout/hProcess3"/>
    <dgm:cxn modelId="{8699D930-8D34-421A-A4A9-87BB1B6B1424}" type="presOf" srcId="{F5269CD1-15A7-4428-B42D-F864B14DF99B}" destId="{04D794BE-8321-44E1-90C4-BEAD1C63CBE1}" srcOrd="0" destOrd="0" presId="urn:microsoft.com/office/officeart/2005/8/layout/hProcess3"/>
    <dgm:cxn modelId="{AE815162-7D3A-4912-B887-83F505124321}" srcId="{F5269CD1-15A7-4428-B42D-F864B14DF99B}" destId="{E046B00B-C6A0-4048-93CC-F3D681E3754D}" srcOrd="3" destOrd="0" parTransId="{5FB9182F-97BA-4E22-B4E9-617921CFDCC7}" sibTransId="{30D1BBD0-7C43-4AFA-A2D8-DDEB31559AEB}"/>
    <dgm:cxn modelId="{E6AFCD70-B2BE-4873-AF5F-A156DC73527A}" type="presOf" srcId="{5B1A218A-098A-427D-BC13-77199FC213B4}" destId="{443CF384-35E0-4F9C-81C8-BD716437DFF9}" srcOrd="0" destOrd="0" presId="urn:microsoft.com/office/officeart/2005/8/layout/hProcess3"/>
    <dgm:cxn modelId="{3E1FD5C6-95A7-4ADD-8590-E160D91BBA1E}" srcId="{F5269CD1-15A7-4428-B42D-F864B14DF99B}" destId="{5C7CABDE-C65D-4CBE-8672-C8C3C6653C6D}" srcOrd="2" destOrd="0" parTransId="{7044BB58-366F-46A4-8207-05A3F13749FF}" sibTransId="{DDF379A5-CF75-4379-8FC0-8BF84D39C855}"/>
    <dgm:cxn modelId="{347247E5-89B5-4C1B-860D-C1517AD141A4}" type="presOf" srcId="{5C7CABDE-C65D-4CBE-8672-C8C3C6653C6D}" destId="{F344F250-C27A-4C0B-B5DF-3134E92A210B}" srcOrd="0" destOrd="0" presId="urn:microsoft.com/office/officeart/2005/8/layout/hProcess3"/>
    <dgm:cxn modelId="{071AEEE8-B723-4855-B75E-590ABA83BA8D}" type="presOf" srcId="{C36434C6-9460-4F19-9E4F-F41E236A6CD4}" destId="{F9DB33A3-9798-48E2-B22B-6829650C1F88}" srcOrd="0" destOrd="0" presId="urn:microsoft.com/office/officeart/2005/8/layout/hProcess3"/>
    <dgm:cxn modelId="{3ED8C44A-46ED-447A-938E-91FA9A1104F9}" type="presParOf" srcId="{04D794BE-8321-44E1-90C4-BEAD1C63CBE1}" destId="{DFDC58E9-C23C-4778-B805-32B0D5A39855}" srcOrd="0" destOrd="0" presId="urn:microsoft.com/office/officeart/2005/8/layout/hProcess3"/>
    <dgm:cxn modelId="{4B1E4953-BC6C-4EE8-9B56-0B1EDF85A8E5}" type="presParOf" srcId="{04D794BE-8321-44E1-90C4-BEAD1C63CBE1}" destId="{06ECC5EE-3DB6-4B04-92BD-C425DF0EB960}" srcOrd="1" destOrd="0" presId="urn:microsoft.com/office/officeart/2005/8/layout/hProcess3"/>
    <dgm:cxn modelId="{DF30CB17-7EFE-47F9-A242-044E43F36F3F}" type="presParOf" srcId="{06ECC5EE-3DB6-4B04-92BD-C425DF0EB960}" destId="{88BDB3DE-8655-4683-BBD1-F1FA07FD19FA}" srcOrd="0" destOrd="0" presId="urn:microsoft.com/office/officeart/2005/8/layout/hProcess3"/>
    <dgm:cxn modelId="{D7390D4A-ACA4-427C-943F-59DB647B2EA1}" type="presParOf" srcId="{06ECC5EE-3DB6-4B04-92BD-C425DF0EB960}" destId="{B440FE33-5B6B-4A06-87D6-D934EBE625AC}" srcOrd="1" destOrd="0" presId="urn:microsoft.com/office/officeart/2005/8/layout/hProcess3"/>
    <dgm:cxn modelId="{48CFDB8A-9318-41D4-B882-F500B9E80044}" type="presParOf" srcId="{B440FE33-5B6B-4A06-87D6-D934EBE625AC}" destId="{55FCD051-9ADF-42C9-8E7B-128EF4545D27}" srcOrd="0" destOrd="0" presId="urn:microsoft.com/office/officeart/2005/8/layout/hProcess3"/>
    <dgm:cxn modelId="{D565D534-F7B1-4156-825E-34D8E37B8FD8}" type="presParOf" srcId="{B440FE33-5B6B-4A06-87D6-D934EBE625AC}" destId="{443CF384-35E0-4F9C-81C8-BD716437DFF9}" srcOrd="1" destOrd="0" presId="urn:microsoft.com/office/officeart/2005/8/layout/hProcess3"/>
    <dgm:cxn modelId="{0B45F106-9549-4F51-B63E-19E20FE2CC03}" type="presParOf" srcId="{B440FE33-5B6B-4A06-87D6-D934EBE625AC}" destId="{28243877-D619-4D3B-94E1-E772F1E4983B}" srcOrd="2" destOrd="0" presId="urn:microsoft.com/office/officeart/2005/8/layout/hProcess3"/>
    <dgm:cxn modelId="{C15FB5CB-A447-4E8F-B19C-4828AFF2AF83}" type="presParOf" srcId="{B440FE33-5B6B-4A06-87D6-D934EBE625AC}" destId="{0C68AB98-AC4E-4FF6-B369-54257EF94AC0}" srcOrd="3" destOrd="0" presId="urn:microsoft.com/office/officeart/2005/8/layout/hProcess3"/>
    <dgm:cxn modelId="{D807AA71-2E2A-4162-9606-AED85FBC18EA}" type="presParOf" srcId="{06ECC5EE-3DB6-4B04-92BD-C425DF0EB960}" destId="{A4628734-4C6C-459B-8838-5D8653E8ECA1}" srcOrd="2" destOrd="0" presId="urn:microsoft.com/office/officeart/2005/8/layout/hProcess3"/>
    <dgm:cxn modelId="{5952761B-18F7-4154-807E-DDF4F6977774}" type="presParOf" srcId="{06ECC5EE-3DB6-4B04-92BD-C425DF0EB960}" destId="{A23B0DDF-0D26-4422-A2E3-A0F780D1CD9D}" srcOrd="3" destOrd="0" presId="urn:microsoft.com/office/officeart/2005/8/layout/hProcess3"/>
    <dgm:cxn modelId="{AD64D10A-1BC5-4BCF-8391-D59F5892CFB8}" type="presParOf" srcId="{A23B0DDF-0D26-4422-A2E3-A0F780D1CD9D}" destId="{F1111D17-ECE7-4FD6-BC43-B5A09CEE708F}" srcOrd="0" destOrd="0" presId="urn:microsoft.com/office/officeart/2005/8/layout/hProcess3"/>
    <dgm:cxn modelId="{B98FFAA3-E374-4499-A714-B239ACCD48FB}" type="presParOf" srcId="{A23B0DDF-0D26-4422-A2E3-A0F780D1CD9D}" destId="{F9DB33A3-9798-48E2-B22B-6829650C1F88}" srcOrd="1" destOrd="0" presId="urn:microsoft.com/office/officeart/2005/8/layout/hProcess3"/>
    <dgm:cxn modelId="{CC78AC56-0715-4780-92D9-C3CB1DA9C79B}" type="presParOf" srcId="{A23B0DDF-0D26-4422-A2E3-A0F780D1CD9D}" destId="{DA4840BE-8005-4C60-89D5-E74926071087}" srcOrd="2" destOrd="0" presId="urn:microsoft.com/office/officeart/2005/8/layout/hProcess3"/>
    <dgm:cxn modelId="{11D76275-E4F6-4F01-9BE4-027F3D8918FD}" type="presParOf" srcId="{A23B0DDF-0D26-4422-A2E3-A0F780D1CD9D}" destId="{640CC152-FA78-42E0-8BB9-97E7A0489A1F}" srcOrd="3" destOrd="0" presId="urn:microsoft.com/office/officeart/2005/8/layout/hProcess3"/>
    <dgm:cxn modelId="{61EA58F6-1159-4518-8DA7-C6525756BD69}" type="presParOf" srcId="{06ECC5EE-3DB6-4B04-92BD-C425DF0EB960}" destId="{BCA7569C-2E76-4F22-9ED4-6A9CE2DF45F2}" srcOrd="4" destOrd="0" presId="urn:microsoft.com/office/officeart/2005/8/layout/hProcess3"/>
    <dgm:cxn modelId="{112A1D4F-3565-419A-97D9-99CE5D4DEB91}" type="presParOf" srcId="{06ECC5EE-3DB6-4B04-92BD-C425DF0EB960}" destId="{F4FBEEE0-679F-4B0E-A1BF-E6AFDF25E287}" srcOrd="5" destOrd="0" presId="urn:microsoft.com/office/officeart/2005/8/layout/hProcess3"/>
    <dgm:cxn modelId="{301F151A-9C5E-45E4-9AD7-4E4E52206B32}" type="presParOf" srcId="{F4FBEEE0-679F-4B0E-A1BF-E6AFDF25E287}" destId="{C0DEBCEB-F3FA-49D4-A1B9-691604FF31C1}" srcOrd="0" destOrd="0" presId="urn:microsoft.com/office/officeart/2005/8/layout/hProcess3"/>
    <dgm:cxn modelId="{7B28B090-12CE-4D8B-B33F-B9C5BCCDDFCC}" type="presParOf" srcId="{F4FBEEE0-679F-4B0E-A1BF-E6AFDF25E287}" destId="{F344F250-C27A-4C0B-B5DF-3134E92A210B}" srcOrd="1" destOrd="0" presId="urn:microsoft.com/office/officeart/2005/8/layout/hProcess3"/>
    <dgm:cxn modelId="{E20D31A1-0A15-4013-98EB-74EEDC6D184B}" type="presParOf" srcId="{F4FBEEE0-679F-4B0E-A1BF-E6AFDF25E287}" destId="{5CC4A2B5-6B7B-4B3D-B7EF-7BEAE43FE5D8}" srcOrd="2" destOrd="0" presId="urn:microsoft.com/office/officeart/2005/8/layout/hProcess3"/>
    <dgm:cxn modelId="{20C10F2C-6087-423D-A850-FB55A0BD34AA}" type="presParOf" srcId="{F4FBEEE0-679F-4B0E-A1BF-E6AFDF25E287}" destId="{3D4D6FCA-78FA-4944-8CE0-A2E3164DB66B}" srcOrd="3" destOrd="0" presId="urn:microsoft.com/office/officeart/2005/8/layout/hProcess3"/>
    <dgm:cxn modelId="{484455FF-A5DC-4091-9B3C-47D46649F10B}" type="presParOf" srcId="{06ECC5EE-3DB6-4B04-92BD-C425DF0EB960}" destId="{F66795E1-D8C1-4905-B7ED-AEE47C6555CD}" srcOrd="6" destOrd="0" presId="urn:microsoft.com/office/officeart/2005/8/layout/hProcess3"/>
    <dgm:cxn modelId="{C443193B-F012-4ABB-948F-ECE525947ED0}" type="presParOf" srcId="{06ECC5EE-3DB6-4B04-92BD-C425DF0EB960}" destId="{44A0B89C-E640-4520-BB92-C5C89C034581}" srcOrd="7" destOrd="0" presId="urn:microsoft.com/office/officeart/2005/8/layout/hProcess3"/>
    <dgm:cxn modelId="{76FDA452-55D9-451E-84E3-B989C5A63895}" type="presParOf" srcId="{44A0B89C-E640-4520-BB92-C5C89C034581}" destId="{7C22221A-ACE2-46DB-8FAE-569E16399285}" srcOrd="0" destOrd="0" presId="urn:microsoft.com/office/officeart/2005/8/layout/hProcess3"/>
    <dgm:cxn modelId="{E1625915-BFD7-4293-876E-6A80B81A0CD5}" type="presParOf" srcId="{44A0B89C-E640-4520-BB92-C5C89C034581}" destId="{9DF43D52-0872-4290-9209-CF20E37B2534}" srcOrd="1" destOrd="0" presId="urn:microsoft.com/office/officeart/2005/8/layout/hProcess3"/>
    <dgm:cxn modelId="{8A7529FE-D54E-4C07-9427-74838C4F9177}" type="presParOf" srcId="{44A0B89C-E640-4520-BB92-C5C89C034581}" destId="{01C0C4D1-4421-42A8-AF85-735DE99C4431}" srcOrd="2" destOrd="0" presId="urn:microsoft.com/office/officeart/2005/8/layout/hProcess3"/>
    <dgm:cxn modelId="{93AA9408-B792-44BF-8F12-6510A5533A98}" type="presParOf" srcId="{44A0B89C-E640-4520-BB92-C5C89C034581}" destId="{E6F0A338-1199-48F1-A9AE-26363FC1AD8F}" srcOrd="3" destOrd="0" presId="urn:microsoft.com/office/officeart/2005/8/layout/hProcess3"/>
    <dgm:cxn modelId="{01A3D657-DE7C-4BEC-945B-1E60A863CD6F}" type="presParOf" srcId="{06ECC5EE-3DB6-4B04-92BD-C425DF0EB960}" destId="{7F295F68-7C61-4F67-81C9-7770276549AE}" srcOrd="8" destOrd="0" presId="urn:microsoft.com/office/officeart/2005/8/layout/hProcess3"/>
    <dgm:cxn modelId="{FE4E8330-4A3D-43FE-B227-A55D445D5A47}" type="presParOf" srcId="{06ECC5EE-3DB6-4B04-92BD-C425DF0EB960}" destId="{543D96E3-7ABB-4926-AE8A-EE918D13CBF6}" srcOrd="9" destOrd="0" presId="urn:microsoft.com/office/officeart/2005/8/layout/hProcess3"/>
    <dgm:cxn modelId="{ABB3B875-2082-4B54-A9C8-220DD4E60C15}" type="presParOf" srcId="{06ECC5EE-3DB6-4B04-92BD-C425DF0EB960}" destId="{A8160A70-8B68-49C5-9280-F698ADE01BBA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5CD3A0-009F-4BED-A28B-8A5023D9C42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641A8A-F31A-4B2D-9F5E-B9F6F6B850F5}">
      <dgm:prSet phldrT="[نص]"/>
      <dgm:spPr>
        <a:solidFill>
          <a:schemeClr val="accent2"/>
        </a:solidFill>
      </dgm:spPr>
      <dgm:t>
        <a:bodyPr/>
        <a:lstStyle/>
        <a:p>
          <a:r>
            <a:rPr lang="ar-SY" dirty="0"/>
            <a:t>حمية غذائية متوازنة</a:t>
          </a:r>
          <a:endParaRPr lang="en-GB" dirty="0"/>
        </a:p>
      </dgm:t>
    </dgm:pt>
    <dgm:pt modelId="{9214B2FB-094C-4A34-8BB0-2C130EB0A81F}" type="parTrans" cxnId="{F46F9471-5772-456F-A57F-9A44F6069C15}">
      <dgm:prSet/>
      <dgm:spPr/>
      <dgm:t>
        <a:bodyPr/>
        <a:lstStyle/>
        <a:p>
          <a:endParaRPr lang="en-GB"/>
        </a:p>
      </dgm:t>
    </dgm:pt>
    <dgm:pt modelId="{1E06C8BA-8A99-4965-B08E-FB617BDB1078}" type="sibTrans" cxnId="{F46F9471-5772-456F-A57F-9A44F6069C15}">
      <dgm:prSet/>
      <dgm:spPr/>
      <dgm:t>
        <a:bodyPr/>
        <a:lstStyle/>
        <a:p>
          <a:endParaRPr lang="en-GB"/>
        </a:p>
      </dgm:t>
    </dgm:pt>
    <dgm:pt modelId="{FF0FEC25-C62F-460B-9C6D-925B7C4D84FF}">
      <dgm:prSet phldrT="[نص]" custT="1"/>
      <dgm:spPr/>
      <dgm:t>
        <a:bodyPr/>
        <a:lstStyle/>
        <a:p>
          <a:r>
            <a:rPr lang="ar-SY" sz="1400" dirty="0"/>
            <a:t>منخفضة الدسم نسبياً</a:t>
          </a:r>
          <a:br>
            <a:rPr lang="ar-SY" sz="1400" dirty="0"/>
          </a:br>
          <a:r>
            <a:rPr lang="ar-SY" sz="1400" dirty="0"/>
            <a:t>(24</a:t>
          </a:r>
          <a:r>
            <a:rPr lang="ar-SY" sz="1200" dirty="0"/>
            <a:t>%)</a:t>
          </a:r>
          <a:endParaRPr lang="en-GB" sz="1200" dirty="0"/>
        </a:p>
      </dgm:t>
    </dgm:pt>
    <dgm:pt modelId="{48FEDCFC-A358-4838-A4FC-5F2C69F0ABF9}" type="parTrans" cxnId="{D10FA8AF-C41A-4EA3-B32F-EA9C8214B5E5}">
      <dgm:prSet/>
      <dgm:spPr/>
      <dgm:t>
        <a:bodyPr/>
        <a:lstStyle/>
        <a:p>
          <a:endParaRPr lang="en-GB"/>
        </a:p>
      </dgm:t>
    </dgm:pt>
    <dgm:pt modelId="{CB3983F0-5558-4D79-8C5E-FE67A1316D8C}" type="sibTrans" cxnId="{D10FA8AF-C41A-4EA3-B32F-EA9C8214B5E5}">
      <dgm:prSet/>
      <dgm:spPr/>
      <dgm:t>
        <a:bodyPr/>
        <a:lstStyle/>
        <a:p>
          <a:endParaRPr lang="en-GB"/>
        </a:p>
      </dgm:t>
    </dgm:pt>
    <dgm:pt modelId="{05B331FF-0BE7-418E-9951-A17119B5F329}">
      <dgm:prSet phldrT="[نص]"/>
      <dgm:spPr/>
      <dgm:t>
        <a:bodyPr/>
        <a:lstStyle/>
        <a:p>
          <a:r>
            <a:rPr lang="ar-SY" dirty="0"/>
            <a:t>وجبات متعددة وبكميات قليلة</a:t>
          </a:r>
          <a:endParaRPr lang="en-GB" dirty="0"/>
        </a:p>
      </dgm:t>
    </dgm:pt>
    <dgm:pt modelId="{D50A69FE-D91A-4E81-AE5C-21615F2D1CBE}" type="parTrans" cxnId="{6AF32E0E-2D8E-4FF0-B3E0-136B60D1E763}">
      <dgm:prSet/>
      <dgm:spPr/>
      <dgm:t>
        <a:bodyPr/>
        <a:lstStyle/>
        <a:p>
          <a:endParaRPr lang="en-GB"/>
        </a:p>
      </dgm:t>
    </dgm:pt>
    <dgm:pt modelId="{C06EFFF6-6B8F-4791-8493-2612A2588335}" type="sibTrans" cxnId="{6AF32E0E-2D8E-4FF0-B3E0-136B60D1E763}">
      <dgm:prSet/>
      <dgm:spPr/>
      <dgm:t>
        <a:bodyPr/>
        <a:lstStyle/>
        <a:p>
          <a:endParaRPr lang="en-GB"/>
        </a:p>
      </dgm:t>
    </dgm:pt>
    <dgm:pt modelId="{4E4C1B2D-1C5E-4D4A-B7D3-4C1DFCADA52F}">
      <dgm:prSet phldrT="[نص]" custT="1"/>
      <dgm:spPr/>
      <dgm:t>
        <a:bodyPr/>
        <a:lstStyle/>
        <a:p>
          <a:r>
            <a:rPr lang="ar-SY" sz="1200" dirty="0"/>
            <a:t>مدخول طاقي منخفض بنسبة 25% من احتياج الوزن الاصلي</a:t>
          </a:r>
          <a:endParaRPr lang="en-GB" sz="1200" dirty="0"/>
        </a:p>
      </dgm:t>
    </dgm:pt>
    <dgm:pt modelId="{2FE64ADE-762C-4C5B-BD6B-AF04B2803524}" type="sibTrans" cxnId="{884F63B0-8BC9-4EB2-B478-F8694795FAD6}">
      <dgm:prSet/>
      <dgm:spPr/>
      <dgm:t>
        <a:bodyPr/>
        <a:lstStyle/>
        <a:p>
          <a:endParaRPr lang="en-GB"/>
        </a:p>
      </dgm:t>
    </dgm:pt>
    <dgm:pt modelId="{DB39F6BA-1A91-4DA1-A443-A30836A915A0}" type="parTrans" cxnId="{884F63B0-8BC9-4EB2-B478-F8694795FAD6}">
      <dgm:prSet/>
      <dgm:spPr/>
      <dgm:t>
        <a:bodyPr/>
        <a:lstStyle/>
        <a:p>
          <a:endParaRPr lang="en-GB"/>
        </a:p>
      </dgm:t>
    </dgm:pt>
    <dgm:pt modelId="{D94F221C-77F4-413A-9F0E-CF8F5C728C8B}" type="pres">
      <dgm:prSet presAssocID="{695CD3A0-009F-4BED-A28B-8A5023D9C4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A74495-E70C-49BD-AF6F-25DC2C2565AA}" type="pres">
      <dgm:prSet presAssocID="{2F641A8A-F31A-4B2D-9F5E-B9F6F6B850F5}" presName="centerShape" presStyleLbl="node0" presStyleIdx="0" presStyleCnt="1" custScaleX="143526" custScaleY="132496" custLinFactNeighborX="-4238" custLinFactNeighborY="-34454"/>
      <dgm:spPr/>
    </dgm:pt>
    <dgm:pt modelId="{0DAA4BAB-0ED2-474A-9D31-F95701F50772}" type="pres">
      <dgm:prSet presAssocID="{DB39F6BA-1A91-4DA1-A443-A30836A915A0}" presName="Name9" presStyleLbl="parChTrans1D2" presStyleIdx="0" presStyleCnt="3"/>
      <dgm:spPr/>
    </dgm:pt>
    <dgm:pt modelId="{C4B2B6BB-6ACE-4B94-A44C-6DD35F5EFBB6}" type="pres">
      <dgm:prSet presAssocID="{DB39F6BA-1A91-4DA1-A443-A30836A915A0}" presName="connTx" presStyleLbl="parChTrans1D2" presStyleIdx="0" presStyleCnt="3"/>
      <dgm:spPr/>
    </dgm:pt>
    <dgm:pt modelId="{571C76B7-DA41-4711-B097-3E2BBF0DA7E7}" type="pres">
      <dgm:prSet presAssocID="{4E4C1B2D-1C5E-4D4A-B7D3-4C1DFCADA52F}" presName="node" presStyleLbl="node1" presStyleIdx="0" presStyleCnt="3" custRadScaleRad="98970" custRadScaleInc="186132">
        <dgm:presLayoutVars>
          <dgm:bulletEnabled val="1"/>
        </dgm:presLayoutVars>
      </dgm:prSet>
      <dgm:spPr/>
    </dgm:pt>
    <dgm:pt modelId="{DA1B2917-A8D5-4729-98BB-8AFE87B69421}" type="pres">
      <dgm:prSet presAssocID="{48FEDCFC-A358-4838-A4FC-5F2C69F0ABF9}" presName="Name9" presStyleLbl="parChTrans1D2" presStyleIdx="1" presStyleCnt="3"/>
      <dgm:spPr/>
    </dgm:pt>
    <dgm:pt modelId="{7AAF2B9D-66A7-40FB-8945-058074BE51E1}" type="pres">
      <dgm:prSet presAssocID="{48FEDCFC-A358-4838-A4FC-5F2C69F0ABF9}" presName="connTx" presStyleLbl="parChTrans1D2" presStyleIdx="1" presStyleCnt="3"/>
      <dgm:spPr/>
    </dgm:pt>
    <dgm:pt modelId="{F9280A2D-0307-49A3-A94D-FEA07D0F2041}" type="pres">
      <dgm:prSet presAssocID="{FF0FEC25-C62F-460B-9C6D-925B7C4D84FF}" presName="node" presStyleLbl="node1" presStyleIdx="1" presStyleCnt="3" custRadScaleRad="51651" custRadScaleInc="97101">
        <dgm:presLayoutVars>
          <dgm:bulletEnabled val="1"/>
        </dgm:presLayoutVars>
      </dgm:prSet>
      <dgm:spPr/>
    </dgm:pt>
    <dgm:pt modelId="{1F05D761-7AAC-4582-A2C7-55F53B1EECCB}" type="pres">
      <dgm:prSet presAssocID="{D50A69FE-D91A-4E81-AE5C-21615F2D1CBE}" presName="Name9" presStyleLbl="parChTrans1D2" presStyleIdx="2" presStyleCnt="3"/>
      <dgm:spPr/>
    </dgm:pt>
    <dgm:pt modelId="{BD5EE4AB-5D25-4D6A-AFF0-F37534D6A991}" type="pres">
      <dgm:prSet presAssocID="{D50A69FE-D91A-4E81-AE5C-21615F2D1CBE}" presName="connTx" presStyleLbl="parChTrans1D2" presStyleIdx="2" presStyleCnt="3"/>
      <dgm:spPr/>
    </dgm:pt>
    <dgm:pt modelId="{2D9CCE8C-1295-4CCB-AB3A-76BCFDFF6FE3}" type="pres">
      <dgm:prSet presAssocID="{05B331FF-0BE7-418E-9951-A17119B5F329}" presName="node" presStyleLbl="node1" presStyleIdx="2" presStyleCnt="3" custRadScaleRad="113397" custRadScaleInc="23087">
        <dgm:presLayoutVars>
          <dgm:bulletEnabled val="1"/>
        </dgm:presLayoutVars>
      </dgm:prSet>
      <dgm:spPr/>
    </dgm:pt>
  </dgm:ptLst>
  <dgm:cxnLst>
    <dgm:cxn modelId="{56122E0A-723B-409A-A8D9-A558131FFDE1}" type="presOf" srcId="{4E4C1B2D-1C5E-4D4A-B7D3-4C1DFCADA52F}" destId="{571C76B7-DA41-4711-B097-3E2BBF0DA7E7}" srcOrd="0" destOrd="0" presId="urn:microsoft.com/office/officeart/2005/8/layout/radial1"/>
    <dgm:cxn modelId="{6AF32E0E-2D8E-4FF0-B3E0-136B60D1E763}" srcId="{2F641A8A-F31A-4B2D-9F5E-B9F6F6B850F5}" destId="{05B331FF-0BE7-418E-9951-A17119B5F329}" srcOrd="2" destOrd="0" parTransId="{D50A69FE-D91A-4E81-AE5C-21615F2D1CBE}" sibTransId="{C06EFFF6-6B8F-4791-8493-2612A2588335}"/>
    <dgm:cxn modelId="{A8C56E20-BBF2-4F66-95E2-E58E7D45133C}" type="presOf" srcId="{DB39F6BA-1A91-4DA1-A443-A30836A915A0}" destId="{C4B2B6BB-6ACE-4B94-A44C-6DD35F5EFBB6}" srcOrd="1" destOrd="0" presId="urn:microsoft.com/office/officeart/2005/8/layout/radial1"/>
    <dgm:cxn modelId="{B7C91628-85F2-4221-913C-CF05E0AA4601}" type="presOf" srcId="{D50A69FE-D91A-4E81-AE5C-21615F2D1CBE}" destId="{1F05D761-7AAC-4582-A2C7-55F53B1EECCB}" srcOrd="0" destOrd="0" presId="urn:microsoft.com/office/officeart/2005/8/layout/radial1"/>
    <dgm:cxn modelId="{8FA00534-98D5-4566-AC65-6FD77873EB53}" type="presOf" srcId="{2F641A8A-F31A-4B2D-9F5E-B9F6F6B850F5}" destId="{24A74495-E70C-49BD-AF6F-25DC2C2565AA}" srcOrd="0" destOrd="0" presId="urn:microsoft.com/office/officeart/2005/8/layout/radial1"/>
    <dgm:cxn modelId="{BEA6C53C-2F37-4887-81AA-21CE2D2A0D77}" type="presOf" srcId="{D50A69FE-D91A-4E81-AE5C-21615F2D1CBE}" destId="{BD5EE4AB-5D25-4D6A-AFF0-F37534D6A991}" srcOrd="1" destOrd="0" presId="urn:microsoft.com/office/officeart/2005/8/layout/radial1"/>
    <dgm:cxn modelId="{F46F9471-5772-456F-A57F-9A44F6069C15}" srcId="{695CD3A0-009F-4BED-A28B-8A5023D9C423}" destId="{2F641A8A-F31A-4B2D-9F5E-B9F6F6B850F5}" srcOrd="0" destOrd="0" parTransId="{9214B2FB-094C-4A34-8BB0-2C130EB0A81F}" sibTransId="{1E06C8BA-8A99-4965-B08E-FB617BDB1078}"/>
    <dgm:cxn modelId="{A808C47F-4933-43EB-B3CB-688766E437DC}" type="presOf" srcId="{48FEDCFC-A358-4838-A4FC-5F2C69F0ABF9}" destId="{7AAF2B9D-66A7-40FB-8945-058074BE51E1}" srcOrd="1" destOrd="0" presId="urn:microsoft.com/office/officeart/2005/8/layout/radial1"/>
    <dgm:cxn modelId="{25C09380-9E08-4F47-8474-B785B67D0CA8}" type="presOf" srcId="{05B331FF-0BE7-418E-9951-A17119B5F329}" destId="{2D9CCE8C-1295-4CCB-AB3A-76BCFDFF6FE3}" srcOrd="0" destOrd="0" presId="urn:microsoft.com/office/officeart/2005/8/layout/radial1"/>
    <dgm:cxn modelId="{D10FA8AF-C41A-4EA3-B32F-EA9C8214B5E5}" srcId="{2F641A8A-F31A-4B2D-9F5E-B9F6F6B850F5}" destId="{FF0FEC25-C62F-460B-9C6D-925B7C4D84FF}" srcOrd="1" destOrd="0" parTransId="{48FEDCFC-A358-4838-A4FC-5F2C69F0ABF9}" sibTransId="{CB3983F0-5558-4D79-8C5E-FE67A1316D8C}"/>
    <dgm:cxn modelId="{884F63B0-8BC9-4EB2-B478-F8694795FAD6}" srcId="{2F641A8A-F31A-4B2D-9F5E-B9F6F6B850F5}" destId="{4E4C1B2D-1C5E-4D4A-B7D3-4C1DFCADA52F}" srcOrd="0" destOrd="0" parTransId="{DB39F6BA-1A91-4DA1-A443-A30836A915A0}" sibTransId="{2FE64ADE-762C-4C5B-BD6B-AF04B2803524}"/>
    <dgm:cxn modelId="{C2FAAEB2-BC9C-4467-B5C9-1E4681631B06}" type="presOf" srcId="{48FEDCFC-A358-4838-A4FC-5F2C69F0ABF9}" destId="{DA1B2917-A8D5-4729-98BB-8AFE87B69421}" srcOrd="0" destOrd="0" presId="urn:microsoft.com/office/officeart/2005/8/layout/radial1"/>
    <dgm:cxn modelId="{07FD0FB7-E447-41B8-A26C-8462B29D7B4C}" type="presOf" srcId="{FF0FEC25-C62F-460B-9C6D-925B7C4D84FF}" destId="{F9280A2D-0307-49A3-A94D-FEA07D0F2041}" srcOrd="0" destOrd="0" presId="urn:microsoft.com/office/officeart/2005/8/layout/radial1"/>
    <dgm:cxn modelId="{E87840DF-0283-4814-AD8C-E47EA6C15517}" type="presOf" srcId="{695CD3A0-009F-4BED-A28B-8A5023D9C423}" destId="{D94F221C-77F4-413A-9F0E-CF8F5C728C8B}" srcOrd="0" destOrd="0" presId="urn:microsoft.com/office/officeart/2005/8/layout/radial1"/>
    <dgm:cxn modelId="{A07D0FEE-1A0E-4B71-B0C9-00490AC99CEC}" type="presOf" srcId="{DB39F6BA-1A91-4DA1-A443-A30836A915A0}" destId="{0DAA4BAB-0ED2-474A-9D31-F95701F50772}" srcOrd="0" destOrd="0" presId="urn:microsoft.com/office/officeart/2005/8/layout/radial1"/>
    <dgm:cxn modelId="{E6D71123-F7F7-4E62-A17B-4C7B2CE55197}" type="presParOf" srcId="{D94F221C-77F4-413A-9F0E-CF8F5C728C8B}" destId="{24A74495-E70C-49BD-AF6F-25DC2C2565AA}" srcOrd="0" destOrd="0" presId="urn:microsoft.com/office/officeart/2005/8/layout/radial1"/>
    <dgm:cxn modelId="{FCBD9F5E-41F7-4D6A-8DE3-9D7879BF7267}" type="presParOf" srcId="{D94F221C-77F4-413A-9F0E-CF8F5C728C8B}" destId="{0DAA4BAB-0ED2-474A-9D31-F95701F50772}" srcOrd="1" destOrd="0" presId="urn:microsoft.com/office/officeart/2005/8/layout/radial1"/>
    <dgm:cxn modelId="{CF5A77ED-88A3-41B1-AFA2-87F7F485D7DD}" type="presParOf" srcId="{0DAA4BAB-0ED2-474A-9D31-F95701F50772}" destId="{C4B2B6BB-6ACE-4B94-A44C-6DD35F5EFBB6}" srcOrd="0" destOrd="0" presId="urn:microsoft.com/office/officeart/2005/8/layout/radial1"/>
    <dgm:cxn modelId="{BC451108-F277-4CFD-A0D9-014EA2DA49B8}" type="presParOf" srcId="{D94F221C-77F4-413A-9F0E-CF8F5C728C8B}" destId="{571C76B7-DA41-4711-B097-3E2BBF0DA7E7}" srcOrd="2" destOrd="0" presId="urn:microsoft.com/office/officeart/2005/8/layout/radial1"/>
    <dgm:cxn modelId="{84AFF774-A2A3-4E80-B5C6-A027BFB652B4}" type="presParOf" srcId="{D94F221C-77F4-413A-9F0E-CF8F5C728C8B}" destId="{DA1B2917-A8D5-4729-98BB-8AFE87B69421}" srcOrd="3" destOrd="0" presId="urn:microsoft.com/office/officeart/2005/8/layout/radial1"/>
    <dgm:cxn modelId="{25C89E61-A410-4E17-AF77-0A480C1E84C0}" type="presParOf" srcId="{DA1B2917-A8D5-4729-98BB-8AFE87B69421}" destId="{7AAF2B9D-66A7-40FB-8945-058074BE51E1}" srcOrd="0" destOrd="0" presId="urn:microsoft.com/office/officeart/2005/8/layout/radial1"/>
    <dgm:cxn modelId="{48AD58B4-FB4A-48B4-B7CD-55E1DECADD0B}" type="presParOf" srcId="{D94F221C-77F4-413A-9F0E-CF8F5C728C8B}" destId="{F9280A2D-0307-49A3-A94D-FEA07D0F2041}" srcOrd="4" destOrd="0" presId="urn:microsoft.com/office/officeart/2005/8/layout/radial1"/>
    <dgm:cxn modelId="{7832D9AA-ECCE-4887-9927-1A104D9E11B1}" type="presParOf" srcId="{D94F221C-77F4-413A-9F0E-CF8F5C728C8B}" destId="{1F05D761-7AAC-4582-A2C7-55F53B1EECCB}" srcOrd="5" destOrd="0" presId="urn:microsoft.com/office/officeart/2005/8/layout/radial1"/>
    <dgm:cxn modelId="{B7AA4844-A56F-4CC9-B501-D55A85DC3D04}" type="presParOf" srcId="{1F05D761-7AAC-4582-A2C7-55F53B1EECCB}" destId="{BD5EE4AB-5D25-4D6A-AFF0-F37534D6A991}" srcOrd="0" destOrd="0" presId="urn:microsoft.com/office/officeart/2005/8/layout/radial1"/>
    <dgm:cxn modelId="{4534DB7A-9E62-42AC-9CB4-D37F4643E8D9}" type="presParOf" srcId="{D94F221C-77F4-413A-9F0E-CF8F5C728C8B}" destId="{2D9CCE8C-1295-4CCB-AB3A-76BCFDFF6FE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7DE847-CF9C-4585-BDA3-E455EB5E7D8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1883F0-219D-4296-B0D2-7D701C7F58DD}">
      <dgm:prSet phldrT="[نص]"/>
      <dgm:spPr>
        <a:solidFill>
          <a:schemeClr val="accent2"/>
        </a:solidFill>
      </dgm:spPr>
      <dgm:t>
        <a:bodyPr/>
        <a:lstStyle/>
        <a:p>
          <a:r>
            <a:rPr lang="ar-SY" dirty="0"/>
            <a:t>نشاط بدني يومي </a:t>
          </a:r>
          <a:endParaRPr lang="en-GB" dirty="0"/>
        </a:p>
      </dgm:t>
    </dgm:pt>
    <dgm:pt modelId="{3C078353-73F4-4879-A410-57AB00A15678}" type="parTrans" cxnId="{778825FF-2270-418F-9574-52B461A9AEDA}">
      <dgm:prSet/>
      <dgm:spPr/>
      <dgm:t>
        <a:bodyPr/>
        <a:lstStyle/>
        <a:p>
          <a:endParaRPr lang="en-GB"/>
        </a:p>
      </dgm:t>
    </dgm:pt>
    <dgm:pt modelId="{01240520-C404-49A5-957E-B89F871EEB91}" type="sibTrans" cxnId="{778825FF-2270-418F-9574-52B461A9AEDA}">
      <dgm:prSet/>
      <dgm:spPr/>
      <dgm:t>
        <a:bodyPr/>
        <a:lstStyle/>
        <a:p>
          <a:endParaRPr lang="en-GB"/>
        </a:p>
      </dgm:t>
    </dgm:pt>
    <dgm:pt modelId="{5EC587C0-3D56-460C-A1AE-37FA5593F02C}" type="pres">
      <dgm:prSet presAssocID="{A27DE847-CF9C-4585-BDA3-E455EB5E7D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7C2666-3DAF-4B96-A7B7-8D27459669CF}" type="pres">
      <dgm:prSet presAssocID="{611883F0-219D-4296-B0D2-7D701C7F58DD}" presName="centerShape" presStyleLbl="node0" presStyleIdx="0" presStyleCnt="1" custLinFactNeighborY="-1746"/>
      <dgm:spPr/>
    </dgm:pt>
  </dgm:ptLst>
  <dgm:cxnLst>
    <dgm:cxn modelId="{17F5380D-DA85-4F51-A7A6-00C1BA77582A}" type="presOf" srcId="{611883F0-219D-4296-B0D2-7D701C7F58DD}" destId="{507C2666-3DAF-4B96-A7B7-8D27459669CF}" srcOrd="0" destOrd="0" presId="urn:microsoft.com/office/officeart/2005/8/layout/radial1"/>
    <dgm:cxn modelId="{8BD62BB5-3DCC-4EF4-8C3D-F3F42D06B0CD}" type="presOf" srcId="{A27DE847-CF9C-4585-BDA3-E455EB5E7D89}" destId="{5EC587C0-3D56-460C-A1AE-37FA5593F02C}" srcOrd="0" destOrd="0" presId="urn:microsoft.com/office/officeart/2005/8/layout/radial1"/>
    <dgm:cxn modelId="{778825FF-2270-418F-9574-52B461A9AEDA}" srcId="{A27DE847-CF9C-4585-BDA3-E455EB5E7D89}" destId="{611883F0-219D-4296-B0D2-7D701C7F58DD}" srcOrd="0" destOrd="0" parTransId="{3C078353-73F4-4879-A410-57AB00A15678}" sibTransId="{01240520-C404-49A5-957E-B89F871EEB91}"/>
    <dgm:cxn modelId="{F26CAD12-7BFD-40B4-81ED-C82A86DED1EC}" type="presParOf" srcId="{5EC587C0-3D56-460C-A1AE-37FA5593F02C}" destId="{507C2666-3DAF-4B96-A7B7-8D27459669C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0425B-94C6-49B3-B8F4-5100753958DE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Y"/>
        </a:p>
      </dgm:t>
    </dgm:pt>
    <dgm:pt modelId="{3D36E9A6-814B-400E-9D5C-38A79E203BEA}">
      <dgm:prSet phldrT="[نص]"/>
      <dgm:spPr/>
      <dgm:t>
        <a:bodyPr/>
        <a:lstStyle/>
        <a:p>
          <a:pPr rtl="1"/>
          <a:r>
            <a:rPr lang="ar-SA" dirty="0">
              <a:solidFill>
                <a:srgbClr val="FFC000"/>
              </a:solidFill>
            </a:rPr>
            <a:t>زيادة الوارد الغذائي </a:t>
          </a:r>
          <a:endParaRPr lang="ar-SY" dirty="0">
            <a:solidFill>
              <a:srgbClr val="FFC000"/>
            </a:solidFill>
          </a:endParaRPr>
        </a:p>
      </dgm:t>
    </dgm:pt>
    <dgm:pt modelId="{0604AC33-4541-4206-B34F-F7715E4F3BBB}" type="parTrans" cxnId="{1AE46710-949B-4A8E-AACE-7DA957449251}">
      <dgm:prSet/>
      <dgm:spPr/>
      <dgm:t>
        <a:bodyPr/>
        <a:lstStyle/>
        <a:p>
          <a:pPr rtl="1"/>
          <a:endParaRPr lang="ar-SY"/>
        </a:p>
      </dgm:t>
    </dgm:pt>
    <dgm:pt modelId="{60BDCDF9-9440-42C4-879A-CC167356D6B2}" type="sibTrans" cxnId="{1AE46710-949B-4A8E-AACE-7DA957449251}">
      <dgm:prSet/>
      <dgm:spPr/>
      <dgm:t>
        <a:bodyPr/>
        <a:lstStyle/>
        <a:p>
          <a:pPr rtl="1"/>
          <a:endParaRPr lang="ar-SY"/>
        </a:p>
      </dgm:t>
    </dgm:pt>
    <dgm:pt modelId="{94D845A1-4538-46C1-8495-DC64CBEA856C}">
      <dgm:prSet phldrT="[نص]"/>
      <dgm:spPr/>
      <dgm:t>
        <a:bodyPr/>
        <a:lstStyle/>
        <a:p>
          <a:pPr rtl="1"/>
          <a:r>
            <a:rPr lang="ar-SA" dirty="0"/>
            <a:t>انخفاض في النشاط الفيزيائي والحركة</a:t>
          </a:r>
          <a:endParaRPr lang="ar-SY" dirty="0"/>
        </a:p>
      </dgm:t>
    </dgm:pt>
    <dgm:pt modelId="{00A6A215-6261-4068-8F17-1A22B1E0D809}" type="parTrans" cxnId="{6E262360-8EAD-4B36-8311-8F4884B62A9F}">
      <dgm:prSet/>
      <dgm:spPr/>
      <dgm:t>
        <a:bodyPr/>
        <a:lstStyle/>
        <a:p>
          <a:pPr rtl="1"/>
          <a:endParaRPr lang="ar-SY"/>
        </a:p>
      </dgm:t>
    </dgm:pt>
    <dgm:pt modelId="{3582B5D8-BD92-400F-8AB3-DAC9ADCD519D}" type="sibTrans" cxnId="{6E262360-8EAD-4B36-8311-8F4884B62A9F}">
      <dgm:prSet/>
      <dgm:spPr/>
      <dgm:t>
        <a:bodyPr/>
        <a:lstStyle/>
        <a:p>
          <a:pPr rtl="1"/>
          <a:endParaRPr lang="ar-SY"/>
        </a:p>
      </dgm:t>
    </dgm:pt>
    <dgm:pt modelId="{09FB81DA-6940-4919-989D-3C079D8EEB97}" type="pres">
      <dgm:prSet presAssocID="{3380425B-94C6-49B3-B8F4-5100753958DE}" presName="compositeShape" presStyleCnt="0">
        <dgm:presLayoutVars>
          <dgm:chMax val="2"/>
          <dgm:dir/>
          <dgm:resizeHandles val="exact"/>
        </dgm:presLayoutVars>
      </dgm:prSet>
      <dgm:spPr/>
    </dgm:pt>
    <dgm:pt modelId="{B943A4EF-2733-4B5C-8C44-F5FDF241BC75}" type="pres">
      <dgm:prSet presAssocID="{3380425B-94C6-49B3-B8F4-5100753958DE}" presName="divider" presStyleLbl="fgShp" presStyleIdx="0" presStyleCnt="1"/>
      <dgm:spPr/>
    </dgm:pt>
    <dgm:pt modelId="{1D7F3693-8AEE-4B3A-8D21-0748F43DE33E}" type="pres">
      <dgm:prSet presAssocID="{3D36E9A6-814B-400E-9D5C-38A79E203BEA}" presName="downArrow" presStyleLbl="node1" presStyleIdx="0" presStyleCnt="2"/>
      <dgm:spPr/>
    </dgm:pt>
    <dgm:pt modelId="{A60066BD-6481-472B-80AE-02651CB8E594}" type="pres">
      <dgm:prSet presAssocID="{3D36E9A6-814B-400E-9D5C-38A79E203BEA}" presName="downArrowText" presStyleLbl="revTx" presStyleIdx="0" presStyleCnt="2">
        <dgm:presLayoutVars>
          <dgm:bulletEnabled val="1"/>
        </dgm:presLayoutVars>
      </dgm:prSet>
      <dgm:spPr/>
    </dgm:pt>
    <dgm:pt modelId="{54125B62-E7A2-40F0-B70A-BFE50E6EEE90}" type="pres">
      <dgm:prSet presAssocID="{94D845A1-4538-46C1-8495-DC64CBEA856C}" presName="upArrow" presStyleLbl="node1" presStyleIdx="1" presStyleCnt="2"/>
      <dgm:spPr/>
    </dgm:pt>
    <dgm:pt modelId="{D7BDA7B0-5227-470E-AB9C-783DA7EA676B}" type="pres">
      <dgm:prSet presAssocID="{94D845A1-4538-46C1-8495-DC64CBEA856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17CCF109-6003-4DC4-8E4E-2E85D3D1973A}" type="presOf" srcId="{3D36E9A6-814B-400E-9D5C-38A79E203BEA}" destId="{A60066BD-6481-472B-80AE-02651CB8E594}" srcOrd="0" destOrd="0" presId="urn:microsoft.com/office/officeart/2005/8/layout/arrow3"/>
    <dgm:cxn modelId="{1AE46710-949B-4A8E-AACE-7DA957449251}" srcId="{3380425B-94C6-49B3-B8F4-5100753958DE}" destId="{3D36E9A6-814B-400E-9D5C-38A79E203BEA}" srcOrd="0" destOrd="0" parTransId="{0604AC33-4541-4206-B34F-F7715E4F3BBB}" sibTransId="{60BDCDF9-9440-42C4-879A-CC167356D6B2}"/>
    <dgm:cxn modelId="{6E262360-8EAD-4B36-8311-8F4884B62A9F}" srcId="{3380425B-94C6-49B3-B8F4-5100753958DE}" destId="{94D845A1-4538-46C1-8495-DC64CBEA856C}" srcOrd="1" destOrd="0" parTransId="{00A6A215-6261-4068-8F17-1A22B1E0D809}" sibTransId="{3582B5D8-BD92-400F-8AB3-DAC9ADCD519D}"/>
    <dgm:cxn modelId="{5EB4D2E5-8693-4CF7-A863-0E257F868553}" type="presOf" srcId="{94D845A1-4538-46C1-8495-DC64CBEA856C}" destId="{D7BDA7B0-5227-470E-AB9C-783DA7EA676B}" srcOrd="0" destOrd="0" presId="urn:microsoft.com/office/officeart/2005/8/layout/arrow3"/>
    <dgm:cxn modelId="{14B973E9-2E92-4547-AC31-746B294CA610}" type="presOf" srcId="{3380425B-94C6-49B3-B8F4-5100753958DE}" destId="{09FB81DA-6940-4919-989D-3C079D8EEB97}" srcOrd="0" destOrd="0" presId="urn:microsoft.com/office/officeart/2005/8/layout/arrow3"/>
    <dgm:cxn modelId="{15F672E7-B274-4F79-B839-30567575D5FC}" type="presParOf" srcId="{09FB81DA-6940-4919-989D-3C079D8EEB97}" destId="{B943A4EF-2733-4B5C-8C44-F5FDF241BC75}" srcOrd="0" destOrd="0" presId="urn:microsoft.com/office/officeart/2005/8/layout/arrow3"/>
    <dgm:cxn modelId="{A85DD9F9-C0E6-4175-B826-999204E9157C}" type="presParOf" srcId="{09FB81DA-6940-4919-989D-3C079D8EEB97}" destId="{1D7F3693-8AEE-4B3A-8D21-0748F43DE33E}" srcOrd="1" destOrd="0" presId="urn:microsoft.com/office/officeart/2005/8/layout/arrow3"/>
    <dgm:cxn modelId="{CF404E54-CB76-4C7F-89C3-BE5621B34C81}" type="presParOf" srcId="{09FB81DA-6940-4919-989D-3C079D8EEB97}" destId="{A60066BD-6481-472B-80AE-02651CB8E594}" srcOrd="2" destOrd="0" presId="urn:microsoft.com/office/officeart/2005/8/layout/arrow3"/>
    <dgm:cxn modelId="{E1293D86-0C8E-445F-8764-401237A96729}" type="presParOf" srcId="{09FB81DA-6940-4919-989D-3C079D8EEB97}" destId="{54125B62-E7A2-40F0-B70A-BFE50E6EEE90}" srcOrd="3" destOrd="0" presId="urn:microsoft.com/office/officeart/2005/8/layout/arrow3"/>
    <dgm:cxn modelId="{16EDE564-696A-43E4-98D6-1BB5B2DC8B8A}" type="presParOf" srcId="{09FB81DA-6940-4919-989D-3C079D8EEB97}" destId="{D7BDA7B0-5227-470E-AB9C-783DA7EA676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C5341-289E-46A9-A8BD-CB84CD03D9D9}" type="doc">
      <dgm:prSet loTypeId="urn:microsoft.com/office/officeart/2005/8/layout/cycle2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73D256-E5AB-452B-90B4-61A2A51C1364}">
      <dgm:prSet phldrT="[نص]" custT="1"/>
      <dgm:spPr/>
      <dgm:t>
        <a:bodyPr/>
        <a:lstStyle/>
        <a:p>
          <a:r>
            <a:rPr lang="ar-SY" sz="1800" dirty="0"/>
            <a:t>وضع أهداف قصيرة الأمد وسهلة التحقيق</a:t>
          </a:r>
          <a:endParaRPr lang="en-US" sz="1800" dirty="0"/>
        </a:p>
      </dgm:t>
    </dgm:pt>
    <dgm:pt modelId="{7515E5FA-BBEC-4201-BDD5-0E05F46EDF4C}" type="parTrans" cxnId="{612A2F85-5328-4A69-B54D-87F6A5750C3A}">
      <dgm:prSet/>
      <dgm:spPr/>
      <dgm:t>
        <a:bodyPr/>
        <a:lstStyle/>
        <a:p>
          <a:endParaRPr lang="en-US"/>
        </a:p>
      </dgm:t>
    </dgm:pt>
    <dgm:pt modelId="{B6BDA19B-9D4A-4AC6-81C2-08A1D8045468}" type="sibTrans" cxnId="{612A2F85-5328-4A69-B54D-87F6A5750C3A}">
      <dgm:prSet/>
      <dgm:spPr/>
      <dgm:t>
        <a:bodyPr/>
        <a:lstStyle/>
        <a:p>
          <a:endParaRPr lang="en-US" dirty="0"/>
        </a:p>
      </dgm:t>
    </dgm:pt>
    <dgm:pt modelId="{9873D31F-C76D-4507-B034-9C763A53D529}">
      <dgm:prSet phldrT="[نص]"/>
      <dgm:spPr/>
      <dgm:t>
        <a:bodyPr/>
        <a:lstStyle/>
        <a:p>
          <a:r>
            <a:rPr lang="ar-SY" dirty="0"/>
            <a:t>الرقابة الذاتية</a:t>
          </a:r>
          <a:endParaRPr lang="en-US" dirty="0"/>
        </a:p>
      </dgm:t>
    </dgm:pt>
    <dgm:pt modelId="{828E3427-25B9-47C3-8660-101C75F6C568}" type="parTrans" cxnId="{972539FA-78EB-4D8A-B5B3-331216F305FE}">
      <dgm:prSet/>
      <dgm:spPr/>
      <dgm:t>
        <a:bodyPr/>
        <a:lstStyle/>
        <a:p>
          <a:endParaRPr lang="en-US"/>
        </a:p>
      </dgm:t>
    </dgm:pt>
    <dgm:pt modelId="{40F81251-0BF8-47EF-9006-450BF76C78C8}" type="sibTrans" cxnId="{972539FA-78EB-4D8A-B5B3-331216F305FE}">
      <dgm:prSet/>
      <dgm:spPr/>
      <dgm:t>
        <a:bodyPr/>
        <a:lstStyle/>
        <a:p>
          <a:endParaRPr lang="en-US" dirty="0"/>
        </a:p>
      </dgm:t>
    </dgm:pt>
    <dgm:pt modelId="{DAD53CBC-342C-4881-8AEF-2ABA8EFD2EDA}">
      <dgm:prSet phldrT="[نص]"/>
      <dgm:spPr/>
      <dgm:t>
        <a:bodyPr/>
        <a:lstStyle/>
        <a:p>
          <a:r>
            <a:rPr lang="ar-SY" dirty="0"/>
            <a:t>مواجهة المشاكل</a:t>
          </a:r>
          <a:endParaRPr lang="en-US" dirty="0"/>
        </a:p>
      </dgm:t>
    </dgm:pt>
    <dgm:pt modelId="{264F963F-620C-471F-82D6-D2F61B8ADAD2}" type="parTrans" cxnId="{82A4E2DE-B861-4DFA-8963-0334D10ED066}">
      <dgm:prSet/>
      <dgm:spPr/>
      <dgm:t>
        <a:bodyPr/>
        <a:lstStyle/>
        <a:p>
          <a:endParaRPr lang="en-US"/>
        </a:p>
      </dgm:t>
    </dgm:pt>
    <dgm:pt modelId="{FCDEFDA1-BA7C-4CF4-A13B-3975CB8860B3}" type="sibTrans" cxnId="{82A4E2DE-B861-4DFA-8963-0334D10ED066}">
      <dgm:prSet/>
      <dgm:spPr/>
      <dgm:t>
        <a:bodyPr/>
        <a:lstStyle/>
        <a:p>
          <a:endParaRPr lang="en-US" dirty="0"/>
        </a:p>
      </dgm:t>
    </dgm:pt>
    <dgm:pt modelId="{6CA2BB64-0610-496C-A2D5-0C8C63F0522B}">
      <dgm:prSet phldrT="[نص]"/>
      <dgm:spPr/>
      <dgm:t>
        <a:bodyPr/>
        <a:lstStyle/>
        <a:p>
          <a:r>
            <a:rPr lang="ar-SY" dirty="0"/>
            <a:t>ضبط التوتر</a:t>
          </a:r>
          <a:endParaRPr lang="en-US" dirty="0"/>
        </a:p>
      </dgm:t>
    </dgm:pt>
    <dgm:pt modelId="{4EC52975-0E0F-4D68-B78E-8418C0E5C842}" type="parTrans" cxnId="{3CE1460B-6422-4688-8F1B-0B74CD1526FF}">
      <dgm:prSet/>
      <dgm:spPr/>
      <dgm:t>
        <a:bodyPr/>
        <a:lstStyle/>
        <a:p>
          <a:endParaRPr lang="en-US"/>
        </a:p>
      </dgm:t>
    </dgm:pt>
    <dgm:pt modelId="{DD10B5DB-2B07-4402-8119-FA4A8678AB2C}" type="sibTrans" cxnId="{3CE1460B-6422-4688-8F1B-0B74CD1526FF}">
      <dgm:prSet/>
      <dgm:spPr/>
      <dgm:t>
        <a:bodyPr/>
        <a:lstStyle/>
        <a:p>
          <a:endParaRPr lang="en-US" dirty="0"/>
        </a:p>
      </dgm:t>
    </dgm:pt>
    <dgm:pt modelId="{BF71E270-957B-4F03-8E37-F20CEA19D52B}">
      <dgm:prSet phldrT="[نص]"/>
      <dgm:spPr/>
      <dgm:t>
        <a:bodyPr/>
        <a:lstStyle/>
        <a:p>
          <a:r>
            <a:rPr lang="ar-SY" dirty="0"/>
            <a:t>الدعم الاجتماعي</a:t>
          </a:r>
          <a:endParaRPr lang="en-US" dirty="0"/>
        </a:p>
      </dgm:t>
    </dgm:pt>
    <dgm:pt modelId="{6BFAF46D-C657-4F65-A214-0839CEB1B4F8}" type="parTrans" cxnId="{38A474B7-2352-4E8A-8DD1-8CA88E9AA2D9}">
      <dgm:prSet/>
      <dgm:spPr/>
      <dgm:t>
        <a:bodyPr/>
        <a:lstStyle/>
        <a:p>
          <a:endParaRPr lang="en-US"/>
        </a:p>
      </dgm:t>
    </dgm:pt>
    <dgm:pt modelId="{432A398A-5883-474C-8C57-A7C692F9F78A}" type="sibTrans" cxnId="{38A474B7-2352-4E8A-8DD1-8CA88E9AA2D9}">
      <dgm:prSet/>
      <dgm:spPr/>
      <dgm:t>
        <a:bodyPr/>
        <a:lstStyle/>
        <a:p>
          <a:endParaRPr lang="en-US" dirty="0"/>
        </a:p>
      </dgm:t>
    </dgm:pt>
    <dgm:pt modelId="{D2791211-4F6F-449F-8F7A-3E5CE531460B}">
      <dgm:prSet/>
      <dgm:spPr/>
      <dgm:t>
        <a:bodyPr/>
        <a:lstStyle/>
        <a:p>
          <a:r>
            <a:rPr lang="ar-SY" dirty="0"/>
            <a:t>تحفيز السيطرة على الذات</a:t>
          </a:r>
          <a:endParaRPr lang="en-US" dirty="0"/>
        </a:p>
      </dgm:t>
    </dgm:pt>
    <dgm:pt modelId="{785CDA0D-CE9C-4BFD-B274-B2FB179B68FB}" type="parTrans" cxnId="{2BB39967-5ED4-4EE7-8C18-8B95FC7F5184}">
      <dgm:prSet/>
      <dgm:spPr/>
      <dgm:t>
        <a:bodyPr/>
        <a:lstStyle/>
        <a:p>
          <a:endParaRPr lang="en-US"/>
        </a:p>
      </dgm:t>
    </dgm:pt>
    <dgm:pt modelId="{11A16994-E886-4BFE-97A8-50BA85AE40C1}" type="sibTrans" cxnId="{2BB39967-5ED4-4EE7-8C18-8B95FC7F5184}">
      <dgm:prSet/>
      <dgm:spPr/>
      <dgm:t>
        <a:bodyPr/>
        <a:lstStyle/>
        <a:p>
          <a:endParaRPr lang="en-US" dirty="0"/>
        </a:p>
      </dgm:t>
    </dgm:pt>
    <dgm:pt modelId="{62E34011-50FB-47BD-AC75-CB14A1405020}" type="pres">
      <dgm:prSet presAssocID="{AB5C5341-289E-46A9-A8BD-CB84CD03D9D9}" presName="cycle" presStyleCnt="0">
        <dgm:presLayoutVars>
          <dgm:dir/>
          <dgm:resizeHandles val="exact"/>
        </dgm:presLayoutVars>
      </dgm:prSet>
      <dgm:spPr/>
    </dgm:pt>
    <dgm:pt modelId="{6C462266-1E06-4528-B780-31E59DDB2354}" type="pres">
      <dgm:prSet presAssocID="{CC73D256-E5AB-452B-90B4-61A2A51C1364}" presName="node" presStyleLbl="node1" presStyleIdx="0" presStyleCnt="6">
        <dgm:presLayoutVars>
          <dgm:bulletEnabled val="1"/>
        </dgm:presLayoutVars>
      </dgm:prSet>
      <dgm:spPr/>
    </dgm:pt>
    <dgm:pt modelId="{0CB3257E-D368-4140-A80D-77BCA33F2001}" type="pres">
      <dgm:prSet presAssocID="{B6BDA19B-9D4A-4AC6-81C2-08A1D8045468}" presName="sibTrans" presStyleLbl="sibTrans2D1" presStyleIdx="0" presStyleCnt="6"/>
      <dgm:spPr/>
    </dgm:pt>
    <dgm:pt modelId="{9A4E2D0C-EB71-454F-B23E-D8A0BAE0A239}" type="pres">
      <dgm:prSet presAssocID="{B6BDA19B-9D4A-4AC6-81C2-08A1D8045468}" presName="connectorText" presStyleLbl="sibTrans2D1" presStyleIdx="0" presStyleCnt="6"/>
      <dgm:spPr/>
    </dgm:pt>
    <dgm:pt modelId="{F5F2E653-FB85-4D53-AD47-BC27D438B3A5}" type="pres">
      <dgm:prSet presAssocID="{9873D31F-C76D-4507-B034-9C763A53D529}" presName="node" presStyleLbl="node1" presStyleIdx="1" presStyleCnt="6">
        <dgm:presLayoutVars>
          <dgm:bulletEnabled val="1"/>
        </dgm:presLayoutVars>
      </dgm:prSet>
      <dgm:spPr/>
    </dgm:pt>
    <dgm:pt modelId="{C7E873CA-60F8-438C-99CE-27E7C0291D84}" type="pres">
      <dgm:prSet presAssocID="{40F81251-0BF8-47EF-9006-450BF76C78C8}" presName="sibTrans" presStyleLbl="sibTrans2D1" presStyleIdx="1" presStyleCnt="6"/>
      <dgm:spPr/>
    </dgm:pt>
    <dgm:pt modelId="{5F2802BA-9574-4AA6-ACD8-97604E8B1431}" type="pres">
      <dgm:prSet presAssocID="{40F81251-0BF8-47EF-9006-450BF76C78C8}" presName="connectorText" presStyleLbl="sibTrans2D1" presStyleIdx="1" presStyleCnt="6"/>
      <dgm:spPr/>
    </dgm:pt>
    <dgm:pt modelId="{C3268D00-A107-4D87-BE66-358B1523D88A}" type="pres">
      <dgm:prSet presAssocID="{D2791211-4F6F-449F-8F7A-3E5CE531460B}" presName="node" presStyleLbl="node1" presStyleIdx="2" presStyleCnt="6">
        <dgm:presLayoutVars>
          <dgm:bulletEnabled val="1"/>
        </dgm:presLayoutVars>
      </dgm:prSet>
      <dgm:spPr/>
    </dgm:pt>
    <dgm:pt modelId="{5CEB4D8D-269F-4F60-955F-D6FF2FE8C7F3}" type="pres">
      <dgm:prSet presAssocID="{11A16994-E886-4BFE-97A8-50BA85AE40C1}" presName="sibTrans" presStyleLbl="sibTrans2D1" presStyleIdx="2" presStyleCnt="6"/>
      <dgm:spPr/>
    </dgm:pt>
    <dgm:pt modelId="{E67247D8-B2B7-4A67-BAB7-DCF41199BF31}" type="pres">
      <dgm:prSet presAssocID="{11A16994-E886-4BFE-97A8-50BA85AE40C1}" presName="connectorText" presStyleLbl="sibTrans2D1" presStyleIdx="2" presStyleCnt="6"/>
      <dgm:spPr/>
    </dgm:pt>
    <dgm:pt modelId="{6097B3DA-BC7E-4D4C-98C2-F80338AA0860}" type="pres">
      <dgm:prSet presAssocID="{DAD53CBC-342C-4881-8AEF-2ABA8EFD2EDA}" presName="node" presStyleLbl="node1" presStyleIdx="3" presStyleCnt="6">
        <dgm:presLayoutVars>
          <dgm:bulletEnabled val="1"/>
        </dgm:presLayoutVars>
      </dgm:prSet>
      <dgm:spPr/>
    </dgm:pt>
    <dgm:pt modelId="{ACAEB381-73A1-4262-9153-7D295F19C010}" type="pres">
      <dgm:prSet presAssocID="{FCDEFDA1-BA7C-4CF4-A13B-3975CB8860B3}" presName="sibTrans" presStyleLbl="sibTrans2D1" presStyleIdx="3" presStyleCnt="6"/>
      <dgm:spPr/>
    </dgm:pt>
    <dgm:pt modelId="{EE68C3C4-FE9E-46B1-AB1A-77DF946112C7}" type="pres">
      <dgm:prSet presAssocID="{FCDEFDA1-BA7C-4CF4-A13B-3975CB8860B3}" presName="connectorText" presStyleLbl="sibTrans2D1" presStyleIdx="3" presStyleCnt="6"/>
      <dgm:spPr/>
    </dgm:pt>
    <dgm:pt modelId="{A0F47A61-8EBF-4DDD-8589-9738E8C2C767}" type="pres">
      <dgm:prSet presAssocID="{6CA2BB64-0610-496C-A2D5-0C8C63F0522B}" presName="node" presStyleLbl="node1" presStyleIdx="4" presStyleCnt="6">
        <dgm:presLayoutVars>
          <dgm:bulletEnabled val="1"/>
        </dgm:presLayoutVars>
      </dgm:prSet>
      <dgm:spPr/>
    </dgm:pt>
    <dgm:pt modelId="{E25C71A8-8B95-4995-BB95-2A2BBB74692E}" type="pres">
      <dgm:prSet presAssocID="{DD10B5DB-2B07-4402-8119-FA4A8678AB2C}" presName="sibTrans" presStyleLbl="sibTrans2D1" presStyleIdx="4" presStyleCnt="6"/>
      <dgm:spPr/>
    </dgm:pt>
    <dgm:pt modelId="{4D67F8E6-7FB6-49C2-9ADD-DB1B47715956}" type="pres">
      <dgm:prSet presAssocID="{DD10B5DB-2B07-4402-8119-FA4A8678AB2C}" presName="connectorText" presStyleLbl="sibTrans2D1" presStyleIdx="4" presStyleCnt="6"/>
      <dgm:spPr/>
    </dgm:pt>
    <dgm:pt modelId="{EC65F834-BC63-4CE0-8C99-8065771636AB}" type="pres">
      <dgm:prSet presAssocID="{BF71E270-957B-4F03-8E37-F20CEA19D52B}" presName="node" presStyleLbl="node1" presStyleIdx="5" presStyleCnt="6">
        <dgm:presLayoutVars>
          <dgm:bulletEnabled val="1"/>
        </dgm:presLayoutVars>
      </dgm:prSet>
      <dgm:spPr/>
    </dgm:pt>
    <dgm:pt modelId="{6EAC0CBA-D836-492D-BC0A-2AD8FEE53DBE}" type="pres">
      <dgm:prSet presAssocID="{432A398A-5883-474C-8C57-A7C692F9F78A}" presName="sibTrans" presStyleLbl="sibTrans2D1" presStyleIdx="5" presStyleCnt="6"/>
      <dgm:spPr/>
    </dgm:pt>
    <dgm:pt modelId="{3AFB24A5-7269-4A27-8E6E-36996566EDCC}" type="pres">
      <dgm:prSet presAssocID="{432A398A-5883-474C-8C57-A7C692F9F78A}" presName="connectorText" presStyleLbl="sibTrans2D1" presStyleIdx="5" presStyleCnt="6"/>
      <dgm:spPr/>
    </dgm:pt>
  </dgm:ptLst>
  <dgm:cxnLst>
    <dgm:cxn modelId="{26B41F0A-7378-4BC8-B007-1D03E4A5B794}" type="presOf" srcId="{6CA2BB64-0610-496C-A2D5-0C8C63F0522B}" destId="{A0F47A61-8EBF-4DDD-8589-9738E8C2C767}" srcOrd="0" destOrd="0" presId="urn:microsoft.com/office/officeart/2005/8/layout/cycle2"/>
    <dgm:cxn modelId="{3CE1460B-6422-4688-8F1B-0B74CD1526FF}" srcId="{AB5C5341-289E-46A9-A8BD-CB84CD03D9D9}" destId="{6CA2BB64-0610-496C-A2D5-0C8C63F0522B}" srcOrd="4" destOrd="0" parTransId="{4EC52975-0E0F-4D68-B78E-8418C0E5C842}" sibTransId="{DD10B5DB-2B07-4402-8119-FA4A8678AB2C}"/>
    <dgm:cxn modelId="{C2E13715-E6B4-4748-B68C-EAFC62486EB7}" type="presOf" srcId="{11A16994-E886-4BFE-97A8-50BA85AE40C1}" destId="{E67247D8-B2B7-4A67-BAB7-DCF41199BF31}" srcOrd="1" destOrd="0" presId="urn:microsoft.com/office/officeart/2005/8/layout/cycle2"/>
    <dgm:cxn modelId="{E2A76B1D-C573-4535-812C-353B1B8C007E}" type="presOf" srcId="{CC73D256-E5AB-452B-90B4-61A2A51C1364}" destId="{6C462266-1E06-4528-B780-31E59DDB2354}" srcOrd="0" destOrd="0" presId="urn:microsoft.com/office/officeart/2005/8/layout/cycle2"/>
    <dgm:cxn modelId="{AC968020-C27F-4C6C-B3D4-CB820EF9F950}" type="presOf" srcId="{FCDEFDA1-BA7C-4CF4-A13B-3975CB8860B3}" destId="{EE68C3C4-FE9E-46B1-AB1A-77DF946112C7}" srcOrd="1" destOrd="0" presId="urn:microsoft.com/office/officeart/2005/8/layout/cycle2"/>
    <dgm:cxn modelId="{541E5F37-900B-47F9-B782-82D6B8FC2915}" type="presOf" srcId="{DD10B5DB-2B07-4402-8119-FA4A8678AB2C}" destId="{E25C71A8-8B95-4995-BB95-2A2BBB74692E}" srcOrd="0" destOrd="0" presId="urn:microsoft.com/office/officeart/2005/8/layout/cycle2"/>
    <dgm:cxn modelId="{059C913D-6F42-48A0-BEC0-CC1C7679D67A}" type="presOf" srcId="{B6BDA19B-9D4A-4AC6-81C2-08A1D8045468}" destId="{9A4E2D0C-EB71-454F-B23E-D8A0BAE0A239}" srcOrd="1" destOrd="0" presId="urn:microsoft.com/office/officeart/2005/8/layout/cycle2"/>
    <dgm:cxn modelId="{2AF0535D-4285-4E38-99CE-D5B52AAD436E}" type="presOf" srcId="{432A398A-5883-474C-8C57-A7C692F9F78A}" destId="{6EAC0CBA-D836-492D-BC0A-2AD8FEE53DBE}" srcOrd="0" destOrd="0" presId="urn:microsoft.com/office/officeart/2005/8/layout/cycle2"/>
    <dgm:cxn modelId="{F6E82762-220C-46D6-AF30-0200A83DE9CB}" type="presOf" srcId="{40F81251-0BF8-47EF-9006-450BF76C78C8}" destId="{C7E873CA-60F8-438C-99CE-27E7C0291D84}" srcOrd="0" destOrd="0" presId="urn:microsoft.com/office/officeart/2005/8/layout/cycle2"/>
    <dgm:cxn modelId="{2BB39967-5ED4-4EE7-8C18-8B95FC7F5184}" srcId="{AB5C5341-289E-46A9-A8BD-CB84CD03D9D9}" destId="{D2791211-4F6F-449F-8F7A-3E5CE531460B}" srcOrd="2" destOrd="0" parTransId="{785CDA0D-CE9C-4BFD-B274-B2FB179B68FB}" sibTransId="{11A16994-E886-4BFE-97A8-50BA85AE40C1}"/>
    <dgm:cxn modelId="{A1CA2758-BC6E-4EE0-B4DE-B1E74100788D}" type="presOf" srcId="{40F81251-0BF8-47EF-9006-450BF76C78C8}" destId="{5F2802BA-9574-4AA6-ACD8-97604E8B1431}" srcOrd="1" destOrd="0" presId="urn:microsoft.com/office/officeart/2005/8/layout/cycle2"/>
    <dgm:cxn modelId="{47DB6D7B-95A0-45A8-ACCF-CE4BF1DB2FC9}" type="presOf" srcId="{AB5C5341-289E-46A9-A8BD-CB84CD03D9D9}" destId="{62E34011-50FB-47BD-AC75-CB14A1405020}" srcOrd="0" destOrd="0" presId="urn:microsoft.com/office/officeart/2005/8/layout/cycle2"/>
    <dgm:cxn modelId="{4642C77F-2C79-46B7-8CFD-6448374FAE38}" type="presOf" srcId="{FCDEFDA1-BA7C-4CF4-A13B-3975CB8860B3}" destId="{ACAEB381-73A1-4262-9153-7D295F19C010}" srcOrd="0" destOrd="0" presId="urn:microsoft.com/office/officeart/2005/8/layout/cycle2"/>
    <dgm:cxn modelId="{4BF5AE83-B690-41E4-99A5-79BE65D21B6B}" type="presOf" srcId="{BF71E270-957B-4F03-8E37-F20CEA19D52B}" destId="{EC65F834-BC63-4CE0-8C99-8065771636AB}" srcOrd="0" destOrd="0" presId="urn:microsoft.com/office/officeart/2005/8/layout/cycle2"/>
    <dgm:cxn modelId="{A5833284-3A61-4D26-92A0-8F7EFA515733}" type="presOf" srcId="{B6BDA19B-9D4A-4AC6-81C2-08A1D8045468}" destId="{0CB3257E-D368-4140-A80D-77BCA33F2001}" srcOrd="0" destOrd="0" presId="urn:microsoft.com/office/officeart/2005/8/layout/cycle2"/>
    <dgm:cxn modelId="{612A2F85-5328-4A69-B54D-87F6A5750C3A}" srcId="{AB5C5341-289E-46A9-A8BD-CB84CD03D9D9}" destId="{CC73D256-E5AB-452B-90B4-61A2A51C1364}" srcOrd="0" destOrd="0" parTransId="{7515E5FA-BBEC-4201-BDD5-0E05F46EDF4C}" sibTransId="{B6BDA19B-9D4A-4AC6-81C2-08A1D8045468}"/>
    <dgm:cxn modelId="{78CEA38E-35DE-4432-873D-24EB6E756607}" type="presOf" srcId="{DAD53CBC-342C-4881-8AEF-2ABA8EFD2EDA}" destId="{6097B3DA-BC7E-4D4C-98C2-F80338AA0860}" srcOrd="0" destOrd="0" presId="urn:microsoft.com/office/officeart/2005/8/layout/cycle2"/>
    <dgm:cxn modelId="{87A376AB-E51E-49C6-A69A-28615F5DC020}" type="presOf" srcId="{DD10B5DB-2B07-4402-8119-FA4A8678AB2C}" destId="{4D67F8E6-7FB6-49C2-9ADD-DB1B47715956}" srcOrd="1" destOrd="0" presId="urn:microsoft.com/office/officeart/2005/8/layout/cycle2"/>
    <dgm:cxn modelId="{C2D1DBB0-C92A-4358-A856-54FCCB2C9F59}" type="presOf" srcId="{11A16994-E886-4BFE-97A8-50BA85AE40C1}" destId="{5CEB4D8D-269F-4F60-955F-D6FF2FE8C7F3}" srcOrd="0" destOrd="0" presId="urn:microsoft.com/office/officeart/2005/8/layout/cycle2"/>
    <dgm:cxn modelId="{38A474B7-2352-4E8A-8DD1-8CA88E9AA2D9}" srcId="{AB5C5341-289E-46A9-A8BD-CB84CD03D9D9}" destId="{BF71E270-957B-4F03-8E37-F20CEA19D52B}" srcOrd="5" destOrd="0" parTransId="{6BFAF46D-C657-4F65-A214-0839CEB1B4F8}" sibTransId="{432A398A-5883-474C-8C57-A7C692F9F78A}"/>
    <dgm:cxn modelId="{4A65C9CC-8F55-4089-B88C-8F62A40CB9EB}" type="presOf" srcId="{9873D31F-C76D-4507-B034-9C763A53D529}" destId="{F5F2E653-FB85-4D53-AD47-BC27D438B3A5}" srcOrd="0" destOrd="0" presId="urn:microsoft.com/office/officeart/2005/8/layout/cycle2"/>
    <dgm:cxn modelId="{C36549D3-990B-49F4-B218-E4FAD7F72701}" type="presOf" srcId="{D2791211-4F6F-449F-8F7A-3E5CE531460B}" destId="{C3268D00-A107-4D87-BE66-358B1523D88A}" srcOrd="0" destOrd="0" presId="urn:microsoft.com/office/officeart/2005/8/layout/cycle2"/>
    <dgm:cxn modelId="{82A4E2DE-B861-4DFA-8963-0334D10ED066}" srcId="{AB5C5341-289E-46A9-A8BD-CB84CD03D9D9}" destId="{DAD53CBC-342C-4881-8AEF-2ABA8EFD2EDA}" srcOrd="3" destOrd="0" parTransId="{264F963F-620C-471F-82D6-D2F61B8ADAD2}" sibTransId="{FCDEFDA1-BA7C-4CF4-A13B-3975CB8860B3}"/>
    <dgm:cxn modelId="{6E0BAAEA-8E2C-4399-B703-ED8CFD6570D0}" type="presOf" srcId="{432A398A-5883-474C-8C57-A7C692F9F78A}" destId="{3AFB24A5-7269-4A27-8E6E-36996566EDCC}" srcOrd="1" destOrd="0" presId="urn:microsoft.com/office/officeart/2005/8/layout/cycle2"/>
    <dgm:cxn modelId="{972539FA-78EB-4D8A-B5B3-331216F305FE}" srcId="{AB5C5341-289E-46A9-A8BD-CB84CD03D9D9}" destId="{9873D31F-C76D-4507-B034-9C763A53D529}" srcOrd="1" destOrd="0" parTransId="{828E3427-25B9-47C3-8660-101C75F6C568}" sibTransId="{40F81251-0BF8-47EF-9006-450BF76C78C8}"/>
    <dgm:cxn modelId="{FACADDE4-DCED-46AC-827D-8EEE775F3275}" type="presParOf" srcId="{62E34011-50FB-47BD-AC75-CB14A1405020}" destId="{6C462266-1E06-4528-B780-31E59DDB2354}" srcOrd="0" destOrd="0" presId="urn:microsoft.com/office/officeart/2005/8/layout/cycle2"/>
    <dgm:cxn modelId="{34FF90B0-FE8A-4D12-A25D-D90BD0D76C5C}" type="presParOf" srcId="{62E34011-50FB-47BD-AC75-CB14A1405020}" destId="{0CB3257E-D368-4140-A80D-77BCA33F2001}" srcOrd="1" destOrd="0" presId="urn:microsoft.com/office/officeart/2005/8/layout/cycle2"/>
    <dgm:cxn modelId="{B52A0328-A2C3-457F-AC82-F4F2720C9263}" type="presParOf" srcId="{0CB3257E-D368-4140-A80D-77BCA33F2001}" destId="{9A4E2D0C-EB71-454F-B23E-D8A0BAE0A239}" srcOrd="0" destOrd="0" presId="urn:microsoft.com/office/officeart/2005/8/layout/cycle2"/>
    <dgm:cxn modelId="{625690A4-BC19-46E9-88C4-6EBD337B7D0C}" type="presParOf" srcId="{62E34011-50FB-47BD-AC75-CB14A1405020}" destId="{F5F2E653-FB85-4D53-AD47-BC27D438B3A5}" srcOrd="2" destOrd="0" presId="urn:microsoft.com/office/officeart/2005/8/layout/cycle2"/>
    <dgm:cxn modelId="{EDE5647A-3530-4E29-8BF0-8DF394169F8D}" type="presParOf" srcId="{62E34011-50FB-47BD-AC75-CB14A1405020}" destId="{C7E873CA-60F8-438C-99CE-27E7C0291D84}" srcOrd="3" destOrd="0" presId="urn:microsoft.com/office/officeart/2005/8/layout/cycle2"/>
    <dgm:cxn modelId="{16E430B8-8858-459F-8B12-68E23FC56099}" type="presParOf" srcId="{C7E873CA-60F8-438C-99CE-27E7C0291D84}" destId="{5F2802BA-9574-4AA6-ACD8-97604E8B1431}" srcOrd="0" destOrd="0" presId="urn:microsoft.com/office/officeart/2005/8/layout/cycle2"/>
    <dgm:cxn modelId="{3F82E37B-CF6A-4B9B-8EED-30C8EA41891C}" type="presParOf" srcId="{62E34011-50FB-47BD-AC75-CB14A1405020}" destId="{C3268D00-A107-4D87-BE66-358B1523D88A}" srcOrd="4" destOrd="0" presId="urn:microsoft.com/office/officeart/2005/8/layout/cycle2"/>
    <dgm:cxn modelId="{E76087D0-7E6A-4339-B2E2-E0710CFE9732}" type="presParOf" srcId="{62E34011-50FB-47BD-AC75-CB14A1405020}" destId="{5CEB4D8D-269F-4F60-955F-D6FF2FE8C7F3}" srcOrd="5" destOrd="0" presId="urn:microsoft.com/office/officeart/2005/8/layout/cycle2"/>
    <dgm:cxn modelId="{CD3F94E1-1782-4155-A78F-EE6D1733BFFB}" type="presParOf" srcId="{5CEB4D8D-269F-4F60-955F-D6FF2FE8C7F3}" destId="{E67247D8-B2B7-4A67-BAB7-DCF41199BF31}" srcOrd="0" destOrd="0" presId="urn:microsoft.com/office/officeart/2005/8/layout/cycle2"/>
    <dgm:cxn modelId="{79B92991-3623-475C-AD2E-5D6ADC3D5C30}" type="presParOf" srcId="{62E34011-50FB-47BD-AC75-CB14A1405020}" destId="{6097B3DA-BC7E-4D4C-98C2-F80338AA0860}" srcOrd="6" destOrd="0" presId="urn:microsoft.com/office/officeart/2005/8/layout/cycle2"/>
    <dgm:cxn modelId="{64A01AE3-22BA-4270-897C-BB2EE63EE100}" type="presParOf" srcId="{62E34011-50FB-47BD-AC75-CB14A1405020}" destId="{ACAEB381-73A1-4262-9153-7D295F19C010}" srcOrd="7" destOrd="0" presId="urn:microsoft.com/office/officeart/2005/8/layout/cycle2"/>
    <dgm:cxn modelId="{B71B0F58-BD1E-442B-B277-97625648285E}" type="presParOf" srcId="{ACAEB381-73A1-4262-9153-7D295F19C010}" destId="{EE68C3C4-FE9E-46B1-AB1A-77DF946112C7}" srcOrd="0" destOrd="0" presId="urn:microsoft.com/office/officeart/2005/8/layout/cycle2"/>
    <dgm:cxn modelId="{1B578A10-11E5-4EBB-B866-F9F0652EC09E}" type="presParOf" srcId="{62E34011-50FB-47BD-AC75-CB14A1405020}" destId="{A0F47A61-8EBF-4DDD-8589-9738E8C2C767}" srcOrd="8" destOrd="0" presId="urn:microsoft.com/office/officeart/2005/8/layout/cycle2"/>
    <dgm:cxn modelId="{38AD3566-BBD9-4DEB-A870-039B5A7FC451}" type="presParOf" srcId="{62E34011-50FB-47BD-AC75-CB14A1405020}" destId="{E25C71A8-8B95-4995-BB95-2A2BBB74692E}" srcOrd="9" destOrd="0" presId="urn:microsoft.com/office/officeart/2005/8/layout/cycle2"/>
    <dgm:cxn modelId="{833DA19E-ADFA-4656-A761-98D2B4231F9C}" type="presParOf" srcId="{E25C71A8-8B95-4995-BB95-2A2BBB74692E}" destId="{4D67F8E6-7FB6-49C2-9ADD-DB1B47715956}" srcOrd="0" destOrd="0" presId="urn:microsoft.com/office/officeart/2005/8/layout/cycle2"/>
    <dgm:cxn modelId="{CDD01987-740B-4F5C-AF72-793D8ED09DED}" type="presParOf" srcId="{62E34011-50FB-47BD-AC75-CB14A1405020}" destId="{EC65F834-BC63-4CE0-8C99-8065771636AB}" srcOrd="10" destOrd="0" presId="urn:microsoft.com/office/officeart/2005/8/layout/cycle2"/>
    <dgm:cxn modelId="{729A283E-FD91-446C-A17B-4F91E71E38CF}" type="presParOf" srcId="{62E34011-50FB-47BD-AC75-CB14A1405020}" destId="{6EAC0CBA-D836-492D-BC0A-2AD8FEE53DBE}" srcOrd="11" destOrd="0" presId="urn:microsoft.com/office/officeart/2005/8/layout/cycle2"/>
    <dgm:cxn modelId="{9F278A12-A049-47AF-8E33-F7E15229D274}" type="presParOf" srcId="{6EAC0CBA-D836-492D-BC0A-2AD8FEE53DBE}" destId="{3AFB24A5-7269-4A27-8E6E-36996566ED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9F1E80-68AB-4D3D-B13F-65564582A5F4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665895-C8AC-485F-AF0A-EC9434ACBE9C}">
      <dgm:prSet phldrT="[نص]"/>
      <dgm:spPr/>
      <dgm:t>
        <a:bodyPr/>
        <a:lstStyle/>
        <a:p>
          <a:r>
            <a:rPr lang="ar-SY" dirty="0"/>
            <a:t>توزيع السعرات الحرارية</a:t>
          </a:r>
          <a:endParaRPr lang="en-US" dirty="0"/>
        </a:p>
      </dgm:t>
    </dgm:pt>
    <dgm:pt modelId="{6D96DF31-4207-4C59-8EBE-E020B8F37FA0}" type="parTrans" cxnId="{C4053F0A-D2E8-4966-A822-1BD50072DA89}">
      <dgm:prSet/>
      <dgm:spPr/>
      <dgm:t>
        <a:bodyPr/>
        <a:lstStyle/>
        <a:p>
          <a:endParaRPr lang="en-US"/>
        </a:p>
      </dgm:t>
    </dgm:pt>
    <dgm:pt modelId="{1DE8D982-E44A-480C-9F36-D872B81E3235}" type="sibTrans" cxnId="{C4053F0A-D2E8-4966-A822-1BD50072DA89}">
      <dgm:prSet/>
      <dgm:spPr/>
      <dgm:t>
        <a:bodyPr/>
        <a:lstStyle/>
        <a:p>
          <a:r>
            <a:rPr lang="ar-SY" dirty="0"/>
            <a:t>حمية مقيدة الطاقة</a:t>
          </a:r>
          <a:endParaRPr lang="en-US" dirty="0"/>
        </a:p>
      </dgm:t>
    </dgm:pt>
    <dgm:pt modelId="{5E8DF1D7-F65D-47EE-B9E1-AA3796C77BF1}">
      <dgm:prSet phldrT="[نص]"/>
      <dgm:spPr/>
      <dgm:t>
        <a:bodyPr/>
        <a:lstStyle/>
        <a:p>
          <a:r>
            <a:rPr lang="ar-SY" dirty="0"/>
            <a:t>الدهون</a:t>
          </a:r>
          <a:endParaRPr lang="en-US" dirty="0"/>
        </a:p>
      </dgm:t>
    </dgm:pt>
    <dgm:pt modelId="{8E1E8195-46C9-4F27-BBCB-56F0FD785BFB}" type="parTrans" cxnId="{456FD627-DAD1-44B4-97E1-30D1BED0578A}">
      <dgm:prSet/>
      <dgm:spPr/>
      <dgm:t>
        <a:bodyPr/>
        <a:lstStyle/>
        <a:p>
          <a:endParaRPr lang="en-US"/>
        </a:p>
      </dgm:t>
    </dgm:pt>
    <dgm:pt modelId="{648C959F-45EF-421E-A6AB-CD335CB8D7B0}" type="sibTrans" cxnId="{456FD627-DAD1-44B4-97E1-30D1BED0578A}">
      <dgm:prSet/>
      <dgm:spPr/>
      <dgm:t>
        <a:bodyPr/>
        <a:lstStyle/>
        <a:p>
          <a:pPr algn="ctr"/>
          <a:r>
            <a:rPr lang="en-US" dirty="0"/>
            <a:t>30%</a:t>
          </a:r>
        </a:p>
      </dgm:t>
    </dgm:pt>
    <dgm:pt modelId="{4BAD1028-7621-4754-9919-CC722B4D7D1E}">
      <dgm:prSet phldrT="[نص]"/>
      <dgm:spPr/>
      <dgm:t>
        <a:bodyPr/>
        <a:lstStyle/>
        <a:p>
          <a:r>
            <a:rPr lang="ar-SY" dirty="0"/>
            <a:t>البروتين</a:t>
          </a:r>
          <a:endParaRPr lang="en-US" dirty="0"/>
        </a:p>
      </dgm:t>
    </dgm:pt>
    <dgm:pt modelId="{C2F0A0B9-47B8-4462-A1AE-F3C03BD51242}" type="parTrans" cxnId="{C5139848-B4A7-4931-A125-DD191576CBFC}">
      <dgm:prSet/>
      <dgm:spPr/>
      <dgm:t>
        <a:bodyPr/>
        <a:lstStyle/>
        <a:p>
          <a:endParaRPr lang="en-US"/>
        </a:p>
      </dgm:t>
    </dgm:pt>
    <dgm:pt modelId="{0794B3B7-C773-4F28-97C4-4A6892FECBD4}" type="sibTrans" cxnId="{C5139848-B4A7-4931-A125-DD191576CBFC}">
      <dgm:prSet/>
      <dgm:spPr/>
      <dgm:t>
        <a:bodyPr/>
        <a:lstStyle/>
        <a:p>
          <a:pPr algn="ctr"/>
          <a:r>
            <a:rPr lang="en-US" dirty="0"/>
            <a:t>25-15 </a:t>
          </a:r>
          <a:r>
            <a:rPr lang="ar-SY" dirty="0"/>
            <a:t> %</a:t>
          </a:r>
          <a:endParaRPr lang="en-US" dirty="0"/>
        </a:p>
      </dgm:t>
    </dgm:pt>
    <dgm:pt modelId="{0E04DB7C-3FE2-448B-B429-6550CDF11F01}">
      <dgm:prSet phldrT="[نص]"/>
      <dgm:spPr/>
      <dgm:t>
        <a:bodyPr/>
        <a:lstStyle/>
        <a:p>
          <a:r>
            <a:rPr lang="ar-SY" dirty="0"/>
            <a:t>الكربوهيدرات</a:t>
          </a:r>
          <a:endParaRPr lang="en-US" dirty="0"/>
        </a:p>
      </dgm:t>
    </dgm:pt>
    <dgm:pt modelId="{AF405A4C-7830-4685-A332-B02AB875F987}" type="parTrans" cxnId="{C11A337F-EF4B-4FC4-8C12-74832168C7F4}">
      <dgm:prSet/>
      <dgm:spPr/>
      <dgm:t>
        <a:bodyPr/>
        <a:lstStyle/>
        <a:p>
          <a:endParaRPr lang="en-US"/>
        </a:p>
      </dgm:t>
    </dgm:pt>
    <dgm:pt modelId="{8FCADF0D-6932-43E1-9F7B-E353E78449E4}" type="sibTrans" cxnId="{C11A337F-EF4B-4FC4-8C12-74832168C7F4}">
      <dgm:prSet/>
      <dgm:spPr/>
      <dgm:t>
        <a:bodyPr/>
        <a:lstStyle/>
        <a:p>
          <a:pPr algn="ctr"/>
          <a:r>
            <a:rPr lang="en-US" dirty="0"/>
            <a:t>55-50%</a:t>
          </a:r>
        </a:p>
      </dgm:t>
    </dgm:pt>
    <dgm:pt modelId="{15655DBB-F504-4C08-AF2D-C12DCAB2EE31}">
      <dgm:prSet/>
      <dgm:spPr/>
      <dgm:t>
        <a:bodyPr/>
        <a:lstStyle/>
        <a:p>
          <a:r>
            <a:rPr lang="ar-SY" dirty="0"/>
            <a:t>ألياف</a:t>
          </a:r>
          <a:endParaRPr lang="en-US" dirty="0"/>
        </a:p>
      </dgm:t>
    </dgm:pt>
    <dgm:pt modelId="{17EDAC71-1F5F-4312-9165-4E6D53D4923A}" type="parTrans" cxnId="{6E89EF90-918E-42FD-8A63-30F6FFFF3902}">
      <dgm:prSet/>
      <dgm:spPr/>
      <dgm:t>
        <a:bodyPr/>
        <a:lstStyle/>
        <a:p>
          <a:endParaRPr lang="en-US"/>
        </a:p>
      </dgm:t>
    </dgm:pt>
    <dgm:pt modelId="{E143F28B-CEFC-483A-839A-082D9FA3A492}" type="sibTrans" cxnId="{6E89EF90-918E-42FD-8A63-30F6FFFF3902}">
      <dgm:prSet/>
      <dgm:spPr/>
      <dgm:t>
        <a:bodyPr/>
        <a:lstStyle/>
        <a:p>
          <a:pPr algn="ctr"/>
          <a:r>
            <a:rPr lang="en-US" dirty="0"/>
            <a:t>g25 </a:t>
          </a:r>
        </a:p>
      </dgm:t>
    </dgm:pt>
    <dgm:pt modelId="{4F57620D-C406-43DD-BDD1-76C559182887}">
      <dgm:prSet/>
      <dgm:spPr/>
      <dgm:t>
        <a:bodyPr/>
        <a:lstStyle/>
        <a:p>
          <a:r>
            <a:rPr lang="ar-SY" dirty="0"/>
            <a:t>مكملات غذائية</a:t>
          </a:r>
          <a:endParaRPr lang="en-US" dirty="0"/>
        </a:p>
      </dgm:t>
    </dgm:pt>
    <dgm:pt modelId="{CD36F48F-9296-4E1B-97C2-24E1390ADC0B}" type="parTrans" cxnId="{AF5637A1-0B4E-4A26-967D-8296E1987E63}">
      <dgm:prSet/>
      <dgm:spPr/>
      <dgm:t>
        <a:bodyPr/>
        <a:lstStyle/>
        <a:p>
          <a:endParaRPr lang="en-US"/>
        </a:p>
      </dgm:t>
    </dgm:pt>
    <dgm:pt modelId="{9E0F5048-624A-4438-8558-F3F53A28BEAC}" type="sibTrans" cxnId="{AF5637A1-0B4E-4A26-967D-8296E1987E63}">
      <dgm:prSet/>
      <dgm:spPr/>
      <dgm:t>
        <a:bodyPr/>
        <a:lstStyle/>
        <a:p>
          <a:r>
            <a:rPr lang="ar-SY" dirty="0"/>
            <a:t>فيتامينات ومعادن</a:t>
          </a:r>
          <a:endParaRPr lang="en-US" dirty="0"/>
        </a:p>
      </dgm:t>
    </dgm:pt>
    <dgm:pt modelId="{6B922D78-E658-46DB-9E45-B66F2F7CE929}" type="pres">
      <dgm:prSet presAssocID="{E89F1E80-68AB-4D3D-B13F-65564582A5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FD0F80-BADA-4FFA-B0C1-CF053239B872}" type="pres">
      <dgm:prSet presAssocID="{F4665895-C8AC-485F-AF0A-EC9434ACBE9C}" presName="hierRoot1" presStyleCnt="0">
        <dgm:presLayoutVars>
          <dgm:hierBranch val="init"/>
        </dgm:presLayoutVars>
      </dgm:prSet>
      <dgm:spPr/>
    </dgm:pt>
    <dgm:pt modelId="{EF64F476-B48B-44C7-ABCE-C0AB7F99B146}" type="pres">
      <dgm:prSet presAssocID="{F4665895-C8AC-485F-AF0A-EC9434ACBE9C}" presName="rootComposite1" presStyleCnt="0"/>
      <dgm:spPr/>
    </dgm:pt>
    <dgm:pt modelId="{1074C5A8-83CE-4D3D-9B00-DB564AE5860F}" type="pres">
      <dgm:prSet presAssocID="{F4665895-C8AC-485F-AF0A-EC9434ACBE9C}" presName="rootText1" presStyleLbl="node0" presStyleIdx="0" presStyleCnt="1">
        <dgm:presLayoutVars>
          <dgm:chMax/>
          <dgm:chPref val="3"/>
        </dgm:presLayoutVars>
      </dgm:prSet>
      <dgm:spPr/>
    </dgm:pt>
    <dgm:pt modelId="{AAF6DA12-77A3-4EA7-BCC4-E86EB5E48349}" type="pres">
      <dgm:prSet presAssocID="{F4665895-C8AC-485F-AF0A-EC9434ACBE9C}" presName="titleText1" presStyleLbl="fgAcc0" presStyleIdx="0" presStyleCnt="1">
        <dgm:presLayoutVars>
          <dgm:chMax val="0"/>
          <dgm:chPref val="0"/>
        </dgm:presLayoutVars>
      </dgm:prSet>
      <dgm:spPr/>
    </dgm:pt>
    <dgm:pt modelId="{33B0560B-39CC-4562-86F3-EC924CE2846E}" type="pres">
      <dgm:prSet presAssocID="{F4665895-C8AC-485F-AF0A-EC9434ACBE9C}" presName="rootConnector1" presStyleLbl="node1" presStyleIdx="0" presStyleCnt="5"/>
      <dgm:spPr/>
    </dgm:pt>
    <dgm:pt modelId="{5135A0AE-B3D0-4F70-A09C-0EC1C211ADDD}" type="pres">
      <dgm:prSet presAssocID="{F4665895-C8AC-485F-AF0A-EC9434ACBE9C}" presName="hierChild2" presStyleCnt="0"/>
      <dgm:spPr/>
    </dgm:pt>
    <dgm:pt modelId="{49992E57-AD84-487B-875B-12CDD90286E7}" type="pres">
      <dgm:prSet presAssocID="{CD36F48F-9296-4E1B-97C2-24E1390ADC0B}" presName="Name37" presStyleLbl="parChTrans1D2" presStyleIdx="0" presStyleCnt="5"/>
      <dgm:spPr/>
    </dgm:pt>
    <dgm:pt modelId="{FEBD1A7F-4D9B-444C-A2EF-548318CCA718}" type="pres">
      <dgm:prSet presAssocID="{4F57620D-C406-43DD-BDD1-76C559182887}" presName="hierRoot2" presStyleCnt="0">
        <dgm:presLayoutVars>
          <dgm:hierBranch val="init"/>
        </dgm:presLayoutVars>
      </dgm:prSet>
      <dgm:spPr/>
    </dgm:pt>
    <dgm:pt modelId="{2A437223-6794-4EFC-B60F-240DC50D4D61}" type="pres">
      <dgm:prSet presAssocID="{4F57620D-C406-43DD-BDD1-76C559182887}" presName="rootComposite" presStyleCnt="0"/>
      <dgm:spPr/>
    </dgm:pt>
    <dgm:pt modelId="{DA3659C4-D004-40D8-A406-4115B76C1712}" type="pres">
      <dgm:prSet presAssocID="{4F57620D-C406-43DD-BDD1-76C559182887}" presName="rootText" presStyleLbl="node1" presStyleIdx="0" presStyleCnt="5">
        <dgm:presLayoutVars>
          <dgm:chMax/>
          <dgm:chPref val="3"/>
        </dgm:presLayoutVars>
      </dgm:prSet>
      <dgm:spPr/>
    </dgm:pt>
    <dgm:pt modelId="{D6B3A79B-813F-4DBF-B4E6-D4306A310637}" type="pres">
      <dgm:prSet presAssocID="{4F57620D-C406-43DD-BDD1-76C559182887}" presName="titleText2" presStyleLbl="fgAcc1" presStyleIdx="0" presStyleCnt="5">
        <dgm:presLayoutVars>
          <dgm:chMax val="0"/>
          <dgm:chPref val="0"/>
        </dgm:presLayoutVars>
      </dgm:prSet>
      <dgm:spPr/>
    </dgm:pt>
    <dgm:pt modelId="{D5C85982-F01C-42BA-AB66-EBE9B1B9F64C}" type="pres">
      <dgm:prSet presAssocID="{4F57620D-C406-43DD-BDD1-76C559182887}" presName="rootConnector" presStyleLbl="node2" presStyleIdx="0" presStyleCnt="0"/>
      <dgm:spPr/>
    </dgm:pt>
    <dgm:pt modelId="{EC8CC24E-B849-42C0-8015-FEA71E938A67}" type="pres">
      <dgm:prSet presAssocID="{4F57620D-C406-43DD-BDD1-76C559182887}" presName="hierChild4" presStyleCnt="0"/>
      <dgm:spPr/>
    </dgm:pt>
    <dgm:pt modelId="{E20B747B-2BB8-4847-BA95-70529A31603D}" type="pres">
      <dgm:prSet presAssocID="{4F57620D-C406-43DD-BDD1-76C559182887}" presName="hierChild5" presStyleCnt="0"/>
      <dgm:spPr/>
    </dgm:pt>
    <dgm:pt modelId="{F7B93F9A-1553-4AF7-B1FA-1EF13362CBA6}" type="pres">
      <dgm:prSet presAssocID="{17EDAC71-1F5F-4312-9165-4E6D53D4923A}" presName="Name37" presStyleLbl="parChTrans1D2" presStyleIdx="1" presStyleCnt="5"/>
      <dgm:spPr/>
    </dgm:pt>
    <dgm:pt modelId="{8BB0D3FB-EB15-4EF1-8881-F04CD59593E6}" type="pres">
      <dgm:prSet presAssocID="{15655DBB-F504-4C08-AF2D-C12DCAB2EE31}" presName="hierRoot2" presStyleCnt="0">
        <dgm:presLayoutVars>
          <dgm:hierBranch val="init"/>
        </dgm:presLayoutVars>
      </dgm:prSet>
      <dgm:spPr/>
    </dgm:pt>
    <dgm:pt modelId="{37BAF751-85DA-4B63-A90A-0C3E3EF02F19}" type="pres">
      <dgm:prSet presAssocID="{15655DBB-F504-4C08-AF2D-C12DCAB2EE31}" presName="rootComposite" presStyleCnt="0"/>
      <dgm:spPr/>
    </dgm:pt>
    <dgm:pt modelId="{B9675279-4979-44B4-8A28-C2B8A583438A}" type="pres">
      <dgm:prSet presAssocID="{15655DBB-F504-4C08-AF2D-C12DCAB2EE31}" presName="rootText" presStyleLbl="node1" presStyleIdx="1" presStyleCnt="5">
        <dgm:presLayoutVars>
          <dgm:chMax/>
          <dgm:chPref val="3"/>
        </dgm:presLayoutVars>
      </dgm:prSet>
      <dgm:spPr/>
    </dgm:pt>
    <dgm:pt modelId="{1E73870D-E0D6-408B-AC0F-0C97B4353FC8}" type="pres">
      <dgm:prSet presAssocID="{15655DBB-F504-4C08-AF2D-C12DCAB2EE31}" presName="titleText2" presStyleLbl="fgAcc1" presStyleIdx="1" presStyleCnt="5">
        <dgm:presLayoutVars>
          <dgm:chMax val="0"/>
          <dgm:chPref val="0"/>
        </dgm:presLayoutVars>
      </dgm:prSet>
      <dgm:spPr/>
    </dgm:pt>
    <dgm:pt modelId="{A0B4ECB2-545F-4232-9D9F-3808A9264E24}" type="pres">
      <dgm:prSet presAssocID="{15655DBB-F504-4C08-AF2D-C12DCAB2EE31}" presName="rootConnector" presStyleLbl="node2" presStyleIdx="0" presStyleCnt="0"/>
      <dgm:spPr/>
    </dgm:pt>
    <dgm:pt modelId="{02023EB6-1946-4325-93A6-E1BCB20AC32F}" type="pres">
      <dgm:prSet presAssocID="{15655DBB-F504-4C08-AF2D-C12DCAB2EE31}" presName="hierChild4" presStyleCnt="0"/>
      <dgm:spPr/>
    </dgm:pt>
    <dgm:pt modelId="{F2462535-5190-46CF-BD37-9FF928BD78D8}" type="pres">
      <dgm:prSet presAssocID="{15655DBB-F504-4C08-AF2D-C12DCAB2EE31}" presName="hierChild5" presStyleCnt="0"/>
      <dgm:spPr/>
    </dgm:pt>
    <dgm:pt modelId="{35ACEBA2-5FB5-4AA6-AB87-961474F96240}" type="pres">
      <dgm:prSet presAssocID="{8E1E8195-46C9-4F27-BBCB-56F0FD785BFB}" presName="Name37" presStyleLbl="parChTrans1D2" presStyleIdx="2" presStyleCnt="5"/>
      <dgm:spPr/>
    </dgm:pt>
    <dgm:pt modelId="{30E269EB-F80D-4DF9-ADEE-41522432E048}" type="pres">
      <dgm:prSet presAssocID="{5E8DF1D7-F65D-47EE-B9E1-AA3796C77BF1}" presName="hierRoot2" presStyleCnt="0">
        <dgm:presLayoutVars>
          <dgm:hierBranch val="init"/>
        </dgm:presLayoutVars>
      </dgm:prSet>
      <dgm:spPr/>
    </dgm:pt>
    <dgm:pt modelId="{B8E156A2-DB53-4C8F-B585-A212D73272EC}" type="pres">
      <dgm:prSet presAssocID="{5E8DF1D7-F65D-47EE-B9E1-AA3796C77BF1}" presName="rootComposite" presStyleCnt="0"/>
      <dgm:spPr/>
    </dgm:pt>
    <dgm:pt modelId="{972845AE-1312-41F0-BF97-5D83491D1AD1}" type="pres">
      <dgm:prSet presAssocID="{5E8DF1D7-F65D-47EE-B9E1-AA3796C77BF1}" presName="rootText" presStyleLbl="node1" presStyleIdx="2" presStyleCnt="5">
        <dgm:presLayoutVars>
          <dgm:chMax/>
          <dgm:chPref val="3"/>
        </dgm:presLayoutVars>
      </dgm:prSet>
      <dgm:spPr/>
    </dgm:pt>
    <dgm:pt modelId="{5B20717F-4E02-4E5A-882E-96D48DE896A1}" type="pres">
      <dgm:prSet presAssocID="{5E8DF1D7-F65D-47EE-B9E1-AA3796C77BF1}" presName="titleText2" presStyleLbl="fgAcc1" presStyleIdx="2" presStyleCnt="5">
        <dgm:presLayoutVars>
          <dgm:chMax val="0"/>
          <dgm:chPref val="0"/>
        </dgm:presLayoutVars>
      </dgm:prSet>
      <dgm:spPr/>
    </dgm:pt>
    <dgm:pt modelId="{C008292F-08D2-4BE0-A11E-4E3F35D28F2B}" type="pres">
      <dgm:prSet presAssocID="{5E8DF1D7-F65D-47EE-B9E1-AA3796C77BF1}" presName="rootConnector" presStyleLbl="node2" presStyleIdx="0" presStyleCnt="0"/>
      <dgm:spPr/>
    </dgm:pt>
    <dgm:pt modelId="{3D43535B-A591-4FAD-BC00-F004A55BAF67}" type="pres">
      <dgm:prSet presAssocID="{5E8DF1D7-F65D-47EE-B9E1-AA3796C77BF1}" presName="hierChild4" presStyleCnt="0"/>
      <dgm:spPr/>
    </dgm:pt>
    <dgm:pt modelId="{87CD1B20-C54B-42B1-BA20-3B67BE442C5A}" type="pres">
      <dgm:prSet presAssocID="{5E8DF1D7-F65D-47EE-B9E1-AA3796C77BF1}" presName="hierChild5" presStyleCnt="0"/>
      <dgm:spPr/>
    </dgm:pt>
    <dgm:pt modelId="{CE36E1A5-1DA5-421B-862C-50B495906876}" type="pres">
      <dgm:prSet presAssocID="{C2F0A0B9-47B8-4462-A1AE-F3C03BD51242}" presName="Name37" presStyleLbl="parChTrans1D2" presStyleIdx="3" presStyleCnt="5"/>
      <dgm:spPr/>
    </dgm:pt>
    <dgm:pt modelId="{7737CCEF-EEDA-4CD6-91F8-8CDCB37D84D4}" type="pres">
      <dgm:prSet presAssocID="{4BAD1028-7621-4754-9919-CC722B4D7D1E}" presName="hierRoot2" presStyleCnt="0">
        <dgm:presLayoutVars>
          <dgm:hierBranch val="init"/>
        </dgm:presLayoutVars>
      </dgm:prSet>
      <dgm:spPr/>
    </dgm:pt>
    <dgm:pt modelId="{EE599F86-DDD4-40F5-8C8F-9A4B7861661F}" type="pres">
      <dgm:prSet presAssocID="{4BAD1028-7621-4754-9919-CC722B4D7D1E}" presName="rootComposite" presStyleCnt="0"/>
      <dgm:spPr/>
    </dgm:pt>
    <dgm:pt modelId="{AD81548D-42E4-4F10-9EF7-64D024C52FC3}" type="pres">
      <dgm:prSet presAssocID="{4BAD1028-7621-4754-9919-CC722B4D7D1E}" presName="rootText" presStyleLbl="node1" presStyleIdx="3" presStyleCnt="5">
        <dgm:presLayoutVars>
          <dgm:chMax/>
          <dgm:chPref val="3"/>
        </dgm:presLayoutVars>
      </dgm:prSet>
      <dgm:spPr/>
    </dgm:pt>
    <dgm:pt modelId="{CD222CB5-88F4-4A20-89C6-8A993400C185}" type="pres">
      <dgm:prSet presAssocID="{4BAD1028-7621-4754-9919-CC722B4D7D1E}" presName="titleText2" presStyleLbl="fgAcc1" presStyleIdx="3" presStyleCnt="5">
        <dgm:presLayoutVars>
          <dgm:chMax val="0"/>
          <dgm:chPref val="0"/>
        </dgm:presLayoutVars>
      </dgm:prSet>
      <dgm:spPr/>
    </dgm:pt>
    <dgm:pt modelId="{5D4F7ADB-3FBA-4DF8-B8F1-52C4ADFAD79E}" type="pres">
      <dgm:prSet presAssocID="{4BAD1028-7621-4754-9919-CC722B4D7D1E}" presName="rootConnector" presStyleLbl="node2" presStyleIdx="0" presStyleCnt="0"/>
      <dgm:spPr/>
    </dgm:pt>
    <dgm:pt modelId="{2F069576-DAAE-4954-BA4E-192B890614C5}" type="pres">
      <dgm:prSet presAssocID="{4BAD1028-7621-4754-9919-CC722B4D7D1E}" presName="hierChild4" presStyleCnt="0"/>
      <dgm:spPr/>
    </dgm:pt>
    <dgm:pt modelId="{491A5A43-C555-484D-9181-1A6D66EE3126}" type="pres">
      <dgm:prSet presAssocID="{4BAD1028-7621-4754-9919-CC722B4D7D1E}" presName="hierChild5" presStyleCnt="0"/>
      <dgm:spPr/>
    </dgm:pt>
    <dgm:pt modelId="{7512C69A-DC25-41CA-8303-3A19298318C2}" type="pres">
      <dgm:prSet presAssocID="{AF405A4C-7830-4685-A332-B02AB875F987}" presName="Name37" presStyleLbl="parChTrans1D2" presStyleIdx="4" presStyleCnt="5"/>
      <dgm:spPr/>
    </dgm:pt>
    <dgm:pt modelId="{AD3A7E0A-D9B5-4B50-BC66-B249352F5BFE}" type="pres">
      <dgm:prSet presAssocID="{0E04DB7C-3FE2-448B-B429-6550CDF11F01}" presName="hierRoot2" presStyleCnt="0">
        <dgm:presLayoutVars>
          <dgm:hierBranch val="init"/>
        </dgm:presLayoutVars>
      </dgm:prSet>
      <dgm:spPr/>
    </dgm:pt>
    <dgm:pt modelId="{C3D1BAED-4F22-41C4-9B3B-2BC0A721D452}" type="pres">
      <dgm:prSet presAssocID="{0E04DB7C-3FE2-448B-B429-6550CDF11F01}" presName="rootComposite" presStyleCnt="0"/>
      <dgm:spPr/>
    </dgm:pt>
    <dgm:pt modelId="{6CB9AAFA-FDD4-4720-B2C3-2178B61664C4}" type="pres">
      <dgm:prSet presAssocID="{0E04DB7C-3FE2-448B-B429-6550CDF11F01}" presName="rootText" presStyleLbl="node1" presStyleIdx="4" presStyleCnt="5">
        <dgm:presLayoutVars>
          <dgm:chMax/>
          <dgm:chPref val="3"/>
        </dgm:presLayoutVars>
      </dgm:prSet>
      <dgm:spPr/>
    </dgm:pt>
    <dgm:pt modelId="{E2A9E99B-8A36-4F84-826B-D428DB808DCF}" type="pres">
      <dgm:prSet presAssocID="{0E04DB7C-3FE2-448B-B429-6550CDF11F01}" presName="titleText2" presStyleLbl="fgAcc1" presStyleIdx="4" presStyleCnt="5">
        <dgm:presLayoutVars>
          <dgm:chMax val="0"/>
          <dgm:chPref val="0"/>
        </dgm:presLayoutVars>
      </dgm:prSet>
      <dgm:spPr/>
    </dgm:pt>
    <dgm:pt modelId="{1E4A0E79-A95A-4596-B4BA-F9F6255C5B91}" type="pres">
      <dgm:prSet presAssocID="{0E04DB7C-3FE2-448B-B429-6550CDF11F01}" presName="rootConnector" presStyleLbl="node2" presStyleIdx="0" presStyleCnt="0"/>
      <dgm:spPr/>
    </dgm:pt>
    <dgm:pt modelId="{1E3A9FBF-9189-4741-B047-49DFA48913DA}" type="pres">
      <dgm:prSet presAssocID="{0E04DB7C-3FE2-448B-B429-6550CDF11F01}" presName="hierChild4" presStyleCnt="0"/>
      <dgm:spPr/>
    </dgm:pt>
    <dgm:pt modelId="{AFBAFAC3-1B57-41B5-879F-A15C47502DAB}" type="pres">
      <dgm:prSet presAssocID="{0E04DB7C-3FE2-448B-B429-6550CDF11F01}" presName="hierChild5" presStyleCnt="0"/>
      <dgm:spPr/>
    </dgm:pt>
    <dgm:pt modelId="{31F78D7D-63CC-4135-AF8E-35C3B6A0CF26}" type="pres">
      <dgm:prSet presAssocID="{F4665895-C8AC-485F-AF0A-EC9434ACBE9C}" presName="hierChild3" presStyleCnt="0"/>
      <dgm:spPr/>
    </dgm:pt>
  </dgm:ptLst>
  <dgm:cxnLst>
    <dgm:cxn modelId="{F11B5106-B930-4B32-9F97-2AB62E953CA4}" type="presOf" srcId="{648C959F-45EF-421E-A6AB-CD335CB8D7B0}" destId="{5B20717F-4E02-4E5A-882E-96D48DE896A1}" srcOrd="0" destOrd="0" presId="urn:microsoft.com/office/officeart/2008/layout/NameandTitleOrganizationalChart"/>
    <dgm:cxn modelId="{C4053F0A-D2E8-4966-A822-1BD50072DA89}" srcId="{E89F1E80-68AB-4D3D-B13F-65564582A5F4}" destId="{F4665895-C8AC-485F-AF0A-EC9434ACBE9C}" srcOrd="0" destOrd="0" parTransId="{6D96DF31-4207-4C59-8EBE-E020B8F37FA0}" sibTransId="{1DE8D982-E44A-480C-9F36-D872B81E3235}"/>
    <dgm:cxn modelId="{10C7B90B-91C5-40BC-972D-270677CA83EC}" type="presOf" srcId="{9E0F5048-624A-4438-8558-F3F53A28BEAC}" destId="{D6B3A79B-813F-4DBF-B4E6-D4306A310637}" srcOrd="0" destOrd="0" presId="urn:microsoft.com/office/officeart/2008/layout/NameandTitleOrganizationalChart"/>
    <dgm:cxn modelId="{4E7B950E-F29E-499D-B28C-B3F30ACB29D0}" type="presOf" srcId="{E89F1E80-68AB-4D3D-B13F-65564582A5F4}" destId="{6B922D78-E658-46DB-9E45-B66F2F7CE929}" srcOrd="0" destOrd="0" presId="urn:microsoft.com/office/officeart/2008/layout/NameandTitleOrganizationalChart"/>
    <dgm:cxn modelId="{0C62BD0E-F645-4895-951B-4B6B4891BA36}" type="presOf" srcId="{1DE8D982-E44A-480C-9F36-D872B81E3235}" destId="{AAF6DA12-77A3-4EA7-BCC4-E86EB5E48349}" srcOrd="0" destOrd="0" presId="urn:microsoft.com/office/officeart/2008/layout/NameandTitleOrganizationalChart"/>
    <dgm:cxn modelId="{456FD627-DAD1-44B4-97E1-30D1BED0578A}" srcId="{F4665895-C8AC-485F-AF0A-EC9434ACBE9C}" destId="{5E8DF1D7-F65D-47EE-B9E1-AA3796C77BF1}" srcOrd="2" destOrd="0" parTransId="{8E1E8195-46C9-4F27-BBCB-56F0FD785BFB}" sibTransId="{648C959F-45EF-421E-A6AB-CD335CB8D7B0}"/>
    <dgm:cxn modelId="{650C5C36-D359-48FC-8103-FA1252F4A30E}" type="presOf" srcId="{8FCADF0D-6932-43E1-9F7B-E353E78449E4}" destId="{E2A9E99B-8A36-4F84-826B-D428DB808DCF}" srcOrd="0" destOrd="0" presId="urn:microsoft.com/office/officeart/2008/layout/NameandTitleOrganizationalChart"/>
    <dgm:cxn modelId="{14AB9837-572F-4747-8A3F-3DF8FA75E4C2}" type="presOf" srcId="{AF405A4C-7830-4685-A332-B02AB875F987}" destId="{7512C69A-DC25-41CA-8303-3A19298318C2}" srcOrd="0" destOrd="0" presId="urn:microsoft.com/office/officeart/2008/layout/NameandTitleOrganizationalChart"/>
    <dgm:cxn modelId="{0F19525C-DAC6-4029-A3B2-2EC8CA0E8E35}" type="presOf" srcId="{4F57620D-C406-43DD-BDD1-76C559182887}" destId="{D5C85982-F01C-42BA-AB66-EBE9B1B9F64C}" srcOrd="1" destOrd="0" presId="urn:microsoft.com/office/officeart/2008/layout/NameandTitleOrganizationalChart"/>
    <dgm:cxn modelId="{6658205F-FDE6-4240-9176-7923733F23D1}" type="presOf" srcId="{5E8DF1D7-F65D-47EE-B9E1-AA3796C77BF1}" destId="{972845AE-1312-41F0-BF97-5D83491D1AD1}" srcOrd="0" destOrd="0" presId="urn:microsoft.com/office/officeart/2008/layout/NameandTitleOrganizationalChart"/>
    <dgm:cxn modelId="{AD220D47-2954-431A-9057-C0B39CCF916C}" type="presOf" srcId="{F4665895-C8AC-485F-AF0A-EC9434ACBE9C}" destId="{1074C5A8-83CE-4D3D-9B00-DB564AE5860F}" srcOrd="0" destOrd="0" presId="urn:microsoft.com/office/officeart/2008/layout/NameandTitleOrganizationalChart"/>
    <dgm:cxn modelId="{C5139848-B4A7-4931-A125-DD191576CBFC}" srcId="{F4665895-C8AC-485F-AF0A-EC9434ACBE9C}" destId="{4BAD1028-7621-4754-9919-CC722B4D7D1E}" srcOrd="3" destOrd="0" parTransId="{C2F0A0B9-47B8-4462-A1AE-F3C03BD51242}" sibTransId="{0794B3B7-C773-4F28-97C4-4A6892FECBD4}"/>
    <dgm:cxn modelId="{3633214D-B614-4C6C-A1F2-2BF67FB7FA7A}" type="presOf" srcId="{4BAD1028-7621-4754-9919-CC722B4D7D1E}" destId="{5D4F7ADB-3FBA-4DF8-B8F1-52C4ADFAD79E}" srcOrd="1" destOrd="0" presId="urn:microsoft.com/office/officeart/2008/layout/NameandTitleOrganizationalChart"/>
    <dgm:cxn modelId="{625E8651-232D-4B5F-8A3E-7FF4151992B6}" type="presOf" srcId="{17EDAC71-1F5F-4312-9165-4E6D53D4923A}" destId="{F7B93F9A-1553-4AF7-B1FA-1EF13362CBA6}" srcOrd="0" destOrd="0" presId="urn:microsoft.com/office/officeart/2008/layout/NameandTitleOrganizationalChart"/>
    <dgm:cxn modelId="{8DF94E76-A7E0-4DDF-8CD5-D1C7545E0AFE}" type="presOf" srcId="{F4665895-C8AC-485F-AF0A-EC9434ACBE9C}" destId="{33B0560B-39CC-4562-86F3-EC924CE2846E}" srcOrd="1" destOrd="0" presId="urn:microsoft.com/office/officeart/2008/layout/NameandTitleOrganizationalChart"/>
    <dgm:cxn modelId="{00B2DE56-6DD0-480E-ACED-367686E0E5BA}" type="presOf" srcId="{8E1E8195-46C9-4F27-BBCB-56F0FD785BFB}" destId="{35ACEBA2-5FB5-4AA6-AB87-961474F96240}" srcOrd="0" destOrd="0" presId="urn:microsoft.com/office/officeart/2008/layout/NameandTitleOrganizationalChart"/>
    <dgm:cxn modelId="{9C26C77A-B91E-4652-8C60-8A9CF25E5AFC}" type="presOf" srcId="{0E04DB7C-3FE2-448B-B429-6550CDF11F01}" destId="{6CB9AAFA-FDD4-4720-B2C3-2178B61664C4}" srcOrd="0" destOrd="0" presId="urn:microsoft.com/office/officeart/2008/layout/NameandTitleOrganizationalChart"/>
    <dgm:cxn modelId="{C11A337F-EF4B-4FC4-8C12-74832168C7F4}" srcId="{F4665895-C8AC-485F-AF0A-EC9434ACBE9C}" destId="{0E04DB7C-3FE2-448B-B429-6550CDF11F01}" srcOrd="4" destOrd="0" parTransId="{AF405A4C-7830-4685-A332-B02AB875F987}" sibTransId="{8FCADF0D-6932-43E1-9F7B-E353E78449E4}"/>
    <dgm:cxn modelId="{DB33D57F-5C21-4F45-84FE-4F255C68B166}" type="presOf" srcId="{15655DBB-F504-4C08-AF2D-C12DCAB2EE31}" destId="{A0B4ECB2-545F-4232-9D9F-3808A9264E24}" srcOrd="1" destOrd="0" presId="urn:microsoft.com/office/officeart/2008/layout/NameandTitleOrganizationalChart"/>
    <dgm:cxn modelId="{58814980-14D6-4103-A890-228AB6109F93}" type="presOf" srcId="{E143F28B-CEFC-483A-839A-082D9FA3A492}" destId="{1E73870D-E0D6-408B-AC0F-0C97B4353FC8}" srcOrd="0" destOrd="0" presId="urn:microsoft.com/office/officeart/2008/layout/NameandTitleOrganizationalChart"/>
    <dgm:cxn modelId="{3EC31081-2600-451A-907E-985912965238}" type="presOf" srcId="{5E8DF1D7-F65D-47EE-B9E1-AA3796C77BF1}" destId="{C008292F-08D2-4BE0-A11E-4E3F35D28F2B}" srcOrd="1" destOrd="0" presId="urn:microsoft.com/office/officeart/2008/layout/NameandTitleOrganizationalChart"/>
    <dgm:cxn modelId="{A015158E-0F68-4811-A29D-E685095D2DD4}" type="presOf" srcId="{0794B3B7-C773-4F28-97C4-4A6892FECBD4}" destId="{CD222CB5-88F4-4A20-89C6-8A993400C185}" srcOrd="0" destOrd="0" presId="urn:microsoft.com/office/officeart/2008/layout/NameandTitleOrganizationalChart"/>
    <dgm:cxn modelId="{6E89EF90-918E-42FD-8A63-30F6FFFF3902}" srcId="{F4665895-C8AC-485F-AF0A-EC9434ACBE9C}" destId="{15655DBB-F504-4C08-AF2D-C12DCAB2EE31}" srcOrd="1" destOrd="0" parTransId="{17EDAC71-1F5F-4312-9165-4E6D53D4923A}" sibTransId="{E143F28B-CEFC-483A-839A-082D9FA3A492}"/>
    <dgm:cxn modelId="{7ED65D9C-4C43-4385-AC78-B3D2ED92CFBC}" type="presOf" srcId="{0E04DB7C-3FE2-448B-B429-6550CDF11F01}" destId="{1E4A0E79-A95A-4596-B4BA-F9F6255C5B91}" srcOrd="1" destOrd="0" presId="urn:microsoft.com/office/officeart/2008/layout/NameandTitleOrganizationalChart"/>
    <dgm:cxn modelId="{0EC8219E-4581-40FF-872A-44C7295E4F3A}" type="presOf" srcId="{4BAD1028-7621-4754-9919-CC722B4D7D1E}" destId="{AD81548D-42E4-4F10-9EF7-64D024C52FC3}" srcOrd="0" destOrd="0" presId="urn:microsoft.com/office/officeart/2008/layout/NameandTitleOrganizationalChart"/>
    <dgm:cxn modelId="{AF5637A1-0B4E-4A26-967D-8296E1987E63}" srcId="{F4665895-C8AC-485F-AF0A-EC9434ACBE9C}" destId="{4F57620D-C406-43DD-BDD1-76C559182887}" srcOrd="0" destOrd="0" parTransId="{CD36F48F-9296-4E1B-97C2-24E1390ADC0B}" sibTransId="{9E0F5048-624A-4438-8558-F3F53A28BEAC}"/>
    <dgm:cxn modelId="{1D142BB9-B6AF-41DC-A246-534FEFE956C9}" type="presOf" srcId="{4F57620D-C406-43DD-BDD1-76C559182887}" destId="{DA3659C4-D004-40D8-A406-4115B76C1712}" srcOrd="0" destOrd="0" presId="urn:microsoft.com/office/officeart/2008/layout/NameandTitleOrganizationalChart"/>
    <dgm:cxn modelId="{E8D2EDBE-9298-40BE-9225-912EC7D7B569}" type="presOf" srcId="{15655DBB-F504-4C08-AF2D-C12DCAB2EE31}" destId="{B9675279-4979-44B4-8A28-C2B8A583438A}" srcOrd="0" destOrd="0" presId="urn:microsoft.com/office/officeart/2008/layout/NameandTitleOrganizationalChart"/>
    <dgm:cxn modelId="{7351C0C4-3CE1-416B-A8E7-F2975FA00B51}" type="presOf" srcId="{CD36F48F-9296-4E1B-97C2-24E1390ADC0B}" destId="{49992E57-AD84-487B-875B-12CDD90286E7}" srcOrd="0" destOrd="0" presId="urn:microsoft.com/office/officeart/2008/layout/NameandTitleOrganizationalChart"/>
    <dgm:cxn modelId="{FE3DB1EB-1210-4AF8-994A-79022DE2419A}" type="presOf" srcId="{C2F0A0B9-47B8-4462-A1AE-F3C03BD51242}" destId="{CE36E1A5-1DA5-421B-862C-50B495906876}" srcOrd="0" destOrd="0" presId="urn:microsoft.com/office/officeart/2008/layout/NameandTitleOrganizationalChart"/>
    <dgm:cxn modelId="{CC6E4513-406D-4189-B2FD-77A6D6FA547E}" type="presParOf" srcId="{6B922D78-E658-46DB-9E45-B66F2F7CE929}" destId="{A4FD0F80-BADA-4FFA-B0C1-CF053239B872}" srcOrd="0" destOrd="0" presId="urn:microsoft.com/office/officeart/2008/layout/NameandTitleOrganizationalChart"/>
    <dgm:cxn modelId="{0FF0F9B4-EC46-42A5-80A8-BFDB3CF8E774}" type="presParOf" srcId="{A4FD0F80-BADA-4FFA-B0C1-CF053239B872}" destId="{EF64F476-B48B-44C7-ABCE-C0AB7F99B146}" srcOrd="0" destOrd="0" presId="urn:microsoft.com/office/officeart/2008/layout/NameandTitleOrganizationalChart"/>
    <dgm:cxn modelId="{06182384-3BA4-4F71-A037-B49B44C499FE}" type="presParOf" srcId="{EF64F476-B48B-44C7-ABCE-C0AB7F99B146}" destId="{1074C5A8-83CE-4D3D-9B00-DB564AE5860F}" srcOrd="0" destOrd="0" presId="urn:microsoft.com/office/officeart/2008/layout/NameandTitleOrganizationalChart"/>
    <dgm:cxn modelId="{2E879212-AB3C-4A02-841D-798E14916AF0}" type="presParOf" srcId="{EF64F476-B48B-44C7-ABCE-C0AB7F99B146}" destId="{AAF6DA12-77A3-4EA7-BCC4-E86EB5E48349}" srcOrd="1" destOrd="0" presId="urn:microsoft.com/office/officeart/2008/layout/NameandTitleOrganizationalChart"/>
    <dgm:cxn modelId="{81911457-566A-47DE-AE76-400F8A7D1E51}" type="presParOf" srcId="{EF64F476-B48B-44C7-ABCE-C0AB7F99B146}" destId="{33B0560B-39CC-4562-86F3-EC924CE2846E}" srcOrd="2" destOrd="0" presId="urn:microsoft.com/office/officeart/2008/layout/NameandTitleOrganizationalChart"/>
    <dgm:cxn modelId="{FD4911B7-B880-45BF-859C-D122236C2A4E}" type="presParOf" srcId="{A4FD0F80-BADA-4FFA-B0C1-CF053239B872}" destId="{5135A0AE-B3D0-4F70-A09C-0EC1C211ADDD}" srcOrd="1" destOrd="0" presId="urn:microsoft.com/office/officeart/2008/layout/NameandTitleOrganizationalChart"/>
    <dgm:cxn modelId="{EC56CF9E-7ED5-4698-8A77-811AA849F567}" type="presParOf" srcId="{5135A0AE-B3D0-4F70-A09C-0EC1C211ADDD}" destId="{49992E57-AD84-487B-875B-12CDD90286E7}" srcOrd="0" destOrd="0" presId="urn:microsoft.com/office/officeart/2008/layout/NameandTitleOrganizationalChart"/>
    <dgm:cxn modelId="{3502946D-FF6E-4853-B3E5-BC504CB31D4F}" type="presParOf" srcId="{5135A0AE-B3D0-4F70-A09C-0EC1C211ADDD}" destId="{FEBD1A7F-4D9B-444C-A2EF-548318CCA718}" srcOrd="1" destOrd="0" presId="urn:microsoft.com/office/officeart/2008/layout/NameandTitleOrganizationalChart"/>
    <dgm:cxn modelId="{0C13CB9D-7AD2-41E4-B099-6CEA83716C57}" type="presParOf" srcId="{FEBD1A7F-4D9B-444C-A2EF-548318CCA718}" destId="{2A437223-6794-4EFC-B60F-240DC50D4D61}" srcOrd="0" destOrd="0" presId="urn:microsoft.com/office/officeart/2008/layout/NameandTitleOrganizationalChart"/>
    <dgm:cxn modelId="{984F840F-FDD1-4D74-A9B8-E179F3A897EF}" type="presParOf" srcId="{2A437223-6794-4EFC-B60F-240DC50D4D61}" destId="{DA3659C4-D004-40D8-A406-4115B76C1712}" srcOrd="0" destOrd="0" presId="urn:microsoft.com/office/officeart/2008/layout/NameandTitleOrganizationalChart"/>
    <dgm:cxn modelId="{96B819D0-85AB-4DDF-9232-E5B954E6D632}" type="presParOf" srcId="{2A437223-6794-4EFC-B60F-240DC50D4D61}" destId="{D6B3A79B-813F-4DBF-B4E6-D4306A310637}" srcOrd="1" destOrd="0" presId="urn:microsoft.com/office/officeart/2008/layout/NameandTitleOrganizationalChart"/>
    <dgm:cxn modelId="{5D55361C-BBE9-4E2E-986D-4BE35F414CD5}" type="presParOf" srcId="{2A437223-6794-4EFC-B60F-240DC50D4D61}" destId="{D5C85982-F01C-42BA-AB66-EBE9B1B9F64C}" srcOrd="2" destOrd="0" presId="urn:microsoft.com/office/officeart/2008/layout/NameandTitleOrganizationalChart"/>
    <dgm:cxn modelId="{862A99E3-CE4D-49C8-BC1B-6E564A765D37}" type="presParOf" srcId="{FEBD1A7F-4D9B-444C-A2EF-548318CCA718}" destId="{EC8CC24E-B849-42C0-8015-FEA71E938A67}" srcOrd="1" destOrd="0" presId="urn:microsoft.com/office/officeart/2008/layout/NameandTitleOrganizationalChart"/>
    <dgm:cxn modelId="{6968E061-19B0-45D3-BAF5-9FE99DFD9ACF}" type="presParOf" srcId="{FEBD1A7F-4D9B-444C-A2EF-548318CCA718}" destId="{E20B747B-2BB8-4847-BA95-70529A31603D}" srcOrd="2" destOrd="0" presId="urn:microsoft.com/office/officeart/2008/layout/NameandTitleOrganizationalChart"/>
    <dgm:cxn modelId="{9063ED1F-1BDC-4375-A9A5-C84C4B4674A7}" type="presParOf" srcId="{5135A0AE-B3D0-4F70-A09C-0EC1C211ADDD}" destId="{F7B93F9A-1553-4AF7-B1FA-1EF13362CBA6}" srcOrd="2" destOrd="0" presId="urn:microsoft.com/office/officeart/2008/layout/NameandTitleOrganizationalChart"/>
    <dgm:cxn modelId="{D3C5D372-8357-47C3-A3D6-835B07E1581D}" type="presParOf" srcId="{5135A0AE-B3D0-4F70-A09C-0EC1C211ADDD}" destId="{8BB0D3FB-EB15-4EF1-8881-F04CD59593E6}" srcOrd="3" destOrd="0" presId="urn:microsoft.com/office/officeart/2008/layout/NameandTitleOrganizationalChart"/>
    <dgm:cxn modelId="{FBC68B47-9255-451A-B419-349EEF50981C}" type="presParOf" srcId="{8BB0D3FB-EB15-4EF1-8881-F04CD59593E6}" destId="{37BAF751-85DA-4B63-A90A-0C3E3EF02F19}" srcOrd="0" destOrd="0" presId="urn:microsoft.com/office/officeart/2008/layout/NameandTitleOrganizationalChart"/>
    <dgm:cxn modelId="{D4DF9F74-2A9F-4EB1-9CF5-95A28627A6D4}" type="presParOf" srcId="{37BAF751-85DA-4B63-A90A-0C3E3EF02F19}" destId="{B9675279-4979-44B4-8A28-C2B8A583438A}" srcOrd="0" destOrd="0" presId="urn:microsoft.com/office/officeart/2008/layout/NameandTitleOrganizationalChart"/>
    <dgm:cxn modelId="{40BBFCC2-E4FA-4679-8C9A-26941775AEB3}" type="presParOf" srcId="{37BAF751-85DA-4B63-A90A-0C3E3EF02F19}" destId="{1E73870D-E0D6-408B-AC0F-0C97B4353FC8}" srcOrd="1" destOrd="0" presId="urn:microsoft.com/office/officeart/2008/layout/NameandTitleOrganizationalChart"/>
    <dgm:cxn modelId="{F1BEBC38-EFD3-426E-BDF5-2E78E1C769B0}" type="presParOf" srcId="{37BAF751-85DA-4B63-A90A-0C3E3EF02F19}" destId="{A0B4ECB2-545F-4232-9D9F-3808A9264E24}" srcOrd="2" destOrd="0" presId="urn:microsoft.com/office/officeart/2008/layout/NameandTitleOrganizationalChart"/>
    <dgm:cxn modelId="{3CD04B13-7A13-49EB-A51A-017E79449032}" type="presParOf" srcId="{8BB0D3FB-EB15-4EF1-8881-F04CD59593E6}" destId="{02023EB6-1946-4325-93A6-E1BCB20AC32F}" srcOrd="1" destOrd="0" presId="urn:microsoft.com/office/officeart/2008/layout/NameandTitleOrganizationalChart"/>
    <dgm:cxn modelId="{AFFD5756-033B-48D2-909E-4F22D1BE1BB2}" type="presParOf" srcId="{8BB0D3FB-EB15-4EF1-8881-F04CD59593E6}" destId="{F2462535-5190-46CF-BD37-9FF928BD78D8}" srcOrd="2" destOrd="0" presId="urn:microsoft.com/office/officeart/2008/layout/NameandTitleOrganizationalChart"/>
    <dgm:cxn modelId="{B042784F-F825-4C4C-B004-88A23F41F21B}" type="presParOf" srcId="{5135A0AE-B3D0-4F70-A09C-0EC1C211ADDD}" destId="{35ACEBA2-5FB5-4AA6-AB87-961474F96240}" srcOrd="4" destOrd="0" presId="urn:microsoft.com/office/officeart/2008/layout/NameandTitleOrganizationalChart"/>
    <dgm:cxn modelId="{F906522B-5B73-4DA2-902C-97795517DC50}" type="presParOf" srcId="{5135A0AE-B3D0-4F70-A09C-0EC1C211ADDD}" destId="{30E269EB-F80D-4DF9-ADEE-41522432E048}" srcOrd="5" destOrd="0" presId="urn:microsoft.com/office/officeart/2008/layout/NameandTitleOrganizationalChart"/>
    <dgm:cxn modelId="{D40865BF-AF95-4447-ABFD-17AFD17422F2}" type="presParOf" srcId="{30E269EB-F80D-4DF9-ADEE-41522432E048}" destId="{B8E156A2-DB53-4C8F-B585-A212D73272EC}" srcOrd="0" destOrd="0" presId="urn:microsoft.com/office/officeart/2008/layout/NameandTitleOrganizationalChart"/>
    <dgm:cxn modelId="{9448814F-C740-4265-B312-1C7381F06841}" type="presParOf" srcId="{B8E156A2-DB53-4C8F-B585-A212D73272EC}" destId="{972845AE-1312-41F0-BF97-5D83491D1AD1}" srcOrd="0" destOrd="0" presId="urn:microsoft.com/office/officeart/2008/layout/NameandTitleOrganizationalChart"/>
    <dgm:cxn modelId="{DCC1657C-31AD-44C4-90ED-6D12144B921F}" type="presParOf" srcId="{B8E156A2-DB53-4C8F-B585-A212D73272EC}" destId="{5B20717F-4E02-4E5A-882E-96D48DE896A1}" srcOrd="1" destOrd="0" presId="urn:microsoft.com/office/officeart/2008/layout/NameandTitleOrganizationalChart"/>
    <dgm:cxn modelId="{0634A3F1-D212-43F7-874A-C2CB4F4D9BB1}" type="presParOf" srcId="{B8E156A2-DB53-4C8F-B585-A212D73272EC}" destId="{C008292F-08D2-4BE0-A11E-4E3F35D28F2B}" srcOrd="2" destOrd="0" presId="urn:microsoft.com/office/officeart/2008/layout/NameandTitleOrganizationalChart"/>
    <dgm:cxn modelId="{F4AFE4D4-8FDB-4700-AC39-7B23B5E8EEF7}" type="presParOf" srcId="{30E269EB-F80D-4DF9-ADEE-41522432E048}" destId="{3D43535B-A591-4FAD-BC00-F004A55BAF67}" srcOrd="1" destOrd="0" presId="urn:microsoft.com/office/officeart/2008/layout/NameandTitleOrganizationalChart"/>
    <dgm:cxn modelId="{CC193034-036F-47A5-AC81-C06299D04BEC}" type="presParOf" srcId="{30E269EB-F80D-4DF9-ADEE-41522432E048}" destId="{87CD1B20-C54B-42B1-BA20-3B67BE442C5A}" srcOrd="2" destOrd="0" presId="urn:microsoft.com/office/officeart/2008/layout/NameandTitleOrganizationalChart"/>
    <dgm:cxn modelId="{604EB75C-1FA9-45BF-97E9-EA50912177A2}" type="presParOf" srcId="{5135A0AE-B3D0-4F70-A09C-0EC1C211ADDD}" destId="{CE36E1A5-1DA5-421B-862C-50B495906876}" srcOrd="6" destOrd="0" presId="urn:microsoft.com/office/officeart/2008/layout/NameandTitleOrganizationalChart"/>
    <dgm:cxn modelId="{B4BBEDBB-8F87-4C72-9706-366245E88A82}" type="presParOf" srcId="{5135A0AE-B3D0-4F70-A09C-0EC1C211ADDD}" destId="{7737CCEF-EEDA-4CD6-91F8-8CDCB37D84D4}" srcOrd="7" destOrd="0" presId="urn:microsoft.com/office/officeart/2008/layout/NameandTitleOrganizationalChart"/>
    <dgm:cxn modelId="{732A6881-241A-4B32-8E5E-9467BE391E6B}" type="presParOf" srcId="{7737CCEF-EEDA-4CD6-91F8-8CDCB37D84D4}" destId="{EE599F86-DDD4-40F5-8C8F-9A4B7861661F}" srcOrd="0" destOrd="0" presId="urn:microsoft.com/office/officeart/2008/layout/NameandTitleOrganizationalChart"/>
    <dgm:cxn modelId="{0C4C62BD-FC18-491E-AA7A-D2944ADE77E1}" type="presParOf" srcId="{EE599F86-DDD4-40F5-8C8F-9A4B7861661F}" destId="{AD81548D-42E4-4F10-9EF7-64D024C52FC3}" srcOrd="0" destOrd="0" presId="urn:microsoft.com/office/officeart/2008/layout/NameandTitleOrganizationalChart"/>
    <dgm:cxn modelId="{DAB50413-871A-43E7-9B93-A373FFDCF4B6}" type="presParOf" srcId="{EE599F86-DDD4-40F5-8C8F-9A4B7861661F}" destId="{CD222CB5-88F4-4A20-89C6-8A993400C185}" srcOrd="1" destOrd="0" presId="urn:microsoft.com/office/officeart/2008/layout/NameandTitleOrganizationalChart"/>
    <dgm:cxn modelId="{D126C0A8-71C5-463B-9F34-5922934BAB3C}" type="presParOf" srcId="{EE599F86-DDD4-40F5-8C8F-9A4B7861661F}" destId="{5D4F7ADB-3FBA-4DF8-B8F1-52C4ADFAD79E}" srcOrd="2" destOrd="0" presId="urn:microsoft.com/office/officeart/2008/layout/NameandTitleOrganizationalChart"/>
    <dgm:cxn modelId="{744ED7AE-C1B8-431F-AAA0-089EFD42DF1B}" type="presParOf" srcId="{7737CCEF-EEDA-4CD6-91F8-8CDCB37D84D4}" destId="{2F069576-DAAE-4954-BA4E-192B890614C5}" srcOrd="1" destOrd="0" presId="urn:microsoft.com/office/officeart/2008/layout/NameandTitleOrganizationalChart"/>
    <dgm:cxn modelId="{271CC7EF-FB1B-4160-A8F9-9E72051DD35F}" type="presParOf" srcId="{7737CCEF-EEDA-4CD6-91F8-8CDCB37D84D4}" destId="{491A5A43-C555-484D-9181-1A6D66EE3126}" srcOrd="2" destOrd="0" presId="urn:microsoft.com/office/officeart/2008/layout/NameandTitleOrganizationalChart"/>
    <dgm:cxn modelId="{F1ADA6DE-3E26-46A4-874E-BF76490594EB}" type="presParOf" srcId="{5135A0AE-B3D0-4F70-A09C-0EC1C211ADDD}" destId="{7512C69A-DC25-41CA-8303-3A19298318C2}" srcOrd="8" destOrd="0" presId="urn:microsoft.com/office/officeart/2008/layout/NameandTitleOrganizationalChart"/>
    <dgm:cxn modelId="{5702B360-25D7-41B7-9241-D0FCA40140D3}" type="presParOf" srcId="{5135A0AE-B3D0-4F70-A09C-0EC1C211ADDD}" destId="{AD3A7E0A-D9B5-4B50-BC66-B249352F5BFE}" srcOrd="9" destOrd="0" presId="urn:microsoft.com/office/officeart/2008/layout/NameandTitleOrganizationalChart"/>
    <dgm:cxn modelId="{795F8A03-6D00-402D-A09C-8F3DF8644052}" type="presParOf" srcId="{AD3A7E0A-D9B5-4B50-BC66-B249352F5BFE}" destId="{C3D1BAED-4F22-41C4-9B3B-2BC0A721D452}" srcOrd="0" destOrd="0" presId="urn:microsoft.com/office/officeart/2008/layout/NameandTitleOrganizationalChart"/>
    <dgm:cxn modelId="{324AD310-B5A2-4AE6-A841-637AF9E7B698}" type="presParOf" srcId="{C3D1BAED-4F22-41C4-9B3B-2BC0A721D452}" destId="{6CB9AAFA-FDD4-4720-B2C3-2178B61664C4}" srcOrd="0" destOrd="0" presId="urn:microsoft.com/office/officeart/2008/layout/NameandTitleOrganizationalChart"/>
    <dgm:cxn modelId="{1D47D5E4-33FA-416A-BD1F-4FC8776AA6F5}" type="presParOf" srcId="{C3D1BAED-4F22-41C4-9B3B-2BC0A721D452}" destId="{E2A9E99B-8A36-4F84-826B-D428DB808DCF}" srcOrd="1" destOrd="0" presId="urn:microsoft.com/office/officeart/2008/layout/NameandTitleOrganizationalChart"/>
    <dgm:cxn modelId="{1D2BB90A-2B90-4F19-9402-A47A7DC698EC}" type="presParOf" srcId="{C3D1BAED-4F22-41C4-9B3B-2BC0A721D452}" destId="{1E4A0E79-A95A-4596-B4BA-F9F6255C5B91}" srcOrd="2" destOrd="0" presId="urn:microsoft.com/office/officeart/2008/layout/NameandTitleOrganizationalChart"/>
    <dgm:cxn modelId="{42A62638-8559-409A-8085-EC9A17F73C81}" type="presParOf" srcId="{AD3A7E0A-D9B5-4B50-BC66-B249352F5BFE}" destId="{1E3A9FBF-9189-4741-B047-49DFA48913DA}" srcOrd="1" destOrd="0" presId="urn:microsoft.com/office/officeart/2008/layout/NameandTitleOrganizationalChart"/>
    <dgm:cxn modelId="{A48A3B2C-57AB-44A5-9735-6ED814AACCB2}" type="presParOf" srcId="{AD3A7E0A-D9B5-4B50-BC66-B249352F5BFE}" destId="{AFBAFAC3-1B57-41B5-879F-A15C47502DAB}" srcOrd="2" destOrd="0" presId="urn:microsoft.com/office/officeart/2008/layout/NameandTitleOrganizationalChart"/>
    <dgm:cxn modelId="{E49A10D4-CC2E-4E61-81DC-C2F5D2F4FA84}" type="presParOf" srcId="{A4FD0F80-BADA-4FFA-B0C1-CF053239B872}" destId="{31F78D7D-63CC-4135-AF8E-35C3B6A0CF2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321387-17FF-490D-AA3B-52A3868F38DE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E27BD90-20F7-42F7-93C8-6BE32646F1F4}">
      <dgm:prSet phldrT="[نص]"/>
      <dgm:spPr/>
      <dgm:t>
        <a:bodyPr/>
        <a:lstStyle/>
        <a:p>
          <a:r>
            <a:rPr lang="ar-SY" dirty="0"/>
            <a:t>الحصة</a:t>
          </a:r>
          <a:endParaRPr lang="en-US" dirty="0"/>
        </a:p>
      </dgm:t>
    </dgm:pt>
    <dgm:pt modelId="{6B9ED293-2AF1-4593-B56E-06828E89147C}" type="parTrans" cxnId="{20A9CD5D-3B3F-458A-81D8-A3E191DB3D78}">
      <dgm:prSet/>
      <dgm:spPr/>
      <dgm:t>
        <a:bodyPr/>
        <a:lstStyle/>
        <a:p>
          <a:endParaRPr lang="en-US"/>
        </a:p>
      </dgm:t>
    </dgm:pt>
    <dgm:pt modelId="{8F45F31F-07EA-44DA-99EE-7E500C03F95B}" type="sibTrans" cxnId="{20A9CD5D-3B3F-458A-81D8-A3E191DB3D78}">
      <dgm:prSet/>
      <dgm:spPr/>
      <dgm:t>
        <a:bodyPr/>
        <a:lstStyle/>
        <a:p>
          <a:pPr algn="ctr"/>
          <a:r>
            <a:rPr lang="ar-SY" dirty="0"/>
            <a:t>لبدائل الوجبات</a:t>
          </a:r>
          <a:endParaRPr lang="en-US" dirty="0"/>
        </a:p>
      </dgm:t>
    </dgm:pt>
    <dgm:pt modelId="{495A1C65-4397-4D10-8C2C-6C8F8561202E}">
      <dgm:prSet phldrT="[نص]"/>
      <dgm:spPr/>
      <dgm:t>
        <a:bodyPr/>
        <a:lstStyle/>
        <a:p>
          <a:r>
            <a:rPr lang="ar-SY" dirty="0"/>
            <a:t>دهون</a:t>
          </a:r>
          <a:endParaRPr lang="en-US" dirty="0"/>
        </a:p>
      </dgm:t>
    </dgm:pt>
    <dgm:pt modelId="{E8B64FBE-9CA7-48BF-A8A0-8E2A0D3298C4}" type="parTrans" cxnId="{397405C7-6FDB-4E07-BFF7-E2F61598665C}">
      <dgm:prSet/>
      <dgm:spPr/>
      <dgm:t>
        <a:bodyPr/>
        <a:lstStyle/>
        <a:p>
          <a:endParaRPr lang="en-US"/>
        </a:p>
      </dgm:t>
    </dgm:pt>
    <dgm:pt modelId="{835C9550-56DD-4764-9D6A-DB668727E6ED}" type="sibTrans" cxnId="{397405C7-6FDB-4E07-BFF7-E2F61598665C}">
      <dgm:prSet/>
      <dgm:spPr/>
      <dgm:t>
        <a:bodyPr/>
        <a:lstStyle/>
        <a:p>
          <a:pPr algn="ctr"/>
          <a:r>
            <a:rPr lang="en-US" dirty="0"/>
            <a:t> </a:t>
          </a:r>
          <a:r>
            <a:rPr lang="ar-SY" dirty="0"/>
            <a:t>غرام</a:t>
          </a:r>
          <a:r>
            <a:rPr lang="en-US" dirty="0"/>
            <a:t>10-0 </a:t>
          </a:r>
        </a:p>
      </dgm:t>
    </dgm:pt>
    <dgm:pt modelId="{C4D9CA7E-206F-4F8F-B956-A988749A6081}">
      <dgm:prSet phldrT="[نص]"/>
      <dgm:spPr/>
      <dgm:t>
        <a:bodyPr/>
        <a:lstStyle/>
        <a:p>
          <a:r>
            <a:rPr lang="ar-SY" dirty="0"/>
            <a:t>بروتين</a:t>
          </a:r>
          <a:endParaRPr lang="en-US" dirty="0"/>
        </a:p>
      </dgm:t>
    </dgm:pt>
    <dgm:pt modelId="{DB3EFF99-82FA-4ACC-996D-36133D9E2A3A}" type="parTrans" cxnId="{6C991F49-E747-42EA-B4CB-FB2B2965B8A6}">
      <dgm:prSet/>
      <dgm:spPr/>
      <dgm:t>
        <a:bodyPr/>
        <a:lstStyle/>
        <a:p>
          <a:endParaRPr lang="en-US"/>
        </a:p>
      </dgm:t>
    </dgm:pt>
    <dgm:pt modelId="{8B5160D3-A856-4B57-9BBD-0880C305413C}" type="sibTrans" cxnId="{6C991F49-E747-42EA-B4CB-FB2B2965B8A6}">
      <dgm:prSet/>
      <dgm:spPr/>
      <dgm:t>
        <a:bodyPr/>
        <a:lstStyle/>
        <a:p>
          <a:pPr algn="ctr"/>
          <a:r>
            <a:rPr lang="ar-SY" dirty="0"/>
            <a:t> غرام</a:t>
          </a:r>
          <a:r>
            <a:rPr lang="en-US" dirty="0"/>
            <a:t>14-10</a:t>
          </a:r>
          <a:r>
            <a:rPr lang="ar-SY" dirty="0"/>
            <a:t> </a:t>
          </a:r>
          <a:endParaRPr lang="en-US" dirty="0"/>
        </a:p>
      </dgm:t>
    </dgm:pt>
    <dgm:pt modelId="{186EA0E0-71FF-4ADE-ACC0-7CA91A88B6FC}">
      <dgm:prSet phldrT="[نص]"/>
      <dgm:spPr/>
      <dgm:t>
        <a:bodyPr/>
        <a:lstStyle/>
        <a:p>
          <a:r>
            <a:rPr lang="ar-SY" dirty="0"/>
            <a:t>كربوهيدرات</a:t>
          </a:r>
          <a:endParaRPr lang="en-US" dirty="0"/>
        </a:p>
      </dgm:t>
    </dgm:pt>
    <dgm:pt modelId="{EB560D10-1CBD-433E-A1A3-E79C5D6C31AD}" type="parTrans" cxnId="{609D7FA1-109A-4362-8021-A95BC87C3BED}">
      <dgm:prSet/>
      <dgm:spPr/>
      <dgm:t>
        <a:bodyPr/>
        <a:lstStyle/>
        <a:p>
          <a:endParaRPr lang="en-US"/>
        </a:p>
      </dgm:t>
    </dgm:pt>
    <dgm:pt modelId="{2ECEA770-DFA1-4034-9F65-17728F21FEC2}" type="sibTrans" cxnId="{609D7FA1-109A-4362-8021-A95BC87C3BED}">
      <dgm:prSet/>
      <dgm:spPr/>
      <dgm:t>
        <a:bodyPr/>
        <a:lstStyle/>
        <a:p>
          <a:pPr algn="ctr"/>
          <a:r>
            <a:rPr lang="ar-SY" dirty="0"/>
            <a:t>كميات متفاوتة</a:t>
          </a:r>
          <a:endParaRPr lang="en-US" dirty="0"/>
        </a:p>
      </dgm:t>
    </dgm:pt>
    <dgm:pt modelId="{274483B6-1C2E-46E7-829D-E8C3F6C97CC1}">
      <dgm:prSet/>
      <dgm:spPr/>
      <dgm:t>
        <a:bodyPr/>
        <a:lstStyle/>
        <a:p>
          <a:r>
            <a:rPr lang="ar-SY" dirty="0"/>
            <a:t>ألياف</a:t>
          </a:r>
          <a:endParaRPr lang="en-US" dirty="0"/>
        </a:p>
      </dgm:t>
    </dgm:pt>
    <dgm:pt modelId="{BB83B196-B519-452D-BCD4-622A1FC1A9EF}" type="parTrans" cxnId="{C4BBAE36-D27F-4960-8166-3C1EEADF801D}">
      <dgm:prSet/>
      <dgm:spPr/>
      <dgm:t>
        <a:bodyPr/>
        <a:lstStyle/>
        <a:p>
          <a:endParaRPr lang="en-US"/>
        </a:p>
      </dgm:t>
    </dgm:pt>
    <dgm:pt modelId="{AE214B45-B3EF-4E03-A16C-D33A89B6E08F}" type="sibTrans" cxnId="{C4BBAE36-D27F-4960-8166-3C1EEADF801D}">
      <dgm:prSet/>
      <dgm:spPr/>
      <dgm:t>
        <a:bodyPr/>
        <a:lstStyle/>
        <a:p>
          <a:pPr algn="ctr"/>
          <a:r>
            <a:rPr lang="ar-SY" dirty="0"/>
            <a:t> غرام</a:t>
          </a:r>
          <a:r>
            <a:rPr lang="en-US" dirty="0"/>
            <a:t>5-0 </a:t>
          </a:r>
        </a:p>
      </dgm:t>
    </dgm:pt>
    <dgm:pt modelId="{6B96EEC3-117B-4DF1-990C-39F31A24FF92}">
      <dgm:prSet/>
      <dgm:spPr/>
      <dgm:t>
        <a:bodyPr/>
        <a:lstStyle/>
        <a:p>
          <a:r>
            <a:rPr lang="ar-SY" dirty="0"/>
            <a:t>فيتامينات ومعادن </a:t>
          </a:r>
          <a:endParaRPr lang="en-US" dirty="0"/>
        </a:p>
      </dgm:t>
    </dgm:pt>
    <dgm:pt modelId="{457B0839-15BC-491A-B1FD-3D08103C48A5}" type="parTrans" cxnId="{9B33202A-B7A5-4453-9CC8-7B0DE53C6B65}">
      <dgm:prSet/>
      <dgm:spPr/>
      <dgm:t>
        <a:bodyPr/>
        <a:lstStyle/>
        <a:p>
          <a:endParaRPr lang="en-US"/>
        </a:p>
      </dgm:t>
    </dgm:pt>
    <dgm:pt modelId="{6DD0E7B0-ACC5-4CD5-A73C-B8E6A74B00CC}" type="sibTrans" cxnId="{9B33202A-B7A5-4453-9CC8-7B0DE53C6B65}">
      <dgm:prSet/>
      <dgm:spPr/>
      <dgm:t>
        <a:bodyPr/>
        <a:lstStyle/>
        <a:p>
          <a:pPr algn="ctr"/>
          <a:r>
            <a:rPr lang="en-US" dirty="0"/>
            <a:t>%30-25</a:t>
          </a:r>
        </a:p>
      </dgm:t>
    </dgm:pt>
    <dgm:pt modelId="{6EC04F4A-5A5F-4FBA-A649-74E8416584E3}" type="pres">
      <dgm:prSet presAssocID="{89321387-17FF-490D-AA3B-52A3868F3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32D0E0-E930-4D1F-8BF0-A0E802E41C6C}" type="pres">
      <dgm:prSet presAssocID="{5E27BD90-20F7-42F7-93C8-6BE32646F1F4}" presName="hierRoot1" presStyleCnt="0">
        <dgm:presLayoutVars>
          <dgm:hierBranch val="init"/>
        </dgm:presLayoutVars>
      </dgm:prSet>
      <dgm:spPr/>
    </dgm:pt>
    <dgm:pt modelId="{59793976-B499-4111-937F-C94B1E0D0E64}" type="pres">
      <dgm:prSet presAssocID="{5E27BD90-20F7-42F7-93C8-6BE32646F1F4}" presName="rootComposite1" presStyleCnt="0"/>
      <dgm:spPr/>
    </dgm:pt>
    <dgm:pt modelId="{C07D20E7-2B39-43AC-BD4B-515CF4026694}" type="pres">
      <dgm:prSet presAssocID="{5E27BD90-20F7-42F7-93C8-6BE32646F1F4}" presName="rootText1" presStyleLbl="node0" presStyleIdx="0" presStyleCnt="1">
        <dgm:presLayoutVars>
          <dgm:chMax/>
          <dgm:chPref val="3"/>
        </dgm:presLayoutVars>
      </dgm:prSet>
      <dgm:spPr/>
    </dgm:pt>
    <dgm:pt modelId="{1197D3D5-ADC3-4ED6-8AEC-88936538741A}" type="pres">
      <dgm:prSet presAssocID="{5E27BD90-20F7-42F7-93C8-6BE32646F1F4}" presName="titleText1" presStyleLbl="fgAcc0" presStyleIdx="0" presStyleCnt="1">
        <dgm:presLayoutVars>
          <dgm:chMax val="0"/>
          <dgm:chPref val="0"/>
        </dgm:presLayoutVars>
      </dgm:prSet>
      <dgm:spPr/>
    </dgm:pt>
    <dgm:pt modelId="{157D89E8-2B2F-42B4-80AA-AE410FE6424C}" type="pres">
      <dgm:prSet presAssocID="{5E27BD90-20F7-42F7-93C8-6BE32646F1F4}" presName="rootConnector1" presStyleLbl="node1" presStyleIdx="0" presStyleCnt="5"/>
      <dgm:spPr/>
    </dgm:pt>
    <dgm:pt modelId="{67D040BD-D972-421E-8C7A-2841F14FCA2E}" type="pres">
      <dgm:prSet presAssocID="{5E27BD90-20F7-42F7-93C8-6BE32646F1F4}" presName="hierChild2" presStyleCnt="0"/>
      <dgm:spPr/>
    </dgm:pt>
    <dgm:pt modelId="{705DBD06-88A7-4A09-BD64-82A9DB4A4613}" type="pres">
      <dgm:prSet presAssocID="{457B0839-15BC-491A-B1FD-3D08103C48A5}" presName="Name37" presStyleLbl="parChTrans1D2" presStyleIdx="0" presStyleCnt="5"/>
      <dgm:spPr/>
    </dgm:pt>
    <dgm:pt modelId="{D66CAAFD-5EC9-4259-9C89-0E13942D8D67}" type="pres">
      <dgm:prSet presAssocID="{6B96EEC3-117B-4DF1-990C-39F31A24FF92}" presName="hierRoot2" presStyleCnt="0">
        <dgm:presLayoutVars>
          <dgm:hierBranch val="init"/>
        </dgm:presLayoutVars>
      </dgm:prSet>
      <dgm:spPr/>
    </dgm:pt>
    <dgm:pt modelId="{BC4C9BE8-4C25-4018-923D-43C161944530}" type="pres">
      <dgm:prSet presAssocID="{6B96EEC3-117B-4DF1-990C-39F31A24FF92}" presName="rootComposite" presStyleCnt="0"/>
      <dgm:spPr/>
    </dgm:pt>
    <dgm:pt modelId="{3EE4887D-5689-4FAB-83FE-4DB67F1BDD34}" type="pres">
      <dgm:prSet presAssocID="{6B96EEC3-117B-4DF1-990C-39F31A24FF92}" presName="rootText" presStyleLbl="node1" presStyleIdx="0" presStyleCnt="5">
        <dgm:presLayoutVars>
          <dgm:chMax/>
          <dgm:chPref val="3"/>
        </dgm:presLayoutVars>
      </dgm:prSet>
      <dgm:spPr/>
    </dgm:pt>
    <dgm:pt modelId="{EC9D9F8D-4750-4ACF-BE97-4D61AEB99EF9}" type="pres">
      <dgm:prSet presAssocID="{6B96EEC3-117B-4DF1-990C-39F31A24FF92}" presName="titleText2" presStyleLbl="fgAcc1" presStyleIdx="0" presStyleCnt="5" custLinFactNeighborX="986" custLinFactNeighborY="10284">
        <dgm:presLayoutVars>
          <dgm:chMax val="0"/>
          <dgm:chPref val="0"/>
        </dgm:presLayoutVars>
      </dgm:prSet>
      <dgm:spPr/>
    </dgm:pt>
    <dgm:pt modelId="{313FC066-85CE-4B18-BD27-E42F825C1E16}" type="pres">
      <dgm:prSet presAssocID="{6B96EEC3-117B-4DF1-990C-39F31A24FF92}" presName="rootConnector" presStyleLbl="node2" presStyleIdx="0" presStyleCnt="0"/>
      <dgm:spPr/>
    </dgm:pt>
    <dgm:pt modelId="{AD8D7B23-F3C7-45B8-B705-7A8D6D2B8BE5}" type="pres">
      <dgm:prSet presAssocID="{6B96EEC3-117B-4DF1-990C-39F31A24FF92}" presName="hierChild4" presStyleCnt="0"/>
      <dgm:spPr/>
    </dgm:pt>
    <dgm:pt modelId="{6A878CDA-DC65-4C7F-BFC2-E41B7445773F}" type="pres">
      <dgm:prSet presAssocID="{6B96EEC3-117B-4DF1-990C-39F31A24FF92}" presName="hierChild5" presStyleCnt="0"/>
      <dgm:spPr/>
    </dgm:pt>
    <dgm:pt modelId="{F7973857-E495-4386-8C97-E8F82F34239D}" type="pres">
      <dgm:prSet presAssocID="{BB83B196-B519-452D-BCD4-622A1FC1A9EF}" presName="Name37" presStyleLbl="parChTrans1D2" presStyleIdx="1" presStyleCnt="5"/>
      <dgm:spPr/>
    </dgm:pt>
    <dgm:pt modelId="{D5F68318-5649-41AF-9C45-9A42CA8163A8}" type="pres">
      <dgm:prSet presAssocID="{274483B6-1C2E-46E7-829D-E8C3F6C97CC1}" presName="hierRoot2" presStyleCnt="0">
        <dgm:presLayoutVars>
          <dgm:hierBranch val="init"/>
        </dgm:presLayoutVars>
      </dgm:prSet>
      <dgm:spPr/>
    </dgm:pt>
    <dgm:pt modelId="{9560CA5F-490A-48E1-80DD-1B4B3C58C6CD}" type="pres">
      <dgm:prSet presAssocID="{274483B6-1C2E-46E7-829D-E8C3F6C97CC1}" presName="rootComposite" presStyleCnt="0"/>
      <dgm:spPr/>
    </dgm:pt>
    <dgm:pt modelId="{0AAE03DD-FA85-4378-ACBA-621955A49391}" type="pres">
      <dgm:prSet presAssocID="{274483B6-1C2E-46E7-829D-E8C3F6C97CC1}" presName="rootText" presStyleLbl="node1" presStyleIdx="1" presStyleCnt="5">
        <dgm:presLayoutVars>
          <dgm:chMax/>
          <dgm:chPref val="3"/>
        </dgm:presLayoutVars>
      </dgm:prSet>
      <dgm:spPr/>
    </dgm:pt>
    <dgm:pt modelId="{F25CF9E3-FA69-45F5-9DFD-02E37CB46C46}" type="pres">
      <dgm:prSet presAssocID="{274483B6-1C2E-46E7-829D-E8C3F6C97CC1}" presName="titleText2" presStyleLbl="fgAcc1" presStyleIdx="1" presStyleCnt="5" custLinFactNeighborX="2343" custLinFactNeighborY="-4072">
        <dgm:presLayoutVars>
          <dgm:chMax val="0"/>
          <dgm:chPref val="0"/>
        </dgm:presLayoutVars>
      </dgm:prSet>
      <dgm:spPr/>
    </dgm:pt>
    <dgm:pt modelId="{A7BF037E-5DB7-4931-A17F-C7E8BD15F781}" type="pres">
      <dgm:prSet presAssocID="{274483B6-1C2E-46E7-829D-E8C3F6C97CC1}" presName="rootConnector" presStyleLbl="node2" presStyleIdx="0" presStyleCnt="0"/>
      <dgm:spPr/>
    </dgm:pt>
    <dgm:pt modelId="{E79946F3-F33E-48D5-B9E1-6990ECBEBBDD}" type="pres">
      <dgm:prSet presAssocID="{274483B6-1C2E-46E7-829D-E8C3F6C97CC1}" presName="hierChild4" presStyleCnt="0"/>
      <dgm:spPr/>
    </dgm:pt>
    <dgm:pt modelId="{D8F0853E-5DD0-4022-8B71-A898259A4980}" type="pres">
      <dgm:prSet presAssocID="{274483B6-1C2E-46E7-829D-E8C3F6C97CC1}" presName="hierChild5" presStyleCnt="0"/>
      <dgm:spPr/>
    </dgm:pt>
    <dgm:pt modelId="{F1CDE347-3898-453A-A112-2345C5A11EB6}" type="pres">
      <dgm:prSet presAssocID="{E8B64FBE-9CA7-48BF-A8A0-8E2A0D3298C4}" presName="Name37" presStyleLbl="parChTrans1D2" presStyleIdx="2" presStyleCnt="5"/>
      <dgm:spPr/>
    </dgm:pt>
    <dgm:pt modelId="{ED440ED1-1AC4-43CD-B353-493544AB0BA4}" type="pres">
      <dgm:prSet presAssocID="{495A1C65-4397-4D10-8C2C-6C8F8561202E}" presName="hierRoot2" presStyleCnt="0">
        <dgm:presLayoutVars>
          <dgm:hierBranch val="init"/>
        </dgm:presLayoutVars>
      </dgm:prSet>
      <dgm:spPr/>
    </dgm:pt>
    <dgm:pt modelId="{F81E0A3F-2490-4DB8-82A6-AFB9ED67FFBC}" type="pres">
      <dgm:prSet presAssocID="{495A1C65-4397-4D10-8C2C-6C8F8561202E}" presName="rootComposite" presStyleCnt="0"/>
      <dgm:spPr/>
    </dgm:pt>
    <dgm:pt modelId="{498895C1-9D08-44FA-B936-6604987827B4}" type="pres">
      <dgm:prSet presAssocID="{495A1C65-4397-4D10-8C2C-6C8F8561202E}" presName="rootText" presStyleLbl="node1" presStyleIdx="2" presStyleCnt="5">
        <dgm:presLayoutVars>
          <dgm:chMax/>
          <dgm:chPref val="3"/>
        </dgm:presLayoutVars>
      </dgm:prSet>
      <dgm:spPr/>
    </dgm:pt>
    <dgm:pt modelId="{DE003141-F265-4DAF-9AA0-13BDECAF57E9}" type="pres">
      <dgm:prSet presAssocID="{495A1C65-4397-4D10-8C2C-6C8F8561202E}" presName="titleText2" presStyleLbl="fgAcc1" presStyleIdx="2" presStyleCnt="5">
        <dgm:presLayoutVars>
          <dgm:chMax val="0"/>
          <dgm:chPref val="0"/>
        </dgm:presLayoutVars>
      </dgm:prSet>
      <dgm:spPr/>
    </dgm:pt>
    <dgm:pt modelId="{80A79019-7C15-48A4-976F-B201D1BEDF48}" type="pres">
      <dgm:prSet presAssocID="{495A1C65-4397-4D10-8C2C-6C8F8561202E}" presName="rootConnector" presStyleLbl="node2" presStyleIdx="0" presStyleCnt="0"/>
      <dgm:spPr/>
    </dgm:pt>
    <dgm:pt modelId="{64C7E0BB-6661-4985-8854-4BD1D11D143A}" type="pres">
      <dgm:prSet presAssocID="{495A1C65-4397-4D10-8C2C-6C8F8561202E}" presName="hierChild4" presStyleCnt="0"/>
      <dgm:spPr/>
    </dgm:pt>
    <dgm:pt modelId="{E48C2C37-43D8-47DD-BDD9-0BC82390DBF4}" type="pres">
      <dgm:prSet presAssocID="{495A1C65-4397-4D10-8C2C-6C8F8561202E}" presName="hierChild5" presStyleCnt="0"/>
      <dgm:spPr/>
    </dgm:pt>
    <dgm:pt modelId="{6A990A58-D267-4EB6-86C6-47D175FAC7B7}" type="pres">
      <dgm:prSet presAssocID="{DB3EFF99-82FA-4ACC-996D-36133D9E2A3A}" presName="Name37" presStyleLbl="parChTrans1D2" presStyleIdx="3" presStyleCnt="5"/>
      <dgm:spPr/>
    </dgm:pt>
    <dgm:pt modelId="{75633763-4818-4DE4-9B37-4183905F57D8}" type="pres">
      <dgm:prSet presAssocID="{C4D9CA7E-206F-4F8F-B956-A988749A6081}" presName="hierRoot2" presStyleCnt="0">
        <dgm:presLayoutVars>
          <dgm:hierBranch val="init"/>
        </dgm:presLayoutVars>
      </dgm:prSet>
      <dgm:spPr/>
    </dgm:pt>
    <dgm:pt modelId="{2F6864F9-5092-44B9-BDB9-E6714BC82CF8}" type="pres">
      <dgm:prSet presAssocID="{C4D9CA7E-206F-4F8F-B956-A988749A6081}" presName="rootComposite" presStyleCnt="0"/>
      <dgm:spPr/>
    </dgm:pt>
    <dgm:pt modelId="{CFC11455-243F-4DF9-A8DD-563AAEBA50DF}" type="pres">
      <dgm:prSet presAssocID="{C4D9CA7E-206F-4F8F-B956-A988749A6081}" presName="rootText" presStyleLbl="node1" presStyleIdx="3" presStyleCnt="5">
        <dgm:presLayoutVars>
          <dgm:chMax/>
          <dgm:chPref val="3"/>
        </dgm:presLayoutVars>
      </dgm:prSet>
      <dgm:spPr/>
    </dgm:pt>
    <dgm:pt modelId="{0B44CA5B-2BAC-4364-A2D3-7C040FB004A5}" type="pres">
      <dgm:prSet presAssocID="{C4D9CA7E-206F-4F8F-B956-A988749A6081}" presName="titleText2" presStyleLbl="fgAcc1" presStyleIdx="3" presStyleCnt="5">
        <dgm:presLayoutVars>
          <dgm:chMax val="0"/>
          <dgm:chPref val="0"/>
        </dgm:presLayoutVars>
      </dgm:prSet>
      <dgm:spPr/>
    </dgm:pt>
    <dgm:pt modelId="{01436A16-42BB-4A0F-B56B-60D372DD45AA}" type="pres">
      <dgm:prSet presAssocID="{C4D9CA7E-206F-4F8F-B956-A988749A6081}" presName="rootConnector" presStyleLbl="node2" presStyleIdx="0" presStyleCnt="0"/>
      <dgm:spPr/>
    </dgm:pt>
    <dgm:pt modelId="{F40840B0-8079-47B3-B95B-DE4D0C5474FF}" type="pres">
      <dgm:prSet presAssocID="{C4D9CA7E-206F-4F8F-B956-A988749A6081}" presName="hierChild4" presStyleCnt="0"/>
      <dgm:spPr/>
    </dgm:pt>
    <dgm:pt modelId="{C03BC659-0DC3-4A50-A92C-697C52E1E422}" type="pres">
      <dgm:prSet presAssocID="{C4D9CA7E-206F-4F8F-B956-A988749A6081}" presName="hierChild5" presStyleCnt="0"/>
      <dgm:spPr/>
    </dgm:pt>
    <dgm:pt modelId="{19AC6E6C-F694-4F98-9F94-CED125D57B04}" type="pres">
      <dgm:prSet presAssocID="{EB560D10-1CBD-433E-A1A3-E79C5D6C31AD}" presName="Name37" presStyleLbl="parChTrans1D2" presStyleIdx="4" presStyleCnt="5"/>
      <dgm:spPr/>
    </dgm:pt>
    <dgm:pt modelId="{558D8354-0679-48BF-8407-5748C2B1AEB6}" type="pres">
      <dgm:prSet presAssocID="{186EA0E0-71FF-4ADE-ACC0-7CA91A88B6FC}" presName="hierRoot2" presStyleCnt="0">
        <dgm:presLayoutVars>
          <dgm:hierBranch val="init"/>
        </dgm:presLayoutVars>
      </dgm:prSet>
      <dgm:spPr/>
    </dgm:pt>
    <dgm:pt modelId="{2E546461-6E77-486C-8094-2A307670219A}" type="pres">
      <dgm:prSet presAssocID="{186EA0E0-71FF-4ADE-ACC0-7CA91A88B6FC}" presName="rootComposite" presStyleCnt="0"/>
      <dgm:spPr/>
    </dgm:pt>
    <dgm:pt modelId="{6CBB3EA8-C91F-44B7-8CCC-106EF98E4B36}" type="pres">
      <dgm:prSet presAssocID="{186EA0E0-71FF-4ADE-ACC0-7CA91A88B6FC}" presName="rootText" presStyleLbl="node1" presStyleIdx="4" presStyleCnt="5">
        <dgm:presLayoutVars>
          <dgm:chMax/>
          <dgm:chPref val="3"/>
        </dgm:presLayoutVars>
      </dgm:prSet>
      <dgm:spPr/>
    </dgm:pt>
    <dgm:pt modelId="{54BD37CA-2EFB-477E-A127-9DDF74785A28}" type="pres">
      <dgm:prSet presAssocID="{186EA0E0-71FF-4ADE-ACC0-7CA91A88B6FC}" presName="titleText2" presStyleLbl="fgAcc1" presStyleIdx="4" presStyleCnt="5">
        <dgm:presLayoutVars>
          <dgm:chMax val="0"/>
          <dgm:chPref val="0"/>
        </dgm:presLayoutVars>
      </dgm:prSet>
      <dgm:spPr/>
    </dgm:pt>
    <dgm:pt modelId="{F5B662FE-4508-4723-A199-D9CE7C2533BE}" type="pres">
      <dgm:prSet presAssocID="{186EA0E0-71FF-4ADE-ACC0-7CA91A88B6FC}" presName="rootConnector" presStyleLbl="node2" presStyleIdx="0" presStyleCnt="0"/>
      <dgm:spPr/>
    </dgm:pt>
    <dgm:pt modelId="{C59DA5E8-FCA0-499E-8F1E-4291E9CF5B9F}" type="pres">
      <dgm:prSet presAssocID="{186EA0E0-71FF-4ADE-ACC0-7CA91A88B6FC}" presName="hierChild4" presStyleCnt="0"/>
      <dgm:spPr/>
    </dgm:pt>
    <dgm:pt modelId="{A77F9196-0B81-4F3F-9CD7-0D02067CEBB0}" type="pres">
      <dgm:prSet presAssocID="{186EA0E0-71FF-4ADE-ACC0-7CA91A88B6FC}" presName="hierChild5" presStyleCnt="0"/>
      <dgm:spPr/>
    </dgm:pt>
    <dgm:pt modelId="{4D77D01A-9391-42E4-8369-A9F75B30B99E}" type="pres">
      <dgm:prSet presAssocID="{5E27BD90-20F7-42F7-93C8-6BE32646F1F4}" presName="hierChild3" presStyleCnt="0"/>
      <dgm:spPr/>
    </dgm:pt>
  </dgm:ptLst>
  <dgm:cxnLst>
    <dgm:cxn modelId="{E0A18402-DEA9-482C-A7A8-68FC9181EEBD}" type="presOf" srcId="{495A1C65-4397-4D10-8C2C-6C8F8561202E}" destId="{80A79019-7C15-48A4-976F-B201D1BEDF48}" srcOrd="1" destOrd="0" presId="urn:microsoft.com/office/officeart/2008/layout/NameandTitleOrganizationalChart"/>
    <dgm:cxn modelId="{86B0AE0F-95A4-4011-BAC9-594A28F3EE78}" type="presOf" srcId="{5E27BD90-20F7-42F7-93C8-6BE32646F1F4}" destId="{157D89E8-2B2F-42B4-80AA-AE410FE6424C}" srcOrd="1" destOrd="0" presId="urn:microsoft.com/office/officeart/2008/layout/NameandTitleOrganizationalChart"/>
    <dgm:cxn modelId="{6D98C018-C6CB-4239-AC21-BDBF95115507}" type="presOf" srcId="{DB3EFF99-82FA-4ACC-996D-36133D9E2A3A}" destId="{6A990A58-D267-4EB6-86C6-47D175FAC7B7}" srcOrd="0" destOrd="0" presId="urn:microsoft.com/office/officeart/2008/layout/NameandTitleOrganizationalChart"/>
    <dgm:cxn modelId="{8710E729-49EC-4075-8919-7BE98650A69B}" type="presOf" srcId="{BB83B196-B519-452D-BCD4-622A1FC1A9EF}" destId="{F7973857-E495-4386-8C97-E8F82F34239D}" srcOrd="0" destOrd="0" presId="urn:microsoft.com/office/officeart/2008/layout/NameandTitleOrganizationalChart"/>
    <dgm:cxn modelId="{9B33202A-B7A5-4453-9CC8-7B0DE53C6B65}" srcId="{5E27BD90-20F7-42F7-93C8-6BE32646F1F4}" destId="{6B96EEC3-117B-4DF1-990C-39F31A24FF92}" srcOrd="0" destOrd="0" parTransId="{457B0839-15BC-491A-B1FD-3D08103C48A5}" sibTransId="{6DD0E7B0-ACC5-4CD5-A73C-B8E6A74B00CC}"/>
    <dgm:cxn modelId="{0F60EC2C-320B-4346-A20A-48696327414C}" type="presOf" srcId="{6DD0E7B0-ACC5-4CD5-A73C-B8E6A74B00CC}" destId="{EC9D9F8D-4750-4ACF-BE97-4D61AEB99EF9}" srcOrd="0" destOrd="0" presId="urn:microsoft.com/office/officeart/2008/layout/NameandTitleOrganizationalChart"/>
    <dgm:cxn modelId="{5067862F-FAED-4950-97C3-60AF8051C038}" type="presOf" srcId="{EB560D10-1CBD-433E-A1A3-E79C5D6C31AD}" destId="{19AC6E6C-F694-4F98-9F94-CED125D57B04}" srcOrd="0" destOrd="0" presId="urn:microsoft.com/office/officeart/2008/layout/NameandTitleOrganizationalChart"/>
    <dgm:cxn modelId="{BB081630-3FA8-428D-93A8-C31E1E50D865}" type="presOf" srcId="{E8B64FBE-9CA7-48BF-A8A0-8E2A0D3298C4}" destId="{F1CDE347-3898-453A-A112-2345C5A11EB6}" srcOrd="0" destOrd="0" presId="urn:microsoft.com/office/officeart/2008/layout/NameandTitleOrganizationalChart"/>
    <dgm:cxn modelId="{7E106333-95A5-481D-8302-D58A3FE5477D}" type="presOf" srcId="{457B0839-15BC-491A-B1FD-3D08103C48A5}" destId="{705DBD06-88A7-4A09-BD64-82A9DB4A4613}" srcOrd="0" destOrd="0" presId="urn:microsoft.com/office/officeart/2008/layout/NameandTitleOrganizationalChart"/>
    <dgm:cxn modelId="{C4BBAE36-D27F-4960-8166-3C1EEADF801D}" srcId="{5E27BD90-20F7-42F7-93C8-6BE32646F1F4}" destId="{274483B6-1C2E-46E7-829D-E8C3F6C97CC1}" srcOrd="1" destOrd="0" parTransId="{BB83B196-B519-452D-BCD4-622A1FC1A9EF}" sibTransId="{AE214B45-B3EF-4E03-A16C-D33A89B6E08F}"/>
    <dgm:cxn modelId="{4139FE3D-CAFE-48E5-A4E8-D73B4E3C3255}" type="presOf" srcId="{AE214B45-B3EF-4E03-A16C-D33A89B6E08F}" destId="{F25CF9E3-FA69-45F5-9DFD-02E37CB46C46}" srcOrd="0" destOrd="0" presId="urn:microsoft.com/office/officeart/2008/layout/NameandTitleOrganizationalChart"/>
    <dgm:cxn modelId="{3859483E-3786-4460-B641-2812AF4C31A7}" type="presOf" srcId="{C4D9CA7E-206F-4F8F-B956-A988749A6081}" destId="{CFC11455-243F-4DF9-A8DD-563AAEBA50DF}" srcOrd="0" destOrd="0" presId="urn:microsoft.com/office/officeart/2008/layout/NameandTitleOrganizationalChart"/>
    <dgm:cxn modelId="{20A9CD5D-3B3F-458A-81D8-A3E191DB3D78}" srcId="{89321387-17FF-490D-AA3B-52A3868F38DE}" destId="{5E27BD90-20F7-42F7-93C8-6BE32646F1F4}" srcOrd="0" destOrd="0" parTransId="{6B9ED293-2AF1-4593-B56E-06828E89147C}" sibTransId="{8F45F31F-07EA-44DA-99EE-7E500C03F95B}"/>
    <dgm:cxn modelId="{2888615F-6A81-475F-8547-ED74000EEA11}" type="presOf" srcId="{5E27BD90-20F7-42F7-93C8-6BE32646F1F4}" destId="{C07D20E7-2B39-43AC-BD4B-515CF4026694}" srcOrd="0" destOrd="0" presId="urn:microsoft.com/office/officeart/2008/layout/NameandTitleOrganizationalChart"/>
    <dgm:cxn modelId="{D5458566-FF2C-403D-BFA4-F40D0FC90827}" type="presOf" srcId="{186EA0E0-71FF-4ADE-ACC0-7CA91A88B6FC}" destId="{F5B662FE-4508-4723-A199-D9CE7C2533BE}" srcOrd="1" destOrd="0" presId="urn:microsoft.com/office/officeart/2008/layout/NameandTitleOrganizationalChart"/>
    <dgm:cxn modelId="{5C78EF48-3ECA-4F7B-B92C-937079213036}" type="presOf" srcId="{186EA0E0-71FF-4ADE-ACC0-7CA91A88B6FC}" destId="{6CBB3EA8-C91F-44B7-8CCC-106EF98E4B36}" srcOrd="0" destOrd="0" presId="urn:microsoft.com/office/officeart/2008/layout/NameandTitleOrganizationalChart"/>
    <dgm:cxn modelId="{6C991F49-E747-42EA-B4CB-FB2B2965B8A6}" srcId="{5E27BD90-20F7-42F7-93C8-6BE32646F1F4}" destId="{C4D9CA7E-206F-4F8F-B956-A988749A6081}" srcOrd="3" destOrd="0" parTransId="{DB3EFF99-82FA-4ACC-996D-36133D9E2A3A}" sibTransId="{8B5160D3-A856-4B57-9BBD-0880C305413C}"/>
    <dgm:cxn modelId="{5C9DEB6D-7400-4016-A98D-5E9781AC89F7}" type="presOf" srcId="{6B96EEC3-117B-4DF1-990C-39F31A24FF92}" destId="{3EE4887D-5689-4FAB-83FE-4DB67F1BDD34}" srcOrd="0" destOrd="0" presId="urn:microsoft.com/office/officeart/2008/layout/NameandTitleOrganizationalChart"/>
    <dgm:cxn modelId="{BB315551-82B5-40DB-9FAA-00C1B5459F70}" type="presOf" srcId="{274483B6-1C2E-46E7-829D-E8C3F6C97CC1}" destId="{0AAE03DD-FA85-4378-ACBA-621955A49391}" srcOrd="0" destOrd="0" presId="urn:microsoft.com/office/officeart/2008/layout/NameandTitleOrganizationalChart"/>
    <dgm:cxn modelId="{F871A59D-5D8E-440D-9F27-E2B3F2616918}" type="presOf" srcId="{89321387-17FF-490D-AA3B-52A3868F38DE}" destId="{6EC04F4A-5A5F-4FBA-A649-74E8416584E3}" srcOrd="0" destOrd="0" presId="urn:microsoft.com/office/officeart/2008/layout/NameandTitleOrganizationalChart"/>
    <dgm:cxn modelId="{609D7FA1-109A-4362-8021-A95BC87C3BED}" srcId="{5E27BD90-20F7-42F7-93C8-6BE32646F1F4}" destId="{186EA0E0-71FF-4ADE-ACC0-7CA91A88B6FC}" srcOrd="4" destOrd="0" parTransId="{EB560D10-1CBD-433E-A1A3-E79C5D6C31AD}" sibTransId="{2ECEA770-DFA1-4034-9F65-17728F21FEC2}"/>
    <dgm:cxn modelId="{8906FAA4-95D7-4175-A492-A3CD8A11D59A}" type="presOf" srcId="{8B5160D3-A856-4B57-9BBD-0880C305413C}" destId="{0B44CA5B-2BAC-4364-A2D3-7C040FB004A5}" srcOrd="0" destOrd="0" presId="urn:microsoft.com/office/officeart/2008/layout/NameandTitleOrganizationalChart"/>
    <dgm:cxn modelId="{6EE388BA-58AC-49AA-9407-728BA7793984}" type="presOf" srcId="{495A1C65-4397-4D10-8C2C-6C8F8561202E}" destId="{498895C1-9D08-44FA-B936-6604987827B4}" srcOrd="0" destOrd="0" presId="urn:microsoft.com/office/officeart/2008/layout/NameandTitleOrganizationalChart"/>
    <dgm:cxn modelId="{AE71D1C2-3A1B-4F43-AE5E-CC35BABED2CE}" type="presOf" srcId="{274483B6-1C2E-46E7-829D-E8C3F6C97CC1}" destId="{A7BF037E-5DB7-4931-A17F-C7E8BD15F781}" srcOrd="1" destOrd="0" presId="urn:microsoft.com/office/officeart/2008/layout/NameandTitleOrganizationalChart"/>
    <dgm:cxn modelId="{603506C3-30D2-46B4-A061-F91533D9581B}" type="presOf" srcId="{8F45F31F-07EA-44DA-99EE-7E500C03F95B}" destId="{1197D3D5-ADC3-4ED6-8AEC-88936538741A}" srcOrd="0" destOrd="0" presId="urn:microsoft.com/office/officeart/2008/layout/NameandTitleOrganizationalChart"/>
    <dgm:cxn modelId="{397405C7-6FDB-4E07-BFF7-E2F61598665C}" srcId="{5E27BD90-20F7-42F7-93C8-6BE32646F1F4}" destId="{495A1C65-4397-4D10-8C2C-6C8F8561202E}" srcOrd="2" destOrd="0" parTransId="{E8B64FBE-9CA7-48BF-A8A0-8E2A0D3298C4}" sibTransId="{835C9550-56DD-4764-9D6A-DB668727E6ED}"/>
    <dgm:cxn modelId="{E06F01D2-1589-4839-BDEE-30B9617B4B4B}" type="presOf" srcId="{835C9550-56DD-4764-9D6A-DB668727E6ED}" destId="{DE003141-F265-4DAF-9AA0-13BDECAF57E9}" srcOrd="0" destOrd="0" presId="urn:microsoft.com/office/officeart/2008/layout/NameandTitleOrganizationalChart"/>
    <dgm:cxn modelId="{DA9CECED-E5E0-4C25-BFEC-FE28753E959B}" type="presOf" srcId="{C4D9CA7E-206F-4F8F-B956-A988749A6081}" destId="{01436A16-42BB-4A0F-B56B-60D372DD45AA}" srcOrd="1" destOrd="0" presId="urn:microsoft.com/office/officeart/2008/layout/NameandTitleOrganizationalChart"/>
    <dgm:cxn modelId="{81C2CAFA-4C89-4290-A9C3-F47E1F0EF727}" type="presOf" srcId="{2ECEA770-DFA1-4034-9F65-17728F21FEC2}" destId="{54BD37CA-2EFB-477E-A127-9DDF74785A28}" srcOrd="0" destOrd="0" presId="urn:microsoft.com/office/officeart/2008/layout/NameandTitleOrganizationalChart"/>
    <dgm:cxn modelId="{F19D8EFD-5930-41B4-9761-9787CCA8E2FF}" type="presOf" srcId="{6B96EEC3-117B-4DF1-990C-39F31A24FF92}" destId="{313FC066-85CE-4B18-BD27-E42F825C1E16}" srcOrd="1" destOrd="0" presId="urn:microsoft.com/office/officeart/2008/layout/NameandTitleOrganizationalChart"/>
    <dgm:cxn modelId="{83B02BC0-5F22-411E-A772-687D247684D3}" type="presParOf" srcId="{6EC04F4A-5A5F-4FBA-A649-74E8416584E3}" destId="{1032D0E0-E930-4D1F-8BF0-A0E802E41C6C}" srcOrd="0" destOrd="0" presId="urn:microsoft.com/office/officeart/2008/layout/NameandTitleOrganizationalChart"/>
    <dgm:cxn modelId="{E5D76B06-0453-4E84-B731-2C9DBB351A00}" type="presParOf" srcId="{1032D0E0-E930-4D1F-8BF0-A0E802E41C6C}" destId="{59793976-B499-4111-937F-C94B1E0D0E64}" srcOrd="0" destOrd="0" presId="urn:microsoft.com/office/officeart/2008/layout/NameandTitleOrganizationalChart"/>
    <dgm:cxn modelId="{87590873-E9E3-46F5-BE59-2D5DC0D06047}" type="presParOf" srcId="{59793976-B499-4111-937F-C94B1E0D0E64}" destId="{C07D20E7-2B39-43AC-BD4B-515CF4026694}" srcOrd="0" destOrd="0" presId="urn:microsoft.com/office/officeart/2008/layout/NameandTitleOrganizationalChart"/>
    <dgm:cxn modelId="{A198D96D-8817-4004-8E75-20CAA7A16723}" type="presParOf" srcId="{59793976-B499-4111-937F-C94B1E0D0E64}" destId="{1197D3D5-ADC3-4ED6-8AEC-88936538741A}" srcOrd="1" destOrd="0" presId="urn:microsoft.com/office/officeart/2008/layout/NameandTitleOrganizationalChart"/>
    <dgm:cxn modelId="{6A7F563F-DF20-446E-B715-8CF7591CA048}" type="presParOf" srcId="{59793976-B499-4111-937F-C94B1E0D0E64}" destId="{157D89E8-2B2F-42B4-80AA-AE410FE6424C}" srcOrd="2" destOrd="0" presId="urn:microsoft.com/office/officeart/2008/layout/NameandTitleOrganizationalChart"/>
    <dgm:cxn modelId="{08604E6B-1772-4E8B-9502-965850A1B502}" type="presParOf" srcId="{1032D0E0-E930-4D1F-8BF0-A0E802E41C6C}" destId="{67D040BD-D972-421E-8C7A-2841F14FCA2E}" srcOrd="1" destOrd="0" presId="urn:microsoft.com/office/officeart/2008/layout/NameandTitleOrganizationalChart"/>
    <dgm:cxn modelId="{F9436682-D693-4D9D-BBB9-41587E3EF207}" type="presParOf" srcId="{67D040BD-D972-421E-8C7A-2841F14FCA2E}" destId="{705DBD06-88A7-4A09-BD64-82A9DB4A4613}" srcOrd="0" destOrd="0" presId="urn:microsoft.com/office/officeart/2008/layout/NameandTitleOrganizationalChart"/>
    <dgm:cxn modelId="{070019FB-C52F-4736-B5FA-7A2B087D97C7}" type="presParOf" srcId="{67D040BD-D972-421E-8C7A-2841F14FCA2E}" destId="{D66CAAFD-5EC9-4259-9C89-0E13942D8D67}" srcOrd="1" destOrd="0" presId="urn:microsoft.com/office/officeart/2008/layout/NameandTitleOrganizationalChart"/>
    <dgm:cxn modelId="{CB6E4813-4EBE-451A-8548-6B96A23A756C}" type="presParOf" srcId="{D66CAAFD-5EC9-4259-9C89-0E13942D8D67}" destId="{BC4C9BE8-4C25-4018-923D-43C161944530}" srcOrd="0" destOrd="0" presId="urn:microsoft.com/office/officeart/2008/layout/NameandTitleOrganizationalChart"/>
    <dgm:cxn modelId="{4B4825DB-8ADF-4C1E-A891-B21112D71B12}" type="presParOf" srcId="{BC4C9BE8-4C25-4018-923D-43C161944530}" destId="{3EE4887D-5689-4FAB-83FE-4DB67F1BDD34}" srcOrd="0" destOrd="0" presId="urn:microsoft.com/office/officeart/2008/layout/NameandTitleOrganizationalChart"/>
    <dgm:cxn modelId="{2B6F0969-7974-4CB4-9A24-B066101B86CF}" type="presParOf" srcId="{BC4C9BE8-4C25-4018-923D-43C161944530}" destId="{EC9D9F8D-4750-4ACF-BE97-4D61AEB99EF9}" srcOrd="1" destOrd="0" presId="urn:microsoft.com/office/officeart/2008/layout/NameandTitleOrganizationalChart"/>
    <dgm:cxn modelId="{FADF2B0D-F496-4912-8B9A-EB7AC3B57F06}" type="presParOf" srcId="{BC4C9BE8-4C25-4018-923D-43C161944530}" destId="{313FC066-85CE-4B18-BD27-E42F825C1E16}" srcOrd="2" destOrd="0" presId="urn:microsoft.com/office/officeart/2008/layout/NameandTitleOrganizationalChart"/>
    <dgm:cxn modelId="{54F0F044-9528-44BA-B903-2D20AEA46ACA}" type="presParOf" srcId="{D66CAAFD-5EC9-4259-9C89-0E13942D8D67}" destId="{AD8D7B23-F3C7-45B8-B705-7A8D6D2B8BE5}" srcOrd="1" destOrd="0" presId="urn:microsoft.com/office/officeart/2008/layout/NameandTitleOrganizationalChart"/>
    <dgm:cxn modelId="{BBB0309D-1936-47B5-BFC2-BD9E14BA3AB3}" type="presParOf" srcId="{D66CAAFD-5EC9-4259-9C89-0E13942D8D67}" destId="{6A878CDA-DC65-4C7F-BFC2-E41B7445773F}" srcOrd="2" destOrd="0" presId="urn:microsoft.com/office/officeart/2008/layout/NameandTitleOrganizationalChart"/>
    <dgm:cxn modelId="{18912591-006F-4312-AE21-5378C62E04C3}" type="presParOf" srcId="{67D040BD-D972-421E-8C7A-2841F14FCA2E}" destId="{F7973857-E495-4386-8C97-E8F82F34239D}" srcOrd="2" destOrd="0" presId="urn:microsoft.com/office/officeart/2008/layout/NameandTitleOrganizationalChart"/>
    <dgm:cxn modelId="{181CDFF4-8527-4B5E-9B3C-4035792D02A2}" type="presParOf" srcId="{67D040BD-D972-421E-8C7A-2841F14FCA2E}" destId="{D5F68318-5649-41AF-9C45-9A42CA8163A8}" srcOrd="3" destOrd="0" presId="urn:microsoft.com/office/officeart/2008/layout/NameandTitleOrganizationalChart"/>
    <dgm:cxn modelId="{353E4F02-A04C-4483-9816-3B63236C729B}" type="presParOf" srcId="{D5F68318-5649-41AF-9C45-9A42CA8163A8}" destId="{9560CA5F-490A-48E1-80DD-1B4B3C58C6CD}" srcOrd="0" destOrd="0" presId="urn:microsoft.com/office/officeart/2008/layout/NameandTitleOrganizationalChart"/>
    <dgm:cxn modelId="{FB34E14E-C37F-46E5-AB5A-DFB77291F66D}" type="presParOf" srcId="{9560CA5F-490A-48E1-80DD-1B4B3C58C6CD}" destId="{0AAE03DD-FA85-4378-ACBA-621955A49391}" srcOrd="0" destOrd="0" presId="urn:microsoft.com/office/officeart/2008/layout/NameandTitleOrganizationalChart"/>
    <dgm:cxn modelId="{BA7F1FAE-CF3D-4CBC-988A-27B9C87AAB59}" type="presParOf" srcId="{9560CA5F-490A-48E1-80DD-1B4B3C58C6CD}" destId="{F25CF9E3-FA69-45F5-9DFD-02E37CB46C46}" srcOrd="1" destOrd="0" presId="urn:microsoft.com/office/officeart/2008/layout/NameandTitleOrganizationalChart"/>
    <dgm:cxn modelId="{9F85CE68-CEA4-4BCE-A152-E80759C9C2A2}" type="presParOf" srcId="{9560CA5F-490A-48E1-80DD-1B4B3C58C6CD}" destId="{A7BF037E-5DB7-4931-A17F-C7E8BD15F781}" srcOrd="2" destOrd="0" presId="urn:microsoft.com/office/officeart/2008/layout/NameandTitleOrganizationalChart"/>
    <dgm:cxn modelId="{96F2FEE9-9BD0-4420-8CC6-D634233665FF}" type="presParOf" srcId="{D5F68318-5649-41AF-9C45-9A42CA8163A8}" destId="{E79946F3-F33E-48D5-B9E1-6990ECBEBBDD}" srcOrd="1" destOrd="0" presId="urn:microsoft.com/office/officeart/2008/layout/NameandTitleOrganizationalChart"/>
    <dgm:cxn modelId="{C129A147-43E1-4690-9136-6ECC10D363FC}" type="presParOf" srcId="{D5F68318-5649-41AF-9C45-9A42CA8163A8}" destId="{D8F0853E-5DD0-4022-8B71-A898259A4980}" srcOrd="2" destOrd="0" presId="urn:microsoft.com/office/officeart/2008/layout/NameandTitleOrganizationalChart"/>
    <dgm:cxn modelId="{3CC51D24-3DEC-4EF9-83AB-921979BEF592}" type="presParOf" srcId="{67D040BD-D972-421E-8C7A-2841F14FCA2E}" destId="{F1CDE347-3898-453A-A112-2345C5A11EB6}" srcOrd="4" destOrd="0" presId="urn:microsoft.com/office/officeart/2008/layout/NameandTitleOrganizationalChart"/>
    <dgm:cxn modelId="{545499F3-F008-49B2-95E5-350FF04490D2}" type="presParOf" srcId="{67D040BD-D972-421E-8C7A-2841F14FCA2E}" destId="{ED440ED1-1AC4-43CD-B353-493544AB0BA4}" srcOrd="5" destOrd="0" presId="urn:microsoft.com/office/officeart/2008/layout/NameandTitleOrganizationalChart"/>
    <dgm:cxn modelId="{91F43A86-2E32-4301-82FF-5444C1A8D67E}" type="presParOf" srcId="{ED440ED1-1AC4-43CD-B353-493544AB0BA4}" destId="{F81E0A3F-2490-4DB8-82A6-AFB9ED67FFBC}" srcOrd="0" destOrd="0" presId="urn:microsoft.com/office/officeart/2008/layout/NameandTitleOrganizationalChart"/>
    <dgm:cxn modelId="{FD0B8BEB-327B-48A5-B279-C97DEDCEBA88}" type="presParOf" srcId="{F81E0A3F-2490-4DB8-82A6-AFB9ED67FFBC}" destId="{498895C1-9D08-44FA-B936-6604987827B4}" srcOrd="0" destOrd="0" presId="urn:microsoft.com/office/officeart/2008/layout/NameandTitleOrganizationalChart"/>
    <dgm:cxn modelId="{421E4AA7-0F97-4BD6-9D5F-A70FA4181BF1}" type="presParOf" srcId="{F81E0A3F-2490-4DB8-82A6-AFB9ED67FFBC}" destId="{DE003141-F265-4DAF-9AA0-13BDECAF57E9}" srcOrd="1" destOrd="0" presId="urn:microsoft.com/office/officeart/2008/layout/NameandTitleOrganizationalChart"/>
    <dgm:cxn modelId="{1E7B87B5-B5DC-44E8-830C-7959D2EBAB46}" type="presParOf" srcId="{F81E0A3F-2490-4DB8-82A6-AFB9ED67FFBC}" destId="{80A79019-7C15-48A4-976F-B201D1BEDF48}" srcOrd="2" destOrd="0" presId="urn:microsoft.com/office/officeart/2008/layout/NameandTitleOrganizationalChart"/>
    <dgm:cxn modelId="{906F8574-E85C-4921-8508-41CFBD6D8E74}" type="presParOf" srcId="{ED440ED1-1AC4-43CD-B353-493544AB0BA4}" destId="{64C7E0BB-6661-4985-8854-4BD1D11D143A}" srcOrd="1" destOrd="0" presId="urn:microsoft.com/office/officeart/2008/layout/NameandTitleOrganizationalChart"/>
    <dgm:cxn modelId="{AF2F1A5F-268E-4C69-88F1-8331CCFEF60E}" type="presParOf" srcId="{ED440ED1-1AC4-43CD-B353-493544AB0BA4}" destId="{E48C2C37-43D8-47DD-BDD9-0BC82390DBF4}" srcOrd="2" destOrd="0" presId="urn:microsoft.com/office/officeart/2008/layout/NameandTitleOrganizationalChart"/>
    <dgm:cxn modelId="{A9619B0C-1B5A-4BF0-B523-3985C16F328E}" type="presParOf" srcId="{67D040BD-D972-421E-8C7A-2841F14FCA2E}" destId="{6A990A58-D267-4EB6-86C6-47D175FAC7B7}" srcOrd="6" destOrd="0" presId="urn:microsoft.com/office/officeart/2008/layout/NameandTitleOrganizationalChart"/>
    <dgm:cxn modelId="{1CE56770-1D1F-46A8-BD8E-2B8A6BA57645}" type="presParOf" srcId="{67D040BD-D972-421E-8C7A-2841F14FCA2E}" destId="{75633763-4818-4DE4-9B37-4183905F57D8}" srcOrd="7" destOrd="0" presId="urn:microsoft.com/office/officeart/2008/layout/NameandTitleOrganizationalChart"/>
    <dgm:cxn modelId="{E4CC82C6-4280-4741-9F68-A1E167A21781}" type="presParOf" srcId="{75633763-4818-4DE4-9B37-4183905F57D8}" destId="{2F6864F9-5092-44B9-BDB9-E6714BC82CF8}" srcOrd="0" destOrd="0" presId="urn:microsoft.com/office/officeart/2008/layout/NameandTitleOrganizationalChart"/>
    <dgm:cxn modelId="{1C68D2CC-847A-437B-806A-2AB0ED5BBB08}" type="presParOf" srcId="{2F6864F9-5092-44B9-BDB9-E6714BC82CF8}" destId="{CFC11455-243F-4DF9-A8DD-563AAEBA50DF}" srcOrd="0" destOrd="0" presId="urn:microsoft.com/office/officeart/2008/layout/NameandTitleOrganizationalChart"/>
    <dgm:cxn modelId="{51A1937E-3A06-4A53-A6A9-C3F362A8BAB8}" type="presParOf" srcId="{2F6864F9-5092-44B9-BDB9-E6714BC82CF8}" destId="{0B44CA5B-2BAC-4364-A2D3-7C040FB004A5}" srcOrd="1" destOrd="0" presId="urn:microsoft.com/office/officeart/2008/layout/NameandTitleOrganizationalChart"/>
    <dgm:cxn modelId="{CB6CB384-56B9-4559-ACB9-63C816FC4370}" type="presParOf" srcId="{2F6864F9-5092-44B9-BDB9-E6714BC82CF8}" destId="{01436A16-42BB-4A0F-B56B-60D372DD45AA}" srcOrd="2" destOrd="0" presId="urn:microsoft.com/office/officeart/2008/layout/NameandTitleOrganizationalChart"/>
    <dgm:cxn modelId="{4EBE9A04-30D3-4EFE-82F8-1016376072EC}" type="presParOf" srcId="{75633763-4818-4DE4-9B37-4183905F57D8}" destId="{F40840B0-8079-47B3-B95B-DE4D0C5474FF}" srcOrd="1" destOrd="0" presId="urn:microsoft.com/office/officeart/2008/layout/NameandTitleOrganizationalChart"/>
    <dgm:cxn modelId="{155655E7-1609-4433-9370-E933D92B54C9}" type="presParOf" srcId="{75633763-4818-4DE4-9B37-4183905F57D8}" destId="{C03BC659-0DC3-4A50-A92C-697C52E1E422}" srcOrd="2" destOrd="0" presId="urn:microsoft.com/office/officeart/2008/layout/NameandTitleOrganizationalChart"/>
    <dgm:cxn modelId="{E88AD83D-CE32-4212-86FE-07F84ABFA4D8}" type="presParOf" srcId="{67D040BD-D972-421E-8C7A-2841F14FCA2E}" destId="{19AC6E6C-F694-4F98-9F94-CED125D57B04}" srcOrd="8" destOrd="0" presId="urn:microsoft.com/office/officeart/2008/layout/NameandTitleOrganizationalChart"/>
    <dgm:cxn modelId="{0181DD67-20E7-432F-A21B-943728214C7F}" type="presParOf" srcId="{67D040BD-D972-421E-8C7A-2841F14FCA2E}" destId="{558D8354-0679-48BF-8407-5748C2B1AEB6}" srcOrd="9" destOrd="0" presId="urn:microsoft.com/office/officeart/2008/layout/NameandTitleOrganizationalChart"/>
    <dgm:cxn modelId="{557F4C2A-3F3B-4826-A7D6-A9E0BB7DE863}" type="presParOf" srcId="{558D8354-0679-48BF-8407-5748C2B1AEB6}" destId="{2E546461-6E77-486C-8094-2A307670219A}" srcOrd="0" destOrd="0" presId="urn:microsoft.com/office/officeart/2008/layout/NameandTitleOrganizationalChart"/>
    <dgm:cxn modelId="{ED3169D7-BBCB-4045-ADB6-5F017DC66519}" type="presParOf" srcId="{2E546461-6E77-486C-8094-2A307670219A}" destId="{6CBB3EA8-C91F-44B7-8CCC-106EF98E4B36}" srcOrd="0" destOrd="0" presId="urn:microsoft.com/office/officeart/2008/layout/NameandTitleOrganizationalChart"/>
    <dgm:cxn modelId="{9FCA7CF0-4374-4999-8CE5-C12298FDEF5C}" type="presParOf" srcId="{2E546461-6E77-486C-8094-2A307670219A}" destId="{54BD37CA-2EFB-477E-A127-9DDF74785A28}" srcOrd="1" destOrd="0" presId="urn:microsoft.com/office/officeart/2008/layout/NameandTitleOrganizationalChart"/>
    <dgm:cxn modelId="{ABF6AF3A-5361-45F1-AEB7-5151A9F71A11}" type="presParOf" srcId="{2E546461-6E77-486C-8094-2A307670219A}" destId="{F5B662FE-4508-4723-A199-D9CE7C2533BE}" srcOrd="2" destOrd="0" presId="urn:microsoft.com/office/officeart/2008/layout/NameandTitleOrganizationalChart"/>
    <dgm:cxn modelId="{0416BA04-1173-41CF-92EE-C6074C089D7A}" type="presParOf" srcId="{558D8354-0679-48BF-8407-5748C2B1AEB6}" destId="{C59DA5E8-FCA0-499E-8F1E-4291E9CF5B9F}" srcOrd="1" destOrd="0" presId="urn:microsoft.com/office/officeart/2008/layout/NameandTitleOrganizationalChart"/>
    <dgm:cxn modelId="{EB6E67CB-AB32-479B-AB8E-5CAA0133BA0D}" type="presParOf" srcId="{558D8354-0679-48BF-8407-5748C2B1AEB6}" destId="{A77F9196-0B81-4F3F-9CD7-0D02067CEBB0}" srcOrd="2" destOrd="0" presId="urn:microsoft.com/office/officeart/2008/layout/NameandTitleOrganizationalChart"/>
    <dgm:cxn modelId="{CB3674E8-8F61-4B77-A112-F29ED6348868}" type="presParOf" srcId="{1032D0E0-E930-4D1F-8BF0-A0E802E41C6C}" destId="{4D77D01A-9391-42E4-8369-A9F75B30B99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1A2FF-E89B-4EC1-A6DC-190FD1C7B982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D0451F9-8BCD-46F6-8EFF-4643BFDBC1FC}">
      <dgm:prSet phldrT="[نص]"/>
      <dgm:spPr/>
      <dgm:t>
        <a:bodyPr/>
        <a:lstStyle/>
        <a:p>
          <a:r>
            <a:rPr lang="ar-SY" dirty="0"/>
            <a:t>الحمية المنخفضة جداً بالدهون:</a:t>
          </a:r>
          <a:endParaRPr lang="en-US" dirty="0"/>
        </a:p>
      </dgm:t>
    </dgm:pt>
    <dgm:pt modelId="{7DFF64C6-97F1-4928-BDEA-4D581C73F201}" type="parTrans" cxnId="{D806F60F-97D0-421B-B4A6-5BA9E9D56AD7}">
      <dgm:prSet/>
      <dgm:spPr/>
      <dgm:t>
        <a:bodyPr/>
        <a:lstStyle/>
        <a:p>
          <a:endParaRPr lang="en-US"/>
        </a:p>
      </dgm:t>
    </dgm:pt>
    <dgm:pt modelId="{251E2A22-1493-4846-A0E7-0B798735D3ED}" type="sibTrans" cxnId="{D806F60F-97D0-421B-B4A6-5BA9E9D56AD7}">
      <dgm:prSet/>
      <dgm:spPr/>
      <dgm:t>
        <a:bodyPr/>
        <a:lstStyle/>
        <a:p>
          <a:endParaRPr lang="en-US"/>
        </a:p>
      </dgm:t>
    </dgm:pt>
    <dgm:pt modelId="{1AA51472-A9B1-43CE-9178-E7697CB90609}">
      <dgm:prSet phldrT="[نص]"/>
      <dgm:spPr/>
      <dgm:t>
        <a:bodyPr/>
        <a:lstStyle/>
        <a:p>
          <a:pPr algn="r" rtl="1"/>
          <a:r>
            <a:rPr lang="ar-SY" dirty="0"/>
            <a:t>أقل من </a:t>
          </a:r>
          <a:r>
            <a:rPr lang="en-US" dirty="0"/>
            <a:t>10</a:t>
          </a:r>
          <a:r>
            <a:rPr lang="ar-SY" dirty="0"/>
            <a:t> % من الطاقة دهون.</a:t>
          </a:r>
          <a:endParaRPr lang="en-US" dirty="0"/>
        </a:p>
      </dgm:t>
    </dgm:pt>
    <dgm:pt modelId="{502F7DE8-8628-466E-8EE9-D141F1CBC5B2}" type="parTrans" cxnId="{270AA725-71B1-42C4-8DFA-D63C7E09AB4A}">
      <dgm:prSet/>
      <dgm:spPr/>
      <dgm:t>
        <a:bodyPr/>
        <a:lstStyle/>
        <a:p>
          <a:endParaRPr lang="en-US"/>
        </a:p>
      </dgm:t>
    </dgm:pt>
    <dgm:pt modelId="{EC4A6C50-384A-4725-A259-22361C5C1556}" type="sibTrans" cxnId="{270AA725-71B1-42C4-8DFA-D63C7E09AB4A}">
      <dgm:prSet/>
      <dgm:spPr/>
      <dgm:t>
        <a:bodyPr/>
        <a:lstStyle/>
        <a:p>
          <a:endParaRPr lang="en-US"/>
        </a:p>
      </dgm:t>
    </dgm:pt>
    <dgm:pt modelId="{403AE031-7EDF-4979-A260-B5F0D9C9C5A0}">
      <dgm:prSet phldrT="[نص]"/>
      <dgm:spPr/>
      <dgm:t>
        <a:bodyPr/>
        <a:lstStyle/>
        <a:p>
          <a:r>
            <a:rPr lang="ar-SY" dirty="0"/>
            <a:t>الحمية منخفضة بالدهون:</a:t>
          </a:r>
          <a:endParaRPr lang="en-US" dirty="0"/>
        </a:p>
      </dgm:t>
    </dgm:pt>
    <dgm:pt modelId="{57F275BB-CB56-4556-AC17-7A8DC64C6E9C}" type="parTrans" cxnId="{919A1FC2-5F71-43A3-954F-038FAFB5BF8A}">
      <dgm:prSet/>
      <dgm:spPr/>
      <dgm:t>
        <a:bodyPr/>
        <a:lstStyle/>
        <a:p>
          <a:endParaRPr lang="en-US"/>
        </a:p>
      </dgm:t>
    </dgm:pt>
    <dgm:pt modelId="{9FDC45BA-A87F-42DD-BE64-52AC574E541F}" type="sibTrans" cxnId="{919A1FC2-5F71-43A3-954F-038FAFB5BF8A}">
      <dgm:prSet/>
      <dgm:spPr/>
      <dgm:t>
        <a:bodyPr/>
        <a:lstStyle/>
        <a:p>
          <a:endParaRPr lang="en-US"/>
        </a:p>
      </dgm:t>
    </dgm:pt>
    <dgm:pt modelId="{5AB94D2E-8438-4409-AD18-846B18688496}">
      <dgm:prSet phldrT="[نص]"/>
      <dgm:spPr/>
      <dgm:t>
        <a:bodyPr/>
        <a:lstStyle/>
        <a:p>
          <a:pPr algn="r" rtl="1"/>
          <a:r>
            <a:rPr lang="ar-SY" dirty="0"/>
            <a:t> </a:t>
          </a:r>
          <a:r>
            <a:rPr lang="en-US" dirty="0"/>
            <a:t>19-10</a:t>
          </a:r>
          <a:r>
            <a:rPr lang="ar-SY" dirty="0"/>
            <a:t>% دهون.</a:t>
          </a:r>
          <a:endParaRPr lang="en-US" dirty="0"/>
        </a:p>
      </dgm:t>
    </dgm:pt>
    <dgm:pt modelId="{419703F8-02E0-4079-9173-8F9A8A71B8AA}" type="parTrans" cxnId="{02EA1347-CA77-4293-A8CE-330D43854CBD}">
      <dgm:prSet/>
      <dgm:spPr/>
      <dgm:t>
        <a:bodyPr/>
        <a:lstStyle/>
        <a:p>
          <a:endParaRPr lang="en-US"/>
        </a:p>
      </dgm:t>
    </dgm:pt>
    <dgm:pt modelId="{869D29AC-A77B-49D2-B478-F3628F1111B7}" type="sibTrans" cxnId="{02EA1347-CA77-4293-A8CE-330D43854CBD}">
      <dgm:prSet/>
      <dgm:spPr/>
      <dgm:t>
        <a:bodyPr/>
        <a:lstStyle/>
        <a:p>
          <a:endParaRPr lang="en-US"/>
        </a:p>
      </dgm:t>
    </dgm:pt>
    <dgm:pt modelId="{DC594568-3CA9-43A8-A2AE-99B59C435E72}">
      <dgm:prSet phldrT="[نص]"/>
      <dgm:spPr/>
      <dgm:t>
        <a:bodyPr/>
        <a:lstStyle/>
        <a:p>
          <a:r>
            <a:rPr lang="ar-SY" dirty="0"/>
            <a:t>الحمية معتدلة الدهون متوازنة العناصر الغذائية:</a:t>
          </a:r>
          <a:endParaRPr lang="en-US" dirty="0"/>
        </a:p>
      </dgm:t>
    </dgm:pt>
    <dgm:pt modelId="{58B8F912-79B9-4DF2-9C78-174E40BD50F8}" type="parTrans" cxnId="{C65C12A6-63C0-48CC-9651-A32295EB2B1A}">
      <dgm:prSet/>
      <dgm:spPr/>
      <dgm:t>
        <a:bodyPr/>
        <a:lstStyle/>
        <a:p>
          <a:endParaRPr lang="en-US"/>
        </a:p>
      </dgm:t>
    </dgm:pt>
    <dgm:pt modelId="{F0BBB318-D2C7-4D62-837F-BEF023E0903B}" type="sibTrans" cxnId="{C65C12A6-63C0-48CC-9651-A32295EB2B1A}">
      <dgm:prSet/>
      <dgm:spPr/>
      <dgm:t>
        <a:bodyPr/>
        <a:lstStyle/>
        <a:p>
          <a:endParaRPr lang="en-US"/>
        </a:p>
      </dgm:t>
    </dgm:pt>
    <dgm:pt modelId="{37D251B7-D1DD-497E-A5B4-0011A878A0D6}">
      <dgm:prSet phldrT="[نص]"/>
      <dgm:spPr/>
      <dgm:t>
        <a:bodyPr/>
        <a:lstStyle/>
        <a:p>
          <a:pPr algn="r" rtl="1"/>
          <a:r>
            <a:rPr lang="en-US" dirty="0"/>
            <a:t>30-20</a:t>
          </a:r>
          <a:r>
            <a:rPr lang="ar-SY" dirty="0"/>
            <a:t>% دهون.</a:t>
          </a:r>
          <a:endParaRPr lang="en-US" dirty="0"/>
        </a:p>
      </dgm:t>
    </dgm:pt>
    <dgm:pt modelId="{F1ACE72E-FC23-424E-9958-8CD6D9E687BE}" type="parTrans" cxnId="{63245572-B775-4B66-BD88-FD9E567F76CE}">
      <dgm:prSet/>
      <dgm:spPr/>
      <dgm:t>
        <a:bodyPr/>
        <a:lstStyle/>
        <a:p>
          <a:endParaRPr lang="en-US"/>
        </a:p>
      </dgm:t>
    </dgm:pt>
    <dgm:pt modelId="{6A1C89BD-B6C9-489E-881A-69114015363C}" type="sibTrans" cxnId="{63245572-B775-4B66-BD88-FD9E567F76CE}">
      <dgm:prSet/>
      <dgm:spPr/>
      <dgm:t>
        <a:bodyPr/>
        <a:lstStyle/>
        <a:p>
          <a:endParaRPr lang="en-US"/>
        </a:p>
      </dgm:t>
    </dgm:pt>
    <dgm:pt modelId="{B91B826C-AB49-4557-A1DA-5C45B0559661}">
      <dgm:prSet phldrT="[نص]"/>
      <dgm:spPr/>
      <dgm:t>
        <a:bodyPr/>
        <a:lstStyle/>
        <a:p>
          <a:pPr algn="r" rtl="1"/>
          <a:r>
            <a:rPr lang="en-US" dirty="0"/>
            <a:t>60-55</a:t>
          </a:r>
          <a:r>
            <a:rPr lang="ar-SY" dirty="0"/>
            <a:t>%كربوهيدرات</a:t>
          </a:r>
          <a:endParaRPr lang="en-US" dirty="0"/>
        </a:p>
      </dgm:t>
    </dgm:pt>
    <dgm:pt modelId="{93499E80-7CA3-4A2A-AC37-BED9D881B1C8}" type="parTrans" cxnId="{DEB8E97A-3FDB-445D-8570-4CFB1C43B77C}">
      <dgm:prSet/>
      <dgm:spPr/>
      <dgm:t>
        <a:bodyPr/>
        <a:lstStyle/>
        <a:p>
          <a:endParaRPr lang="en-US"/>
        </a:p>
      </dgm:t>
    </dgm:pt>
    <dgm:pt modelId="{D5FFFE50-1891-460E-B34F-7BE73763FAEE}" type="sibTrans" cxnId="{DEB8E97A-3FDB-445D-8570-4CFB1C43B77C}">
      <dgm:prSet/>
      <dgm:spPr/>
      <dgm:t>
        <a:bodyPr/>
        <a:lstStyle/>
        <a:p>
          <a:endParaRPr lang="en-US"/>
        </a:p>
      </dgm:t>
    </dgm:pt>
    <dgm:pt modelId="{4664F22B-3DB7-41E4-B0B6-CF426BD30185}">
      <dgm:prSet phldrT="[نص]"/>
      <dgm:spPr/>
      <dgm:t>
        <a:bodyPr/>
        <a:lstStyle/>
        <a:p>
          <a:pPr algn="r" rtl="1"/>
          <a:r>
            <a:rPr lang="en-US" dirty="0"/>
            <a:t>20-15</a:t>
          </a:r>
          <a:r>
            <a:rPr lang="ar-SY" dirty="0"/>
            <a:t>% بروتين.</a:t>
          </a:r>
          <a:endParaRPr lang="en-US" dirty="0"/>
        </a:p>
      </dgm:t>
    </dgm:pt>
    <dgm:pt modelId="{036FDC99-3B9B-4170-8823-31BF78F38C0D}" type="parTrans" cxnId="{813F54FF-190E-4FF0-81E1-0A34704863B8}">
      <dgm:prSet/>
      <dgm:spPr/>
      <dgm:t>
        <a:bodyPr/>
        <a:lstStyle/>
        <a:p>
          <a:endParaRPr lang="en-US"/>
        </a:p>
      </dgm:t>
    </dgm:pt>
    <dgm:pt modelId="{91E2326F-3881-40D5-A3C5-F9DA88FF1424}" type="sibTrans" cxnId="{813F54FF-190E-4FF0-81E1-0A34704863B8}">
      <dgm:prSet/>
      <dgm:spPr/>
      <dgm:t>
        <a:bodyPr/>
        <a:lstStyle/>
        <a:p>
          <a:endParaRPr lang="en-US"/>
        </a:p>
      </dgm:t>
    </dgm:pt>
    <dgm:pt modelId="{00CA1DEE-08E5-4AFD-8A15-FBD8F4FE511C}" type="pres">
      <dgm:prSet presAssocID="{3321A2FF-E89B-4EC1-A6DC-190FD1C7B982}" presName="Name0" presStyleCnt="0">
        <dgm:presLayoutVars>
          <dgm:dir/>
          <dgm:animLvl val="lvl"/>
          <dgm:resizeHandles val="exact"/>
        </dgm:presLayoutVars>
      </dgm:prSet>
      <dgm:spPr/>
    </dgm:pt>
    <dgm:pt modelId="{B5E0D972-F964-43E6-8DAA-71AF088E9ED2}" type="pres">
      <dgm:prSet presAssocID="{ED0451F9-8BCD-46F6-8EFF-4643BFDBC1FC}" presName="composite" presStyleCnt="0"/>
      <dgm:spPr/>
    </dgm:pt>
    <dgm:pt modelId="{0E21ABC9-3E39-4682-94F0-2B2FC81926A3}" type="pres">
      <dgm:prSet presAssocID="{ED0451F9-8BCD-46F6-8EFF-4643BFDBC1F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5CA5CC8-56C5-4867-A6E2-445D724C0634}" type="pres">
      <dgm:prSet presAssocID="{ED0451F9-8BCD-46F6-8EFF-4643BFDBC1FC}" presName="desTx" presStyleLbl="alignAccFollowNode1" presStyleIdx="0" presStyleCnt="3">
        <dgm:presLayoutVars>
          <dgm:bulletEnabled val="1"/>
        </dgm:presLayoutVars>
      </dgm:prSet>
      <dgm:spPr/>
    </dgm:pt>
    <dgm:pt modelId="{A5F7C8EF-03D6-43A2-89BE-C38400BF902A}" type="pres">
      <dgm:prSet presAssocID="{251E2A22-1493-4846-A0E7-0B798735D3ED}" presName="space" presStyleCnt="0"/>
      <dgm:spPr/>
    </dgm:pt>
    <dgm:pt modelId="{B9EAD2E8-52DF-4FAE-9B1A-014A0B7B5105}" type="pres">
      <dgm:prSet presAssocID="{403AE031-7EDF-4979-A260-B5F0D9C9C5A0}" presName="composite" presStyleCnt="0"/>
      <dgm:spPr/>
    </dgm:pt>
    <dgm:pt modelId="{F7AFD87D-3EE6-409F-899D-0815563DBBB4}" type="pres">
      <dgm:prSet presAssocID="{403AE031-7EDF-4979-A260-B5F0D9C9C5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E5A58B-BD66-4173-A78F-3AEA284EDE27}" type="pres">
      <dgm:prSet presAssocID="{403AE031-7EDF-4979-A260-B5F0D9C9C5A0}" presName="desTx" presStyleLbl="alignAccFollowNode1" presStyleIdx="1" presStyleCnt="3">
        <dgm:presLayoutVars>
          <dgm:bulletEnabled val="1"/>
        </dgm:presLayoutVars>
      </dgm:prSet>
      <dgm:spPr/>
    </dgm:pt>
    <dgm:pt modelId="{780A82DF-BCA2-4FE6-91CB-99A7B74DF863}" type="pres">
      <dgm:prSet presAssocID="{9FDC45BA-A87F-42DD-BE64-52AC574E541F}" presName="space" presStyleCnt="0"/>
      <dgm:spPr/>
    </dgm:pt>
    <dgm:pt modelId="{BB7E25E9-2B79-418A-A77B-51FEDD506C37}" type="pres">
      <dgm:prSet presAssocID="{DC594568-3CA9-43A8-A2AE-99B59C435E72}" presName="composite" presStyleCnt="0"/>
      <dgm:spPr/>
    </dgm:pt>
    <dgm:pt modelId="{66F93AC3-0EEE-43D0-978A-47B92DD8DEDB}" type="pres">
      <dgm:prSet presAssocID="{DC594568-3CA9-43A8-A2AE-99B59C435E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E4C2CC7-B896-4E63-A3FD-F3753247B50B}" type="pres">
      <dgm:prSet presAssocID="{DC594568-3CA9-43A8-A2AE-99B59C435E7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806F60F-97D0-421B-B4A6-5BA9E9D56AD7}" srcId="{3321A2FF-E89B-4EC1-A6DC-190FD1C7B982}" destId="{ED0451F9-8BCD-46F6-8EFF-4643BFDBC1FC}" srcOrd="0" destOrd="0" parTransId="{7DFF64C6-97F1-4928-BDEA-4D581C73F201}" sibTransId="{251E2A22-1493-4846-A0E7-0B798735D3ED}"/>
    <dgm:cxn modelId="{686D8B10-277B-4A1E-B5F9-1C591814A441}" type="presOf" srcId="{37D251B7-D1DD-497E-A5B4-0011A878A0D6}" destId="{EE4C2CC7-B896-4E63-A3FD-F3753247B50B}" srcOrd="0" destOrd="0" presId="urn:microsoft.com/office/officeart/2005/8/layout/hList1"/>
    <dgm:cxn modelId="{F6F7501A-3A1C-4E3F-9105-65D3B9D8B068}" type="presOf" srcId="{ED0451F9-8BCD-46F6-8EFF-4643BFDBC1FC}" destId="{0E21ABC9-3E39-4682-94F0-2B2FC81926A3}" srcOrd="0" destOrd="0" presId="urn:microsoft.com/office/officeart/2005/8/layout/hList1"/>
    <dgm:cxn modelId="{270AA725-71B1-42C4-8DFA-D63C7E09AB4A}" srcId="{ED0451F9-8BCD-46F6-8EFF-4643BFDBC1FC}" destId="{1AA51472-A9B1-43CE-9178-E7697CB90609}" srcOrd="0" destOrd="0" parTransId="{502F7DE8-8628-466E-8EE9-D141F1CBC5B2}" sibTransId="{EC4A6C50-384A-4725-A259-22361C5C1556}"/>
    <dgm:cxn modelId="{68CA603A-BB15-4A22-AE01-846B71F0C7C6}" type="presOf" srcId="{4664F22B-3DB7-41E4-B0B6-CF426BD30185}" destId="{EE4C2CC7-B896-4E63-A3FD-F3753247B50B}" srcOrd="0" destOrd="2" presId="urn:microsoft.com/office/officeart/2005/8/layout/hList1"/>
    <dgm:cxn modelId="{7E5D8F44-A48E-4AEF-BE9B-3FBE09683C8F}" type="presOf" srcId="{B91B826C-AB49-4557-A1DA-5C45B0559661}" destId="{EE4C2CC7-B896-4E63-A3FD-F3753247B50B}" srcOrd="0" destOrd="1" presId="urn:microsoft.com/office/officeart/2005/8/layout/hList1"/>
    <dgm:cxn modelId="{D9D7B346-0E67-44CB-8AD9-761DEE1CE2B9}" type="presOf" srcId="{5AB94D2E-8438-4409-AD18-846B18688496}" destId="{20E5A58B-BD66-4173-A78F-3AEA284EDE27}" srcOrd="0" destOrd="0" presId="urn:microsoft.com/office/officeart/2005/8/layout/hList1"/>
    <dgm:cxn modelId="{02EA1347-CA77-4293-A8CE-330D43854CBD}" srcId="{403AE031-7EDF-4979-A260-B5F0D9C9C5A0}" destId="{5AB94D2E-8438-4409-AD18-846B18688496}" srcOrd="0" destOrd="0" parTransId="{419703F8-02E0-4079-9173-8F9A8A71B8AA}" sibTransId="{869D29AC-A77B-49D2-B478-F3628F1111B7}"/>
    <dgm:cxn modelId="{8D2E4C6F-34C7-40B4-89B7-1E6D00ADF0A5}" type="presOf" srcId="{1AA51472-A9B1-43CE-9178-E7697CB90609}" destId="{75CA5CC8-56C5-4867-A6E2-445D724C0634}" srcOrd="0" destOrd="0" presId="urn:microsoft.com/office/officeart/2005/8/layout/hList1"/>
    <dgm:cxn modelId="{63245572-B775-4B66-BD88-FD9E567F76CE}" srcId="{DC594568-3CA9-43A8-A2AE-99B59C435E72}" destId="{37D251B7-D1DD-497E-A5B4-0011A878A0D6}" srcOrd="0" destOrd="0" parTransId="{F1ACE72E-FC23-424E-9958-8CD6D9E687BE}" sibTransId="{6A1C89BD-B6C9-489E-881A-69114015363C}"/>
    <dgm:cxn modelId="{5316BF73-404C-4F7E-967C-CEE480795378}" type="presOf" srcId="{3321A2FF-E89B-4EC1-A6DC-190FD1C7B982}" destId="{00CA1DEE-08E5-4AFD-8A15-FBD8F4FE511C}" srcOrd="0" destOrd="0" presId="urn:microsoft.com/office/officeart/2005/8/layout/hList1"/>
    <dgm:cxn modelId="{DEB8E97A-3FDB-445D-8570-4CFB1C43B77C}" srcId="{DC594568-3CA9-43A8-A2AE-99B59C435E72}" destId="{B91B826C-AB49-4557-A1DA-5C45B0559661}" srcOrd="1" destOrd="0" parTransId="{93499E80-7CA3-4A2A-AC37-BED9D881B1C8}" sibTransId="{D5FFFE50-1891-460E-B34F-7BE73763FAEE}"/>
    <dgm:cxn modelId="{FAACB27E-DDDA-4776-9A12-4C5A096DB7CB}" type="presOf" srcId="{403AE031-7EDF-4979-A260-B5F0D9C9C5A0}" destId="{F7AFD87D-3EE6-409F-899D-0815563DBBB4}" srcOrd="0" destOrd="0" presId="urn:microsoft.com/office/officeart/2005/8/layout/hList1"/>
    <dgm:cxn modelId="{C65C12A6-63C0-48CC-9651-A32295EB2B1A}" srcId="{3321A2FF-E89B-4EC1-A6DC-190FD1C7B982}" destId="{DC594568-3CA9-43A8-A2AE-99B59C435E72}" srcOrd="2" destOrd="0" parTransId="{58B8F912-79B9-4DF2-9C78-174E40BD50F8}" sibTransId="{F0BBB318-D2C7-4D62-837F-BEF023E0903B}"/>
    <dgm:cxn modelId="{336624B7-4408-4C2E-A959-8FC26BCCCFF0}" type="presOf" srcId="{DC594568-3CA9-43A8-A2AE-99B59C435E72}" destId="{66F93AC3-0EEE-43D0-978A-47B92DD8DEDB}" srcOrd="0" destOrd="0" presId="urn:microsoft.com/office/officeart/2005/8/layout/hList1"/>
    <dgm:cxn modelId="{919A1FC2-5F71-43A3-954F-038FAFB5BF8A}" srcId="{3321A2FF-E89B-4EC1-A6DC-190FD1C7B982}" destId="{403AE031-7EDF-4979-A260-B5F0D9C9C5A0}" srcOrd="1" destOrd="0" parTransId="{57F275BB-CB56-4556-AC17-7A8DC64C6E9C}" sibTransId="{9FDC45BA-A87F-42DD-BE64-52AC574E541F}"/>
    <dgm:cxn modelId="{813F54FF-190E-4FF0-81E1-0A34704863B8}" srcId="{DC594568-3CA9-43A8-A2AE-99B59C435E72}" destId="{4664F22B-3DB7-41E4-B0B6-CF426BD30185}" srcOrd="2" destOrd="0" parTransId="{036FDC99-3B9B-4170-8823-31BF78F38C0D}" sibTransId="{91E2326F-3881-40D5-A3C5-F9DA88FF1424}"/>
    <dgm:cxn modelId="{A41B08E3-F095-4D3B-8427-8C0AE156BF3E}" type="presParOf" srcId="{00CA1DEE-08E5-4AFD-8A15-FBD8F4FE511C}" destId="{B5E0D972-F964-43E6-8DAA-71AF088E9ED2}" srcOrd="0" destOrd="0" presId="urn:microsoft.com/office/officeart/2005/8/layout/hList1"/>
    <dgm:cxn modelId="{FFB331AC-4554-42E6-ACF0-786B4A31FE7F}" type="presParOf" srcId="{B5E0D972-F964-43E6-8DAA-71AF088E9ED2}" destId="{0E21ABC9-3E39-4682-94F0-2B2FC81926A3}" srcOrd="0" destOrd="0" presId="urn:microsoft.com/office/officeart/2005/8/layout/hList1"/>
    <dgm:cxn modelId="{AA71C9D2-2ACE-41FC-BAF2-15F332FB41CB}" type="presParOf" srcId="{B5E0D972-F964-43E6-8DAA-71AF088E9ED2}" destId="{75CA5CC8-56C5-4867-A6E2-445D724C0634}" srcOrd="1" destOrd="0" presId="urn:microsoft.com/office/officeart/2005/8/layout/hList1"/>
    <dgm:cxn modelId="{57FB8DE7-EB44-4B85-8063-2315753B4009}" type="presParOf" srcId="{00CA1DEE-08E5-4AFD-8A15-FBD8F4FE511C}" destId="{A5F7C8EF-03D6-43A2-89BE-C38400BF902A}" srcOrd="1" destOrd="0" presId="urn:microsoft.com/office/officeart/2005/8/layout/hList1"/>
    <dgm:cxn modelId="{4A58A62E-BC56-42AF-B6B4-EC44F3108067}" type="presParOf" srcId="{00CA1DEE-08E5-4AFD-8A15-FBD8F4FE511C}" destId="{B9EAD2E8-52DF-4FAE-9B1A-014A0B7B5105}" srcOrd="2" destOrd="0" presId="urn:microsoft.com/office/officeart/2005/8/layout/hList1"/>
    <dgm:cxn modelId="{DB5AADD5-C7CF-49D6-93C7-3E283EE0E581}" type="presParOf" srcId="{B9EAD2E8-52DF-4FAE-9B1A-014A0B7B5105}" destId="{F7AFD87D-3EE6-409F-899D-0815563DBBB4}" srcOrd="0" destOrd="0" presId="urn:microsoft.com/office/officeart/2005/8/layout/hList1"/>
    <dgm:cxn modelId="{5B6ABF4F-6BC0-4C85-9968-32921E4D7C78}" type="presParOf" srcId="{B9EAD2E8-52DF-4FAE-9B1A-014A0B7B5105}" destId="{20E5A58B-BD66-4173-A78F-3AEA284EDE27}" srcOrd="1" destOrd="0" presId="urn:microsoft.com/office/officeart/2005/8/layout/hList1"/>
    <dgm:cxn modelId="{412A97AB-A33E-495B-8F21-0229E08E60DC}" type="presParOf" srcId="{00CA1DEE-08E5-4AFD-8A15-FBD8F4FE511C}" destId="{780A82DF-BCA2-4FE6-91CB-99A7B74DF863}" srcOrd="3" destOrd="0" presId="urn:microsoft.com/office/officeart/2005/8/layout/hList1"/>
    <dgm:cxn modelId="{923E1F56-8AE4-46A9-A864-393E4C49D068}" type="presParOf" srcId="{00CA1DEE-08E5-4AFD-8A15-FBD8F4FE511C}" destId="{BB7E25E9-2B79-418A-A77B-51FEDD506C37}" srcOrd="4" destOrd="0" presId="urn:microsoft.com/office/officeart/2005/8/layout/hList1"/>
    <dgm:cxn modelId="{3BE32B21-0F00-4FBB-8617-B23B2E978B4E}" type="presParOf" srcId="{BB7E25E9-2B79-418A-A77B-51FEDD506C37}" destId="{66F93AC3-0EEE-43D0-978A-47B92DD8DEDB}" srcOrd="0" destOrd="0" presId="urn:microsoft.com/office/officeart/2005/8/layout/hList1"/>
    <dgm:cxn modelId="{A5FB8FA2-60B7-4D93-A9DD-EAE0C409EC42}" type="presParOf" srcId="{BB7E25E9-2B79-418A-A77B-51FEDD506C37}" destId="{EE4C2CC7-B896-4E63-A3FD-F3753247B5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BCBCD0-2325-45C3-ACD9-8F3F20AD3669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7AE2F8-4DCD-40B1-B4AB-D6BF6A729108}">
      <dgm:prSet phldrT="[نص]"/>
      <dgm:spPr/>
      <dgm:t>
        <a:bodyPr/>
        <a:lstStyle/>
        <a:p>
          <a:r>
            <a:rPr lang="ar-SY" dirty="0"/>
            <a:t>ثلاث مرات أو أكثر في الأسبوع</a:t>
          </a:r>
          <a:endParaRPr lang="en-US" dirty="0"/>
        </a:p>
      </dgm:t>
    </dgm:pt>
    <dgm:pt modelId="{D944511C-A734-4A1D-B0C5-60F7CD069A0B}" type="parTrans" cxnId="{5AE116B9-0D48-444F-B3EF-D7466CAF4090}">
      <dgm:prSet/>
      <dgm:spPr/>
      <dgm:t>
        <a:bodyPr/>
        <a:lstStyle/>
        <a:p>
          <a:endParaRPr lang="en-US"/>
        </a:p>
      </dgm:t>
    </dgm:pt>
    <dgm:pt modelId="{75640895-D110-46F2-93D6-648919513FE2}" type="sibTrans" cxnId="{5AE116B9-0D48-444F-B3EF-D7466CAF4090}">
      <dgm:prSet/>
      <dgm:spPr/>
      <dgm:t>
        <a:bodyPr/>
        <a:lstStyle/>
        <a:p>
          <a:endParaRPr lang="en-US"/>
        </a:p>
      </dgm:t>
    </dgm:pt>
    <dgm:pt modelId="{4C037352-F657-4766-829D-0B7A0F96CB73}">
      <dgm:prSet phldrT="[نص]"/>
      <dgm:spPr/>
      <dgm:t>
        <a:bodyPr/>
        <a:lstStyle/>
        <a:p>
          <a:pPr algn="ctr"/>
          <a:r>
            <a:rPr lang="ar-SY" dirty="0"/>
            <a:t> </a:t>
          </a:r>
          <a:r>
            <a:rPr lang="en-US" dirty="0"/>
            <a:t>60-20</a:t>
          </a:r>
          <a:endParaRPr lang="ar-SY" dirty="0"/>
        </a:p>
        <a:p>
          <a:pPr algn="ctr"/>
          <a:r>
            <a:rPr lang="ar-SY" baseline="0" dirty="0"/>
            <a:t>دقيقة</a:t>
          </a:r>
          <a:r>
            <a:rPr lang="en-US" baseline="0" dirty="0"/>
            <a:t> </a:t>
          </a:r>
          <a:endParaRPr lang="en-US" dirty="0"/>
        </a:p>
      </dgm:t>
    </dgm:pt>
    <dgm:pt modelId="{90B0807F-0DB6-48CB-BB3B-50A76060C66C}" type="parTrans" cxnId="{BA6E245D-D15B-4C06-812F-55B516C3E109}">
      <dgm:prSet/>
      <dgm:spPr/>
      <dgm:t>
        <a:bodyPr/>
        <a:lstStyle/>
        <a:p>
          <a:endParaRPr lang="en-US"/>
        </a:p>
      </dgm:t>
    </dgm:pt>
    <dgm:pt modelId="{A7BEC902-B24F-40DF-A1B3-C05AABF699E1}" type="sibTrans" cxnId="{BA6E245D-D15B-4C06-812F-55B516C3E109}">
      <dgm:prSet/>
      <dgm:spPr/>
      <dgm:t>
        <a:bodyPr/>
        <a:lstStyle/>
        <a:p>
          <a:endParaRPr lang="en-US"/>
        </a:p>
      </dgm:t>
    </dgm:pt>
    <dgm:pt modelId="{A38D76F7-9AD4-4D3F-8BB6-287D89FA6406}">
      <dgm:prSet phldrT="[نص]"/>
      <dgm:spPr/>
      <dgm:t>
        <a:bodyPr/>
        <a:lstStyle/>
        <a:p>
          <a:r>
            <a:rPr lang="ar-SY" dirty="0"/>
            <a:t>تمارين  شدة متوسطة</a:t>
          </a:r>
          <a:endParaRPr lang="en-US" dirty="0"/>
        </a:p>
      </dgm:t>
    </dgm:pt>
    <dgm:pt modelId="{4828B18C-3886-4952-8D63-59C1FFAB2493}" type="parTrans" cxnId="{6EAB7127-F6CD-491B-AE36-1BF6DA159F83}">
      <dgm:prSet/>
      <dgm:spPr/>
      <dgm:t>
        <a:bodyPr/>
        <a:lstStyle/>
        <a:p>
          <a:endParaRPr lang="en-US"/>
        </a:p>
      </dgm:t>
    </dgm:pt>
    <dgm:pt modelId="{4F6D4C5E-1A87-42A4-B5FC-DB4B72F5297E}" type="sibTrans" cxnId="{6EAB7127-F6CD-491B-AE36-1BF6DA159F83}">
      <dgm:prSet/>
      <dgm:spPr/>
      <dgm:t>
        <a:bodyPr/>
        <a:lstStyle/>
        <a:p>
          <a:endParaRPr lang="en-US"/>
        </a:p>
      </dgm:t>
    </dgm:pt>
    <dgm:pt modelId="{2CF3CC2F-A0D8-42EA-9015-C79D4B15D16D}" type="pres">
      <dgm:prSet presAssocID="{F6BCBCD0-2325-45C3-ACD9-8F3F20AD3669}" presName="Name0" presStyleCnt="0">
        <dgm:presLayoutVars>
          <dgm:dir/>
          <dgm:resizeHandles val="exact"/>
        </dgm:presLayoutVars>
      </dgm:prSet>
      <dgm:spPr/>
    </dgm:pt>
    <dgm:pt modelId="{7D983536-617F-4E0A-9C65-AFDD8CD6543B}" type="pres">
      <dgm:prSet presAssocID="{297AE2F8-4DCD-40B1-B4AB-D6BF6A729108}" presName="Name5" presStyleLbl="vennNode1" presStyleIdx="0" presStyleCnt="3">
        <dgm:presLayoutVars>
          <dgm:bulletEnabled val="1"/>
        </dgm:presLayoutVars>
      </dgm:prSet>
      <dgm:spPr/>
    </dgm:pt>
    <dgm:pt modelId="{8F0BDF90-FDFC-40E3-9376-49650A394E03}" type="pres">
      <dgm:prSet presAssocID="{75640895-D110-46F2-93D6-648919513FE2}" presName="space" presStyleCnt="0"/>
      <dgm:spPr/>
    </dgm:pt>
    <dgm:pt modelId="{118BCE82-751B-4751-9C49-8CF91B830696}" type="pres">
      <dgm:prSet presAssocID="{4C037352-F657-4766-829D-0B7A0F96CB73}" presName="Name5" presStyleLbl="vennNode1" presStyleIdx="1" presStyleCnt="3">
        <dgm:presLayoutVars>
          <dgm:bulletEnabled val="1"/>
        </dgm:presLayoutVars>
      </dgm:prSet>
      <dgm:spPr/>
    </dgm:pt>
    <dgm:pt modelId="{EE83C085-A424-4EBE-BE5D-6DEE04EB0B1E}" type="pres">
      <dgm:prSet presAssocID="{A7BEC902-B24F-40DF-A1B3-C05AABF699E1}" presName="space" presStyleCnt="0"/>
      <dgm:spPr/>
    </dgm:pt>
    <dgm:pt modelId="{4448DACA-BE25-4E55-9ACD-B70E7BB952F2}" type="pres">
      <dgm:prSet presAssocID="{A38D76F7-9AD4-4D3F-8BB6-287D89FA640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6EAB7127-F6CD-491B-AE36-1BF6DA159F83}" srcId="{F6BCBCD0-2325-45C3-ACD9-8F3F20AD3669}" destId="{A38D76F7-9AD4-4D3F-8BB6-287D89FA6406}" srcOrd="2" destOrd="0" parTransId="{4828B18C-3886-4952-8D63-59C1FFAB2493}" sibTransId="{4F6D4C5E-1A87-42A4-B5FC-DB4B72F5297E}"/>
    <dgm:cxn modelId="{7924BD3C-16BA-4491-9318-084B5CBF7F66}" type="presOf" srcId="{A38D76F7-9AD4-4D3F-8BB6-287D89FA6406}" destId="{4448DACA-BE25-4E55-9ACD-B70E7BB952F2}" srcOrd="0" destOrd="0" presId="urn:microsoft.com/office/officeart/2005/8/layout/venn3"/>
    <dgm:cxn modelId="{BA6E245D-D15B-4C06-812F-55B516C3E109}" srcId="{F6BCBCD0-2325-45C3-ACD9-8F3F20AD3669}" destId="{4C037352-F657-4766-829D-0B7A0F96CB73}" srcOrd="1" destOrd="0" parTransId="{90B0807F-0DB6-48CB-BB3B-50A76060C66C}" sibTransId="{A7BEC902-B24F-40DF-A1B3-C05AABF699E1}"/>
    <dgm:cxn modelId="{7DB7B77F-E4C0-4693-ADB0-1E00C8CFB16E}" type="presOf" srcId="{297AE2F8-4DCD-40B1-B4AB-D6BF6A729108}" destId="{7D983536-617F-4E0A-9C65-AFDD8CD6543B}" srcOrd="0" destOrd="0" presId="urn:microsoft.com/office/officeart/2005/8/layout/venn3"/>
    <dgm:cxn modelId="{5AE116B9-0D48-444F-B3EF-D7466CAF4090}" srcId="{F6BCBCD0-2325-45C3-ACD9-8F3F20AD3669}" destId="{297AE2F8-4DCD-40B1-B4AB-D6BF6A729108}" srcOrd="0" destOrd="0" parTransId="{D944511C-A734-4A1D-B0C5-60F7CD069A0B}" sibTransId="{75640895-D110-46F2-93D6-648919513FE2}"/>
    <dgm:cxn modelId="{3B5343CD-F16D-4763-8B37-71ECADE377B9}" type="presOf" srcId="{4C037352-F657-4766-829D-0B7A0F96CB73}" destId="{118BCE82-751B-4751-9C49-8CF91B830696}" srcOrd="0" destOrd="0" presId="urn:microsoft.com/office/officeart/2005/8/layout/venn3"/>
    <dgm:cxn modelId="{E90F93EB-FD9D-4462-AC3D-C668416A8A43}" type="presOf" srcId="{F6BCBCD0-2325-45C3-ACD9-8F3F20AD3669}" destId="{2CF3CC2F-A0D8-42EA-9015-C79D4B15D16D}" srcOrd="0" destOrd="0" presId="urn:microsoft.com/office/officeart/2005/8/layout/venn3"/>
    <dgm:cxn modelId="{50E9F811-D1FC-46C7-8306-F6E2A33073BD}" type="presParOf" srcId="{2CF3CC2F-A0D8-42EA-9015-C79D4B15D16D}" destId="{7D983536-617F-4E0A-9C65-AFDD8CD6543B}" srcOrd="0" destOrd="0" presId="urn:microsoft.com/office/officeart/2005/8/layout/venn3"/>
    <dgm:cxn modelId="{B2D2BBCF-480A-4D32-899F-2DBAF0BF6AAD}" type="presParOf" srcId="{2CF3CC2F-A0D8-42EA-9015-C79D4B15D16D}" destId="{8F0BDF90-FDFC-40E3-9376-49650A394E03}" srcOrd="1" destOrd="0" presId="urn:microsoft.com/office/officeart/2005/8/layout/venn3"/>
    <dgm:cxn modelId="{C941ABD7-BD09-434A-BAB1-84DF0364FC42}" type="presParOf" srcId="{2CF3CC2F-A0D8-42EA-9015-C79D4B15D16D}" destId="{118BCE82-751B-4751-9C49-8CF91B830696}" srcOrd="2" destOrd="0" presId="urn:microsoft.com/office/officeart/2005/8/layout/venn3"/>
    <dgm:cxn modelId="{35A68DEB-6090-479F-A73F-0360253C11C9}" type="presParOf" srcId="{2CF3CC2F-A0D8-42EA-9015-C79D4B15D16D}" destId="{EE83C085-A424-4EBE-BE5D-6DEE04EB0B1E}" srcOrd="3" destOrd="0" presId="urn:microsoft.com/office/officeart/2005/8/layout/venn3"/>
    <dgm:cxn modelId="{9E562C7E-085B-435F-BC22-BCED3DD22AAB}" type="presParOf" srcId="{2CF3CC2F-A0D8-42EA-9015-C79D4B15D16D}" destId="{4448DACA-BE25-4E55-9ACD-B70E7BB952F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A9D9AD-533A-46ED-8F3B-9EC0FB2FE4B5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5D541F-862B-4921-A47E-98AF64AA967C}">
      <dgm:prSet phldrT="[نص]"/>
      <dgm:spPr/>
      <dgm:t>
        <a:bodyPr/>
        <a:lstStyle/>
        <a:p>
          <a:r>
            <a:rPr lang="en-US" dirty="0"/>
            <a:t>7-4 </a:t>
          </a:r>
          <a:endParaRPr lang="ar-SY" dirty="0"/>
        </a:p>
        <a:p>
          <a:r>
            <a:rPr lang="ar-SY" dirty="0"/>
            <a:t>مرات في الأسبوع</a:t>
          </a:r>
          <a:endParaRPr lang="en-US" dirty="0"/>
        </a:p>
      </dgm:t>
    </dgm:pt>
    <dgm:pt modelId="{690AD4CF-A0DD-4155-A62F-C536C9093E3C}" type="parTrans" cxnId="{B1279FAF-E4E2-4CC3-815D-65F22B7A1B4A}">
      <dgm:prSet/>
      <dgm:spPr/>
      <dgm:t>
        <a:bodyPr/>
        <a:lstStyle/>
        <a:p>
          <a:endParaRPr lang="en-US"/>
        </a:p>
      </dgm:t>
    </dgm:pt>
    <dgm:pt modelId="{608E8A17-6473-43B5-A1D7-2C642DB4FF18}" type="sibTrans" cxnId="{B1279FAF-E4E2-4CC3-815D-65F22B7A1B4A}">
      <dgm:prSet/>
      <dgm:spPr/>
      <dgm:t>
        <a:bodyPr/>
        <a:lstStyle/>
        <a:p>
          <a:endParaRPr lang="en-US"/>
        </a:p>
      </dgm:t>
    </dgm:pt>
    <dgm:pt modelId="{C77DCE8C-353D-4901-8EEB-9BC09237F930}">
      <dgm:prSet phldrT="[نص]"/>
      <dgm:spPr/>
      <dgm:t>
        <a:bodyPr/>
        <a:lstStyle/>
        <a:p>
          <a:r>
            <a:rPr lang="en-US" dirty="0"/>
            <a:t>30-20</a:t>
          </a:r>
        </a:p>
        <a:p>
          <a:r>
            <a:rPr lang="ar-SY" dirty="0"/>
            <a:t>دقيقة</a:t>
          </a:r>
          <a:endParaRPr lang="en-US" dirty="0"/>
        </a:p>
      </dgm:t>
    </dgm:pt>
    <dgm:pt modelId="{27A8EA13-C037-47B7-ABE3-9DD369ACB90E}" type="parTrans" cxnId="{064460B8-B172-4F7A-AFCC-C5F60566D893}">
      <dgm:prSet/>
      <dgm:spPr/>
      <dgm:t>
        <a:bodyPr/>
        <a:lstStyle/>
        <a:p>
          <a:endParaRPr lang="en-US"/>
        </a:p>
      </dgm:t>
    </dgm:pt>
    <dgm:pt modelId="{1F232652-E1C6-4421-AFA4-A0A1821340D3}" type="sibTrans" cxnId="{064460B8-B172-4F7A-AFCC-C5F60566D893}">
      <dgm:prSet/>
      <dgm:spPr/>
      <dgm:t>
        <a:bodyPr/>
        <a:lstStyle/>
        <a:p>
          <a:endParaRPr lang="en-US"/>
        </a:p>
      </dgm:t>
    </dgm:pt>
    <dgm:pt modelId="{39669C4E-3360-4C20-99A8-7265078D5B65}">
      <dgm:prSet phldrT="[نص]"/>
      <dgm:spPr/>
      <dgm:t>
        <a:bodyPr/>
        <a:lstStyle/>
        <a:p>
          <a:r>
            <a:rPr lang="ar-SY" dirty="0"/>
            <a:t>تمارين شدة مرتفعة</a:t>
          </a:r>
          <a:endParaRPr lang="en-US" dirty="0"/>
        </a:p>
      </dgm:t>
    </dgm:pt>
    <dgm:pt modelId="{BA966C35-2130-405A-BDF1-A840083E9D79}" type="parTrans" cxnId="{FC4A3B3B-B786-4155-9D9C-BDA2882DC944}">
      <dgm:prSet/>
      <dgm:spPr/>
      <dgm:t>
        <a:bodyPr/>
        <a:lstStyle/>
        <a:p>
          <a:endParaRPr lang="en-US"/>
        </a:p>
      </dgm:t>
    </dgm:pt>
    <dgm:pt modelId="{56FE6EE8-F91F-430E-A56F-219078F834ED}" type="sibTrans" cxnId="{FC4A3B3B-B786-4155-9D9C-BDA2882DC944}">
      <dgm:prSet/>
      <dgm:spPr/>
      <dgm:t>
        <a:bodyPr/>
        <a:lstStyle/>
        <a:p>
          <a:endParaRPr lang="en-US"/>
        </a:p>
      </dgm:t>
    </dgm:pt>
    <dgm:pt modelId="{439D1827-8EBE-472E-AB48-4583886D3DAC}" type="pres">
      <dgm:prSet presAssocID="{54A9D9AD-533A-46ED-8F3B-9EC0FB2FE4B5}" presName="Name0" presStyleCnt="0">
        <dgm:presLayoutVars>
          <dgm:dir/>
          <dgm:resizeHandles val="exact"/>
        </dgm:presLayoutVars>
      </dgm:prSet>
      <dgm:spPr/>
    </dgm:pt>
    <dgm:pt modelId="{7D250599-223F-45EF-A464-E2A61640BD99}" type="pres">
      <dgm:prSet presAssocID="{645D541F-862B-4921-A47E-98AF64AA967C}" presName="Name5" presStyleLbl="vennNode1" presStyleIdx="0" presStyleCnt="3">
        <dgm:presLayoutVars>
          <dgm:bulletEnabled val="1"/>
        </dgm:presLayoutVars>
      </dgm:prSet>
      <dgm:spPr/>
    </dgm:pt>
    <dgm:pt modelId="{9F8D400E-3470-445B-8379-531A0FBDF8E9}" type="pres">
      <dgm:prSet presAssocID="{608E8A17-6473-43B5-A1D7-2C642DB4FF18}" presName="space" presStyleCnt="0"/>
      <dgm:spPr/>
    </dgm:pt>
    <dgm:pt modelId="{F26A0F48-619F-4C04-AFED-D765B9D9D44A}" type="pres">
      <dgm:prSet presAssocID="{C77DCE8C-353D-4901-8EEB-9BC09237F930}" presName="Name5" presStyleLbl="vennNode1" presStyleIdx="1" presStyleCnt="3">
        <dgm:presLayoutVars>
          <dgm:bulletEnabled val="1"/>
        </dgm:presLayoutVars>
      </dgm:prSet>
      <dgm:spPr/>
    </dgm:pt>
    <dgm:pt modelId="{955D8DB3-9236-46A1-AE9A-043D34B28E38}" type="pres">
      <dgm:prSet presAssocID="{1F232652-E1C6-4421-AFA4-A0A1821340D3}" presName="space" presStyleCnt="0"/>
      <dgm:spPr/>
    </dgm:pt>
    <dgm:pt modelId="{6290300E-77A0-410C-A257-C032DDEE8607}" type="pres">
      <dgm:prSet presAssocID="{39669C4E-3360-4C20-99A8-7265078D5B65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C4A3B3B-B786-4155-9D9C-BDA2882DC944}" srcId="{54A9D9AD-533A-46ED-8F3B-9EC0FB2FE4B5}" destId="{39669C4E-3360-4C20-99A8-7265078D5B65}" srcOrd="2" destOrd="0" parTransId="{BA966C35-2130-405A-BDF1-A840083E9D79}" sibTransId="{56FE6EE8-F91F-430E-A56F-219078F834ED}"/>
    <dgm:cxn modelId="{A5217042-13B6-442C-B782-DF0CEAEEC6B8}" type="presOf" srcId="{C77DCE8C-353D-4901-8EEB-9BC09237F930}" destId="{F26A0F48-619F-4C04-AFED-D765B9D9D44A}" srcOrd="0" destOrd="0" presId="urn:microsoft.com/office/officeart/2005/8/layout/venn3"/>
    <dgm:cxn modelId="{0586159D-8416-4E4F-866E-44C50D2585E2}" type="presOf" srcId="{39669C4E-3360-4C20-99A8-7265078D5B65}" destId="{6290300E-77A0-410C-A257-C032DDEE8607}" srcOrd="0" destOrd="0" presId="urn:microsoft.com/office/officeart/2005/8/layout/venn3"/>
    <dgm:cxn modelId="{B1279FAF-E4E2-4CC3-815D-65F22B7A1B4A}" srcId="{54A9D9AD-533A-46ED-8F3B-9EC0FB2FE4B5}" destId="{645D541F-862B-4921-A47E-98AF64AA967C}" srcOrd="0" destOrd="0" parTransId="{690AD4CF-A0DD-4155-A62F-C536C9093E3C}" sibTransId="{608E8A17-6473-43B5-A1D7-2C642DB4FF18}"/>
    <dgm:cxn modelId="{064460B8-B172-4F7A-AFCC-C5F60566D893}" srcId="{54A9D9AD-533A-46ED-8F3B-9EC0FB2FE4B5}" destId="{C77DCE8C-353D-4901-8EEB-9BC09237F930}" srcOrd="1" destOrd="0" parTransId="{27A8EA13-C037-47B7-ABE3-9DD369ACB90E}" sibTransId="{1F232652-E1C6-4421-AFA4-A0A1821340D3}"/>
    <dgm:cxn modelId="{5F0862EE-4C00-4E28-AE54-ECCD685A6EA5}" type="presOf" srcId="{54A9D9AD-533A-46ED-8F3B-9EC0FB2FE4B5}" destId="{439D1827-8EBE-472E-AB48-4583886D3DAC}" srcOrd="0" destOrd="0" presId="urn:microsoft.com/office/officeart/2005/8/layout/venn3"/>
    <dgm:cxn modelId="{5FDC55F8-916B-43BC-A92C-BEDEB33B6210}" type="presOf" srcId="{645D541F-862B-4921-A47E-98AF64AA967C}" destId="{7D250599-223F-45EF-A464-E2A61640BD99}" srcOrd="0" destOrd="0" presId="urn:microsoft.com/office/officeart/2005/8/layout/venn3"/>
    <dgm:cxn modelId="{61A8C731-4ACA-4A5F-A963-F878E3E327F5}" type="presParOf" srcId="{439D1827-8EBE-472E-AB48-4583886D3DAC}" destId="{7D250599-223F-45EF-A464-E2A61640BD99}" srcOrd="0" destOrd="0" presId="urn:microsoft.com/office/officeart/2005/8/layout/venn3"/>
    <dgm:cxn modelId="{D8088DC9-1817-4B54-BE17-82031DEDFD36}" type="presParOf" srcId="{439D1827-8EBE-472E-AB48-4583886D3DAC}" destId="{9F8D400E-3470-445B-8379-531A0FBDF8E9}" srcOrd="1" destOrd="0" presId="urn:microsoft.com/office/officeart/2005/8/layout/venn3"/>
    <dgm:cxn modelId="{AAB86FF6-7BAB-4334-863E-A5EBA5E76169}" type="presParOf" srcId="{439D1827-8EBE-472E-AB48-4583886D3DAC}" destId="{F26A0F48-619F-4C04-AFED-D765B9D9D44A}" srcOrd="2" destOrd="0" presId="urn:microsoft.com/office/officeart/2005/8/layout/venn3"/>
    <dgm:cxn modelId="{9EEC3546-AD8D-42BF-826C-271FCC4F14BC}" type="presParOf" srcId="{439D1827-8EBE-472E-AB48-4583886D3DAC}" destId="{955D8DB3-9236-46A1-AE9A-043D34B28E38}" srcOrd="3" destOrd="0" presId="urn:microsoft.com/office/officeart/2005/8/layout/venn3"/>
    <dgm:cxn modelId="{F709EFFF-33AF-4B01-9A27-79B746E16D00}" type="presParOf" srcId="{439D1827-8EBE-472E-AB48-4583886D3DAC}" destId="{6290300E-77A0-410C-A257-C032DDEE860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3CCB1D-0CB7-4D24-BA43-E8A68424B7CC}" type="doc">
      <dgm:prSet loTypeId="urn:microsoft.com/office/officeart/2005/8/layout/l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EF9BF7-CF67-45AD-B1C3-BEB06108AADD}">
      <dgm:prSet phldrT="[نص]"/>
      <dgm:spPr/>
      <dgm:t>
        <a:bodyPr/>
        <a:lstStyle/>
        <a:p>
          <a:r>
            <a:rPr lang="ar-SY" dirty="0"/>
            <a:t>مواد تؤثر على الهضم المعدي المعوي:</a:t>
          </a:r>
          <a:endParaRPr lang="en-US" dirty="0"/>
        </a:p>
      </dgm:t>
    </dgm:pt>
    <dgm:pt modelId="{5114738A-4B14-408D-B511-BD287D792677}" type="parTrans" cxnId="{5F902DDC-0BD7-4790-9A86-D532B53FEB8F}">
      <dgm:prSet/>
      <dgm:spPr/>
      <dgm:t>
        <a:bodyPr/>
        <a:lstStyle/>
        <a:p>
          <a:endParaRPr lang="en-US"/>
        </a:p>
      </dgm:t>
    </dgm:pt>
    <dgm:pt modelId="{4A76BB6F-EDB1-47BB-8790-F09AE6FE6ECE}" type="sibTrans" cxnId="{5F902DDC-0BD7-4790-9A86-D532B53FEB8F}">
      <dgm:prSet/>
      <dgm:spPr/>
      <dgm:t>
        <a:bodyPr/>
        <a:lstStyle/>
        <a:p>
          <a:endParaRPr lang="en-US"/>
        </a:p>
      </dgm:t>
    </dgm:pt>
    <dgm:pt modelId="{30A3586D-0D85-4410-8723-38FCC89B85A6}">
      <dgm:prSet phldrT="[نص]"/>
      <dgm:spPr/>
      <dgm:t>
        <a:bodyPr/>
        <a:lstStyle/>
        <a:p>
          <a:r>
            <a:rPr lang="ar-SY" dirty="0" err="1"/>
            <a:t>الأورليستات</a:t>
          </a:r>
          <a:endParaRPr lang="en-US" dirty="0"/>
        </a:p>
      </dgm:t>
    </dgm:pt>
    <dgm:pt modelId="{65777F67-64E6-4F56-98FC-426E2600E38E}" type="parTrans" cxnId="{33073C96-DCD8-4EDD-863E-7AFB158EB90E}">
      <dgm:prSet/>
      <dgm:spPr/>
      <dgm:t>
        <a:bodyPr/>
        <a:lstStyle/>
        <a:p>
          <a:endParaRPr lang="en-US"/>
        </a:p>
      </dgm:t>
    </dgm:pt>
    <dgm:pt modelId="{175AB7E0-0E6F-4CE4-B2CE-B6310C0CEFAF}" type="sibTrans" cxnId="{33073C96-DCD8-4EDD-863E-7AFB158EB90E}">
      <dgm:prSet/>
      <dgm:spPr/>
      <dgm:t>
        <a:bodyPr/>
        <a:lstStyle/>
        <a:p>
          <a:endParaRPr lang="en-US"/>
        </a:p>
      </dgm:t>
    </dgm:pt>
    <dgm:pt modelId="{649695FE-B0B1-4286-8A06-C51F70672557}">
      <dgm:prSet phldrT="[نص]"/>
      <dgm:spPr/>
      <dgm:t>
        <a:bodyPr/>
        <a:lstStyle/>
        <a:p>
          <a:r>
            <a:rPr lang="ar-SY" dirty="0"/>
            <a:t>نقص امتصاص الدهون</a:t>
          </a:r>
          <a:endParaRPr lang="en-US" dirty="0"/>
        </a:p>
      </dgm:t>
    </dgm:pt>
    <dgm:pt modelId="{FCD42006-A54F-439F-9D2F-93CB7E705D93}" type="parTrans" cxnId="{1FEBA489-D7B7-4242-A5B9-7414355BCCDB}">
      <dgm:prSet/>
      <dgm:spPr/>
      <dgm:t>
        <a:bodyPr/>
        <a:lstStyle/>
        <a:p>
          <a:endParaRPr lang="en-US"/>
        </a:p>
      </dgm:t>
    </dgm:pt>
    <dgm:pt modelId="{C283A58A-46E5-46AA-B01D-F1943B675067}" type="sibTrans" cxnId="{1FEBA489-D7B7-4242-A5B9-7414355BCCDB}">
      <dgm:prSet/>
      <dgm:spPr/>
      <dgm:t>
        <a:bodyPr/>
        <a:lstStyle/>
        <a:p>
          <a:endParaRPr lang="en-US"/>
        </a:p>
      </dgm:t>
    </dgm:pt>
    <dgm:pt modelId="{557E27B9-DF37-46D4-9AB5-D7D280993666}">
      <dgm:prSet phldrT="[نص]"/>
      <dgm:spPr/>
      <dgm:t>
        <a:bodyPr/>
        <a:lstStyle/>
        <a:p>
          <a:r>
            <a:rPr lang="ar-SY" dirty="0"/>
            <a:t>مواد تؤثر على الجهاز العصبي المركزي</a:t>
          </a:r>
          <a:endParaRPr lang="en-US" dirty="0"/>
        </a:p>
      </dgm:t>
    </dgm:pt>
    <dgm:pt modelId="{1D5E6734-D2F5-49F0-9AB2-9D074B67D165}" type="parTrans" cxnId="{506123D7-04E6-4C34-AC76-9C089479EE89}">
      <dgm:prSet/>
      <dgm:spPr/>
      <dgm:t>
        <a:bodyPr/>
        <a:lstStyle/>
        <a:p>
          <a:endParaRPr lang="en-US"/>
        </a:p>
      </dgm:t>
    </dgm:pt>
    <dgm:pt modelId="{531AF7A1-0448-448B-9AE9-5AF806E36D8F}" type="sibTrans" cxnId="{506123D7-04E6-4C34-AC76-9C089479EE89}">
      <dgm:prSet/>
      <dgm:spPr/>
      <dgm:t>
        <a:bodyPr/>
        <a:lstStyle/>
        <a:p>
          <a:endParaRPr lang="en-US"/>
        </a:p>
      </dgm:t>
    </dgm:pt>
    <dgm:pt modelId="{B6C1A7BB-AF7E-4BE7-A6B4-4D994E74BA98}">
      <dgm:prSet phldrT="[نص]"/>
      <dgm:spPr/>
      <dgm:t>
        <a:bodyPr/>
        <a:lstStyle/>
        <a:p>
          <a:r>
            <a:rPr lang="ar-SY" dirty="0"/>
            <a:t>السيبو ترامين</a:t>
          </a:r>
          <a:endParaRPr lang="en-US" dirty="0"/>
        </a:p>
      </dgm:t>
    </dgm:pt>
    <dgm:pt modelId="{29B54254-C0D7-4044-800F-B92D4FF3E17D}" type="parTrans" cxnId="{84ECE421-BBE3-40DB-80CD-270C6D5450BB}">
      <dgm:prSet/>
      <dgm:spPr/>
      <dgm:t>
        <a:bodyPr/>
        <a:lstStyle/>
        <a:p>
          <a:endParaRPr lang="en-US"/>
        </a:p>
      </dgm:t>
    </dgm:pt>
    <dgm:pt modelId="{0663CF29-A369-45D6-A1C4-BD2D047CE31E}" type="sibTrans" cxnId="{84ECE421-BBE3-40DB-80CD-270C6D5450BB}">
      <dgm:prSet/>
      <dgm:spPr/>
      <dgm:t>
        <a:bodyPr/>
        <a:lstStyle/>
        <a:p>
          <a:endParaRPr lang="en-US"/>
        </a:p>
      </dgm:t>
    </dgm:pt>
    <dgm:pt modelId="{E4E744FD-C8D1-43E7-98CB-D75896AB4DDC}">
      <dgm:prSet phldrT="[نص]"/>
      <dgm:spPr/>
      <dgm:t>
        <a:bodyPr/>
        <a:lstStyle/>
        <a:p>
          <a:r>
            <a:rPr lang="ar-SY" dirty="0"/>
            <a:t>تسبب الإحساس بالشبع</a:t>
          </a:r>
          <a:endParaRPr lang="en-US" dirty="0"/>
        </a:p>
      </dgm:t>
    </dgm:pt>
    <dgm:pt modelId="{014E310F-BCCC-4524-B940-9F7898874E88}" type="parTrans" cxnId="{FDE919D9-8A3B-4178-A504-9848FC2D97DE}">
      <dgm:prSet/>
      <dgm:spPr/>
      <dgm:t>
        <a:bodyPr/>
        <a:lstStyle/>
        <a:p>
          <a:endParaRPr lang="en-US"/>
        </a:p>
      </dgm:t>
    </dgm:pt>
    <dgm:pt modelId="{A1C6AD06-9858-4132-A645-1F31975DE711}" type="sibTrans" cxnId="{FDE919D9-8A3B-4178-A504-9848FC2D97DE}">
      <dgm:prSet/>
      <dgm:spPr/>
      <dgm:t>
        <a:bodyPr/>
        <a:lstStyle/>
        <a:p>
          <a:endParaRPr lang="en-US"/>
        </a:p>
      </dgm:t>
    </dgm:pt>
    <dgm:pt modelId="{B299CD15-F715-4790-8427-DA845C9AC48C}" type="pres">
      <dgm:prSet presAssocID="{753CCB1D-0CB7-4D24-BA43-E8A68424B7CC}" presName="Name0" presStyleCnt="0">
        <dgm:presLayoutVars>
          <dgm:dir/>
          <dgm:animLvl val="lvl"/>
          <dgm:resizeHandles val="exact"/>
        </dgm:presLayoutVars>
      </dgm:prSet>
      <dgm:spPr/>
    </dgm:pt>
    <dgm:pt modelId="{CBDBF09E-6A57-4A18-8588-E5937E186085}" type="pres">
      <dgm:prSet presAssocID="{F0EF9BF7-CF67-45AD-B1C3-BEB06108AADD}" presName="vertFlow" presStyleCnt="0"/>
      <dgm:spPr/>
    </dgm:pt>
    <dgm:pt modelId="{2F452DB5-AED0-443C-8A00-C732EE39180F}" type="pres">
      <dgm:prSet presAssocID="{F0EF9BF7-CF67-45AD-B1C3-BEB06108AADD}" presName="header" presStyleLbl="node1" presStyleIdx="0" presStyleCnt="2"/>
      <dgm:spPr/>
    </dgm:pt>
    <dgm:pt modelId="{0DCD50C5-2D7C-4D1E-8FAF-662A5623CEB8}" type="pres">
      <dgm:prSet presAssocID="{65777F67-64E6-4F56-98FC-426E2600E38E}" presName="parTrans" presStyleLbl="sibTrans2D1" presStyleIdx="0" presStyleCnt="4"/>
      <dgm:spPr/>
    </dgm:pt>
    <dgm:pt modelId="{CD3569C7-59B0-4B96-A82B-E1DA73DC5CF8}" type="pres">
      <dgm:prSet presAssocID="{30A3586D-0D85-4410-8723-38FCC89B85A6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35B702C0-455A-437D-B90E-479DA4A2B7FC}" type="pres">
      <dgm:prSet presAssocID="{175AB7E0-0E6F-4CE4-B2CE-B6310C0CEFAF}" presName="sibTrans" presStyleLbl="sibTrans2D1" presStyleIdx="1" presStyleCnt="4"/>
      <dgm:spPr/>
    </dgm:pt>
    <dgm:pt modelId="{94530233-1F8C-4F88-891F-95B84C7841A5}" type="pres">
      <dgm:prSet presAssocID="{649695FE-B0B1-4286-8A06-C51F70672557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8A821463-B46B-4122-BCF4-9F5AF6A03753}" type="pres">
      <dgm:prSet presAssocID="{F0EF9BF7-CF67-45AD-B1C3-BEB06108AADD}" presName="hSp" presStyleCnt="0"/>
      <dgm:spPr/>
    </dgm:pt>
    <dgm:pt modelId="{A100BF8A-6397-4112-BB09-31AFD2E864B4}" type="pres">
      <dgm:prSet presAssocID="{557E27B9-DF37-46D4-9AB5-D7D280993666}" presName="vertFlow" presStyleCnt="0"/>
      <dgm:spPr/>
    </dgm:pt>
    <dgm:pt modelId="{B78608DC-394E-4161-BC08-918BE1F56696}" type="pres">
      <dgm:prSet presAssocID="{557E27B9-DF37-46D4-9AB5-D7D280993666}" presName="header" presStyleLbl="node1" presStyleIdx="1" presStyleCnt="2"/>
      <dgm:spPr/>
    </dgm:pt>
    <dgm:pt modelId="{35B653C3-72F1-4F19-B18B-C6801D31C895}" type="pres">
      <dgm:prSet presAssocID="{29B54254-C0D7-4044-800F-B92D4FF3E17D}" presName="parTrans" presStyleLbl="sibTrans2D1" presStyleIdx="2" presStyleCnt="4"/>
      <dgm:spPr/>
    </dgm:pt>
    <dgm:pt modelId="{24101287-7586-4CC7-A7E3-1B821BB47B19}" type="pres">
      <dgm:prSet presAssocID="{B6C1A7BB-AF7E-4BE7-A6B4-4D994E74BA98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11287852-AEC7-4F38-B5BC-64B40C7E2BBE}" type="pres">
      <dgm:prSet presAssocID="{0663CF29-A369-45D6-A1C4-BD2D047CE31E}" presName="sibTrans" presStyleLbl="sibTrans2D1" presStyleIdx="3" presStyleCnt="4"/>
      <dgm:spPr/>
    </dgm:pt>
    <dgm:pt modelId="{B9D14ECB-8E9B-452C-8900-E78A4E511967}" type="pres">
      <dgm:prSet presAssocID="{E4E744FD-C8D1-43E7-98CB-D75896AB4DDC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84ECE421-BBE3-40DB-80CD-270C6D5450BB}" srcId="{557E27B9-DF37-46D4-9AB5-D7D280993666}" destId="{B6C1A7BB-AF7E-4BE7-A6B4-4D994E74BA98}" srcOrd="0" destOrd="0" parTransId="{29B54254-C0D7-4044-800F-B92D4FF3E17D}" sibTransId="{0663CF29-A369-45D6-A1C4-BD2D047CE31E}"/>
    <dgm:cxn modelId="{4EE20B2A-695A-4E09-867A-8AAA22B98644}" type="presOf" srcId="{557E27B9-DF37-46D4-9AB5-D7D280993666}" destId="{B78608DC-394E-4161-BC08-918BE1F56696}" srcOrd="0" destOrd="0" presId="urn:microsoft.com/office/officeart/2005/8/layout/lProcess1"/>
    <dgm:cxn modelId="{1BA7F463-771D-4DD8-821D-54220CD73657}" type="presOf" srcId="{F0EF9BF7-CF67-45AD-B1C3-BEB06108AADD}" destId="{2F452DB5-AED0-443C-8A00-C732EE39180F}" srcOrd="0" destOrd="0" presId="urn:microsoft.com/office/officeart/2005/8/layout/lProcess1"/>
    <dgm:cxn modelId="{3602D44D-B84E-4825-A709-6514290EC010}" type="presOf" srcId="{65777F67-64E6-4F56-98FC-426E2600E38E}" destId="{0DCD50C5-2D7C-4D1E-8FAF-662A5623CEB8}" srcOrd="0" destOrd="0" presId="urn:microsoft.com/office/officeart/2005/8/layout/lProcess1"/>
    <dgm:cxn modelId="{8F458252-BC81-4A9C-AC1C-1F07CA371B20}" type="presOf" srcId="{649695FE-B0B1-4286-8A06-C51F70672557}" destId="{94530233-1F8C-4F88-891F-95B84C7841A5}" srcOrd="0" destOrd="0" presId="urn:microsoft.com/office/officeart/2005/8/layout/lProcess1"/>
    <dgm:cxn modelId="{52195488-A374-4FDD-A5AE-B97113CF7144}" type="presOf" srcId="{29B54254-C0D7-4044-800F-B92D4FF3E17D}" destId="{35B653C3-72F1-4F19-B18B-C6801D31C895}" srcOrd="0" destOrd="0" presId="urn:microsoft.com/office/officeart/2005/8/layout/lProcess1"/>
    <dgm:cxn modelId="{1FEBA489-D7B7-4242-A5B9-7414355BCCDB}" srcId="{F0EF9BF7-CF67-45AD-B1C3-BEB06108AADD}" destId="{649695FE-B0B1-4286-8A06-C51F70672557}" srcOrd="1" destOrd="0" parTransId="{FCD42006-A54F-439F-9D2F-93CB7E705D93}" sibTransId="{C283A58A-46E5-46AA-B01D-F1943B675067}"/>
    <dgm:cxn modelId="{33073C96-DCD8-4EDD-863E-7AFB158EB90E}" srcId="{F0EF9BF7-CF67-45AD-B1C3-BEB06108AADD}" destId="{30A3586D-0D85-4410-8723-38FCC89B85A6}" srcOrd="0" destOrd="0" parTransId="{65777F67-64E6-4F56-98FC-426E2600E38E}" sibTransId="{175AB7E0-0E6F-4CE4-B2CE-B6310C0CEFAF}"/>
    <dgm:cxn modelId="{899E63AC-1CDD-4984-AD33-C034BEA6F0D2}" type="presOf" srcId="{30A3586D-0D85-4410-8723-38FCC89B85A6}" destId="{CD3569C7-59B0-4B96-A82B-E1DA73DC5CF8}" srcOrd="0" destOrd="0" presId="urn:microsoft.com/office/officeart/2005/8/layout/lProcess1"/>
    <dgm:cxn modelId="{528893B0-3070-45D0-9307-9F1D84FC1E44}" type="presOf" srcId="{753CCB1D-0CB7-4D24-BA43-E8A68424B7CC}" destId="{B299CD15-F715-4790-8427-DA845C9AC48C}" srcOrd="0" destOrd="0" presId="urn:microsoft.com/office/officeart/2005/8/layout/lProcess1"/>
    <dgm:cxn modelId="{F61F7AD1-1867-4152-BE59-55FC4CF5B3F3}" type="presOf" srcId="{175AB7E0-0E6F-4CE4-B2CE-B6310C0CEFAF}" destId="{35B702C0-455A-437D-B90E-479DA4A2B7FC}" srcOrd="0" destOrd="0" presId="urn:microsoft.com/office/officeart/2005/8/layout/lProcess1"/>
    <dgm:cxn modelId="{0EE054D2-28A3-4348-A26C-63CA602D8D3E}" type="presOf" srcId="{E4E744FD-C8D1-43E7-98CB-D75896AB4DDC}" destId="{B9D14ECB-8E9B-452C-8900-E78A4E511967}" srcOrd="0" destOrd="0" presId="urn:microsoft.com/office/officeart/2005/8/layout/lProcess1"/>
    <dgm:cxn modelId="{506123D7-04E6-4C34-AC76-9C089479EE89}" srcId="{753CCB1D-0CB7-4D24-BA43-E8A68424B7CC}" destId="{557E27B9-DF37-46D4-9AB5-D7D280993666}" srcOrd="1" destOrd="0" parTransId="{1D5E6734-D2F5-49F0-9AB2-9D074B67D165}" sibTransId="{531AF7A1-0448-448B-9AE9-5AF806E36D8F}"/>
    <dgm:cxn modelId="{FDE919D9-8A3B-4178-A504-9848FC2D97DE}" srcId="{557E27B9-DF37-46D4-9AB5-D7D280993666}" destId="{E4E744FD-C8D1-43E7-98CB-D75896AB4DDC}" srcOrd="1" destOrd="0" parTransId="{014E310F-BCCC-4524-B940-9F7898874E88}" sibTransId="{A1C6AD06-9858-4132-A645-1F31975DE711}"/>
    <dgm:cxn modelId="{5F902DDC-0BD7-4790-9A86-D532B53FEB8F}" srcId="{753CCB1D-0CB7-4D24-BA43-E8A68424B7CC}" destId="{F0EF9BF7-CF67-45AD-B1C3-BEB06108AADD}" srcOrd="0" destOrd="0" parTransId="{5114738A-4B14-408D-B511-BD287D792677}" sibTransId="{4A76BB6F-EDB1-47BB-8790-F09AE6FE6ECE}"/>
    <dgm:cxn modelId="{D0A397DF-F8F8-4858-ACE1-143265B82509}" type="presOf" srcId="{B6C1A7BB-AF7E-4BE7-A6B4-4D994E74BA98}" destId="{24101287-7586-4CC7-A7E3-1B821BB47B19}" srcOrd="0" destOrd="0" presId="urn:microsoft.com/office/officeart/2005/8/layout/lProcess1"/>
    <dgm:cxn modelId="{0E1A33F4-E6FC-43F8-BE03-56AB0E10C0AA}" type="presOf" srcId="{0663CF29-A369-45D6-A1C4-BD2D047CE31E}" destId="{11287852-AEC7-4F38-B5BC-64B40C7E2BBE}" srcOrd="0" destOrd="0" presId="urn:microsoft.com/office/officeart/2005/8/layout/lProcess1"/>
    <dgm:cxn modelId="{8DF5EC13-0A92-4224-8FC4-67F968952C9F}" type="presParOf" srcId="{B299CD15-F715-4790-8427-DA845C9AC48C}" destId="{CBDBF09E-6A57-4A18-8588-E5937E186085}" srcOrd="0" destOrd="0" presId="urn:microsoft.com/office/officeart/2005/8/layout/lProcess1"/>
    <dgm:cxn modelId="{AD3F0CA0-3299-4E3E-A8C9-5B2B3550456E}" type="presParOf" srcId="{CBDBF09E-6A57-4A18-8588-E5937E186085}" destId="{2F452DB5-AED0-443C-8A00-C732EE39180F}" srcOrd="0" destOrd="0" presId="urn:microsoft.com/office/officeart/2005/8/layout/lProcess1"/>
    <dgm:cxn modelId="{5B908637-009F-44F3-9563-68DA87596599}" type="presParOf" srcId="{CBDBF09E-6A57-4A18-8588-E5937E186085}" destId="{0DCD50C5-2D7C-4D1E-8FAF-662A5623CEB8}" srcOrd="1" destOrd="0" presId="urn:microsoft.com/office/officeart/2005/8/layout/lProcess1"/>
    <dgm:cxn modelId="{C662BB61-DF39-4A44-B6EF-EF77ADC2A72A}" type="presParOf" srcId="{CBDBF09E-6A57-4A18-8588-E5937E186085}" destId="{CD3569C7-59B0-4B96-A82B-E1DA73DC5CF8}" srcOrd="2" destOrd="0" presId="urn:microsoft.com/office/officeart/2005/8/layout/lProcess1"/>
    <dgm:cxn modelId="{E5FD5D23-C179-4AAF-AFC6-23B8A3EF9A40}" type="presParOf" srcId="{CBDBF09E-6A57-4A18-8588-E5937E186085}" destId="{35B702C0-455A-437D-B90E-479DA4A2B7FC}" srcOrd="3" destOrd="0" presId="urn:microsoft.com/office/officeart/2005/8/layout/lProcess1"/>
    <dgm:cxn modelId="{A2952DB0-86A2-494A-BD4E-16434AD05F8A}" type="presParOf" srcId="{CBDBF09E-6A57-4A18-8588-E5937E186085}" destId="{94530233-1F8C-4F88-891F-95B84C7841A5}" srcOrd="4" destOrd="0" presId="urn:microsoft.com/office/officeart/2005/8/layout/lProcess1"/>
    <dgm:cxn modelId="{8C2F1ED5-8D63-497F-BB2E-62D3F98699E3}" type="presParOf" srcId="{B299CD15-F715-4790-8427-DA845C9AC48C}" destId="{8A821463-B46B-4122-BCF4-9F5AF6A03753}" srcOrd="1" destOrd="0" presId="urn:microsoft.com/office/officeart/2005/8/layout/lProcess1"/>
    <dgm:cxn modelId="{F20E2B38-985B-4AA8-B7D8-8B9B3D7220FC}" type="presParOf" srcId="{B299CD15-F715-4790-8427-DA845C9AC48C}" destId="{A100BF8A-6397-4112-BB09-31AFD2E864B4}" srcOrd="2" destOrd="0" presId="urn:microsoft.com/office/officeart/2005/8/layout/lProcess1"/>
    <dgm:cxn modelId="{CC3EA0CD-2AAA-48E1-96D1-CAEDFE8F26C6}" type="presParOf" srcId="{A100BF8A-6397-4112-BB09-31AFD2E864B4}" destId="{B78608DC-394E-4161-BC08-918BE1F56696}" srcOrd="0" destOrd="0" presId="urn:microsoft.com/office/officeart/2005/8/layout/lProcess1"/>
    <dgm:cxn modelId="{A6855976-4EB0-46F8-9495-1734F32B2CE7}" type="presParOf" srcId="{A100BF8A-6397-4112-BB09-31AFD2E864B4}" destId="{35B653C3-72F1-4F19-B18B-C6801D31C895}" srcOrd="1" destOrd="0" presId="urn:microsoft.com/office/officeart/2005/8/layout/lProcess1"/>
    <dgm:cxn modelId="{F0E4CD78-DC83-4E10-A69E-16890F3CAED6}" type="presParOf" srcId="{A100BF8A-6397-4112-BB09-31AFD2E864B4}" destId="{24101287-7586-4CC7-A7E3-1B821BB47B19}" srcOrd="2" destOrd="0" presId="urn:microsoft.com/office/officeart/2005/8/layout/lProcess1"/>
    <dgm:cxn modelId="{F38AF79C-0ADE-4029-BDF9-04ED9F199561}" type="presParOf" srcId="{A100BF8A-6397-4112-BB09-31AFD2E864B4}" destId="{11287852-AEC7-4F38-B5BC-64B40C7E2BBE}" srcOrd="3" destOrd="0" presId="urn:microsoft.com/office/officeart/2005/8/layout/lProcess1"/>
    <dgm:cxn modelId="{FEADAF87-6917-4732-B81D-ABA03F4892A5}" type="presParOf" srcId="{A100BF8A-6397-4112-BB09-31AFD2E864B4}" destId="{B9D14ECB-8E9B-452C-8900-E78A4E51196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CBB01-FC5D-4E1B-82E5-A4F9964D3E74}">
      <dsp:nvSpPr>
        <dsp:cNvPr id="0" name=""/>
        <dsp:cNvSpPr/>
      </dsp:nvSpPr>
      <dsp:spPr>
        <a:xfrm>
          <a:off x="137562" y="906285"/>
          <a:ext cx="2035786" cy="67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200" kern="1200" dirty="0"/>
            <a:t> </a:t>
          </a:r>
        </a:p>
      </dsp:txBody>
      <dsp:txXfrm>
        <a:off x="137562" y="906285"/>
        <a:ext cx="2035786" cy="670884"/>
      </dsp:txXfrm>
    </dsp:sp>
    <dsp:sp modelId="{8079E09D-D2BD-44AD-AC1F-1F4D46A0E943}">
      <dsp:nvSpPr>
        <dsp:cNvPr id="0" name=""/>
        <dsp:cNvSpPr/>
      </dsp:nvSpPr>
      <dsp:spPr>
        <a:xfrm>
          <a:off x="135249" y="702244"/>
          <a:ext cx="161937" cy="161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1BEFD-BC30-47A2-8798-F312C29EC91A}">
      <dsp:nvSpPr>
        <dsp:cNvPr id="0" name=""/>
        <dsp:cNvSpPr/>
      </dsp:nvSpPr>
      <dsp:spPr>
        <a:xfrm>
          <a:off x="248605" y="475531"/>
          <a:ext cx="161937" cy="161937"/>
        </a:xfrm>
        <a:prstGeom prst="ellipse">
          <a:avLst/>
        </a:prstGeom>
        <a:gradFill rotWithShape="1">
          <a:gsLst>
            <a:gs pos="0">
              <a:schemeClr val="accent6">
                <a:tint val="48000"/>
                <a:satMod val="105000"/>
                <a:lumMod val="110000"/>
              </a:schemeClr>
            </a:gs>
            <a:gs pos="100000">
              <a:schemeClr val="accent6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BF8FC82-F8F5-49D6-AFA4-8769A2536239}">
      <dsp:nvSpPr>
        <dsp:cNvPr id="0" name=""/>
        <dsp:cNvSpPr/>
      </dsp:nvSpPr>
      <dsp:spPr>
        <a:xfrm>
          <a:off x="520660" y="520874"/>
          <a:ext cx="254473" cy="254473"/>
        </a:xfrm>
        <a:prstGeom prst="ellipse">
          <a:avLst/>
        </a:prstGeom>
        <a:solidFill>
          <a:schemeClr val="accent5">
            <a:hueOff val="-204126"/>
            <a:satOff val="30"/>
            <a:lumOff val="-7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BB3E6-50C7-45D1-BD5A-1546422D5254}">
      <dsp:nvSpPr>
        <dsp:cNvPr id="0" name=""/>
        <dsp:cNvSpPr/>
      </dsp:nvSpPr>
      <dsp:spPr>
        <a:xfrm>
          <a:off x="747373" y="271490"/>
          <a:ext cx="161937" cy="161937"/>
        </a:xfrm>
        <a:prstGeom prst="ellipse">
          <a:avLst/>
        </a:prstGeom>
        <a:solidFill>
          <a:schemeClr val="accent5">
            <a:hueOff val="-306190"/>
            <a:satOff val="45"/>
            <a:lumOff val="-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75A00-7D58-443D-95C9-1E92A3115B65}">
      <dsp:nvSpPr>
        <dsp:cNvPr id="0" name=""/>
        <dsp:cNvSpPr/>
      </dsp:nvSpPr>
      <dsp:spPr>
        <a:xfrm>
          <a:off x="1042099" y="180805"/>
          <a:ext cx="161937" cy="161937"/>
        </a:xfrm>
        <a:prstGeom prst="ellipse">
          <a:avLst/>
        </a:prstGeom>
        <a:solidFill>
          <a:schemeClr val="accent5">
            <a:hueOff val="-408253"/>
            <a:satOff val="60"/>
            <a:lumOff val="-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83323-203C-4C61-9F7B-EB70DD3588E6}">
      <dsp:nvSpPr>
        <dsp:cNvPr id="0" name=""/>
        <dsp:cNvSpPr/>
      </dsp:nvSpPr>
      <dsp:spPr>
        <a:xfrm>
          <a:off x="1404839" y="339504"/>
          <a:ext cx="161937" cy="161937"/>
        </a:xfrm>
        <a:prstGeom prst="ellipse">
          <a:avLst/>
        </a:prstGeom>
        <a:solidFill>
          <a:schemeClr val="accent5">
            <a:hueOff val="-510316"/>
            <a:satOff val="75"/>
            <a:lumOff val="-17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3D04A-8CF2-42C8-93EC-EA55CE269EC8}">
      <dsp:nvSpPr>
        <dsp:cNvPr id="0" name=""/>
        <dsp:cNvSpPr/>
      </dsp:nvSpPr>
      <dsp:spPr>
        <a:xfrm>
          <a:off x="1631552" y="452860"/>
          <a:ext cx="254473" cy="254473"/>
        </a:xfrm>
        <a:prstGeom prst="ellipse">
          <a:avLst/>
        </a:prstGeom>
        <a:gradFill rotWithShape="1">
          <a:gsLst>
            <a:gs pos="0">
              <a:schemeClr val="accent6">
                <a:tint val="48000"/>
                <a:satMod val="105000"/>
                <a:lumMod val="110000"/>
              </a:schemeClr>
            </a:gs>
            <a:gs pos="100000">
              <a:schemeClr val="accent6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90703AC-EE54-4127-B4D5-3771440917C8}">
      <dsp:nvSpPr>
        <dsp:cNvPr id="0" name=""/>
        <dsp:cNvSpPr/>
      </dsp:nvSpPr>
      <dsp:spPr>
        <a:xfrm>
          <a:off x="1948949" y="702244"/>
          <a:ext cx="161937" cy="161937"/>
        </a:xfrm>
        <a:prstGeom prst="ellipse">
          <a:avLst/>
        </a:prstGeom>
        <a:solidFill>
          <a:schemeClr val="accent5">
            <a:hueOff val="-714442"/>
            <a:satOff val="105"/>
            <a:lumOff val="-25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92FA6-075D-4F85-B8F9-1B1A28C6D455}">
      <dsp:nvSpPr>
        <dsp:cNvPr id="0" name=""/>
        <dsp:cNvSpPr/>
      </dsp:nvSpPr>
      <dsp:spPr>
        <a:xfrm>
          <a:off x="2084977" y="951627"/>
          <a:ext cx="161937" cy="161937"/>
        </a:xfrm>
        <a:prstGeom prst="ellipse">
          <a:avLst/>
        </a:prstGeom>
        <a:solidFill>
          <a:schemeClr val="accent5">
            <a:hueOff val="-816505"/>
            <a:satOff val="120"/>
            <a:lumOff val="-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6E5AB-EE84-4EC1-927A-490389D1CE9F}">
      <dsp:nvSpPr>
        <dsp:cNvPr id="0" name=""/>
        <dsp:cNvSpPr/>
      </dsp:nvSpPr>
      <dsp:spPr>
        <a:xfrm>
          <a:off x="906072" y="475531"/>
          <a:ext cx="416410" cy="416410"/>
        </a:xfrm>
        <a:prstGeom prst="ellipse">
          <a:avLst/>
        </a:prstGeom>
        <a:gradFill rotWithShape="1">
          <a:gsLst>
            <a:gs pos="0">
              <a:schemeClr val="accent5">
                <a:tint val="48000"/>
                <a:satMod val="105000"/>
                <a:lumMod val="110000"/>
              </a:schemeClr>
            </a:gs>
            <a:gs pos="100000">
              <a:schemeClr val="accent5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CDF17FC-819A-4F49-B88C-D018B55AEBB3}">
      <dsp:nvSpPr>
        <dsp:cNvPr id="0" name=""/>
        <dsp:cNvSpPr/>
      </dsp:nvSpPr>
      <dsp:spPr>
        <a:xfrm>
          <a:off x="21893" y="1337039"/>
          <a:ext cx="161937" cy="161937"/>
        </a:xfrm>
        <a:prstGeom prst="ellipse">
          <a:avLst/>
        </a:prstGeom>
        <a:solidFill>
          <a:schemeClr val="accent5">
            <a:hueOff val="-1020632"/>
            <a:satOff val="150"/>
            <a:lumOff val="-35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1B1C2-59D5-4AD2-BEC0-18599A5F8300}">
      <dsp:nvSpPr>
        <dsp:cNvPr id="0" name=""/>
        <dsp:cNvSpPr/>
      </dsp:nvSpPr>
      <dsp:spPr>
        <a:xfrm>
          <a:off x="157920" y="1541080"/>
          <a:ext cx="254473" cy="254473"/>
        </a:xfrm>
        <a:prstGeom prst="ellipse">
          <a:avLst/>
        </a:prstGeom>
        <a:solidFill>
          <a:schemeClr val="accent5">
            <a:hueOff val="-1122695"/>
            <a:satOff val="165"/>
            <a:lumOff val="-39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5DB88-110F-43EC-9B11-3F0AC4093C6F}">
      <dsp:nvSpPr>
        <dsp:cNvPr id="0" name=""/>
        <dsp:cNvSpPr/>
      </dsp:nvSpPr>
      <dsp:spPr>
        <a:xfrm>
          <a:off x="497989" y="1722450"/>
          <a:ext cx="370142" cy="370142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31AC9-A6CD-4CB5-9066-C9044EC83243}">
      <dsp:nvSpPr>
        <dsp:cNvPr id="0" name=""/>
        <dsp:cNvSpPr/>
      </dsp:nvSpPr>
      <dsp:spPr>
        <a:xfrm>
          <a:off x="974085" y="2017176"/>
          <a:ext cx="161937" cy="161937"/>
        </a:xfrm>
        <a:prstGeom prst="ellipse">
          <a:avLst/>
        </a:prstGeom>
        <a:solidFill>
          <a:schemeClr val="accent5">
            <a:hueOff val="-1326821"/>
            <a:satOff val="195"/>
            <a:lumOff val="-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E5F2-96AD-4A9B-AF4F-987FD0301E44}">
      <dsp:nvSpPr>
        <dsp:cNvPr id="0" name=""/>
        <dsp:cNvSpPr/>
      </dsp:nvSpPr>
      <dsp:spPr>
        <a:xfrm>
          <a:off x="1064770" y="1722450"/>
          <a:ext cx="254473" cy="254473"/>
        </a:xfrm>
        <a:prstGeom prst="ellipse">
          <a:avLst/>
        </a:prstGeom>
        <a:solidFill>
          <a:schemeClr val="accent5">
            <a:hueOff val="-1428884"/>
            <a:satOff val="210"/>
            <a:lumOff val="-50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C3FCA-31BD-46EB-8C8D-3E51DED573A5}">
      <dsp:nvSpPr>
        <dsp:cNvPr id="0" name=""/>
        <dsp:cNvSpPr/>
      </dsp:nvSpPr>
      <dsp:spPr>
        <a:xfrm>
          <a:off x="1291483" y="2039848"/>
          <a:ext cx="161937" cy="161937"/>
        </a:xfrm>
        <a:prstGeom prst="ellipse">
          <a:avLst/>
        </a:prstGeom>
        <a:solidFill>
          <a:schemeClr val="accent5">
            <a:hueOff val="-1530947"/>
            <a:satOff val="225"/>
            <a:lumOff val="-5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13BA7-BF7F-4E17-A933-2EC75296D2B3}">
      <dsp:nvSpPr>
        <dsp:cNvPr id="0" name=""/>
        <dsp:cNvSpPr/>
      </dsp:nvSpPr>
      <dsp:spPr>
        <a:xfrm>
          <a:off x="1495524" y="1677108"/>
          <a:ext cx="370142" cy="370142"/>
        </a:xfrm>
        <a:prstGeom prst="ellipse">
          <a:avLst/>
        </a:prstGeom>
        <a:solidFill>
          <a:schemeClr val="accent5">
            <a:hueOff val="-1633011"/>
            <a:satOff val="240"/>
            <a:lumOff val="-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78E0E-ACEA-4C03-8FE4-6F36CF38A6F3}">
      <dsp:nvSpPr>
        <dsp:cNvPr id="0" name=""/>
        <dsp:cNvSpPr/>
      </dsp:nvSpPr>
      <dsp:spPr>
        <a:xfrm>
          <a:off x="1994292" y="1586423"/>
          <a:ext cx="254473" cy="254473"/>
        </a:xfrm>
        <a:prstGeom prst="ellipse">
          <a:avLst/>
        </a:prstGeom>
        <a:solidFill>
          <a:schemeClr val="accent5">
            <a:hueOff val="-1735074"/>
            <a:satOff val="255"/>
            <a:lumOff val="-61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9930D-91A7-4AF4-B529-A8B6327789A1}">
      <dsp:nvSpPr>
        <dsp:cNvPr id="0" name=""/>
        <dsp:cNvSpPr/>
      </dsp:nvSpPr>
      <dsp:spPr>
        <a:xfrm>
          <a:off x="2248765" y="953473"/>
          <a:ext cx="747351" cy="560822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75541-0FA9-4609-80CC-805A0C273611}">
      <dsp:nvSpPr>
        <dsp:cNvPr id="0" name=""/>
        <dsp:cNvSpPr/>
      </dsp:nvSpPr>
      <dsp:spPr>
        <a:xfrm>
          <a:off x="2860235" y="980111"/>
          <a:ext cx="747351" cy="507547"/>
        </a:xfrm>
        <a:prstGeom prst="chevron">
          <a:avLst>
            <a:gd name="adj" fmla="val 6231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A12F-73C0-4921-96A2-F2315AD5CB2C}">
      <dsp:nvSpPr>
        <dsp:cNvPr id="0" name=""/>
        <dsp:cNvSpPr/>
      </dsp:nvSpPr>
      <dsp:spPr>
        <a:xfrm>
          <a:off x="3689116" y="402585"/>
          <a:ext cx="1732497" cy="1732497"/>
        </a:xfrm>
        <a:prstGeom prst="ellipse">
          <a:avLst/>
        </a:prstGeom>
        <a:gradFill rotWithShape="1">
          <a:gsLst>
            <a:gs pos="0">
              <a:schemeClr val="accent6">
                <a:tint val="48000"/>
                <a:satMod val="105000"/>
                <a:lumMod val="110000"/>
              </a:schemeClr>
            </a:gs>
            <a:gs pos="100000">
              <a:schemeClr val="accent6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الدهون المخزنة في الجسم </a:t>
          </a:r>
        </a:p>
      </dsp:txBody>
      <dsp:txXfrm>
        <a:off x="3942834" y="656303"/>
        <a:ext cx="1225061" cy="12250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20A1-0ADC-4F96-977C-10AB80474894}">
      <dsp:nvSpPr>
        <dsp:cNvPr id="0" name=""/>
        <dsp:cNvSpPr/>
      </dsp:nvSpPr>
      <dsp:spPr>
        <a:xfrm>
          <a:off x="1125" y="1352947"/>
          <a:ext cx="1843861" cy="18438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474" tIns="30480" rIns="10147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b="1" kern="1200" dirty="0" err="1"/>
            <a:t>سنامكي</a:t>
          </a:r>
          <a:endParaRPr lang="en-US" sz="2400" b="1" kern="1200" dirty="0"/>
        </a:p>
      </dsp:txBody>
      <dsp:txXfrm>
        <a:off x="271152" y="1622974"/>
        <a:ext cx="1303807" cy="1303807"/>
      </dsp:txXfrm>
    </dsp:sp>
    <dsp:sp modelId="{795C19A4-E140-46AA-AAA5-C67A00813775}">
      <dsp:nvSpPr>
        <dsp:cNvPr id="0" name=""/>
        <dsp:cNvSpPr/>
      </dsp:nvSpPr>
      <dsp:spPr>
        <a:xfrm>
          <a:off x="1476214" y="1352947"/>
          <a:ext cx="1843861" cy="18438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67625"/>
                <a:satOff val="-1932"/>
                <a:lumOff val="43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167625"/>
                <a:satOff val="-1932"/>
                <a:lumOff val="43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167625"/>
                <a:satOff val="-1932"/>
                <a:lumOff val="43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474" tIns="30480" rIns="10147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b="1" kern="1200" dirty="0"/>
            <a:t>أشجار </a:t>
          </a:r>
          <a:r>
            <a:rPr lang="ar-SY" sz="2400" b="1" kern="1200" dirty="0" err="1"/>
            <a:t>الإفيدرا</a:t>
          </a:r>
          <a:endParaRPr lang="en-US" sz="2400" b="1" kern="1200" dirty="0"/>
        </a:p>
      </dsp:txBody>
      <dsp:txXfrm>
        <a:off x="1746241" y="1622974"/>
        <a:ext cx="1303807" cy="1303807"/>
      </dsp:txXfrm>
    </dsp:sp>
    <dsp:sp modelId="{EBB3DD4B-74CC-4331-964B-DC265FC30B9B}">
      <dsp:nvSpPr>
        <dsp:cNvPr id="0" name=""/>
        <dsp:cNvSpPr/>
      </dsp:nvSpPr>
      <dsp:spPr>
        <a:xfrm>
          <a:off x="2951304" y="1352947"/>
          <a:ext cx="1843861" cy="18438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35249"/>
                <a:satOff val="-3863"/>
                <a:lumOff val="86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335249"/>
                <a:satOff val="-3863"/>
                <a:lumOff val="86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335249"/>
                <a:satOff val="-3863"/>
                <a:lumOff val="86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474" tIns="22860" rIns="101474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Garcinia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cambogia</a:t>
          </a:r>
          <a:endParaRPr lang="en-US" sz="1800" kern="1200" dirty="0"/>
        </a:p>
      </dsp:txBody>
      <dsp:txXfrm>
        <a:off x="3221331" y="1622974"/>
        <a:ext cx="1303807" cy="1303807"/>
      </dsp:txXfrm>
    </dsp:sp>
    <dsp:sp modelId="{652B1737-9992-4BC9-B3EE-44D2874DA4A3}">
      <dsp:nvSpPr>
        <dsp:cNvPr id="0" name=""/>
        <dsp:cNvSpPr/>
      </dsp:nvSpPr>
      <dsp:spPr>
        <a:xfrm>
          <a:off x="4426393" y="1352947"/>
          <a:ext cx="1843861" cy="18438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02874"/>
                <a:satOff val="-5795"/>
                <a:lumOff val="129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502874"/>
                <a:satOff val="-5795"/>
                <a:lumOff val="129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502874"/>
                <a:satOff val="-5795"/>
                <a:lumOff val="129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474" tIns="30480" rIns="10147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DHEA</a:t>
          </a:r>
        </a:p>
      </dsp:txBody>
      <dsp:txXfrm>
        <a:off x="4696420" y="1622974"/>
        <a:ext cx="1303807" cy="1303807"/>
      </dsp:txXfrm>
    </dsp:sp>
    <dsp:sp modelId="{DE81D165-B373-43E2-B7B9-68CEA3AD3D31}">
      <dsp:nvSpPr>
        <dsp:cNvPr id="0" name=""/>
        <dsp:cNvSpPr/>
      </dsp:nvSpPr>
      <dsp:spPr>
        <a:xfrm>
          <a:off x="5885761" y="1337237"/>
          <a:ext cx="1843861" cy="18438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70499"/>
                <a:satOff val="-7726"/>
                <a:lumOff val="172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670499"/>
                <a:satOff val="-7726"/>
                <a:lumOff val="172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670499"/>
                <a:satOff val="-7726"/>
                <a:lumOff val="172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474" tIns="30480" rIns="10147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b="1" kern="1200" dirty="0"/>
            <a:t>الكروم</a:t>
          </a:r>
          <a:endParaRPr lang="en-US" sz="2400" b="1" kern="1200" dirty="0"/>
        </a:p>
      </dsp:txBody>
      <dsp:txXfrm>
        <a:off x="6155788" y="1607264"/>
        <a:ext cx="1303807" cy="1303807"/>
      </dsp:txXfrm>
    </dsp:sp>
    <dsp:sp modelId="{F27748A8-096C-4558-99FD-40B0527BCADA}">
      <dsp:nvSpPr>
        <dsp:cNvPr id="0" name=""/>
        <dsp:cNvSpPr/>
      </dsp:nvSpPr>
      <dsp:spPr>
        <a:xfrm>
          <a:off x="7376571" y="1352947"/>
          <a:ext cx="1843861" cy="18438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838123"/>
                <a:satOff val="-9658"/>
                <a:lumOff val="215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474" tIns="30480" rIns="10147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b="1" kern="1200" dirty="0" err="1"/>
            <a:t>الكيتوزان</a:t>
          </a:r>
          <a:endParaRPr lang="en-US" sz="2400" b="1" kern="1200" dirty="0"/>
        </a:p>
      </dsp:txBody>
      <dsp:txXfrm>
        <a:off x="7646598" y="1622974"/>
        <a:ext cx="1303807" cy="13038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EFBB9-4E9C-4EFA-BA35-675D25F3340F}">
      <dsp:nvSpPr>
        <dsp:cNvPr id="0" name=""/>
        <dsp:cNvSpPr/>
      </dsp:nvSpPr>
      <dsp:spPr>
        <a:xfrm>
          <a:off x="0" y="0"/>
          <a:ext cx="806489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الأشخاص ذوي البدانة من الدرجة الثالثة مع:</a:t>
          </a:r>
          <a:endParaRPr lang="en-GB" sz="2800" kern="1200" dirty="0"/>
        </a:p>
      </dsp:txBody>
      <dsp:txXfrm>
        <a:off x="31984" y="31984"/>
        <a:ext cx="8000928" cy="591232"/>
      </dsp:txXfrm>
    </dsp:sp>
    <dsp:sp modelId="{623FA84C-21D9-4638-8E95-B2CF1F6B37AA}">
      <dsp:nvSpPr>
        <dsp:cNvPr id="0" name=""/>
        <dsp:cNvSpPr/>
      </dsp:nvSpPr>
      <dsp:spPr>
        <a:xfrm>
          <a:off x="0" y="656493"/>
          <a:ext cx="8064896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BMI≥40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Y" sz="2400" kern="1200" dirty="0"/>
            <a:t> أو</a:t>
          </a:r>
          <a:r>
            <a:rPr lang="en-GB" sz="2400" kern="1200" dirty="0"/>
            <a:t>BMI≥35 </a:t>
          </a:r>
          <a:r>
            <a:rPr lang="ar-SY" sz="2400" kern="1200" dirty="0"/>
            <a:t>متصاحبة مع أمراض مزمنة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400" kern="1200" dirty="0"/>
        </a:p>
      </dsp:txBody>
      <dsp:txXfrm>
        <a:off x="0" y="656493"/>
        <a:ext cx="8064896" cy="1179900"/>
      </dsp:txXfrm>
    </dsp:sp>
    <dsp:sp modelId="{FBF91DA9-3DFB-4E63-A6BD-21DD95333D3D}">
      <dsp:nvSpPr>
        <dsp:cNvPr id="0" name=""/>
        <dsp:cNvSpPr/>
      </dsp:nvSpPr>
      <dsp:spPr>
        <a:xfrm>
          <a:off x="0" y="1836394"/>
          <a:ext cx="806489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الأشخاص الذين فشلوا بإنقاص أوزانهم عن طريق تعديل نمط الحياة</a:t>
          </a:r>
          <a:endParaRPr lang="en-GB" sz="2800" kern="1200" dirty="0"/>
        </a:p>
      </dsp:txBody>
      <dsp:txXfrm>
        <a:off x="31984" y="1868378"/>
        <a:ext cx="8000928" cy="591232"/>
      </dsp:txXfrm>
    </dsp:sp>
    <dsp:sp modelId="{CDB5E2D3-5D0A-4EF9-99E4-86D7AF45EEB8}">
      <dsp:nvSpPr>
        <dsp:cNvPr id="0" name=""/>
        <dsp:cNvSpPr/>
      </dsp:nvSpPr>
      <dsp:spPr>
        <a:xfrm>
          <a:off x="0" y="2491594"/>
          <a:ext cx="806489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2491594"/>
        <a:ext cx="8064896" cy="331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F0750-0920-466F-A419-E1CB90E2E88B}">
      <dsp:nvSpPr>
        <dsp:cNvPr id="0" name=""/>
        <dsp:cNvSpPr/>
      </dsp:nvSpPr>
      <dsp:spPr>
        <a:xfrm>
          <a:off x="5701" y="864095"/>
          <a:ext cx="0" cy="45365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F78F9-E39F-4A39-8601-1633979EEE81}">
      <dsp:nvSpPr>
        <dsp:cNvPr id="0" name=""/>
        <dsp:cNvSpPr/>
      </dsp:nvSpPr>
      <dsp:spPr>
        <a:xfrm>
          <a:off x="131715" y="1015312"/>
          <a:ext cx="2385948" cy="2041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CC1D6-7920-4E3D-A938-149940B74779}">
      <dsp:nvSpPr>
        <dsp:cNvPr id="0" name=""/>
        <dsp:cNvSpPr/>
      </dsp:nvSpPr>
      <dsp:spPr>
        <a:xfrm>
          <a:off x="131715" y="3056739"/>
          <a:ext cx="2385948" cy="23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39F91-1107-46F5-A4B9-964F778E5505}">
      <dsp:nvSpPr>
        <dsp:cNvPr id="0" name=""/>
        <dsp:cNvSpPr/>
      </dsp:nvSpPr>
      <dsp:spPr>
        <a:xfrm>
          <a:off x="5701" y="360039"/>
          <a:ext cx="2520279" cy="504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>
              <a:solidFill>
                <a:schemeClr val="tx1"/>
              </a:solidFill>
            </a:rPr>
            <a:t>طريقة الجسر الجانبي    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701" y="360039"/>
        <a:ext cx="2520279" cy="504055"/>
      </dsp:txXfrm>
    </dsp:sp>
    <dsp:sp modelId="{57E0C2BA-5FDE-405B-A047-927323EDF561}">
      <dsp:nvSpPr>
        <dsp:cNvPr id="0" name=""/>
        <dsp:cNvSpPr/>
      </dsp:nvSpPr>
      <dsp:spPr>
        <a:xfrm>
          <a:off x="3034237" y="864095"/>
          <a:ext cx="0" cy="45365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160A9-D3C7-4A5C-BC17-B270D54212E2}">
      <dsp:nvSpPr>
        <dsp:cNvPr id="0" name=""/>
        <dsp:cNvSpPr/>
      </dsp:nvSpPr>
      <dsp:spPr>
        <a:xfrm>
          <a:off x="3160251" y="1015312"/>
          <a:ext cx="2385948" cy="20414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4016D-6159-41B2-8530-7C185933B850}">
      <dsp:nvSpPr>
        <dsp:cNvPr id="0" name=""/>
        <dsp:cNvSpPr/>
      </dsp:nvSpPr>
      <dsp:spPr>
        <a:xfrm>
          <a:off x="3160251" y="3056739"/>
          <a:ext cx="2385948" cy="23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A2E3B-EEF6-41B8-968F-383556708118}">
      <dsp:nvSpPr>
        <dsp:cNvPr id="0" name=""/>
        <dsp:cNvSpPr/>
      </dsp:nvSpPr>
      <dsp:spPr>
        <a:xfrm>
          <a:off x="3034237" y="360039"/>
          <a:ext cx="2520279" cy="504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>
              <a:solidFill>
                <a:schemeClr val="tx1"/>
              </a:solidFill>
            </a:rPr>
            <a:t>     تحويل المسار المعدي مع التبديل الاثني عشرِي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034237" y="360039"/>
        <a:ext cx="2520279" cy="504055"/>
      </dsp:txXfrm>
    </dsp:sp>
    <dsp:sp modelId="{7ED2B0B1-623B-44D9-9403-1909223DE49D}">
      <dsp:nvSpPr>
        <dsp:cNvPr id="0" name=""/>
        <dsp:cNvSpPr/>
      </dsp:nvSpPr>
      <dsp:spPr>
        <a:xfrm>
          <a:off x="6062773" y="864095"/>
          <a:ext cx="0" cy="45365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451F7-2ED0-4FE4-8003-55742D2A7314}">
      <dsp:nvSpPr>
        <dsp:cNvPr id="0" name=""/>
        <dsp:cNvSpPr/>
      </dsp:nvSpPr>
      <dsp:spPr>
        <a:xfrm>
          <a:off x="6188787" y="1015312"/>
          <a:ext cx="2385948" cy="20414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EE8E4-5E2E-48D8-BC78-722776E82926}">
      <dsp:nvSpPr>
        <dsp:cNvPr id="0" name=""/>
        <dsp:cNvSpPr/>
      </dsp:nvSpPr>
      <dsp:spPr>
        <a:xfrm>
          <a:off x="6188787" y="3056739"/>
          <a:ext cx="2385948" cy="23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4704A-C715-49B2-9A10-4B270EBCE6A5}">
      <dsp:nvSpPr>
        <dsp:cNvPr id="0" name=""/>
        <dsp:cNvSpPr/>
      </dsp:nvSpPr>
      <dsp:spPr>
        <a:xfrm>
          <a:off x="6062773" y="360039"/>
          <a:ext cx="2520279" cy="504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kern="1200" dirty="0">
              <a:solidFill>
                <a:schemeClr val="tx1"/>
              </a:solidFill>
            </a:rPr>
            <a:t>	ربط المعدة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6062773" y="360039"/>
        <a:ext cx="2520279" cy="504055"/>
      </dsp:txXfrm>
    </dsp:sp>
    <dsp:sp modelId="{CD47DA73-7201-4477-8DD0-B666C9056A69}">
      <dsp:nvSpPr>
        <dsp:cNvPr id="0" name=""/>
        <dsp:cNvSpPr/>
      </dsp:nvSpPr>
      <dsp:spPr>
        <a:xfrm>
          <a:off x="9091309" y="864095"/>
          <a:ext cx="0" cy="45365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5FF27-A255-4D1D-91E0-810F9BE82118}">
      <dsp:nvSpPr>
        <dsp:cNvPr id="0" name=""/>
        <dsp:cNvSpPr/>
      </dsp:nvSpPr>
      <dsp:spPr>
        <a:xfrm>
          <a:off x="9217323" y="1015312"/>
          <a:ext cx="2385948" cy="20414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38AC0-D499-4016-8FF7-2FC39B76F240}">
      <dsp:nvSpPr>
        <dsp:cNvPr id="0" name=""/>
        <dsp:cNvSpPr/>
      </dsp:nvSpPr>
      <dsp:spPr>
        <a:xfrm>
          <a:off x="9217323" y="3056739"/>
          <a:ext cx="2385948" cy="23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D0EA9-9246-49CE-AA19-D14AD7CD8C31}">
      <dsp:nvSpPr>
        <dsp:cNvPr id="0" name=""/>
        <dsp:cNvSpPr/>
      </dsp:nvSpPr>
      <dsp:spPr>
        <a:xfrm>
          <a:off x="9091309" y="360039"/>
          <a:ext cx="2520279" cy="504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>
              <a:solidFill>
                <a:schemeClr val="tx1"/>
              </a:solidFill>
            </a:rPr>
            <a:t>رأب الِمعدة عمودي النطاق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9091309" y="360039"/>
        <a:ext cx="2520279" cy="5040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0A70-8B68-49C5-9280-F698ADE01BBA}">
      <dsp:nvSpPr>
        <dsp:cNvPr id="0" name=""/>
        <dsp:cNvSpPr/>
      </dsp:nvSpPr>
      <dsp:spPr>
        <a:xfrm>
          <a:off x="0" y="0"/>
          <a:ext cx="7765576" cy="201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43D52-0872-4290-9209-CF20E37B2534}">
      <dsp:nvSpPr>
        <dsp:cNvPr id="0" name=""/>
        <dsp:cNvSpPr/>
      </dsp:nvSpPr>
      <dsp:spPr>
        <a:xfrm>
          <a:off x="5806841" y="535504"/>
          <a:ext cx="1438982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الأطعمة الصلبة الاعتيادية</a:t>
          </a:r>
          <a:endParaRPr lang="en-GB" sz="2000" kern="1200" dirty="0"/>
        </a:p>
      </dsp:txBody>
      <dsp:txXfrm>
        <a:off x="5806841" y="535504"/>
        <a:ext cx="1438982" cy="1008000"/>
      </dsp:txXfrm>
    </dsp:sp>
    <dsp:sp modelId="{F344F250-C27A-4C0B-B5DF-3134E92A210B}">
      <dsp:nvSpPr>
        <dsp:cNvPr id="0" name=""/>
        <dsp:cNvSpPr/>
      </dsp:nvSpPr>
      <dsp:spPr>
        <a:xfrm>
          <a:off x="4080062" y="535504"/>
          <a:ext cx="1438982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الأطعمة اللينة والمهروسة</a:t>
          </a:r>
          <a:endParaRPr lang="en-GB" sz="2000" kern="1200" dirty="0"/>
        </a:p>
      </dsp:txBody>
      <dsp:txXfrm>
        <a:off x="4080062" y="535504"/>
        <a:ext cx="1438982" cy="1008000"/>
      </dsp:txXfrm>
    </dsp:sp>
    <dsp:sp modelId="{F9DB33A3-9798-48E2-B22B-6829650C1F88}">
      <dsp:nvSpPr>
        <dsp:cNvPr id="0" name=""/>
        <dsp:cNvSpPr/>
      </dsp:nvSpPr>
      <dsp:spPr>
        <a:xfrm>
          <a:off x="2353283" y="535504"/>
          <a:ext cx="1438982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السوائل الكاملة</a:t>
          </a:r>
          <a:endParaRPr lang="en-GB" sz="2000" kern="1200" dirty="0"/>
        </a:p>
      </dsp:txBody>
      <dsp:txXfrm>
        <a:off x="2353283" y="535504"/>
        <a:ext cx="1438982" cy="1008000"/>
      </dsp:txXfrm>
    </dsp:sp>
    <dsp:sp modelId="{443CF384-35E0-4F9C-81C8-BD716437DFF9}">
      <dsp:nvSpPr>
        <dsp:cNvPr id="0" name=""/>
        <dsp:cNvSpPr/>
      </dsp:nvSpPr>
      <dsp:spPr>
        <a:xfrm>
          <a:off x="626504" y="535504"/>
          <a:ext cx="1438982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السوائل الرائقة</a:t>
          </a:r>
          <a:endParaRPr lang="en-GB" sz="2400" kern="1200" dirty="0"/>
        </a:p>
      </dsp:txBody>
      <dsp:txXfrm>
        <a:off x="626504" y="535504"/>
        <a:ext cx="1438982" cy="1008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74495-E70C-49BD-AF6F-25DC2C2565AA}">
      <dsp:nvSpPr>
        <dsp:cNvPr id="0" name=""/>
        <dsp:cNvSpPr/>
      </dsp:nvSpPr>
      <dsp:spPr>
        <a:xfrm>
          <a:off x="1942152" y="277838"/>
          <a:ext cx="1570440" cy="1449751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حمية غذائية متوازنة</a:t>
          </a:r>
          <a:endParaRPr lang="en-GB" sz="2400" kern="1200" dirty="0"/>
        </a:p>
      </dsp:txBody>
      <dsp:txXfrm>
        <a:off x="2172138" y="490149"/>
        <a:ext cx="1110468" cy="1025129"/>
      </dsp:txXfrm>
    </dsp:sp>
    <dsp:sp modelId="{0DAA4BAB-0ED2-474A-9D31-F95701F50772}">
      <dsp:nvSpPr>
        <dsp:cNvPr id="0" name=""/>
        <dsp:cNvSpPr/>
      </dsp:nvSpPr>
      <dsp:spPr>
        <a:xfrm rot="2783841">
          <a:off x="3125505" y="1810597"/>
          <a:ext cx="775478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775478" y="172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493857" y="1808498"/>
        <a:ext cx="38773" cy="38773"/>
      </dsp:txXfrm>
    </dsp:sp>
    <dsp:sp modelId="{571C76B7-DA41-4711-B097-3E2BBF0DA7E7}">
      <dsp:nvSpPr>
        <dsp:cNvPr id="0" name=""/>
        <dsp:cNvSpPr/>
      </dsp:nvSpPr>
      <dsp:spPr>
        <a:xfrm>
          <a:off x="3610861" y="1957742"/>
          <a:ext cx="1094185" cy="1094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200" kern="1200" dirty="0"/>
            <a:t>مدخول طاقي منخفض بنسبة 25% من احتياج الوزن الاصلي</a:t>
          </a:r>
          <a:endParaRPr lang="en-GB" sz="1200" kern="1200" dirty="0"/>
        </a:p>
      </dsp:txBody>
      <dsp:txXfrm>
        <a:off x="3771101" y="2117982"/>
        <a:ext cx="773705" cy="773705"/>
      </dsp:txXfrm>
    </dsp:sp>
    <dsp:sp modelId="{DA1B2917-A8D5-4729-98BB-8AFE87B69421}">
      <dsp:nvSpPr>
        <dsp:cNvPr id="0" name=""/>
        <dsp:cNvSpPr/>
      </dsp:nvSpPr>
      <dsp:spPr>
        <a:xfrm rot="5112474">
          <a:off x="2586351" y="1927357"/>
          <a:ext cx="439972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439972" y="172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95338" y="1933646"/>
        <a:ext cx="21998" cy="21998"/>
      </dsp:txXfrm>
    </dsp:sp>
    <dsp:sp modelId="{F9280A2D-0307-49A3-A94D-FEA07D0F2041}">
      <dsp:nvSpPr>
        <dsp:cNvPr id="0" name=""/>
        <dsp:cNvSpPr/>
      </dsp:nvSpPr>
      <dsp:spPr>
        <a:xfrm>
          <a:off x="2323327" y="2161950"/>
          <a:ext cx="1094185" cy="1094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400" kern="1200" dirty="0"/>
            <a:t>منخفضة الدسم نسبياً</a:t>
          </a:r>
          <a:br>
            <a:rPr lang="ar-SY" sz="1400" kern="1200" dirty="0"/>
          </a:br>
          <a:r>
            <a:rPr lang="ar-SY" sz="1400" kern="1200" dirty="0"/>
            <a:t>(24</a:t>
          </a:r>
          <a:r>
            <a:rPr lang="ar-SY" sz="1200" kern="1200" dirty="0"/>
            <a:t>%)</a:t>
          </a:r>
          <a:endParaRPr lang="en-GB" sz="1200" kern="1200" dirty="0"/>
        </a:p>
      </dsp:txBody>
      <dsp:txXfrm>
        <a:off x="2483567" y="2322190"/>
        <a:ext cx="773705" cy="773705"/>
      </dsp:txXfrm>
    </dsp:sp>
    <dsp:sp modelId="{1F05D761-7AAC-4582-A2C7-55F53B1EECCB}">
      <dsp:nvSpPr>
        <dsp:cNvPr id="0" name=""/>
        <dsp:cNvSpPr/>
      </dsp:nvSpPr>
      <dsp:spPr>
        <a:xfrm rot="8100029">
          <a:off x="1577768" y="1773601"/>
          <a:ext cx="722831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722831" y="172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921113" y="1772818"/>
        <a:ext cx="36141" cy="36141"/>
      </dsp:txXfrm>
    </dsp:sp>
    <dsp:sp modelId="{2D9CCE8C-1295-4CCB-AB3A-76BCFDFF6FE3}">
      <dsp:nvSpPr>
        <dsp:cNvPr id="0" name=""/>
        <dsp:cNvSpPr/>
      </dsp:nvSpPr>
      <dsp:spPr>
        <a:xfrm>
          <a:off x="749673" y="1886203"/>
          <a:ext cx="1094185" cy="1094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400" kern="1200" dirty="0"/>
            <a:t>وجبات متعددة وبكميات قليلة</a:t>
          </a:r>
          <a:endParaRPr lang="en-GB" sz="1400" kern="1200" dirty="0"/>
        </a:p>
      </dsp:txBody>
      <dsp:txXfrm>
        <a:off x="909913" y="2046443"/>
        <a:ext cx="773705" cy="7737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2666-3DAF-4B96-A7B7-8D27459669CF}">
      <dsp:nvSpPr>
        <dsp:cNvPr id="0" name=""/>
        <dsp:cNvSpPr/>
      </dsp:nvSpPr>
      <dsp:spPr>
        <a:xfrm>
          <a:off x="312690" y="0"/>
          <a:ext cx="1582863" cy="1582863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kern="1200" dirty="0"/>
            <a:t>نشاط بدني يومي </a:t>
          </a:r>
          <a:endParaRPr lang="en-GB" sz="2700" kern="1200" dirty="0"/>
        </a:p>
      </dsp:txBody>
      <dsp:txXfrm>
        <a:off x="544495" y="231805"/>
        <a:ext cx="1119253" cy="1119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3A4EF-2733-4B5C-8C44-F5FDF241BC75}">
      <dsp:nvSpPr>
        <dsp:cNvPr id="0" name=""/>
        <dsp:cNvSpPr/>
      </dsp:nvSpPr>
      <dsp:spPr>
        <a:xfrm rot="21300000">
          <a:off x="676200" y="1001103"/>
          <a:ext cx="5748676" cy="502944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F3693-8AEE-4B3A-8D21-0748F43DE33E}">
      <dsp:nvSpPr>
        <dsp:cNvPr id="0" name=""/>
        <dsp:cNvSpPr/>
      </dsp:nvSpPr>
      <dsp:spPr>
        <a:xfrm>
          <a:off x="852129" y="125257"/>
          <a:ext cx="2130323" cy="100206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066BD-6481-472B-80AE-02651CB8E594}">
      <dsp:nvSpPr>
        <dsp:cNvPr id="0" name=""/>
        <dsp:cNvSpPr/>
      </dsp:nvSpPr>
      <dsp:spPr>
        <a:xfrm>
          <a:off x="3763570" y="0"/>
          <a:ext cx="2272344" cy="105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solidFill>
                <a:srgbClr val="FFC000"/>
              </a:solidFill>
            </a:rPr>
            <a:t>زيادة الوارد الغذائي </a:t>
          </a:r>
          <a:endParaRPr lang="ar-SY" sz="2500" kern="1200" dirty="0">
            <a:solidFill>
              <a:srgbClr val="FFC000"/>
            </a:solidFill>
          </a:endParaRPr>
        </a:p>
      </dsp:txBody>
      <dsp:txXfrm>
        <a:off x="3763570" y="0"/>
        <a:ext cx="2272344" cy="1052163"/>
      </dsp:txXfrm>
    </dsp:sp>
    <dsp:sp modelId="{54125B62-E7A2-40F0-B70A-BFE50E6EEE90}">
      <dsp:nvSpPr>
        <dsp:cNvPr id="0" name=""/>
        <dsp:cNvSpPr/>
      </dsp:nvSpPr>
      <dsp:spPr>
        <a:xfrm>
          <a:off x="4118624" y="1377833"/>
          <a:ext cx="2130323" cy="1002060"/>
        </a:xfrm>
        <a:prstGeom prst="upArrow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A7B0-5227-470E-AB9C-783DA7EA676B}">
      <dsp:nvSpPr>
        <dsp:cNvPr id="0" name=""/>
        <dsp:cNvSpPr/>
      </dsp:nvSpPr>
      <dsp:spPr>
        <a:xfrm>
          <a:off x="1065161" y="1452987"/>
          <a:ext cx="2272344" cy="105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انخفاض في النشاط الفيزيائي والحركة</a:t>
          </a:r>
          <a:endParaRPr lang="ar-SY" sz="2500" kern="1200" dirty="0"/>
        </a:p>
      </dsp:txBody>
      <dsp:txXfrm>
        <a:off x="1065161" y="1452987"/>
        <a:ext cx="2272344" cy="1052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2266-1E06-4528-B780-31E59DDB2354}">
      <dsp:nvSpPr>
        <dsp:cNvPr id="0" name=""/>
        <dsp:cNvSpPr/>
      </dsp:nvSpPr>
      <dsp:spPr>
        <a:xfrm>
          <a:off x="3238295" y="716"/>
          <a:ext cx="1321209" cy="1321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وضع أهداف قصيرة الأمد وسهلة التحقيق</a:t>
          </a:r>
          <a:endParaRPr lang="en-US" sz="1800" kern="1200" dirty="0"/>
        </a:p>
      </dsp:txBody>
      <dsp:txXfrm>
        <a:off x="3431782" y="194203"/>
        <a:ext cx="934235" cy="934235"/>
      </dsp:txXfrm>
    </dsp:sp>
    <dsp:sp modelId="{0CB3257E-D368-4140-A80D-77BCA33F2001}">
      <dsp:nvSpPr>
        <dsp:cNvPr id="0" name=""/>
        <dsp:cNvSpPr/>
      </dsp:nvSpPr>
      <dsp:spPr>
        <a:xfrm rot="1800000">
          <a:off x="4573498" y="929007"/>
          <a:ext cx="350428" cy="445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580540" y="991907"/>
        <a:ext cx="245300" cy="267544"/>
      </dsp:txXfrm>
    </dsp:sp>
    <dsp:sp modelId="{F5F2E653-FB85-4D53-AD47-BC27D438B3A5}">
      <dsp:nvSpPr>
        <dsp:cNvPr id="0" name=""/>
        <dsp:cNvSpPr/>
      </dsp:nvSpPr>
      <dsp:spPr>
        <a:xfrm>
          <a:off x="4955099" y="991914"/>
          <a:ext cx="1321209" cy="1321209"/>
        </a:xfrm>
        <a:prstGeom prst="ellipse">
          <a:avLst/>
        </a:prstGeom>
        <a:gradFill rotWithShape="0">
          <a:gsLst>
            <a:gs pos="0">
              <a:schemeClr val="accent3">
                <a:hueOff val="-227471"/>
                <a:satOff val="-938"/>
                <a:lumOff val="-19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227471"/>
                <a:satOff val="-938"/>
                <a:lumOff val="-19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227471"/>
                <a:satOff val="-938"/>
                <a:lumOff val="-19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100" kern="1200" dirty="0"/>
            <a:t>الرقابة الذاتية</a:t>
          </a:r>
          <a:endParaRPr lang="en-US" sz="2100" kern="1200" dirty="0"/>
        </a:p>
      </dsp:txBody>
      <dsp:txXfrm>
        <a:off x="5148586" y="1185401"/>
        <a:ext cx="934235" cy="934235"/>
      </dsp:txXfrm>
    </dsp:sp>
    <dsp:sp modelId="{C7E873CA-60F8-438C-99CE-27E7C0291D84}">
      <dsp:nvSpPr>
        <dsp:cNvPr id="0" name=""/>
        <dsp:cNvSpPr/>
      </dsp:nvSpPr>
      <dsp:spPr>
        <a:xfrm rot="5400000">
          <a:off x="5440489" y="2410844"/>
          <a:ext cx="350428" cy="445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27471"/>
                <a:satOff val="-938"/>
                <a:lumOff val="-19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227471"/>
                <a:satOff val="-938"/>
                <a:lumOff val="-19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227471"/>
                <a:satOff val="-938"/>
                <a:lumOff val="-19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493053" y="2447462"/>
        <a:ext cx="245300" cy="267544"/>
      </dsp:txXfrm>
    </dsp:sp>
    <dsp:sp modelId="{C3268D00-A107-4D87-BE66-358B1523D88A}">
      <dsp:nvSpPr>
        <dsp:cNvPr id="0" name=""/>
        <dsp:cNvSpPr/>
      </dsp:nvSpPr>
      <dsp:spPr>
        <a:xfrm>
          <a:off x="4955099" y="2974308"/>
          <a:ext cx="1321209" cy="1321209"/>
        </a:xfrm>
        <a:prstGeom prst="ellipse">
          <a:avLst/>
        </a:prstGeom>
        <a:gradFill rotWithShape="0">
          <a:gsLst>
            <a:gs pos="0">
              <a:schemeClr val="accent3">
                <a:hueOff val="-454943"/>
                <a:satOff val="-1876"/>
                <a:lumOff val="-39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454943"/>
                <a:satOff val="-1876"/>
                <a:lumOff val="-39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454943"/>
                <a:satOff val="-1876"/>
                <a:lumOff val="-39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100" kern="1200" dirty="0"/>
            <a:t>تحفيز السيطرة على الذات</a:t>
          </a:r>
          <a:endParaRPr lang="en-US" sz="2100" kern="1200" dirty="0"/>
        </a:p>
      </dsp:txBody>
      <dsp:txXfrm>
        <a:off x="5148586" y="3167795"/>
        <a:ext cx="934235" cy="934235"/>
      </dsp:txXfrm>
    </dsp:sp>
    <dsp:sp modelId="{5CEB4D8D-269F-4F60-955F-D6FF2FE8C7F3}">
      <dsp:nvSpPr>
        <dsp:cNvPr id="0" name=""/>
        <dsp:cNvSpPr/>
      </dsp:nvSpPr>
      <dsp:spPr>
        <a:xfrm rot="9000000">
          <a:off x="4590676" y="3902598"/>
          <a:ext cx="350428" cy="445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54943"/>
                <a:satOff val="-1876"/>
                <a:lumOff val="-39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454943"/>
                <a:satOff val="-1876"/>
                <a:lumOff val="-39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454943"/>
                <a:satOff val="-1876"/>
                <a:lumOff val="-39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4688762" y="3965498"/>
        <a:ext cx="245300" cy="267544"/>
      </dsp:txXfrm>
    </dsp:sp>
    <dsp:sp modelId="{6097B3DA-BC7E-4D4C-98C2-F80338AA0860}">
      <dsp:nvSpPr>
        <dsp:cNvPr id="0" name=""/>
        <dsp:cNvSpPr/>
      </dsp:nvSpPr>
      <dsp:spPr>
        <a:xfrm>
          <a:off x="3238295" y="3965505"/>
          <a:ext cx="1321209" cy="1321209"/>
        </a:xfrm>
        <a:prstGeom prst="ellipse">
          <a:avLst/>
        </a:prstGeom>
        <a:gradFill rotWithShape="0">
          <a:gsLst>
            <a:gs pos="0">
              <a:schemeClr val="accent3">
                <a:hueOff val="-682414"/>
                <a:satOff val="-2813"/>
                <a:lumOff val="-59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682414"/>
                <a:satOff val="-2813"/>
                <a:lumOff val="-59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682414"/>
                <a:satOff val="-2813"/>
                <a:lumOff val="-59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100" kern="1200" dirty="0"/>
            <a:t>مواجهة المشاكل</a:t>
          </a:r>
          <a:endParaRPr lang="en-US" sz="2100" kern="1200" dirty="0"/>
        </a:p>
      </dsp:txBody>
      <dsp:txXfrm>
        <a:off x="3431782" y="4158992"/>
        <a:ext cx="934235" cy="934235"/>
      </dsp:txXfrm>
    </dsp:sp>
    <dsp:sp modelId="{ACAEB381-73A1-4262-9153-7D295F19C010}">
      <dsp:nvSpPr>
        <dsp:cNvPr id="0" name=""/>
        <dsp:cNvSpPr/>
      </dsp:nvSpPr>
      <dsp:spPr>
        <a:xfrm rot="12600000">
          <a:off x="2873873" y="3912516"/>
          <a:ext cx="350428" cy="445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82414"/>
                <a:satOff val="-2813"/>
                <a:lumOff val="-59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682414"/>
                <a:satOff val="-2813"/>
                <a:lumOff val="-59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682414"/>
                <a:satOff val="-2813"/>
                <a:lumOff val="-59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2971959" y="4027980"/>
        <a:ext cx="245300" cy="267544"/>
      </dsp:txXfrm>
    </dsp:sp>
    <dsp:sp modelId="{A0F47A61-8EBF-4DDD-8589-9738E8C2C767}">
      <dsp:nvSpPr>
        <dsp:cNvPr id="0" name=""/>
        <dsp:cNvSpPr/>
      </dsp:nvSpPr>
      <dsp:spPr>
        <a:xfrm>
          <a:off x="1521491" y="2974308"/>
          <a:ext cx="1321209" cy="1321209"/>
        </a:xfrm>
        <a:prstGeom prst="ellipse">
          <a:avLst/>
        </a:prstGeom>
        <a:gradFill rotWithShape="0">
          <a:gsLst>
            <a:gs pos="0">
              <a:schemeClr val="accent3">
                <a:hueOff val="-909886"/>
                <a:satOff val="-3751"/>
                <a:lumOff val="-78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909886"/>
                <a:satOff val="-3751"/>
                <a:lumOff val="-78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909886"/>
                <a:satOff val="-3751"/>
                <a:lumOff val="-78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100" kern="1200" dirty="0"/>
            <a:t>ضبط التوتر</a:t>
          </a:r>
          <a:endParaRPr lang="en-US" sz="2100" kern="1200" dirty="0"/>
        </a:p>
      </dsp:txBody>
      <dsp:txXfrm>
        <a:off x="1714978" y="3167795"/>
        <a:ext cx="934235" cy="934235"/>
      </dsp:txXfrm>
    </dsp:sp>
    <dsp:sp modelId="{E25C71A8-8B95-4995-BB95-2A2BBB74692E}">
      <dsp:nvSpPr>
        <dsp:cNvPr id="0" name=""/>
        <dsp:cNvSpPr/>
      </dsp:nvSpPr>
      <dsp:spPr>
        <a:xfrm rot="16200000">
          <a:off x="2006882" y="2430679"/>
          <a:ext cx="350428" cy="445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09886"/>
                <a:satOff val="-3751"/>
                <a:lumOff val="-78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909886"/>
                <a:satOff val="-3751"/>
                <a:lumOff val="-78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909886"/>
                <a:satOff val="-3751"/>
                <a:lumOff val="-78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059446" y="2572425"/>
        <a:ext cx="245300" cy="267544"/>
      </dsp:txXfrm>
    </dsp:sp>
    <dsp:sp modelId="{EC65F834-BC63-4CE0-8C99-8065771636AB}">
      <dsp:nvSpPr>
        <dsp:cNvPr id="0" name=""/>
        <dsp:cNvSpPr/>
      </dsp:nvSpPr>
      <dsp:spPr>
        <a:xfrm>
          <a:off x="1521491" y="991914"/>
          <a:ext cx="1321209" cy="1321209"/>
        </a:xfrm>
        <a:prstGeom prst="ellipse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1137357"/>
                <a:satOff val="-4689"/>
                <a:lumOff val="-9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100" kern="1200" dirty="0"/>
            <a:t>الدعم الاجتماعي</a:t>
          </a:r>
          <a:endParaRPr lang="en-US" sz="2100" kern="1200" dirty="0"/>
        </a:p>
      </dsp:txBody>
      <dsp:txXfrm>
        <a:off x="1714978" y="1185401"/>
        <a:ext cx="934235" cy="934235"/>
      </dsp:txXfrm>
    </dsp:sp>
    <dsp:sp modelId="{6EAC0CBA-D836-492D-BC0A-2AD8FEE53DBE}">
      <dsp:nvSpPr>
        <dsp:cNvPr id="0" name=""/>
        <dsp:cNvSpPr/>
      </dsp:nvSpPr>
      <dsp:spPr>
        <a:xfrm rot="19800000">
          <a:off x="2856694" y="938925"/>
          <a:ext cx="350428" cy="445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1137357"/>
                <a:satOff val="-4689"/>
                <a:lumOff val="-9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863736" y="1054389"/>
        <a:ext cx="245300" cy="267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C69A-DC25-41CA-8303-3A19298318C2}">
      <dsp:nvSpPr>
        <dsp:cNvPr id="0" name=""/>
        <dsp:cNvSpPr/>
      </dsp:nvSpPr>
      <dsp:spPr>
        <a:xfrm>
          <a:off x="4183811" y="1573918"/>
          <a:ext cx="3452732" cy="384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81"/>
              </a:lnTo>
              <a:lnTo>
                <a:pt x="3452732" y="229481"/>
              </a:lnTo>
              <a:lnTo>
                <a:pt x="3452732" y="3849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6E1A5-1DA5-421B-862C-50B495906876}">
      <dsp:nvSpPr>
        <dsp:cNvPr id="0" name=""/>
        <dsp:cNvSpPr/>
      </dsp:nvSpPr>
      <dsp:spPr>
        <a:xfrm>
          <a:off x="4183811" y="1573918"/>
          <a:ext cx="1726366" cy="384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81"/>
              </a:lnTo>
              <a:lnTo>
                <a:pt x="1726366" y="229481"/>
              </a:lnTo>
              <a:lnTo>
                <a:pt x="1726366" y="3849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EBA2-5FB5-4AA6-AB87-961474F96240}">
      <dsp:nvSpPr>
        <dsp:cNvPr id="0" name=""/>
        <dsp:cNvSpPr/>
      </dsp:nvSpPr>
      <dsp:spPr>
        <a:xfrm>
          <a:off x="4138091" y="1573918"/>
          <a:ext cx="91440" cy="384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9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93F9A-1553-4AF7-B1FA-1EF13362CBA6}">
      <dsp:nvSpPr>
        <dsp:cNvPr id="0" name=""/>
        <dsp:cNvSpPr/>
      </dsp:nvSpPr>
      <dsp:spPr>
        <a:xfrm>
          <a:off x="2457444" y="1573918"/>
          <a:ext cx="1726366" cy="384936"/>
        </a:xfrm>
        <a:custGeom>
          <a:avLst/>
          <a:gdLst/>
          <a:ahLst/>
          <a:cxnLst/>
          <a:rect l="0" t="0" r="0" b="0"/>
          <a:pathLst>
            <a:path>
              <a:moveTo>
                <a:pt x="1726366" y="0"/>
              </a:moveTo>
              <a:lnTo>
                <a:pt x="1726366" y="229481"/>
              </a:lnTo>
              <a:lnTo>
                <a:pt x="0" y="229481"/>
              </a:lnTo>
              <a:lnTo>
                <a:pt x="0" y="3849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92E57-AD84-487B-875B-12CDD90286E7}">
      <dsp:nvSpPr>
        <dsp:cNvPr id="0" name=""/>
        <dsp:cNvSpPr/>
      </dsp:nvSpPr>
      <dsp:spPr>
        <a:xfrm>
          <a:off x="731078" y="1573918"/>
          <a:ext cx="3452732" cy="384936"/>
        </a:xfrm>
        <a:custGeom>
          <a:avLst/>
          <a:gdLst/>
          <a:ahLst/>
          <a:cxnLst/>
          <a:rect l="0" t="0" r="0" b="0"/>
          <a:pathLst>
            <a:path>
              <a:moveTo>
                <a:pt x="3452732" y="0"/>
              </a:moveTo>
              <a:lnTo>
                <a:pt x="3452732" y="229481"/>
              </a:lnTo>
              <a:lnTo>
                <a:pt x="0" y="229481"/>
              </a:lnTo>
              <a:lnTo>
                <a:pt x="0" y="3849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4C5A8-83CE-4D3D-9B00-DB564AE5860F}">
      <dsp:nvSpPr>
        <dsp:cNvPr id="0" name=""/>
        <dsp:cNvSpPr/>
      </dsp:nvSpPr>
      <dsp:spPr>
        <a:xfrm>
          <a:off x="3540422" y="907682"/>
          <a:ext cx="1286778" cy="6662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401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توزيع السعرات الحرارية</a:t>
          </a:r>
          <a:endParaRPr lang="en-US" sz="2000" kern="1200" dirty="0"/>
        </a:p>
      </dsp:txBody>
      <dsp:txXfrm>
        <a:off x="3540422" y="907682"/>
        <a:ext cx="1286778" cy="666236"/>
      </dsp:txXfrm>
    </dsp:sp>
    <dsp:sp modelId="{AAF6DA12-77A3-4EA7-BCC4-E86EB5E48349}">
      <dsp:nvSpPr>
        <dsp:cNvPr id="0" name=""/>
        <dsp:cNvSpPr/>
      </dsp:nvSpPr>
      <dsp:spPr>
        <a:xfrm>
          <a:off x="3797777" y="1425866"/>
          <a:ext cx="1158100" cy="222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500" kern="1200" dirty="0"/>
            <a:t>حمية مقيدة الطاقة</a:t>
          </a:r>
          <a:endParaRPr lang="en-US" sz="1500" kern="1200" dirty="0"/>
        </a:p>
      </dsp:txBody>
      <dsp:txXfrm>
        <a:off x="3797777" y="1425866"/>
        <a:ext cx="1158100" cy="222078"/>
      </dsp:txXfrm>
    </dsp:sp>
    <dsp:sp modelId="{DA3659C4-D004-40D8-A406-4115B76C1712}">
      <dsp:nvSpPr>
        <dsp:cNvPr id="0" name=""/>
        <dsp:cNvSpPr/>
      </dsp:nvSpPr>
      <dsp:spPr>
        <a:xfrm>
          <a:off x="87689" y="1958855"/>
          <a:ext cx="1286778" cy="6662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401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مكملات غذائية</a:t>
          </a:r>
          <a:endParaRPr lang="en-US" sz="2000" kern="1200" dirty="0"/>
        </a:p>
      </dsp:txBody>
      <dsp:txXfrm>
        <a:off x="87689" y="1958855"/>
        <a:ext cx="1286778" cy="666236"/>
      </dsp:txXfrm>
    </dsp:sp>
    <dsp:sp modelId="{D6B3A79B-813F-4DBF-B4E6-D4306A310637}">
      <dsp:nvSpPr>
        <dsp:cNvPr id="0" name=""/>
        <dsp:cNvSpPr/>
      </dsp:nvSpPr>
      <dsp:spPr>
        <a:xfrm>
          <a:off x="345045" y="2477039"/>
          <a:ext cx="1158100" cy="222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500" kern="1200" dirty="0"/>
            <a:t>فيتامينات ومعادن</a:t>
          </a:r>
          <a:endParaRPr lang="en-US" sz="1500" kern="1200" dirty="0"/>
        </a:p>
      </dsp:txBody>
      <dsp:txXfrm>
        <a:off x="345045" y="2477039"/>
        <a:ext cx="1158100" cy="222078"/>
      </dsp:txXfrm>
    </dsp:sp>
    <dsp:sp modelId="{B9675279-4979-44B4-8A28-C2B8A583438A}">
      <dsp:nvSpPr>
        <dsp:cNvPr id="0" name=""/>
        <dsp:cNvSpPr/>
      </dsp:nvSpPr>
      <dsp:spPr>
        <a:xfrm>
          <a:off x="1814055" y="1958855"/>
          <a:ext cx="1286778" cy="666236"/>
        </a:xfrm>
        <a:prstGeom prst="rect">
          <a:avLst/>
        </a:prstGeom>
        <a:gradFill rotWithShape="0">
          <a:gsLst>
            <a:gs pos="0">
              <a:schemeClr val="accent3">
                <a:hueOff val="-284339"/>
                <a:satOff val="-1172"/>
                <a:lumOff val="-24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284339"/>
                <a:satOff val="-1172"/>
                <a:lumOff val="-24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284339"/>
                <a:satOff val="-1172"/>
                <a:lumOff val="-24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401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ألياف</a:t>
          </a:r>
          <a:endParaRPr lang="en-US" sz="2000" kern="1200" dirty="0"/>
        </a:p>
      </dsp:txBody>
      <dsp:txXfrm>
        <a:off x="1814055" y="1958855"/>
        <a:ext cx="1286778" cy="666236"/>
      </dsp:txXfrm>
    </dsp:sp>
    <dsp:sp modelId="{1E73870D-E0D6-408B-AC0F-0C97B4353FC8}">
      <dsp:nvSpPr>
        <dsp:cNvPr id="0" name=""/>
        <dsp:cNvSpPr/>
      </dsp:nvSpPr>
      <dsp:spPr>
        <a:xfrm>
          <a:off x="2071411" y="2477039"/>
          <a:ext cx="1158100" cy="222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84339"/>
              <a:satOff val="-1172"/>
              <a:lumOff val="-246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g25 </a:t>
          </a:r>
        </a:p>
      </dsp:txBody>
      <dsp:txXfrm>
        <a:off x="2071411" y="2477039"/>
        <a:ext cx="1158100" cy="222078"/>
      </dsp:txXfrm>
    </dsp:sp>
    <dsp:sp modelId="{972845AE-1312-41F0-BF97-5D83491D1AD1}">
      <dsp:nvSpPr>
        <dsp:cNvPr id="0" name=""/>
        <dsp:cNvSpPr/>
      </dsp:nvSpPr>
      <dsp:spPr>
        <a:xfrm>
          <a:off x="3540422" y="1958855"/>
          <a:ext cx="1286778" cy="666236"/>
        </a:xfrm>
        <a:prstGeom prst="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568678"/>
                <a:satOff val="-2344"/>
                <a:lumOff val="-49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401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الدهون</a:t>
          </a:r>
          <a:endParaRPr lang="en-US" sz="2000" kern="1200" dirty="0"/>
        </a:p>
      </dsp:txBody>
      <dsp:txXfrm>
        <a:off x="3540422" y="1958855"/>
        <a:ext cx="1286778" cy="666236"/>
      </dsp:txXfrm>
    </dsp:sp>
    <dsp:sp modelId="{5B20717F-4E02-4E5A-882E-96D48DE896A1}">
      <dsp:nvSpPr>
        <dsp:cNvPr id="0" name=""/>
        <dsp:cNvSpPr/>
      </dsp:nvSpPr>
      <dsp:spPr>
        <a:xfrm>
          <a:off x="3797777" y="2477039"/>
          <a:ext cx="1158100" cy="222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30%</a:t>
          </a:r>
        </a:p>
      </dsp:txBody>
      <dsp:txXfrm>
        <a:off x="3797777" y="2477039"/>
        <a:ext cx="1158100" cy="222078"/>
      </dsp:txXfrm>
    </dsp:sp>
    <dsp:sp modelId="{AD81548D-42E4-4F10-9EF7-64D024C52FC3}">
      <dsp:nvSpPr>
        <dsp:cNvPr id="0" name=""/>
        <dsp:cNvSpPr/>
      </dsp:nvSpPr>
      <dsp:spPr>
        <a:xfrm>
          <a:off x="5266788" y="1958855"/>
          <a:ext cx="1286778" cy="666236"/>
        </a:xfrm>
        <a:prstGeom prst="rect">
          <a:avLst/>
        </a:prstGeom>
        <a:gradFill rotWithShape="0">
          <a:gsLst>
            <a:gs pos="0">
              <a:schemeClr val="accent3">
                <a:hueOff val="-853018"/>
                <a:satOff val="-3517"/>
                <a:lumOff val="-73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853018"/>
                <a:satOff val="-3517"/>
                <a:lumOff val="-73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853018"/>
                <a:satOff val="-3517"/>
                <a:lumOff val="-73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401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البروتين</a:t>
          </a:r>
          <a:endParaRPr lang="en-US" sz="2000" kern="1200" dirty="0"/>
        </a:p>
      </dsp:txBody>
      <dsp:txXfrm>
        <a:off x="5266788" y="1958855"/>
        <a:ext cx="1286778" cy="666236"/>
      </dsp:txXfrm>
    </dsp:sp>
    <dsp:sp modelId="{CD222CB5-88F4-4A20-89C6-8A993400C185}">
      <dsp:nvSpPr>
        <dsp:cNvPr id="0" name=""/>
        <dsp:cNvSpPr/>
      </dsp:nvSpPr>
      <dsp:spPr>
        <a:xfrm>
          <a:off x="5524143" y="2477039"/>
          <a:ext cx="1158100" cy="222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53018"/>
              <a:satOff val="-3517"/>
              <a:lumOff val="-73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25-15 </a:t>
          </a:r>
          <a:r>
            <a:rPr lang="ar-SY" sz="1500" kern="1200" dirty="0"/>
            <a:t> %</a:t>
          </a:r>
          <a:endParaRPr lang="en-US" sz="1500" kern="1200" dirty="0"/>
        </a:p>
      </dsp:txBody>
      <dsp:txXfrm>
        <a:off x="5524143" y="2477039"/>
        <a:ext cx="1158100" cy="222078"/>
      </dsp:txXfrm>
    </dsp:sp>
    <dsp:sp modelId="{6CB9AAFA-FDD4-4720-B2C3-2178B61664C4}">
      <dsp:nvSpPr>
        <dsp:cNvPr id="0" name=""/>
        <dsp:cNvSpPr/>
      </dsp:nvSpPr>
      <dsp:spPr>
        <a:xfrm>
          <a:off x="6993154" y="1958855"/>
          <a:ext cx="1286778" cy="666236"/>
        </a:xfrm>
        <a:prstGeom prst="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1137357"/>
                <a:satOff val="-4689"/>
                <a:lumOff val="-9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401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الكربوهيدرات</a:t>
          </a:r>
          <a:endParaRPr lang="en-US" sz="2000" kern="1200" dirty="0"/>
        </a:p>
      </dsp:txBody>
      <dsp:txXfrm>
        <a:off x="6993154" y="1958855"/>
        <a:ext cx="1286778" cy="666236"/>
      </dsp:txXfrm>
    </dsp:sp>
    <dsp:sp modelId="{E2A9E99B-8A36-4F84-826B-D428DB808DCF}">
      <dsp:nvSpPr>
        <dsp:cNvPr id="0" name=""/>
        <dsp:cNvSpPr/>
      </dsp:nvSpPr>
      <dsp:spPr>
        <a:xfrm>
          <a:off x="7250510" y="2477039"/>
          <a:ext cx="1158100" cy="222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55-50%</a:t>
          </a:r>
        </a:p>
      </dsp:txBody>
      <dsp:txXfrm>
        <a:off x="7250510" y="2477039"/>
        <a:ext cx="1158100" cy="222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C6E6C-F694-4F98-9F94-CED125D57B04}">
      <dsp:nvSpPr>
        <dsp:cNvPr id="0" name=""/>
        <dsp:cNvSpPr/>
      </dsp:nvSpPr>
      <dsp:spPr>
        <a:xfrm>
          <a:off x="4462392" y="1283081"/>
          <a:ext cx="3682634" cy="41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761"/>
              </a:lnTo>
              <a:lnTo>
                <a:pt x="3682634" y="244761"/>
              </a:lnTo>
              <a:lnTo>
                <a:pt x="3682634" y="410567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90A58-D267-4EB6-86C6-47D175FAC7B7}">
      <dsp:nvSpPr>
        <dsp:cNvPr id="0" name=""/>
        <dsp:cNvSpPr/>
      </dsp:nvSpPr>
      <dsp:spPr>
        <a:xfrm>
          <a:off x="4462392" y="1283081"/>
          <a:ext cx="1841317" cy="41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761"/>
              </a:lnTo>
              <a:lnTo>
                <a:pt x="1841317" y="244761"/>
              </a:lnTo>
              <a:lnTo>
                <a:pt x="1841317" y="410567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DE347-3898-453A-A112-2345C5A11EB6}">
      <dsp:nvSpPr>
        <dsp:cNvPr id="0" name=""/>
        <dsp:cNvSpPr/>
      </dsp:nvSpPr>
      <dsp:spPr>
        <a:xfrm>
          <a:off x="4416672" y="1283081"/>
          <a:ext cx="91440" cy="410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567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73857-E495-4386-8C97-E8F82F34239D}">
      <dsp:nvSpPr>
        <dsp:cNvPr id="0" name=""/>
        <dsp:cNvSpPr/>
      </dsp:nvSpPr>
      <dsp:spPr>
        <a:xfrm>
          <a:off x="2621075" y="1283081"/>
          <a:ext cx="1841317" cy="410567"/>
        </a:xfrm>
        <a:custGeom>
          <a:avLst/>
          <a:gdLst/>
          <a:ahLst/>
          <a:cxnLst/>
          <a:rect l="0" t="0" r="0" b="0"/>
          <a:pathLst>
            <a:path>
              <a:moveTo>
                <a:pt x="1841317" y="0"/>
              </a:moveTo>
              <a:lnTo>
                <a:pt x="1841317" y="244761"/>
              </a:lnTo>
              <a:lnTo>
                <a:pt x="0" y="244761"/>
              </a:lnTo>
              <a:lnTo>
                <a:pt x="0" y="410567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DBD06-88A7-4A09-BD64-82A9DB4A4613}">
      <dsp:nvSpPr>
        <dsp:cNvPr id="0" name=""/>
        <dsp:cNvSpPr/>
      </dsp:nvSpPr>
      <dsp:spPr>
        <a:xfrm>
          <a:off x="779757" y="1283081"/>
          <a:ext cx="3682634" cy="410567"/>
        </a:xfrm>
        <a:custGeom>
          <a:avLst/>
          <a:gdLst/>
          <a:ahLst/>
          <a:cxnLst/>
          <a:rect l="0" t="0" r="0" b="0"/>
          <a:pathLst>
            <a:path>
              <a:moveTo>
                <a:pt x="3682634" y="0"/>
              </a:moveTo>
              <a:lnTo>
                <a:pt x="3682634" y="244761"/>
              </a:lnTo>
              <a:lnTo>
                <a:pt x="0" y="244761"/>
              </a:lnTo>
              <a:lnTo>
                <a:pt x="0" y="410567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D20E7-2B39-43AC-BD4B-515CF4026694}">
      <dsp:nvSpPr>
        <dsp:cNvPr id="0" name=""/>
        <dsp:cNvSpPr/>
      </dsp:nvSpPr>
      <dsp:spPr>
        <a:xfrm>
          <a:off x="3776163" y="572483"/>
          <a:ext cx="1372458" cy="71059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shade val="8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02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الحصة</a:t>
          </a:r>
          <a:endParaRPr lang="en-US" sz="2200" kern="1200" dirty="0"/>
        </a:p>
      </dsp:txBody>
      <dsp:txXfrm>
        <a:off x="3776163" y="572483"/>
        <a:ext cx="1372458" cy="710598"/>
      </dsp:txXfrm>
    </dsp:sp>
    <dsp:sp modelId="{1197D3D5-ADC3-4ED6-8AEC-88936538741A}">
      <dsp:nvSpPr>
        <dsp:cNvPr id="0" name=""/>
        <dsp:cNvSpPr/>
      </dsp:nvSpPr>
      <dsp:spPr>
        <a:xfrm>
          <a:off x="4050654" y="1125171"/>
          <a:ext cx="1235213" cy="236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لبدائل الوجبات</a:t>
          </a:r>
          <a:endParaRPr lang="en-US" sz="1600" kern="1200" dirty="0"/>
        </a:p>
      </dsp:txBody>
      <dsp:txXfrm>
        <a:off x="4050654" y="1125171"/>
        <a:ext cx="1235213" cy="236866"/>
      </dsp:txXfrm>
    </dsp:sp>
    <dsp:sp modelId="{3EE4887D-5689-4FAB-83FE-4DB67F1BDD34}">
      <dsp:nvSpPr>
        <dsp:cNvPr id="0" name=""/>
        <dsp:cNvSpPr/>
      </dsp:nvSpPr>
      <dsp:spPr>
        <a:xfrm>
          <a:off x="93528" y="1693649"/>
          <a:ext cx="1372458" cy="71059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shade val="8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02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فيتامينات ومعادن </a:t>
          </a:r>
          <a:endParaRPr lang="en-US" sz="2200" kern="1200" dirty="0"/>
        </a:p>
      </dsp:txBody>
      <dsp:txXfrm>
        <a:off x="93528" y="1693649"/>
        <a:ext cx="1372458" cy="710598"/>
      </dsp:txXfrm>
    </dsp:sp>
    <dsp:sp modelId="{EC9D9F8D-4750-4ACF-BE97-4D61AEB99EF9}">
      <dsp:nvSpPr>
        <dsp:cNvPr id="0" name=""/>
        <dsp:cNvSpPr/>
      </dsp:nvSpPr>
      <dsp:spPr>
        <a:xfrm>
          <a:off x="380199" y="2270696"/>
          <a:ext cx="1235213" cy="236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%30-25</a:t>
          </a:r>
        </a:p>
      </dsp:txBody>
      <dsp:txXfrm>
        <a:off x="380199" y="2270696"/>
        <a:ext cx="1235213" cy="236866"/>
      </dsp:txXfrm>
    </dsp:sp>
    <dsp:sp modelId="{0AAE03DD-FA85-4378-ACBA-621955A49391}">
      <dsp:nvSpPr>
        <dsp:cNvPr id="0" name=""/>
        <dsp:cNvSpPr/>
      </dsp:nvSpPr>
      <dsp:spPr>
        <a:xfrm>
          <a:off x="1934845" y="1693649"/>
          <a:ext cx="1372458" cy="71059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9837"/>
                <a:satOff val="-8377"/>
                <a:lumOff val="842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shade val="80000"/>
                <a:hueOff val="-129837"/>
                <a:satOff val="-8377"/>
                <a:lumOff val="842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shade val="80000"/>
                <a:hueOff val="-129837"/>
                <a:satOff val="-8377"/>
                <a:lumOff val="842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02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ألياف</a:t>
          </a:r>
          <a:endParaRPr lang="en-US" sz="2200" kern="1200" dirty="0"/>
        </a:p>
      </dsp:txBody>
      <dsp:txXfrm>
        <a:off x="1934845" y="1693649"/>
        <a:ext cx="1372458" cy="710598"/>
      </dsp:txXfrm>
    </dsp:sp>
    <dsp:sp modelId="{F25CF9E3-FA69-45F5-9DFD-02E37CB46C46}">
      <dsp:nvSpPr>
        <dsp:cNvPr id="0" name=""/>
        <dsp:cNvSpPr/>
      </dsp:nvSpPr>
      <dsp:spPr>
        <a:xfrm>
          <a:off x="2238278" y="2236692"/>
          <a:ext cx="1235213" cy="236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129837"/>
              <a:satOff val="-8377"/>
              <a:lumOff val="842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 غرام</a:t>
          </a:r>
          <a:r>
            <a:rPr lang="en-US" sz="1600" kern="1200" dirty="0"/>
            <a:t>5-0 </a:t>
          </a:r>
        </a:p>
      </dsp:txBody>
      <dsp:txXfrm>
        <a:off x="2238278" y="2236692"/>
        <a:ext cx="1235213" cy="236866"/>
      </dsp:txXfrm>
    </dsp:sp>
    <dsp:sp modelId="{498895C1-9D08-44FA-B936-6604987827B4}">
      <dsp:nvSpPr>
        <dsp:cNvPr id="0" name=""/>
        <dsp:cNvSpPr/>
      </dsp:nvSpPr>
      <dsp:spPr>
        <a:xfrm>
          <a:off x="3776163" y="1693649"/>
          <a:ext cx="1372458" cy="71059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9674"/>
                <a:satOff val="-16754"/>
                <a:lumOff val="1684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shade val="80000"/>
                <a:hueOff val="-259674"/>
                <a:satOff val="-16754"/>
                <a:lumOff val="1684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shade val="80000"/>
                <a:hueOff val="-259674"/>
                <a:satOff val="-16754"/>
                <a:lumOff val="1684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02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دهون</a:t>
          </a:r>
          <a:endParaRPr lang="en-US" sz="2200" kern="1200" dirty="0"/>
        </a:p>
      </dsp:txBody>
      <dsp:txXfrm>
        <a:off x="3776163" y="1693649"/>
        <a:ext cx="1372458" cy="710598"/>
      </dsp:txXfrm>
    </dsp:sp>
    <dsp:sp modelId="{DE003141-F265-4DAF-9AA0-13BDECAF57E9}">
      <dsp:nvSpPr>
        <dsp:cNvPr id="0" name=""/>
        <dsp:cNvSpPr/>
      </dsp:nvSpPr>
      <dsp:spPr>
        <a:xfrm>
          <a:off x="4050654" y="2246337"/>
          <a:ext cx="1235213" cy="236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259674"/>
              <a:satOff val="-16754"/>
              <a:lumOff val="16848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ar-SY" sz="1600" kern="1200" dirty="0"/>
            <a:t>غرام</a:t>
          </a:r>
          <a:r>
            <a:rPr lang="en-US" sz="1600" kern="1200" dirty="0"/>
            <a:t>10-0 </a:t>
          </a:r>
        </a:p>
      </dsp:txBody>
      <dsp:txXfrm>
        <a:off x="4050654" y="2246337"/>
        <a:ext cx="1235213" cy="236866"/>
      </dsp:txXfrm>
    </dsp:sp>
    <dsp:sp modelId="{CFC11455-243F-4DF9-A8DD-563AAEBA50DF}">
      <dsp:nvSpPr>
        <dsp:cNvPr id="0" name=""/>
        <dsp:cNvSpPr/>
      </dsp:nvSpPr>
      <dsp:spPr>
        <a:xfrm>
          <a:off x="5617480" y="1693649"/>
          <a:ext cx="1372458" cy="71059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89511"/>
                <a:satOff val="-25131"/>
                <a:lumOff val="2527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shade val="80000"/>
                <a:hueOff val="-389511"/>
                <a:satOff val="-25131"/>
                <a:lumOff val="2527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shade val="80000"/>
                <a:hueOff val="-389511"/>
                <a:satOff val="-25131"/>
                <a:lumOff val="2527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02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بروتين</a:t>
          </a:r>
          <a:endParaRPr lang="en-US" sz="2200" kern="1200" dirty="0"/>
        </a:p>
      </dsp:txBody>
      <dsp:txXfrm>
        <a:off x="5617480" y="1693649"/>
        <a:ext cx="1372458" cy="710598"/>
      </dsp:txXfrm>
    </dsp:sp>
    <dsp:sp modelId="{0B44CA5B-2BAC-4364-A2D3-7C040FB004A5}">
      <dsp:nvSpPr>
        <dsp:cNvPr id="0" name=""/>
        <dsp:cNvSpPr/>
      </dsp:nvSpPr>
      <dsp:spPr>
        <a:xfrm>
          <a:off x="5891972" y="2246337"/>
          <a:ext cx="1235213" cy="236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389511"/>
              <a:satOff val="-25131"/>
              <a:lumOff val="2527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 غرام</a:t>
          </a:r>
          <a:r>
            <a:rPr lang="en-US" sz="1600" kern="1200" dirty="0"/>
            <a:t>14-10</a:t>
          </a:r>
          <a:r>
            <a:rPr lang="ar-SY" sz="1600" kern="1200" dirty="0"/>
            <a:t> </a:t>
          </a:r>
          <a:endParaRPr lang="en-US" sz="1600" kern="1200" dirty="0"/>
        </a:p>
      </dsp:txBody>
      <dsp:txXfrm>
        <a:off x="5891972" y="2246337"/>
        <a:ext cx="1235213" cy="236866"/>
      </dsp:txXfrm>
    </dsp:sp>
    <dsp:sp modelId="{6CBB3EA8-C91F-44B7-8CCC-106EF98E4B36}">
      <dsp:nvSpPr>
        <dsp:cNvPr id="0" name=""/>
        <dsp:cNvSpPr/>
      </dsp:nvSpPr>
      <dsp:spPr>
        <a:xfrm>
          <a:off x="7458797" y="1693649"/>
          <a:ext cx="1372458" cy="71059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19348"/>
                <a:satOff val="-33508"/>
                <a:lumOff val="3369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shade val="80000"/>
                <a:hueOff val="-519348"/>
                <a:satOff val="-33508"/>
                <a:lumOff val="3369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shade val="80000"/>
                <a:hueOff val="-519348"/>
                <a:satOff val="-33508"/>
                <a:lumOff val="3369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027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كربوهيدرات</a:t>
          </a:r>
          <a:endParaRPr lang="en-US" sz="2200" kern="1200" dirty="0"/>
        </a:p>
      </dsp:txBody>
      <dsp:txXfrm>
        <a:off x="7458797" y="1693649"/>
        <a:ext cx="1372458" cy="710598"/>
      </dsp:txXfrm>
    </dsp:sp>
    <dsp:sp modelId="{54BD37CA-2EFB-477E-A127-9DDF74785A28}">
      <dsp:nvSpPr>
        <dsp:cNvPr id="0" name=""/>
        <dsp:cNvSpPr/>
      </dsp:nvSpPr>
      <dsp:spPr>
        <a:xfrm>
          <a:off x="7733289" y="2246337"/>
          <a:ext cx="1235213" cy="236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519348"/>
              <a:satOff val="-33508"/>
              <a:lumOff val="33696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كميات متفاوتة</a:t>
          </a:r>
          <a:endParaRPr lang="en-US" sz="1600" kern="1200" dirty="0"/>
        </a:p>
      </dsp:txBody>
      <dsp:txXfrm>
        <a:off x="7733289" y="2246337"/>
        <a:ext cx="1235213" cy="236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1ABC9-3E39-4682-94F0-2B2FC81926A3}">
      <dsp:nvSpPr>
        <dsp:cNvPr id="0" name=""/>
        <dsp:cNvSpPr/>
      </dsp:nvSpPr>
      <dsp:spPr>
        <a:xfrm>
          <a:off x="2253" y="524894"/>
          <a:ext cx="2197564" cy="6310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الحمية المنخفضة جداً بالدهون:</a:t>
          </a:r>
          <a:endParaRPr lang="en-US" sz="1800" kern="1200" dirty="0"/>
        </a:p>
      </dsp:txBody>
      <dsp:txXfrm>
        <a:off x="2253" y="524894"/>
        <a:ext cx="2197564" cy="631095"/>
      </dsp:txXfrm>
    </dsp:sp>
    <dsp:sp modelId="{75CA5CC8-56C5-4867-A6E2-445D724C0634}">
      <dsp:nvSpPr>
        <dsp:cNvPr id="0" name=""/>
        <dsp:cNvSpPr/>
      </dsp:nvSpPr>
      <dsp:spPr>
        <a:xfrm>
          <a:off x="2253" y="1155990"/>
          <a:ext cx="2197564" cy="10623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1800" kern="1200" dirty="0"/>
            <a:t>أقل من </a:t>
          </a:r>
          <a:r>
            <a:rPr lang="en-US" sz="1800" kern="1200" dirty="0"/>
            <a:t>10</a:t>
          </a:r>
          <a:r>
            <a:rPr lang="ar-SY" sz="1800" kern="1200" dirty="0"/>
            <a:t> % من الطاقة دهون.</a:t>
          </a:r>
          <a:endParaRPr lang="en-US" sz="1800" kern="1200" dirty="0"/>
        </a:p>
      </dsp:txBody>
      <dsp:txXfrm>
        <a:off x="2253" y="1155990"/>
        <a:ext cx="2197564" cy="1062315"/>
      </dsp:txXfrm>
    </dsp:sp>
    <dsp:sp modelId="{F7AFD87D-3EE6-409F-899D-0815563DBBB4}">
      <dsp:nvSpPr>
        <dsp:cNvPr id="0" name=""/>
        <dsp:cNvSpPr/>
      </dsp:nvSpPr>
      <dsp:spPr>
        <a:xfrm>
          <a:off x="2507477" y="524894"/>
          <a:ext cx="2197564" cy="631095"/>
        </a:xfrm>
        <a:prstGeom prst="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568678"/>
                <a:satOff val="-2344"/>
                <a:lumOff val="-49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الحمية منخفضة بالدهون:</a:t>
          </a:r>
          <a:endParaRPr lang="en-US" sz="1800" kern="1200" dirty="0"/>
        </a:p>
      </dsp:txBody>
      <dsp:txXfrm>
        <a:off x="2507477" y="524894"/>
        <a:ext cx="2197564" cy="631095"/>
      </dsp:txXfrm>
    </dsp:sp>
    <dsp:sp modelId="{20E5A58B-BD66-4173-A78F-3AEA284EDE27}">
      <dsp:nvSpPr>
        <dsp:cNvPr id="0" name=""/>
        <dsp:cNvSpPr/>
      </dsp:nvSpPr>
      <dsp:spPr>
        <a:xfrm>
          <a:off x="2507477" y="1155990"/>
          <a:ext cx="2197564" cy="1062315"/>
        </a:xfrm>
        <a:prstGeom prst="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1800" kern="1200" dirty="0"/>
            <a:t> </a:t>
          </a:r>
          <a:r>
            <a:rPr lang="en-US" sz="1800" kern="1200" dirty="0"/>
            <a:t>19-10</a:t>
          </a:r>
          <a:r>
            <a:rPr lang="ar-SY" sz="1800" kern="1200" dirty="0"/>
            <a:t>% دهون.</a:t>
          </a:r>
          <a:endParaRPr lang="en-US" sz="1800" kern="1200" dirty="0"/>
        </a:p>
      </dsp:txBody>
      <dsp:txXfrm>
        <a:off x="2507477" y="1155990"/>
        <a:ext cx="2197564" cy="1062315"/>
      </dsp:txXfrm>
    </dsp:sp>
    <dsp:sp modelId="{66F93AC3-0EEE-43D0-978A-47B92DD8DEDB}">
      <dsp:nvSpPr>
        <dsp:cNvPr id="0" name=""/>
        <dsp:cNvSpPr/>
      </dsp:nvSpPr>
      <dsp:spPr>
        <a:xfrm>
          <a:off x="5012700" y="524894"/>
          <a:ext cx="2197564" cy="631095"/>
        </a:xfrm>
        <a:prstGeom prst="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-1137357"/>
                <a:satOff val="-4689"/>
                <a:lumOff val="-9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الحمية معتدلة الدهون متوازنة العناصر الغذائية:</a:t>
          </a:r>
          <a:endParaRPr lang="en-US" sz="1800" kern="1200" dirty="0"/>
        </a:p>
      </dsp:txBody>
      <dsp:txXfrm>
        <a:off x="5012700" y="524894"/>
        <a:ext cx="2197564" cy="631095"/>
      </dsp:txXfrm>
    </dsp:sp>
    <dsp:sp modelId="{EE4C2CC7-B896-4E63-A3FD-F3753247B50B}">
      <dsp:nvSpPr>
        <dsp:cNvPr id="0" name=""/>
        <dsp:cNvSpPr/>
      </dsp:nvSpPr>
      <dsp:spPr>
        <a:xfrm>
          <a:off x="5012700" y="1155990"/>
          <a:ext cx="2197564" cy="1062315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30-20</a:t>
          </a:r>
          <a:r>
            <a:rPr lang="ar-SY" sz="1800" kern="1200" dirty="0"/>
            <a:t>% دهون.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60-55</a:t>
          </a:r>
          <a:r>
            <a:rPr lang="ar-SY" sz="1800" kern="1200" dirty="0"/>
            <a:t>%كربوهيدرات</a:t>
          </a: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20-15</a:t>
          </a:r>
          <a:r>
            <a:rPr lang="ar-SY" sz="1800" kern="1200" dirty="0"/>
            <a:t>% بروتين.</a:t>
          </a:r>
          <a:endParaRPr lang="en-US" sz="1800" kern="1200" dirty="0"/>
        </a:p>
      </dsp:txBody>
      <dsp:txXfrm>
        <a:off x="5012700" y="1155990"/>
        <a:ext cx="2197564" cy="1062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83536-617F-4E0A-9C65-AFDD8CD6543B}">
      <dsp:nvSpPr>
        <dsp:cNvPr id="0" name=""/>
        <dsp:cNvSpPr/>
      </dsp:nvSpPr>
      <dsp:spPr>
        <a:xfrm>
          <a:off x="320661" y="803"/>
          <a:ext cx="1311528" cy="131152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2178" tIns="20320" rIns="721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ثلاث مرات أو أكثر في الأسبوع</a:t>
          </a:r>
          <a:endParaRPr lang="en-US" sz="1600" kern="1200" dirty="0"/>
        </a:p>
      </dsp:txBody>
      <dsp:txXfrm>
        <a:off x="512730" y="192872"/>
        <a:ext cx="927390" cy="927390"/>
      </dsp:txXfrm>
    </dsp:sp>
    <dsp:sp modelId="{118BCE82-751B-4751-9C49-8CF91B830696}">
      <dsp:nvSpPr>
        <dsp:cNvPr id="0" name=""/>
        <dsp:cNvSpPr/>
      </dsp:nvSpPr>
      <dsp:spPr>
        <a:xfrm>
          <a:off x="1369885" y="803"/>
          <a:ext cx="1311528" cy="131152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19062"/>
                <a:satOff val="-4829"/>
                <a:lumOff val="107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419062"/>
                <a:satOff val="-4829"/>
                <a:lumOff val="107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419062"/>
                <a:satOff val="-4829"/>
                <a:lumOff val="107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2178" tIns="20320" rIns="721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 </a:t>
          </a:r>
          <a:r>
            <a:rPr lang="en-US" sz="1600" kern="1200" dirty="0"/>
            <a:t>60-20</a:t>
          </a:r>
          <a:endParaRPr lang="ar-SY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baseline="0" dirty="0"/>
            <a:t>دقيقة</a:t>
          </a:r>
          <a:r>
            <a:rPr lang="en-US" sz="1600" kern="1200" baseline="0" dirty="0"/>
            <a:t> </a:t>
          </a:r>
          <a:endParaRPr lang="en-US" sz="1600" kern="1200" dirty="0"/>
        </a:p>
      </dsp:txBody>
      <dsp:txXfrm>
        <a:off x="1561954" y="192872"/>
        <a:ext cx="927390" cy="927390"/>
      </dsp:txXfrm>
    </dsp:sp>
    <dsp:sp modelId="{4448DACA-BE25-4E55-9ACD-B70E7BB952F2}">
      <dsp:nvSpPr>
        <dsp:cNvPr id="0" name=""/>
        <dsp:cNvSpPr/>
      </dsp:nvSpPr>
      <dsp:spPr>
        <a:xfrm>
          <a:off x="2419108" y="803"/>
          <a:ext cx="1311528" cy="131152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838123"/>
                <a:satOff val="-9658"/>
                <a:lumOff val="215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2178" tIns="20320" rIns="721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kern="1200" dirty="0"/>
            <a:t>تمارين  شدة متوسطة</a:t>
          </a:r>
          <a:endParaRPr lang="en-US" sz="1600" kern="1200" dirty="0"/>
        </a:p>
      </dsp:txBody>
      <dsp:txXfrm>
        <a:off x="2611177" y="192872"/>
        <a:ext cx="927390" cy="927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50599-223F-45EF-A464-E2A61640BD99}">
      <dsp:nvSpPr>
        <dsp:cNvPr id="0" name=""/>
        <dsp:cNvSpPr/>
      </dsp:nvSpPr>
      <dsp:spPr>
        <a:xfrm>
          <a:off x="1531" y="323003"/>
          <a:ext cx="1339425" cy="133942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3713" tIns="24130" rIns="73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7-4 </a:t>
          </a:r>
          <a:endParaRPr lang="ar-SY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900" kern="1200" dirty="0"/>
            <a:t>مرات في الأسبوع</a:t>
          </a:r>
          <a:endParaRPr lang="en-US" sz="1900" kern="1200" dirty="0"/>
        </a:p>
      </dsp:txBody>
      <dsp:txXfrm>
        <a:off x="197685" y="519157"/>
        <a:ext cx="947117" cy="947117"/>
      </dsp:txXfrm>
    </dsp:sp>
    <dsp:sp modelId="{F26A0F48-619F-4C04-AFED-D765B9D9D44A}">
      <dsp:nvSpPr>
        <dsp:cNvPr id="0" name=""/>
        <dsp:cNvSpPr/>
      </dsp:nvSpPr>
      <dsp:spPr>
        <a:xfrm>
          <a:off x="1073071" y="323003"/>
          <a:ext cx="1339425" cy="133942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19062"/>
                <a:satOff val="-4829"/>
                <a:lumOff val="107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419062"/>
                <a:satOff val="-4829"/>
                <a:lumOff val="107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419062"/>
                <a:satOff val="-4829"/>
                <a:lumOff val="107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3713" tIns="24130" rIns="73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30-20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900" kern="1200" dirty="0"/>
            <a:t>دقيقة</a:t>
          </a:r>
          <a:endParaRPr lang="en-US" sz="1900" kern="1200" dirty="0"/>
        </a:p>
      </dsp:txBody>
      <dsp:txXfrm>
        <a:off x="1269225" y="519157"/>
        <a:ext cx="947117" cy="947117"/>
      </dsp:txXfrm>
    </dsp:sp>
    <dsp:sp modelId="{6290300E-77A0-410C-A257-C032DDEE8607}">
      <dsp:nvSpPr>
        <dsp:cNvPr id="0" name=""/>
        <dsp:cNvSpPr/>
      </dsp:nvSpPr>
      <dsp:spPr>
        <a:xfrm>
          <a:off x="2144612" y="323003"/>
          <a:ext cx="1339425" cy="133942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-838123"/>
                <a:satOff val="-9658"/>
                <a:lumOff val="215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3713" tIns="24130" rIns="73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900" kern="1200" dirty="0"/>
            <a:t>تمارين شدة مرتفعة</a:t>
          </a:r>
          <a:endParaRPr lang="en-US" sz="1900" kern="1200" dirty="0"/>
        </a:p>
      </dsp:txBody>
      <dsp:txXfrm>
        <a:off x="2340766" y="519157"/>
        <a:ext cx="947117" cy="9471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2DB5-AED0-443C-8A00-C732EE39180F}">
      <dsp:nvSpPr>
        <dsp:cNvPr id="0" name=""/>
        <dsp:cNvSpPr/>
      </dsp:nvSpPr>
      <dsp:spPr>
        <a:xfrm>
          <a:off x="335" y="328402"/>
          <a:ext cx="1963350" cy="490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500" kern="1200" dirty="0"/>
            <a:t>مواد تؤثر على الهضم المعدي المعوي:</a:t>
          </a:r>
          <a:endParaRPr lang="en-US" sz="1500" kern="1200" dirty="0"/>
        </a:p>
      </dsp:txBody>
      <dsp:txXfrm>
        <a:off x="14711" y="342778"/>
        <a:ext cx="1934598" cy="462085"/>
      </dsp:txXfrm>
    </dsp:sp>
    <dsp:sp modelId="{0DCD50C5-2D7C-4D1E-8FAF-662A5623CEB8}">
      <dsp:nvSpPr>
        <dsp:cNvPr id="0" name=""/>
        <dsp:cNvSpPr/>
      </dsp:nvSpPr>
      <dsp:spPr>
        <a:xfrm rot="5400000">
          <a:off x="939062" y="862188"/>
          <a:ext cx="85896" cy="8589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569C7-59B0-4B96-A82B-E1DA73DC5CF8}">
      <dsp:nvSpPr>
        <dsp:cNvPr id="0" name=""/>
        <dsp:cNvSpPr/>
      </dsp:nvSpPr>
      <dsp:spPr>
        <a:xfrm>
          <a:off x="335" y="991033"/>
          <a:ext cx="1963350" cy="4908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 err="1"/>
            <a:t>الأورليستات</a:t>
          </a:r>
          <a:endParaRPr lang="en-US" sz="2000" kern="1200" dirty="0"/>
        </a:p>
      </dsp:txBody>
      <dsp:txXfrm>
        <a:off x="14711" y="1005409"/>
        <a:ext cx="1934598" cy="462085"/>
      </dsp:txXfrm>
    </dsp:sp>
    <dsp:sp modelId="{35B702C0-455A-437D-B90E-479DA4A2B7FC}">
      <dsp:nvSpPr>
        <dsp:cNvPr id="0" name=""/>
        <dsp:cNvSpPr/>
      </dsp:nvSpPr>
      <dsp:spPr>
        <a:xfrm rot="5400000">
          <a:off x="939062" y="1524819"/>
          <a:ext cx="85896" cy="8589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30233-1F8C-4F88-891F-95B84C7841A5}">
      <dsp:nvSpPr>
        <dsp:cNvPr id="0" name=""/>
        <dsp:cNvSpPr/>
      </dsp:nvSpPr>
      <dsp:spPr>
        <a:xfrm>
          <a:off x="335" y="1653663"/>
          <a:ext cx="1963350" cy="4908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نقص امتصاص الدهون</a:t>
          </a:r>
          <a:endParaRPr lang="en-US" sz="2000" kern="1200" dirty="0"/>
        </a:p>
      </dsp:txBody>
      <dsp:txXfrm>
        <a:off x="14711" y="1668039"/>
        <a:ext cx="1934598" cy="462085"/>
      </dsp:txXfrm>
    </dsp:sp>
    <dsp:sp modelId="{B78608DC-394E-4161-BC08-918BE1F56696}">
      <dsp:nvSpPr>
        <dsp:cNvPr id="0" name=""/>
        <dsp:cNvSpPr/>
      </dsp:nvSpPr>
      <dsp:spPr>
        <a:xfrm>
          <a:off x="2238555" y="328402"/>
          <a:ext cx="1963350" cy="490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500" kern="1200" dirty="0"/>
            <a:t>مواد تؤثر على الجهاز العصبي المركزي</a:t>
          </a:r>
          <a:endParaRPr lang="en-US" sz="1500" kern="1200" dirty="0"/>
        </a:p>
      </dsp:txBody>
      <dsp:txXfrm>
        <a:off x="2252931" y="342778"/>
        <a:ext cx="1934598" cy="462085"/>
      </dsp:txXfrm>
    </dsp:sp>
    <dsp:sp modelId="{35B653C3-72F1-4F19-B18B-C6801D31C895}">
      <dsp:nvSpPr>
        <dsp:cNvPr id="0" name=""/>
        <dsp:cNvSpPr/>
      </dsp:nvSpPr>
      <dsp:spPr>
        <a:xfrm rot="5400000">
          <a:off x="3177282" y="862188"/>
          <a:ext cx="85896" cy="8589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01287-7586-4CC7-A7E3-1B821BB47B19}">
      <dsp:nvSpPr>
        <dsp:cNvPr id="0" name=""/>
        <dsp:cNvSpPr/>
      </dsp:nvSpPr>
      <dsp:spPr>
        <a:xfrm>
          <a:off x="2238555" y="991033"/>
          <a:ext cx="1963350" cy="4908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السيبو ترامين</a:t>
          </a:r>
          <a:endParaRPr lang="en-US" sz="2000" kern="1200" dirty="0"/>
        </a:p>
      </dsp:txBody>
      <dsp:txXfrm>
        <a:off x="2252931" y="1005409"/>
        <a:ext cx="1934598" cy="462085"/>
      </dsp:txXfrm>
    </dsp:sp>
    <dsp:sp modelId="{11287852-AEC7-4F38-B5BC-64B40C7E2BBE}">
      <dsp:nvSpPr>
        <dsp:cNvPr id="0" name=""/>
        <dsp:cNvSpPr/>
      </dsp:nvSpPr>
      <dsp:spPr>
        <a:xfrm rot="5400000">
          <a:off x="3177282" y="1524819"/>
          <a:ext cx="85896" cy="8589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D14ECB-8E9B-452C-8900-E78A4E511967}">
      <dsp:nvSpPr>
        <dsp:cNvPr id="0" name=""/>
        <dsp:cNvSpPr/>
      </dsp:nvSpPr>
      <dsp:spPr>
        <a:xfrm>
          <a:off x="2238555" y="1653663"/>
          <a:ext cx="1963350" cy="4908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تسبب الإحساس بالشبع</a:t>
          </a:r>
          <a:endParaRPr lang="en-US" sz="2000" kern="1200" dirty="0"/>
        </a:p>
      </dsp:txBody>
      <dsp:txXfrm>
        <a:off x="2252931" y="1668039"/>
        <a:ext cx="1934598" cy="46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27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5584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6450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11288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4749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1237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1612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577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58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415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262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455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487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95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840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298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951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4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comments" Target="../comments/comment3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wa\Desktop\المؤتمر\00.png">
            <a:extLst>
              <a:ext uri="{FF2B5EF4-FFF2-40B4-BE49-F238E27FC236}">
                <a16:creationId xmlns:a16="http://schemas.microsoft.com/office/drawing/2014/main" id="{F82553C4-3DD9-43CF-8B24-966D55F6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00" y="0"/>
            <a:ext cx="1581334" cy="201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64A0CB2-4E79-4513-B388-BB8B48E9F406}"/>
              </a:ext>
            </a:extLst>
          </p:cNvPr>
          <p:cNvSpPr/>
          <p:nvPr/>
        </p:nvSpPr>
        <p:spPr>
          <a:xfrm>
            <a:off x="4203917" y="695497"/>
            <a:ext cx="5994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Y" sz="2000" b="1" i="0" dirty="0">
                <a:effectLst/>
                <a:latin typeface="inherit"/>
              </a:rPr>
              <a:t>المؤتمر الطبي الدولي الثالث - جامعة حماة</a:t>
            </a:r>
          </a:p>
          <a:p>
            <a:pPr algn="r"/>
            <a:r>
              <a:rPr lang="en-US" sz="2000" b="0" i="0" dirty="0">
                <a:effectLst/>
                <a:latin typeface="inherit"/>
              </a:rPr>
              <a:t>International 3rd Medical Conference - Hama University</a:t>
            </a:r>
          </a:p>
          <a:p>
            <a:pPr algn="r"/>
            <a:br>
              <a:rPr lang="en-US" sz="2000" dirty="0"/>
            </a:br>
            <a:endParaRPr lang="ar-SA" sz="2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9DC93B5-B404-47CD-A356-F8F5993A814D}"/>
              </a:ext>
            </a:extLst>
          </p:cNvPr>
          <p:cNvSpPr/>
          <p:nvPr/>
        </p:nvSpPr>
        <p:spPr>
          <a:xfrm>
            <a:off x="2454846" y="2505670"/>
            <a:ext cx="7569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ضبط الوزن في الأمراض المزمنة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624CE50-1CA0-4B22-A457-E5E7C3A1AAC7}"/>
              </a:ext>
            </a:extLst>
          </p:cNvPr>
          <p:cNvSpPr/>
          <p:nvPr/>
        </p:nvSpPr>
        <p:spPr>
          <a:xfrm>
            <a:off x="3332559" y="3711918"/>
            <a:ext cx="5997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إعداد : اختصاصية التغذية شهامة مناوخ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5671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400" dirty="0">
                <a:solidFill>
                  <a:srgbClr val="FFC000"/>
                </a:solidFill>
              </a:rPr>
              <a:t>الوراثة والبدانة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>
                <a:effectLst/>
              </a:rPr>
              <a:t>تؤكد  الدراسات الحديثة أنّ الجينات قد  تحدد من50-70% من الاستعداد لتطور السمنة.</a:t>
            </a:r>
            <a:endParaRPr lang="ar-SY" sz="2400" dirty="0"/>
          </a:p>
          <a:p>
            <a:pPr algn="r" rtl="1"/>
            <a:r>
              <a:rPr lang="ar-SY" sz="2400" dirty="0"/>
              <a:t>وتمت دراسة بعض المورثات التي يعتقد أنها ترتبط بالبدانة  مثل مورثة  </a:t>
            </a:r>
            <a:r>
              <a:rPr lang="en-US" sz="2400" dirty="0" err="1">
                <a:effectLst/>
              </a:rPr>
              <a:t>ob</a:t>
            </a:r>
            <a:r>
              <a:rPr lang="ar-SA" sz="2400" dirty="0">
                <a:effectLst/>
              </a:rPr>
              <a:t> ومورثة</a:t>
            </a:r>
            <a:r>
              <a:rPr lang="en-US" sz="2400" dirty="0">
                <a:effectLst/>
              </a:rPr>
              <a:t>GAD</a:t>
            </a:r>
            <a:r>
              <a:rPr lang="en-US" sz="2400" baseline="-25000" dirty="0">
                <a:effectLst/>
              </a:rPr>
              <a:t>2</a:t>
            </a:r>
            <a:r>
              <a:rPr lang="ar-SA" sz="2400" dirty="0">
                <a:effectLst/>
              </a:rPr>
              <a:t> و مورثة  </a:t>
            </a:r>
            <a:r>
              <a:rPr lang="en-US" sz="2400" dirty="0">
                <a:effectLst/>
              </a:rPr>
              <a:t>FTO</a:t>
            </a:r>
            <a:r>
              <a:rPr lang="ar-SA" sz="2400" dirty="0">
                <a:effectLst/>
              </a:rPr>
              <a:t> </a:t>
            </a:r>
          </a:p>
          <a:p>
            <a:pPr algn="r" rtl="1"/>
            <a:r>
              <a:rPr lang="ar-SA" sz="2400" dirty="0">
                <a:effectLst/>
              </a:rPr>
              <a:t>ولكن إنّ وجود العامل الوراثي لدى الفرد لا يعني اصابته بالبدانة إلّا اذا توافرت العوامل الأخرى </a:t>
            </a:r>
            <a:endParaRPr lang="ar-SY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394">
            <a:off x="1336617" y="292825"/>
            <a:ext cx="2081213" cy="155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071494"/>
            <a:ext cx="2377224" cy="1426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12" y="4312925"/>
            <a:ext cx="4806950" cy="2306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703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91200" y="449785"/>
            <a:ext cx="5631030" cy="833437"/>
          </a:xfrm>
        </p:spPr>
        <p:txBody>
          <a:bodyPr>
            <a:normAutofit/>
          </a:bodyPr>
          <a:lstStyle/>
          <a:p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التحكم بالبدانة عند البالغين</a:t>
            </a:r>
            <a:r>
              <a:rPr lang="ar-SY" sz="3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22800" y="1283222"/>
            <a:ext cx="7155030" cy="1562100"/>
          </a:xfrm>
        </p:spPr>
        <p:txBody>
          <a:bodyPr>
            <a:noAutofit/>
          </a:bodyPr>
          <a:lstStyle/>
          <a:p>
            <a:pPr algn="r"/>
            <a:r>
              <a:rPr lang="ar-SY" sz="2800" dirty="0">
                <a:effectLst/>
              </a:rPr>
              <a:t>فريق علاج متخصص: اختصاصي التغذية – المدرب الرياضي – اختصاصي معالجة السلوك والمعالج الفيزيائي.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621411" y="2701379"/>
            <a:ext cx="5492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400" b="1" cap="all" dirty="0">
                <a:solidFill>
                  <a:schemeClr val="accent4">
                    <a:lumMod val="60000"/>
                    <a:lumOff val="40000"/>
                  </a:schemeClr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معدل ودرجة فقدان الوزن:</a:t>
            </a:r>
            <a:endParaRPr lang="en-US" sz="4400" b="1" cap="all" dirty="0">
              <a:solidFill>
                <a:schemeClr val="accent4">
                  <a:lumMod val="60000"/>
                  <a:lumOff val="40000"/>
                </a:schemeClr>
              </a:solidFill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40300" y="3470820"/>
            <a:ext cx="630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800" dirty="0"/>
              <a:t>(BMI=27-35)</a:t>
            </a:r>
            <a:r>
              <a:rPr lang="ar-SY" sz="2800" dirty="0"/>
              <a:t> زيادة وزن         يجب خسارة </a:t>
            </a:r>
            <a:r>
              <a:rPr lang="en-US" sz="2800" dirty="0"/>
              <a:t>(0.5-1)</a:t>
            </a:r>
            <a:r>
              <a:rPr lang="ar-SY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*</a:t>
            </a:r>
            <a:r>
              <a:rPr lang="ar-SY" sz="2800" dirty="0"/>
              <a:t>رطل في الأسبوع (ما يعادل </a:t>
            </a:r>
            <a:r>
              <a:rPr lang="en-US" sz="2800" dirty="0"/>
              <a:t>0.5</a:t>
            </a:r>
            <a:r>
              <a:rPr lang="ar-SY" sz="2800" dirty="0"/>
              <a:t> كغ).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Y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800" dirty="0"/>
              <a:t>(BMI&gt;35)</a:t>
            </a:r>
            <a:r>
              <a:rPr lang="ar-SY" sz="2800" dirty="0"/>
              <a:t> أي بدانة        يجب خسارة </a:t>
            </a:r>
            <a:r>
              <a:rPr lang="en-US" sz="2800" dirty="0"/>
              <a:t>(1-2)</a:t>
            </a:r>
            <a:r>
              <a:rPr lang="ar-SY" sz="2800" dirty="0"/>
              <a:t> رطل في الأسبوع (ما يعادل 1 كغ).</a:t>
            </a:r>
          </a:p>
          <a:p>
            <a:pPr algn="r" rtl="1"/>
            <a:endParaRPr lang="en-US" dirty="0"/>
          </a:p>
        </p:txBody>
      </p:sp>
      <p:sp>
        <p:nvSpPr>
          <p:cNvPr id="12" name="سهم إلى اليسار 11"/>
          <p:cNvSpPr/>
          <p:nvPr/>
        </p:nvSpPr>
        <p:spPr>
          <a:xfrm>
            <a:off x="6819900" y="3661818"/>
            <a:ext cx="660400" cy="25824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سهم إلى اليسار 12"/>
          <p:cNvSpPr/>
          <p:nvPr/>
        </p:nvSpPr>
        <p:spPr>
          <a:xfrm>
            <a:off x="7632700" y="4888977"/>
            <a:ext cx="660400" cy="25824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795069"/>
            <a:ext cx="4419600" cy="299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5611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49900" y="342901"/>
            <a:ext cx="5552556" cy="990600"/>
          </a:xfrm>
        </p:spPr>
        <p:txBody>
          <a:bodyPr>
            <a:normAutofit/>
          </a:bodyPr>
          <a:lstStyle/>
          <a:p>
            <a:pPr marL="571500" indent="-571500" rtl="1">
              <a:buFont typeface="Arial" panose="020B0604020202020204" pitchFamily="34" charset="0"/>
              <a:buChar char="•"/>
            </a:pPr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تعديل نمط الحياة: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13689835"/>
              </p:ext>
            </p:extLst>
          </p:nvPr>
        </p:nvGraphicFramePr>
        <p:xfrm>
          <a:off x="4178300" y="1130301"/>
          <a:ext cx="7797800" cy="528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4" y="927101"/>
            <a:ext cx="3846946" cy="253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74132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42100" y="266701"/>
            <a:ext cx="5057256" cy="800099"/>
          </a:xfrm>
        </p:spPr>
        <p:txBody>
          <a:bodyPr/>
          <a:lstStyle/>
          <a:p>
            <a:pPr marL="571500" indent="-571500" rtl="1">
              <a:buFont typeface="Arial" panose="020B0604020202020204" pitchFamily="34" charset="0"/>
              <a:buChar char="•"/>
            </a:pPr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تعديل النظام الغذائي: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0" y="1207064"/>
            <a:ext cx="2656956" cy="5709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1- الحمية مقيدة الطاقة: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78500" y="1778000"/>
            <a:ext cx="4464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sz="2400" dirty="0"/>
              <a:t>تقدم </a:t>
            </a:r>
            <a:r>
              <a:rPr lang="en-US" sz="2400" dirty="0"/>
              <a:t>1800-1200 </a:t>
            </a:r>
            <a:r>
              <a:rPr lang="ar-SY" sz="2400" dirty="0"/>
              <a:t>سعرة حرارية / اليوم.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sz="2400" dirty="0"/>
              <a:t>وكقاعدة عامة انقاص </a:t>
            </a:r>
            <a:r>
              <a:rPr lang="en-US" sz="2400" dirty="0"/>
              <a:t>1000-500</a:t>
            </a:r>
            <a:r>
              <a:rPr lang="ar-SY" sz="2400" dirty="0"/>
              <a:t> سعرة حرارية من كمية الطاقة الاجمالية لحاجة الشخص.</a:t>
            </a:r>
            <a:endParaRPr lang="en-US" sz="2400" dirty="0"/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418650275"/>
              </p:ext>
            </p:extLst>
          </p:nvPr>
        </p:nvGraphicFramePr>
        <p:xfrm>
          <a:off x="3203056" y="2959100"/>
          <a:ext cx="8496300" cy="360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2748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973552" y="533400"/>
            <a:ext cx="4022256" cy="49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>
              <a:lnSpc>
                <a:spcPct val="120000"/>
              </a:lnSpc>
              <a:spcBef>
                <a:spcPts val="1000"/>
              </a:spcBef>
            </a:pPr>
            <a:r>
              <a:rPr lang="ar-SY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برامج وصف الحميات وبدائل الوجبات: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973552" y="1139734"/>
            <a:ext cx="402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dirty="0"/>
              <a:t>استبدال وجبة يومية ببدائل الوجبات يؤمن خسارة وزن ناجحة ويساعد في مرحلة الحفاظ على الوزن المثالي.</a:t>
            </a:r>
            <a:endParaRPr lang="en-US" sz="2400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394358711"/>
              </p:ext>
            </p:extLst>
          </p:nvPr>
        </p:nvGraphicFramePr>
        <p:xfrm>
          <a:off x="2964869" y="2013466"/>
          <a:ext cx="9062031" cy="305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995075" y="4864100"/>
            <a:ext cx="67313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برامج تجارية مقيدة للطاقة: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dirty="0"/>
              <a:t>   </a:t>
            </a:r>
            <a:r>
              <a:rPr lang="ar-SY" sz="2400" dirty="0"/>
              <a:t>تحت اشراف فريق رعاية متخصص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sz="2400" dirty="0"/>
              <a:t>دروس تعديل السلوك والتغذية وكيفية السيطرة على العقل الباطن.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sz="2400" dirty="0"/>
              <a:t>مفيدة للأشخاص زائدي الوزن.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334962"/>
            <a:ext cx="2809875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11609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738979" y="609600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3-الصوم وتقييد الطاقة الشديد: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749060" y="1435100"/>
            <a:ext cx="468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dirty="0"/>
              <a:t>الحميات شديدة تقييد الطاقة: توفر أقل من </a:t>
            </a:r>
            <a:r>
              <a:rPr lang="en-US" dirty="0"/>
              <a:t>800</a:t>
            </a:r>
            <a:r>
              <a:rPr lang="ar-SY" dirty="0"/>
              <a:t> سعرة حرارية.</a:t>
            </a:r>
          </a:p>
          <a:p>
            <a:pPr algn="r" rtl="1"/>
            <a:r>
              <a:rPr lang="ar-SY" dirty="0"/>
              <a:t>الصوم: يوفر أقل من </a:t>
            </a:r>
            <a:r>
              <a:rPr lang="en-US" dirty="0"/>
              <a:t>200 </a:t>
            </a:r>
            <a:r>
              <a:rPr lang="ar-SY" dirty="0"/>
              <a:t> سعرة حرارية.</a:t>
            </a:r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9093644" y="2061865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dirty="0"/>
              <a:t>تعطى لمدة </a:t>
            </a:r>
            <a:r>
              <a:rPr lang="en-US" dirty="0"/>
              <a:t>14-12</a:t>
            </a:r>
            <a:r>
              <a:rPr lang="ar-SY" dirty="0"/>
              <a:t> أسبوع 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738979" y="208143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dirty="0"/>
              <a:t>للأشخاص البدينين</a:t>
            </a:r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710674" y="303530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4-الحميات الشائعة: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2490172589"/>
              </p:ext>
            </p:extLst>
          </p:nvPr>
        </p:nvGraphicFramePr>
        <p:xfrm>
          <a:off x="3652912" y="3403600"/>
          <a:ext cx="721251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414982"/>
            <a:ext cx="45720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676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537700" y="90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533078" y="184666"/>
            <a:ext cx="4004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400" b="1" cap="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التدريب الرياضي:</a:t>
            </a:r>
            <a:endParaRPr lang="en-US" sz="4400" b="1" cap="all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559800" y="180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575923122"/>
              </p:ext>
            </p:extLst>
          </p:nvPr>
        </p:nvGraphicFramePr>
        <p:xfrm>
          <a:off x="7604415" y="1146832"/>
          <a:ext cx="4051299" cy="131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472675158"/>
              </p:ext>
            </p:extLst>
          </p:nvPr>
        </p:nvGraphicFramePr>
        <p:xfrm>
          <a:off x="4217345" y="810683"/>
          <a:ext cx="3485569" cy="198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7982719" y="2637304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400" b="1" cap="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التدبير الدوائي:</a:t>
            </a:r>
            <a:endParaRPr lang="en-US" sz="4400" b="1" cap="all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594436754"/>
              </p:ext>
            </p:extLst>
          </p:nvPr>
        </p:nvGraphicFramePr>
        <p:xfrm>
          <a:off x="7061929" y="3406745"/>
          <a:ext cx="4202241" cy="24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مربع نص 10"/>
          <p:cNvSpPr txBox="1"/>
          <p:nvPr/>
        </p:nvSpPr>
        <p:spPr>
          <a:xfrm>
            <a:off x="6915063" y="5791200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dirty="0"/>
              <a:t>تؤمن خسارة وزن من</a:t>
            </a:r>
            <a:r>
              <a:rPr lang="en-US" dirty="0"/>
              <a:t> </a:t>
            </a:r>
            <a:r>
              <a:rPr lang="ar-SY" dirty="0"/>
              <a:t> </a:t>
            </a:r>
            <a:r>
              <a:rPr lang="en-US" dirty="0"/>
              <a:t>20-2</a:t>
            </a:r>
            <a:r>
              <a:rPr lang="ar-SY" dirty="0"/>
              <a:t> كغ خلال الـ </a:t>
            </a:r>
            <a:r>
              <a:rPr lang="en-US" dirty="0"/>
              <a:t>6</a:t>
            </a:r>
            <a:r>
              <a:rPr lang="ar-SY" dirty="0"/>
              <a:t> أشهر الأولى.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4813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321071" y="596900"/>
            <a:ext cx="393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مساعدات انقاص الوزن الطبيعية</a:t>
            </a:r>
            <a:r>
              <a:rPr lang="ar-SY" sz="2800" dirty="0"/>
              <a:t>:</a:t>
            </a:r>
            <a:endParaRPr lang="en-US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657429" y="1357745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400" dirty="0"/>
              <a:t>الحصول على نتائج سريعة خلال وقت قصير</a:t>
            </a:r>
            <a:r>
              <a:rPr lang="ar-SY" dirty="0"/>
              <a:t>.</a:t>
            </a:r>
            <a:endParaRPr lang="en-US" dirty="0"/>
          </a:p>
        </p:txBody>
      </p:sp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639035401"/>
              </p:ext>
            </p:extLst>
          </p:nvPr>
        </p:nvGraphicFramePr>
        <p:xfrm>
          <a:off x="2010162" y="1588577"/>
          <a:ext cx="9221559" cy="454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90730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3795" y="515004"/>
            <a:ext cx="10353761" cy="1326321"/>
          </a:xfrm>
        </p:spPr>
        <p:txBody>
          <a:bodyPr/>
          <a:lstStyle/>
          <a:p>
            <a:r>
              <a:rPr lang="ar-SY" dirty="0"/>
              <a:t>الحلول الجراحية لعلاج البدانة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20"/>
          </a:xfrm>
        </p:spPr>
        <p:txBody>
          <a:bodyPr>
            <a:normAutofit/>
          </a:bodyPr>
          <a:lstStyle/>
          <a:p>
            <a:pPr marL="400050" lvl="1" indent="0" algn="r">
              <a:buNone/>
            </a:pPr>
            <a:r>
              <a:rPr lang="ar-SY" sz="2400" dirty="0"/>
              <a:t> هي أحدى الطرق المستخدمة لعلاج البدانة المتقدمة </a:t>
            </a:r>
          </a:p>
          <a:p>
            <a:pPr marL="0" lvl="0" indent="0" algn="r">
              <a:buNone/>
            </a:pPr>
            <a:r>
              <a:rPr lang="ar-SY" sz="2400" dirty="0"/>
              <a:t>من هم الأشخاص المؤهلين؟</a:t>
            </a:r>
            <a:br>
              <a:rPr lang="ar-SY" sz="2400" dirty="0"/>
            </a:br>
            <a:br>
              <a:rPr lang="en-GB" sz="2400" dirty="0"/>
            </a:br>
            <a:br>
              <a:rPr lang="ar-SY" sz="2400" dirty="0"/>
            </a:br>
            <a:br>
              <a:rPr lang="ar-SY" sz="2400" dirty="0"/>
            </a:br>
            <a:br>
              <a:rPr lang="ar-SY" sz="2400" dirty="0"/>
            </a:br>
            <a:br>
              <a:rPr lang="ar-SY" sz="2400" dirty="0"/>
            </a:br>
            <a:endParaRPr lang="ar-SY" sz="2400" dirty="0"/>
          </a:p>
        </p:txBody>
      </p:sp>
      <p:graphicFrame>
        <p:nvGraphicFramePr>
          <p:cNvPr id="15" name="رسم تخطيطي 14"/>
          <p:cNvGraphicFramePr/>
          <p:nvPr>
            <p:extLst>
              <p:ext uri="{D42A27DB-BD31-4B8C-83A1-F6EECF244321}">
                <p14:modId xmlns:p14="http://schemas.microsoft.com/office/powerpoint/2010/main" val="874791628"/>
              </p:ext>
            </p:extLst>
          </p:nvPr>
        </p:nvGraphicFramePr>
        <p:xfrm>
          <a:off x="2063552" y="2924944"/>
          <a:ext cx="806489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687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224051"/>
              </p:ext>
            </p:extLst>
          </p:nvPr>
        </p:nvGraphicFramePr>
        <p:xfrm>
          <a:off x="431371" y="764705"/>
          <a:ext cx="11617291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983766" y="116633"/>
            <a:ext cx="508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dirty="0">
                <a:solidFill>
                  <a:schemeClr val="accent1"/>
                </a:solidFill>
              </a:rPr>
              <a:t>أبرز أنواع الجراحات المعدية    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16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وزن الجسم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sz="2400" dirty="0"/>
              <a:t>هو مجموع وزن كل من العظام والعضلات وسوائل الجسم والنسيج الدهني وتخضع بعض أو كل هذه العناصر للتغيرات الطبيعية الناتجة عن النمو والتكاثر.</a:t>
            </a:r>
          </a:p>
          <a:p>
            <a:pPr algn="r" rtl="1"/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تم تقسيم الوزن تقليدياً بحسب مكوناته إلى:</a:t>
            </a:r>
          </a:p>
          <a:p>
            <a:pPr lvl="1" algn="r" rtl="1"/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الجسم الدهني </a:t>
            </a:r>
            <a:r>
              <a:rPr lang="ar-SA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دهون كامل الجسم</a:t>
            </a:r>
            <a:endParaRPr lang="ar-SY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 algn="r" rtl="1"/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الجسم الخالي من الدهون (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FFM</a:t>
            </a:r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):</a:t>
            </a:r>
            <a:r>
              <a:rPr lang="ar-SA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ماء وبروتين وأملاح معدنية</a:t>
            </a:r>
            <a:endParaRPr lang="ar-SY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 algn="r" rtl="1"/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الجسم الليّن (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LBM</a:t>
            </a:r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): </a:t>
            </a:r>
            <a:r>
              <a:rPr lang="ar-SA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هي جزء الجسم الخالي </a:t>
            </a:r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من الأنسجة الدهنية </a:t>
            </a:r>
            <a:r>
              <a:rPr lang="ar-SA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وكميات صغيرة من الدهون الأساسية الضرورية الموجودة داخل النخاع العظمي والجهاز العصبي.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r" rtl="1"/>
            <a:endParaRPr lang="ar-SY" sz="2400" dirty="0"/>
          </a:p>
          <a:p>
            <a:pPr algn="r" rtl="1"/>
            <a:endParaRPr lang="ar-SY" sz="2400" dirty="0"/>
          </a:p>
          <a:p>
            <a:pPr algn="r" rtl="1"/>
            <a:endParaRPr lang="ar-SY" sz="2400" dirty="0"/>
          </a:p>
          <a:p>
            <a:pPr algn="r" rtl="1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8730266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260648"/>
            <a:ext cx="10972800" cy="612068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2400" dirty="0">
                <a:solidFill>
                  <a:schemeClr val="accent2"/>
                </a:solidFill>
              </a:rPr>
              <a:t>أكثر الجراحات شيوعاً:</a:t>
            </a:r>
            <a:endParaRPr lang="ar-SY" sz="2400" i="1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 rtl="1">
              <a:buNone/>
            </a:pPr>
            <a:r>
              <a:rPr lang="ar-SY" sz="2400" dirty="0"/>
              <a:t>   </a:t>
            </a:r>
          </a:p>
          <a:p>
            <a:pPr algn="r" rtl="1"/>
            <a:r>
              <a:rPr lang="ar-SY" sz="2400" dirty="0"/>
              <a:t> </a:t>
            </a:r>
            <a:r>
              <a:rPr lang="ar-SY" sz="2400" i="1" dirty="0"/>
              <a:t>رأب المعدة </a:t>
            </a:r>
            <a:r>
              <a:rPr lang="ar-SY" sz="2400" dirty="0"/>
              <a:t>بنوعيه:</a:t>
            </a:r>
            <a:br>
              <a:rPr lang="ar-SY" sz="2400" dirty="0"/>
            </a:br>
            <a:endParaRPr lang="ar-SY" sz="2400" dirty="0"/>
          </a:p>
          <a:p>
            <a:pPr marL="0" indent="0" algn="r" rtl="1">
              <a:buNone/>
            </a:pPr>
            <a:endParaRPr lang="ar-SY" sz="2400" dirty="0"/>
          </a:p>
          <a:p>
            <a:pPr marL="0" indent="0" algn="r" rtl="1">
              <a:buNone/>
            </a:pPr>
            <a:r>
              <a:rPr lang="ar-SY" sz="2400" dirty="0"/>
              <a:t>     </a:t>
            </a:r>
          </a:p>
          <a:p>
            <a:pPr marL="0" indent="0" algn="r" rtl="1">
              <a:buNone/>
            </a:pPr>
            <a:endParaRPr lang="ar-SY" sz="2400" dirty="0"/>
          </a:p>
          <a:p>
            <a:pPr marL="0" indent="0" algn="r" rtl="1">
              <a:buNone/>
            </a:pPr>
            <a:r>
              <a:rPr lang="ar-SY" sz="2400" dirty="0"/>
              <a:t>       حيث يتم فيها: </a:t>
            </a:r>
          </a:p>
          <a:p>
            <a:pPr marL="0" indent="0" algn="r">
              <a:buNone/>
            </a:pPr>
            <a:r>
              <a:rPr lang="ar-SY" sz="2400" dirty="0"/>
              <a:t> </a:t>
            </a:r>
            <a:endParaRPr lang="en-GB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5" y="332657"/>
            <a:ext cx="1987285" cy="20202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4" y="2875639"/>
            <a:ext cx="1987285" cy="1863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" y="2875639"/>
            <a:ext cx="2169994" cy="18656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شكل بيضاوي 4"/>
          <p:cNvSpPr/>
          <p:nvPr/>
        </p:nvSpPr>
        <p:spPr>
          <a:xfrm>
            <a:off x="7792871" y="5104263"/>
            <a:ext cx="1392072" cy="129653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إنقاص حجم المعدة</a:t>
            </a:r>
            <a:endParaRPr lang="en-GB" dirty="0"/>
          </a:p>
        </p:txBody>
      </p:sp>
      <p:sp>
        <p:nvSpPr>
          <p:cNvPr id="9" name="شكل بيضاوي 8"/>
          <p:cNvSpPr/>
          <p:nvPr/>
        </p:nvSpPr>
        <p:spPr>
          <a:xfrm>
            <a:off x="5431798" y="5104262"/>
            <a:ext cx="1392072" cy="129653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توليد إحساس مبكر بالشبع</a:t>
            </a:r>
            <a:endParaRPr lang="en-GB" dirty="0"/>
          </a:p>
        </p:txBody>
      </p:sp>
      <p:sp>
        <p:nvSpPr>
          <p:cNvPr id="10" name="شكل بيضاوي 9"/>
          <p:cNvSpPr/>
          <p:nvPr/>
        </p:nvSpPr>
        <p:spPr>
          <a:xfrm>
            <a:off x="3073003" y="5104261"/>
            <a:ext cx="1392072" cy="129653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التقليل من كمية الطعام المتناولة </a:t>
            </a:r>
            <a:endParaRPr lang="en-GB" dirty="0"/>
          </a:p>
        </p:txBody>
      </p:sp>
      <p:sp>
        <p:nvSpPr>
          <p:cNvPr id="11" name="سهم إلى اليسار 10"/>
          <p:cNvSpPr/>
          <p:nvPr/>
        </p:nvSpPr>
        <p:spPr>
          <a:xfrm>
            <a:off x="6851167" y="5622878"/>
            <a:ext cx="832524" cy="3684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سهم إلى اليسار 11"/>
          <p:cNvSpPr/>
          <p:nvPr/>
        </p:nvSpPr>
        <p:spPr>
          <a:xfrm>
            <a:off x="4492371" y="5622878"/>
            <a:ext cx="858284" cy="3684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وسيلة شرح خطية 2 17"/>
          <p:cNvSpPr/>
          <p:nvPr/>
        </p:nvSpPr>
        <p:spPr>
          <a:xfrm>
            <a:off x="8093121" y="1017883"/>
            <a:ext cx="2115403" cy="6224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077"/>
              <a:gd name="adj6" fmla="val -24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طريقة الجسر الجانبي</a:t>
            </a:r>
            <a:endParaRPr lang="en-GB" dirty="0"/>
          </a:p>
        </p:txBody>
      </p:sp>
      <p:sp>
        <p:nvSpPr>
          <p:cNvPr id="20" name="وسيلة شرح خطية 2 19"/>
          <p:cNvSpPr/>
          <p:nvPr/>
        </p:nvSpPr>
        <p:spPr>
          <a:xfrm>
            <a:off x="8093120" y="3119165"/>
            <a:ext cx="2115403" cy="6224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077"/>
              <a:gd name="adj6" fmla="val -24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رأب المعدة عمودي النطاق</a:t>
            </a:r>
            <a:endParaRPr lang="en-GB" dirty="0"/>
          </a:p>
        </p:txBody>
      </p:sp>
      <p:sp>
        <p:nvSpPr>
          <p:cNvPr id="22" name="وسيلة شرح خطية 2 21"/>
          <p:cNvSpPr/>
          <p:nvPr/>
        </p:nvSpPr>
        <p:spPr>
          <a:xfrm>
            <a:off x="3673503" y="3187405"/>
            <a:ext cx="1057701" cy="6224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308"/>
              <a:gd name="adj6" fmla="val -36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ربط المعدة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702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sz="2800" dirty="0"/>
              <a:t>تدرّج الحمية الغذائية بعد الجراحة المعدية:</a:t>
            </a:r>
            <a:br>
              <a:rPr lang="ar-SY" sz="2400" dirty="0"/>
            </a:br>
            <a:r>
              <a:rPr lang="ar-SY" sz="2400" dirty="0"/>
              <a:t> </a:t>
            </a:r>
            <a:br>
              <a:rPr lang="ar-SY" sz="2400" dirty="0"/>
            </a:br>
            <a:endParaRPr lang="ar-SY" sz="2400" dirty="0"/>
          </a:p>
          <a:p>
            <a:endParaRPr lang="en-GB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820865"/>
              </p:ext>
            </p:extLst>
          </p:nvPr>
        </p:nvGraphicFramePr>
        <p:xfrm>
          <a:off x="1923638" y="3179926"/>
          <a:ext cx="7765576" cy="207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59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260648"/>
            <a:ext cx="10972800" cy="61926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Y" sz="3000" b="1" dirty="0"/>
          </a:p>
          <a:p>
            <a:pPr marL="0" indent="0" algn="r" rtl="1">
              <a:buNone/>
            </a:pPr>
            <a:r>
              <a:rPr lang="ar-SY" sz="3000" b="1" dirty="0"/>
              <a:t>النتائج الإيجابية للجراحات المعدية:</a:t>
            </a:r>
            <a:endParaRPr lang="ar-SY" sz="2400" b="1" dirty="0"/>
          </a:p>
          <a:p>
            <a:pPr algn="r" rtl="1"/>
            <a:r>
              <a:rPr lang="ar-SY" sz="2400" dirty="0"/>
              <a:t> </a:t>
            </a:r>
            <a:r>
              <a:rPr lang="ar-SA" sz="2400" dirty="0"/>
              <a:t>الحد من وزن الجسم </a:t>
            </a:r>
            <a:r>
              <a:rPr lang="ar-SY" sz="2400" dirty="0"/>
              <a:t>بمتوسط </a:t>
            </a:r>
            <a:r>
              <a:rPr lang="ar-SA" sz="2400" dirty="0"/>
              <a:t>30% إلى 40% من وزن الجسم الأولي</a:t>
            </a:r>
            <a:endParaRPr lang="ar-SY" sz="2400" dirty="0"/>
          </a:p>
          <a:p>
            <a:pPr algn="r" rtl="1"/>
            <a:r>
              <a:rPr lang="ar-SY" sz="2400" dirty="0"/>
              <a:t>الحد من الأمراض المزمنة المترافقة مع السمنة</a:t>
            </a:r>
          </a:p>
          <a:p>
            <a:pPr marL="0" indent="0" algn="r" rtl="1">
              <a:buNone/>
            </a:pPr>
            <a:endParaRPr lang="ar-SY" sz="2400" dirty="0"/>
          </a:p>
          <a:p>
            <a:pPr marL="0" indent="0" algn="r" rtl="1">
              <a:buNone/>
            </a:pPr>
            <a:r>
              <a:rPr lang="ar-SY" sz="3000" dirty="0"/>
              <a:t> </a:t>
            </a:r>
            <a:r>
              <a:rPr lang="ar-SY" sz="3000" b="1" dirty="0"/>
              <a:t>أبرز</a:t>
            </a:r>
            <a:r>
              <a:rPr lang="ar-SY" sz="3000" dirty="0"/>
              <a:t> </a:t>
            </a:r>
            <a:r>
              <a:rPr lang="ar-SY" sz="3000" b="1" dirty="0"/>
              <a:t>الآثار الجانبية:</a:t>
            </a:r>
          </a:p>
          <a:p>
            <a:pPr algn="r" rtl="1"/>
            <a:r>
              <a:rPr lang="ar-SY" sz="2400" dirty="0"/>
              <a:t>متلازمة الإغراق</a:t>
            </a:r>
          </a:p>
          <a:p>
            <a:pPr algn="r" rtl="1"/>
            <a:r>
              <a:rPr lang="ar-SY" sz="2400" dirty="0"/>
              <a:t>غثيان </a:t>
            </a:r>
            <a:r>
              <a:rPr lang="ar-SY" sz="2400" dirty="0" err="1"/>
              <a:t>وإقياء</a:t>
            </a:r>
            <a:endParaRPr lang="ar-SY" sz="2400" dirty="0"/>
          </a:p>
          <a:p>
            <a:pPr algn="r" rtl="1"/>
            <a:r>
              <a:rPr lang="ar-SY" sz="2400" dirty="0"/>
              <a:t>إمكانية حصول سوء تغذية ونقص بالمغذيات الدقيقة</a:t>
            </a:r>
          </a:p>
          <a:p>
            <a:pPr marL="0" indent="0" algn="r" rtl="1">
              <a:buNone/>
            </a:pPr>
            <a:endParaRPr lang="ar-SY" sz="2400" dirty="0"/>
          </a:p>
          <a:p>
            <a:pPr algn="r" rtl="1"/>
            <a:endParaRPr lang="ar-SY" sz="2400" dirty="0"/>
          </a:p>
          <a:p>
            <a:pPr algn="r" rtl="1"/>
            <a:endParaRPr lang="ar-SY" sz="2400" dirty="0"/>
          </a:p>
          <a:p>
            <a:pPr algn="r" rtl="1"/>
            <a:endParaRPr lang="ar-SY" sz="2400" dirty="0"/>
          </a:p>
          <a:p>
            <a:pPr algn="r" rtl="1"/>
            <a:endParaRPr lang="ar-SY" sz="2400" dirty="0"/>
          </a:p>
          <a:p>
            <a:pPr marL="0" indent="0" algn="r" rtl="1">
              <a:buNone/>
            </a:pPr>
            <a:endParaRPr lang="ar-SY" sz="2400" dirty="0"/>
          </a:p>
          <a:p>
            <a:pPr algn="r" rt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6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الحفاظ على الوزن المفقود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Y" sz="2400" dirty="0"/>
              <a:t>يعتبر </a:t>
            </a:r>
            <a:r>
              <a:rPr lang="ar-SY" sz="2400" b="1" dirty="0"/>
              <a:t>تعديل نمط الحياة  </a:t>
            </a:r>
            <a:r>
              <a:rPr lang="ar-SY" sz="2400" dirty="0"/>
              <a:t>هو سر الحفاظ على الوزن المفقود بعد خسارة الوزن والذي يشمل: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02389959"/>
              </p:ext>
            </p:extLst>
          </p:nvPr>
        </p:nvGraphicFramePr>
        <p:xfrm>
          <a:off x="5231904" y="2708920"/>
          <a:ext cx="5696181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292986708"/>
              </p:ext>
            </p:extLst>
          </p:nvPr>
        </p:nvGraphicFramePr>
        <p:xfrm>
          <a:off x="1967542" y="2924944"/>
          <a:ext cx="2208245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631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33694"/>
            <a:ext cx="10972800" cy="850106"/>
          </a:xfrm>
        </p:spPr>
        <p:txBody>
          <a:bodyPr/>
          <a:lstStyle/>
          <a:p>
            <a:r>
              <a:rPr lang="ar-SY" dirty="0"/>
              <a:t>البدانة عند الأطفال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019328"/>
            <a:ext cx="10972800" cy="525658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Y" sz="2400" dirty="0"/>
              <a:t>نطلق على الطفل مصطلح «بدين»            </a:t>
            </a:r>
            <a:r>
              <a:rPr lang="en-GB" sz="2400" b="1" dirty="0">
                <a:solidFill>
                  <a:srgbClr val="FF0000"/>
                </a:solidFill>
              </a:rPr>
              <a:t>BMI≥95</a:t>
            </a:r>
            <a:r>
              <a:rPr lang="en-GB" sz="2400" b="1" baseline="30000" dirty="0">
                <a:solidFill>
                  <a:srgbClr val="FF0000"/>
                </a:solidFill>
              </a:rPr>
              <a:t>th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ar-SY" sz="2400" b="1" dirty="0">
                <a:solidFill>
                  <a:srgbClr val="FF0000"/>
                </a:solidFill>
              </a:rPr>
              <a:t> </a:t>
            </a:r>
          </a:p>
          <a:p>
            <a:pPr algn="r" rtl="1"/>
            <a:r>
              <a:rPr lang="ar-SY" sz="2400" dirty="0"/>
              <a:t>على مخطط مؤشر كتلة الجسم الخاص </a:t>
            </a:r>
            <a:r>
              <a:rPr lang="ar-SY" sz="2400" dirty="0" err="1"/>
              <a:t>بالاطفال</a:t>
            </a:r>
            <a:br>
              <a:rPr lang="ar-SY" sz="2400" dirty="0"/>
            </a:br>
            <a:endParaRPr lang="ar-SY" sz="2400" dirty="0"/>
          </a:p>
          <a:p>
            <a:pPr algn="r" rtl="1"/>
            <a:r>
              <a:rPr lang="ar-SY" sz="2800" dirty="0"/>
              <a:t>الاختلاطات التي تسببها البدانة عند الاطفال:</a:t>
            </a:r>
            <a:r>
              <a:rPr lang="ar-SY" sz="2400" dirty="0"/>
              <a:t>                                                                                           </a:t>
            </a:r>
          </a:p>
          <a:p>
            <a:pPr marL="0" indent="0" algn="r" rtl="1">
              <a:buNone/>
            </a:pPr>
            <a:r>
              <a:rPr lang="ar-SY" sz="2400" dirty="0"/>
              <a:t>                                  </a:t>
            </a:r>
          </a:p>
          <a:p>
            <a:pPr marL="0" indent="0" algn="r" rtl="1">
              <a:buNone/>
            </a:pPr>
            <a:r>
              <a:rPr lang="ar-SY" sz="2400" dirty="0"/>
              <a:t>                                           </a:t>
            </a:r>
            <a:br>
              <a:rPr lang="ar-SY" sz="2400" dirty="0"/>
            </a:br>
            <a:r>
              <a:rPr lang="ar-SY" dirty="0"/>
              <a:t>                                                    - </a:t>
            </a:r>
            <a:r>
              <a:rPr lang="ar-SY" sz="1900" dirty="0"/>
              <a:t>الداء السكري 2</a:t>
            </a:r>
          </a:p>
          <a:p>
            <a:pPr marL="0" indent="0" algn="r" rtl="1">
              <a:buNone/>
            </a:pPr>
            <a:r>
              <a:rPr lang="ar-SY" sz="1900" dirty="0"/>
              <a:t>                                                    - ارتفاع التوتر الشرياني</a:t>
            </a:r>
          </a:p>
          <a:p>
            <a:pPr marL="0" indent="0" algn="r" rtl="1">
              <a:buNone/>
            </a:pPr>
            <a:r>
              <a:rPr lang="ar-SY" sz="1900" dirty="0"/>
              <a:t>                                                    - ارتفاع الكوليسترول السيء   </a:t>
            </a:r>
            <a:r>
              <a:rPr lang="en-GB" sz="1700" dirty="0"/>
              <a:t> </a:t>
            </a:r>
            <a:endParaRPr lang="ar-SY" sz="1700" dirty="0"/>
          </a:p>
          <a:p>
            <a:pPr algn="r" rtl="1"/>
            <a:r>
              <a:rPr lang="ar-SY" sz="2400" dirty="0"/>
              <a:t>التدخل العلاجي:</a:t>
            </a:r>
            <a:br>
              <a:rPr lang="ar-SY" sz="2400" dirty="0"/>
            </a:br>
            <a:r>
              <a:rPr lang="ar-SY" sz="2400" dirty="0"/>
              <a:t> - يكون الهدف الأوّلي للعلاج  </a:t>
            </a:r>
            <a:r>
              <a:rPr lang="ar-SY" sz="2400" b="1" dirty="0"/>
              <a:t>تحقيق نمط غذاء صحي</a:t>
            </a:r>
            <a:r>
              <a:rPr lang="ar-SY" sz="2400" dirty="0"/>
              <a:t> و</a:t>
            </a:r>
            <a:r>
              <a:rPr lang="ar-SY" sz="2400" b="1" dirty="0"/>
              <a:t>زيادة النشاط </a:t>
            </a:r>
            <a:r>
              <a:rPr lang="ar-SY" sz="2400" dirty="0"/>
              <a:t>وليس الوصول إلى الوزن المثالي </a:t>
            </a:r>
            <a:br>
              <a:rPr lang="ar-SY" sz="2400" dirty="0"/>
            </a:br>
            <a:endParaRPr lang="ar-SY" sz="2400" dirty="0"/>
          </a:p>
          <a:p>
            <a:pPr marL="0" indent="0" algn="r" rtl="1">
              <a:buNone/>
            </a:pPr>
            <a:endParaRPr lang="ar-SY" sz="2400" dirty="0"/>
          </a:p>
          <a:p>
            <a:pPr marL="0" indent="0" algn="r" rtl="1">
              <a:buNone/>
            </a:pPr>
            <a:endParaRPr lang="ar-SY" sz="2400" dirty="0"/>
          </a:p>
          <a:p>
            <a:pPr marL="0" indent="0" algn="r" rtl="1">
              <a:buNone/>
            </a:pPr>
            <a:endParaRPr lang="en-GB" sz="2400" dirty="0"/>
          </a:p>
        </p:txBody>
      </p:sp>
      <p:sp>
        <p:nvSpPr>
          <p:cNvPr id="4" name="سهم إلى اليسار 3"/>
          <p:cNvSpPr/>
          <p:nvPr/>
        </p:nvSpPr>
        <p:spPr>
          <a:xfrm>
            <a:off x="7393491" y="1102999"/>
            <a:ext cx="768085" cy="257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567197" y="2860902"/>
            <a:ext cx="2304256" cy="732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البدانة بعد البلوغ</a:t>
            </a:r>
            <a:endParaRPr lang="en-GB" sz="2000" dirty="0"/>
          </a:p>
        </p:txBody>
      </p:sp>
      <p:sp>
        <p:nvSpPr>
          <p:cNvPr id="70" name="مستطيل مستدير الزوايا 69"/>
          <p:cNvSpPr/>
          <p:nvPr/>
        </p:nvSpPr>
        <p:spPr>
          <a:xfrm>
            <a:off x="5281684" y="2876970"/>
            <a:ext cx="2736121" cy="732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الأمراض المزمنة بعد البلوغ</a:t>
            </a:r>
            <a:endParaRPr lang="en-GB" sz="2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54" y="1091374"/>
            <a:ext cx="3132307" cy="2192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83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animBg="1"/>
      <p:bldP spid="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36"/>
            <a:ext cx="12192000" cy="66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29662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115332" y="2075935"/>
            <a:ext cx="5226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Y" sz="6000" b="1" cap="none" spc="0" dirty="0">
                <a:ln/>
                <a:solidFill>
                  <a:schemeClr val="accent3"/>
                </a:solidFill>
                <a:effectLst/>
              </a:rPr>
              <a:t>شكراً لحضوركم...  </a:t>
            </a:r>
            <a:endParaRPr lang="ar-SA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39088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826" y="-257577"/>
            <a:ext cx="10353761" cy="957127"/>
          </a:xfrm>
        </p:spPr>
        <p:txBody>
          <a:bodyPr>
            <a:normAutofit fontScale="90000"/>
          </a:bodyPr>
          <a:lstStyle/>
          <a:p>
            <a:pPr algn="r"/>
            <a:b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ar-SY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ar-SY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تصنيف الدهون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27313" y="1056068"/>
            <a:ext cx="5381912" cy="5460642"/>
          </a:xfrm>
        </p:spPr>
        <p:txBody>
          <a:bodyPr>
            <a:normAutofit/>
          </a:bodyPr>
          <a:lstStyle/>
          <a:p>
            <a:pPr algn="r" rtl="1"/>
            <a:r>
              <a:rPr lang="ar-SY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دهون أساسية : </a:t>
            </a:r>
          </a:p>
          <a:p>
            <a:pPr marL="0" indent="0" algn="r" rtl="1">
              <a:buNone/>
            </a:pPr>
            <a:r>
              <a:rPr lang="ar-SY" dirty="0"/>
              <a:t>تكون ضرورية للقيام بالوظائف الطبيعية وتخزن بكميات صغيرة في القلب والعظام والكبد والكليتين والطحال والعضلات والجهاز العصبي </a:t>
            </a:r>
          </a:p>
          <a:p>
            <a:pPr marL="0" indent="0" algn="r" rtl="1">
              <a:buNone/>
            </a:pPr>
            <a:r>
              <a:rPr lang="ar-SY" dirty="0"/>
              <a:t>تتعلق بالجنس وتكون نسبتها عند الإناث حوالي </a:t>
            </a:r>
            <a:r>
              <a:rPr lang="en-US" dirty="0"/>
              <a:t>12%</a:t>
            </a:r>
            <a:r>
              <a:rPr lang="ar-SA" dirty="0"/>
              <a:t> وعند الذكور </a:t>
            </a:r>
            <a:r>
              <a:rPr lang="en-US" dirty="0"/>
              <a:t>3%</a:t>
            </a:r>
            <a:endParaRPr lang="ar-SA" dirty="0"/>
          </a:p>
          <a:p>
            <a:pPr algn="r" rtl="1"/>
            <a:r>
              <a:rPr lang="ar-SA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دهون مخزنة: </a:t>
            </a:r>
            <a:r>
              <a:rPr lang="ar-SA" dirty="0"/>
              <a:t>تتمثل بالدهون الثلاثية وتتواجد تحت الجلد وحول الأعضاء الداخلية </a:t>
            </a:r>
          </a:p>
          <a:p>
            <a:pPr lvl="1" algn="r" rtl="1"/>
            <a:r>
              <a:rPr lang="ar-SA" dirty="0"/>
              <a:t>وهي تشكل الطاقة الأولية الاحتياطية للجسم التي يستخدمها لتأمين متطلبات الطاقة اللازمة للنمو والتكاثر وممارسة النشاط.</a:t>
            </a:r>
          </a:p>
          <a:p>
            <a:pPr lvl="1" algn="r" rtl="1"/>
            <a:r>
              <a:rPr lang="ar-SA" dirty="0"/>
              <a:t>عند الإناث : </a:t>
            </a:r>
            <a:r>
              <a:rPr lang="en-US" dirty="0"/>
              <a:t>9-23%</a:t>
            </a:r>
            <a:endParaRPr lang="ar-SA" dirty="0"/>
          </a:p>
          <a:p>
            <a:pPr lvl="1" algn="r" rtl="1"/>
            <a:r>
              <a:rPr lang="ar-SA" dirty="0"/>
              <a:t>الذكور:</a:t>
            </a:r>
            <a:r>
              <a:rPr lang="en-US" dirty="0"/>
              <a:t> 5-21% </a:t>
            </a:r>
            <a:endParaRPr lang="ar-SA" dirty="0"/>
          </a:p>
          <a:p>
            <a:pPr algn="r" rtl="1"/>
            <a:endParaRPr lang="ar-S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4" y="3181082"/>
            <a:ext cx="344805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وسيلة شرح مع سهم إلى الأسفل 7"/>
          <p:cNvSpPr/>
          <p:nvPr/>
        </p:nvSpPr>
        <p:spPr>
          <a:xfrm>
            <a:off x="1043189" y="553792"/>
            <a:ext cx="3902298" cy="2511380"/>
          </a:xfrm>
          <a:prstGeom prst="downArrowCallout">
            <a:avLst>
              <a:gd name="adj1" fmla="val 15769"/>
              <a:gd name="adj2" fmla="val 14231"/>
              <a:gd name="adj3" fmla="val 15769"/>
              <a:gd name="adj4" fmla="val 736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accent4">
                    <a:lumMod val="75000"/>
                  </a:schemeClr>
                </a:solidFill>
              </a:rPr>
              <a:t>تكون نسبة الدهون  الكلية عند الإناث أكبر منها عند الذكور </a:t>
            </a:r>
          </a:p>
          <a:p>
            <a:pPr algn="ctr"/>
            <a:r>
              <a:rPr lang="ar-SY" sz="2000" b="1" dirty="0">
                <a:solidFill>
                  <a:schemeClr val="accent4">
                    <a:lumMod val="75000"/>
                  </a:schemeClr>
                </a:solidFill>
              </a:rPr>
              <a:t>لأنها تشكل الطاقة الاحتياطية لحالات الحمل والإرضاع.</a:t>
            </a:r>
          </a:p>
        </p:txBody>
      </p:sp>
    </p:spTree>
    <p:extLst>
      <p:ext uri="{BB962C8B-B14F-4D97-AF65-F5344CB8AC3E}">
        <p14:creationId xmlns:p14="http://schemas.microsoft.com/office/powerpoint/2010/main" val="36797721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799514545"/>
              </p:ext>
            </p:extLst>
          </p:nvPr>
        </p:nvGraphicFramePr>
        <p:xfrm>
          <a:off x="5898525" y="1300767"/>
          <a:ext cx="5525036" cy="238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مربع نص 10"/>
          <p:cNvSpPr txBox="1"/>
          <p:nvPr/>
        </p:nvSpPr>
        <p:spPr>
          <a:xfrm>
            <a:off x="5085568" y="303728"/>
            <a:ext cx="388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400" dirty="0">
                <a:solidFill>
                  <a:srgbClr val="FFC000"/>
                </a:solidFill>
              </a:rPr>
              <a:t>الدهون التي نتناولها في النظام الغذائي</a:t>
            </a:r>
          </a:p>
        </p:txBody>
      </p:sp>
      <p:sp>
        <p:nvSpPr>
          <p:cNvPr id="13" name="سهم للأسفل 12"/>
          <p:cNvSpPr/>
          <p:nvPr/>
        </p:nvSpPr>
        <p:spPr>
          <a:xfrm>
            <a:off x="6824870" y="914400"/>
            <a:ext cx="410817" cy="450574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سهم لأعلى 13"/>
          <p:cNvSpPr/>
          <p:nvPr/>
        </p:nvSpPr>
        <p:spPr>
          <a:xfrm>
            <a:off x="6824870" y="3564835"/>
            <a:ext cx="530088" cy="58309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مربع نص 14"/>
          <p:cNvSpPr txBox="1"/>
          <p:nvPr/>
        </p:nvSpPr>
        <p:spPr>
          <a:xfrm>
            <a:off x="6255025" y="4189849"/>
            <a:ext cx="1550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>
                <a:solidFill>
                  <a:srgbClr val="FFC000"/>
                </a:solidFill>
              </a:rPr>
              <a:t>دهون </a:t>
            </a:r>
          </a:p>
        </p:txBody>
      </p:sp>
      <p:sp>
        <p:nvSpPr>
          <p:cNvPr id="16" name="سهم لأعلى 15"/>
          <p:cNvSpPr/>
          <p:nvPr/>
        </p:nvSpPr>
        <p:spPr>
          <a:xfrm>
            <a:off x="6884503" y="4651514"/>
            <a:ext cx="324681" cy="50358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مربع نص 16"/>
          <p:cNvSpPr txBox="1"/>
          <p:nvPr/>
        </p:nvSpPr>
        <p:spPr>
          <a:xfrm>
            <a:off x="5844210" y="5247861"/>
            <a:ext cx="27299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يحوّل الفائض من البروتين والكربوهيدرات</a:t>
            </a: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93" y="4610184"/>
            <a:ext cx="2743303" cy="1883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93" y="303728"/>
            <a:ext cx="2324746" cy="2495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130788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90186" y="383174"/>
            <a:ext cx="6167523" cy="554110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Y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النسيج الدهني</a:t>
            </a:r>
            <a:endParaRPr lang="ar-SA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 rtl="1"/>
            <a:r>
              <a:rPr lang="ar-SA" sz="2400" dirty="0"/>
              <a:t>يتزايد النسيج الدهني إمّا بتزايد حجم الخلية وهذا يعرف بـ </a:t>
            </a:r>
            <a:r>
              <a:rPr lang="ar-SA" sz="2800" dirty="0">
                <a:solidFill>
                  <a:srgbClr val="FFC000"/>
                </a:solidFill>
              </a:rPr>
              <a:t>(التضخم) </a:t>
            </a:r>
          </a:p>
          <a:p>
            <a:pPr algn="r" rtl="1"/>
            <a:r>
              <a:rPr lang="ar-SA" sz="2400" dirty="0"/>
              <a:t>أو بزيادة عدد الخلايا وتسمى الحالة </a:t>
            </a:r>
            <a:r>
              <a:rPr lang="ar-SA" sz="2800" dirty="0">
                <a:solidFill>
                  <a:schemeClr val="accent5"/>
                </a:solidFill>
              </a:rPr>
              <a:t>(الفرط) </a:t>
            </a:r>
          </a:p>
          <a:p>
            <a:pPr algn="r" rtl="1"/>
            <a:r>
              <a:rPr lang="ar-SA" sz="2400" dirty="0"/>
              <a:t>وقد تحدث زيادة الوزن نتيجة التضخم أو الفرط أو كلاهما.</a:t>
            </a:r>
          </a:p>
          <a:p>
            <a:pPr algn="r" rtl="1"/>
            <a:endParaRPr lang="ar-SA" sz="2400" dirty="0"/>
          </a:p>
          <a:p>
            <a:pPr algn="r" rtl="1"/>
            <a:endParaRPr lang="en-US" sz="2400" dirty="0"/>
          </a:p>
          <a:p>
            <a:pPr algn="r" rtl="1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" y="837127"/>
            <a:ext cx="4634833" cy="467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295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67" y="1403797"/>
            <a:ext cx="10469066" cy="4915437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يبدأ تخزين الدهون من الصغر  </a:t>
            </a:r>
          </a:p>
          <a:p>
            <a:pPr algn="r" rtl="1"/>
            <a:r>
              <a:rPr lang="ar-SA" sz="2400" dirty="0">
                <a:effectLst/>
              </a:rPr>
              <a:t>يزداد عدد الخلايا عند الأطفال طوال مرحلة الطفولة إلى المراهقة, ولكن </a:t>
            </a:r>
            <a:r>
              <a:rPr lang="ar-SA" sz="2400" dirty="0">
                <a:solidFill>
                  <a:schemeClr val="accent5"/>
                </a:solidFill>
                <a:effectLst/>
              </a:rPr>
              <a:t>عدد الخلايا </a:t>
            </a:r>
            <a:r>
              <a:rPr lang="ar-SA" sz="2400" dirty="0">
                <a:effectLst/>
              </a:rPr>
              <a:t>يزداد بشكل أسرع عند الأطفال البدينين أكثر من غيرهم</a:t>
            </a:r>
          </a:p>
          <a:p>
            <a:pPr algn="r" rtl="1"/>
            <a:r>
              <a:rPr lang="ar-SA" sz="2400" dirty="0">
                <a:effectLst/>
              </a:rPr>
              <a:t>بعد المراهقة تزداد دهون الجسم ويحدث بشكل أساسي من خلال زيادة في </a:t>
            </a:r>
            <a:r>
              <a:rPr lang="ar-SA" sz="2400" dirty="0">
                <a:solidFill>
                  <a:srgbClr val="FFC000"/>
                </a:solidFill>
                <a:effectLst/>
              </a:rPr>
              <a:t>حجم الخلية </a:t>
            </a:r>
            <a:r>
              <a:rPr lang="ar-SA" sz="2400" dirty="0">
                <a:effectLst/>
              </a:rPr>
              <a:t>الدهنية.</a:t>
            </a:r>
          </a:p>
          <a:p>
            <a:pPr algn="r" rtl="1"/>
            <a:r>
              <a:rPr lang="ar-SA" sz="2400" dirty="0">
                <a:effectLst/>
              </a:rPr>
              <a:t>على عكس النظريات القديمة فإن عدد الخلايا الدهنية يمكن أن يزداد خلال الحياة، لكن هذه الزيادة لا تحصل حتى يصل حجم الخلايا الدهنية إلى أقصى حد ممكن.</a:t>
            </a:r>
          </a:p>
          <a:p>
            <a:pPr algn="r" rtl="1"/>
            <a:r>
              <a:rPr lang="ar-SA" sz="2400" dirty="0">
                <a:effectLst/>
              </a:rPr>
              <a:t>إنّ عدد الخلايا لا ينقص مع فقدان الوزن </a:t>
            </a:r>
          </a:p>
          <a:p>
            <a:pPr algn="r" rtl="1"/>
            <a:r>
              <a:rPr lang="ar-S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لذلك الوقاية من البدانة بشكل مبكر هي الحل الأمثل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sz="2400" dirty="0">
              <a:effectLst/>
            </a:endParaRPr>
          </a:p>
          <a:p>
            <a:pPr algn="r" rtl="1"/>
            <a:endParaRPr lang="ar-SY" sz="2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3" y="222160"/>
            <a:ext cx="3743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248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تنظيم وزن الجسم</a:t>
            </a:r>
            <a:endParaRPr lang="ar-SY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4851" y="1700011"/>
            <a:ext cx="10932706" cy="4091189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يتم تنظيم وزن الجسم من خلال تشارك العديد من آليات التنظيم العصبية والهرمونية والكيميائية:</a:t>
            </a:r>
          </a:p>
          <a:p>
            <a:pPr algn="r" rtl="1"/>
            <a:r>
              <a:rPr lang="ar-SA" sz="2400" dirty="0">
                <a:solidFill>
                  <a:srgbClr val="FFC000"/>
                </a:solidFill>
              </a:rPr>
              <a:t>الهرمونات التي يفرزها الجهاز العصبي المركزي : </a:t>
            </a:r>
          </a:p>
          <a:p>
            <a:pPr algn="r" rtl="1"/>
            <a:r>
              <a:rPr lang="ar-SA" sz="2400" dirty="0">
                <a:solidFill>
                  <a:srgbClr val="FFC000"/>
                </a:solidFill>
              </a:rPr>
              <a:t>النورأدرينالين و الدوبامين  و السيروتونين              تتحكم بالسلوك الغذائي والشهية والسيطرة على الجوع</a:t>
            </a:r>
          </a:p>
          <a:p>
            <a:pPr algn="r" rtl="1"/>
            <a:r>
              <a:rPr lang="ar-SA" sz="2400" dirty="0">
                <a:solidFill>
                  <a:srgbClr val="92D050"/>
                </a:solidFill>
              </a:rPr>
              <a:t>هرمونات  جهاز الهضم:</a:t>
            </a:r>
          </a:p>
          <a:p>
            <a:pPr algn="r" rtl="1"/>
            <a:r>
              <a:rPr lang="ar-SA" sz="2400" dirty="0">
                <a:solidFill>
                  <a:srgbClr val="92D050"/>
                </a:solidFill>
              </a:rPr>
              <a:t>الانكرتين و السايتوكينين  الغلوكاغون الأنسولين                تتحكم بمعدل الامتصاص و تنظيم افراز</a:t>
            </a:r>
          </a:p>
          <a:p>
            <a:pPr marL="0" indent="0" algn="r" rtl="1">
              <a:buNone/>
            </a:pPr>
            <a:r>
              <a:rPr lang="ar-SA" sz="2400" dirty="0">
                <a:solidFill>
                  <a:srgbClr val="92D050"/>
                </a:solidFill>
              </a:rPr>
              <a:t>                                                                                     العصارات والأنزيمات الهاضمة</a:t>
            </a:r>
            <a:endParaRPr lang="ar-SY" sz="2400" dirty="0">
              <a:solidFill>
                <a:srgbClr val="92D050"/>
              </a:solidFill>
            </a:endParaRPr>
          </a:p>
          <a:p>
            <a:pPr marL="0" indent="0" algn="r" rtl="1">
              <a:buNone/>
            </a:pPr>
            <a:endParaRPr lang="ar-SY" sz="2400" dirty="0">
              <a:solidFill>
                <a:srgbClr val="92D050"/>
              </a:solidFill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5194851" y="4187681"/>
            <a:ext cx="993913" cy="185531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سهم إلى اليسار 8"/>
          <p:cNvSpPr/>
          <p:nvPr/>
        </p:nvSpPr>
        <p:spPr>
          <a:xfrm>
            <a:off x="5950226" y="3041371"/>
            <a:ext cx="887894" cy="185531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728924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مشاكل الوزن :</a:t>
            </a:r>
            <a:br>
              <a:rPr lang="ar-SA" dirty="0"/>
            </a:br>
            <a:r>
              <a:rPr lang="ar-SA" dirty="0"/>
              <a:t>البدانـــة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5003" y="2096064"/>
            <a:ext cx="10842554" cy="3695136"/>
          </a:xfrm>
        </p:spPr>
        <p:txBody>
          <a:bodyPr/>
          <a:lstStyle/>
          <a:p>
            <a:pPr algn="r" rtl="1"/>
            <a:r>
              <a:rPr lang="ar-SA" dirty="0">
                <a:effectLst/>
              </a:rPr>
              <a:t>سبب رئيسي لعدد كبير من الأمراض المزمنة مثل السكري وأمراض القلب وارتفاع ضغط الدم و ارتفاع الكوليسترول  والسرطانات</a:t>
            </a:r>
          </a:p>
          <a:p>
            <a:pPr algn="r" rtl="1"/>
            <a:r>
              <a:rPr lang="ar-SA" dirty="0">
                <a:effectLst/>
              </a:rPr>
              <a:t>أصبحت أحد الأسباب الرئيسية  للوفاة  بعمر مبكر  وانتشرت بمعدلات عالية  في كثير من بلدان العالم وقد صنفت بـ « الوباء»</a:t>
            </a:r>
            <a:endParaRPr lang="en-US" dirty="0">
              <a:effectLst/>
            </a:endParaRPr>
          </a:p>
          <a:p>
            <a:pPr algn="r" rtl="1"/>
            <a:r>
              <a:rPr lang="ar-SA" dirty="0"/>
              <a:t>تعرف البدانة على أنّها زيادة  في مؤشر كتلة الجسم عن </a:t>
            </a:r>
            <a:r>
              <a:rPr lang="en-US" dirty="0"/>
              <a:t>25</a:t>
            </a:r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Y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83974"/>
              </p:ext>
            </p:extLst>
          </p:nvPr>
        </p:nvGraphicFramePr>
        <p:xfrm>
          <a:off x="4584878" y="3608716"/>
          <a:ext cx="4907554" cy="2560320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245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58">
                <a:tc gridSpan="2"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مؤشر كتلة الجسم (كيلوغرام /المتر2)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18.5</a:t>
                      </a:r>
                      <a:r>
                        <a:rPr lang="ar-SA" sz="2400" dirty="0">
                          <a:effectLst/>
                        </a:rPr>
                        <a:t>&gt;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نحافة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18.5-24.9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طبيعي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25-29.9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زيادة وزن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30-34.9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بدانة درجة</a:t>
                      </a: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35-39.9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بدانة درجة 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r>
                        <a:rPr lang="ar-SA" sz="2400" dirty="0">
                          <a:effectLst/>
                        </a:rPr>
                        <a:t>&lt;_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بدانة درجة</a:t>
                      </a:r>
                      <a:r>
                        <a:rPr lang="en-US" sz="2400" dirty="0">
                          <a:effectLst/>
                        </a:rPr>
                        <a:t>3</a:t>
                      </a:r>
                      <a:r>
                        <a:rPr lang="ar-SA" sz="2400" dirty="0">
                          <a:effectLst/>
                        </a:rPr>
                        <a:t> </a:t>
                      </a:r>
                      <a:r>
                        <a:rPr lang="ar-SY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ar-SY" sz="2400" baseline="0" dirty="0">
                          <a:effectLst/>
                        </a:rPr>
                        <a:t> </a:t>
                      </a:r>
                      <a:r>
                        <a:rPr lang="ar-SY" sz="2400" baseline="0" dirty="0">
                          <a:solidFill>
                            <a:srgbClr val="FFFF00"/>
                          </a:solidFill>
                          <a:effectLst/>
                        </a:rPr>
                        <a:t>خطرة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870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8038" y="0"/>
            <a:ext cx="10353761" cy="1326321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أسباب البدانة</a:t>
            </a:r>
            <a:endParaRPr lang="ar-SY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990790"/>
              </p:ext>
            </p:extLst>
          </p:nvPr>
        </p:nvGraphicFramePr>
        <p:xfrm>
          <a:off x="1485463" y="2858517"/>
          <a:ext cx="7101077" cy="250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4704008"/>
            <a:ext cx="2455773" cy="196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395">
            <a:off x="7248823" y="2541612"/>
            <a:ext cx="2258373" cy="135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56" y="2729116"/>
            <a:ext cx="1297525" cy="98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1717283" y="1373884"/>
            <a:ext cx="89721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إن أسباب البدانة وطبيعتها موضوع معقد تتدخل فيه عدة عوامل كالبيئة والوراثة والتأثيرات النفسية والثقافية </a:t>
            </a:r>
          </a:p>
          <a:p>
            <a:pPr algn="r" rtl="1"/>
            <a:r>
              <a:rPr lang="ar-SA" sz="2400" dirty="0"/>
              <a:t>من أهم الأسباب :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6091467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أزرق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2351</TotalTime>
  <Words>1227</Words>
  <Application>Microsoft Office PowerPoint</Application>
  <PresentationFormat>شاشة عريضة</PresentationFormat>
  <Paragraphs>227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Arial</vt:lpstr>
      <vt:lpstr>Bookman Old Style</vt:lpstr>
      <vt:lpstr>Calibri</vt:lpstr>
      <vt:lpstr>inherit</vt:lpstr>
      <vt:lpstr>Rockwell</vt:lpstr>
      <vt:lpstr>Simplified Arabic</vt:lpstr>
      <vt:lpstr>Wingdings</vt:lpstr>
      <vt:lpstr>Damask</vt:lpstr>
      <vt:lpstr>عرض تقديمي في PowerPoint</vt:lpstr>
      <vt:lpstr>وزن الجسم</vt:lpstr>
      <vt:lpstr>  تصنيف الدهون</vt:lpstr>
      <vt:lpstr>عرض تقديمي في PowerPoint</vt:lpstr>
      <vt:lpstr>عرض تقديمي في PowerPoint</vt:lpstr>
      <vt:lpstr>عرض تقديمي في PowerPoint</vt:lpstr>
      <vt:lpstr>تنظيم وزن الجسم</vt:lpstr>
      <vt:lpstr>مشاكل الوزن : البدانـــة</vt:lpstr>
      <vt:lpstr>أسباب البدانة</vt:lpstr>
      <vt:lpstr>الوراثة والبدانة</vt:lpstr>
      <vt:lpstr>التحكم بالبدانة عند البالغين:</vt:lpstr>
      <vt:lpstr>تعديل نمط الحياة:</vt:lpstr>
      <vt:lpstr>تعديل النظام الغذائي: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الحلول الجراحية لعلاج البدانة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الحفاظ على الوزن المفقود</vt:lpstr>
      <vt:lpstr>البدانة عند الأطفال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التحكم بالبدانة عند البالغين:</dc:title>
  <dc:creator>ASUS</dc:creator>
  <cp:lastModifiedBy>ASUS</cp:lastModifiedBy>
  <cp:revision>87</cp:revision>
  <dcterms:created xsi:type="dcterms:W3CDTF">2015-07-10T12:17:25Z</dcterms:created>
  <dcterms:modified xsi:type="dcterms:W3CDTF">2021-04-20T10:09:43Z</dcterms:modified>
</cp:coreProperties>
</file>