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3" r:id="rId2"/>
    <p:sldMasterId id="2147483685" r:id="rId3"/>
  </p:sldMasterIdLst>
  <p:notesMasterIdLst>
    <p:notesMasterId r:id="rId39"/>
  </p:notesMasterIdLst>
  <p:sldIdLst>
    <p:sldId id="318" r:id="rId4"/>
    <p:sldId id="353" r:id="rId5"/>
    <p:sldId id="387" r:id="rId6"/>
    <p:sldId id="374" r:id="rId7"/>
    <p:sldId id="400" r:id="rId8"/>
    <p:sldId id="399" r:id="rId9"/>
    <p:sldId id="382" r:id="rId10"/>
    <p:sldId id="294" r:id="rId11"/>
    <p:sldId id="377" r:id="rId12"/>
    <p:sldId id="376" r:id="rId13"/>
    <p:sldId id="316" r:id="rId14"/>
    <p:sldId id="386" r:id="rId15"/>
    <p:sldId id="267" r:id="rId16"/>
    <p:sldId id="355" r:id="rId17"/>
    <p:sldId id="268" r:id="rId18"/>
    <p:sldId id="269" r:id="rId19"/>
    <p:sldId id="270" r:id="rId20"/>
    <p:sldId id="271" r:id="rId21"/>
    <p:sldId id="272" r:id="rId22"/>
    <p:sldId id="273" r:id="rId23"/>
    <p:sldId id="388" r:id="rId24"/>
    <p:sldId id="275" r:id="rId25"/>
    <p:sldId id="276" r:id="rId26"/>
    <p:sldId id="283" r:id="rId27"/>
    <p:sldId id="284" r:id="rId28"/>
    <p:sldId id="285" r:id="rId29"/>
    <p:sldId id="286" r:id="rId30"/>
    <p:sldId id="381" r:id="rId31"/>
    <p:sldId id="358" r:id="rId32"/>
    <p:sldId id="359" r:id="rId33"/>
    <p:sldId id="309" r:id="rId34"/>
    <p:sldId id="398" r:id="rId35"/>
    <p:sldId id="346" r:id="rId36"/>
    <p:sldId id="389" r:id="rId37"/>
    <p:sldId id="302" r:id="rId3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99"/>
    <a:srgbClr val="FF0059"/>
    <a:srgbClr val="009900"/>
    <a:srgbClr val="FF7C80"/>
    <a:srgbClr val="9E2885"/>
    <a:srgbClr val="504288"/>
    <a:srgbClr val="CC0000"/>
    <a:srgbClr val="C0504D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74" autoAdjust="0"/>
    <p:restoredTop sz="95374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88A12-6721-4D7E-B481-99502C783CBD}" type="doc">
      <dgm:prSet loTypeId="urn:microsoft.com/office/officeart/2005/8/layout/radial3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ar-SY"/>
        </a:p>
      </dgm:t>
    </dgm:pt>
    <dgm:pt modelId="{A67A32CB-D530-44EE-BED8-84A67E82B203}">
      <dgm:prSet phldrT="[نص]" custT="1"/>
      <dgm:spPr>
        <a:xfrm>
          <a:off x="2561166" y="1206500"/>
          <a:ext cx="3005666" cy="3005666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rtl="1"/>
          <a:r>
            <a:rPr lang="ar-SY" sz="3600" b="1" i="0" dirty="0" smtClean="0">
              <a:ln w="11430"/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rPr>
            <a:t>الأسباب المؤدية لزيادة خطر حدوث مضاعفات الحمل والولادة لدى الأمهات الصغيرات</a:t>
          </a:r>
          <a:endParaRPr lang="ar-SY" sz="3600" b="1" i="0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abic Typesetting" pitchFamily="66" charset="-78"/>
            <a:ea typeface="+mn-ea"/>
            <a:cs typeface="Arabic Typesetting" pitchFamily="66" charset="-78"/>
          </a:endParaRPr>
        </a:p>
      </dgm:t>
    </dgm:pt>
    <dgm:pt modelId="{155DF503-F9B2-46B7-A3F2-E7BCD5241E82}" type="parTrans" cxnId="{04250DEF-FBB4-4485-9608-45D4876C31AF}">
      <dgm:prSet/>
      <dgm:spPr/>
      <dgm:t>
        <a:bodyPr/>
        <a:lstStyle/>
        <a:p>
          <a:pPr rtl="1"/>
          <a:endParaRPr lang="ar-SY" b="1" cap="none" spc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7A5BA09-D525-4DEC-AF69-7BAAE01323F1}" type="sibTrans" cxnId="{04250DEF-FBB4-4485-9608-45D4876C31AF}">
      <dgm:prSet/>
      <dgm:spPr/>
      <dgm:t>
        <a:bodyPr/>
        <a:lstStyle/>
        <a:p>
          <a:pPr rtl="1"/>
          <a:endParaRPr lang="ar-SY" b="1" cap="none" spc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DF543D4-D2E9-4BCA-A03D-1F2CBA23EAE5}">
      <dgm:prSet phldrT="[نص]" custT="1"/>
      <dgm:spPr>
        <a:xfrm>
          <a:off x="3312583" y="536"/>
          <a:ext cx="1502833" cy="1502833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rtl="1"/>
          <a:r>
            <a:rPr lang="ar-SY" sz="3200" b="1" dirty="0" smtClean="0">
              <a:ln w="11430"/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rPr>
            <a:t>عدم النضج الجسدي</a:t>
          </a:r>
          <a:endParaRPr lang="ar-SY" sz="3200" b="1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libri"/>
            <a:ea typeface="+mn-ea"/>
            <a:cs typeface="Arial"/>
          </a:endParaRPr>
        </a:p>
      </dgm:t>
    </dgm:pt>
    <dgm:pt modelId="{14F9BFF7-B362-4CA4-8D0C-C02E7606C834}" type="parTrans" cxnId="{F8185B07-8EF7-4604-B685-2882BB24F845}">
      <dgm:prSet/>
      <dgm:spPr/>
      <dgm:t>
        <a:bodyPr/>
        <a:lstStyle/>
        <a:p>
          <a:pPr rtl="1"/>
          <a:endParaRPr lang="ar-SY" b="1" cap="none" spc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BC6650B-4D57-4476-A220-DD84D4C9C473}" type="sibTrans" cxnId="{F8185B07-8EF7-4604-B685-2882BB24F845}">
      <dgm:prSet/>
      <dgm:spPr/>
      <dgm:t>
        <a:bodyPr/>
        <a:lstStyle/>
        <a:p>
          <a:pPr rtl="1"/>
          <a:endParaRPr lang="ar-SY" b="1" cap="none" spc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E7395105-7226-422E-AC2E-FB8B5C5DC077}">
      <dgm:prSet custT="1"/>
      <dgm:spPr/>
      <dgm:t>
        <a:bodyPr/>
        <a:lstStyle/>
        <a:p>
          <a:pPr rtl="1"/>
          <a:r>
            <a:rPr lang="ar-SY" sz="3200" b="1" dirty="0" smtClean="0">
              <a:ln w="11430"/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rPr>
            <a:t>عدم نضج العمر النسائي</a:t>
          </a:r>
          <a:endParaRPr lang="en-US" sz="3200" b="1" dirty="0"/>
        </a:p>
      </dgm:t>
    </dgm:pt>
    <dgm:pt modelId="{514DE5ED-7797-4CCE-BA66-26F4FEB57DF0}" type="parTrans" cxnId="{6804A63F-0834-4A92-A7B7-E2DBF91DA4CD}">
      <dgm:prSet/>
      <dgm:spPr/>
      <dgm:t>
        <a:bodyPr/>
        <a:lstStyle/>
        <a:p>
          <a:endParaRPr lang="en-US"/>
        </a:p>
      </dgm:t>
    </dgm:pt>
    <dgm:pt modelId="{E3B105A1-2D93-4CDA-BA22-905D30CEFFC4}" type="sibTrans" cxnId="{6804A63F-0834-4A92-A7B7-E2DBF91DA4CD}">
      <dgm:prSet/>
      <dgm:spPr/>
      <dgm:t>
        <a:bodyPr/>
        <a:lstStyle/>
        <a:p>
          <a:endParaRPr lang="en-US"/>
        </a:p>
      </dgm:t>
    </dgm:pt>
    <dgm:pt modelId="{8831F8C2-1879-4D44-ABD8-E3C6E76E87FE}">
      <dgm:prSet custT="1"/>
      <dgm:spPr/>
      <dgm:t>
        <a:bodyPr/>
        <a:lstStyle/>
        <a:p>
          <a:pPr rtl="1"/>
          <a:r>
            <a:rPr lang="ar-SY" sz="3200" b="1" dirty="0" smtClean="0">
              <a:ln w="11430"/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rPr>
            <a:t>تدني الحالة الاجتماعية والاقتصادية</a:t>
          </a:r>
          <a:endParaRPr lang="en-US" sz="3200" b="1" dirty="0"/>
        </a:p>
      </dgm:t>
    </dgm:pt>
    <dgm:pt modelId="{2B8F6CC9-A9F1-4DAA-B6FD-C672BDFCA0E1}" type="parTrans" cxnId="{D346AC7A-32E9-4696-B565-B4B5FB09DD73}">
      <dgm:prSet/>
      <dgm:spPr/>
      <dgm:t>
        <a:bodyPr/>
        <a:lstStyle/>
        <a:p>
          <a:endParaRPr lang="en-US"/>
        </a:p>
      </dgm:t>
    </dgm:pt>
    <dgm:pt modelId="{701A929C-9C43-4CA1-BAF8-AD7CF6A6F5CE}" type="sibTrans" cxnId="{D346AC7A-32E9-4696-B565-B4B5FB09DD73}">
      <dgm:prSet/>
      <dgm:spPr/>
      <dgm:t>
        <a:bodyPr/>
        <a:lstStyle/>
        <a:p>
          <a:endParaRPr lang="en-US"/>
        </a:p>
      </dgm:t>
    </dgm:pt>
    <dgm:pt modelId="{730CAC04-E5A5-489B-80D8-C5F604373DA7}">
      <dgm:prSet custT="1"/>
      <dgm:spPr/>
      <dgm:t>
        <a:bodyPr/>
        <a:lstStyle/>
        <a:p>
          <a:pPr rtl="1"/>
          <a:r>
            <a:rPr lang="ar-SY" sz="3200" b="1" i="0" dirty="0" smtClean="0">
              <a:ln w="11430"/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rPr>
            <a:t>السلوكيات الصحية السيئة</a:t>
          </a:r>
        </a:p>
      </dgm:t>
    </dgm:pt>
    <dgm:pt modelId="{7ED17A71-2615-4945-8E37-1096DEEA8C05}" type="parTrans" cxnId="{921EB298-F9D8-4971-BEEA-0759A62625F4}">
      <dgm:prSet/>
      <dgm:spPr/>
      <dgm:t>
        <a:bodyPr/>
        <a:lstStyle/>
        <a:p>
          <a:pPr rtl="1"/>
          <a:endParaRPr lang="ar-SA"/>
        </a:p>
      </dgm:t>
    </dgm:pt>
    <dgm:pt modelId="{537209A4-C0E8-43E3-89B4-61C7CE6C0104}" type="sibTrans" cxnId="{921EB298-F9D8-4971-BEEA-0759A62625F4}">
      <dgm:prSet/>
      <dgm:spPr/>
      <dgm:t>
        <a:bodyPr/>
        <a:lstStyle/>
        <a:p>
          <a:pPr rtl="1"/>
          <a:endParaRPr lang="ar-SA"/>
        </a:p>
      </dgm:t>
    </dgm:pt>
    <dgm:pt modelId="{1AC2265B-F6D1-4F8A-876C-B22FCF1D1C40}" type="pres">
      <dgm:prSet presAssocID="{22E88A12-6721-4D7E-B481-99502C783C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9A0A4A38-4AFE-46CB-BD15-C268C9264835}" type="pres">
      <dgm:prSet presAssocID="{22E88A12-6721-4D7E-B481-99502C783CBD}" presName="radial" presStyleCnt="0">
        <dgm:presLayoutVars>
          <dgm:animLvl val="ctr"/>
        </dgm:presLayoutVars>
      </dgm:prSet>
      <dgm:spPr/>
      <dgm:t>
        <a:bodyPr/>
        <a:lstStyle/>
        <a:p>
          <a:pPr rtl="1"/>
          <a:endParaRPr lang="ar-SA"/>
        </a:p>
      </dgm:t>
    </dgm:pt>
    <dgm:pt modelId="{3C00581F-384F-4DD8-83E2-82FAF84C5B9C}" type="pres">
      <dgm:prSet presAssocID="{A67A32CB-D530-44EE-BED8-84A67E82B203}" presName="centerShape" presStyleLbl="vennNode1" presStyleIdx="0" presStyleCnt="5"/>
      <dgm:spPr>
        <a:prstGeom prst="ellipse">
          <a:avLst/>
        </a:prstGeom>
      </dgm:spPr>
      <dgm:t>
        <a:bodyPr/>
        <a:lstStyle/>
        <a:p>
          <a:pPr rtl="1"/>
          <a:endParaRPr lang="ar-SY"/>
        </a:p>
      </dgm:t>
    </dgm:pt>
    <dgm:pt modelId="{A33A05EC-312E-499D-B27D-E8972C2F2A13}" type="pres">
      <dgm:prSet presAssocID="{FDF543D4-D2E9-4BCA-A03D-1F2CBA23EAE5}" presName="node" presStyleLbl="venn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Y"/>
        </a:p>
      </dgm:t>
    </dgm:pt>
    <dgm:pt modelId="{3549EB98-39B1-4AC7-9A4F-D13F64ED3B06}" type="pres">
      <dgm:prSet presAssocID="{E7395105-7226-422E-AC2E-FB8B5C5DC077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9B1C7-159A-4F84-A50A-11BD077DEA34}" type="pres">
      <dgm:prSet presAssocID="{8831F8C2-1879-4D44-ABD8-E3C6E76E87FE}" presName="node" presStyleLbl="vennNode1" presStyleIdx="3" presStyleCnt="5" custRadScaleRad="100029" custRadScaleInc="-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40DA7-8EDD-425F-BDA8-9D0EA9E543BF}" type="pres">
      <dgm:prSet presAssocID="{730CAC04-E5A5-489B-80D8-C5F604373DA7}" presName="node" presStyleLbl="vennNode1" presStyleIdx="4" presStyleCnt="5" custRadScaleRad="101184" custRadScaleInc="484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CC9B360-9CC9-44AD-ABAF-46748E5980FA}" type="presOf" srcId="{FDF543D4-D2E9-4BCA-A03D-1F2CBA23EAE5}" destId="{A33A05EC-312E-499D-B27D-E8972C2F2A13}" srcOrd="0" destOrd="0" presId="urn:microsoft.com/office/officeart/2005/8/layout/radial3"/>
    <dgm:cxn modelId="{0398F91A-7C89-42B8-A942-7D1231824D41}" type="presOf" srcId="{730CAC04-E5A5-489B-80D8-C5F604373DA7}" destId="{08A40DA7-8EDD-425F-BDA8-9D0EA9E543BF}" srcOrd="0" destOrd="0" presId="urn:microsoft.com/office/officeart/2005/8/layout/radial3"/>
    <dgm:cxn modelId="{921EB298-F9D8-4971-BEEA-0759A62625F4}" srcId="{A67A32CB-D530-44EE-BED8-84A67E82B203}" destId="{730CAC04-E5A5-489B-80D8-C5F604373DA7}" srcOrd="3" destOrd="0" parTransId="{7ED17A71-2615-4945-8E37-1096DEEA8C05}" sibTransId="{537209A4-C0E8-43E3-89B4-61C7CE6C0104}"/>
    <dgm:cxn modelId="{9A598663-289D-476F-8AC9-A2CFB4E55422}" type="presOf" srcId="{E7395105-7226-422E-AC2E-FB8B5C5DC077}" destId="{3549EB98-39B1-4AC7-9A4F-D13F64ED3B06}" srcOrd="0" destOrd="0" presId="urn:microsoft.com/office/officeart/2005/8/layout/radial3"/>
    <dgm:cxn modelId="{F8185B07-8EF7-4604-B685-2882BB24F845}" srcId="{A67A32CB-D530-44EE-BED8-84A67E82B203}" destId="{FDF543D4-D2E9-4BCA-A03D-1F2CBA23EAE5}" srcOrd="0" destOrd="0" parTransId="{14F9BFF7-B362-4CA4-8D0C-C02E7606C834}" sibTransId="{1BC6650B-4D57-4476-A220-DD84D4C9C473}"/>
    <dgm:cxn modelId="{D346AC7A-32E9-4696-B565-B4B5FB09DD73}" srcId="{A67A32CB-D530-44EE-BED8-84A67E82B203}" destId="{8831F8C2-1879-4D44-ABD8-E3C6E76E87FE}" srcOrd="2" destOrd="0" parTransId="{2B8F6CC9-A9F1-4DAA-B6FD-C672BDFCA0E1}" sibTransId="{701A929C-9C43-4CA1-BAF8-AD7CF6A6F5CE}"/>
    <dgm:cxn modelId="{04250DEF-FBB4-4485-9608-45D4876C31AF}" srcId="{22E88A12-6721-4D7E-B481-99502C783CBD}" destId="{A67A32CB-D530-44EE-BED8-84A67E82B203}" srcOrd="0" destOrd="0" parTransId="{155DF503-F9B2-46B7-A3F2-E7BCD5241E82}" sibTransId="{D7A5BA09-D525-4DEC-AF69-7BAAE01323F1}"/>
    <dgm:cxn modelId="{6804A63F-0834-4A92-A7B7-E2DBF91DA4CD}" srcId="{A67A32CB-D530-44EE-BED8-84A67E82B203}" destId="{E7395105-7226-422E-AC2E-FB8B5C5DC077}" srcOrd="1" destOrd="0" parTransId="{514DE5ED-7797-4CCE-BA66-26F4FEB57DF0}" sibTransId="{E3B105A1-2D93-4CDA-BA22-905D30CEFFC4}"/>
    <dgm:cxn modelId="{0B597C54-6417-4454-80D3-DA0C30AAEAA1}" type="presOf" srcId="{A67A32CB-D530-44EE-BED8-84A67E82B203}" destId="{3C00581F-384F-4DD8-83E2-82FAF84C5B9C}" srcOrd="0" destOrd="0" presId="urn:microsoft.com/office/officeart/2005/8/layout/radial3"/>
    <dgm:cxn modelId="{4DEB91D0-44EA-4498-AE88-52ACC758B98D}" type="presOf" srcId="{22E88A12-6721-4D7E-B481-99502C783CBD}" destId="{1AC2265B-F6D1-4F8A-876C-B22FCF1D1C40}" srcOrd="0" destOrd="0" presId="urn:microsoft.com/office/officeart/2005/8/layout/radial3"/>
    <dgm:cxn modelId="{2232F6E3-2E19-439E-8628-7A238FD5E327}" type="presOf" srcId="{8831F8C2-1879-4D44-ABD8-E3C6E76E87FE}" destId="{8FA9B1C7-159A-4F84-A50A-11BD077DEA34}" srcOrd="0" destOrd="0" presId="urn:microsoft.com/office/officeart/2005/8/layout/radial3"/>
    <dgm:cxn modelId="{CA3B819E-9C0A-48A1-862D-949950006629}" type="presParOf" srcId="{1AC2265B-F6D1-4F8A-876C-B22FCF1D1C40}" destId="{9A0A4A38-4AFE-46CB-BD15-C268C9264835}" srcOrd="0" destOrd="0" presId="urn:microsoft.com/office/officeart/2005/8/layout/radial3"/>
    <dgm:cxn modelId="{ABB524E4-B08E-4D3F-87A6-BA74D64A41E3}" type="presParOf" srcId="{9A0A4A38-4AFE-46CB-BD15-C268C9264835}" destId="{3C00581F-384F-4DD8-83E2-82FAF84C5B9C}" srcOrd="0" destOrd="0" presId="urn:microsoft.com/office/officeart/2005/8/layout/radial3"/>
    <dgm:cxn modelId="{AD2E04E4-1CB0-4415-9E59-944FAA9E48F5}" type="presParOf" srcId="{9A0A4A38-4AFE-46CB-BD15-C268C9264835}" destId="{A33A05EC-312E-499D-B27D-E8972C2F2A13}" srcOrd="1" destOrd="0" presId="urn:microsoft.com/office/officeart/2005/8/layout/radial3"/>
    <dgm:cxn modelId="{F526317E-22ED-46E5-BAE6-9704A27F3CE8}" type="presParOf" srcId="{9A0A4A38-4AFE-46CB-BD15-C268C9264835}" destId="{3549EB98-39B1-4AC7-9A4F-D13F64ED3B06}" srcOrd="2" destOrd="0" presId="urn:microsoft.com/office/officeart/2005/8/layout/radial3"/>
    <dgm:cxn modelId="{AAD6960A-A04A-4AA8-AAF0-5AAECC19DE0A}" type="presParOf" srcId="{9A0A4A38-4AFE-46CB-BD15-C268C9264835}" destId="{8FA9B1C7-159A-4F84-A50A-11BD077DEA34}" srcOrd="3" destOrd="0" presId="urn:microsoft.com/office/officeart/2005/8/layout/radial3"/>
    <dgm:cxn modelId="{1540C198-B9D0-4E53-AC29-91D736AD6613}" type="presParOf" srcId="{9A0A4A38-4AFE-46CB-BD15-C268C9264835}" destId="{08A40DA7-8EDD-425F-BDA8-9D0EA9E543B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F36664-968E-464C-A94B-5CD7AD2FA0D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Y"/>
        </a:p>
      </dgm:t>
    </dgm:pt>
    <dgm:pt modelId="{D0C10FAA-7788-4FA9-B5FE-AA90F33CDE35}">
      <dgm:prSet phldrT="[نص]" custT="1"/>
      <dgm:spPr/>
      <dgm:t>
        <a:bodyPr/>
        <a:lstStyle/>
        <a:p>
          <a:pPr rtl="1"/>
          <a:r>
            <a:rPr lang="ar-SY" sz="2800" b="1" dirty="0" smtClean="0">
              <a:latin typeface="Calibri" pitchFamily="34" charset="0"/>
              <a:cs typeface="Calibri" pitchFamily="34" charset="0"/>
            </a:rPr>
            <a:t>مضاعفات الحمل والولادة</a:t>
          </a:r>
          <a:endParaRPr lang="ar-SY" sz="2800" b="1" dirty="0">
            <a:latin typeface="Calibri" pitchFamily="34" charset="0"/>
            <a:cs typeface="Calibri" pitchFamily="34" charset="0"/>
          </a:endParaRPr>
        </a:p>
      </dgm:t>
    </dgm:pt>
    <dgm:pt modelId="{343B2F17-B9EF-4346-A949-7B2A74446C24}" type="parTrans" cxnId="{ECF8E285-1326-42B6-9274-202F26AA102F}">
      <dgm:prSet/>
      <dgm:spPr/>
      <dgm:t>
        <a:bodyPr/>
        <a:lstStyle/>
        <a:p>
          <a:pPr rtl="1"/>
          <a:endParaRPr lang="ar-SY"/>
        </a:p>
      </dgm:t>
    </dgm:pt>
    <dgm:pt modelId="{4CB47C90-2B65-4419-B47B-42DBA459392B}" type="sibTrans" cxnId="{ECF8E285-1326-42B6-9274-202F26AA102F}">
      <dgm:prSet/>
      <dgm:spPr/>
      <dgm:t>
        <a:bodyPr/>
        <a:lstStyle/>
        <a:p>
          <a:pPr rtl="1"/>
          <a:endParaRPr lang="ar-SY"/>
        </a:p>
      </dgm:t>
    </dgm:pt>
    <dgm:pt modelId="{8862D81F-191F-4DFA-B632-1FD6CB2DCDE7}">
      <dgm:prSet phldrT="[نص]" custT="1"/>
      <dgm:spPr/>
      <dgm:t>
        <a:bodyPr/>
        <a:lstStyle/>
        <a:p>
          <a:pPr algn="just" rtl="1"/>
          <a:r>
            <a:rPr lang="ar-SY" sz="3600" b="1" smtClean="0">
              <a:latin typeface="Arabic Typesetting" pitchFamily="66" charset="-78"/>
              <a:cs typeface="Arabic Typesetting" pitchFamily="66" charset="-78"/>
            </a:rPr>
            <a:t>السبب الرئيس </a:t>
          </a:r>
          <a:r>
            <a:rPr lang="ar-SY" sz="3600" b="1" dirty="0" smtClean="0">
              <a:latin typeface="Arabic Typesetting" pitchFamily="66" charset="-78"/>
              <a:cs typeface="Arabic Typesetting" pitchFamily="66" charset="-78"/>
            </a:rPr>
            <a:t>لوفيات الأمهات الصغيرات في جميع أنحاء العالم</a:t>
          </a:r>
          <a:endParaRPr lang="ar-SY" sz="3600" b="1" dirty="0">
            <a:latin typeface="Arabic Typesetting" pitchFamily="66" charset="-78"/>
            <a:cs typeface="Arabic Typesetting" pitchFamily="66" charset="-78"/>
          </a:endParaRPr>
        </a:p>
      </dgm:t>
    </dgm:pt>
    <dgm:pt modelId="{194CB36D-0129-4CA9-B7B0-CF72E50FFBC8}" type="sibTrans" cxnId="{68F6402A-A5A3-4D81-9DE5-1FBEB7AA9D16}">
      <dgm:prSet/>
      <dgm:spPr/>
      <dgm:t>
        <a:bodyPr/>
        <a:lstStyle/>
        <a:p>
          <a:pPr rtl="1"/>
          <a:endParaRPr lang="ar-SY"/>
        </a:p>
      </dgm:t>
    </dgm:pt>
    <dgm:pt modelId="{6DD6B54F-D426-400D-A66F-470E6DB03432}" type="parTrans" cxnId="{68F6402A-A5A3-4D81-9DE5-1FBEB7AA9D16}">
      <dgm:prSet/>
      <dgm:spPr/>
      <dgm:t>
        <a:bodyPr/>
        <a:lstStyle/>
        <a:p>
          <a:pPr rtl="1"/>
          <a:endParaRPr lang="ar-SY"/>
        </a:p>
      </dgm:t>
    </dgm:pt>
    <dgm:pt modelId="{0EC55C3E-5E91-44BF-B4EE-9CEA6842052E}">
      <dgm:prSet custT="1"/>
      <dgm:spPr/>
      <dgm:t>
        <a:bodyPr/>
        <a:lstStyle/>
        <a:p>
          <a:pPr algn="just" rtl="1"/>
          <a:endParaRPr lang="ar-SY" sz="3200" b="1" dirty="0"/>
        </a:p>
      </dgm:t>
    </dgm:pt>
    <dgm:pt modelId="{957A870A-8652-4858-9D23-3E090F9B2A0B}" type="sibTrans" cxnId="{AC58F3E6-701E-4F1F-B002-847A804DCCEE}">
      <dgm:prSet/>
      <dgm:spPr/>
      <dgm:t>
        <a:bodyPr/>
        <a:lstStyle/>
        <a:p>
          <a:pPr rtl="1"/>
          <a:endParaRPr lang="ar-SY"/>
        </a:p>
      </dgm:t>
    </dgm:pt>
    <dgm:pt modelId="{E4F05C02-D108-4E4C-B977-FA97129C64CF}" type="parTrans" cxnId="{AC58F3E6-701E-4F1F-B002-847A804DCCEE}">
      <dgm:prSet/>
      <dgm:spPr/>
      <dgm:t>
        <a:bodyPr/>
        <a:lstStyle/>
        <a:p>
          <a:pPr rtl="1"/>
          <a:endParaRPr lang="ar-SY"/>
        </a:p>
      </dgm:t>
    </dgm:pt>
    <dgm:pt modelId="{467BA8CE-2672-45C8-9E02-3EFC43C84F82}">
      <dgm:prSet phldrT="[نص]" custT="1"/>
      <dgm:spPr>
        <a:solidFill>
          <a:schemeClr val="accent5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ctr" rtl="1">
            <a:lnSpc>
              <a:spcPct val="90000"/>
            </a:lnSpc>
            <a:spcAft>
              <a:spcPts val="600"/>
            </a:spcAft>
          </a:pPr>
          <a:endParaRPr lang="ar-SY" sz="3000" b="1" dirty="0" smtClean="0">
            <a:solidFill>
              <a:schemeClr val="tx1"/>
            </a:solidFill>
            <a:latin typeface="Arabic Typesetting" pitchFamily="66" charset="-78"/>
            <a:cs typeface="Arabic Typesetting" pitchFamily="66" charset="-78"/>
          </a:endParaRPr>
        </a:p>
        <a:p>
          <a:pPr algn="ctr" rtl="1">
            <a:lnSpc>
              <a:spcPct val="90000"/>
            </a:lnSpc>
            <a:spcAft>
              <a:spcPts val="600"/>
            </a:spcAft>
          </a:pPr>
          <a:r>
            <a:rPr lang="ar-SY" sz="3000" b="1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rPr>
            <a:t>من المحتمل أن يكون معدل الوفيات بسبب هذه المضاعفات </a:t>
          </a:r>
          <a:r>
            <a:rPr lang="ar-SY" sz="3000" b="1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rPr>
            <a:t>أعلى بمرتين </a:t>
          </a:r>
          <a:r>
            <a:rPr lang="ar-SY" sz="3000" b="1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rPr>
            <a:t>لدى الأمهات في سن 15 – 19 سنة و </a:t>
          </a:r>
          <a:r>
            <a:rPr lang="ar-SY" sz="3000" b="1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rPr>
            <a:t>أعلى بخمس </a:t>
          </a:r>
          <a:r>
            <a:rPr lang="ar-SY" sz="3000" b="1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rPr>
            <a:t>مرات لدى الأمهات تحت سن 15 سنة بالمقارنة مع الأمهات الكبيرات, ويعزى ذلك لوفاة أكثر من 70000 فتاة مراهقة كل عام</a:t>
          </a:r>
          <a:endParaRPr lang="ar-SY" sz="3000" dirty="0">
            <a:solidFill>
              <a:schemeClr val="tx1"/>
            </a:solidFill>
            <a:latin typeface="Arabic Typesetting" pitchFamily="66" charset="-78"/>
            <a:cs typeface="Arabic Typesetting" pitchFamily="66" charset="-78"/>
          </a:endParaRPr>
        </a:p>
      </dgm:t>
    </dgm:pt>
    <dgm:pt modelId="{0BAFBAA3-13C8-4038-BB3F-B55E7416C4DD}" type="sibTrans" cxnId="{7918DC0B-D92C-462E-A765-E8E39CE68DA8}">
      <dgm:prSet/>
      <dgm:spPr/>
      <dgm:t>
        <a:bodyPr/>
        <a:lstStyle/>
        <a:p>
          <a:pPr rtl="1"/>
          <a:endParaRPr lang="ar-SY"/>
        </a:p>
      </dgm:t>
    </dgm:pt>
    <dgm:pt modelId="{BDA14CF8-D72B-4FA7-AF1F-7E03F74C2375}" type="parTrans" cxnId="{7918DC0B-D92C-462E-A765-E8E39CE68DA8}">
      <dgm:prSet/>
      <dgm:spPr/>
      <dgm:t>
        <a:bodyPr/>
        <a:lstStyle/>
        <a:p>
          <a:pPr rtl="1"/>
          <a:endParaRPr lang="ar-SY"/>
        </a:p>
      </dgm:t>
    </dgm:pt>
    <dgm:pt modelId="{8B46E9C4-8F71-489C-8DA9-3752B72A4FB3}" type="pres">
      <dgm:prSet presAssocID="{84F36664-968E-464C-A94B-5CD7AD2FA0D8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SY"/>
        </a:p>
      </dgm:t>
    </dgm:pt>
    <dgm:pt modelId="{074E14BA-F79B-4D12-B9B4-7C64F5E08704}" type="pres">
      <dgm:prSet presAssocID="{D0C10FAA-7788-4FA9-B5FE-AA90F33CDE35}" presName="chaos" presStyleCnt="0"/>
      <dgm:spPr/>
    </dgm:pt>
    <dgm:pt modelId="{81211B72-F59F-4522-83CD-9DE059CF5348}" type="pres">
      <dgm:prSet presAssocID="{D0C10FAA-7788-4FA9-B5FE-AA90F33CDE35}" presName="parTx1" presStyleLbl="revTx" presStyleIdx="0" presStyleCnt="2"/>
      <dgm:spPr/>
      <dgm:t>
        <a:bodyPr/>
        <a:lstStyle/>
        <a:p>
          <a:pPr rtl="1"/>
          <a:endParaRPr lang="ar-SY"/>
        </a:p>
      </dgm:t>
    </dgm:pt>
    <dgm:pt modelId="{C56EE605-0CFB-4D19-894E-5E9FDCFE6F1A}" type="pres">
      <dgm:prSet presAssocID="{D0C10FAA-7788-4FA9-B5FE-AA90F33CDE35}" presName="desTx1" presStyleLbl="revTx" presStyleIdx="1" presStyleCnt="2" custScaleX="181943" custScaleY="192483" custLinFactY="8497" custLinFactNeighborX="12702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DC468DBE-EB3E-41C5-B7A0-EAAAAF9E65F8}" type="pres">
      <dgm:prSet presAssocID="{D0C10FAA-7788-4FA9-B5FE-AA90F33CDE35}" presName="c1" presStyleLbl="node1" presStyleIdx="0" presStyleCnt="19" custLinFactNeighborX="-74392" custLinFactNeighborY="-8234"/>
      <dgm:spPr/>
    </dgm:pt>
    <dgm:pt modelId="{300081F3-E21E-4DEE-8309-D7DE762D5F6E}" type="pres">
      <dgm:prSet presAssocID="{D0C10FAA-7788-4FA9-B5FE-AA90F33CDE35}" presName="c2" presStyleLbl="node1" presStyleIdx="1" presStyleCnt="19" custLinFactX="-44392" custLinFactNeighborX="-100000" custLinFactNeighborY="-54612"/>
      <dgm:spPr/>
    </dgm:pt>
    <dgm:pt modelId="{A4F15CF7-DBBD-44A2-B991-08A79595D356}" type="pres">
      <dgm:prSet presAssocID="{D0C10FAA-7788-4FA9-B5FE-AA90F33CDE35}" presName="c3" presStyleLbl="node1" presStyleIdx="2" presStyleCnt="19" custLinFactY="-11873" custLinFactNeighborX="-50540" custLinFactNeighborY="-100000"/>
      <dgm:spPr/>
    </dgm:pt>
    <dgm:pt modelId="{2387AE81-E90A-48E8-8261-429F21DE4ABF}" type="pres">
      <dgm:prSet presAssocID="{D0C10FAA-7788-4FA9-B5FE-AA90F33CDE35}" presName="c4" presStyleLbl="node1" presStyleIdx="3" presStyleCnt="19" custLinFactNeighborX="13553" custLinFactNeighborY="-68396"/>
      <dgm:spPr/>
    </dgm:pt>
    <dgm:pt modelId="{950B0D66-ADD9-4D40-9F21-01675E10ED15}" type="pres">
      <dgm:prSet presAssocID="{D0C10FAA-7788-4FA9-B5FE-AA90F33CDE35}" presName="c5" presStyleLbl="node1" presStyleIdx="4" presStyleCnt="19" custLinFactY="-5585" custLinFactNeighborX="-28663" custLinFactNeighborY="-100000"/>
      <dgm:spPr/>
    </dgm:pt>
    <dgm:pt modelId="{2C82BD92-733C-4229-964E-8D60AC022585}" type="pres">
      <dgm:prSet presAssocID="{D0C10FAA-7788-4FA9-B5FE-AA90F33CDE35}" presName="c6" presStyleLbl="node1" presStyleIdx="5" presStyleCnt="19" custLinFactX="20093" custLinFactY="-100000" custLinFactNeighborX="100000" custLinFactNeighborY="-103585"/>
      <dgm:spPr/>
    </dgm:pt>
    <dgm:pt modelId="{B1926A58-7A34-4921-BDB6-C7BC1E13487C}" type="pres">
      <dgm:prSet presAssocID="{D0C10FAA-7788-4FA9-B5FE-AA90F33CDE35}" presName="c7" presStyleLbl="node1" presStyleIdx="6" presStyleCnt="19" custLinFactNeighborX="46634" custLinFactNeighborY="-25844"/>
      <dgm:spPr/>
    </dgm:pt>
    <dgm:pt modelId="{FB5B9178-E921-4856-B211-FB8F6FA3074B}" type="pres">
      <dgm:prSet presAssocID="{D0C10FAA-7788-4FA9-B5FE-AA90F33CDE35}" presName="c8" presStyleLbl="node1" presStyleIdx="7" presStyleCnt="19"/>
      <dgm:spPr/>
    </dgm:pt>
    <dgm:pt modelId="{9A13C799-AD8A-433E-BA28-AD759A6027B8}" type="pres">
      <dgm:prSet presAssocID="{D0C10FAA-7788-4FA9-B5FE-AA90F33CDE35}" presName="c9" presStyleLbl="node1" presStyleIdx="8" presStyleCnt="19"/>
      <dgm:spPr/>
    </dgm:pt>
    <dgm:pt modelId="{2FCA7FA9-8F82-4397-8872-2D9015FEE7C0}" type="pres">
      <dgm:prSet presAssocID="{D0C10FAA-7788-4FA9-B5FE-AA90F33CDE35}" presName="c10" presStyleLbl="node1" presStyleIdx="9" presStyleCnt="19" custLinFactNeighborX="39640" custLinFactNeighborY="-75598"/>
      <dgm:spPr/>
    </dgm:pt>
    <dgm:pt modelId="{5E67865E-F160-4A70-B4D8-A5B2C4934B6E}" type="pres">
      <dgm:prSet presAssocID="{D0C10FAA-7788-4FA9-B5FE-AA90F33CDE35}" presName="c11" presStyleLbl="node1" presStyleIdx="10" presStyleCnt="19"/>
      <dgm:spPr/>
    </dgm:pt>
    <dgm:pt modelId="{4DA5FDFB-024B-46D9-87D4-EC69AE8EFF52}" type="pres">
      <dgm:prSet presAssocID="{D0C10FAA-7788-4FA9-B5FE-AA90F33CDE35}" presName="c12" presStyleLbl="node1" presStyleIdx="11" presStyleCnt="19"/>
      <dgm:spPr/>
    </dgm:pt>
    <dgm:pt modelId="{E2C65344-A524-424C-870B-6F2C4D7C6E9D}" type="pres">
      <dgm:prSet presAssocID="{D0C10FAA-7788-4FA9-B5FE-AA90F33CDE35}" presName="c13" presStyleLbl="node1" presStyleIdx="12" presStyleCnt="19" custLinFactNeighborX="-23709" custLinFactNeighborY="73737"/>
      <dgm:spPr/>
    </dgm:pt>
    <dgm:pt modelId="{C9C37F94-58FB-4E29-8152-CDB6708DF91D}" type="pres">
      <dgm:prSet presAssocID="{D0C10FAA-7788-4FA9-B5FE-AA90F33CDE35}" presName="c14" presStyleLbl="node1" presStyleIdx="13" presStyleCnt="19" custLinFactY="24199" custLinFactNeighborX="18895" custLinFactNeighborY="100000"/>
      <dgm:spPr/>
    </dgm:pt>
    <dgm:pt modelId="{33C7B5A5-082B-407E-B4A9-412DB38BA457}" type="pres">
      <dgm:prSet presAssocID="{D0C10FAA-7788-4FA9-B5FE-AA90F33CDE35}" presName="c15" presStyleLbl="node1" presStyleIdx="14" presStyleCnt="19" custLinFactNeighborX="-82013" custLinFactNeighborY="48853"/>
      <dgm:spPr/>
      <dgm:t>
        <a:bodyPr/>
        <a:lstStyle/>
        <a:p>
          <a:pPr rtl="1"/>
          <a:endParaRPr lang="ar-SY"/>
        </a:p>
      </dgm:t>
    </dgm:pt>
    <dgm:pt modelId="{BC214FB2-D557-4FCE-A91C-321F73ADA662}" type="pres">
      <dgm:prSet presAssocID="{D0C10FAA-7788-4FA9-B5FE-AA90F33CDE35}" presName="c16" presStyleLbl="node1" presStyleIdx="15" presStyleCnt="19" custLinFactY="10199" custLinFactNeighborX="52324" custLinFactNeighborY="100000"/>
      <dgm:spPr/>
    </dgm:pt>
    <dgm:pt modelId="{7E7CD955-6355-427B-9663-91DB3FE2DDFD}" type="pres">
      <dgm:prSet presAssocID="{D0C10FAA-7788-4FA9-B5FE-AA90F33CDE35}" presName="c17" presStyleLbl="node1" presStyleIdx="16" presStyleCnt="19" custLinFactNeighborX="68142" custLinFactNeighborY="65912"/>
      <dgm:spPr/>
    </dgm:pt>
    <dgm:pt modelId="{F40C10EF-E4EF-4976-9933-6FB04D67F70B}" type="pres">
      <dgm:prSet presAssocID="{D0C10FAA-7788-4FA9-B5FE-AA90F33CDE35}" presName="c18" presStyleLbl="node1" presStyleIdx="17" presStyleCnt="19"/>
      <dgm:spPr/>
    </dgm:pt>
    <dgm:pt modelId="{D10A0F86-BB1E-407B-B861-E53209E0CDB7}" type="pres">
      <dgm:prSet presAssocID="{4CB47C90-2B65-4419-B47B-42DBA459392B}" presName="chevronComposite1" presStyleCnt="0"/>
      <dgm:spPr/>
    </dgm:pt>
    <dgm:pt modelId="{4463E206-BA61-41D1-ABA2-7B53F77DE796}" type="pres">
      <dgm:prSet presAssocID="{4CB47C90-2B65-4419-B47B-42DBA459392B}" presName="chevron1" presStyleLbl="sibTrans2D1" presStyleIdx="0" presStyleCnt="2" custLinFactNeighborX="30298" custLinFactNeighborY="14836"/>
      <dgm:spPr/>
      <dgm:t>
        <a:bodyPr/>
        <a:lstStyle/>
        <a:p>
          <a:pPr rtl="1"/>
          <a:endParaRPr lang="ar-SY"/>
        </a:p>
      </dgm:t>
    </dgm:pt>
    <dgm:pt modelId="{6292BDCC-2829-4968-AF33-B76003944AE4}" type="pres">
      <dgm:prSet presAssocID="{4CB47C90-2B65-4419-B47B-42DBA459392B}" presName="spChevron1" presStyleCnt="0"/>
      <dgm:spPr/>
    </dgm:pt>
    <dgm:pt modelId="{D3F8300B-82C4-48C0-8F9F-C4815DB521CA}" type="pres">
      <dgm:prSet presAssocID="{4CB47C90-2B65-4419-B47B-42DBA459392B}" presName="overlap" presStyleCnt="0"/>
      <dgm:spPr/>
    </dgm:pt>
    <dgm:pt modelId="{F644C57B-B8F8-4955-900B-37076CA84B94}" type="pres">
      <dgm:prSet presAssocID="{4CB47C90-2B65-4419-B47B-42DBA459392B}" presName="chevronComposite2" presStyleCnt="0"/>
      <dgm:spPr/>
    </dgm:pt>
    <dgm:pt modelId="{11E53C69-A65A-4D34-9BD3-A405B53B805D}" type="pres">
      <dgm:prSet presAssocID="{4CB47C90-2B65-4419-B47B-42DBA459392B}" presName="chevron2" presStyleLbl="sibTrans2D1" presStyleIdx="1" presStyleCnt="2" custLinFactX="-21118" custLinFactNeighborX="-100000" custLinFactNeighborY="14836"/>
      <dgm:spPr/>
      <dgm:t>
        <a:bodyPr/>
        <a:lstStyle/>
        <a:p>
          <a:pPr rtl="1"/>
          <a:endParaRPr lang="ar-SY"/>
        </a:p>
      </dgm:t>
    </dgm:pt>
    <dgm:pt modelId="{7C2164BA-4C5C-4587-84BF-A390DF1F9A62}" type="pres">
      <dgm:prSet presAssocID="{4CB47C90-2B65-4419-B47B-42DBA459392B}" presName="spChevron2" presStyleCnt="0"/>
      <dgm:spPr/>
    </dgm:pt>
    <dgm:pt modelId="{9DF8524E-1C9E-4E18-B8DE-2D741DC2B31D}" type="pres">
      <dgm:prSet presAssocID="{467BA8CE-2672-45C8-9E02-3EFC43C84F82}" presName="last" presStyleCnt="0"/>
      <dgm:spPr/>
    </dgm:pt>
    <dgm:pt modelId="{BCA9BC51-9647-4BD9-8D8F-F3DAF347BE25}" type="pres">
      <dgm:prSet presAssocID="{467BA8CE-2672-45C8-9E02-3EFC43C84F82}" presName="circleTx" presStyleLbl="node1" presStyleIdx="18" presStyleCnt="19" custScaleX="249395" custScaleY="265232" custLinFactNeighborX="-7276" custLinFactNeighborY="-36000"/>
      <dgm:spPr/>
      <dgm:t>
        <a:bodyPr/>
        <a:lstStyle/>
        <a:p>
          <a:pPr rtl="1"/>
          <a:endParaRPr lang="ar-SY"/>
        </a:p>
      </dgm:t>
    </dgm:pt>
    <dgm:pt modelId="{1EC98442-695D-49D2-BC92-48311D451916}" type="pres">
      <dgm:prSet presAssocID="{467BA8CE-2672-45C8-9E02-3EFC43C84F82}" presName="spN" presStyleCnt="0"/>
      <dgm:spPr/>
    </dgm:pt>
  </dgm:ptLst>
  <dgm:cxnLst>
    <dgm:cxn modelId="{AC58F3E6-701E-4F1F-B002-847A804DCCEE}" srcId="{D0C10FAA-7788-4FA9-B5FE-AA90F33CDE35}" destId="{0EC55C3E-5E91-44BF-B4EE-9CEA6842052E}" srcOrd="1" destOrd="0" parTransId="{E4F05C02-D108-4E4C-B977-FA97129C64CF}" sibTransId="{957A870A-8652-4858-9D23-3E090F9B2A0B}"/>
    <dgm:cxn modelId="{EACBE7F7-81F9-4773-AE88-55B2D2B67E94}" type="presOf" srcId="{8862D81F-191F-4DFA-B632-1FD6CB2DCDE7}" destId="{C56EE605-0CFB-4D19-894E-5E9FDCFE6F1A}" srcOrd="0" destOrd="0" presId="urn:microsoft.com/office/officeart/2009/3/layout/RandomtoResultProcess"/>
    <dgm:cxn modelId="{D960119A-13CB-4338-AFA6-8E875958F59B}" type="presOf" srcId="{0EC55C3E-5E91-44BF-B4EE-9CEA6842052E}" destId="{C56EE605-0CFB-4D19-894E-5E9FDCFE6F1A}" srcOrd="0" destOrd="1" presId="urn:microsoft.com/office/officeart/2009/3/layout/RandomtoResultProcess"/>
    <dgm:cxn modelId="{04AAEF14-52B7-415E-AF44-EC2D1672F905}" type="presOf" srcId="{84F36664-968E-464C-A94B-5CD7AD2FA0D8}" destId="{8B46E9C4-8F71-489C-8DA9-3752B72A4FB3}" srcOrd="0" destOrd="0" presId="urn:microsoft.com/office/officeart/2009/3/layout/RandomtoResultProcess"/>
    <dgm:cxn modelId="{2ACEB6C5-0340-4C4B-8E93-98C855707350}" type="presOf" srcId="{467BA8CE-2672-45C8-9E02-3EFC43C84F82}" destId="{BCA9BC51-9647-4BD9-8D8F-F3DAF347BE25}" srcOrd="0" destOrd="0" presId="urn:microsoft.com/office/officeart/2009/3/layout/RandomtoResultProcess"/>
    <dgm:cxn modelId="{68F6402A-A5A3-4D81-9DE5-1FBEB7AA9D16}" srcId="{D0C10FAA-7788-4FA9-B5FE-AA90F33CDE35}" destId="{8862D81F-191F-4DFA-B632-1FD6CB2DCDE7}" srcOrd="0" destOrd="0" parTransId="{6DD6B54F-D426-400D-A66F-470E6DB03432}" sibTransId="{194CB36D-0129-4CA9-B7B0-CF72E50FFBC8}"/>
    <dgm:cxn modelId="{BED50DA6-6AD2-4245-888F-DCB8D7158C1D}" type="presOf" srcId="{D0C10FAA-7788-4FA9-B5FE-AA90F33CDE35}" destId="{81211B72-F59F-4522-83CD-9DE059CF5348}" srcOrd="0" destOrd="0" presId="urn:microsoft.com/office/officeart/2009/3/layout/RandomtoResultProcess"/>
    <dgm:cxn modelId="{ECF8E285-1326-42B6-9274-202F26AA102F}" srcId="{84F36664-968E-464C-A94B-5CD7AD2FA0D8}" destId="{D0C10FAA-7788-4FA9-B5FE-AA90F33CDE35}" srcOrd="0" destOrd="0" parTransId="{343B2F17-B9EF-4346-A949-7B2A74446C24}" sibTransId="{4CB47C90-2B65-4419-B47B-42DBA459392B}"/>
    <dgm:cxn modelId="{7918DC0B-D92C-462E-A765-E8E39CE68DA8}" srcId="{84F36664-968E-464C-A94B-5CD7AD2FA0D8}" destId="{467BA8CE-2672-45C8-9E02-3EFC43C84F82}" srcOrd="1" destOrd="0" parTransId="{BDA14CF8-D72B-4FA7-AF1F-7E03F74C2375}" sibTransId="{0BAFBAA3-13C8-4038-BB3F-B55E7416C4DD}"/>
    <dgm:cxn modelId="{B0FB4275-4D03-4163-8E30-0DA5CFA7047B}" type="presParOf" srcId="{8B46E9C4-8F71-489C-8DA9-3752B72A4FB3}" destId="{074E14BA-F79B-4D12-B9B4-7C64F5E08704}" srcOrd="0" destOrd="0" presId="urn:microsoft.com/office/officeart/2009/3/layout/RandomtoResultProcess"/>
    <dgm:cxn modelId="{A3F4633D-7682-4C90-B353-5F3DFBB68379}" type="presParOf" srcId="{074E14BA-F79B-4D12-B9B4-7C64F5E08704}" destId="{81211B72-F59F-4522-83CD-9DE059CF5348}" srcOrd="0" destOrd="0" presId="urn:microsoft.com/office/officeart/2009/3/layout/RandomtoResultProcess"/>
    <dgm:cxn modelId="{233A8450-A9B1-4F48-A873-77C0BE2DA68F}" type="presParOf" srcId="{074E14BA-F79B-4D12-B9B4-7C64F5E08704}" destId="{C56EE605-0CFB-4D19-894E-5E9FDCFE6F1A}" srcOrd="1" destOrd="0" presId="urn:microsoft.com/office/officeart/2009/3/layout/RandomtoResultProcess"/>
    <dgm:cxn modelId="{6E29FA0E-1A05-458E-92CE-CF8812325294}" type="presParOf" srcId="{074E14BA-F79B-4D12-B9B4-7C64F5E08704}" destId="{DC468DBE-EB3E-41C5-B7A0-EAAAAF9E65F8}" srcOrd="2" destOrd="0" presId="urn:microsoft.com/office/officeart/2009/3/layout/RandomtoResultProcess"/>
    <dgm:cxn modelId="{87C15704-FACF-498B-956C-62E5FA21E93F}" type="presParOf" srcId="{074E14BA-F79B-4D12-B9B4-7C64F5E08704}" destId="{300081F3-E21E-4DEE-8309-D7DE762D5F6E}" srcOrd="3" destOrd="0" presId="urn:microsoft.com/office/officeart/2009/3/layout/RandomtoResultProcess"/>
    <dgm:cxn modelId="{2A8CACCC-5BAA-4807-845D-BAA41A475398}" type="presParOf" srcId="{074E14BA-F79B-4D12-B9B4-7C64F5E08704}" destId="{A4F15CF7-DBBD-44A2-B991-08A79595D356}" srcOrd="4" destOrd="0" presId="urn:microsoft.com/office/officeart/2009/3/layout/RandomtoResultProcess"/>
    <dgm:cxn modelId="{4AA3C620-50E2-4BA0-ACA9-2394BC432931}" type="presParOf" srcId="{074E14BA-F79B-4D12-B9B4-7C64F5E08704}" destId="{2387AE81-E90A-48E8-8261-429F21DE4ABF}" srcOrd="5" destOrd="0" presId="urn:microsoft.com/office/officeart/2009/3/layout/RandomtoResultProcess"/>
    <dgm:cxn modelId="{345910C4-97B1-492C-B8B0-0506513763FD}" type="presParOf" srcId="{074E14BA-F79B-4D12-B9B4-7C64F5E08704}" destId="{950B0D66-ADD9-4D40-9F21-01675E10ED15}" srcOrd="6" destOrd="0" presId="urn:microsoft.com/office/officeart/2009/3/layout/RandomtoResultProcess"/>
    <dgm:cxn modelId="{FD23E52B-D155-4A70-B736-1FF42A770CA5}" type="presParOf" srcId="{074E14BA-F79B-4D12-B9B4-7C64F5E08704}" destId="{2C82BD92-733C-4229-964E-8D60AC022585}" srcOrd="7" destOrd="0" presId="urn:microsoft.com/office/officeart/2009/3/layout/RandomtoResultProcess"/>
    <dgm:cxn modelId="{D5DBD4D8-233B-4161-A04F-E7BCC925C790}" type="presParOf" srcId="{074E14BA-F79B-4D12-B9B4-7C64F5E08704}" destId="{B1926A58-7A34-4921-BDB6-C7BC1E13487C}" srcOrd="8" destOrd="0" presId="urn:microsoft.com/office/officeart/2009/3/layout/RandomtoResultProcess"/>
    <dgm:cxn modelId="{21129A5B-BBC2-4611-BEE3-B3839F7ECB91}" type="presParOf" srcId="{074E14BA-F79B-4D12-B9B4-7C64F5E08704}" destId="{FB5B9178-E921-4856-B211-FB8F6FA3074B}" srcOrd="9" destOrd="0" presId="urn:microsoft.com/office/officeart/2009/3/layout/RandomtoResultProcess"/>
    <dgm:cxn modelId="{7172D1D9-CB3C-449C-9373-58DEA392EB64}" type="presParOf" srcId="{074E14BA-F79B-4D12-B9B4-7C64F5E08704}" destId="{9A13C799-AD8A-433E-BA28-AD759A6027B8}" srcOrd="10" destOrd="0" presId="urn:microsoft.com/office/officeart/2009/3/layout/RandomtoResultProcess"/>
    <dgm:cxn modelId="{5982F222-7C1B-4485-9D13-96822916F73D}" type="presParOf" srcId="{074E14BA-F79B-4D12-B9B4-7C64F5E08704}" destId="{2FCA7FA9-8F82-4397-8872-2D9015FEE7C0}" srcOrd="11" destOrd="0" presId="urn:microsoft.com/office/officeart/2009/3/layout/RandomtoResultProcess"/>
    <dgm:cxn modelId="{3A6B5294-A687-436A-9EBD-9234AB0E701B}" type="presParOf" srcId="{074E14BA-F79B-4D12-B9B4-7C64F5E08704}" destId="{5E67865E-F160-4A70-B4D8-A5B2C4934B6E}" srcOrd="12" destOrd="0" presId="urn:microsoft.com/office/officeart/2009/3/layout/RandomtoResultProcess"/>
    <dgm:cxn modelId="{9E4A2AD7-DB8F-4FED-8486-3A04798B58B4}" type="presParOf" srcId="{074E14BA-F79B-4D12-B9B4-7C64F5E08704}" destId="{4DA5FDFB-024B-46D9-87D4-EC69AE8EFF52}" srcOrd="13" destOrd="0" presId="urn:microsoft.com/office/officeart/2009/3/layout/RandomtoResultProcess"/>
    <dgm:cxn modelId="{3BF22F1D-8290-4354-8D21-41AA66099460}" type="presParOf" srcId="{074E14BA-F79B-4D12-B9B4-7C64F5E08704}" destId="{E2C65344-A524-424C-870B-6F2C4D7C6E9D}" srcOrd="14" destOrd="0" presId="urn:microsoft.com/office/officeart/2009/3/layout/RandomtoResultProcess"/>
    <dgm:cxn modelId="{148712A8-E6C7-4A57-8F8A-07C1923034AA}" type="presParOf" srcId="{074E14BA-F79B-4D12-B9B4-7C64F5E08704}" destId="{C9C37F94-58FB-4E29-8152-CDB6708DF91D}" srcOrd="15" destOrd="0" presId="urn:microsoft.com/office/officeart/2009/3/layout/RandomtoResultProcess"/>
    <dgm:cxn modelId="{6B7421E2-0389-4B38-9FD0-0B9412565B02}" type="presParOf" srcId="{074E14BA-F79B-4D12-B9B4-7C64F5E08704}" destId="{33C7B5A5-082B-407E-B4A9-412DB38BA457}" srcOrd="16" destOrd="0" presId="urn:microsoft.com/office/officeart/2009/3/layout/RandomtoResultProcess"/>
    <dgm:cxn modelId="{1A9A5C9F-C2B8-473E-8FD3-18CC72542F46}" type="presParOf" srcId="{074E14BA-F79B-4D12-B9B4-7C64F5E08704}" destId="{BC214FB2-D557-4FCE-A91C-321F73ADA662}" srcOrd="17" destOrd="0" presId="urn:microsoft.com/office/officeart/2009/3/layout/RandomtoResultProcess"/>
    <dgm:cxn modelId="{9E231A81-2D70-4A58-80A8-1DA4404AE2BB}" type="presParOf" srcId="{074E14BA-F79B-4D12-B9B4-7C64F5E08704}" destId="{7E7CD955-6355-427B-9663-91DB3FE2DDFD}" srcOrd="18" destOrd="0" presId="urn:microsoft.com/office/officeart/2009/3/layout/RandomtoResultProcess"/>
    <dgm:cxn modelId="{8B583173-4867-4D86-A833-6C44724A3CEB}" type="presParOf" srcId="{074E14BA-F79B-4D12-B9B4-7C64F5E08704}" destId="{F40C10EF-E4EF-4976-9933-6FB04D67F70B}" srcOrd="19" destOrd="0" presId="urn:microsoft.com/office/officeart/2009/3/layout/RandomtoResultProcess"/>
    <dgm:cxn modelId="{0D2F4FBC-FBC4-448C-B449-DEDFACE7FB4E}" type="presParOf" srcId="{8B46E9C4-8F71-489C-8DA9-3752B72A4FB3}" destId="{D10A0F86-BB1E-407B-B861-E53209E0CDB7}" srcOrd="1" destOrd="0" presId="urn:microsoft.com/office/officeart/2009/3/layout/RandomtoResultProcess"/>
    <dgm:cxn modelId="{FC5EDD58-A7D9-41AE-B455-565936C367FA}" type="presParOf" srcId="{D10A0F86-BB1E-407B-B861-E53209E0CDB7}" destId="{4463E206-BA61-41D1-ABA2-7B53F77DE796}" srcOrd="0" destOrd="0" presId="urn:microsoft.com/office/officeart/2009/3/layout/RandomtoResultProcess"/>
    <dgm:cxn modelId="{0FB2ADF9-35E7-4994-9D98-586E57431F23}" type="presParOf" srcId="{D10A0F86-BB1E-407B-B861-E53209E0CDB7}" destId="{6292BDCC-2829-4968-AF33-B76003944AE4}" srcOrd="1" destOrd="0" presId="urn:microsoft.com/office/officeart/2009/3/layout/RandomtoResultProcess"/>
    <dgm:cxn modelId="{9BFDA7BA-6EAB-4251-8135-193ECD1644B2}" type="presParOf" srcId="{8B46E9C4-8F71-489C-8DA9-3752B72A4FB3}" destId="{D3F8300B-82C4-48C0-8F9F-C4815DB521CA}" srcOrd="2" destOrd="0" presId="urn:microsoft.com/office/officeart/2009/3/layout/RandomtoResultProcess"/>
    <dgm:cxn modelId="{7472A44B-E8B3-43AF-8078-FC10EBDEDB57}" type="presParOf" srcId="{8B46E9C4-8F71-489C-8DA9-3752B72A4FB3}" destId="{F644C57B-B8F8-4955-900B-37076CA84B94}" srcOrd="3" destOrd="0" presId="urn:microsoft.com/office/officeart/2009/3/layout/RandomtoResultProcess"/>
    <dgm:cxn modelId="{AC3C004F-1906-4EDB-8399-16F873460D41}" type="presParOf" srcId="{F644C57B-B8F8-4955-900B-37076CA84B94}" destId="{11E53C69-A65A-4D34-9BD3-A405B53B805D}" srcOrd="0" destOrd="0" presId="urn:microsoft.com/office/officeart/2009/3/layout/RandomtoResultProcess"/>
    <dgm:cxn modelId="{D9D77D19-7D1D-43F4-B31F-7C86D668CBE4}" type="presParOf" srcId="{F644C57B-B8F8-4955-900B-37076CA84B94}" destId="{7C2164BA-4C5C-4587-84BF-A390DF1F9A62}" srcOrd="1" destOrd="0" presId="urn:microsoft.com/office/officeart/2009/3/layout/RandomtoResultProcess"/>
    <dgm:cxn modelId="{F6FE949E-7D44-46AD-8F0A-B3F16E728DFA}" type="presParOf" srcId="{8B46E9C4-8F71-489C-8DA9-3752B72A4FB3}" destId="{9DF8524E-1C9E-4E18-B8DE-2D741DC2B31D}" srcOrd="4" destOrd="0" presId="urn:microsoft.com/office/officeart/2009/3/layout/RandomtoResultProcess"/>
    <dgm:cxn modelId="{54DC8CED-42B3-4B3F-889E-36913F46874C}" type="presParOf" srcId="{9DF8524E-1C9E-4E18-B8DE-2D741DC2B31D}" destId="{BCA9BC51-9647-4BD9-8D8F-F3DAF347BE25}" srcOrd="0" destOrd="0" presId="urn:microsoft.com/office/officeart/2009/3/layout/RandomtoResultProcess"/>
    <dgm:cxn modelId="{68151EC0-9850-4402-A333-399540E6A4BB}" type="presParOf" srcId="{9DF8524E-1C9E-4E18-B8DE-2D741DC2B31D}" destId="{1EC98442-695D-49D2-BC92-48311D451916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244794-116A-4258-A6C0-CF75A6CCC24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Y"/>
        </a:p>
      </dgm:t>
    </dgm:pt>
    <dgm:pt modelId="{1BC3D0A7-DBF9-4949-B478-D55582EEB30B}">
      <dgm:prSet phldrT="[نص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Y" sz="4400" b="1" dirty="0" smtClean="0">
              <a:latin typeface="Arabic Typesetting" pitchFamily="66" charset="-78"/>
              <a:cs typeface="Arabic Typesetting" pitchFamily="66" charset="-78"/>
            </a:rPr>
            <a:t>دور التمريض</a:t>
          </a:r>
          <a:endParaRPr lang="ar-SY" sz="4400" b="1" dirty="0">
            <a:latin typeface="Arabic Typesetting" pitchFamily="66" charset="-78"/>
            <a:cs typeface="Arabic Typesetting" pitchFamily="66" charset="-78"/>
          </a:endParaRPr>
        </a:p>
      </dgm:t>
    </dgm:pt>
    <dgm:pt modelId="{6B540A62-9A17-4F7B-AE8A-DED510BFD29D}" type="parTrans" cxnId="{DDD45EF6-8513-447A-8A29-2CF463D309F3}">
      <dgm:prSet/>
      <dgm:spPr/>
      <dgm:t>
        <a:bodyPr/>
        <a:lstStyle/>
        <a:p>
          <a:pPr rtl="1"/>
          <a:endParaRPr lang="ar-SY"/>
        </a:p>
      </dgm:t>
    </dgm:pt>
    <dgm:pt modelId="{B2369014-6F58-4088-B611-B24FBE49ADF1}" type="sibTrans" cxnId="{DDD45EF6-8513-447A-8A29-2CF463D309F3}">
      <dgm:prSet/>
      <dgm:spPr/>
      <dgm:t>
        <a:bodyPr/>
        <a:lstStyle/>
        <a:p>
          <a:pPr rtl="1"/>
          <a:endParaRPr lang="ar-SY"/>
        </a:p>
      </dgm:t>
    </dgm:pt>
    <dgm:pt modelId="{08F1068A-3A51-4869-8823-B5F6E642DB25}">
      <dgm:prSet phldrT="[نص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Y" sz="2800" b="1" dirty="0" smtClean="0">
              <a:solidFill>
                <a:sysClr val="windowText" lastClr="000000"/>
              </a:solidFill>
              <a:latin typeface="Arabic Typesetting" pitchFamily="66" charset="-78"/>
              <a:ea typeface="+mn-ea"/>
              <a:cs typeface="Arabic Typesetting" pitchFamily="66" charset="-78"/>
            </a:rPr>
            <a:t>تقديم الرعاية الصحية المثلى والشاملة قبل وبعد الولادة</a:t>
          </a:r>
        </a:p>
      </dgm:t>
    </dgm:pt>
    <dgm:pt modelId="{47B7B2C4-CD8C-4466-A7C4-031CB03A6D8D}" type="parTrans" cxnId="{19725DD3-F041-4D85-B53B-D1C2BEC50056}">
      <dgm:prSet/>
      <dgm:spPr/>
      <dgm:t>
        <a:bodyPr/>
        <a:lstStyle/>
        <a:p>
          <a:pPr rtl="1"/>
          <a:endParaRPr lang="ar-SY"/>
        </a:p>
      </dgm:t>
    </dgm:pt>
    <dgm:pt modelId="{2978310D-E87F-45AA-9943-1D253D645AEC}" type="sibTrans" cxnId="{19725DD3-F041-4D85-B53B-D1C2BEC50056}">
      <dgm:prSet/>
      <dgm:spPr/>
      <dgm:t>
        <a:bodyPr/>
        <a:lstStyle/>
        <a:p>
          <a:pPr rtl="1"/>
          <a:endParaRPr lang="ar-SY"/>
        </a:p>
      </dgm:t>
    </dgm:pt>
    <dgm:pt modelId="{A177563A-6C84-4A00-9B77-ED1C3C9CC715}">
      <dgm:prSet phldrT="[نص]"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1"/>
          <a:endParaRPr lang="ar-SY" sz="2800" b="1" dirty="0" smtClean="0">
            <a:solidFill>
              <a:schemeClr val="tx1"/>
            </a:solidFill>
            <a:latin typeface="Arabic Typesetting" pitchFamily="66" charset="-78"/>
            <a:cs typeface="Arabic Typesetting" pitchFamily="66" charset="-78"/>
          </a:endParaRPr>
        </a:p>
        <a:p>
          <a:pPr rtl="1"/>
          <a:r>
            <a:rPr lang="ar-SY" sz="2800" b="1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rPr>
            <a:t>زيادة الوعي والمعرفة لتجنب حدوث حمل الأمهات الصغيرات</a:t>
          </a:r>
        </a:p>
        <a:p>
          <a:pPr rtl="1"/>
          <a:endParaRPr lang="ar-SY" sz="2800" b="1" dirty="0">
            <a:solidFill>
              <a:schemeClr val="tx1"/>
            </a:solidFill>
            <a:latin typeface="Arabic Typesetting" pitchFamily="66" charset="-78"/>
            <a:cs typeface="Arabic Typesetting" pitchFamily="66" charset="-78"/>
          </a:endParaRPr>
        </a:p>
      </dgm:t>
    </dgm:pt>
    <dgm:pt modelId="{DC5245FF-40C5-41C1-92C2-AA712344FC79}" type="parTrans" cxnId="{93297D9C-CAAF-464B-9E8B-4A06F2BBAECB}">
      <dgm:prSet/>
      <dgm:spPr/>
      <dgm:t>
        <a:bodyPr/>
        <a:lstStyle/>
        <a:p>
          <a:pPr rtl="1"/>
          <a:endParaRPr lang="ar-SY"/>
        </a:p>
      </dgm:t>
    </dgm:pt>
    <dgm:pt modelId="{B5CD79DE-AB3D-4DDE-9F7E-9385AE965ACA}" type="sibTrans" cxnId="{93297D9C-CAAF-464B-9E8B-4A06F2BBAECB}">
      <dgm:prSet/>
      <dgm:spPr/>
      <dgm:t>
        <a:bodyPr/>
        <a:lstStyle/>
        <a:p>
          <a:pPr rtl="1"/>
          <a:endParaRPr lang="ar-SY"/>
        </a:p>
      </dgm:t>
    </dgm:pt>
    <dgm:pt modelId="{F64F391D-893D-4A22-9909-39D11749601C}">
      <dgm:prSet custT="1"/>
      <dgm:spPr>
        <a:solidFill>
          <a:srgbClr val="33CC33">
            <a:alpha val="75000"/>
          </a:srgbClr>
        </a:solidFill>
      </dgm:spPr>
      <dgm:t>
        <a:bodyPr/>
        <a:lstStyle/>
        <a:p>
          <a:pPr rtl="1"/>
          <a:endParaRPr lang="ar-SY" sz="2800" b="1" dirty="0" smtClean="0">
            <a:solidFill>
              <a:schemeClr val="tx1"/>
            </a:solidFill>
            <a:latin typeface="Arabic Typesetting" pitchFamily="66" charset="-78"/>
            <a:cs typeface="Arabic Typesetting" pitchFamily="66" charset="-78"/>
          </a:endParaRPr>
        </a:p>
        <a:p>
          <a:pPr rtl="1"/>
          <a:r>
            <a:rPr lang="ar-SY" sz="2800" b="1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rPr>
            <a:t>وضع خطط الرعاية التمريضية المناسبة للوقاية والعلاج بخصوص مشاكل الحمل والولادة</a:t>
          </a:r>
        </a:p>
        <a:p>
          <a:pPr rtl="1"/>
          <a:endParaRPr lang="ar-SY" sz="2800" b="1" dirty="0">
            <a:latin typeface="Arabic Typesetting" pitchFamily="66" charset="-78"/>
            <a:cs typeface="Arabic Typesetting" pitchFamily="66" charset="-78"/>
          </a:endParaRPr>
        </a:p>
      </dgm:t>
    </dgm:pt>
    <dgm:pt modelId="{6A2F5693-E0F0-4402-AD41-A202916C2E86}" type="parTrans" cxnId="{8EA3B8E5-BA13-4073-96F7-336FE29707A9}">
      <dgm:prSet/>
      <dgm:spPr/>
      <dgm:t>
        <a:bodyPr/>
        <a:lstStyle/>
        <a:p>
          <a:pPr rtl="1"/>
          <a:endParaRPr lang="ar-SY"/>
        </a:p>
      </dgm:t>
    </dgm:pt>
    <dgm:pt modelId="{53A44920-CBD3-4F71-BFF9-C2F795F4EB48}" type="sibTrans" cxnId="{8EA3B8E5-BA13-4073-96F7-336FE29707A9}">
      <dgm:prSet/>
      <dgm:spPr/>
      <dgm:t>
        <a:bodyPr/>
        <a:lstStyle/>
        <a:p>
          <a:pPr rtl="1"/>
          <a:endParaRPr lang="ar-SY"/>
        </a:p>
      </dgm:t>
    </dgm:pt>
    <dgm:pt modelId="{340815EE-D8A8-4052-91BE-345CFC9241B0}">
      <dgm:prSet custT="1"/>
      <dgm:spPr>
        <a:solidFill>
          <a:srgbClr val="FF7C80">
            <a:alpha val="60000"/>
          </a:srgbClr>
        </a:solidFill>
      </dgm:spPr>
      <dgm:t>
        <a:bodyPr/>
        <a:lstStyle/>
        <a:p>
          <a:pPr algn="ctr" rtl="1"/>
          <a:endParaRPr lang="ar-SY" sz="2800" b="1" dirty="0" smtClean="0">
            <a:solidFill>
              <a:schemeClr val="tx1"/>
            </a:solidFill>
            <a:latin typeface="Arabic Typesetting" pitchFamily="66" charset="-78"/>
            <a:cs typeface="Arabic Typesetting" pitchFamily="66" charset="-78"/>
          </a:endParaRPr>
        </a:p>
        <a:p>
          <a:pPr algn="ctr" rtl="1"/>
          <a:r>
            <a:rPr lang="ar-SY" sz="2800" b="1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rPr>
            <a:t>التوعية والتثقيف حول الصحة العامة والجنسية والإنجابية </a:t>
          </a:r>
        </a:p>
        <a:p>
          <a:pPr algn="ctr" rtl="1"/>
          <a:endParaRPr lang="ar-SY" sz="2800" dirty="0">
            <a:latin typeface="Arabic Typesetting" pitchFamily="66" charset="-78"/>
            <a:cs typeface="Arabic Typesetting" pitchFamily="66" charset="-78"/>
          </a:endParaRPr>
        </a:p>
      </dgm:t>
    </dgm:pt>
    <dgm:pt modelId="{F411C1DE-ED3D-498D-BF1F-E898AC8C9D82}" type="parTrans" cxnId="{26A9F38F-431F-41A5-9A20-CFFEB784ED63}">
      <dgm:prSet/>
      <dgm:spPr/>
      <dgm:t>
        <a:bodyPr/>
        <a:lstStyle/>
        <a:p>
          <a:pPr rtl="1"/>
          <a:endParaRPr lang="ar-SY"/>
        </a:p>
      </dgm:t>
    </dgm:pt>
    <dgm:pt modelId="{0EFB549F-8B58-42FB-8994-32A422065859}" type="sibTrans" cxnId="{26A9F38F-431F-41A5-9A20-CFFEB784ED63}">
      <dgm:prSet/>
      <dgm:spPr/>
      <dgm:t>
        <a:bodyPr/>
        <a:lstStyle/>
        <a:p>
          <a:pPr rtl="1"/>
          <a:endParaRPr lang="ar-SY"/>
        </a:p>
      </dgm:t>
    </dgm:pt>
    <dgm:pt modelId="{BBB95703-0819-48A9-A1F0-DA5D76F75821}">
      <dgm:prSet phldrT="[نص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Y" sz="2800" b="1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rPr>
            <a:t>تقييم المشاكل الصحية والتوليدية التي تواجهها الأمهات</a:t>
          </a:r>
          <a:endParaRPr lang="ar-SY" sz="2800" dirty="0" smtClean="0">
            <a:solidFill>
              <a:sysClr val="windowText" lastClr="000000"/>
            </a:solidFill>
            <a:latin typeface="Arabic Typesetting" pitchFamily="66" charset="-78"/>
            <a:ea typeface="+mn-ea"/>
            <a:cs typeface="Arabic Typesetting" pitchFamily="66" charset="-78"/>
          </a:endParaRPr>
        </a:p>
      </dgm:t>
    </dgm:pt>
    <dgm:pt modelId="{106A5B05-E90D-40E0-96B1-05908924DD3D}" type="sibTrans" cxnId="{705BB553-F9B7-4801-B9F6-A624CAE9B806}">
      <dgm:prSet/>
      <dgm:spPr/>
      <dgm:t>
        <a:bodyPr/>
        <a:lstStyle/>
        <a:p>
          <a:pPr rtl="1"/>
          <a:endParaRPr lang="ar-SY"/>
        </a:p>
      </dgm:t>
    </dgm:pt>
    <dgm:pt modelId="{A722A411-D5FC-43DF-945D-6261DDF06CEF}" type="parTrans" cxnId="{705BB553-F9B7-4801-B9F6-A624CAE9B806}">
      <dgm:prSet/>
      <dgm:spPr/>
      <dgm:t>
        <a:bodyPr/>
        <a:lstStyle/>
        <a:p>
          <a:pPr rtl="1"/>
          <a:endParaRPr lang="ar-SY"/>
        </a:p>
      </dgm:t>
    </dgm:pt>
    <dgm:pt modelId="{EE7F21A1-37F9-4CCF-875E-F14D4C5317A3}" type="pres">
      <dgm:prSet presAssocID="{6E244794-116A-4258-A6C0-CF75A6CCC24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SY"/>
        </a:p>
      </dgm:t>
    </dgm:pt>
    <dgm:pt modelId="{CC0887C5-4340-4D6E-8656-6D8FA52B87BD}" type="pres">
      <dgm:prSet presAssocID="{1BC3D0A7-DBF9-4949-B478-D55582EEB30B}" presName="singleCycle" presStyleCnt="0"/>
      <dgm:spPr/>
    </dgm:pt>
    <dgm:pt modelId="{7C13A314-FC3D-4E70-877E-D749E7E347D7}" type="pres">
      <dgm:prSet presAssocID="{1BC3D0A7-DBF9-4949-B478-D55582EEB30B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ar-SY"/>
        </a:p>
      </dgm:t>
    </dgm:pt>
    <dgm:pt modelId="{F184A18C-460D-4E5E-932C-C57AAC5E86A0}" type="pres">
      <dgm:prSet presAssocID="{47B7B2C4-CD8C-4466-A7C4-031CB03A6D8D}" presName="Name56" presStyleLbl="parChTrans1D2" presStyleIdx="0" presStyleCnt="5"/>
      <dgm:spPr/>
      <dgm:t>
        <a:bodyPr/>
        <a:lstStyle/>
        <a:p>
          <a:pPr rtl="1"/>
          <a:endParaRPr lang="ar-SY"/>
        </a:p>
      </dgm:t>
    </dgm:pt>
    <dgm:pt modelId="{6A7AB9A6-672C-4C3A-A15A-BB0881CFD030}" type="pres">
      <dgm:prSet presAssocID="{08F1068A-3A51-4869-8823-B5F6E642DB25}" presName="text0" presStyleLbl="node1" presStyleIdx="1" presStyleCnt="6" custScaleX="189107" custScaleY="117870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601219A0-A0D9-412A-819C-67C795A378ED}" type="pres">
      <dgm:prSet presAssocID="{A722A411-D5FC-43DF-945D-6261DDF06CEF}" presName="Name56" presStyleLbl="parChTrans1D2" presStyleIdx="1" presStyleCnt="5"/>
      <dgm:spPr/>
      <dgm:t>
        <a:bodyPr/>
        <a:lstStyle/>
        <a:p>
          <a:pPr rtl="1"/>
          <a:endParaRPr lang="ar-SY"/>
        </a:p>
      </dgm:t>
    </dgm:pt>
    <dgm:pt modelId="{60F16AC4-6FF2-49A5-99BC-3C5017B64C9B}" type="pres">
      <dgm:prSet presAssocID="{BBB95703-0819-48A9-A1F0-DA5D76F75821}" presName="text0" presStyleLbl="node1" presStyleIdx="2" presStyleCnt="6" custScaleX="202047" custScaleY="111938" custRadScaleRad="104641" custRadScaleInc="10169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E0171B84-84B5-42A0-98A8-0F156F38A0F7}" type="pres">
      <dgm:prSet presAssocID="{6A2F5693-E0F0-4402-AD41-A202916C2E86}" presName="Name56" presStyleLbl="parChTrans1D2" presStyleIdx="2" presStyleCnt="5"/>
      <dgm:spPr/>
      <dgm:t>
        <a:bodyPr/>
        <a:lstStyle/>
        <a:p>
          <a:pPr rtl="1"/>
          <a:endParaRPr lang="ar-SY"/>
        </a:p>
      </dgm:t>
    </dgm:pt>
    <dgm:pt modelId="{8B33F641-3392-4C81-9E8D-2EB9280A111D}" type="pres">
      <dgm:prSet presAssocID="{F64F391D-893D-4A22-9909-39D11749601C}" presName="text0" presStyleLbl="node1" presStyleIdx="3" presStyleCnt="6" custScaleX="210448" custScaleY="115498" custRadScaleRad="119637" custRadScaleInc="-51098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89E33A27-3B8E-4691-9722-ED90408F16A4}" type="pres">
      <dgm:prSet presAssocID="{F411C1DE-ED3D-498D-BF1F-E898AC8C9D82}" presName="Name56" presStyleLbl="parChTrans1D2" presStyleIdx="3" presStyleCnt="5"/>
      <dgm:spPr/>
      <dgm:t>
        <a:bodyPr/>
        <a:lstStyle/>
        <a:p>
          <a:pPr rtl="1"/>
          <a:endParaRPr lang="ar-SY"/>
        </a:p>
      </dgm:t>
    </dgm:pt>
    <dgm:pt modelId="{F397EF0F-7638-4E41-9755-81E5CC34DBDF}" type="pres">
      <dgm:prSet presAssocID="{340815EE-D8A8-4052-91BE-345CFC9241B0}" presName="text0" presStyleLbl="node1" presStyleIdx="4" presStyleCnt="6" custScaleX="202928" custScaleY="119056" custRadScaleRad="121841" custRadScaleInc="51790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214C933D-A39F-46D0-BA3B-387B7A2FC538}" type="pres">
      <dgm:prSet presAssocID="{DC5245FF-40C5-41C1-92C2-AA712344FC79}" presName="Name56" presStyleLbl="parChTrans1D2" presStyleIdx="4" presStyleCnt="5"/>
      <dgm:spPr/>
      <dgm:t>
        <a:bodyPr/>
        <a:lstStyle/>
        <a:p>
          <a:pPr rtl="1"/>
          <a:endParaRPr lang="ar-SY"/>
        </a:p>
      </dgm:t>
    </dgm:pt>
    <dgm:pt modelId="{5F9A0A98-3CA2-44B3-BEEE-035724895D6E}" type="pres">
      <dgm:prSet presAssocID="{A177563A-6C84-4A00-9B77-ED1C3C9CC715}" presName="text0" presStyleLbl="node1" presStyleIdx="5" presStyleCnt="6" custScaleX="204622" custScaleY="114204" custRadScaleRad="107865" custRadScaleInc="-3936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705BB553-F9B7-4801-B9F6-A624CAE9B806}" srcId="{1BC3D0A7-DBF9-4949-B478-D55582EEB30B}" destId="{BBB95703-0819-48A9-A1F0-DA5D76F75821}" srcOrd="1" destOrd="0" parTransId="{A722A411-D5FC-43DF-945D-6261DDF06CEF}" sibTransId="{106A5B05-E90D-40E0-96B1-05908924DD3D}"/>
    <dgm:cxn modelId="{DEFA30EB-2510-4C8B-B694-51A119F2BC6E}" type="presOf" srcId="{6A2F5693-E0F0-4402-AD41-A202916C2E86}" destId="{E0171B84-84B5-42A0-98A8-0F156F38A0F7}" srcOrd="0" destOrd="0" presId="urn:microsoft.com/office/officeart/2008/layout/RadialCluster"/>
    <dgm:cxn modelId="{93297D9C-CAAF-464B-9E8B-4A06F2BBAECB}" srcId="{1BC3D0A7-DBF9-4949-B478-D55582EEB30B}" destId="{A177563A-6C84-4A00-9B77-ED1C3C9CC715}" srcOrd="4" destOrd="0" parTransId="{DC5245FF-40C5-41C1-92C2-AA712344FC79}" sibTransId="{B5CD79DE-AB3D-4DDE-9F7E-9385AE965ACA}"/>
    <dgm:cxn modelId="{9F6DE741-5A2B-441C-B80E-F6F9E1D375D8}" type="presOf" srcId="{A722A411-D5FC-43DF-945D-6261DDF06CEF}" destId="{601219A0-A0D9-412A-819C-67C795A378ED}" srcOrd="0" destOrd="0" presId="urn:microsoft.com/office/officeart/2008/layout/RadialCluster"/>
    <dgm:cxn modelId="{A400144D-1265-44A3-8B1F-445509FEC6C3}" type="presOf" srcId="{A177563A-6C84-4A00-9B77-ED1C3C9CC715}" destId="{5F9A0A98-3CA2-44B3-BEEE-035724895D6E}" srcOrd="0" destOrd="0" presId="urn:microsoft.com/office/officeart/2008/layout/RadialCluster"/>
    <dgm:cxn modelId="{81DF4CDE-557A-454A-BCC6-38A40FDBCBBE}" type="presOf" srcId="{340815EE-D8A8-4052-91BE-345CFC9241B0}" destId="{F397EF0F-7638-4E41-9755-81E5CC34DBDF}" srcOrd="0" destOrd="0" presId="urn:microsoft.com/office/officeart/2008/layout/RadialCluster"/>
    <dgm:cxn modelId="{712B553B-BB49-4B19-B8EA-E2599AFAC9DF}" type="presOf" srcId="{F64F391D-893D-4A22-9909-39D11749601C}" destId="{8B33F641-3392-4C81-9E8D-2EB9280A111D}" srcOrd="0" destOrd="0" presId="urn:microsoft.com/office/officeart/2008/layout/RadialCluster"/>
    <dgm:cxn modelId="{E9CFA8E9-77CF-4363-B8C7-B6C577D09069}" type="presOf" srcId="{6E244794-116A-4258-A6C0-CF75A6CCC24B}" destId="{EE7F21A1-37F9-4CCF-875E-F14D4C5317A3}" srcOrd="0" destOrd="0" presId="urn:microsoft.com/office/officeart/2008/layout/RadialCluster"/>
    <dgm:cxn modelId="{8EA3B8E5-BA13-4073-96F7-336FE29707A9}" srcId="{1BC3D0A7-DBF9-4949-B478-D55582EEB30B}" destId="{F64F391D-893D-4A22-9909-39D11749601C}" srcOrd="2" destOrd="0" parTransId="{6A2F5693-E0F0-4402-AD41-A202916C2E86}" sibTransId="{53A44920-CBD3-4F71-BFF9-C2F795F4EB48}"/>
    <dgm:cxn modelId="{19725DD3-F041-4D85-B53B-D1C2BEC50056}" srcId="{1BC3D0A7-DBF9-4949-B478-D55582EEB30B}" destId="{08F1068A-3A51-4869-8823-B5F6E642DB25}" srcOrd="0" destOrd="0" parTransId="{47B7B2C4-CD8C-4466-A7C4-031CB03A6D8D}" sibTransId="{2978310D-E87F-45AA-9943-1D253D645AEC}"/>
    <dgm:cxn modelId="{55A0A3AF-F189-48CF-9BFA-88C0F8684A70}" type="presOf" srcId="{DC5245FF-40C5-41C1-92C2-AA712344FC79}" destId="{214C933D-A39F-46D0-BA3B-387B7A2FC538}" srcOrd="0" destOrd="0" presId="urn:microsoft.com/office/officeart/2008/layout/RadialCluster"/>
    <dgm:cxn modelId="{86DD3494-8003-4929-8694-9B755AD37759}" type="presOf" srcId="{F411C1DE-ED3D-498D-BF1F-E898AC8C9D82}" destId="{89E33A27-3B8E-4691-9722-ED90408F16A4}" srcOrd="0" destOrd="0" presId="urn:microsoft.com/office/officeart/2008/layout/RadialCluster"/>
    <dgm:cxn modelId="{26A9F38F-431F-41A5-9A20-CFFEB784ED63}" srcId="{1BC3D0A7-DBF9-4949-B478-D55582EEB30B}" destId="{340815EE-D8A8-4052-91BE-345CFC9241B0}" srcOrd="3" destOrd="0" parTransId="{F411C1DE-ED3D-498D-BF1F-E898AC8C9D82}" sibTransId="{0EFB549F-8B58-42FB-8994-32A422065859}"/>
    <dgm:cxn modelId="{E7CA43AD-9F4C-4092-B12E-E0DC2B1489AA}" type="presOf" srcId="{1BC3D0A7-DBF9-4949-B478-D55582EEB30B}" destId="{7C13A314-FC3D-4E70-877E-D749E7E347D7}" srcOrd="0" destOrd="0" presId="urn:microsoft.com/office/officeart/2008/layout/RadialCluster"/>
    <dgm:cxn modelId="{3B48A927-D5F8-4919-853B-23B05A051841}" type="presOf" srcId="{08F1068A-3A51-4869-8823-B5F6E642DB25}" destId="{6A7AB9A6-672C-4C3A-A15A-BB0881CFD030}" srcOrd="0" destOrd="0" presId="urn:microsoft.com/office/officeart/2008/layout/RadialCluster"/>
    <dgm:cxn modelId="{7BBC3A7C-EA1E-4C6D-A380-0A9E4F3760A2}" type="presOf" srcId="{BBB95703-0819-48A9-A1F0-DA5D76F75821}" destId="{60F16AC4-6FF2-49A5-99BC-3C5017B64C9B}" srcOrd="0" destOrd="0" presId="urn:microsoft.com/office/officeart/2008/layout/RadialCluster"/>
    <dgm:cxn modelId="{DDD45EF6-8513-447A-8A29-2CF463D309F3}" srcId="{6E244794-116A-4258-A6C0-CF75A6CCC24B}" destId="{1BC3D0A7-DBF9-4949-B478-D55582EEB30B}" srcOrd="0" destOrd="0" parTransId="{6B540A62-9A17-4F7B-AE8A-DED510BFD29D}" sibTransId="{B2369014-6F58-4088-B611-B24FBE49ADF1}"/>
    <dgm:cxn modelId="{5B366BA5-8437-4B72-BA96-F80CFBF19C44}" type="presOf" srcId="{47B7B2C4-CD8C-4466-A7C4-031CB03A6D8D}" destId="{F184A18C-460D-4E5E-932C-C57AAC5E86A0}" srcOrd="0" destOrd="0" presId="urn:microsoft.com/office/officeart/2008/layout/RadialCluster"/>
    <dgm:cxn modelId="{78558873-6630-484D-8EAE-32CAB272CDB0}" type="presParOf" srcId="{EE7F21A1-37F9-4CCF-875E-F14D4C5317A3}" destId="{CC0887C5-4340-4D6E-8656-6D8FA52B87BD}" srcOrd="0" destOrd="0" presId="urn:microsoft.com/office/officeart/2008/layout/RadialCluster"/>
    <dgm:cxn modelId="{ADEC5AD5-F080-4F86-AAE5-56F09D1AA9BA}" type="presParOf" srcId="{CC0887C5-4340-4D6E-8656-6D8FA52B87BD}" destId="{7C13A314-FC3D-4E70-877E-D749E7E347D7}" srcOrd="0" destOrd="0" presId="urn:microsoft.com/office/officeart/2008/layout/RadialCluster"/>
    <dgm:cxn modelId="{9B21D44D-CBD1-49BB-BB51-FC8AD673511F}" type="presParOf" srcId="{CC0887C5-4340-4D6E-8656-6D8FA52B87BD}" destId="{F184A18C-460D-4E5E-932C-C57AAC5E86A0}" srcOrd="1" destOrd="0" presId="urn:microsoft.com/office/officeart/2008/layout/RadialCluster"/>
    <dgm:cxn modelId="{6C3AB69C-8D14-41E5-9FE0-302E2E2ED72E}" type="presParOf" srcId="{CC0887C5-4340-4D6E-8656-6D8FA52B87BD}" destId="{6A7AB9A6-672C-4C3A-A15A-BB0881CFD030}" srcOrd="2" destOrd="0" presId="urn:microsoft.com/office/officeart/2008/layout/RadialCluster"/>
    <dgm:cxn modelId="{3BD70F2A-874E-416F-8C90-6D5D6BCC55AE}" type="presParOf" srcId="{CC0887C5-4340-4D6E-8656-6D8FA52B87BD}" destId="{601219A0-A0D9-412A-819C-67C795A378ED}" srcOrd="3" destOrd="0" presId="urn:microsoft.com/office/officeart/2008/layout/RadialCluster"/>
    <dgm:cxn modelId="{20003B35-5EBB-424F-9EE9-82DE79869952}" type="presParOf" srcId="{CC0887C5-4340-4D6E-8656-6D8FA52B87BD}" destId="{60F16AC4-6FF2-49A5-99BC-3C5017B64C9B}" srcOrd="4" destOrd="0" presId="urn:microsoft.com/office/officeart/2008/layout/RadialCluster"/>
    <dgm:cxn modelId="{C9A2313E-02DA-42E0-AA09-FBB1A69CCA12}" type="presParOf" srcId="{CC0887C5-4340-4D6E-8656-6D8FA52B87BD}" destId="{E0171B84-84B5-42A0-98A8-0F156F38A0F7}" srcOrd="5" destOrd="0" presId="urn:microsoft.com/office/officeart/2008/layout/RadialCluster"/>
    <dgm:cxn modelId="{49581662-D1B7-458F-BF3D-ABF8B223340E}" type="presParOf" srcId="{CC0887C5-4340-4D6E-8656-6D8FA52B87BD}" destId="{8B33F641-3392-4C81-9E8D-2EB9280A111D}" srcOrd="6" destOrd="0" presId="urn:microsoft.com/office/officeart/2008/layout/RadialCluster"/>
    <dgm:cxn modelId="{A43D0B55-3251-4865-9D27-3F2FD788325E}" type="presParOf" srcId="{CC0887C5-4340-4D6E-8656-6D8FA52B87BD}" destId="{89E33A27-3B8E-4691-9722-ED90408F16A4}" srcOrd="7" destOrd="0" presId="urn:microsoft.com/office/officeart/2008/layout/RadialCluster"/>
    <dgm:cxn modelId="{B48FEC8C-0057-4A6E-B6F1-99B15AD71FA6}" type="presParOf" srcId="{CC0887C5-4340-4D6E-8656-6D8FA52B87BD}" destId="{F397EF0F-7638-4E41-9755-81E5CC34DBDF}" srcOrd="8" destOrd="0" presId="urn:microsoft.com/office/officeart/2008/layout/RadialCluster"/>
    <dgm:cxn modelId="{58A45972-A17F-4C0C-86F7-A11178ECF675}" type="presParOf" srcId="{CC0887C5-4340-4D6E-8656-6D8FA52B87BD}" destId="{214C933D-A39F-46D0-BA3B-387B7A2FC538}" srcOrd="9" destOrd="0" presId="urn:microsoft.com/office/officeart/2008/layout/RadialCluster"/>
    <dgm:cxn modelId="{DF297D0E-3B3A-436C-B05F-FC123DA4861F}" type="presParOf" srcId="{CC0887C5-4340-4D6E-8656-6D8FA52B87BD}" destId="{5F9A0A98-3CA2-44B3-BEEE-035724895D6E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240C36-0167-45A4-83D5-64010F4EE000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ar-SY"/>
        </a:p>
      </dgm:t>
    </dgm:pt>
    <dgm:pt modelId="{6E275E6B-65CA-4048-9751-098E0511FCCA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vert270"/>
        <a:lstStyle/>
        <a:p>
          <a:pPr rtl="1"/>
          <a:r>
            <a:rPr lang="ar-SY" sz="4400" b="1" kern="1200" cap="none" spc="0" dirty="0" smtClean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  <a:cs typeface="Akhbar MT" pitchFamily="2" charset="-78"/>
            </a:rPr>
            <a:t>نظراً لـ</a:t>
          </a:r>
          <a:endParaRPr lang="ar-SY" sz="4400" b="1" kern="1200" cap="none" spc="0" dirty="0">
            <a:ln w="11430"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Times New Roman" pitchFamily="18" charset="0"/>
            <a:cs typeface="Akhbar MT" pitchFamily="2" charset="-78"/>
          </a:endParaRPr>
        </a:p>
      </dgm:t>
    </dgm:pt>
    <dgm:pt modelId="{87AD93C4-0F0C-41F4-98A2-885A38B2A27D}" type="parTrans" cxnId="{F77210D1-B533-480A-9590-A10F61324C4E}">
      <dgm:prSet/>
      <dgm:spPr/>
      <dgm:t>
        <a:bodyPr/>
        <a:lstStyle/>
        <a:p>
          <a:pPr rtl="1"/>
          <a:endParaRPr lang="ar-SY" sz="2800" b="0" cap="none" spc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D98DAB7C-EB4C-4878-AD85-C3A9D6F07418}" type="sibTrans" cxnId="{F77210D1-B533-480A-9590-A10F61324C4E}">
      <dgm:prSet/>
      <dgm:spPr/>
      <dgm:t>
        <a:bodyPr/>
        <a:lstStyle/>
        <a:p>
          <a:pPr rtl="1"/>
          <a:endParaRPr lang="ar-SY" sz="2800" b="0" cap="none" spc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53DC282A-CBDD-4F46-8F9F-0FC9D364087A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r>
            <a:rPr lang="ar-SY" sz="2800" b="1" dirty="0" smtClean="0">
              <a:solidFill>
                <a:srgbClr val="000000"/>
              </a:solidFill>
              <a:latin typeface="Arabic Typesetting" pitchFamily="66" charset="-78"/>
              <a:cs typeface="Arabic Typesetting" pitchFamily="66" charset="-78"/>
            </a:rPr>
            <a:t>الحاجة لمعلومات عن مضاعفات الحمل والولادة عند الأمهات الصغيرات</a:t>
          </a:r>
          <a:endParaRPr lang="ar-SY" sz="2800" b="0" cap="none" spc="0" dirty="0" smtClean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E181AC2F-A5A8-4B1B-8520-941AD775E9E8}" type="parTrans" cxnId="{86C7A725-42DA-4338-9623-2FD88D044831}">
      <dgm:prSet custT="1"/>
      <dgm:spPr/>
      <dgm:t>
        <a:bodyPr/>
        <a:lstStyle/>
        <a:p>
          <a:pPr rtl="1"/>
          <a:endParaRPr lang="ar-SY" sz="2800" b="0" cap="none" spc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85EB45DA-21E6-4992-987D-5D0F9A707043}" type="sibTrans" cxnId="{86C7A725-42DA-4338-9623-2FD88D044831}">
      <dgm:prSet/>
      <dgm:spPr/>
      <dgm:t>
        <a:bodyPr/>
        <a:lstStyle/>
        <a:p>
          <a:pPr rtl="1"/>
          <a:endParaRPr lang="ar-SY" sz="2800" b="0" cap="none" spc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E479ED8E-0B0F-460E-9C5D-A53AF7C7364D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endParaRPr lang="ar-SY" sz="2800" b="1" dirty="0" smtClean="0">
            <a:solidFill>
              <a:srgbClr val="000000"/>
            </a:solidFill>
            <a:latin typeface="Arabic Typesetting" pitchFamily="66" charset="-78"/>
            <a:cs typeface="Arabic Typesetting" pitchFamily="66" charset="-78"/>
          </a:endParaRPr>
        </a:p>
        <a:p>
          <a:pPr rtl="1"/>
          <a:r>
            <a:rPr lang="ar-SY" sz="2800" b="1" dirty="0" smtClean="0">
              <a:solidFill>
                <a:srgbClr val="000000"/>
              </a:solidFill>
              <a:latin typeface="Arabic Typesetting" pitchFamily="66" charset="-78"/>
              <a:cs typeface="Arabic Typesetting" pitchFamily="66" charset="-78"/>
            </a:rPr>
            <a:t>قلة الدراسات العربية المنشورة حول هذا الموضوع</a:t>
          </a:r>
        </a:p>
        <a:p>
          <a:pPr rtl="1"/>
          <a:endParaRPr lang="ar-SY" sz="2800" b="0" cap="none" spc="0" dirty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7212F5A0-3AEC-4577-9498-65B0A3F3D6F5}" type="sibTrans" cxnId="{AE054794-9F60-443F-83A7-C084B8D8EAF6}">
      <dgm:prSet/>
      <dgm:spPr/>
      <dgm:t>
        <a:bodyPr/>
        <a:lstStyle/>
        <a:p>
          <a:pPr rtl="1"/>
          <a:endParaRPr lang="ar-SY" sz="2800" b="0" cap="none" spc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C6F5D7B0-F951-4A6F-A465-695084CC7592}" type="parTrans" cxnId="{AE054794-9F60-443F-83A7-C084B8D8EAF6}">
      <dgm:prSet custT="1"/>
      <dgm:spPr/>
      <dgm:t>
        <a:bodyPr/>
        <a:lstStyle/>
        <a:p>
          <a:pPr rtl="1"/>
          <a:endParaRPr lang="ar-SY" sz="2800" b="0" cap="none" spc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6C7726F9-CB01-443E-A748-45ADE37A40A8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r>
            <a:rPr lang="ar-SY" sz="2800" b="1" dirty="0" smtClean="0">
              <a:solidFill>
                <a:srgbClr val="000000"/>
              </a:solidFill>
              <a:latin typeface="Arabic Typesetting" pitchFamily="66" charset="-78"/>
              <a:cs typeface="Arabic Typesetting" pitchFamily="66" charset="-78"/>
            </a:rPr>
            <a:t>الحاجة لقاعدة بيانات يمكن الاستناد عليها عند إجراء المزيد من الأبحاث المتعلقة بهذا البحث وعند تصميم البرامج التثقيفية للسيدات حول مخاطر الحمل في سن صغيرة</a:t>
          </a:r>
          <a:endParaRPr lang="ar-SY" sz="2800" b="0" cap="none" spc="0" dirty="0" smtClean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F02C174A-54FC-43AD-B095-5280600ADE94}" type="sibTrans" cxnId="{45F5108C-E24B-4EA8-9559-9CCD2B1F8032}">
      <dgm:prSet/>
      <dgm:spPr/>
      <dgm:t>
        <a:bodyPr/>
        <a:lstStyle/>
        <a:p>
          <a:pPr rtl="1"/>
          <a:endParaRPr lang="ar-SY" sz="2800" b="0" cap="none" spc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EF708D6B-F3E7-4FF9-9548-9E75DEDD5B10}" type="parTrans" cxnId="{45F5108C-E24B-4EA8-9559-9CCD2B1F8032}">
      <dgm:prSet custT="1"/>
      <dgm:spPr/>
      <dgm:t>
        <a:bodyPr/>
        <a:lstStyle/>
        <a:p>
          <a:pPr rtl="1"/>
          <a:endParaRPr lang="ar-SY" sz="2800" b="0" cap="none" spc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E5AE8349-1350-4C57-9969-49CDAA76B5D0}" type="pres">
      <dgm:prSet presAssocID="{0C240C36-0167-45A4-83D5-64010F4EE000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CB1DA7CA-280C-47A0-96E5-BC82791CBFC3}" type="pres">
      <dgm:prSet presAssocID="{6E275E6B-65CA-4048-9751-098E0511FCCA}" presName="root1" presStyleCnt="0"/>
      <dgm:spPr/>
      <dgm:t>
        <a:bodyPr/>
        <a:lstStyle/>
        <a:p>
          <a:pPr rtl="1"/>
          <a:endParaRPr lang="ar-SY"/>
        </a:p>
      </dgm:t>
    </dgm:pt>
    <dgm:pt modelId="{B65C6AC2-FB71-405E-9215-65662570D5A4}" type="pres">
      <dgm:prSet presAssocID="{6E275E6B-65CA-4048-9751-098E0511FCCA}" presName="LevelOneTextNode" presStyleLbl="node0" presStyleIdx="0" presStyleCnt="1" custScaleX="232466" custScaleY="72191" custLinFactNeighborX="5737" custLinFactNeighborY="-3285">
        <dgm:presLayoutVars>
          <dgm:chPref val="3"/>
        </dgm:presLayoutVars>
      </dgm:prSet>
      <dgm:spPr>
        <a:prstGeom prst="downArrowCallout">
          <a:avLst/>
        </a:prstGeom>
      </dgm:spPr>
      <dgm:t>
        <a:bodyPr/>
        <a:lstStyle/>
        <a:p>
          <a:pPr rtl="1"/>
          <a:endParaRPr lang="ar-SY"/>
        </a:p>
      </dgm:t>
    </dgm:pt>
    <dgm:pt modelId="{7E9C7099-084C-4729-BA0A-1D68C5F68EFC}" type="pres">
      <dgm:prSet presAssocID="{6E275E6B-65CA-4048-9751-098E0511FCCA}" presName="level2hierChild" presStyleCnt="0"/>
      <dgm:spPr/>
      <dgm:t>
        <a:bodyPr/>
        <a:lstStyle/>
        <a:p>
          <a:pPr rtl="1"/>
          <a:endParaRPr lang="ar-SY"/>
        </a:p>
      </dgm:t>
    </dgm:pt>
    <dgm:pt modelId="{348E56D5-1055-4625-98AD-9BFB25E80FF5}" type="pres">
      <dgm:prSet presAssocID="{E181AC2F-A5A8-4B1B-8520-941AD775E9E8}" presName="conn2-1" presStyleLbl="parChTrans1D2" presStyleIdx="0" presStyleCnt="3"/>
      <dgm:spPr/>
      <dgm:t>
        <a:bodyPr/>
        <a:lstStyle/>
        <a:p>
          <a:pPr rtl="1"/>
          <a:endParaRPr lang="ar-SY"/>
        </a:p>
      </dgm:t>
    </dgm:pt>
    <dgm:pt modelId="{2DE195B8-B8F1-41A0-906E-DC1D254FD066}" type="pres">
      <dgm:prSet presAssocID="{E181AC2F-A5A8-4B1B-8520-941AD775E9E8}" presName="connTx" presStyleLbl="parChTrans1D2" presStyleIdx="0" presStyleCnt="3"/>
      <dgm:spPr/>
      <dgm:t>
        <a:bodyPr/>
        <a:lstStyle/>
        <a:p>
          <a:pPr rtl="1"/>
          <a:endParaRPr lang="ar-SY"/>
        </a:p>
      </dgm:t>
    </dgm:pt>
    <dgm:pt modelId="{F5F3F256-125D-462C-9822-9F5E9B2212A8}" type="pres">
      <dgm:prSet presAssocID="{53DC282A-CBDD-4F46-8F9F-0FC9D364087A}" presName="root2" presStyleCnt="0"/>
      <dgm:spPr/>
      <dgm:t>
        <a:bodyPr/>
        <a:lstStyle/>
        <a:p>
          <a:pPr rtl="1"/>
          <a:endParaRPr lang="ar-SY"/>
        </a:p>
      </dgm:t>
    </dgm:pt>
    <dgm:pt modelId="{A05C8000-BD98-4638-BCB1-8341AB426CAB}" type="pres">
      <dgm:prSet presAssocID="{53DC282A-CBDD-4F46-8F9F-0FC9D364087A}" presName="LevelTwoTextNode" presStyleLbl="node2" presStyleIdx="0" presStyleCnt="3" custScaleX="256441" custScaleY="100207" custLinFactNeighborX="-388" custLinFactNeighborY="-31148">
        <dgm:presLayoutVars>
          <dgm:chPref val="3"/>
        </dgm:presLayoutVars>
      </dgm:prSet>
      <dgm:spPr/>
      <dgm:t>
        <a:bodyPr/>
        <a:lstStyle/>
        <a:p>
          <a:pPr rtl="1"/>
          <a:endParaRPr lang="ar-SY"/>
        </a:p>
      </dgm:t>
    </dgm:pt>
    <dgm:pt modelId="{127AF48C-CD4A-4B53-9815-0B41171473D3}" type="pres">
      <dgm:prSet presAssocID="{53DC282A-CBDD-4F46-8F9F-0FC9D364087A}" presName="level3hierChild" presStyleCnt="0"/>
      <dgm:spPr/>
      <dgm:t>
        <a:bodyPr/>
        <a:lstStyle/>
        <a:p>
          <a:pPr rtl="1"/>
          <a:endParaRPr lang="ar-SY"/>
        </a:p>
      </dgm:t>
    </dgm:pt>
    <dgm:pt modelId="{34951504-39EA-493F-95AD-56877FB36053}" type="pres">
      <dgm:prSet presAssocID="{EF708D6B-F3E7-4FF9-9548-9E75DEDD5B10}" presName="conn2-1" presStyleLbl="parChTrans1D2" presStyleIdx="1" presStyleCnt="3"/>
      <dgm:spPr/>
      <dgm:t>
        <a:bodyPr/>
        <a:lstStyle/>
        <a:p>
          <a:pPr rtl="1"/>
          <a:endParaRPr lang="ar-SY"/>
        </a:p>
      </dgm:t>
    </dgm:pt>
    <dgm:pt modelId="{62852FA2-CD11-4DEE-89D0-20DE5E725066}" type="pres">
      <dgm:prSet presAssocID="{EF708D6B-F3E7-4FF9-9548-9E75DEDD5B10}" presName="connTx" presStyleLbl="parChTrans1D2" presStyleIdx="1" presStyleCnt="3"/>
      <dgm:spPr/>
      <dgm:t>
        <a:bodyPr/>
        <a:lstStyle/>
        <a:p>
          <a:pPr rtl="1"/>
          <a:endParaRPr lang="ar-SY"/>
        </a:p>
      </dgm:t>
    </dgm:pt>
    <dgm:pt modelId="{A009D8C3-1343-408E-891C-2253A67579D4}" type="pres">
      <dgm:prSet presAssocID="{6C7726F9-CB01-443E-A748-45ADE37A40A8}" presName="root2" presStyleCnt="0"/>
      <dgm:spPr/>
      <dgm:t>
        <a:bodyPr/>
        <a:lstStyle/>
        <a:p>
          <a:pPr rtl="1"/>
          <a:endParaRPr lang="ar-SY"/>
        </a:p>
      </dgm:t>
    </dgm:pt>
    <dgm:pt modelId="{2E7552A1-40CF-4040-9522-BD1872EE1170}" type="pres">
      <dgm:prSet presAssocID="{6C7726F9-CB01-443E-A748-45ADE37A40A8}" presName="LevelTwoTextNode" presStyleLbl="node2" presStyleIdx="1" presStyleCnt="3" custScaleX="256441" custScaleY="148224" custLinFactNeighborX="-388" custLinFactNeighborY="-23102">
        <dgm:presLayoutVars>
          <dgm:chPref val="3"/>
        </dgm:presLayoutVars>
      </dgm:prSet>
      <dgm:spPr/>
      <dgm:t>
        <a:bodyPr/>
        <a:lstStyle/>
        <a:p>
          <a:pPr rtl="1"/>
          <a:endParaRPr lang="ar-SY"/>
        </a:p>
      </dgm:t>
    </dgm:pt>
    <dgm:pt modelId="{837FE190-2A7C-4037-AD3F-EACF44F550E1}" type="pres">
      <dgm:prSet presAssocID="{6C7726F9-CB01-443E-A748-45ADE37A40A8}" presName="level3hierChild" presStyleCnt="0"/>
      <dgm:spPr/>
      <dgm:t>
        <a:bodyPr/>
        <a:lstStyle/>
        <a:p>
          <a:pPr rtl="1"/>
          <a:endParaRPr lang="ar-SY"/>
        </a:p>
      </dgm:t>
    </dgm:pt>
    <dgm:pt modelId="{9B6E2E5E-11DF-44AC-A4FB-C54907F9573E}" type="pres">
      <dgm:prSet presAssocID="{C6F5D7B0-F951-4A6F-A465-695084CC7592}" presName="conn2-1" presStyleLbl="parChTrans1D2" presStyleIdx="2" presStyleCnt="3"/>
      <dgm:spPr/>
      <dgm:t>
        <a:bodyPr/>
        <a:lstStyle/>
        <a:p>
          <a:pPr rtl="1"/>
          <a:endParaRPr lang="ar-SY"/>
        </a:p>
      </dgm:t>
    </dgm:pt>
    <dgm:pt modelId="{83D49974-D9F6-4B2B-90EB-80CB3EF087A9}" type="pres">
      <dgm:prSet presAssocID="{C6F5D7B0-F951-4A6F-A465-695084CC7592}" presName="connTx" presStyleLbl="parChTrans1D2" presStyleIdx="2" presStyleCnt="3"/>
      <dgm:spPr/>
      <dgm:t>
        <a:bodyPr/>
        <a:lstStyle/>
        <a:p>
          <a:pPr rtl="1"/>
          <a:endParaRPr lang="ar-SY"/>
        </a:p>
      </dgm:t>
    </dgm:pt>
    <dgm:pt modelId="{79912B5E-858B-48AD-824B-0FAEE7AEF908}" type="pres">
      <dgm:prSet presAssocID="{E479ED8E-0B0F-460E-9C5D-A53AF7C7364D}" presName="root2" presStyleCnt="0"/>
      <dgm:spPr/>
      <dgm:t>
        <a:bodyPr/>
        <a:lstStyle/>
        <a:p>
          <a:pPr rtl="1"/>
          <a:endParaRPr lang="ar-SY"/>
        </a:p>
      </dgm:t>
    </dgm:pt>
    <dgm:pt modelId="{07AB2FB2-78C1-4E7C-8140-4F2CC8250BA5}" type="pres">
      <dgm:prSet presAssocID="{E479ED8E-0B0F-460E-9C5D-A53AF7C7364D}" presName="LevelTwoTextNode" presStyleLbl="node2" presStyleIdx="2" presStyleCnt="3" custScaleX="256441" custScaleY="91879" custLinFactNeighborX="-388" custLinFactNeighborY="-5964">
        <dgm:presLayoutVars>
          <dgm:chPref val="3"/>
        </dgm:presLayoutVars>
      </dgm:prSet>
      <dgm:spPr/>
      <dgm:t>
        <a:bodyPr/>
        <a:lstStyle/>
        <a:p>
          <a:pPr rtl="1"/>
          <a:endParaRPr lang="ar-SY"/>
        </a:p>
      </dgm:t>
    </dgm:pt>
    <dgm:pt modelId="{2D202344-F902-4520-AC45-BE9651327C85}" type="pres">
      <dgm:prSet presAssocID="{E479ED8E-0B0F-460E-9C5D-A53AF7C7364D}" presName="level3hierChild" presStyleCnt="0"/>
      <dgm:spPr/>
      <dgm:t>
        <a:bodyPr/>
        <a:lstStyle/>
        <a:p>
          <a:pPr rtl="1"/>
          <a:endParaRPr lang="ar-SY"/>
        </a:p>
      </dgm:t>
    </dgm:pt>
  </dgm:ptLst>
  <dgm:cxnLst>
    <dgm:cxn modelId="{2994ADA9-45F3-45C1-9C37-74C3C64C4671}" type="presOf" srcId="{6E275E6B-65CA-4048-9751-098E0511FCCA}" destId="{B65C6AC2-FB71-405E-9215-65662570D5A4}" srcOrd="0" destOrd="0" presId="urn:microsoft.com/office/officeart/2008/layout/HorizontalMultiLevelHierarchy"/>
    <dgm:cxn modelId="{773BA53D-64CA-424B-B0EC-375988C018ED}" type="presOf" srcId="{0C240C36-0167-45A4-83D5-64010F4EE000}" destId="{E5AE8349-1350-4C57-9969-49CDAA76B5D0}" srcOrd="0" destOrd="0" presId="urn:microsoft.com/office/officeart/2008/layout/HorizontalMultiLevelHierarchy"/>
    <dgm:cxn modelId="{AE054794-9F60-443F-83A7-C084B8D8EAF6}" srcId="{6E275E6B-65CA-4048-9751-098E0511FCCA}" destId="{E479ED8E-0B0F-460E-9C5D-A53AF7C7364D}" srcOrd="2" destOrd="0" parTransId="{C6F5D7B0-F951-4A6F-A465-695084CC7592}" sibTransId="{7212F5A0-3AEC-4577-9498-65B0A3F3D6F5}"/>
    <dgm:cxn modelId="{897BBAAB-D749-46B0-894F-F4035434A7CA}" type="presOf" srcId="{C6F5D7B0-F951-4A6F-A465-695084CC7592}" destId="{9B6E2E5E-11DF-44AC-A4FB-C54907F9573E}" srcOrd="0" destOrd="0" presId="urn:microsoft.com/office/officeart/2008/layout/HorizontalMultiLevelHierarchy"/>
    <dgm:cxn modelId="{EA498AEB-D5C3-4C72-ACEC-3FA729AAA98D}" type="presOf" srcId="{EF708D6B-F3E7-4FF9-9548-9E75DEDD5B10}" destId="{34951504-39EA-493F-95AD-56877FB36053}" srcOrd="0" destOrd="0" presId="urn:microsoft.com/office/officeart/2008/layout/HorizontalMultiLevelHierarchy"/>
    <dgm:cxn modelId="{45F5108C-E24B-4EA8-9559-9CCD2B1F8032}" srcId="{6E275E6B-65CA-4048-9751-098E0511FCCA}" destId="{6C7726F9-CB01-443E-A748-45ADE37A40A8}" srcOrd="1" destOrd="0" parTransId="{EF708D6B-F3E7-4FF9-9548-9E75DEDD5B10}" sibTransId="{F02C174A-54FC-43AD-B095-5280600ADE94}"/>
    <dgm:cxn modelId="{0F10E91B-B479-4599-8535-6B1F9B035A43}" type="presOf" srcId="{E479ED8E-0B0F-460E-9C5D-A53AF7C7364D}" destId="{07AB2FB2-78C1-4E7C-8140-4F2CC8250BA5}" srcOrd="0" destOrd="0" presId="urn:microsoft.com/office/officeart/2008/layout/HorizontalMultiLevelHierarchy"/>
    <dgm:cxn modelId="{DE3582AA-C3A8-4910-BF9F-D00AB0583ECA}" type="presOf" srcId="{E181AC2F-A5A8-4B1B-8520-941AD775E9E8}" destId="{2DE195B8-B8F1-41A0-906E-DC1D254FD066}" srcOrd="1" destOrd="0" presId="urn:microsoft.com/office/officeart/2008/layout/HorizontalMultiLevelHierarchy"/>
    <dgm:cxn modelId="{AA252BA3-4E5B-4C05-A730-5399FDBA362E}" type="presOf" srcId="{C6F5D7B0-F951-4A6F-A465-695084CC7592}" destId="{83D49974-D9F6-4B2B-90EB-80CB3EF087A9}" srcOrd="1" destOrd="0" presId="urn:microsoft.com/office/officeart/2008/layout/HorizontalMultiLevelHierarchy"/>
    <dgm:cxn modelId="{4F5B1900-1135-4352-8282-8924B5CE5E53}" type="presOf" srcId="{EF708D6B-F3E7-4FF9-9548-9E75DEDD5B10}" destId="{62852FA2-CD11-4DEE-89D0-20DE5E725066}" srcOrd="1" destOrd="0" presId="urn:microsoft.com/office/officeart/2008/layout/HorizontalMultiLevelHierarchy"/>
    <dgm:cxn modelId="{86C7A725-42DA-4338-9623-2FD88D044831}" srcId="{6E275E6B-65CA-4048-9751-098E0511FCCA}" destId="{53DC282A-CBDD-4F46-8F9F-0FC9D364087A}" srcOrd="0" destOrd="0" parTransId="{E181AC2F-A5A8-4B1B-8520-941AD775E9E8}" sibTransId="{85EB45DA-21E6-4992-987D-5D0F9A707043}"/>
    <dgm:cxn modelId="{63330C55-A67E-4C4F-A3C0-636CB2E8D044}" type="presOf" srcId="{E181AC2F-A5A8-4B1B-8520-941AD775E9E8}" destId="{348E56D5-1055-4625-98AD-9BFB25E80FF5}" srcOrd="0" destOrd="0" presId="urn:microsoft.com/office/officeart/2008/layout/HorizontalMultiLevelHierarchy"/>
    <dgm:cxn modelId="{F77210D1-B533-480A-9590-A10F61324C4E}" srcId="{0C240C36-0167-45A4-83D5-64010F4EE000}" destId="{6E275E6B-65CA-4048-9751-098E0511FCCA}" srcOrd="0" destOrd="0" parTransId="{87AD93C4-0F0C-41F4-98A2-885A38B2A27D}" sibTransId="{D98DAB7C-EB4C-4878-AD85-C3A9D6F07418}"/>
    <dgm:cxn modelId="{3E2B7AAB-6BE1-4686-81B7-BC00B6CB340A}" type="presOf" srcId="{53DC282A-CBDD-4F46-8F9F-0FC9D364087A}" destId="{A05C8000-BD98-4638-BCB1-8341AB426CAB}" srcOrd="0" destOrd="0" presId="urn:microsoft.com/office/officeart/2008/layout/HorizontalMultiLevelHierarchy"/>
    <dgm:cxn modelId="{B186721E-F40E-4B41-B1D0-27946B886368}" type="presOf" srcId="{6C7726F9-CB01-443E-A748-45ADE37A40A8}" destId="{2E7552A1-40CF-4040-9522-BD1872EE1170}" srcOrd="0" destOrd="0" presId="urn:microsoft.com/office/officeart/2008/layout/HorizontalMultiLevelHierarchy"/>
    <dgm:cxn modelId="{96CD8965-E285-478F-AEF0-A718A78A26BF}" type="presParOf" srcId="{E5AE8349-1350-4C57-9969-49CDAA76B5D0}" destId="{CB1DA7CA-280C-47A0-96E5-BC82791CBFC3}" srcOrd="0" destOrd="0" presId="urn:microsoft.com/office/officeart/2008/layout/HorizontalMultiLevelHierarchy"/>
    <dgm:cxn modelId="{FA7F68C7-9302-448D-893C-035389685EC5}" type="presParOf" srcId="{CB1DA7CA-280C-47A0-96E5-BC82791CBFC3}" destId="{B65C6AC2-FB71-405E-9215-65662570D5A4}" srcOrd="0" destOrd="0" presId="urn:microsoft.com/office/officeart/2008/layout/HorizontalMultiLevelHierarchy"/>
    <dgm:cxn modelId="{0A2264F7-01ED-4597-9F5B-33619858BA31}" type="presParOf" srcId="{CB1DA7CA-280C-47A0-96E5-BC82791CBFC3}" destId="{7E9C7099-084C-4729-BA0A-1D68C5F68EFC}" srcOrd="1" destOrd="0" presId="urn:microsoft.com/office/officeart/2008/layout/HorizontalMultiLevelHierarchy"/>
    <dgm:cxn modelId="{F1581A88-94D9-480C-866B-29EF474E38EF}" type="presParOf" srcId="{7E9C7099-084C-4729-BA0A-1D68C5F68EFC}" destId="{348E56D5-1055-4625-98AD-9BFB25E80FF5}" srcOrd="0" destOrd="0" presId="urn:microsoft.com/office/officeart/2008/layout/HorizontalMultiLevelHierarchy"/>
    <dgm:cxn modelId="{C42FFDEA-F70C-4F97-864A-FF0E1E284E02}" type="presParOf" srcId="{348E56D5-1055-4625-98AD-9BFB25E80FF5}" destId="{2DE195B8-B8F1-41A0-906E-DC1D254FD066}" srcOrd="0" destOrd="0" presId="urn:microsoft.com/office/officeart/2008/layout/HorizontalMultiLevelHierarchy"/>
    <dgm:cxn modelId="{EC52F7C1-3393-47A9-9D99-04126865721B}" type="presParOf" srcId="{7E9C7099-084C-4729-BA0A-1D68C5F68EFC}" destId="{F5F3F256-125D-462C-9822-9F5E9B2212A8}" srcOrd="1" destOrd="0" presId="urn:microsoft.com/office/officeart/2008/layout/HorizontalMultiLevelHierarchy"/>
    <dgm:cxn modelId="{4D17E6D4-43AC-426E-B040-E42D093B716D}" type="presParOf" srcId="{F5F3F256-125D-462C-9822-9F5E9B2212A8}" destId="{A05C8000-BD98-4638-BCB1-8341AB426CAB}" srcOrd="0" destOrd="0" presId="urn:microsoft.com/office/officeart/2008/layout/HorizontalMultiLevelHierarchy"/>
    <dgm:cxn modelId="{486A5F5C-2AC3-41A5-806E-6EBEABB3CE8E}" type="presParOf" srcId="{F5F3F256-125D-462C-9822-9F5E9B2212A8}" destId="{127AF48C-CD4A-4B53-9815-0B41171473D3}" srcOrd="1" destOrd="0" presId="urn:microsoft.com/office/officeart/2008/layout/HorizontalMultiLevelHierarchy"/>
    <dgm:cxn modelId="{C72104E6-AE17-486B-B13A-3F37A2BC43EA}" type="presParOf" srcId="{7E9C7099-084C-4729-BA0A-1D68C5F68EFC}" destId="{34951504-39EA-493F-95AD-56877FB36053}" srcOrd="2" destOrd="0" presId="urn:microsoft.com/office/officeart/2008/layout/HorizontalMultiLevelHierarchy"/>
    <dgm:cxn modelId="{9C848E75-E1D8-47BA-8F83-86A017F637C7}" type="presParOf" srcId="{34951504-39EA-493F-95AD-56877FB36053}" destId="{62852FA2-CD11-4DEE-89D0-20DE5E725066}" srcOrd="0" destOrd="0" presId="urn:microsoft.com/office/officeart/2008/layout/HorizontalMultiLevelHierarchy"/>
    <dgm:cxn modelId="{120D9C8A-089D-4F08-8E95-1BCBD3D5D698}" type="presParOf" srcId="{7E9C7099-084C-4729-BA0A-1D68C5F68EFC}" destId="{A009D8C3-1343-408E-891C-2253A67579D4}" srcOrd="3" destOrd="0" presId="urn:microsoft.com/office/officeart/2008/layout/HorizontalMultiLevelHierarchy"/>
    <dgm:cxn modelId="{73F694AC-8E40-4395-8AD5-8A26C49BF5E7}" type="presParOf" srcId="{A009D8C3-1343-408E-891C-2253A67579D4}" destId="{2E7552A1-40CF-4040-9522-BD1872EE1170}" srcOrd="0" destOrd="0" presId="urn:microsoft.com/office/officeart/2008/layout/HorizontalMultiLevelHierarchy"/>
    <dgm:cxn modelId="{9043B6E2-6556-4A8A-91E0-0A52301DD5F1}" type="presParOf" srcId="{A009D8C3-1343-408E-891C-2253A67579D4}" destId="{837FE190-2A7C-4037-AD3F-EACF44F550E1}" srcOrd="1" destOrd="0" presId="urn:microsoft.com/office/officeart/2008/layout/HorizontalMultiLevelHierarchy"/>
    <dgm:cxn modelId="{7E927209-A843-455D-8C98-9AAC2FEB8092}" type="presParOf" srcId="{7E9C7099-084C-4729-BA0A-1D68C5F68EFC}" destId="{9B6E2E5E-11DF-44AC-A4FB-C54907F9573E}" srcOrd="4" destOrd="0" presId="urn:microsoft.com/office/officeart/2008/layout/HorizontalMultiLevelHierarchy"/>
    <dgm:cxn modelId="{11C73375-557F-472D-AFAE-99C7997EA9AC}" type="presParOf" srcId="{9B6E2E5E-11DF-44AC-A4FB-C54907F9573E}" destId="{83D49974-D9F6-4B2B-90EB-80CB3EF087A9}" srcOrd="0" destOrd="0" presId="urn:microsoft.com/office/officeart/2008/layout/HorizontalMultiLevelHierarchy"/>
    <dgm:cxn modelId="{5C31FE30-E704-405A-9C88-32FBFB1066F3}" type="presParOf" srcId="{7E9C7099-084C-4729-BA0A-1D68C5F68EFC}" destId="{79912B5E-858B-48AD-824B-0FAEE7AEF908}" srcOrd="5" destOrd="0" presId="urn:microsoft.com/office/officeart/2008/layout/HorizontalMultiLevelHierarchy"/>
    <dgm:cxn modelId="{0383412E-934B-4A11-B0CA-C9A1FA1823F5}" type="presParOf" srcId="{79912B5E-858B-48AD-824B-0FAEE7AEF908}" destId="{07AB2FB2-78C1-4E7C-8140-4F2CC8250BA5}" srcOrd="0" destOrd="0" presId="urn:microsoft.com/office/officeart/2008/layout/HorizontalMultiLevelHierarchy"/>
    <dgm:cxn modelId="{DE8A531A-90A5-49B0-975B-B4FAF430B63A}" type="presParOf" srcId="{79912B5E-858B-48AD-824B-0FAEE7AEF908}" destId="{2D202344-F902-4520-AC45-BE9651327C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240C36-0167-45A4-83D5-64010F4EE000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ar-SY"/>
        </a:p>
      </dgm:t>
    </dgm:pt>
    <dgm:pt modelId="{6E275E6B-65CA-4048-9751-098E0511FCCA}">
      <dgm:prSet phldrT="[نص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vert="vert270"/>
        <a:lstStyle/>
        <a:p>
          <a:pPr rtl="1"/>
          <a:r>
            <a:rPr lang="ar-SY" sz="4400" b="1" kern="1200" cap="none" spc="0" dirty="0" smtClean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  <a:cs typeface="Akhbar MT" pitchFamily="2" charset="-78"/>
            </a:rPr>
            <a:t>التعاريف الإجرائية</a:t>
          </a:r>
          <a:endParaRPr lang="ar-SY" sz="4400" b="1" kern="1200" cap="none" spc="0" dirty="0">
            <a:ln w="11430"/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Times New Roman" pitchFamily="18" charset="0"/>
            <a:cs typeface="Akhbar MT" pitchFamily="2" charset="-78"/>
          </a:endParaRPr>
        </a:p>
      </dgm:t>
    </dgm:pt>
    <dgm:pt modelId="{87AD93C4-0F0C-41F4-98A2-885A38B2A27D}" type="parTrans" cxnId="{F77210D1-B533-480A-9590-A10F61324C4E}">
      <dgm:prSet/>
      <dgm:spPr/>
      <dgm:t>
        <a:bodyPr/>
        <a:lstStyle/>
        <a:p>
          <a:pPr rtl="1"/>
          <a:endParaRPr lang="ar-SY" sz="2800" b="0" cap="none" spc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D98DAB7C-EB4C-4878-AD85-C3A9D6F07418}" type="sibTrans" cxnId="{F77210D1-B533-480A-9590-A10F61324C4E}">
      <dgm:prSet/>
      <dgm:spPr/>
      <dgm:t>
        <a:bodyPr/>
        <a:lstStyle/>
        <a:p>
          <a:pPr rtl="1"/>
          <a:endParaRPr lang="ar-SY" sz="2800" b="0" cap="none" spc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53DC282A-CBDD-4F46-8F9F-0FC9D364087A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r>
            <a:rPr lang="ar-SY" sz="3600" b="1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rPr>
            <a:t>الأمهات الصغيرات: </a:t>
          </a:r>
          <a:r>
            <a:rPr lang="ar-SY" sz="3200" b="1" dirty="0" smtClean="0">
              <a:solidFill>
                <a:srgbClr val="000000"/>
              </a:solidFill>
              <a:latin typeface="Arabic Typesetting" pitchFamily="66" charset="-78"/>
              <a:cs typeface="Arabic Typesetting" pitchFamily="66" charset="-78"/>
            </a:rPr>
            <a:t>هن السيدات اللواتي تتراوح أعمارهن بين (13 - 19) سنة.</a:t>
          </a:r>
          <a:endParaRPr lang="ar-SY" sz="3200" b="1" cap="none" spc="0" dirty="0" smtClean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E181AC2F-A5A8-4B1B-8520-941AD775E9E8}" type="parTrans" cxnId="{86C7A725-42DA-4338-9623-2FD88D044831}">
      <dgm:prSet custT="1"/>
      <dgm:spPr/>
      <dgm:t>
        <a:bodyPr/>
        <a:lstStyle/>
        <a:p>
          <a:pPr rtl="1"/>
          <a:endParaRPr lang="ar-SY" sz="2800" b="0" cap="none" spc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85EB45DA-21E6-4992-987D-5D0F9A707043}" type="sibTrans" cxnId="{86C7A725-42DA-4338-9623-2FD88D044831}">
      <dgm:prSet/>
      <dgm:spPr/>
      <dgm:t>
        <a:bodyPr/>
        <a:lstStyle/>
        <a:p>
          <a:pPr rtl="1"/>
          <a:endParaRPr lang="ar-SY" sz="2800" b="0" cap="none" spc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E479ED8E-0B0F-460E-9C5D-A53AF7C7364D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r>
            <a:rPr lang="ar-SY" sz="3600" b="1" cap="none" spc="0" dirty="0" smtClean="0">
              <a:ln w="11430"/>
              <a:solidFill>
                <a:srgbClr val="C00000"/>
              </a:solidFill>
              <a:effectLst/>
              <a:latin typeface="Arabic Typesetting" pitchFamily="66" charset="-78"/>
              <a:cs typeface="Arabic Typesetting" pitchFamily="66" charset="-78"/>
            </a:rPr>
            <a:t>الحالة الصحية : </a:t>
          </a:r>
          <a:r>
            <a:rPr lang="ar-SY" sz="3200" b="1" cap="none" spc="0" dirty="0" smtClean="0">
              <a:ln w="11430"/>
              <a:solidFill>
                <a:schemeClr val="tx1"/>
              </a:solidFill>
              <a:effectLst/>
              <a:latin typeface="Arabic Typesetting" pitchFamily="66" charset="-78"/>
              <a:cs typeface="Arabic Typesetting" pitchFamily="66" charset="-78"/>
            </a:rPr>
            <a:t>تتضمن حالة السلامة الجسدية عند الأمهات.</a:t>
          </a:r>
          <a:endParaRPr lang="ar-SY" sz="3200" b="1" cap="none" spc="0" dirty="0">
            <a:ln w="11430"/>
            <a:solidFill>
              <a:schemeClr val="tx1"/>
            </a:solidFill>
            <a:effectLst/>
            <a:latin typeface="Arabic Typesetting" pitchFamily="66" charset="-78"/>
            <a:cs typeface="Arabic Typesetting" pitchFamily="66" charset="-78"/>
          </a:endParaRPr>
        </a:p>
      </dgm:t>
    </dgm:pt>
    <dgm:pt modelId="{7212F5A0-3AEC-4577-9498-65B0A3F3D6F5}" type="sibTrans" cxnId="{AE054794-9F60-443F-83A7-C084B8D8EAF6}">
      <dgm:prSet/>
      <dgm:spPr/>
      <dgm:t>
        <a:bodyPr/>
        <a:lstStyle/>
        <a:p>
          <a:pPr rtl="1"/>
          <a:endParaRPr lang="ar-SY" sz="2800" b="0" cap="none" spc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C6F5D7B0-F951-4A6F-A465-695084CC7592}" type="parTrans" cxnId="{AE054794-9F60-443F-83A7-C084B8D8EAF6}">
      <dgm:prSet custT="1"/>
      <dgm:spPr/>
      <dgm:t>
        <a:bodyPr/>
        <a:lstStyle/>
        <a:p>
          <a:pPr rtl="1"/>
          <a:endParaRPr lang="ar-SY" sz="2800" b="0" cap="none" spc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6C7726F9-CB01-443E-A748-45ADE37A40A8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r>
            <a:rPr lang="ar-SY" sz="3600" b="1" cap="none" spc="0" dirty="0" smtClean="0">
              <a:ln w="11430"/>
              <a:solidFill>
                <a:srgbClr val="C00000"/>
              </a:solidFill>
              <a:effectLst/>
              <a:latin typeface="Arabic Typesetting" pitchFamily="66" charset="-78"/>
              <a:cs typeface="Arabic Typesetting" pitchFamily="66" charset="-78"/>
            </a:rPr>
            <a:t>الأمهات الكبيرات : </a:t>
          </a:r>
          <a:r>
            <a:rPr lang="ar-SY" sz="3200" b="1" cap="none" spc="0" dirty="0" smtClean="0">
              <a:ln w="11430"/>
              <a:solidFill>
                <a:schemeClr val="tx1"/>
              </a:solidFill>
              <a:effectLst/>
              <a:latin typeface="Arabic Typesetting" pitchFamily="66" charset="-78"/>
              <a:cs typeface="Arabic Typesetting" pitchFamily="66" charset="-78"/>
            </a:rPr>
            <a:t>هن السيدات اللواتي تتراوح أعمارهن بين </a:t>
          </a:r>
          <a:r>
            <a:rPr lang="ar-SY" sz="3200" b="1" cap="none" spc="0" smtClean="0">
              <a:ln w="11430"/>
              <a:solidFill>
                <a:schemeClr val="tx1"/>
              </a:solidFill>
              <a:effectLst/>
              <a:latin typeface="Arabic Typesetting" pitchFamily="66" charset="-78"/>
              <a:cs typeface="Arabic Typesetting" pitchFamily="66" charset="-78"/>
            </a:rPr>
            <a:t>(20 - 30</a:t>
          </a:r>
          <a:r>
            <a:rPr lang="ar-SY" sz="3200" b="1" cap="none" spc="0" dirty="0" smtClean="0">
              <a:ln w="11430"/>
              <a:solidFill>
                <a:schemeClr val="tx1"/>
              </a:solidFill>
              <a:effectLst/>
              <a:latin typeface="Arabic Typesetting" pitchFamily="66" charset="-78"/>
              <a:cs typeface="Arabic Typesetting" pitchFamily="66" charset="-78"/>
            </a:rPr>
            <a:t>) سنة.</a:t>
          </a:r>
        </a:p>
      </dgm:t>
    </dgm:pt>
    <dgm:pt modelId="{F02C174A-54FC-43AD-B095-5280600ADE94}" type="sibTrans" cxnId="{45F5108C-E24B-4EA8-9559-9CCD2B1F8032}">
      <dgm:prSet/>
      <dgm:spPr/>
      <dgm:t>
        <a:bodyPr/>
        <a:lstStyle/>
        <a:p>
          <a:pPr rtl="1"/>
          <a:endParaRPr lang="ar-SY" sz="2800" b="0" cap="none" spc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EF708D6B-F3E7-4FF9-9548-9E75DEDD5B10}" type="parTrans" cxnId="{45F5108C-E24B-4EA8-9559-9CCD2B1F8032}">
      <dgm:prSet custT="1"/>
      <dgm:spPr/>
      <dgm:t>
        <a:bodyPr/>
        <a:lstStyle/>
        <a:p>
          <a:pPr rtl="1"/>
          <a:endParaRPr lang="ar-SY" sz="2800" b="0" cap="none" spc="0">
            <a:ln w="11430"/>
            <a:solidFill>
              <a:schemeClr val="tx1"/>
            </a:solidFill>
            <a:effectLst/>
            <a:latin typeface="+mn-lt"/>
            <a:cs typeface="Akhbar MT" pitchFamily="2" charset="-78"/>
          </a:endParaRPr>
        </a:p>
      </dgm:t>
    </dgm:pt>
    <dgm:pt modelId="{E5AE8349-1350-4C57-9969-49CDAA76B5D0}" type="pres">
      <dgm:prSet presAssocID="{0C240C36-0167-45A4-83D5-64010F4EE000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CB1DA7CA-280C-47A0-96E5-BC82791CBFC3}" type="pres">
      <dgm:prSet presAssocID="{6E275E6B-65CA-4048-9751-098E0511FCCA}" presName="root1" presStyleCnt="0"/>
      <dgm:spPr/>
      <dgm:t>
        <a:bodyPr/>
        <a:lstStyle/>
        <a:p>
          <a:pPr rtl="1"/>
          <a:endParaRPr lang="ar-SY"/>
        </a:p>
      </dgm:t>
    </dgm:pt>
    <dgm:pt modelId="{B65C6AC2-FB71-405E-9215-65662570D5A4}" type="pres">
      <dgm:prSet presAssocID="{6E275E6B-65CA-4048-9751-098E0511FCCA}" presName="LevelOneTextNode" presStyleLbl="node0" presStyleIdx="0" presStyleCnt="1" custScaleX="381691" custScaleY="94699" custLinFactNeighborX="5737" custLinFactNeighborY="-3285">
        <dgm:presLayoutVars>
          <dgm:chPref val="3"/>
        </dgm:presLayoutVars>
      </dgm:prSet>
      <dgm:spPr>
        <a:prstGeom prst="downArrowCallout">
          <a:avLst/>
        </a:prstGeom>
      </dgm:spPr>
      <dgm:t>
        <a:bodyPr/>
        <a:lstStyle/>
        <a:p>
          <a:pPr rtl="1"/>
          <a:endParaRPr lang="ar-SY"/>
        </a:p>
      </dgm:t>
    </dgm:pt>
    <dgm:pt modelId="{7E9C7099-084C-4729-BA0A-1D68C5F68EFC}" type="pres">
      <dgm:prSet presAssocID="{6E275E6B-65CA-4048-9751-098E0511FCCA}" presName="level2hierChild" presStyleCnt="0"/>
      <dgm:spPr/>
      <dgm:t>
        <a:bodyPr/>
        <a:lstStyle/>
        <a:p>
          <a:pPr rtl="1"/>
          <a:endParaRPr lang="ar-SY"/>
        </a:p>
      </dgm:t>
    </dgm:pt>
    <dgm:pt modelId="{348E56D5-1055-4625-98AD-9BFB25E80FF5}" type="pres">
      <dgm:prSet presAssocID="{E181AC2F-A5A8-4B1B-8520-941AD775E9E8}" presName="conn2-1" presStyleLbl="parChTrans1D2" presStyleIdx="0" presStyleCnt="3"/>
      <dgm:spPr/>
      <dgm:t>
        <a:bodyPr/>
        <a:lstStyle/>
        <a:p>
          <a:pPr rtl="1"/>
          <a:endParaRPr lang="ar-SY"/>
        </a:p>
      </dgm:t>
    </dgm:pt>
    <dgm:pt modelId="{2DE195B8-B8F1-41A0-906E-DC1D254FD066}" type="pres">
      <dgm:prSet presAssocID="{E181AC2F-A5A8-4B1B-8520-941AD775E9E8}" presName="connTx" presStyleLbl="parChTrans1D2" presStyleIdx="0" presStyleCnt="3"/>
      <dgm:spPr/>
      <dgm:t>
        <a:bodyPr/>
        <a:lstStyle/>
        <a:p>
          <a:pPr rtl="1"/>
          <a:endParaRPr lang="ar-SY"/>
        </a:p>
      </dgm:t>
    </dgm:pt>
    <dgm:pt modelId="{F5F3F256-125D-462C-9822-9F5E9B2212A8}" type="pres">
      <dgm:prSet presAssocID="{53DC282A-CBDD-4F46-8F9F-0FC9D364087A}" presName="root2" presStyleCnt="0"/>
      <dgm:spPr/>
      <dgm:t>
        <a:bodyPr/>
        <a:lstStyle/>
        <a:p>
          <a:pPr rtl="1"/>
          <a:endParaRPr lang="ar-SY"/>
        </a:p>
      </dgm:t>
    </dgm:pt>
    <dgm:pt modelId="{A05C8000-BD98-4638-BCB1-8341AB426CAB}" type="pres">
      <dgm:prSet presAssocID="{53DC282A-CBDD-4F46-8F9F-0FC9D364087A}" presName="LevelTwoTextNode" presStyleLbl="node2" presStyleIdx="0" presStyleCnt="3" custScaleX="256441" custScaleY="209596" custLinFactNeighborX="-414" custLinFactNeighborY="-27683">
        <dgm:presLayoutVars>
          <dgm:chPref val="3"/>
        </dgm:presLayoutVars>
      </dgm:prSet>
      <dgm:spPr/>
      <dgm:t>
        <a:bodyPr/>
        <a:lstStyle/>
        <a:p>
          <a:pPr rtl="1"/>
          <a:endParaRPr lang="ar-SY"/>
        </a:p>
      </dgm:t>
    </dgm:pt>
    <dgm:pt modelId="{127AF48C-CD4A-4B53-9815-0B41171473D3}" type="pres">
      <dgm:prSet presAssocID="{53DC282A-CBDD-4F46-8F9F-0FC9D364087A}" presName="level3hierChild" presStyleCnt="0"/>
      <dgm:spPr/>
      <dgm:t>
        <a:bodyPr/>
        <a:lstStyle/>
        <a:p>
          <a:pPr rtl="1"/>
          <a:endParaRPr lang="ar-SY"/>
        </a:p>
      </dgm:t>
    </dgm:pt>
    <dgm:pt modelId="{34951504-39EA-493F-95AD-56877FB36053}" type="pres">
      <dgm:prSet presAssocID="{EF708D6B-F3E7-4FF9-9548-9E75DEDD5B10}" presName="conn2-1" presStyleLbl="parChTrans1D2" presStyleIdx="1" presStyleCnt="3"/>
      <dgm:spPr/>
      <dgm:t>
        <a:bodyPr/>
        <a:lstStyle/>
        <a:p>
          <a:pPr rtl="1"/>
          <a:endParaRPr lang="ar-SY"/>
        </a:p>
      </dgm:t>
    </dgm:pt>
    <dgm:pt modelId="{62852FA2-CD11-4DEE-89D0-20DE5E725066}" type="pres">
      <dgm:prSet presAssocID="{EF708D6B-F3E7-4FF9-9548-9E75DEDD5B10}" presName="connTx" presStyleLbl="parChTrans1D2" presStyleIdx="1" presStyleCnt="3"/>
      <dgm:spPr/>
      <dgm:t>
        <a:bodyPr/>
        <a:lstStyle/>
        <a:p>
          <a:pPr rtl="1"/>
          <a:endParaRPr lang="ar-SY"/>
        </a:p>
      </dgm:t>
    </dgm:pt>
    <dgm:pt modelId="{A009D8C3-1343-408E-891C-2253A67579D4}" type="pres">
      <dgm:prSet presAssocID="{6C7726F9-CB01-443E-A748-45ADE37A40A8}" presName="root2" presStyleCnt="0"/>
      <dgm:spPr/>
      <dgm:t>
        <a:bodyPr/>
        <a:lstStyle/>
        <a:p>
          <a:pPr rtl="1"/>
          <a:endParaRPr lang="ar-SY"/>
        </a:p>
      </dgm:t>
    </dgm:pt>
    <dgm:pt modelId="{2E7552A1-40CF-4040-9522-BD1872EE1170}" type="pres">
      <dgm:prSet presAssocID="{6C7726F9-CB01-443E-A748-45ADE37A40A8}" presName="LevelTwoTextNode" presStyleLbl="node2" presStyleIdx="1" presStyleCnt="3" custScaleX="256441" custScaleY="231367">
        <dgm:presLayoutVars>
          <dgm:chPref val="3"/>
        </dgm:presLayoutVars>
      </dgm:prSet>
      <dgm:spPr/>
      <dgm:t>
        <a:bodyPr/>
        <a:lstStyle/>
        <a:p>
          <a:pPr rtl="1"/>
          <a:endParaRPr lang="ar-SY"/>
        </a:p>
      </dgm:t>
    </dgm:pt>
    <dgm:pt modelId="{837FE190-2A7C-4037-AD3F-EACF44F550E1}" type="pres">
      <dgm:prSet presAssocID="{6C7726F9-CB01-443E-A748-45ADE37A40A8}" presName="level3hierChild" presStyleCnt="0"/>
      <dgm:spPr/>
      <dgm:t>
        <a:bodyPr/>
        <a:lstStyle/>
        <a:p>
          <a:pPr rtl="1"/>
          <a:endParaRPr lang="ar-SY"/>
        </a:p>
      </dgm:t>
    </dgm:pt>
    <dgm:pt modelId="{9B6E2E5E-11DF-44AC-A4FB-C54907F9573E}" type="pres">
      <dgm:prSet presAssocID="{C6F5D7B0-F951-4A6F-A465-695084CC7592}" presName="conn2-1" presStyleLbl="parChTrans1D2" presStyleIdx="2" presStyleCnt="3"/>
      <dgm:spPr/>
      <dgm:t>
        <a:bodyPr/>
        <a:lstStyle/>
        <a:p>
          <a:pPr rtl="1"/>
          <a:endParaRPr lang="ar-SY"/>
        </a:p>
      </dgm:t>
    </dgm:pt>
    <dgm:pt modelId="{83D49974-D9F6-4B2B-90EB-80CB3EF087A9}" type="pres">
      <dgm:prSet presAssocID="{C6F5D7B0-F951-4A6F-A465-695084CC7592}" presName="connTx" presStyleLbl="parChTrans1D2" presStyleIdx="2" presStyleCnt="3"/>
      <dgm:spPr/>
      <dgm:t>
        <a:bodyPr/>
        <a:lstStyle/>
        <a:p>
          <a:pPr rtl="1"/>
          <a:endParaRPr lang="ar-SY"/>
        </a:p>
      </dgm:t>
    </dgm:pt>
    <dgm:pt modelId="{79912B5E-858B-48AD-824B-0FAEE7AEF908}" type="pres">
      <dgm:prSet presAssocID="{E479ED8E-0B0F-460E-9C5D-A53AF7C7364D}" presName="root2" presStyleCnt="0"/>
      <dgm:spPr/>
      <dgm:t>
        <a:bodyPr/>
        <a:lstStyle/>
        <a:p>
          <a:pPr rtl="1"/>
          <a:endParaRPr lang="ar-SY"/>
        </a:p>
      </dgm:t>
    </dgm:pt>
    <dgm:pt modelId="{07AB2FB2-78C1-4E7C-8140-4F2CC8250BA5}" type="pres">
      <dgm:prSet presAssocID="{E479ED8E-0B0F-460E-9C5D-A53AF7C7364D}" presName="LevelTwoTextNode" presStyleLbl="node2" presStyleIdx="2" presStyleCnt="3" custScaleX="256441" custScaleY="234589" custLinFactNeighborX="-414" custLinFactNeighborY="41058">
        <dgm:presLayoutVars>
          <dgm:chPref val="3"/>
        </dgm:presLayoutVars>
      </dgm:prSet>
      <dgm:spPr/>
      <dgm:t>
        <a:bodyPr/>
        <a:lstStyle/>
        <a:p>
          <a:pPr rtl="1"/>
          <a:endParaRPr lang="ar-SY"/>
        </a:p>
      </dgm:t>
    </dgm:pt>
    <dgm:pt modelId="{2D202344-F902-4520-AC45-BE9651327C85}" type="pres">
      <dgm:prSet presAssocID="{E479ED8E-0B0F-460E-9C5D-A53AF7C7364D}" presName="level3hierChild" presStyleCnt="0"/>
      <dgm:spPr/>
      <dgm:t>
        <a:bodyPr/>
        <a:lstStyle/>
        <a:p>
          <a:pPr rtl="1"/>
          <a:endParaRPr lang="ar-SY"/>
        </a:p>
      </dgm:t>
    </dgm:pt>
  </dgm:ptLst>
  <dgm:cxnLst>
    <dgm:cxn modelId="{5AF92106-936C-44B4-901C-F274A659DA48}" type="presOf" srcId="{EF708D6B-F3E7-4FF9-9548-9E75DEDD5B10}" destId="{34951504-39EA-493F-95AD-56877FB36053}" srcOrd="0" destOrd="0" presId="urn:microsoft.com/office/officeart/2008/layout/HorizontalMultiLevelHierarchy"/>
    <dgm:cxn modelId="{A795EE8F-30F3-4522-9A32-0494832F28E4}" type="presOf" srcId="{6E275E6B-65CA-4048-9751-098E0511FCCA}" destId="{B65C6AC2-FB71-405E-9215-65662570D5A4}" srcOrd="0" destOrd="0" presId="urn:microsoft.com/office/officeart/2008/layout/HorizontalMultiLevelHierarchy"/>
    <dgm:cxn modelId="{133F3FCA-82D1-435A-925B-8DF47BFF7000}" type="presOf" srcId="{E181AC2F-A5A8-4B1B-8520-941AD775E9E8}" destId="{348E56D5-1055-4625-98AD-9BFB25E80FF5}" srcOrd="0" destOrd="0" presId="urn:microsoft.com/office/officeart/2008/layout/HorizontalMultiLevelHierarchy"/>
    <dgm:cxn modelId="{AE054794-9F60-443F-83A7-C084B8D8EAF6}" srcId="{6E275E6B-65CA-4048-9751-098E0511FCCA}" destId="{E479ED8E-0B0F-460E-9C5D-A53AF7C7364D}" srcOrd="2" destOrd="0" parTransId="{C6F5D7B0-F951-4A6F-A465-695084CC7592}" sibTransId="{7212F5A0-3AEC-4577-9498-65B0A3F3D6F5}"/>
    <dgm:cxn modelId="{12254D7A-2F75-4A79-8F94-27EB6FD34FB7}" type="presOf" srcId="{E479ED8E-0B0F-460E-9C5D-A53AF7C7364D}" destId="{07AB2FB2-78C1-4E7C-8140-4F2CC8250BA5}" srcOrd="0" destOrd="0" presId="urn:microsoft.com/office/officeart/2008/layout/HorizontalMultiLevelHierarchy"/>
    <dgm:cxn modelId="{F63313BC-7594-4541-9A56-8FD3BB5ACB75}" type="presOf" srcId="{6C7726F9-CB01-443E-A748-45ADE37A40A8}" destId="{2E7552A1-40CF-4040-9522-BD1872EE1170}" srcOrd="0" destOrd="0" presId="urn:microsoft.com/office/officeart/2008/layout/HorizontalMultiLevelHierarchy"/>
    <dgm:cxn modelId="{45F5108C-E24B-4EA8-9559-9CCD2B1F8032}" srcId="{6E275E6B-65CA-4048-9751-098E0511FCCA}" destId="{6C7726F9-CB01-443E-A748-45ADE37A40A8}" srcOrd="1" destOrd="0" parTransId="{EF708D6B-F3E7-4FF9-9548-9E75DEDD5B10}" sibTransId="{F02C174A-54FC-43AD-B095-5280600ADE94}"/>
    <dgm:cxn modelId="{75F341CC-572C-4534-A111-E72F01BCCFC0}" type="presOf" srcId="{0C240C36-0167-45A4-83D5-64010F4EE000}" destId="{E5AE8349-1350-4C57-9969-49CDAA76B5D0}" srcOrd="0" destOrd="0" presId="urn:microsoft.com/office/officeart/2008/layout/HorizontalMultiLevelHierarchy"/>
    <dgm:cxn modelId="{FE30EA0C-F4B8-4E2C-924A-3745333CE6FF}" type="presOf" srcId="{EF708D6B-F3E7-4FF9-9548-9E75DEDD5B10}" destId="{62852FA2-CD11-4DEE-89D0-20DE5E725066}" srcOrd="1" destOrd="0" presId="urn:microsoft.com/office/officeart/2008/layout/HorizontalMultiLevelHierarchy"/>
    <dgm:cxn modelId="{86C7A725-42DA-4338-9623-2FD88D044831}" srcId="{6E275E6B-65CA-4048-9751-098E0511FCCA}" destId="{53DC282A-CBDD-4F46-8F9F-0FC9D364087A}" srcOrd="0" destOrd="0" parTransId="{E181AC2F-A5A8-4B1B-8520-941AD775E9E8}" sibTransId="{85EB45DA-21E6-4992-987D-5D0F9A707043}"/>
    <dgm:cxn modelId="{C2FF5D67-779B-42C2-B5F2-8090D2ABA35A}" type="presOf" srcId="{C6F5D7B0-F951-4A6F-A465-695084CC7592}" destId="{9B6E2E5E-11DF-44AC-A4FB-C54907F9573E}" srcOrd="0" destOrd="0" presId="urn:microsoft.com/office/officeart/2008/layout/HorizontalMultiLevelHierarchy"/>
    <dgm:cxn modelId="{E040DF24-1E34-48BA-AF9A-E2B1B6B51E5B}" type="presOf" srcId="{C6F5D7B0-F951-4A6F-A465-695084CC7592}" destId="{83D49974-D9F6-4B2B-90EB-80CB3EF087A9}" srcOrd="1" destOrd="0" presId="urn:microsoft.com/office/officeart/2008/layout/HorizontalMultiLevelHierarchy"/>
    <dgm:cxn modelId="{F77210D1-B533-480A-9590-A10F61324C4E}" srcId="{0C240C36-0167-45A4-83D5-64010F4EE000}" destId="{6E275E6B-65CA-4048-9751-098E0511FCCA}" srcOrd="0" destOrd="0" parTransId="{87AD93C4-0F0C-41F4-98A2-885A38B2A27D}" sibTransId="{D98DAB7C-EB4C-4878-AD85-C3A9D6F07418}"/>
    <dgm:cxn modelId="{DD755078-0DC0-4D8D-8386-566192E48540}" type="presOf" srcId="{53DC282A-CBDD-4F46-8F9F-0FC9D364087A}" destId="{A05C8000-BD98-4638-BCB1-8341AB426CAB}" srcOrd="0" destOrd="0" presId="urn:microsoft.com/office/officeart/2008/layout/HorizontalMultiLevelHierarchy"/>
    <dgm:cxn modelId="{35E63272-C5BC-4782-8956-3C47D4F9B293}" type="presOf" srcId="{E181AC2F-A5A8-4B1B-8520-941AD775E9E8}" destId="{2DE195B8-B8F1-41A0-906E-DC1D254FD066}" srcOrd="1" destOrd="0" presId="urn:microsoft.com/office/officeart/2008/layout/HorizontalMultiLevelHierarchy"/>
    <dgm:cxn modelId="{66509DE2-45CD-404C-B315-2A4DB3E4E94B}" type="presParOf" srcId="{E5AE8349-1350-4C57-9969-49CDAA76B5D0}" destId="{CB1DA7CA-280C-47A0-96E5-BC82791CBFC3}" srcOrd="0" destOrd="0" presId="urn:microsoft.com/office/officeart/2008/layout/HorizontalMultiLevelHierarchy"/>
    <dgm:cxn modelId="{7E095476-80CE-49FA-A84E-C4A791DF4028}" type="presParOf" srcId="{CB1DA7CA-280C-47A0-96E5-BC82791CBFC3}" destId="{B65C6AC2-FB71-405E-9215-65662570D5A4}" srcOrd="0" destOrd="0" presId="urn:microsoft.com/office/officeart/2008/layout/HorizontalMultiLevelHierarchy"/>
    <dgm:cxn modelId="{8BEF9AF7-7703-44E9-B551-00D6D55315E9}" type="presParOf" srcId="{CB1DA7CA-280C-47A0-96E5-BC82791CBFC3}" destId="{7E9C7099-084C-4729-BA0A-1D68C5F68EFC}" srcOrd="1" destOrd="0" presId="urn:microsoft.com/office/officeart/2008/layout/HorizontalMultiLevelHierarchy"/>
    <dgm:cxn modelId="{214C6604-D619-4338-84BE-CFC63CF04DAA}" type="presParOf" srcId="{7E9C7099-084C-4729-BA0A-1D68C5F68EFC}" destId="{348E56D5-1055-4625-98AD-9BFB25E80FF5}" srcOrd="0" destOrd="0" presId="urn:microsoft.com/office/officeart/2008/layout/HorizontalMultiLevelHierarchy"/>
    <dgm:cxn modelId="{AA1CD003-D2E4-48F7-8348-CC172B6335F9}" type="presParOf" srcId="{348E56D5-1055-4625-98AD-9BFB25E80FF5}" destId="{2DE195B8-B8F1-41A0-906E-DC1D254FD066}" srcOrd="0" destOrd="0" presId="urn:microsoft.com/office/officeart/2008/layout/HorizontalMultiLevelHierarchy"/>
    <dgm:cxn modelId="{A003039C-06B0-489C-B927-8112BEEC6517}" type="presParOf" srcId="{7E9C7099-084C-4729-BA0A-1D68C5F68EFC}" destId="{F5F3F256-125D-462C-9822-9F5E9B2212A8}" srcOrd="1" destOrd="0" presId="urn:microsoft.com/office/officeart/2008/layout/HorizontalMultiLevelHierarchy"/>
    <dgm:cxn modelId="{B6954691-9D6E-4EC4-87F0-E68CCBAC614E}" type="presParOf" srcId="{F5F3F256-125D-462C-9822-9F5E9B2212A8}" destId="{A05C8000-BD98-4638-BCB1-8341AB426CAB}" srcOrd="0" destOrd="0" presId="urn:microsoft.com/office/officeart/2008/layout/HorizontalMultiLevelHierarchy"/>
    <dgm:cxn modelId="{0A3051B3-C9B2-4BAD-ACA0-B1ED61AEC0B1}" type="presParOf" srcId="{F5F3F256-125D-462C-9822-9F5E9B2212A8}" destId="{127AF48C-CD4A-4B53-9815-0B41171473D3}" srcOrd="1" destOrd="0" presId="urn:microsoft.com/office/officeart/2008/layout/HorizontalMultiLevelHierarchy"/>
    <dgm:cxn modelId="{4D595878-C65B-4566-A96C-EE9BA2381D6A}" type="presParOf" srcId="{7E9C7099-084C-4729-BA0A-1D68C5F68EFC}" destId="{34951504-39EA-493F-95AD-56877FB36053}" srcOrd="2" destOrd="0" presId="urn:microsoft.com/office/officeart/2008/layout/HorizontalMultiLevelHierarchy"/>
    <dgm:cxn modelId="{751B13B1-9080-4F9E-BF15-4E076A5E0FD9}" type="presParOf" srcId="{34951504-39EA-493F-95AD-56877FB36053}" destId="{62852FA2-CD11-4DEE-89D0-20DE5E725066}" srcOrd="0" destOrd="0" presId="urn:microsoft.com/office/officeart/2008/layout/HorizontalMultiLevelHierarchy"/>
    <dgm:cxn modelId="{DAE01F1C-21C8-4ECB-873F-1DFDE344D7DF}" type="presParOf" srcId="{7E9C7099-084C-4729-BA0A-1D68C5F68EFC}" destId="{A009D8C3-1343-408E-891C-2253A67579D4}" srcOrd="3" destOrd="0" presId="urn:microsoft.com/office/officeart/2008/layout/HorizontalMultiLevelHierarchy"/>
    <dgm:cxn modelId="{BCF01B17-572D-4A3B-97AE-90879B3A2BFF}" type="presParOf" srcId="{A009D8C3-1343-408E-891C-2253A67579D4}" destId="{2E7552A1-40CF-4040-9522-BD1872EE1170}" srcOrd="0" destOrd="0" presId="urn:microsoft.com/office/officeart/2008/layout/HorizontalMultiLevelHierarchy"/>
    <dgm:cxn modelId="{9B46C736-914A-48DB-8118-320C26F58733}" type="presParOf" srcId="{A009D8C3-1343-408E-891C-2253A67579D4}" destId="{837FE190-2A7C-4037-AD3F-EACF44F550E1}" srcOrd="1" destOrd="0" presId="urn:microsoft.com/office/officeart/2008/layout/HorizontalMultiLevelHierarchy"/>
    <dgm:cxn modelId="{1E685B75-BC16-4053-9A9F-827A06B677FB}" type="presParOf" srcId="{7E9C7099-084C-4729-BA0A-1D68C5F68EFC}" destId="{9B6E2E5E-11DF-44AC-A4FB-C54907F9573E}" srcOrd="4" destOrd="0" presId="urn:microsoft.com/office/officeart/2008/layout/HorizontalMultiLevelHierarchy"/>
    <dgm:cxn modelId="{20045B4C-D179-4C2B-B37B-093CE0561D86}" type="presParOf" srcId="{9B6E2E5E-11DF-44AC-A4FB-C54907F9573E}" destId="{83D49974-D9F6-4B2B-90EB-80CB3EF087A9}" srcOrd="0" destOrd="0" presId="urn:microsoft.com/office/officeart/2008/layout/HorizontalMultiLevelHierarchy"/>
    <dgm:cxn modelId="{1F0BD0DF-1232-4BDF-9302-0E23DF255BA6}" type="presParOf" srcId="{7E9C7099-084C-4729-BA0A-1D68C5F68EFC}" destId="{79912B5E-858B-48AD-824B-0FAEE7AEF908}" srcOrd="5" destOrd="0" presId="urn:microsoft.com/office/officeart/2008/layout/HorizontalMultiLevelHierarchy"/>
    <dgm:cxn modelId="{0A7551D0-E05E-40C2-BA5B-E4C2CAC710E1}" type="presParOf" srcId="{79912B5E-858B-48AD-824B-0FAEE7AEF908}" destId="{07AB2FB2-78C1-4E7C-8140-4F2CC8250BA5}" srcOrd="0" destOrd="0" presId="urn:microsoft.com/office/officeart/2008/layout/HorizontalMultiLevelHierarchy"/>
    <dgm:cxn modelId="{73A7B16F-2900-4919-B501-11968ADC653B}" type="presParOf" srcId="{79912B5E-858B-48AD-824B-0FAEE7AEF908}" destId="{2D202344-F902-4520-AC45-BE9651327C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FFDE90-F67E-4B0E-AB40-C67D407A61B3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4" csCatId="colorful" phldr="1"/>
      <dgm:spPr/>
    </dgm:pt>
    <dgm:pt modelId="{53823FAB-6BB6-4D43-9E83-686EAA7F21A0}">
      <dgm:prSet phldrT="[نص]"/>
      <dgm:spPr>
        <a:solidFill>
          <a:srgbClr val="4BACC6">
            <a:alpha val="50000"/>
          </a:srgbClr>
        </a:solidFill>
      </dgm:spPr>
      <dgm:t>
        <a:bodyPr/>
        <a:lstStyle/>
        <a:p>
          <a:pPr rtl="1"/>
          <a:r>
            <a:rPr lang="ar-SY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أداة الدراسة</a:t>
          </a:r>
        </a:p>
      </dgm:t>
    </dgm:pt>
    <dgm:pt modelId="{13A2B918-0F6C-4585-860A-ECA931121497}" type="parTrans" cxnId="{75B587A5-C4C2-4381-B3C4-31ED00393C6C}">
      <dgm:prSet/>
      <dgm:spPr/>
      <dgm:t>
        <a:bodyPr/>
        <a:lstStyle/>
        <a:p>
          <a:pPr rtl="1"/>
          <a:endParaRPr lang="ar-SA"/>
        </a:p>
      </dgm:t>
    </dgm:pt>
    <dgm:pt modelId="{353A2CC1-AF13-4624-91A1-B3D2584EF42B}" type="sibTrans" cxnId="{75B587A5-C4C2-4381-B3C4-31ED00393C6C}">
      <dgm:prSet/>
      <dgm:spPr>
        <a:solidFill>
          <a:srgbClr val="FF99CC"/>
        </a:solidFill>
        <a:effectLst>
          <a:glow rad="228600">
            <a:srgbClr val="00B0F0">
              <a:alpha val="40000"/>
            </a:srgbClr>
          </a:glow>
        </a:effectLst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pPr rtl="1"/>
          <a:endParaRPr lang="ar-SA"/>
        </a:p>
      </dgm:t>
    </dgm:pt>
    <dgm:pt modelId="{DEFEA081-DBBD-4C5F-BA73-AD1DCF8B2751}">
      <dgm:prSet phldrT="[نص]" custT="1"/>
      <dgm:spPr>
        <a:solidFill>
          <a:srgbClr val="47DC57">
            <a:alpha val="50000"/>
          </a:srgbClr>
        </a:solidFill>
      </dgm:spPr>
      <dgm:t>
        <a:bodyPr/>
        <a:lstStyle/>
        <a:p>
          <a:pPr rtl="1"/>
          <a:r>
            <a:rPr lang="ar-SY" sz="4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استمارة استبيان تم تطويرها من قبل الباحثة </a:t>
          </a:r>
          <a:endParaRPr lang="ar-SA" sz="4400" b="1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B0C6A3C3-DCF1-4E1F-971A-A2AE26513046}" type="parTrans" cxnId="{A7808FBD-631A-4ECC-8098-D8CFBEC2531B}">
      <dgm:prSet/>
      <dgm:spPr/>
      <dgm:t>
        <a:bodyPr/>
        <a:lstStyle/>
        <a:p>
          <a:pPr rtl="1"/>
          <a:endParaRPr lang="ar-SA"/>
        </a:p>
      </dgm:t>
    </dgm:pt>
    <dgm:pt modelId="{820C0E85-813A-41CA-AAED-6577FF18E9AD}" type="sibTrans" cxnId="{A7808FBD-631A-4ECC-8098-D8CFBEC2531B}">
      <dgm:prSet/>
      <dgm:spPr/>
      <dgm:t>
        <a:bodyPr/>
        <a:lstStyle/>
        <a:p>
          <a:pPr rtl="1"/>
          <a:endParaRPr lang="ar-SA"/>
        </a:p>
      </dgm:t>
    </dgm:pt>
    <dgm:pt modelId="{2BCD843A-4D9A-4225-8AAC-629E50FFB659}" type="pres">
      <dgm:prSet presAssocID="{53FFDE90-F67E-4B0E-AB40-C67D407A61B3}" presName="Name0" presStyleCnt="0">
        <dgm:presLayoutVars>
          <dgm:dir/>
          <dgm:resizeHandles val="exact"/>
        </dgm:presLayoutVars>
      </dgm:prSet>
      <dgm:spPr/>
    </dgm:pt>
    <dgm:pt modelId="{F0351A18-8CBE-405C-B2CF-6350F6BCC3A4}" type="pres">
      <dgm:prSet presAssocID="{53FFDE90-F67E-4B0E-AB40-C67D407A61B3}" presName="vNodes" presStyleCnt="0"/>
      <dgm:spPr/>
    </dgm:pt>
    <dgm:pt modelId="{4387FF02-B5B7-4E8C-A2B8-C66518FF7960}" type="pres">
      <dgm:prSet presAssocID="{53823FAB-6BB6-4D43-9E83-686EAA7F21A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7CA9452-E370-4CF5-A244-4F3A89126EDB}" type="pres">
      <dgm:prSet presAssocID="{53FFDE90-F67E-4B0E-AB40-C67D407A61B3}" presName="sibTransLast" presStyleLbl="sibTrans2D1" presStyleIdx="0" presStyleCnt="1" custLinFactNeighborX="1632" custLinFactNeighborY="3306"/>
      <dgm:spPr/>
      <dgm:t>
        <a:bodyPr/>
        <a:lstStyle/>
        <a:p>
          <a:pPr rtl="1"/>
          <a:endParaRPr lang="ar-SA"/>
        </a:p>
      </dgm:t>
    </dgm:pt>
    <dgm:pt modelId="{7E992905-F756-46D6-872C-7F71C9BDDA13}" type="pres">
      <dgm:prSet presAssocID="{53FFDE90-F67E-4B0E-AB40-C67D407A61B3}" presName="connectorText" presStyleLbl="sibTrans2D1" presStyleIdx="0" presStyleCnt="1"/>
      <dgm:spPr/>
      <dgm:t>
        <a:bodyPr/>
        <a:lstStyle/>
        <a:p>
          <a:pPr rtl="1"/>
          <a:endParaRPr lang="ar-SA"/>
        </a:p>
      </dgm:t>
    </dgm:pt>
    <dgm:pt modelId="{040B56EA-B473-4034-AC62-92AAD3EFCE37}" type="pres">
      <dgm:prSet presAssocID="{53FFDE90-F67E-4B0E-AB40-C67D407A61B3}" presName="lastNode" presStyleLbl="node1" presStyleIdx="1" presStyleCnt="2" custLinFactNeighborX="826" custLinFactNeighborY="127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E1DDC3A-3A49-4C75-B806-46AE6B89CD82}" type="presOf" srcId="{DEFEA081-DBBD-4C5F-BA73-AD1DCF8B2751}" destId="{040B56EA-B473-4034-AC62-92AAD3EFCE37}" srcOrd="0" destOrd="0" presId="urn:microsoft.com/office/officeart/2005/8/layout/equation2"/>
    <dgm:cxn modelId="{FB7B8BE6-D6B1-40EA-B478-09252B9DB1A6}" type="presOf" srcId="{53823FAB-6BB6-4D43-9E83-686EAA7F21A0}" destId="{4387FF02-B5B7-4E8C-A2B8-C66518FF7960}" srcOrd="0" destOrd="0" presId="urn:microsoft.com/office/officeart/2005/8/layout/equation2"/>
    <dgm:cxn modelId="{75B587A5-C4C2-4381-B3C4-31ED00393C6C}" srcId="{53FFDE90-F67E-4B0E-AB40-C67D407A61B3}" destId="{53823FAB-6BB6-4D43-9E83-686EAA7F21A0}" srcOrd="0" destOrd="0" parTransId="{13A2B918-0F6C-4585-860A-ECA931121497}" sibTransId="{353A2CC1-AF13-4624-91A1-B3D2584EF42B}"/>
    <dgm:cxn modelId="{11999218-5A6C-43F6-8F01-57EEE9098521}" type="presOf" srcId="{353A2CC1-AF13-4624-91A1-B3D2584EF42B}" destId="{7E992905-F756-46D6-872C-7F71C9BDDA13}" srcOrd="1" destOrd="0" presId="urn:microsoft.com/office/officeart/2005/8/layout/equation2"/>
    <dgm:cxn modelId="{A7808FBD-631A-4ECC-8098-D8CFBEC2531B}" srcId="{53FFDE90-F67E-4B0E-AB40-C67D407A61B3}" destId="{DEFEA081-DBBD-4C5F-BA73-AD1DCF8B2751}" srcOrd="1" destOrd="0" parTransId="{B0C6A3C3-DCF1-4E1F-971A-A2AE26513046}" sibTransId="{820C0E85-813A-41CA-AAED-6577FF18E9AD}"/>
    <dgm:cxn modelId="{235DA368-6891-4A5E-A33C-B87F4781A211}" type="presOf" srcId="{53FFDE90-F67E-4B0E-AB40-C67D407A61B3}" destId="{2BCD843A-4D9A-4225-8AAC-629E50FFB659}" srcOrd="0" destOrd="0" presId="urn:microsoft.com/office/officeart/2005/8/layout/equation2"/>
    <dgm:cxn modelId="{C951B23C-AC4E-4145-948F-0B7F90818075}" type="presOf" srcId="{353A2CC1-AF13-4624-91A1-B3D2584EF42B}" destId="{67CA9452-E370-4CF5-A244-4F3A89126EDB}" srcOrd="0" destOrd="0" presId="urn:microsoft.com/office/officeart/2005/8/layout/equation2"/>
    <dgm:cxn modelId="{97190831-1B6A-4725-A98A-1124B1B87EDC}" type="presParOf" srcId="{2BCD843A-4D9A-4225-8AAC-629E50FFB659}" destId="{F0351A18-8CBE-405C-B2CF-6350F6BCC3A4}" srcOrd="0" destOrd="0" presId="urn:microsoft.com/office/officeart/2005/8/layout/equation2"/>
    <dgm:cxn modelId="{DBC0E992-2325-4362-AEA5-D1EB78EE0C6A}" type="presParOf" srcId="{F0351A18-8CBE-405C-B2CF-6350F6BCC3A4}" destId="{4387FF02-B5B7-4E8C-A2B8-C66518FF7960}" srcOrd="0" destOrd="0" presId="urn:microsoft.com/office/officeart/2005/8/layout/equation2"/>
    <dgm:cxn modelId="{40B1AB5E-04B1-4A5E-8ECB-A6A6660FAFCD}" type="presParOf" srcId="{2BCD843A-4D9A-4225-8AAC-629E50FFB659}" destId="{67CA9452-E370-4CF5-A244-4F3A89126EDB}" srcOrd="1" destOrd="0" presId="urn:microsoft.com/office/officeart/2005/8/layout/equation2"/>
    <dgm:cxn modelId="{665CAA6D-D474-4AB7-BC0E-1C58CD1C1437}" type="presParOf" srcId="{67CA9452-E370-4CF5-A244-4F3A89126EDB}" destId="{7E992905-F756-46D6-872C-7F71C9BDDA13}" srcOrd="0" destOrd="0" presId="urn:microsoft.com/office/officeart/2005/8/layout/equation2"/>
    <dgm:cxn modelId="{3FBD7F02-60C4-4A8D-AA9B-397F32BE25F2}" type="presParOf" srcId="{2BCD843A-4D9A-4225-8AAC-629E50FFB659}" destId="{040B56EA-B473-4034-AC62-92AAD3EFCE3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168F05-FED4-40F9-ABBA-33339DE9EEE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Y"/>
        </a:p>
      </dgm:t>
    </dgm:pt>
    <dgm:pt modelId="{95517511-F318-4257-8AB0-B501619A07F8}">
      <dgm:prSet phldrT="[نص]" custT="1"/>
      <dgm:spPr/>
      <dgm:t>
        <a:bodyPr/>
        <a:lstStyle/>
        <a:p>
          <a:pPr rtl="1"/>
          <a:r>
            <a:rPr lang="ar-SY" sz="2800" b="1" dirty="0" smtClean="0">
              <a:latin typeface="Calibri" pitchFamily="34" charset="0"/>
              <a:cs typeface="Calibri" pitchFamily="34" charset="0"/>
            </a:rPr>
            <a:t>تقييم </a:t>
          </a:r>
          <a:r>
            <a:rPr lang="ar-SY" sz="2800" b="1" dirty="0" err="1" smtClean="0">
              <a:latin typeface="Calibri" pitchFamily="34" charset="0"/>
              <a:cs typeface="Calibri" pitchFamily="34" charset="0"/>
            </a:rPr>
            <a:t>الإمراضية</a:t>
          </a:r>
          <a:endParaRPr lang="ar-SY" sz="2800" b="1" dirty="0">
            <a:latin typeface="Calibri" pitchFamily="34" charset="0"/>
            <a:cs typeface="Calibri" pitchFamily="34" charset="0"/>
          </a:endParaRPr>
        </a:p>
      </dgm:t>
    </dgm:pt>
    <dgm:pt modelId="{5FC9BDE2-44D1-43AF-B88E-9EB93E63B7F6}" type="parTrans" cxnId="{3236E67B-A75D-4018-8BF6-BBB99AEAD85B}">
      <dgm:prSet/>
      <dgm:spPr/>
      <dgm:t>
        <a:bodyPr/>
        <a:lstStyle/>
        <a:p>
          <a:pPr rtl="1"/>
          <a:endParaRPr lang="ar-SY"/>
        </a:p>
      </dgm:t>
    </dgm:pt>
    <dgm:pt modelId="{C477B0F6-0D8C-4B03-93C4-348EC83961D3}" type="sibTrans" cxnId="{3236E67B-A75D-4018-8BF6-BBB99AEAD85B}">
      <dgm:prSet/>
      <dgm:spPr/>
      <dgm:t>
        <a:bodyPr/>
        <a:lstStyle/>
        <a:p>
          <a:pPr rtl="1"/>
          <a:endParaRPr lang="ar-SY"/>
        </a:p>
      </dgm:t>
    </dgm:pt>
    <dgm:pt modelId="{A1FBF8D2-3E02-4325-B729-0484C457DDDA}">
      <dgm:prSet phldrT="[نص]" custT="1"/>
      <dgm:spPr/>
      <dgm:t>
        <a:bodyPr/>
        <a:lstStyle/>
        <a:p>
          <a:pPr rtl="1"/>
          <a:r>
            <a:rPr lang="ar-SY" sz="2800" b="1" dirty="0" smtClean="0">
              <a:latin typeface="Calibri" pitchFamily="34" charset="0"/>
              <a:cs typeface="Calibri" pitchFamily="34" charset="0"/>
            </a:rPr>
            <a:t>تقييم الحالة الصحية</a:t>
          </a:r>
          <a:endParaRPr lang="ar-SY" sz="2800" b="1" dirty="0">
            <a:latin typeface="Calibri" pitchFamily="34" charset="0"/>
            <a:cs typeface="Calibri" pitchFamily="34" charset="0"/>
          </a:endParaRPr>
        </a:p>
      </dgm:t>
    </dgm:pt>
    <dgm:pt modelId="{7CCBCBDA-E208-42D1-AD5D-8AC8D438FD4B}" type="parTrans" cxnId="{0EF6B32D-F3E8-4A42-87BF-7EDAC9D614EA}">
      <dgm:prSet/>
      <dgm:spPr/>
      <dgm:t>
        <a:bodyPr/>
        <a:lstStyle/>
        <a:p>
          <a:pPr rtl="1"/>
          <a:endParaRPr lang="ar-SY"/>
        </a:p>
      </dgm:t>
    </dgm:pt>
    <dgm:pt modelId="{25E363C2-22F2-4434-872A-FE8622A67B62}" type="sibTrans" cxnId="{0EF6B32D-F3E8-4A42-87BF-7EDAC9D614EA}">
      <dgm:prSet/>
      <dgm:spPr/>
      <dgm:t>
        <a:bodyPr/>
        <a:lstStyle/>
        <a:p>
          <a:pPr rtl="1"/>
          <a:endParaRPr lang="ar-SY"/>
        </a:p>
      </dgm:t>
    </dgm:pt>
    <dgm:pt modelId="{13DDAC9D-8A94-468D-8C16-553A5BF322EF}">
      <dgm:prSet phldrT="[نص]" custT="1"/>
      <dgm:spPr/>
      <dgm:t>
        <a:bodyPr/>
        <a:lstStyle/>
        <a:p>
          <a:pPr rtl="1"/>
          <a:r>
            <a:rPr lang="ar-SY" sz="2800" b="1" dirty="0" smtClean="0">
              <a:latin typeface="Calibri" pitchFamily="34" charset="0"/>
              <a:cs typeface="Calibri" pitchFamily="34" charset="0"/>
            </a:rPr>
            <a:t>البيانات الديموغرافية</a:t>
          </a:r>
          <a:endParaRPr lang="ar-SY" sz="2800" b="1" dirty="0">
            <a:latin typeface="Calibri" pitchFamily="34" charset="0"/>
            <a:cs typeface="Calibri" pitchFamily="34" charset="0"/>
          </a:endParaRPr>
        </a:p>
      </dgm:t>
    </dgm:pt>
    <dgm:pt modelId="{8B89E27B-A6A8-429D-9F5C-D74CD39A35BD}" type="parTrans" cxnId="{E17AB0F2-704E-406E-B92F-71DDFF2C78F0}">
      <dgm:prSet/>
      <dgm:spPr/>
      <dgm:t>
        <a:bodyPr/>
        <a:lstStyle/>
        <a:p>
          <a:pPr rtl="1"/>
          <a:endParaRPr lang="ar-SY"/>
        </a:p>
      </dgm:t>
    </dgm:pt>
    <dgm:pt modelId="{CD8E75AC-AE1E-4B9F-8D20-99635BD0B96C}" type="sibTrans" cxnId="{E17AB0F2-704E-406E-B92F-71DDFF2C78F0}">
      <dgm:prSet/>
      <dgm:spPr/>
      <dgm:t>
        <a:bodyPr/>
        <a:lstStyle/>
        <a:p>
          <a:pPr rtl="1"/>
          <a:endParaRPr lang="ar-SY"/>
        </a:p>
      </dgm:t>
    </dgm:pt>
    <dgm:pt modelId="{67C65571-617B-459C-A555-B740DDC2A96D}" type="pres">
      <dgm:prSet presAssocID="{1A168F05-FED4-40F9-ABBA-33339DE9EEE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SY"/>
        </a:p>
      </dgm:t>
    </dgm:pt>
    <dgm:pt modelId="{E368A6CD-4A45-4285-BCF1-D995D2C63E1F}" type="pres">
      <dgm:prSet presAssocID="{95517511-F318-4257-8AB0-B501619A07F8}" presName="composite" presStyleCnt="0"/>
      <dgm:spPr/>
    </dgm:pt>
    <dgm:pt modelId="{22891FD3-786E-430A-910B-9CCDA1F3FC4F}" type="pres">
      <dgm:prSet presAssocID="{95517511-F318-4257-8AB0-B501619A07F8}" presName="LShape" presStyleLbl="alignNode1" presStyleIdx="0" presStyleCnt="5"/>
      <dgm:spPr/>
    </dgm:pt>
    <dgm:pt modelId="{AC0B4F55-9466-4262-8CA4-07A8A0843A76}" type="pres">
      <dgm:prSet presAssocID="{95517511-F318-4257-8AB0-B501619A07F8}" presName="ParentText" presStyleLbl="revTx" presStyleIdx="0" presStyleCnt="3" custLinFactNeighborX="730" custLinFactNeighborY="5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FA661036-D3B9-42BE-8F62-47EC98B65685}" type="pres">
      <dgm:prSet presAssocID="{95517511-F318-4257-8AB0-B501619A07F8}" presName="Triangle" presStyleLbl="alignNode1" presStyleIdx="1" presStyleCnt="5"/>
      <dgm:spPr/>
    </dgm:pt>
    <dgm:pt modelId="{6529E3A9-F43A-47B2-AB52-0BB6A4699493}" type="pres">
      <dgm:prSet presAssocID="{C477B0F6-0D8C-4B03-93C4-348EC83961D3}" presName="sibTrans" presStyleCnt="0"/>
      <dgm:spPr/>
    </dgm:pt>
    <dgm:pt modelId="{434BDFDC-4B04-40ED-8CF2-1929A9311531}" type="pres">
      <dgm:prSet presAssocID="{C477B0F6-0D8C-4B03-93C4-348EC83961D3}" presName="space" presStyleCnt="0"/>
      <dgm:spPr/>
    </dgm:pt>
    <dgm:pt modelId="{47764BEB-3397-4A9D-8DA8-A19955C9AD78}" type="pres">
      <dgm:prSet presAssocID="{A1FBF8D2-3E02-4325-B729-0484C457DDDA}" presName="composite" presStyleCnt="0"/>
      <dgm:spPr/>
    </dgm:pt>
    <dgm:pt modelId="{AE0FD041-CFEC-4CD7-B540-BBA0F78DB37E}" type="pres">
      <dgm:prSet presAssocID="{A1FBF8D2-3E02-4325-B729-0484C457DDDA}" presName="LShape" presStyleLbl="alignNode1" presStyleIdx="2" presStyleCnt="5"/>
      <dgm:spPr/>
    </dgm:pt>
    <dgm:pt modelId="{0211D017-A2BA-4697-AC3F-F45458FEC2E1}" type="pres">
      <dgm:prSet presAssocID="{A1FBF8D2-3E02-4325-B729-0484C457DDDA}" presName="ParentText" presStyleLbl="revTx" presStyleIdx="1" presStyleCnt="3" custLinFactNeighborX="165" custLinFactNeighborY="23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6E7F431D-23D7-4C23-BB87-A4DFB5D20445}" type="pres">
      <dgm:prSet presAssocID="{A1FBF8D2-3E02-4325-B729-0484C457DDDA}" presName="Triangle" presStyleLbl="alignNode1" presStyleIdx="3" presStyleCnt="5"/>
      <dgm:spPr/>
    </dgm:pt>
    <dgm:pt modelId="{FD8728CB-A1AC-4A6B-9194-66422DF176B8}" type="pres">
      <dgm:prSet presAssocID="{25E363C2-22F2-4434-872A-FE8622A67B62}" presName="sibTrans" presStyleCnt="0"/>
      <dgm:spPr/>
    </dgm:pt>
    <dgm:pt modelId="{CF77A83A-B318-4577-A333-F220226A8EB4}" type="pres">
      <dgm:prSet presAssocID="{25E363C2-22F2-4434-872A-FE8622A67B62}" presName="space" presStyleCnt="0"/>
      <dgm:spPr/>
    </dgm:pt>
    <dgm:pt modelId="{4F559C46-2FA7-495A-B21F-3244E6E8CE1B}" type="pres">
      <dgm:prSet presAssocID="{13DDAC9D-8A94-468D-8C16-553A5BF322EF}" presName="composite" presStyleCnt="0"/>
      <dgm:spPr/>
    </dgm:pt>
    <dgm:pt modelId="{96E722BB-3FD5-4841-AD89-A8BFB34B39C1}" type="pres">
      <dgm:prSet presAssocID="{13DDAC9D-8A94-468D-8C16-553A5BF322EF}" presName="LShape" presStyleLbl="alignNode1" presStyleIdx="4" presStyleCnt="5" custLinFactNeighborX="-4004" custLinFactNeighborY="6117"/>
      <dgm:spPr/>
    </dgm:pt>
    <dgm:pt modelId="{41EACC50-46A0-4944-9A7A-021A755A4075}" type="pres">
      <dgm:prSet presAssocID="{13DDAC9D-8A94-468D-8C16-553A5BF322EF}" presName="ParentText" presStyleLbl="revTx" presStyleIdx="2" presStyleCnt="3" custScaleX="136300" custLinFactNeighborX="-1877" custLinFactNeighborY="55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3236E67B-A75D-4018-8BF6-BBB99AEAD85B}" srcId="{1A168F05-FED4-40F9-ABBA-33339DE9EEEA}" destId="{95517511-F318-4257-8AB0-B501619A07F8}" srcOrd="0" destOrd="0" parTransId="{5FC9BDE2-44D1-43AF-B88E-9EB93E63B7F6}" sibTransId="{C477B0F6-0D8C-4B03-93C4-348EC83961D3}"/>
    <dgm:cxn modelId="{2A0D20B1-51FD-48F3-857F-2BB08B80A2A9}" type="presOf" srcId="{1A168F05-FED4-40F9-ABBA-33339DE9EEEA}" destId="{67C65571-617B-459C-A555-B740DDC2A96D}" srcOrd="0" destOrd="0" presId="urn:microsoft.com/office/officeart/2009/3/layout/StepUpProcess"/>
    <dgm:cxn modelId="{E126667C-3520-4120-995B-F119CE667A24}" type="presOf" srcId="{95517511-F318-4257-8AB0-B501619A07F8}" destId="{AC0B4F55-9466-4262-8CA4-07A8A0843A76}" srcOrd="0" destOrd="0" presId="urn:microsoft.com/office/officeart/2009/3/layout/StepUpProcess"/>
    <dgm:cxn modelId="{E17AB0F2-704E-406E-B92F-71DDFF2C78F0}" srcId="{1A168F05-FED4-40F9-ABBA-33339DE9EEEA}" destId="{13DDAC9D-8A94-468D-8C16-553A5BF322EF}" srcOrd="2" destOrd="0" parTransId="{8B89E27B-A6A8-429D-9F5C-D74CD39A35BD}" sibTransId="{CD8E75AC-AE1E-4B9F-8D20-99635BD0B96C}"/>
    <dgm:cxn modelId="{0D4BD0D7-5E5E-4A37-B771-C9FC73522E25}" type="presOf" srcId="{13DDAC9D-8A94-468D-8C16-553A5BF322EF}" destId="{41EACC50-46A0-4944-9A7A-021A755A4075}" srcOrd="0" destOrd="0" presId="urn:microsoft.com/office/officeart/2009/3/layout/StepUpProcess"/>
    <dgm:cxn modelId="{251382F1-AB8D-4CF2-B78A-C931FE20617E}" type="presOf" srcId="{A1FBF8D2-3E02-4325-B729-0484C457DDDA}" destId="{0211D017-A2BA-4697-AC3F-F45458FEC2E1}" srcOrd="0" destOrd="0" presId="urn:microsoft.com/office/officeart/2009/3/layout/StepUpProcess"/>
    <dgm:cxn modelId="{0EF6B32D-F3E8-4A42-87BF-7EDAC9D614EA}" srcId="{1A168F05-FED4-40F9-ABBA-33339DE9EEEA}" destId="{A1FBF8D2-3E02-4325-B729-0484C457DDDA}" srcOrd="1" destOrd="0" parTransId="{7CCBCBDA-E208-42D1-AD5D-8AC8D438FD4B}" sibTransId="{25E363C2-22F2-4434-872A-FE8622A67B62}"/>
    <dgm:cxn modelId="{B79F8B74-67B2-4327-86CE-B2362B1F3EFF}" type="presParOf" srcId="{67C65571-617B-459C-A555-B740DDC2A96D}" destId="{E368A6CD-4A45-4285-BCF1-D995D2C63E1F}" srcOrd="0" destOrd="0" presId="urn:microsoft.com/office/officeart/2009/3/layout/StepUpProcess"/>
    <dgm:cxn modelId="{A2AE11C8-DFCC-4DA8-A7DD-24650E39B048}" type="presParOf" srcId="{E368A6CD-4A45-4285-BCF1-D995D2C63E1F}" destId="{22891FD3-786E-430A-910B-9CCDA1F3FC4F}" srcOrd="0" destOrd="0" presId="urn:microsoft.com/office/officeart/2009/3/layout/StepUpProcess"/>
    <dgm:cxn modelId="{D02FC6C7-155F-4E4B-B6DE-94EBD3D839B6}" type="presParOf" srcId="{E368A6CD-4A45-4285-BCF1-D995D2C63E1F}" destId="{AC0B4F55-9466-4262-8CA4-07A8A0843A76}" srcOrd="1" destOrd="0" presId="urn:microsoft.com/office/officeart/2009/3/layout/StepUpProcess"/>
    <dgm:cxn modelId="{C3E5306C-3DDB-464A-8EF5-B310F2F0C1D6}" type="presParOf" srcId="{E368A6CD-4A45-4285-BCF1-D995D2C63E1F}" destId="{FA661036-D3B9-42BE-8F62-47EC98B65685}" srcOrd="2" destOrd="0" presId="urn:microsoft.com/office/officeart/2009/3/layout/StepUpProcess"/>
    <dgm:cxn modelId="{DFE67AB9-67A5-42CA-8AA2-E4E128B77468}" type="presParOf" srcId="{67C65571-617B-459C-A555-B740DDC2A96D}" destId="{6529E3A9-F43A-47B2-AB52-0BB6A4699493}" srcOrd="1" destOrd="0" presId="urn:microsoft.com/office/officeart/2009/3/layout/StepUpProcess"/>
    <dgm:cxn modelId="{69104788-185B-4514-854D-97030D241CF5}" type="presParOf" srcId="{6529E3A9-F43A-47B2-AB52-0BB6A4699493}" destId="{434BDFDC-4B04-40ED-8CF2-1929A9311531}" srcOrd="0" destOrd="0" presId="urn:microsoft.com/office/officeart/2009/3/layout/StepUpProcess"/>
    <dgm:cxn modelId="{2E843081-1350-42C4-BDC4-B9926F28ECCB}" type="presParOf" srcId="{67C65571-617B-459C-A555-B740DDC2A96D}" destId="{47764BEB-3397-4A9D-8DA8-A19955C9AD78}" srcOrd="2" destOrd="0" presId="urn:microsoft.com/office/officeart/2009/3/layout/StepUpProcess"/>
    <dgm:cxn modelId="{8B73154E-B814-47B9-BCA3-FC1A2E5A1789}" type="presParOf" srcId="{47764BEB-3397-4A9D-8DA8-A19955C9AD78}" destId="{AE0FD041-CFEC-4CD7-B540-BBA0F78DB37E}" srcOrd="0" destOrd="0" presId="urn:microsoft.com/office/officeart/2009/3/layout/StepUpProcess"/>
    <dgm:cxn modelId="{76DA5682-3287-4540-AAF0-1AC3E39B2CBF}" type="presParOf" srcId="{47764BEB-3397-4A9D-8DA8-A19955C9AD78}" destId="{0211D017-A2BA-4697-AC3F-F45458FEC2E1}" srcOrd="1" destOrd="0" presId="urn:microsoft.com/office/officeart/2009/3/layout/StepUpProcess"/>
    <dgm:cxn modelId="{7F16A155-1CA1-4EDF-9857-2D015F001E3D}" type="presParOf" srcId="{47764BEB-3397-4A9D-8DA8-A19955C9AD78}" destId="{6E7F431D-23D7-4C23-BB87-A4DFB5D20445}" srcOrd="2" destOrd="0" presId="urn:microsoft.com/office/officeart/2009/3/layout/StepUpProcess"/>
    <dgm:cxn modelId="{82AE8D98-CB2E-49ED-9FD4-4FCEF8C5EF84}" type="presParOf" srcId="{67C65571-617B-459C-A555-B740DDC2A96D}" destId="{FD8728CB-A1AC-4A6B-9194-66422DF176B8}" srcOrd="3" destOrd="0" presId="urn:microsoft.com/office/officeart/2009/3/layout/StepUpProcess"/>
    <dgm:cxn modelId="{7B259449-C133-49FF-B97C-012DEB6A9FBC}" type="presParOf" srcId="{FD8728CB-A1AC-4A6B-9194-66422DF176B8}" destId="{CF77A83A-B318-4577-A333-F220226A8EB4}" srcOrd="0" destOrd="0" presId="urn:microsoft.com/office/officeart/2009/3/layout/StepUpProcess"/>
    <dgm:cxn modelId="{CE0972BA-F97A-447B-8807-6AF82E689707}" type="presParOf" srcId="{67C65571-617B-459C-A555-B740DDC2A96D}" destId="{4F559C46-2FA7-495A-B21F-3244E6E8CE1B}" srcOrd="4" destOrd="0" presId="urn:microsoft.com/office/officeart/2009/3/layout/StepUpProcess"/>
    <dgm:cxn modelId="{74D3B867-7FD5-4C15-A3AA-AE8F3D1EEB67}" type="presParOf" srcId="{4F559C46-2FA7-495A-B21F-3244E6E8CE1B}" destId="{96E722BB-3FD5-4841-AD89-A8BFB34B39C1}" srcOrd="0" destOrd="0" presId="urn:microsoft.com/office/officeart/2009/3/layout/StepUpProcess"/>
    <dgm:cxn modelId="{A74CEF48-3C1F-451E-819C-233F269F6D3E}" type="presParOf" srcId="{4F559C46-2FA7-495A-B21F-3244E6E8CE1B}" destId="{41EACC50-46A0-4944-9A7A-021A755A407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BA71CC-360B-402E-817B-118D857E48C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Y"/>
        </a:p>
      </dgm:t>
    </dgm:pt>
    <dgm:pt modelId="{4C911E63-D3A4-460E-8130-4C5C0C3E8046}">
      <dgm:prSet phldrT="[نص]" custT="1"/>
      <dgm:spPr>
        <a:solidFill>
          <a:schemeClr val="accent5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ctr" rtl="1"/>
          <a:r>
            <a:rPr lang="ar-SY" sz="3200" b="1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rPr>
            <a:t>إقامة دورات وبرامج تثقيفية لتوعية السيدات حول المخاطر المرتبطة بالحمل في سن صغيرة على الحالة الصحية للأم, وخاصة فقر الدم والإرضاع </a:t>
          </a:r>
          <a:r>
            <a:rPr lang="ar-SY" sz="3200" b="1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rPr>
            <a:t>الطبيعي ومشاكله</a:t>
          </a:r>
          <a:endParaRPr lang="ar-SY" sz="3200" b="1" dirty="0">
            <a:solidFill>
              <a:schemeClr val="tx1"/>
            </a:solidFill>
            <a:latin typeface="Arabic Typesetting" pitchFamily="66" charset="-78"/>
            <a:cs typeface="Arabic Typesetting" pitchFamily="66" charset="-78"/>
          </a:endParaRPr>
        </a:p>
      </dgm:t>
    </dgm:pt>
    <dgm:pt modelId="{37A29424-D0AD-46AA-AFA7-7D16D7C9990B}" type="parTrans" cxnId="{5B82F502-F2E8-4CDA-8A99-4ADFDA717876}">
      <dgm:prSet/>
      <dgm:spPr/>
      <dgm:t>
        <a:bodyPr/>
        <a:lstStyle/>
        <a:p>
          <a:pPr rtl="1"/>
          <a:endParaRPr lang="ar-SY"/>
        </a:p>
      </dgm:t>
    </dgm:pt>
    <dgm:pt modelId="{D6717625-F8CC-44D1-9FFA-801061FAF386}" type="sibTrans" cxnId="{5B82F502-F2E8-4CDA-8A99-4ADFDA717876}">
      <dgm:prSet/>
      <dgm:spPr/>
      <dgm:t>
        <a:bodyPr/>
        <a:lstStyle/>
        <a:p>
          <a:pPr rtl="1"/>
          <a:endParaRPr lang="ar-SY"/>
        </a:p>
      </dgm:t>
    </dgm:pt>
    <dgm:pt modelId="{89B00969-3B57-43CB-B528-2213444C880D}">
      <dgm:prSet phldrT="[نص]" custT="1"/>
      <dgm:spPr/>
      <dgm:t>
        <a:bodyPr/>
        <a:lstStyle/>
        <a:p>
          <a:pPr algn="ctr" rtl="1"/>
          <a:r>
            <a:rPr lang="ar-SY" sz="3200" b="1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rPr>
            <a:t>إجراء دراسة عن تأثير الحمل والولادة لدى الأمهات الصغيرات على الحالة الصحية حسب مراحل المراهقة بالمقارنة مع الأمهات الكبيرات</a:t>
          </a:r>
          <a:endParaRPr lang="ar-SY" sz="3200" b="1" dirty="0">
            <a:solidFill>
              <a:schemeClr val="tx1"/>
            </a:solidFill>
            <a:latin typeface="Arabic Typesetting" pitchFamily="66" charset="-78"/>
            <a:cs typeface="Arabic Typesetting" pitchFamily="66" charset="-78"/>
          </a:endParaRPr>
        </a:p>
      </dgm:t>
    </dgm:pt>
    <dgm:pt modelId="{E596C354-EAE1-4BDE-9500-734B236B77DC}" type="parTrans" cxnId="{4A12A7C3-8BFC-489C-A280-B2D9E94DCE84}">
      <dgm:prSet/>
      <dgm:spPr/>
      <dgm:t>
        <a:bodyPr/>
        <a:lstStyle/>
        <a:p>
          <a:pPr rtl="1"/>
          <a:endParaRPr lang="ar-SY"/>
        </a:p>
      </dgm:t>
    </dgm:pt>
    <dgm:pt modelId="{7C03E529-15F3-4420-9AAB-5757A67D99D9}" type="sibTrans" cxnId="{4A12A7C3-8BFC-489C-A280-B2D9E94DCE84}">
      <dgm:prSet/>
      <dgm:spPr/>
      <dgm:t>
        <a:bodyPr/>
        <a:lstStyle/>
        <a:p>
          <a:pPr rtl="1"/>
          <a:endParaRPr lang="ar-SY"/>
        </a:p>
      </dgm:t>
    </dgm:pt>
    <dgm:pt modelId="{8DDF36E0-D6AE-4138-8DB8-5110B722C4F9}">
      <dgm:prSet custT="1"/>
      <dgm:spPr/>
      <dgm:t>
        <a:bodyPr/>
        <a:lstStyle/>
        <a:p>
          <a:pPr algn="ctr" rtl="1"/>
          <a:r>
            <a:rPr lang="ar-SY" sz="3200" b="1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rPr>
            <a:t>  تثقيف السيدات حول أهمية البدء المبكّر بتلقيّ الرعاية ومتابعة </a:t>
          </a:r>
          <a:r>
            <a:rPr lang="ar-SY" sz="3200" b="1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rPr>
            <a:t>الزيارات السابقة </a:t>
          </a:r>
          <a:r>
            <a:rPr lang="ar-SY" sz="3200" b="1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rPr>
            <a:t>للولادة</a:t>
          </a:r>
          <a:endParaRPr lang="ar-SY" sz="3200" b="1" dirty="0">
            <a:solidFill>
              <a:schemeClr val="tx1"/>
            </a:solidFill>
            <a:latin typeface="Arabic Typesetting" pitchFamily="66" charset="-78"/>
            <a:cs typeface="Arabic Typesetting" pitchFamily="66" charset="-78"/>
          </a:endParaRPr>
        </a:p>
      </dgm:t>
    </dgm:pt>
    <dgm:pt modelId="{4D567F58-F74F-4ED2-951F-A171EB2A64A6}" type="parTrans" cxnId="{99517529-91BF-4DE9-9735-88EEC7192A90}">
      <dgm:prSet/>
      <dgm:spPr/>
      <dgm:t>
        <a:bodyPr/>
        <a:lstStyle/>
        <a:p>
          <a:pPr rtl="1"/>
          <a:endParaRPr lang="ar-SY"/>
        </a:p>
      </dgm:t>
    </dgm:pt>
    <dgm:pt modelId="{B2D1D8B7-E625-4D0E-AF0A-CA3ACAE4C7B6}" type="sibTrans" cxnId="{99517529-91BF-4DE9-9735-88EEC7192A90}">
      <dgm:prSet/>
      <dgm:spPr/>
      <dgm:t>
        <a:bodyPr/>
        <a:lstStyle/>
        <a:p>
          <a:pPr rtl="1"/>
          <a:endParaRPr lang="ar-SY"/>
        </a:p>
      </dgm:t>
    </dgm:pt>
    <dgm:pt modelId="{BE61B3F1-C3B7-4E5F-8B44-6ADF0788FDAB}">
      <dgm:prSet custT="1"/>
      <dgm:spPr/>
      <dgm:t>
        <a:bodyPr/>
        <a:lstStyle/>
        <a:p>
          <a:pPr algn="ctr" rtl="1"/>
          <a:r>
            <a:rPr lang="ar-SY" sz="3200" b="1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rPr>
            <a:t>إجراء دراسة مشابهة أوسع وأشمل على مستوى القطر عن تأثير الحمل والولادة في سن صغيرة على الحالة </a:t>
          </a:r>
          <a:r>
            <a:rPr lang="ar-SY" sz="3200" b="1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rPr>
            <a:t>الصحية للأم</a:t>
          </a:r>
          <a:endParaRPr lang="ar-SY" sz="3200" dirty="0">
            <a:solidFill>
              <a:schemeClr val="tx1"/>
            </a:solidFill>
            <a:latin typeface="Arabic Typesetting" pitchFamily="66" charset="-78"/>
            <a:cs typeface="Arabic Typesetting" pitchFamily="66" charset="-78"/>
          </a:endParaRPr>
        </a:p>
      </dgm:t>
    </dgm:pt>
    <dgm:pt modelId="{EFCC712B-918A-4F7A-AD89-CC925D320883}" type="parTrans" cxnId="{AB71BFF8-9BC3-47E2-828D-288F0B07C995}">
      <dgm:prSet/>
      <dgm:spPr/>
      <dgm:t>
        <a:bodyPr/>
        <a:lstStyle/>
        <a:p>
          <a:pPr rtl="1"/>
          <a:endParaRPr lang="ar-SY"/>
        </a:p>
      </dgm:t>
    </dgm:pt>
    <dgm:pt modelId="{BAE2E740-8BD3-4497-BBA1-4CACCC28D3D1}" type="sibTrans" cxnId="{AB71BFF8-9BC3-47E2-828D-288F0B07C995}">
      <dgm:prSet/>
      <dgm:spPr/>
      <dgm:t>
        <a:bodyPr/>
        <a:lstStyle/>
        <a:p>
          <a:pPr rtl="1"/>
          <a:endParaRPr lang="ar-SY"/>
        </a:p>
      </dgm:t>
    </dgm:pt>
    <dgm:pt modelId="{730EA305-6217-4130-AD61-16DA968FF78E}" type="pres">
      <dgm:prSet presAssocID="{33BA71CC-360B-402E-817B-118D857E48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SY"/>
        </a:p>
      </dgm:t>
    </dgm:pt>
    <dgm:pt modelId="{BBEFBCF9-7D6E-4C7D-9F54-36192199E346}" type="pres">
      <dgm:prSet presAssocID="{33BA71CC-360B-402E-817B-118D857E48CF}" presName="Name1" presStyleCnt="0"/>
      <dgm:spPr/>
    </dgm:pt>
    <dgm:pt modelId="{F68D6E7C-3B86-48A5-BAE7-D815F6D97FC6}" type="pres">
      <dgm:prSet presAssocID="{33BA71CC-360B-402E-817B-118D857E48CF}" presName="cycle" presStyleCnt="0"/>
      <dgm:spPr/>
    </dgm:pt>
    <dgm:pt modelId="{CF5D454A-3857-45D7-A03C-86F3020AD4BB}" type="pres">
      <dgm:prSet presAssocID="{33BA71CC-360B-402E-817B-118D857E48CF}" presName="srcNode" presStyleLbl="node1" presStyleIdx="0" presStyleCnt="4"/>
      <dgm:spPr/>
    </dgm:pt>
    <dgm:pt modelId="{AC3EA11A-5DCB-4698-9B82-D3EAAC24B430}" type="pres">
      <dgm:prSet presAssocID="{33BA71CC-360B-402E-817B-118D857E48CF}" presName="conn" presStyleLbl="parChTrans1D2" presStyleIdx="0" presStyleCnt="1"/>
      <dgm:spPr/>
      <dgm:t>
        <a:bodyPr/>
        <a:lstStyle/>
        <a:p>
          <a:pPr rtl="1"/>
          <a:endParaRPr lang="ar-SY"/>
        </a:p>
      </dgm:t>
    </dgm:pt>
    <dgm:pt modelId="{48DFCFDC-D6D5-4DC5-9965-5DB8E49EC065}" type="pres">
      <dgm:prSet presAssocID="{33BA71CC-360B-402E-817B-118D857E48CF}" presName="extraNode" presStyleLbl="node1" presStyleIdx="0" presStyleCnt="4"/>
      <dgm:spPr/>
    </dgm:pt>
    <dgm:pt modelId="{251047F7-7698-4305-AB2A-9EA6AC6F2A08}" type="pres">
      <dgm:prSet presAssocID="{33BA71CC-360B-402E-817B-118D857E48CF}" presName="dstNode" presStyleLbl="node1" presStyleIdx="0" presStyleCnt="4"/>
      <dgm:spPr/>
    </dgm:pt>
    <dgm:pt modelId="{C2525EFB-A19F-45D3-95B2-21679AEFEFE9}" type="pres">
      <dgm:prSet presAssocID="{4C911E63-D3A4-460E-8130-4C5C0C3E8046}" presName="text_1" presStyleLbl="node1" presStyleIdx="0" presStyleCnt="4" custScaleY="118862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0425FEB9-B624-40C0-9CA1-E18661CF6D32}" type="pres">
      <dgm:prSet presAssocID="{4C911E63-D3A4-460E-8130-4C5C0C3E8046}" presName="accent_1" presStyleCnt="0"/>
      <dgm:spPr/>
    </dgm:pt>
    <dgm:pt modelId="{84C42D0B-B9C3-485A-992D-A93D41B2FFF3}" type="pres">
      <dgm:prSet presAssocID="{4C911E63-D3A4-460E-8130-4C5C0C3E8046}" presName="accentRepeatNode" presStyleLbl="solidFgAcc1" presStyleIdx="0" presStyleCnt="4"/>
      <dgm:spPr/>
    </dgm:pt>
    <dgm:pt modelId="{5FBFAE9D-663D-468A-AEA2-F53600A5BB62}" type="pres">
      <dgm:prSet presAssocID="{8DDF36E0-D6AE-4138-8DB8-5110B722C4F9}" presName="text_2" presStyleLbl="node1" presStyleIdx="1" presStyleCnt="4" custScaleY="124701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4665DEAF-938F-418B-8DA5-218EB5E29F57}" type="pres">
      <dgm:prSet presAssocID="{8DDF36E0-D6AE-4138-8DB8-5110B722C4F9}" presName="accent_2" presStyleCnt="0"/>
      <dgm:spPr/>
    </dgm:pt>
    <dgm:pt modelId="{17C706C2-C334-4159-82EE-9BD739326BF5}" type="pres">
      <dgm:prSet presAssocID="{8DDF36E0-D6AE-4138-8DB8-5110B722C4F9}" presName="accentRepeatNode" presStyleLbl="solidFgAcc1" presStyleIdx="1" presStyleCnt="4"/>
      <dgm:spPr/>
    </dgm:pt>
    <dgm:pt modelId="{1FABFFC0-10C4-4F56-9D5A-0E24F3EDF560}" type="pres">
      <dgm:prSet presAssocID="{BE61B3F1-C3B7-4E5F-8B44-6ADF0788FDA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9DCC269B-882C-406E-9882-1B9B778AA1A5}" type="pres">
      <dgm:prSet presAssocID="{BE61B3F1-C3B7-4E5F-8B44-6ADF0788FDAB}" presName="accent_3" presStyleCnt="0"/>
      <dgm:spPr/>
    </dgm:pt>
    <dgm:pt modelId="{C2E94755-21A0-45BA-9425-C66C6AD46B61}" type="pres">
      <dgm:prSet presAssocID="{BE61B3F1-C3B7-4E5F-8B44-6ADF0788FDAB}" presName="accentRepeatNode" presStyleLbl="solidFgAcc1" presStyleIdx="2" presStyleCnt="4"/>
      <dgm:spPr/>
    </dgm:pt>
    <dgm:pt modelId="{35E7C6E2-8781-45D4-8838-40D3DF176AEC}" type="pres">
      <dgm:prSet presAssocID="{89B00969-3B57-43CB-B528-2213444C880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24EBC063-0C3C-4365-925C-9D9596329DC4}" type="pres">
      <dgm:prSet presAssocID="{89B00969-3B57-43CB-B528-2213444C880D}" presName="accent_4" presStyleCnt="0"/>
      <dgm:spPr/>
    </dgm:pt>
    <dgm:pt modelId="{874BF0B3-1727-40E4-9B99-168E5DBED386}" type="pres">
      <dgm:prSet presAssocID="{89B00969-3B57-43CB-B528-2213444C880D}" presName="accentRepeatNode" presStyleLbl="solidFgAcc1" presStyleIdx="3" presStyleCnt="4"/>
      <dgm:spPr/>
    </dgm:pt>
  </dgm:ptLst>
  <dgm:cxnLst>
    <dgm:cxn modelId="{9459787C-BDF6-4F86-BDD3-0462D74D4548}" type="presOf" srcId="{BE61B3F1-C3B7-4E5F-8B44-6ADF0788FDAB}" destId="{1FABFFC0-10C4-4F56-9D5A-0E24F3EDF560}" srcOrd="0" destOrd="0" presId="urn:microsoft.com/office/officeart/2008/layout/VerticalCurvedList"/>
    <dgm:cxn modelId="{DF15CC61-6A82-4D07-B32E-18779637D717}" type="presOf" srcId="{4C911E63-D3A4-460E-8130-4C5C0C3E8046}" destId="{C2525EFB-A19F-45D3-95B2-21679AEFEFE9}" srcOrd="0" destOrd="0" presId="urn:microsoft.com/office/officeart/2008/layout/VerticalCurvedList"/>
    <dgm:cxn modelId="{60EB706C-08FD-4937-A9D1-5A430E1B2177}" type="presOf" srcId="{33BA71CC-360B-402E-817B-118D857E48CF}" destId="{730EA305-6217-4130-AD61-16DA968FF78E}" srcOrd="0" destOrd="0" presId="urn:microsoft.com/office/officeart/2008/layout/VerticalCurvedList"/>
    <dgm:cxn modelId="{8BF66F69-A182-4743-91AD-0EB54B43C6E0}" type="presOf" srcId="{89B00969-3B57-43CB-B528-2213444C880D}" destId="{35E7C6E2-8781-45D4-8838-40D3DF176AEC}" srcOrd="0" destOrd="0" presId="urn:microsoft.com/office/officeart/2008/layout/VerticalCurvedList"/>
    <dgm:cxn modelId="{99517529-91BF-4DE9-9735-88EEC7192A90}" srcId="{33BA71CC-360B-402E-817B-118D857E48CF}" destId="{8DDF36E0-D6AE-4138-8DB8-5110B722C4F9}" srcOrd="1" destOrd="0" parTransId="{4D567F58-F74F-4ED2-951F-A171EB2A64A6}" sibTransId="{B2D1D8B7-E625-4D0E-AF0A-CA3ACAE4C7B6}"/>
    <dgm:cxn modelId="{AB71BFF8-9BC3-47E2-828D-288F0B07C995}" srcId="{33BA71CC-360B-402E-817B-118D857E48CF}" destId="{BE61B3F1-C3B7-4E5F-8B44-6ADF0788FDAB}" srcOrd="2" destOrd="0" parTransId="{EFCC712B-918A-4F7A-AD89-CC925D320883}" sibTransId="{BAE2E740-8BD3-4497-BBA1-4CACCC28D3D1}"/>
    <dgm:cxn modelId="{4A12A7C3-8BFC-489C-A280-B2D9E94DCE84}" srcId="{33BA71CC-360B-402E-817B-118D857E48CF}" destId="{89B00969-3B57-43CB-B528-2213444C880D}" srcOrd="3" destOrd="0" parTransId="{E596C354-EAE1-4BDE-9500-734B236B77DC}" sibTransId="{7C03E529-15F3-4420-9AAB-5757A67D99D9}"/>
    <dgm:cxn modelId="{5B82F502-F2E8-4CDA-8A99-4ADFDA717876}" srcId="{33BA71CC-360B-402E-817B-118D857E48CF}" destId="{4C911E63-D3A4-460E-8130-4C5C0C3E8046}" srcOrd="0" destOrd="0" parTransId="{37A29424-D0AD-46AA-AFA7-7D16D7C9990B}" sibTransId="{D6717625-F8CC-44D1-9FFA-801061FAF386}"/>
    <dgm:cxn modelId="{DF913131-ACD9-44A0-9CDF-AAF898107B03}" type="presOf" srcId="{D6717625-F8CC-44D1-9FFA-801061FAF386}" destId="{AC3EA11A-5DCB-4698-9B82-D3EAAC24B430}" srcOrd="0" destOrd="0" presId="urn:microsoft.com/office/officeart/2008/layout/VerticalCurvedList"/>
    <dgm:cxn modelId="{15845CFA-CCEE-499B-9A97-F0DF9CEF1BA8}" type="presOf" srcId="{8DDF36E0-D6AE-4138-8DB8-5110B722C4F9}" destId="{5FBFAE9D-663D-468A-AEA2-F53600A5BB62}" srcOrd="0" destOrd="0" presId="urn:microsoft.com/office/officeart/2008/layout/VerticalCurvedList"/>
    <dgm:cxn modelId="{5852E07D-3EE4-46AA-91F8-A73820B8AF4B}" type="presParOf" srcId="{730EA305-6217-4130-AD61-16DA968FF78E}" destId="{BBEFBCF9-7D6E-4C7D-9F54-36192199E346}" srcOrd="0" destOrd="0" presId="urn:microsoft.com/office/officeart/2008/layout/VerticalCurvedList"/>
    <dgm:cxn modelId="{3FBB14BE-51A5-4C1C-B347-E4D1A9346159}" type="presParOf" srcId="{BBEFBCF9-7D6E-4C7D-9F54-36192199E346}" destId="{F68D6E7C-3B86-48A5-BAE7-D815F6D97FC6}" srcOrd="0" destOrd="0" presId="urn:microsoft.com/office/officeart/2008/layout/VerticalCurvedList"/>
    <dgm:cxn modelId="{AC86F091-A03F-41DA-A251-BD9EE0C54E46}" type="presParOf" srcId="{F68D6E7C-3B86-48A5-BAE7-D815F6D97FC6}" destId="{CF5D454A-3857-45D7-A03C-86F3020AD4BB}" srcOrd="0" destOrd="0" presId="urn:microsoft.com/office/officeart/2008/layout/VerticalCurvedList"/>
    <dgm:cxn modelId="{8A812080-5BFF-4423-8B97-E6155FDCDED6}" type="presParOf" srcId="{F68D6E7C-3B86-48A5-BAE7-D815F6D97FC6}" destId="{AC3EA11A-5DCB-4698-9B82-D3EAAC24B430}" srcOrd="1" destOrd="0" presId="urn:microsoft.com/office/officeart/2008/layout/VerticalCurvedList"/>
    <dgm:cxn modelId="{4A2DC635-D2BF-4462-93E6-2E10EB3EAA39}" type="presParOf" srcId="{F68D6E7C-3B86-48A5-BAE7-D815F6D97FC6}" destId="{48DFCFDC-D6D5-4DC5-9965-5DB8E49EC065}" srcOrd="2" destOrd="0" presId="urn:microsoft.com/office/officeart/2008/layout/VerticalCurvedList"/>
    <dgm:cxn modelId="{D9C0C7D5-6D59-4DA9-80D3-A96C78E2B4C5}" type="presParOf" srcId="{F68D6E7C-3B86-48A5-BAE7-D815F6D97FC6}" destId="{251047F7-7698-4305-AB2A-9EA6AC6F2A08}" srcOrd="3" destOrd="0" presId="urn:microsoft.com/office/officeart/2008/layout/VerticalCurvedList"/>
    <dgm:cxn modelId="{C9CCE8AA-4AAF-41A0-A75B-2AA7116739EB}" type="presParOf" srcId="{BBEFBCF9-7D6E-4C7D-9F54-36192199E346}" destId="{C2525EFB-A19F-45D3-95B2-21679AEFEFE9}" srcOrd="1" destOrd="0" presId="urn:microsoft.com/office/officeart/2008/layout/VerticalCurvedList"/>
    <dgm:cxn modelId="{94777EDB-EEC9-43EC-A6C1-2E08F235293E}" type="presParOf" srcId="{BBEFBCF9-7D6E-4C7D-9F54-36192199E346}" destId="{0425FEB9-B624-40C0-9CA1-E18661CF6D32}" srcOrd="2" destOrd="0" presId="urn:microsoft.com/office/officeart/2008/layout/VerticalCurvedList"/>
    <dgm:cxn modelId="{D5FE5F91-1C8A-48E3-8B20-A9C2FF91CA34}" type="presParOf" srcId="{0425FEB9-B624-40C0-9CA1-E18661CF6D32}" destId="{84C42D0B-B9C3-485A-992D-A93D41B2FFF3}" srcOrd="0" destOrd="0" presId="urn:microsoft.com/office/officeart/2008/layout/VerticalCurvedList"/>
    <dgm:cxn modelId="{91F284AD-620B-47F1-8EF4-DA545F098B64}" type="presParOf" srcId="{BBEFBCF9-7D6E-4C7D-9F54-36192199E346}" destId="{5FBFAE9D-663D-468A-AEA2-F53600A5BB62}" srcOrd="3" destOrd="0" presId="urn:microsoft.com/office/officeart/2008/layout/VerticalCurvedList"/>
    <dgm:cxn modelId="{324D4FE8-D4D1-4CB5-ACD9-C461EF5EF0F3}" type="presParOf" srcId="{BBEFBCF9-7D6E-4C7D-9F54-36192199E346}" destId="{4665DEAF-938F-418B-8DA5-218EB5E29F57}" srcOrd="4" destOrd="0" presId="urn:microsoft.com/office/officeart/2008/layout/VerticalCurvedList"/>
    <dgm:cxn modelId="{05FEF289-59E1-4F16-872C-3A37C2C5D4B8}" type="presParOf" srcId="{4665DEAF-938F-418B-8DA5-218EB5E29F57}" destId="{17C706C2-C334-4159-82EE-9BD739326BF5}" srcOrd="0" destOrd="0" presId="urn:microsoft.com/office/officeart/2008/layout/VerticalCurvedList"/>
    <dgm:cxn modelId="{C18DCE3A-92DA-457E-A235-96A9D5EF347C}" type="presParOf" srcId="{BBEFBCF9-7D6E-4C7D-9F54-36192199E346}" destId="{1FABFFC0-10C4-4F56-9D5A-0E24F3EDF560}" srcOrd="5" destOrd="0" presId="urn:microsoft.com/office/officeart/2008/layout/VerticalCurvedList"/>
    <dgm:cxn modelId="{EA890D7E-F896-4715-A2E0-06E331B1339B}" type="presParOf" srcId="{BBEFBCF9-7D6E-4C7D-9F54-36192199E346}" destId="{9DCC269B-882C-406E-9882-1B9B778AA1A5}" srcOrd="6" destOrd="0" presId="urn:microsoft.com/office/officeart/2008/layout/VerticalCurvedList"/>
    <dgm:cxn modelId="{2BD831D1-A440-46D9-A5E6-AE90BF2A2DD0}" type="presParOf" srcId="{9DCC269B-882C-406E-9882-1B9B778AA1A5}" destId="{C2E94755-21A0-45BA-9425-C66C6AD46B61}" srcOrd="0" destOrd="0" presId="urn:microsoft.com/office/officeart/2008/layout/VerticalCurvedList"/>
    <dgm:cxn modelId="{1A46C628-550F-46ED-80A5-A6DFF4A7FA86}" type="presParOf" srcId="{BBEFBCF9-7D6E-4C7D-9F54-36192199E346}" destId="{35E7C6E2-8781-45D4-8838-40D3DF176AEC}" srcOrd="7" destOrd="0" presId="urn:microsoft.com/office/officeart/2008/layout/VerticalCurvedList"/>
    <dgm:cxn modelId="{CD1CED0F-D333-4145-B338-555F29ADCFA0}" type="presParOf" srcId="{BBEFBCF9-7D6E-4C7D-9F54-36192199E346}" destId="{24EBC063-0C3C-4365-925C-9D9596329DC4}" srcOrd="8" destOrd="0" presId="urn:microsoft.com/office/officeart/2008/layout/VerticalCurvedList"/>
    <dgm:cxn modelId="{21B86BC5-A185-4001-9947-47C853BFB2AB}" type="presParOf" srcId="{24EBC063-0C3C-4365-925C-9D9596329DC4}" destId="{874BF0B3-1727-40E4-9B99-168E5DBED3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0581F-384F-4DD8-83E2-82FAF84C5B9C}">
      <dsp:nvSpPr>
        <dsp:cNvPr id="0" name=""/>
        <dsp:cNvSpPr/>
      </dsp:nvSpPr>
      <dsp:spPr>
        <a:xfrm>
          <a:off x="2651075" y="1426939"/>
          <a:ext cx="3554832" cy="355483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b="1" i="0" kern="1200" dirty="0" smtClean="0">
              <a:ln w="11430"/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rPr>
            <a:t>الأسباب المؤدية لزيادة خطر حدوث مضاعفات الحمل والولادة لدى الأمهات الصغيرات</a:t>
          </a:r>
          <a:endParaRPr lang="ar-SY" sz="3600" b="1" i="0" kern="1200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abic Typesetting" pitchFamily="66" charset="-78"/>
            <a:ea typeface="+mn-ea"/>
            <a:cs typeface="Arabic Typesetting" pitchFamily="66" charset="-78"/>
          </a:endParaRPr>
        </a:p>
      </dsp:txBody>
      <dsp:txXfrm>
        <a:off x="3171668" y="1947532"/>
        <a:ext cx="2513646" cy="2513646"/>
      </dsp:txXfrm>
    </dsp:sp>
    <dsp:sp modelId="{A33A05EC-312E-499D-B27D-E8972C2F2A13}">
      <dsp:nvSpPr>
        <dsp:cNvPr id="0" name=""/>
        <dsp:cNvSpPr/>
      </dsp:nvSpPr>
      <dsp:spPr>
        <a:xfrm>
          <a:off x="3539783" y="634"/>
          <a:ext cx="1777416" cy="17774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dirty="0" smtClean="0">
              <a:ln w="11430"/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rPr>
            <a:t>عدم النضج الجسدي</a:t>
          </a:r>
          <a:endParaRPr lang="ar-SY" sz="3200" b="1" kern="1200" cap="none" spc="0" dirty="0">
            <a:ln w="11430"/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libri"/>
            <a:ea typeface="+mn-ea"/>
            <a:cs typeface="Arial"/>
          </a:endParaRPr>
        </a:p>
      </dsp:txBody>
      <dsp:txXfrm>
        <a:off x="3800080" y="260931"/>
        <a:ext cx="1256822" cy="1256822"/>
      </dsp:txXfrm>
    </dsp:sp>
    <dsp:sp modelId="{3549EB98-39B1-4AC7-9A4F-D13F64ED3B06}">
      <dsp:nvSpPr>
        <dsp:cNvPr id="0" name=""/>
        <dsp:cNvSpPr/>
      </dsp:nvSpPr>
      <dsp:spPr>
        <a:xfrm>
          <a:off x="5854797" y="2315647"/>
          <a:ext cx="1777416" cy="17774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dirty="0" smtClean="0">
              <a:ln w="11430"/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rPr>
            <a:t>عدم نضج العمر النسائي</a:t>
          </a:r>
          <a:endParaRPr lang="en-US" sz="3200" b="1" kern="1200" dirty="0"/>
        </a:p>
      </dsp:txBody>
      <dsp:txXfrm>
        <a:off x="6115094" y="2575944"/>
        <a:ext cx="1256822" cy="1256822"/>
      </dsp:txXfrm>
    </dsp:sp>
    <dsp:sp modelId="{8FA9B1C7-159A-4F84-A50A-11BD077DEA34}">
      <dsp:nvSpPr>
        <dsp:cNvPr id="0" name=""/>
        <dsp:cNvSpPr/>
      </dsp:nvSpPr>
      <dsp:spPr>
        <a:xfrm>
          <a:off x="3562554" y="4631220"/>
          <a:ext cx="1777416" cy="17774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kern="1200" dirty="0" smtClean="0">
              <a:ln w="11430"/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rPr>
            <a:t>تدني الحالة الاجتماعية والاقتصادية</a:t>
          </a:r>
          <a:endParaRPr lang="en-US" sz="3200" b="1" kern="1200" dirty="0"/>
        </a:p>
      </dsp:txBody>
      <dsp:txXfrm>
        <a:off x="3822851" y="4891517"/>
        <a:ext cx="1256822" cy="1256822"/>
      </dsp:txXfrm>
    </dsp:sp>
    <dsp:sp modelId="{08A40DA7-8EDD-425F-BDA8-9D0EA9E543BF}">
      <dsp:nvSpPr>
        <dsp:cNvPr id="0" name=""/>
        <dsp:cNvSpPr/>
      </dsp:nvSpPr>
      <dsp:spPr>
        <a:xfrm>
          <a:off x="1204149" y="2137439"/>
          <a:ext cx="1777416" cy="17774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200" b="1" i="0" kern="1200" dirty="0" smtClean="0">
              <a:ln w="11430"/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rPr>
            <a:t>السلوكيات الصحية السيئة</a:t>
          </a:r>
        </a:p>
      </dsp:txBody>
      <dsp:txXfrm>
        <a:off x="1464446" y="2397736"/>
        <a:ext cx="1256822" cy="1256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19AE44-D94B-49BE-92D8-14BE050C55A3}" type="datetimeFigureOut">
              <a:rPr lang="ar-SY" smtClean="0"/>
              <a:t>23/08/1442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E1F3E56-BB22-4955-892C-59A3F24254D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6303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F3E56-BB22-4955-892C-59A3F24254DA}" type="slidenum">
              <a:rPr lang="ar-SY" smtClean="0"/>
              <a:t>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8366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F3E56-BB22-4955-892C-59A3F24254DA}" type="slidenum">
              <a:rPr lang="ar-SY" smtClean="0">
                <a:solidFill>
                  <a:prstClr val="black"/>
                </a:solidFill>
              </a:rPr>
              <a:pPr/>
              <a:t>12</a:t>
            </a:fld>
            <a:endParaRPr lang="ar-S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6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F3E56-BB22-4955-892C-59A3F24254DA}" type="slidenum">
              <a:rPr lang="ar-SY" smtClean="0"/>
              <a:t>20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56798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F3E56-BB22-4955-892C-59A3F24254DA}" type="slidenum">
              <a:rPr lang="ar-SY" smtClean="0"/>
              <a:t>31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68597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F3E56-BB22-4955-892C-59A3F24254DA}" type="slidenum">
              <a:rPr lang="ar-SY" smtClean="0"/>
              <a:t>32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6859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F752-0A50-4CAC-8355-94015612BA44}" type="datetimeFigureOut">
              <a:rPr lang="ar-SA" smtClean="0"/>
              <a:t>23/08/1442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AA59-7CDA-44B7-91DA-E0A10A46C5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416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F752-0A50-4CAC-8355-94015612BA44}" type="datetimeFigureOut">
              <a:rPr lang="ar-SA" smtClean="0"/>
              <a:t>23/08/1442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AA59-7CDA-44B7-91DA-E0A10A46C5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792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F752-0A50-4CAC-8355-94015612BA44}" type="datetimeFigureOut">
              <a:rPr lang="ar-SA" smtClean="0"/>
              <a:t>23/08/1442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AA59-7CDA-44B7-91DA-E0A10A46C5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09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AE28-1D91-4421-8A8B-6E4AD5547B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0A95-FCF2-4C6A-AF75-25D1C4E552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AE28-1D91-4421-8A8B-6E4AD5547B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0A95-FCF2-4C6A-AF75-25D1C4E552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6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AE28-1D91-4421-8A8B-6E4AD5547B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0A95-FCF2-4C6A-AF75-25D1C4E552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0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AE28-1D91-4421-8A8B-6E4AD5547B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0A95-FCF2-4C6A-AF75-25D1C4E552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AE28-1D91-4421-8A8B-6E4AD5547B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0A95-FCF2-4C6A-AF75-25D1C4E552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AE28-1D91-4421-8A8B-6E4AD5547B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0A95-FCF2-4C6A-AF75-25D1C4E552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AE28-1D91-4421-8A8B-6E4AD5547B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0A95-FCF2-4C6A-AF75-25D1C4E552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2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AE28-1D91-4421-8A8B-6E4AD5547B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0A95-FCF2-4C6A-AF75-25D1C4E552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9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F752-0A50-4CAC-8355-94015612BA44}" type="datetimeFigureOut">
              <a:rPr lang="ar-SA" smtClean="0"/>
              <a:t>23/08/1442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AA59-7CDA-44B7-91DA-E0A10A46C5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0551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AE28-1D91-4421-8A8B-6E4AD5547B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0A95-FCF2-4C6A-AF75-25D1C4E552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4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AE28-1D91-4421-8A8B-6E4AD5547B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0A95-FCF2-4C6A-AF75-25D1C4E552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AE28-1D91-4421-8A8B-6E4AD5547B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0A95-FCF2-4C6A-AF75-25D1C4E552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8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C855-A80D-49C7-8BEC-970555D76B3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23/08/1442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851-1F8A-4DE4-8B66-72FF81CB4D50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47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C855-A80D-49C7-8BEC-970555D76B3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23/08/1442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851-1F8A-4DE4-8B66-72FF81CB4D50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08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C855-A80D-49C7-8BEC-970555D76B3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23/08/1442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851-1F8A-4DE4-8B66-72FF81CB4D50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0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C855-A80D-49C7-8BEC-970555D76B3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23/08/1442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851-1F8A-4DE4-8B66-72FF81CB4D50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22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C855-A80D-49C7-8BEC-970555D76B3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23/08/1442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851-1F8A-4DE4-8B66-72FF81CB4D50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11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C855-A80D-49C7-8BEC-970555D76B3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23/08/1442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851-1F8A-4DE4-8B66-72FF81CB4D50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35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C855-A80D-49C7-8BEC-970555D76B3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23/08/1442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851-1F8A-4DE4-8B66-72FF81CB4D50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3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F752-0A50-4CAC-8355-94015612BA44}" type="datetimeFigureOut">
              <a:rPr lang="ar-SA" smtClean="0"/>
              <a:t>23/08/1442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AA59-7CDA-44B7-91DA-E0A10A46C5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3561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1" y="27307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C855-A80D-49C7-8BEC-970555D76B3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23/08/1442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851-1F8A-4DE4-8B66-72FF81CB4D50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3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C855-A80D-49C7-8BEC-970555D76B3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23/08/1442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851-1F8A-4DE4-8B66-72FF81CB4D50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35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C855-A80D-49C7-8BEC-970555D76B3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23/08/1442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851-1F8A-4DE4-8B66-72FF81CB4D50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64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61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61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C855-A80D-49C7-8BEC-970555D76B3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23/08/1442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2851-1F8A-4DE4-8B66-72FF81CB4D50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8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F752-0A50-4CAC-8355-94015612BA44}" type="datetimeFigureOut">
              <a:rPr lang="ar-SA" smtClean="0"/>
              <a:t>23/08/1442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AA59-7CDA-44B7-91DA-E0A10A46C5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05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F752-0A50-4CAC-8355-94015612BA44}" type="datetimeFigureOut">
              <a:rPr lang="ar-SA" smtClean="0"/>
              <a:t>23/08/1442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AA59-7CDA-44B7-91DA-E0A10A46C5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687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F752-0A50-4CAC-8355-94015612BA44}" type="datetimeFigureOut">
              <a:rPr lang="ar-SA" smtClean="0"/>
              <a:t>23/08/1442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AA59-7CDA-44B7-91DA-E0A10A46C5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598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F752-0A50-4CAC-8355-94015612BA44}" type="datetimeFigureOut">
              <a:rPr lang="ar-SA" smtClean="0"/>
              <a:t>23/08/1442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AA59-7CDA-44B7-91DA-E0A10A46C5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586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F752-0A50-4CAC-8355-94015612BA44}" type="datetimeFigureOut">
              <a:rPr lang="ar-SA" smtClean="0"/>
              <a:t>23/08/1442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AA59-7CDA-44B7-91DA-E0A10A46C5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08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F752-0A50-4CAC-8355-94015612BA44}" type="datetimeFigureOut">
              <a:rPr lang="ar-SA" smtClean="0"/>
              <a:t>23/08/1442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AA59-7CDA-44B7-91DA-E0A10A46C5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300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2F752-0A50-4CAC-8355-94015612BA44}" type="datetimeFigureOut">
              <a:rPr lang="ar-SA" smtClean="0"/>
              <a:t>23/08/1442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AA59-7CDA-44B7-91DA-E0A10A46C5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5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141AE28-1D91-4421-8A8B-6E4AD5547B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AA20A95-FCF2-4C6A-AF75-25D1C4E552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2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C855-A80D-49C7-8BEC-970555D76B3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23/08/1442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7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A2851-1F8A-4DE4-8B66-72FF81CB4D50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4698"/>
            <a:ext cx="8856984" cy="1750126"/>
          </a:xfrm>
        </p:spPr>
        <p:txBody>
          <a:bodyPr>
            <a:noAutofit/>
          </a:bodyPr>
          <a:lstStyle/>
          <a:p>
            <a:r>
              <a:rPr lang="ar-SY" sz="2000" b="1" dirty="0" smtClean="0">
                <a:solidFill>
                  <a:schemeClr val="tx2">
                    <a:lumMod val="75000"/>
                  </a:schemeClr>
                </a:solidFill>
              </a:rPr>
              <a:t>الجمهورية العربية السورية</a:t>
            </a:r>
            <a:br>
              <a:rPr lang="ar-SY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Y" sz="2000" b="1" dirty="0" smtClean="0">
                <a:solidFill>
                  <a:schemeClr val="tx2">
                    <a:lumMod val="75000"/>
                  </a:schemeClr>
                </a:solidFill>
              </a:rPr>
              <a:t>وزارة التعليم العالي</a:t>
            </a:r>
            <a:br>
              <a:rPr lang="ar-SY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Y" sz="2000" b="1" dirty="0" smtClean="0">
                <a:solidFill>
                  <a:schemeClr val="tx2">
                    <a:lumMod val="75000"/>
                  </a:schemeClr>
                </a:solidFill>
              </a:rPr>
              <a:t>جامعة تشرين</a:t>
            </a:r>
            <a:br>
              <a:rPr lang="ar-SY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Y" sz="2000" b="1" dirty="0" smtClean="0">
                <a:solidFill>
                  <a:schemeClr val="tx2">
                    <a:lumMod val="75000"/>
                  </a:schemeClr>
                </a:solidFill>
              </a:rPr>
              <a:t>كلية التمريض</a:t>
            </a:r>
            <a:br>
              <a:rPr lang="ar-SY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ar-SY" sz="2000" b="1" dirty="0">
                <a:solidFill>
                  <a:schemeClr val="tx2">
                    <a:lumMod val="75000"/>
                  </a:schemeClr>
                </a:solidFill>
              </a:rPr>
              <a:t>قسم تمريض الأمومة وصحة المرأة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07504" y="4293096"/>
            <a:ext cx="8856984" cy="587152"/>
          </a:xfrm>
        </p:spPr>
        <p:txBody>
          <a:bodyPr>
            <a:noAutofit/>
          </a:bodyPr>
          <a:lstStyle/>
          <a:p>
            <a:pPr algn="ctr"/>
            <a:r>
              <a:rPr lang="ar-SY" sz="2000" dirty="0" smtClean="0">
                <a:solidFill>
                  <a:srgbClr val="00B050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ar-SY" sz="28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DecoType Naskh Variants" pitchFamily="2" charset="-78"/>
              </a:rPr>
              <a:t>رسالة مقدمة لنيل درجة الماجستير في التمريض</a:t>
            </a:r>
            <a:endParaRPr lang="en-US" sz="28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DecoType Naskh Variants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455" y="2192041"/>
            <a:ext cx="8856984" cy="2520280"/>
          </a:xfrm>
        </p:spPr>
        <p:txBody>
          <a:bodyPr>
            <a:normAutofit/>
          </a:bodyPr>
          <a:lstStyle/>
          <a:p>
            <a:pPr algn="ctr"/>
            <a:r>
              <a:rPr lang="ar-SY" sz="3200" dirty="0" smtClean="0">
                <a:solidFill>
                  <a:srgbClr val="FF0000"/>
                </a:solidFill>
                <a:latin typeface="Century" pitchFamily="18" charset="0"/>
                <a:cs typeface="DecoType Naskh" pitchFamily="2" charset="-78"/>
              </a:rPr>
              <a:t>     تـأثـيـر </a:t>
            </a:r>
            <a:r>
              <a:rPr lang="ar-SY" sz="3200" dirty="0">
                <a:solidFill>
                  <a:srgbClr val="FF0000"/>
                </a:solidFill>
                <a:latin typeface="Century" pitchFamily="18" charset="0"/>
                <a:cs typeface="DecoType Naskh" pitchFamily="2" charset="-78"/>
              </a:rPr>
              <a:t>الحـمـل و الولادة عند الأمهات الصغيرات مقابل الأمهات الكبيرات على الحالة الصحية </a:t>
            </a:r>
            <a:endParaRPr lang="en-US" sz="3200" dirty="0" smtClean="0">
              <a:solidFill>
                <a:srgbClr val="FF0000"/>
              </a:solidFill>
              <a:latin typeface="Century" pitchFamily="18" charset="0"/>
              <a:cs typeface="DecoType Naskh" pitchFamily="2" charset="-78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+mj-cs"/>
              </a:rPr>
              <a:t>Effect of Pregnancy and Childbirth among Young Mothers versus Adult ones on the Health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+mj-cs"/>
              </a:rPr>
              <a:t>Status</a:t>
            </a:r>
            <a:endParaRPr lang="ar-SY" dirty="0" smtClean="0">
              <a:solidFill>
                <a:schemeClr val="tx2">
                  <a:lumMod val="50000"/>
                </a:schemeClr>
              </a:solidFill>
              <a:cs typeface="+mj-cs"/>
            </a:endParaRPr>
          </a:p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57" y="5157192"/>
            <a:ext cx="8856984" cy="1080120"/>
          </a:xfrm>
        </p:spPr>
        <p:txBody>
          <a:bodyPr>
            <a:normAutofit/>
          </a:bodyPr>
          <a:lstStyle/>
          <a:p>
            <a:pPr marL="0" indent="0" rtl="1">
              <a:buNone/>
            </a:pPr>
            <a:r>
              <a:rPr lang="ar-SY" sz="2200" b="1" dirty="0" smtClean="0">
                <a:solidFill>
                  <a:srgbClr val="FF0000"/>
                </a:solidFill>
              </a:rPr>
              <a:t>             إعداد </a:t>
            </a:r>
            <a:r>
              <a:rPr lang="ar-SY" sz="2200" b="1" smtClean="0">
                <a:solidFill>
                  <a:srgbClr val="FF0000"/>
                </a:solidFill>
              </a:rPr>
              <a:t>الطالبة                                                         </a:t>
            </a:r>
            <a:r>
              <a:rPr lang="ar-SY" sz="2200" b="1" dirty="0" smtClean="0">
                <a:solidFill>
                  <a:srgbClr val="FF0000"/>
                </a:solidFill>
              </a:rPr>
              <a:t>إشراف </a:t>
            </a:r>
            <a:endParaRPr lang="ar-SY" sz="2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SY" sz="2800" b="1" dirty="0" smtClean="0">
                <a:solidFill>
                  <a:schemeClr val="tx2"/>
                </a:solidFill>
              </a:rPr>
              <a:t>    </a:t>
            </a:r>
            <a:r>
              <a:rPr lang="ar-SA" sz="2800" b="1" dirty="0" smtClean="0">
                <a:solidFill>
                  <a:schemeClr val="tx2"/>
                </a:solidFill>
              </a:rPr>
              <a:t>آلاء </a:t>
            </a:r>
            <a:r>
              <a:rPr lang="ar-SA" sz="2800" b="1" dirty="0">
                <a:solidFill>
                  <a:schemeClr val="tx2"/>
                </a:solidFill>
              </a:rPr>
              <a:t>عـمـاد الـديـن </a:t>
            </a:r>
            <a:r>
              <a:rPr lang="ar-SA" sz="2800" b="1" dirty="0" smtClean="0">
                <a:solidFill>
                  <a:schemeClr val="tx2"/>
                </a:solidFill>
              </a:rPr>
              <a:t>الأحـمـد</a:t>
            </a:r>
            <a:r>
              <a:rPr lang="ar-SY" sz="2800" b="1" dirty="0">
                <a:solidFill>
                  <a:schemeClr val="tx2"/>
                </a:solidFill>
              </a:rPr>
              <a:t>                      الدكتورة نسرين مصطفى </a:t>
            </a:r>
            <a:endParaRPr lang="en-US" sz="2600" dirty="0"/>
          </a:p>
        </p:txBody>
      </p:sp>
      <p:pic>
        <p:nvPicPr>
          <p:cNvPr id="7" name="صورة 4" descr="image1.jpg"/>
          <p:cNvPicPr/>
          <p:nvPr/>
        </p:nvPicPr>
        <p:blipFill rotWithShape="1">
          <a:blip r:embed="rId2" cstate="print"/>
          <a:srcRect b="13151"/>
          <a:stretch/>
        </p:blipFill>
        <p:spPr bwMode="auto">
          <a:xfrm>
            <a:off x="323528" y="83610"/>
            <a:ext cx="1800200" cy="168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3" descr="Logo1994_New%20cop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94698"/>
            <a:ext cx="1609761" cy="167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5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2691653954"/>
              </p:ext>
            </p:extLst>
          </p:nvPr>
        </p:nvGraphicFramePr>
        <p:xfrm>
          <a:off x="251520" y="260648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067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84A18C-460D-4E5E-932C-C57AAC5E8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F184A18C-460D-4E5E-932C-C57AAC5E8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F184A18C-460D-4E5E-932C-C57AAC5E8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AB9A6-672C-4C3A-A15A-BB0881CFD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6A7AB9A6-672C-4C3A-A15A-BB0881CFD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6A7AB9A6-672C-4C3A-A15A-BB0881CFD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1219A0-A0D9-412A-819C-67C795A37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01219A0-A0D9-412A-819C-67C795A37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01219A0-A0D9-412A-819C-67C795A37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F16AC4-6FF2-49A5-99BC-3C5017B64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60F16AC4-6FF2-49A5-99BC-3C5017B64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60F16AC4-6FF2-49A5-99BC-3C5017B64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171B84-84B5-42A0-98A8-0F156F38A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E0171B84-84B5-42A0-98A8-0F156F38A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E0171B84-84B5-42A0-98A8-0F156F38A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33F641-3392-4C81-9E8D-2EB9280A1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8B33F641-3392-4C81-9E8D-2EB9280A1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8B33F641-3392-4C81-9E8D-2EB9280A1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E33A27-3B8E-4691-9722-ED90408F1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89E33A27-3B8E-4691-9722-ED90408F1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89E33A27-3B8E-4691-9722-ED90408F1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97EF0F-7638-4E41-9755-81E5CC34D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F397EF0F-7638-4E41-9755-81E5CC34D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F397EF0F-7638-4E41-9755-81E5CC34D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4C933D-A39F-46D0-BA3B-387B7A2FC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214C933D-A39F-46D0-BA3B-387B7A2FC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214C933D-A39F-46D0-BA3B-387B7A2FC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9A0A98-3CA2-44B3-BEEE-035724895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5F9A0A98-3CA2-44B3-BEEE-035724895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5F9A0A98-3CA2-44B3-BEEE-035724895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تمرير عمودي 7"/>
          <p:cNvSpPr/>
          <p:nvPr/>
        </p:nvSpPr>
        <p:spPr>
          <a:xfrm>
            <a:off x="-180528" y="1772816"/>
            <a:ext cx="5304364" cy="4827736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" name="تمرير عمودي 1"/>
          <p:cNvSpPr/>
          <p:nvPr/>
        </p:nvSpPr>
        <p:spPr>
          <a:xfrm>
            <a:off x="4420527" y="1772816"/>
            <a:ext cx="5112568" cy="4827736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ar-SY" sz="4800" b="1" dirty="0" smtClean="0">
                <a:solidFill>
                  <a:schemeClr val="accent4">
                    <a:lumMod val="75000"/>
                  </a:schemeClr>
                </a:solidFill>
                <a:cs typeface="Bold Italic Art" pitchFamily="2" charset="-78"/>
              </a:rPr>
              <a:t>الدراسات السابقة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cs typeface="Bold Italic Art" pitchFamily="2" charset="-78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-396552" y="908720"/>
            <a:ext cx="5040560" cy="648072"/>
          </a:xfrm>
        </p:spPr>
        <p:txBody>
          <a:bodyPr>
            <a:noAutofit/>
          </a:bodyPr>
          <a:lstStyle/>
          <a:p>
            <a:pPr lvl="0"/>
            <a:r>
              <a:rPr lang="ar-SY" sz="3600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دراسة  </a:t>
            </a:r>
            <a:r>
              <a:rPr lang="en-US" sz="3600" dirty="0" err="1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Rexhepi</a:t>
            </a:r>
            <a:r>
              <a:rPr lang="en-US" sz="3600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et Al) </a:t>
            </a:r>
            <a:r>
              <a:rPr lang="ar-SY" sz="3600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) عام 2019</a:t>
            </a:r>
            <a:endParaRPr lang="en-US" sz="36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>
          <a:xfrm>
            <a:off x="467544" y="1916832"/>
            <a:ext cx="4320480" cy="4824537"/>
          </a:xfrm>
        </p:spPr>
        <p:txBody>
          <a:bodyPr>
            <a:noAutofit/>
          </a:bodyPr>
          <a:lstStyle/>
          <a:p>
            <a:pPr marL="400050" lvl="1" indent="0">
              <a:lnSpc>
                <a:spcPct val="110000"/>
              </a:lnSpc>
              <a:buNone/>
            </a:pPr>
            <a:endParaRPr lang="ar-SY" sz="2800" b="1" dirty="0" smtClean="0">
              <a:solidFill>
                <a:srgbClr val="C0504D">
                  <a:lumMod val="75000"/>
                </a:srgbClr>
              </a:solidFill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ar-SY" sz="28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هدفت</a:t>
            </a:r>
            <a:r>
              <a:rPr lang="ar-SA" sz="2800" b="1" dirty="0" smtClean="0">
                <a:solidFill>
                  <a:srgbClr val="1F497D">
                    <a:lumMod val="75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 لمقارنة النتائج الأمومية </a:t>
            </a:r>
            <a:r>
              <a:rPr lang="ar-SA" sz="2800" b="1" dirty="0" err="1" smtClean="0">
                <a:solidFill>
                  <a:srgbClr val="1F497D">
                    <a:lumMod val="75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والوليدية</a:t>
            </a:r>
            <a:r>
              <a:rPr lang="ar-SA" sz="2800" b="1" dirty="0" smtClean="0">
                <a:solidFill>
                  <a:srgbClr val="1F497D">
                    <a:lumMod val="75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 والفترة المحيطة بالولادة بين</a:t>
            </a:r>
            <a:r>
              <a:rPr lang="ar-SY" sz="2800" b="1" dirty="0" smtClean="0">
                <a:solidFill>
                  <a:srgbClr val="1F497D">
                    <a:lumMod val="75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b="1" dirty="0" smtClean="0">
                <a:solidFill>
                  <a:srgbClr val="1F497D">
                    <a:lumMod val="75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الأمهات الصغيرات </a:t>
            </a:r>
            <a:r>
              <a:rPr lang="ar-SY" sz="2800" b="1" dirty="0" smtClean="0">
                <a:solidFill>
                  <a:srgbClr val="1F497D">
                    <a:lumMod val="75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و الكبيرات 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ar-SY" sz="28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بينت </a:t>
            </a:r>
            <a:r>
              <a:rPr lang="ar-SY" sz="28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أنّ: </a:t>
            </a:r>
          </a:p>
          <a:p>
            <a:pPr marL="400050" lvl="1" indent="0">
              <a:lnSpc>
                <a:spcPct val="110000"/>
              </a:lnSpc>
              <a:buNone/>
            </a:pPr>
            <a:r>
              <a:rPr lang="ar-SY" sz="2800" b="1" dirty="0">
                <a:solidFill>
                  <a:srgbClr val="1F497D">
                    <a:lumMod val="75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معدل حدوث مضاعفات الحمل والولادة أعلى بكثير لدى الأمهات الصغيرات بالمقارنة مع الأمهات الكبيرات. </a:t>
            </a:r>
            <a:endParaRPr lang="en-US" sz="2800" b="1" dirty="0">
              <a:solidFill>
                <a:srgbClr val="1F497D">
                  <a:lumMod val="75000"/>
                </a:srgb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quarter" idx="3"/>
          </p:nvPr>
        </p:nvSpPr>
        <p:spPr>
          <a:xfrm>
            <a:off x="4718942" y="836712"/>
            <a:ext cx="4391469" cy="720080"/>
          </a:xfrm>
        </p:spPr>
        <p:txBody>
          <a:bodyPr>
            <a:noAutofit/>
          </a:bodyPr>
          <a:lstStyle/>
          <a:p>
            <a:pPr lvl="0"/>
            <a:r>
              <a:rPr lang="ar-SY" sz="3600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دراسة  </a:t>
            </a:r>
            <a:r>
              <a:rPr lang="en-US" sz="3600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Moraes</a:t>
            </a:r>
            <a:r>
              <a:rPr lang="en-US" sz="3600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et </a:t>
            </a:r>
            <a:r>
              <a:rPr lang="en-US" sz="36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al)</a:t>
            </a:r>
            <a:r>
              <a:rPr lang="ar-SY" sz="36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عام 2018 </a:t>
            </a:r>
            <a:endParaRPr lang="en-US" sz="36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4"/>
          </p:nvPr>
        </p:nvSpPr>
        <p:spPr>
          <a:xfrm>
            <a:off x="5239387" y="2033465"/>
            <a:ext cx="3948156" cy="4824535"/>
          </a:xfrm>
        </p:spPr>
        <p:txBody>
          <a:bodyPr>
            <a:noAutofit/>
          </a:bodyPr>
          <a:lstStyle/>
          <a:p>
            <a:pPr lvl="0" algn="just"/>
            <a:endParaRPr lang="ar-SY" sz="2000" b="1" dirty="0">
              <a:solidFill>
                <a:srgbClr val="C0504D">
                  <a:lumMod val="75000"/>
                </a:srgbClr>
              </a:solidFill>
            </a:endParaRPr>
          </a:p>
          <a:p>
            <a:pPr marL="400050" lvl="1" indent="0">
              <a:lnSpc>
                <a:spcPct val="150000"/>
              </a:lnSpc>
              <a:buNone/>
            </a:pPr>
            <a:r>
              <a:rPr lang="ar-SY" sz="28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هدفت</a:t>
            </a:r>
            <a:r>
              <a:rPr lang="ar-SA" sz="2800" b="1" dirty="0">
                <a:solidFill>
                  <a:srgbClr val="1F497D">
                    <a:lumMod val="75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 لمقارنة نتائج التوليد والفترة المحيطة بالولادة بين الأمهات الصغيرات والكبيرات </a:t>
            </a:r>
            <a:endParaRPr lang="ar-SY" sz="2800" b="1" dirty="0">
              <a:solidFill>
                <a:srgbClr val="1F497D">
                  <a:lumMod val="75000"/>
                </a:srgb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00050" lvl="1" indent="0" algn="just">
              <a:lnSpc>
                <a:spcPct val="150000"/>
              </a:lnSpc>
              <a:buNone/>
            </a:pPr>
            <a:r>
              <a:rPr lang="ar-SY" sz="28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أظهرت أنّ:</a:t>
            </a:r>
          </a:p>
          <a:p>
            <a:pPr marL="400050" lvl="1" indent="0">
              <a:lnSpc>
                <a:spcPct val="110000"/>
              </a:lnSpc>
              <a:buNone/>
            </a:pPr>
            <a:r>
              <a:rPr lang="ar-SY" sz="2800" b="1" dirty="0">
                <a:solidFill>
                  <a:srgbClr val="1F497D">
                    <a:lumMod val="75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حمل الأمهات الصغيرات وخاصة التي تقل أعمارهن عن 15 سنة يزيد من خطر حدوث مضاعفات الحمل والولادة</a:t>
            </a:r>
            <a:r>
              <a:rPr lang="ar-SY" sz="2800" b="1" dirty="0">
                <a:solidFill>
                  <a:srgbClr val="1F497D">
                    <a:lumMod val="75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5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4242672980"/>
              </p:ext>
            </p:extLst>
          </p:nvPr>
        </p:nvGraphicFramePr>
        <p:xfrm>
          <a:off x="251520" y="332656"/>
          <a:ext cx="8637689" cy="587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عنوان 1"/>
          <p:cNvSpPr txBox="1">
            <a:spLocks/>
          </p:cNvSpPr>
          <p:nvPr/>
        </p:nvSpPr>
        <p:spPr>
          <a:xfrm>
            <a:off x="1907704" y="332656"/>
            <a:ext cx="4914896" cy="725470"/>
          </a:xfrm>
          <a:prstGeom prst="rect">
            <a:avLst/>
          </a:prstGeom>
          <a:effectLst/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ar-SY" sz="44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cs typeface="Times New Roman"/>
              </a:rPr>
              <a:t>أهمية الدراسة</a:t>
            </a:r>
            <a:endParaRPr lang="ar-SY" sz="44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65990" y="515719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Calibri"/>
                <a:cs typeface="Arabic Typesetting" pitchFamily="66" charset="-78"/>
              </a:rPr>
              <a:t>تأتي هذه الدراسة كأول دراسة من نوعها في </a:t>
            </a:r>
            <a:r>
              <a:rPr lang="ar-S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Calibri"/>
                <a:cs typeface="Arabic Typesetting" pitchFamily="66" charset="-78"/>
              </a:rPr>
              <a:t>سوريا</a:t>
            </a:r>
            <a:r>
              <a:rPr lang="ar-SY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Calibri"/>
                <a:cs typeface="Arabic Typesetting" pitchFamily="66" charset="-78"/>
              </a:rPr>
              <a:t> </a:t>
            </a:r>
            <a:r>
              <a:rPr lang="ar-S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Calibri"/>
                <a:cs typeface="Arabic Typesetting" pitchFamily="66" charset="-78"/>
              </a:rPr>
              <a:t>لتقييم </a:t>
            </a:r>
            <a:r>
              <a:rPr lang="ar-SY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تأثير الحمل والولادة عند الأمهات الصغيرات مقابل الأمهات الكبيرات على الحالة الصحية </a:t>
            </a:r>
            <a:endParaRPr lang="ar-SY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28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5C6AC2-FB71-405E-9215-65662570D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65C6AC2-FB71-405E-9215-65662570D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8E56D5-1055-4625-98AD-9BFB25E80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48E56D5-1055-4625-98AD-9BFB25E80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5C8000-BD98-4638-BCB1-8341AB426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05C8000-BD98-4638-BCB1-8341AB426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951504-39EA-493F-95AD-56877FB36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34951504-39EA-493F-95AD-56877FB36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552A1-40CF-4040-9522-BD1872EE1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E7552A1-40CF-4040-9522-BD1872EE1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6E2E5E-11DF-44AC-A4FB-C54907F9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B6E2E5E-11DF-44AC-A4FB-C54907F9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AB2FB2-78C1-4E7C-8140-4F2CC825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7AB2FB2-78C1-4E7C-8140-4F2CC8250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977681" y="548684"/>
            <a:ext cx="3698776" cy="187220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ar-SY" b="1" dirty="0" smtClean="0">
                <a:cs typeface="Bold Italic Art" pitchFamily="2" charset="-78"/>
              </a:rPr>
              <a:t>	</a:t>
            </a:r>
            <a:r>
              <a:rPr lang="ar-SY" b="1" dirty="0" smtClean="0">
                <a:solidFill>
                  <a:srgbClr val="FF0000"/>
                </a:solidFill>
                <a:latin typeface="Andalus" pitchFamily="18" charset="-78"/>
                <a:cs typeface="Bold Italic Art" pitchFamily="2" charset="-78"/>
              </a:rPr>
              <a:t>هدف الدراسة</a:t>
            </a:r>
            <a:endParaRPr lang="en-US" b="1" dirty="0">
              <a:solidFill>
                <a:srgbClr val="FF0000"/>
              </a:solidFill>
              <a:latin typeface="Andalus" pitchFamily="18" charset="-78"/>
              <a:cs typeface="Bold Italic Art" pitchFamily="2" charset="-78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7632848" cy="1656184"/>
          </a:xfrm>
        </p:spPr>
        <p:txBody>
          <a:bodyPr>
            <a:noAutofit/>
          </a:bodyPr>
          <a:lstStyle/>
          <a:p>
            <a:r>
              <a:rPr lang="ar-SY" sz="3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DecoType Naskh" pitchFamily="2" charset="-78"/>
              </a:rPr>
              <a:t>تقييم تأثير الحمل والولادة عند الأمهات الصغيرات مقابل الأمهات الكبيرات على الحالة الصحية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DecoType Naskh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" y="-4192"/>
            <a:ext cx="4972744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3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472944074"/>
              </p:ext>
            </p:extLst>
          </p:nvPr>
        </p:nvGraphicFramePr>
        <p:xfrm>
          <a:off x="179512" y="332656"/>
          <a:ext cx="8637689" cy="637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95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8E56D5-1055-4625-98AD-9BFB25E80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48E56D5-1055-4625-98AD-9BFB25E80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5C8000-BD98-4638-BCB1-8341AB426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A05C8000-BD98-4638-BCB1-8341AB426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951504-39EA-493F-95AD-56877FB36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4951504-39EA-493F-95AD-56877FB36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7552A1-40CF-4040-9522-BD1872EE1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2E7552A1-40CF-4040-9522-BD1872EE1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6E2E5E-11DF-44AC-A4FB-C54907F9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B6E2E5E-11DF-44AC-A4FB-C54907F9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AB2FB2-78C1-4E7C-8140-4F2CC825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07AB2FB2-78C1-4E7C-8140-4F2CC8250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6588224" y="2071678"/>
            <a:ext cx="237626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Y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old Italic Art" pitchFamily="2" charset="-78"/>
              </a:rPr>
              <a:t>مواد وطرق</a:t>
            </a:r>
          </a:p>
          <a:p>
            <a:pPr algn="ctr" rtl="1"/>
            <a:r>
              <a:rPr lang="ar-SY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old Italic Art" pitchFamily="2" charset="-78"/>
              </a:rPr>
              <a:t> البحث</a:t>
            </a:r>
            <a:endParaRPr lang="ar-SY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old Italic Art" pitchFamily="2" charset="-78"/>
            </a:endParaRPr>
          </a:p>
        </p:txBody>
      </p:sp>
      <p:pic>
        <p:nvPicPr>
          <p:cNvPr id="5" name="صورة 4" descr="page_19253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1" y="548680"/>
            <a:ext cx="4884303" cy="4193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21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ar-SY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Bold Italic Art" pitchFamily="2" charset="-78"/>
              </a:rPr>
              <a:t>مواد البحث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Bold Italic Ar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2276872"/>
            <a:ext cx="4608512" cy="1684125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0"/>
              </a:spcBef>
              <a:spcAft>
                <a:spcPts val="2400"/>
              </a:spcAft>
              <a:buNone/>
            </a:pPr>
            <a:r>
              <a:rPr lang="ar-SY" sz="5400" b="1" dirty="0" smtClean="0">
                <a:solidFill>
                  <a:schemeClr val="accent5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تصميم الدراسة</a:t>
            </a:r>
          </a:p>
          <a:p>
            <a:pPr marL="0" indent="0" algn="r" rtl="1">
              <a:spcBef>
                <a:spcPts val="0"/>
              </a:spcBef>
              <a:buNone/>
            </a:pPr>
            <a:r>
              <a:rPr lang="ar-SA" sz="4800" b="1" dirty="0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أتبع هذا البحث المنهج الوصفي</a:t>
            </a:r>
            <a:endParaRPr lang="ar-SY" sz="5400" b="1" dirty="0" smtClean="0">
              <a:solidFill>
                <a:schemeClr val="tx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4463" t="882" r="22423" b="3513"/>
          <a:stretch/>
        </p:blipFill>
        <p:spPr>
          <a:xfrm>
            <a:off x="179512" y="922577"/>
            <a:ext cx="4824536" cy="58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pPr lvl="0" algn="r" rtl="1"/>
            <a:r>
              <a:rPr lang="ar-SY" b="1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ar-SY" b="1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Calibri" pitchFamily="34" charset="0"/>
                <a:cs typeface="Calibri" pitchFamily="34" charset="0"/>
              </a:rPr>
            </a:br>
            <a:r>
              <a:rPr lang="ar-SY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مكان </a:t>
            </a:r>
            <a:r>
              <a:rPr lang="ar-SY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الدراسة</a:t>
            </a:r>
            <a:r>
              <a:rPr lang="en-US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 pitchFamily="34" charset="0"/>
                <a:cs typeface="Calibri" pitchFamily="34" charset="0"/>
              </a:rPr>
            </a:br>
            <a:endParaRPr lang="ar-S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980730"/>
            <a:ext cx="7854102" cy="197202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Y" sz="2800" b="1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تمت هذه الدراسة في المركز الصحي الثامن التابع لوزارة الصحة في محافظة </a:t>
            </a:r>
            <a:r>
              <a:rPr lang="ar-SY" sz="2800" b="1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اللاذقية</a:t>
            </a:r>
            <a:endParaRPr lang="ar-SA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4"/>
          <a:stretch/>
        </p:blipFill>
        <p:spPr>
          <a:xfrm>
            <a:off x="1271588" y="2826092"/>
            <a:ext cx="6600825" cy="404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1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r" rtl="1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ar-SY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br>
              <a:rPr lang="ar-SY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ar-SY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زمن الدراسة</a:t>
            </a:r>
            <a:r>
              <a:rPr lang="ar-SY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ar-SY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ar-SY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ar-SY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ar-SY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ar-S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755576" y="826069"/>
            <a:ext cx="8229600" cy="1584176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ج</a:t>
            </a:r>
            <a:r>
              <a:rPr lang="ar-SY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ُ</a:t>
            </a:r>
            <a:r>
              <a:rPr lang="ar-SA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معت </a:t>
            </a:r>
            <a:r>
              <a:rPr lang="ar-SA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البيانات في الفترة الزمنية الممتدة </a:t>
            </a:r>
            <a:r>
              <a:rPr lang="ar-SA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من </a:t>
            </a:r>
            <a:r>
              <a:rPr lang="ar-SY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2019/11/24م ولغاية 2020/6/10م.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10245"/>
            <a:ext cx="4968552" cy="41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260648"/>
            <a:ext cx="5364088" cy="6597352"/>
          </a:xfrm>
          <a:effectLst/>
        </p:spPr>
        <p:txBody>
          <a:bodyPr>
            <a:noAutofit/>
          </a:bodyPr>
          <a:lstStyle/>
          <a:p>
            <a:pPr marL="0" indent="0" rtl="1">
              <a:buNone/>
            </a:pPr>
            <a:r>
              <a:rPr lang="ar-SY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عينة الدراسة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ar-SY" sz="2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200 سيدة </a:t>
            </a:r>
            <a:r>
              <a:rPr lang="ar-SY" sz="2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تم اختيارهن بطريقة </a:t>
            </a:r>
            <a:r>
              <a:rPr lang="ar-SY" sz="26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الإعتيان</a:t>
            </a:r>
            <a:r>
              <a:rPr lang="ar-SY" sz="2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العشوائي الملائم ممن يراجعن المركز الصحي الثامن ، وتم تقسيم العينة إلى مجموعتين:</a:t>
            </a:r>
          </a:p>
          <a:p>
            <a:pPr marL="0" indent="0">
              <a:buNone/>
            </a:pPr>
            <a:r>
              <a:rPr lang="ar-SY" sz="2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1-المجموعة </a:t>
            </a:r>
            <a:r>
              <a:rPr lang="ar-SY" sz="2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الأولى: تتألف من 100 سيدة تتراوح أعمارهن بين (13-19) سنة.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ar-SY" sz="2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2-المجموعة </a:t>
            </a:r>
            <a:r>
              <a:rPr lang="ar-SY" sz="2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الثانية: تتألف من 100 سيدة تتراوح أعمارهن بين ( 20-30) سنة.</a:t>
            </a:r>
          </a:p>
          <a:p>
            <a:pPr marL="0" indent="0">
              <a:buNone/>
            </a:pPr>
            <a:r>
              <a:rPr lang="ar-SY" sz="2600" b="1" dirty="0">
                <a:solidFill>
                  <a:srgbClr val="00A44A"/>
                </a:solidFill>
                <a:latin typeface="Calibri" pitchFamily="34" charset="0"/>
                <a:cs typeface="Calibri" pitchFamily="34" charset="0"/>
              </a:rPr>
              <a:t>مواصفات العينة </a:t>
            </a:r>
            <a:r>
              <a:rPr lang="ar-SY" sz="2600" b="1" dirty="0" smtClean="0">
                <a:solidFill>
                  <a:srgbClr val="00A44A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ar-SY" sz="2600" b="1" dirty="0">
              <a:solidFill>
                <a:srgbClr val="00A44A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ar-SY" sz="2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بكرية (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Primipara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SY" sz="2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 : وهي </a:t>
            </a:r>
            <a:r>
              <a:rPr lang="ar-SY" sz="2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السيدة التي ولدت لأول مرة.</a:t>
            </a:r>
          </a:p>
          <a:p>
            <a:pPr marL="0" indent="0">
              <a:buNone/>
            </a:pPr>
            <a:r>
              <a:rPr lang="ar-SY" sz="2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2- تمت </a:t>
            </a:r>
            <a:r>
              <a:rPr lang="ar-SY" sz="2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مقابلة الأمهات بعد الولادة (1-3) شهور.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628800"/>
            <a:ext cx="3888431" cy="51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9491" y="163802"/>
            <a:ext cx="8229600" cy="1143000"/>
          </a:xfrm>
        </p:spPr>
        <p:txBody>
          <a:bodyPr>
            <a:normAutofit/>
          </a:bodyPr>
          <a:lstStyle/>
          <a:p>
            <a:r>
              <a:rPr lang="ar-SY" sz="6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Bold Italic Art" panose="02010400000000000000" pitchFamily="2" charset="-78"/>
              </a:rPr>
              <a:t>المقـــــــدمة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  <a:cs typeface="Bold Italic Art" panose="020104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83568" y="1124744"/>
            <a:ext cx="7787208" cy="864096"/>
          </a:xfrm>
          <a:effectLst/>
        </p:spPr>
        <p:txBody>
          <a:bodyPr>
            <a:noAutofit/>
          </a:bodyPr>
          <a:lstStyle/>
          <a:p>
            <a:pPr algn="ctr"/>
            <a:r>
              <a:rPr lang="ar-SY" sz="4000" dirty="0">
                <a:solidFill>
                  <a:srgbClr val="0060A8"/>
                </a:solidFill>
                <a:latin typeface="Arabic Typesetting" pitchFamily="66" charset="-78"/>
                <a:cs typeface="Arabic Typesetting" pitchFamily="66" charset="-78"/>
              </a:rPr>
              <a:t>يعتبر الحمل والولادة إحدى أهم الفترات في حياة السيدات </a:t>
            </a:r>
            <a:endParaRPr lang="ar-SY" sz="4000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rgbClr val="0060A8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246348" y="3140968"/>
            <a:ext cx="4068235" cy="324036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685800" indent="-685800">
              <a:lnSpc>
                <a:spcPct val="150000"/>
              </a:lnSpc>
            </a:pPr>
            <a:r>
              <a:rPr lang="ar-SY" sz="3200" b="1" dirty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العمر الآمن والمناسب للحمل والولادة يتراوح بين 20 - 29 </a:t>
            </a:r>
            <a:r>
              <a:rPr lang="ar-SY" sz="3200" b="1" dirty="0" smtClean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سنة</a:t>
            </a:r>
          </a:p>
          <a:p>
            <a:pPr marL="685800" indent="-685800">
              <a:lnSpc>
                <a:spcPct val="150000"/>
              </a:lnSpc>
            </a:pPr>
            <a:r>
              <a:rPr lang="ar-SY" sz="3200" b="1" dirty="0" smtClean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ويعتبر </a:t>
            </a:r>
            <a:r>
              <a:rPr lang="ar-SY" sz="3200" b="1" dirty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الحمل خارج إطار هذا العمر عامل خطر لزيادة معدلات </a:t>
            </a:r>
            <a:r>
              <a:rPr lang="ar-SY" sz="3200" b="1" dirty="0" err="1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المراضة</a:t>
            </a:r>
            <a:r>
              <a:rPr lang="ar-SY" sz="3200" b="1" dirty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 والوفيات عند كل من الأم </a:t>
            </a:r>
            <a:r>
              <a:rPr lang="ar-SY" sz="3200" b="1" dirty="0" smtClean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والطفل</a:t>
            </a:r>
            <a:endParaRPr lang="ar-SY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60032" y="3140968"/>
            <a:ext cx="3963356" cy="32403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ar-SY" sz="2800" dirty="0" smtClean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 وتتأثر </a:t>
            </a:r>
            <a:r>
              <a:rPr lang="ar-SY" sz="2800" dirty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هذه الفترة بالعديد من العوامل </a:t>
            </a:r>
            <a:r>
              <a:rPr lang="ar-SY" sz="2800" dirty="0" smtClean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منها:</a:t>
            </a:r>
          </a:p>
          <a:p>
            <a:pPr marL="685800" indent="-685800">
              <a:spcAft>
                <a:spcPts val="600"/>
              </a:spcAft>
              <a:buFont typeface="Arial" pitchFamily="34" charset="0"/>
              <a:buChar char="•"/>
            </a:pPr>
            <a:r>
              <a:rPr lang="ar-SY" sz="2800" dirty="0" smtClean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عدد </a:t>
            </a:r>
            <a:r>
              <a:rPr lang="ar-SY" sz="2800" dirty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مرات الحمل </a:t>
            </a:r>
            <a:endParaRPr lang="ar-SY" sz="2800" dirty="0" smtClean="0">
              <a:ln w="11430"/>
              <a:solidFill>
                <a:sysClr val="windowText" lastClr="0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685800" indent="-685800">
              <a:spcAft>
                <a:spcPts val="600"/>
              </a:spcAft>
              <a:buFont typeface="Arial" pitchFamily="34" charset="0"/>
              <a:buChar char="•"/>
            </a:pPr>
            <a:r>
              <a:rPr lang="ar-SY" sz="2800" dirty="0" smtClean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العوامل </a:t>
            </a:r>
            <a:r>
              <a:rPr lang="ar-SY" sz="2800" dirty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الاجتماعية </a:t>
            </a:r>
            <a:r>
              <a:rPr lang="ar-SY" sz="2800" dirty="0" smtClean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والاقتصادية </a:t>
            </a:r>
          </a:p>
          <a:p>
            <a:pPr marL="685800" indent="-685800">
              <a:spcAft>
                <a:spcPts val="600"/>
              </a:spcAft>
              <a:buFont typeface="Arial" pitchFamily="34" charset="0"/>
              <a:buChar char="•"/>
            </a:pPr>
            <a:r>
              <a:rPr lang="ar-SY" sz="2800" dirty="0" smtClean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مؤشر </a:t>
            </a:r>
            <a:r>
              <a:rPr lang="ar-SY" sz="2800" dirty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كتلة الجسم </a:t>
            </a:r>
            <a:endParaRPr lang="ar-SY" sz="2800" dirty="0" smtClean="0">
              <a:ln w="11430"/>
              <a:solidFill>
                <a:sysClr val="windowText" lastClr="0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685800" indent="-685800">
              <a:spcAft>
                <a:spcPts val="600"/>
              </a:spcAft>
              <a:buFont typeface="Arial" pitchFamily="34" charset="0"/>
              <a:buChar char="•"/>
            </a:pPr>
            <a:r>
              <a:rPr lang="ar-SY" sz="2800" dirty="0" smtClean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عمر </a:t>
            </a:r>
            <a:r>
              <a:rPr lang="ar-SY" sz="2800" dirty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الأم الذي يعد من أهم هذه </a:t>
            </a:r>
            <a:r>
              <a:rPr lang="ar-SY" sz="2800" dirty="0" smtClean="0">
                <a:ln w="11430"/>
                <a:solidFill>
                  <a:sysClr val="windowText" lastClr="000000"/>
                </a:solidFill>
                <a:latin typeface="Arabic Typesetting" pitchFamily="66" charset="-78"/>
                <a:cs typeface="Arabic Typesetting" pitchFamily="66" charset="-78"/>
              </a:rPr>
              <a:t>العوامل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4427984" y="2132856"/>
            <a:ext cx="2160240" cy="720080"/>
          </a:xfrm>
          <a:prstGeom prst="straightConnector1">
            <a:avLst/>
          </a:prstGeom>
          <a:ln w="88900">
            <a:solidFill>
              <a:srgbClr val="FF7800"/>
            </a:solidFill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2339752" y="2132856"/>
            <a:ext cx="2088232" cy="720080"/>
          </a:xfrm>
          <a:prstGeom prst="straightConnector1">
            <a:avLst/>
          </a:prstGeom>
          <a:ln w="88900">
            <a:solidFill>
              <a:srgbClr val="FF7800"/>
            </a:solidFill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4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2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r" rtl="1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522937595"/>
              </p:ext>
            </p:extLst>
          </p:nvPr>
        </p:nvGraphicFramePr>
        <p:xfrm>
          <a:off x="0" y="188640"/>
          <a:ext cx="8964488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1377516633"/>
              </p:ext>
            </p:extLst>
          </p:nvPr>
        </p:nvGraphicFramePr>
        <p:xfrm>
          <a:off x="899592" y="3284984"/>
          <a:ext cx="6984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397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87FF02-B5B7-4E8C-A2B8-C66518FF7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4387FF02-B5B7-4E8C-A2B8-C66518FF7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CA9452-E370-4CF5-A244-4F3A89126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7CA9452-E370-4CF5-A244-4F3A89126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0B56EA-B473-4034-AC62-92AAD3EFC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040B56EA-B473-4034-AC62-92AAD3EFC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E722BB-3FD5-4841-AD89-A8BFB34B3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96E722BB-3FD5-4841-AD89-A8BFB34B3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96E722BB-3FD5-4841-AD89-A8BFB34B3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EACC50-46A0-4944-9A7A-021A755A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41EACC50-46A0-4944-9A7A-021A755A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41EACC50-46A0-4944-9A7A-021A755A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0FD041-CFEC-4CD7-B540-BBA0F78DB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AE0FD041-CFEC-4CD7-B540-BBA0F78DB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E0FD041-CFEC-4CD7-B540-BBA0F78DB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7F431D-23D7-4C23-BB87-A4DFB5D20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6E7F431D-23D7-4C23-BB87-A4DFB5D20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6E7F431D-23D7-4C23-BB87-A4DFB5D20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11D017-A2BA-4697-AC3F-F45458FEC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0211D017-A2BA-4697-AC3F-F45458FEC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0211D017-A2BA-4697-AC3F-F45458FEC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61036-D3B9-42BE-8F62-47EC98B65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FA661036-D3B9-42BE-8F62-47EC98B65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FA661036-D3B9-42BE-8F62-47EC98B65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891FD3-786E-430A-910B-9CCDA1F3F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22891FD3-786E-430A-910B-9CCDA1F3F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22891FD3-786E-430A-910B-9CCDA1F3F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0B4F55-9466-4262-8CA4-07A8A0843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AC0B4F55-9466-4262-8CA4-07A8A0843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AC0B4F55-9466-4262-8CA4-07A8A0843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7" grpId="0">
        <p:bldSub>
          <a:bldDgm bld="one" rev="1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80728"/>
          </a:xfrm>
        </p:spPr>
        <p:txBody>
          <a:bodyPr>
            <a:normAutofit/>
          </a:bodyPr>
          <a:lstStyle/>
          <a:p>
            <a:r>
              <a:rPr lang="ar-SY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Bold Italic Art" pitchFamily="2" charset="-78"/>
              </a:rPr>
              <a:t>طرق البحث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Bold Italic Art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" r="7284"/>
          <a:stretch/>
        </p:blipFill>
        <p:spPr>
          <a:xfrm>
            <a:off x="0" y="3429000"/>
            <a:ext cx="2840182" cy="3424808"/>
          </a:xfrm>
        </p:spPr>
      </p:pic>
      <p:sp>
        <p:nvSpPr>
          <p:cNvPr id="9" name="مستطيل مستدير الزوايا 8"/>
          <p:cNvSpPr/>
          <p:nvPr/>
        </p:nvSpPr>
        <p:spPr>
          <a:xfrm>
            <a:off x="3078865" y="1844823"/>
            <a:ext cx="5760639" cy="696445"/>
          </a:xfrm>
          <a:prstGeom prst="roundRect">
            <a:avLst/>
          </a:prstGeom>
          <a:solidFill>
            <a:srgbClr val="4BAC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تم تطوير أ</a:t>
            </a:r>
            <a:r>
              <a:rPr lang="ar-SY" sz="32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داة  البحث </a:t>
            </a:r>
            <a:r>
              <a:rPr lang="ar-SY" sz="3200" b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من قبل الباحثة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078865" y="2663994"/>
            <a:ext cx="5760639" cy="720080"/>
          </a:xfrm>
          <a:prstGeom prst="roundRect">
            <a:avLst/>
          </a:prstGeom>
          <a:solidFill>
            <a:srgbClr val="49D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Y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تمّ تحديد مصداقية الأداة من خلال عرضها على لجنة من الخبراء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088141" y="3501008"/>
            <a:ext cx="5751364" cy="648072"/>
          </a:xfrm>
          <a:prstGeom prst="roundRect">
            <a:avLst/>
          </a:prstGeom>
          <a:solidFill>
            <a:srgbClr val="47DC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تم إجراء دراسة </a:t>
            </a:r>
            <a:r>
              <a:rPr lang="ar-SY" sz="3200" b="1" dirty="0" err="1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استرشادية</a:t>
            </a:r>
            <a:r>
              <a:rPr lang="ar-SY" sz="3200" b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على 10% من العينة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088140" y="4293096"/>
            <a:ext cx="5751363" cy="773507"/>
          </a:xfrm>
          <a:prstGeom prst="roundRect">
            <a:avLst/>
          </a:prstGeom>
          <a:solidFill>
            <a:srgbClr val="8DE6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تم إجراء اختبار الثبات لأداة </a:t>
            </a:r>
            <a:r>
              <a:rPr lang="ar-SY" sz="32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البحث, وبلغ </a:t>
            </a:r>
            <a:r>
              <a:rPr lang="ar-SY" sz="3200" b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معامل الثبات </a:t>
            </a:r>
            <a:r>
              <a:rPr lang="ar-SY" sz="32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0.79 </a:t>
            </a:r>
            <a:endParaRPr lang="ar-SY" sz="32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078865" y="5229200"/>
            <a:ext cx="5760639" cy="648072"/>
          </a:xfrm>
          <a:prstGeom prst="roundRect">
            <a:avLst/>
          </a:prstGeom>
          <a:solidFill>
            <a:srgbClr val="EEEF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تم جمع </a:t>
            </a:r>
            <a:r>
              <a:rPr lang="ar-SY" sz="3200" b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البيانات من قبل الباحثة من خلال المقابلة </a:t>
            </a:r>
            <a:r>
              <a:rPr lang="ar-SY" sz="32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الشخصية</a:t>
            </a:r>
            <a:endParaRPr lang="ar-SY" sz="32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3088141" y="6021288"/>
            <a:ext cx="5751363" cy="648072"/>
          </a:xfrm>
          <a:prstGeom prst="roundRect">
            <a:avLst/>
          </a:prstGeom>
          <a:solidFill>
            <a:srgbClr val="ED96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تم تحليل البيانات باستخدام برنامج  </a:t>
            </a:r>
            <a:r>
              <a:rPr lang="en-US" sz="3200" b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SPSS V20 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3078865" y="1071431"/>
            <a:ext cx="5769915" cy="648072"/>
          </a:xfrm>
          <a:prstGeom prst="roundRect">
            <a:avLst/>
          </a:prstGeom>
          <a:solidFill>
            <a:srgbClr val="FF9999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تم الحصول على الموافقات الرسمية المطلوبة</a:t>
            </a:r>
          </a:p>
        </p:txBody>
      </p:sp>
    </p:spTree>
    <p:extLst>
      <p:ext uri="{BB962C8B-B14F-4D97-AF65-F5344CB8AC3E}">
        <p14:creationId xmlns:p14="http://schemas.microsoft.com/office/powerpoint/2010/main" val="9030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Y" b="1" dirty="0" smtClean="0">
                <a:solidFill>
                  <a:srgbClr val="FF0000"/>
                </a:solidFill>
                <a:latin typeface="Viner Hand ITC" pitchFamily="66" charset="0"/>
                <a:cs typeface="Bold Italic Art" pitchFamily="2" charset="-78"/>
              </a:rPr>
              <a:t>النتائج...</a:t>
            </a:r>
            <a:endParaRPr lang="en-US" b="1" dirty="0">
              <a:solidFill>
                <a:srgbClr val="FF0000"/>
              </a:solidFill>
              <a:latin typeface="Viner Hand ITC" pitchFamily="66" charset="0"/>
              <a:cs typeface="Bold Italic Art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0944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6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64096"/>
          </a:xfrm>
        </p:spPr>
        <p:txBody>
          <a:bodyPr>
            <a:norm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الجزء الأول : البيانات الديموغرافية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92065" y="103114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sz="2400" b="1" dirty="0" smtClean="0">
                <a:solidFill>
                  <a:schemeClr val="accent4">
                    <a:lumMod val="75000"/>
                  </a:schemeClr>
                </a:solidFill>
              </a:rPr>
              <a:t>توزع </a:t>
            </a:r>
            <a:r>
              <a:rPr lang="ar-SY" sz="2400" b="1" dirty="0">
                <a:solidFill>
                  <a:schemeClr val="accent4">
                    <a:lumMod val="75000"/>
                  </a:schemeClr>
                </a:solidFill>
              </a:rPr>
              <a:t>الأمهات الصغيرات والكبيرات حسب بياناتهن الديموغرافية والعلاقة بينهما</a:t>
            </a: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37095"/>
              </p:ext>
            </p:extLst>
          </p:nvPr>
        </p:nvGraphicFramePr>
        <p:xfrm>
          <a:off x="492067" y="1700808"/>
          <a:ext cx="7992886" cy="4807319"/>
        </p:xfrm>
        <a:graphic>
          <a:graphicData uri="http://schemas.openxmlformats.org/drawingml/2006/table">
            <a:tbl>
              <a:tblPr rtl="1" firstRow="1" firstCol="1" bandRow="1"/>
              <a:tblGrid>
                <a:gridCol w="1574022"/>
                <a:gridCol w="1552007"/>
                <a:gridCol w="1079549"/>
                <a:gridCol w="1079549"/>
                <a:gridCol w="884806"/>
                <a:gridCol w="869565"/>
                <a:gridCol w="953388"/>
              </a:tblGrid>
              <a:tr h="686759"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البيانات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صغيرات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8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 100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كبيرات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800" b="1" baseline="-2500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= 100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P Value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343380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43380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مستوى التعليم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ابتدائي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0.000**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8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اعدادي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4338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ثانوي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4338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جامعي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49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49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83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83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433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الحالة الاجتماعية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متزوجة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8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أرملة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43380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الحالة الاقتصادية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ضعيفة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0.662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8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متوسطة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76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4338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جيدة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433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مكان السكن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الريف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0.008**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38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المدينة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شكل بيضاوي 2"/>
          <p:cNvSpPr/>
          <p:nvPr/>
        </p:nvSpPr>
        <p:spPr>
          <a:xfrm>
            <a:off x="1654301" y="3783240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شكل بيضاوي 5"/>
          <p:cNvSpPr/>
          <p:nvPr/>
        </p:nvSpPr>
        <p:spPr>
          <a:xfrm>
            <a:off x="1654301" y="6136919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نجمة ذات 4 نقاط 6"/>
          <p:cNvSpPr/>
          <p:nvPr/>
        </p:nvSpPr>
        <p:spPr>
          <a:xfrm>
            <a:off x="971600" y="3705334"/>
            <a:ext cx="288032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" name="نجمة ذات 4 نقاط 9"/>
          <p:cNvSpPr/>
          <p:nvPr/>
        </p:nvSpPr>
        <p:spPr>
          <a:xfrm>
            <a:off x="971600" y="6280935"/>
            <a:ext cx="288032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نجمة ذات 4 نقاط 10"/>
          <p:cNvSpPr/>
          <p:nvPr/>
        </p:nvSpPr>
        <p:spPr>
          <a:xfrm>
            <a:off x="560489" y="6280935"/>
            <a:ext cx="288032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نجمة ذات 4 نقاط 11"/>
          <p:cNvSpPr/>
          <p:nvPr/>
        </p:nvSpPr>
        <p:spPr>
          <a:xfrm>
            <a:off x="568958" y="3711737"/>
            <a:ext cx="288032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0076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668098" y="5918250"/>
            <a:ext cx="321108" cy="675239"/>
          </a:xfrm>
        </p:spPr>
        <p:txBody>
          <a:bodyPr/>
          <a:lstStyle/>
          <a:p>
            <a:fld id="{B54AD89C-DF1E-4948-B597-5DD47B34A9CA}" type="slidenum">
              <a:rPr kumimoji="1" lang="ja-JP" altLang="en-US">
                <a:solidFill>
                  <a:schemeClr val="tx2">
                    <a:lumMod val="20000"/>
                    <a:lumOff val="80000"/>
                  </a:schemeClr>
                </a:solidFill>
              </a:rPr>
              <a:pPr/>
              <a:t>24</a:t>
            </a:fld>
            <a:endParaRPr kumimoji="1" lang="ja-JP" alt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-43394"/>
            <a:ext cx="9144794" cy="85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199" tIns="25598" rIns="51199" bIns="25598" numCol="1" anchor="ctr" anchorCtr="0" compatLnSpc="1">
            <a:prstTxWarp prst="textNoShape">
              <a:avLst/>
            </a:prstTxWarp>
            <a:spAutoFit/>
          </a:bodyPr>
          <a:lstStyle/>
          <a:p>
            <a:pPr indent="255993" algn="ctr" defTabSz="511987" fontAlgn="base">
              <a:spcBef>
                <a:spcPct val="0"/>
              </a:spcBef>
              <a:spcAft>
                <a:spcPct val="0"/>
              </a:spcAft>
            </a:pPr>
            <a:r>
              <a:rPr lang="ar-SY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الجزء 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الثاني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: تقييم الحالة الصحية للأمهات خلال الحمل الأول</a:t>
            </a:r>
          </a:p>
          <a:p>
            <a:pPr indent="255993" algn="ctr" defTabSz="511987" fontAlgn="base">
              <a:spcBef>
                <a:spcPct val="0"/>
              </a:spcBef>
              <a:spcAft>
                <a:spcPct val="0"/>
              </a:spcAft>
            </a:pPr>
            <a:endParaRPr lang="ar-SY" sz="2000" b="1" dirty="0" smtClean="0">
              <a:solidFill>
                <a:srgbClr val="000000"/>
              </a:solidFill>
              <a:latin typeface="Simplified Arabic" pitchFamily="18" charset="-78"/>
              <a:ea typeface="Calibri" pitchFamily="34" charset="0"/>
              <a:cs typeface="Simplified Arabic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96393" y="5776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sz="2400" b="1" dirty="0">
                <a:solidFill>
                  <a:schemeClr val="accent4">
                    <a:lumMod val="75000"/>
                  </a:schemeClr>
                </a:solidFill>
              </a:rPr>
              <a:t>توزع الأمهات الصغيرات والكبيرات حسب بياناتهن الصحية والعلاقة بينهما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8313"/>
              </p:ext>
            </p:extLst>
          </p:nvPr>
        </p:nvGraphicFramePr>
        <p:xfrm>
          <a:off x="179512" y="1008577"/>
          <a:ext cx="8784976" cy="5812382"/>
        </p:xfrm>
        <a:graphic>
          <a:graphicData uri="http://schemas.openxmlformats.org/drawingml/2006/table">
            <a:tbl>
              <a:tblPr rtl="1" firstRow="1" firstCol="1" bandRow="1"/>
              <a:tblGrid>
                <a:gridCol w="1513561"/>
                <a:gridCol w="1115064"/>
                <a:gridCol w="1513561"/>
                <a:gridCol w="906329"/>
                <a:gridCol w="906329"/>
                <a:gridCol w="906329"/>
                <a:gridCol w="906329"/>
                <a:gridCol w="1017474"/>
              </a:tblGrid>
              <a:tr h="508578">
                <a:tc rowSpan="2"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البيانات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صغيرات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6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 100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كبيرات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6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 100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 Value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54289">
                <a:tc gridSpan="3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54289"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هل تلقيت الرعاية الصحية أثناء الحمل 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نعم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08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لا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39441"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أين تلقيت الرعاية الصحية أثناء الحمل 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المركز الصحي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0.733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78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العيادة النسائية الخاصة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54289">
                <a:tc rowSpan="3"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في أي شهر من الحمل بدأت بتلقي الرعاية الصحية أثناء الحمل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الثلث الأول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83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83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0.029*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89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الثلث الثاني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54289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الثلث الثالث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507539"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هل قمت بمراجعة المكان الذي تلقيت فيه الرعاية الصحية أثناء الحمل بشكل دوري وحسب إرشادات الطبيب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نعم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0.007*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88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لا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473982"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إذا كانت الإجابة لا, فلماذا لا؟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لم اعلم باني حامل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34.8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33.4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0.000*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68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ظروف عائلية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13.0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33.3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50857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6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=23</a:t>
                      </a:r>
                      <a:endParaRPr lang="en-US" sz="105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6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توفر رعاية من العائلة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52.2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33.3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69995"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هل عانيت من أي مضاعفات خلال الحمل والولادة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نعم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67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67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0.082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89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Simplified Arabic"/>
                        </a:rPr>
                        <a:t>لا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84" marR="57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شكل بيضاوي 7"/>
          <p:cNvSpPr/>
          <p:nvPr/>
        </p:nvSpPr>
        <p:spPr>
          <a:xfrm>
            <a:off x="3275923" y="3389086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" name="شكل بيضاوي 8"/>
          <p:cNvSpPr/>
          <p:nvPr/>
        </p:nvSpPr>
        <p:spPr>
          <a:xfrm>
            <a:off x="3253092" y="3727649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شكل بيضاوي 10"/>
          <p:cNvSpPr/>
          <p:nvPr/>
        </p:nvSpPr>
        <p:spPr>
          <a:xfrm>
            <a:off x="3230760" y="4581128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نجمة ذات 4 نقاط 11"/>
          <p:cNvSpPr/>
          <p:nvPr/>
        </p:nvSpPr>
        <p:spPr>
          <a:xfrm>
            <a:off x="539552" y="3691645"/>
            <a:ext cx="288032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نجمة ذات 4 نقاط 13"/>
          <p:cNvSpPr/>
          <p:nvPr/>
        </p:nvSpPr>
        <p:spPr>
          <a:xfrm>
            <a:off x="539552" y="4653136"/>
            <a:ext cx="288032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" name="شكل بيضاوي 12"/>
          <p:cNvSpPr/>
          <p:nvPr/>
        </p:nvSpPr>
        <p:spPr>
          <a:xfrm>
            <a:off x="3262520" y="6237312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342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116632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الجزء 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الثالث : تقييم </a:t>
            </a:r>
            <a:r>
              <a:rPr lang="ar-SA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إمراضية</a:t>
            </a:r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الأمهات خلال الحمل 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الأول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38108" y="83671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sz="2400" b="1" dirty="0">
                <a:solidFill>
                  <a:schemeClr val="accent4">
                    <a:lumMod val="75000"/>
                  </a:schemeClr>
                </a:solidFill>
              </a:rPr>
              <a:t>توزع الأمهات الصغيرات والكبيرات حسب المضاعفات التي حدثت أثناء الحمل الأول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219096"/>
              </p:ext>
            </p:extLst>
          </p:nvPr>
        </p:nvGraphicFramePr>
        <p:xfrm>
          <a:off x="467544" y="1412774"/>
          <a:ext cx="7992888" cy="5132374"/>
        </p:xfrm>
        <a:graphic>
          <a:graphicData uri="http://schemas.openxmlformats.org/drawingml/2006/table">
            <a:tbl>
              <a:tblPr rtl="1" firstRow="1" firstCol="1" bandRow="1"/>
              <a:tblGrid>
                <a:gridCol w="2005295"/>
                <a:gridCol w="2005295"/>
                <a:gridCol w="784644"/>
                <a:gridCol w="784644"/>
                <a:gridCol w="784644"/>
                <a:gridCol w="784644"/>
                <a:gridCol w="843722"/>
              </a:tblGrid>
              <a:tr h="639070"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ar-SY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البيانات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صغيرات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0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 100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كبيرات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0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 100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/>
                          <a:ea typeface="Calibri"/>
                          <a:cs typeface="Arial"/>
                        </a:rPr>
                        <a:t>X</a:t>
                      </a:r>
                      <a:r>
                        <a:rPr lang="en-US" sz="2000" b="1" i="1" baseline="3000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P Value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319536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19536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متى أصبت بالمضاعفات أثناء الحمل الأول</a:t>
                      </a:r>
                      <a:r>
                        <a:rPr lang="ar-SY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#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الثلث الأول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0.086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6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الثلث الثاني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53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53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37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37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19536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الثلث الثالث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65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65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50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50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19536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أثناء الولادة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19536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بعد الولادة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40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40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38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38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19536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لا مضاعفات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33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33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19536">
                <a:tc gridSpan="7"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ماهي المضاعفات التي حدثت أثناء الحمل </a:t>
                      </a:r>
                      <a:r>
                        <a:rPr lang="ar-SY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؟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63907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الأمراض القلبية أثناء الحمل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لا يوجد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100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100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100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6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الأمراض الإنتانية أثناء الحمل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الإنتانات المهبلية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6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لا يوجد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19536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أمراض الجهاز البولي أثناء الحمل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إنتانات المجاري البولية 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0.685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6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لا يوجد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79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79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85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85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شكل بيضاوي 4"/>
          <p:cNvSpPr/>
          <p:nvPr/>
        </p:nvSpPr>
        <p:spPr>
          <a:xfrm>
            <a:off x="3041509" y="5284902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شكل بيضاوي 5"/>
          <p:cNvSpPr/>
          <p:nvPr/>
        </p:nvSpPr>
        <p:spPr>
          <a:xfrm>
            <a:off x="3041509" y="5949280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شكل بيضاوي 6"/>
          <p:cNvSpPr/>
          <p:nvPr/>
        </p:nvSpPr>
        <p:spPr>
          <a:xfrm>
            <a:off x="3041509" y="2996952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069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474869"/>
            <a:ext cx="9144794" cy="42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199" tIns="25598" rIns="51199" bIns="25598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توزع الأمهات الصغيرات والكبيرات حسب </a:t>
            </a:r>
            <a:r>
              <a:rPr lang="ar-SA" sz="2400" b="1" dirty="0" err="1">
                <a:solidFill>
                  <a:schemeClr val="accent4">
                    <a:lumMod val="75000"/>
                  </a:schemeClr>
                </a:solidFill>
              </a:rPr>
              <a:t>النزوف</a:t>
            </a:r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 أثناء الحمل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143840"/>
              </p:ext>
            </p:extLst>
          </p:nvPr>
        </p:nvGraphicFramePr>
        <p:xfrm>
          <a:off x="611559" y="1340768"/>
          <a:ext cx="7920881" cy="5040558"/>
        </p:xfrm>
        <a:graphic>
          <a:graphicData uri="http://schemas.openxmlformats.org/drawingml/2006/table">
            <a:tbl>
              <a:tblPr rtl="1" firstRow="1" firstCol="1" bandRow="1"/>
              <a:tblGrid>
                <a:gridCol w="2073239"/>
                <a:gridCol w="2073239"/>
                <a:gridCol w="737658"/>
                <a:gridCol w="737658"/>
                <a:gridCol w="737658"/>
                <a:gridCol w="737658"/>
                <a:gridCol w="823771"/>
              </a:tblGrid>
              <a:tr h="720079"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ar-SY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البيانات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صغيرات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000" b="1" baseline="-2500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= 100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كبيرات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000" b="1" baseline="-2500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= 100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P Value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360040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60040">
                <a:tc gridSpan="7"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ماهي المضاعفات التي حدثت أثناء الحمل </a:t>
                      </a:r>
                      <a:r>
                        <a:rPr lang="ar-SY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؟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60040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نزوف الحمل المبكرة</a:t>
                      </a: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لأسباب توليدية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التهديد بالإجهاض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نزوف التعشيش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94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94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95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95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6004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نزوف الحمل المبكرة</a:t>
                      </a: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لأسباب غير توليدية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سرطان عنق الرحم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99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99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60040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نزوف الحمل المتأخرة</a:t>
                      </a: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لأسباب توليدية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انفكاك المشيمة الباكر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ارتكاز المشيمة المعيب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لا يوجد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98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98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98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98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7200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نزوف الحمل المتأخرة </a:t>
                      </a: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لأسباب غير توليدية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327373"/>
            <a:ext cx="9144794" cy="42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199" tIns="25598" rIns="51199" bIns="25598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Y" sz="2400" b="1" dirty="0">
                <a:solidFill>
                  <a:schemeClr val="accent4">
                    <a:lumMod val="75000"/>
                  </a:schemeClr>
                </a:solidFill>
              </a:rPr>
              <a:t>توزع الأمهات الصغيرات والكبيرات حسب اضطراب السائل الأمنيوسي </a:t>
            </a:r>
            <a:r>
              <a:rPr lang="ar-SY" sz="2400" b="1" dirty="0" err="1">
                <a:solidFill>
                  <a:schemeClr val="accent4">
                    <a:lumMod val="75000"/>
                  </a:schemeClr>
                </a:solidFill>
              </a:rPr>
              <a:t>والمجيئات</a:t>
            </a:r>
            <a:r>
              <a:rPr lang="ar-SY" sz="2400" b="1" dirty="0">
                <a:solidFill>
                  <a:schemeClr val="accent4">
                    <a:lumMod val="75000"/>
                  </a:schemeClr>
                </a:solidFill>
              </a:rPr>
              <a:t> المعيبة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036001"/>
              </p:ext>
            </p:extLst>
          </p:nvPr>
        </p:nvGraphicFramePr>
        <p:xfrm>
          <a:off x="575952" y="980728"/>
          <a:ext cx="7992892" cy="5483538"/>
        </p:xfrm>
        <a:graphic>
          <a:graphicData uri="http://schemas.openxmlformats.org/drawingml/2006/table">
            <a:tbl>
              <a:tblPr rtl="1" firstRow="1" firstCol="1" bandRow="1"/>
              <a:tblGrid>
                <a:gridCol w="2290502"/>
                <a:gridCol w="2290502"/>
                <a:gridCol w="666809"/>
                <a:gridCol w="666809"/>
                <a:gridCol w="666809"/>
                <a:gridCol w="666809"/>
                <a:gridCol w="744652"/>
              </a:tblGrid>
              <a:tr h="864096"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ar-SY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البيانات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صغيرات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8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 100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كبيرات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8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 100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 Value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88032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88032">
                <a:tc gridSpan="7"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ماهي المضاعفات التي حدثت أثناء الحمل </a:t>
                      </a:r>
                      <a:r>
                        <a:rPr lang="ar-SY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؟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88032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اضطرابات السائل الأمنيوسي</a:t>
                      </a: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#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زيادة السائل الأمنيوسي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0.454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قلة السائل الأمنيوسي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تعقي السائل الأمنيوسي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تدمي السائل الأمنيوسي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لا يوجد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90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90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95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95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88032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المجيئات</a:t>
                      </a: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المعيبة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مجيء مقعدي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المقعدي الناقص بالطراز الإليوي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المقعدي الناقص بالطراز الركبي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المقعدي الناقص بالطراز القدمي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المعترض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98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98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98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98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56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576064"/>
          </a:xfrm>
        </p:spPr>
        <p:txBody>
          <a:bodyPr>
            <a:noAutofit/>
          </a:bodyPr>
          <a:lstStyle/>
          <a:p>
            <a:r>
              <a:rPr lang="ar-SY" sz="2400" b="1" dirty="0">
                <a:solidFill>
                  <a:schemeClr val="accent4">
                    <a:lumMod val="75000"/>
                  </a:schemeClr>
                </a:solidFill>
              </a:rPr>
              <a:t>توزع الأمهات الصغيرات والكبيرات حسب وجود مضاعفات أخرى لديهن أثناء الحمل 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34247"/>
              </p:ext>
            </p:extLst>
          </p:nvPr>
        </p:nvGraphicFramePr>
        <p:xfrm>
          <a:off x="107504" y="847403"/>
          <a:ext cx="8856983" cy="5824155"/>
        </p:xfrm>
        <a:graphic>
          <a:graphicData uri="http://schemas.openxmlformats.org/drawingml/2006/table">
            <a:tbl>
              <a:tblPr rtl="1" firstRow="1" firstCol="1" bandRow="1"/>
              <a:tblGrid>
                <a:gridCol w="1833227"/>
                <a:gridCol w="3243019"/>
                <a:gridCol w="738896"/>
                <a:gridCol w="738896"/>
                <a:gridCol w="738896"/>
                <a:gridCol w="738896"/>
                <a:gridCol w="825153"/>
              </a:tblGrid>
              <a:tr h="494153"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البيانات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صغيرات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600" b="1" baseline="-2500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= 100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كبيرات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6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 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 Value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40818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48364">
                <a:tc rowSpan="16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مضاعفات أخرى#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 انتفاخ </a:t>
                      </a:r>
                      <a:r>
                        <a:rPr lang="ar-SY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أو تورم مفاجئ في اليدين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0.010*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64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 انتفاخ </a:t>
                      </a:r>
                      <a:r>
                        <a:rPr lang="ar-SY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أو تورم مفاجئ في القدمين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48364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 انتفاخ </a:t>
                      </a:r>
                      <a:r>
                        <a:rPr lang="ar-SY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أو تورم مفاجئ في الوجه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48364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 </a:t>
                      </a:r>
                      <a:r>
                        <a:rPr lang="ar-SY" sz="16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الإقياءات</a:t>
                      </a: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Y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الحملية</a:t>
                      </a:r>
                      <a:r>
                        <a:rPr lang="ar-SY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Y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المعندة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72302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 الصداع </a:t>
                      </a:r>
                      <a:r>
                        <a:rPr lang="ar-SY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مستمر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72302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 الحمى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72302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7- فقر </a:t>
                      </a:r>
                      <a:r>
                        <a:rPr lang="ar-SY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الدم 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38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72302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8- الداء </a:t>
                      </a:r>
                      <a:r>
                        <a:rPr lang="ar-SY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السكري الحملي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48364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9- ارتفاع </a:t>
                      </a:r>
                      <a:r>
                        <a:rPr lang="ar-SY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ضغط الدم الحملي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48364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10- الانسمام </a:t>
                      </a:r>
                      <a:r>
                        <a:rPr lang="ar-SY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الحملي ما قبل الارتعاج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72302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11- الانسمام </a:t>
                      </a:r>
                      <a:r>
                        <a:rPr lang="ar-SY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الحملي ارتعاج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48364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12- الجنين </a:t>
                      </a:r>
                      <a:r>
                        <a:rPr lang="ar-SY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الصغير بالنسبة لعمر الحمل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48364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13- مخاض </a:t>
                      </a:r>
                      <a:r>
                        <a:rPr lang="ar-SY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مبكر انتهى بولادة مبكرة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72302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14- المخاض </a:t>
                      </a:r>
                      <a:r>
                        <a:rPr lang="ar-SY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المديد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48364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 عدم </a:t>
                      </a:r>
                      <a:r>
                        <a:rPr lang="ar-SY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التناسب الحوضي الجنيني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272302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16- لا </a:t>
                      </a:r>
                      <a:r>
                        <a:rPr lang="ar-SY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يوجد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41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41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61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61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3741" marR="4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شكل بيضاوي 4"/>
          <p:cNvSpPr/>
          <p:nvPr/>
        </p:nvSpPr>
        <p:spPr>
          <a:xfrm>
            <a:off x="2548088" y="3573016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شكل بيضاوي 7"/>
          <p:cNvSpPr/>
          <p:nvPr/>
        </p:nvSpPr>
        <p:spPr>
          <a:xfrm>
            <a:off x="2548088" y="5433077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" name="شكل بيضاوي 8"/>
          <p:cNvSpPr/>
          <p:nvPr/>
        </p:nvSpPr>
        <p:spPr>
          <a:xfrm>
            <a:off x="2548088" y="6072305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نجمة ذات 4 نقاط 6"/>
          <p:cNvSpPr/>
          <p:nvPr/>
        </p:nvSpPr>
        <p:spPr>
          <a:xfrm>
            <a:off x="395536" y="4365104"/>
            <a:ext cx="288032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1049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22114"/>
          </a:xfrm>
        </p:spPr>
        <p:txBody>
          <a:bodyPr>
            <a:normAutofit/>
          </a:bodyPr>
          <a:lstStyle/>
          <a:p>
            <a:r>
              <a:rPr lang="ar-SY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ar-SY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ar-SY" sz="2400" b="1" dirty="0" smtClean="0">
                <a:solidFill>
                  <a:schemeClr val="accent4">
                    <a:lumMod val="75000"/>
                  </a:schemeClr>
                </a:solidFill>
              </a:rPr>
              <a:t>توزع </a:t>
            </a:r>
            <a:r>
              <a:rPr lang="ar-SY" sz="2400" b="1" dirty="0">
                <a:solidFill>
                  <a:schemeClr val="accent4">
                    <a:lumMod val="75000"/>
                  </a:schemeClr>
                </a:solidFill>
              </a:rPr>
              <a:t>الأمهات الصغيرات والكبيرات حسب وجود مضاعفات لديهن أثناء الولادة 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730460"/>
              </p:ext>
            </p:extLst>
          </p:nvPr>
        </p:nvGraphicFramePr>
        <p:xfrm>
          <a:off x="467544" y="1844824"/>
          <a:ext cx="8208913" cy="3741091"/>
        </p:xfrm>
        <a:graphic>
          <a:graphicData uri="http://schemas.openxmlformats.org/drawingml/2006/table">
            <a:tbl>
              <a:tblPr rtl="1" firstRow="1" firstCol="1" bandRow="1"/>
              <a:tblGrid>
                <a:gridCol w="2194314"/>
                <a:gridCol w="1888832"/>
                <a:gridCol w="806327"/>
                <a:gridCol w="806327"/>
                <a:gridCol w="806327"/>
                <a:gridCol w="806327"/>
                <a:gridCol w="900459"/>
              </a:tblGrid>
              <a:tr h="936104"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البيانات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صغيرات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0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 100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كبيرات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0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 100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 Value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498818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1177083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ماهي المضاعفات التي حدثت أثناء الولادة </a:t>
                      </a:r>
                      <a:r>
                        <a:rPr lang="ar-SY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؟ 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Y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عسرة الولادة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0.270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086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Y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  لا </a:t>
                      </a:r>
                      <a:r>
                        <a:rPr lang="ar-SY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يوجد</a:t>
                      </a:r>
                      <a:endParaRPr lang="en-US" sz="1600" b="1" dirty="0">
                        <a:effectLst/>
                        <a:latin typeface="Times New Roman"/>
                        <a:cs typeface="Simplified Arabic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94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94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93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93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شكل بيضاوي 4"/>
          <p:cNvSpPr/>
          <p:nvPr/>
        </p:nvSpPr>
        <p:spPr>
          <a:xfrm>
            <a:off x="1547664" y="3645024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1633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19267" y="1124744"/>
            <a:ext cx="7632848" cy="1944216"/>
          </a:xfrm>
          <a:prstGeom prst="roundRect">
            <a:avLst/>
          </a:prstGeom>
          <a:solidFill>
            <a:schemeClr val="accent4">
              <a:lumMod val="7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endParaRPr lang="ar-SY" sz="32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lvl="0"/>
            <a:endParaRPr lang="ar-SY" sz="32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lvl="0"/>
            <a:endParaRPr lang="ar-SY" sz="32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lvl="0"/>
            <a:endParaRPr lang="ar-SY" sz="32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lvl="0"/>
            <a:endParaRPr lang="ar-SY" sz="32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lvl="0"/>
            <a:endParaRPr lang="ar-SY" sz="32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ar-SY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يعد </a:t>
            </a:r>
            <a:r>
              <a:rPr lang="ar-SY" sz="32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الحمل في سن صغيرة </a:t>
            </a:r>
            <a:r>
              <a:rPr lang="ar-SY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أحد أهم المشاكل الصحية والاجتماعية بالنسبة للأم والأسرة والمجتمع والعاملين الصحيين في جميع أنحاء العالم</a:t>
            </a:r>
          </a:p>
          <a:p>
            <a:pPr lvl="0"/>
            <a:endParaRPr lang="ar-SY" sz="32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lvl="0"/>
            <a:endParaRPr lang="ar-SY" sz="32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lvl="0"/>
            <a:endParaRPr lang="ar-SY" sz="32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lvl="0"/>
            <a:endParaRPr lang="ar-SY" sz="32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lvl="0"/>
            <a:endParaRPr lang="ar-SY" sz="32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lvl="0"/>
            <a:endParaRPr lang="ar-SY" sz="32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819696" y="3645024"/>
            <a:ext cx="7632419" cy="2160240"/>
          </a:xfrm>
          <a:prstGeom prst="roundRect">
            <a:avLst/>
          </a:prstGeom>
          <a:solidFill>
            <a:schemeClr val="accent4">
              <a:lumMod val="7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>
              <a:buFont typeface="Arial" pitchFamily="34" charset="0"/>
              <a:buChar char="•"/>
            </a:pPr>
            <a:r>
              <a:rPr lang="ar-SY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كما يعد </a:t>
            </a:r>
            <a:r>
              <a:rPr lang="ar-SY" sz="32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حملاً </a:t>
            </a:r>
            <a:r>
              <a:rPr lang="ar-SY" sz="32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عالي الخطورة </a:t>
            </a:r>
            <a:r>
              <a:rPr lang="ar-SY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بسبب العبء المزدوج للنمو والتكاثر على </a:t>
            </a:r>
            <a:r>
              <a:rPr lang="ar-SY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الأم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ar-SY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ويختلف </a:t>
            </a:r>
            <a:r>
              <a:rPr lang="ar-SY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الحمل خلال هذه الفترة عنه في الفئات العمرية </a:t>
            </a:r>
            <a:r>
              <a:rPr lang="ar-SY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الأخرى </a:t>
            </a:r>
            <a:r>
              <a:rPr lang="ar-SY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ويرتبط بزيادة مخاطر حدوث مضاعفات الحمل والولادة</a:t>
            </a:r>
          </a:p>
        </p:txBody>
      </p:sp>
    </p:spTree>
    <p:extLst>
      <p:ext uri="{BB962C8B-B14F-4D97-AF65-F5344CB8AC3E}">
        <p14:creationId xmlns:p14="http://schemas.microsoft.com/office/powerpoint/2010/main" val="376252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95536" y="62068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sz="2400" b="1" dirty="0">
                <a:solidFill>
                  <a:srgbClr val="8064A2">
                    <a:lumMod val="75000"/>
                  </a:srgbClr>
                </a:solidFill>
              </a:rPr>
              <a:t>توزع الأمهات الصغيرات والكبيرات حسب المضاعفات التي حدثت لهن بعد الولادة 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55644"/>
              </p:ext>
            </p:extLst>
          </p:nvPr>
        </p:nvGraphicFramePr>
        <p:xfrm>
          <a:off x="395535" y="1484784"/>
          <a:ext cx="8439316" cy="4464498"/>
        </p:xfrm>
        <a:graphic>
          <a:graphicData uri="http://schemas.openxmlformats.org/drawingml/2006/table">
            <a:tbl>
              <a:tblPr rtl="1" firstRow="1" firstCol="1" bandRow="1"/>
              <a:tblGrid>
                <a:gridCol w="2302531"/>
                <a:gridCol w="2302531"/>
                <a:gridCol w="749355"/>
                <a:gridCol w="749355"/>
                <a:gridCol w="749355"/>
                <a:gridCol w="749355"/>
                <a:gridCol w="836834"/>
              </a:tblGrid>
              <a:tr h="892898"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ar-SY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البيانات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صغيرات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8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 100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كبيرات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8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 100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P Value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446450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44645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النزوف</a:t>
                      </a: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بعد الولادة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يوجد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0.251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5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91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91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95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95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446450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صعوبات عملية الإرضاع</a:t>
                      </a:r>
                      <a:r>
                        <a:rPr lang="ar-SY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Y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لدى </a:t>
                      </a:r>
                      <a:r>
                        <a:rPr lang="ar-SY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الأم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احتقان الثدي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25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14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0.033*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5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التهاب الثدي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44645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تشقق الحلمة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68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68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60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60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44645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خراجات الثدي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44645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لا يوجد صعوبات لدى الأم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شكل بيضاوي 6"/>
          <p:cNvSpPr/>
          <p:nvPr/>
        </p:nvSpPr>
        <p:spPr>
          <a:xfrm>
            <a:off x="2915816" y="2852936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شكل بيضاوي 7"/>
          <p:cNvSpPr/>
          <p:nvPr/>
        </p:nvSpPr>
        <p:spPr>
          <a:xfrm>
            <a:off x="2915816" y="3717032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" name="شكل بيضاوي 8"/>
          <p:cNvSpPr/>
          <p:nvPr/>
        </p:nvSpPr>
        <p:spPr>
          <a:xfrm>
            <a:off x="2915816" y="4635659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" name="نجمة ذات 4 نقاط 9"/>
          <p:cNvSpPr/>
          <p:nvPr/>
        </p:nvSpPr>
        <p:spPr>
          <a:xfrm>
            <a:off x="668780" y="5008795"/>
            <a:ext cx="288032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525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ar-SY" sz="2000" b="1" dirty="0">
                <a:solidFill>
                  <a:schemeClr val="accent4">
                    <a:lumMod val="75000"/>
                  </a:schemeClr>
                </a:solidFill>
              </a:rPr>
              <a:t>توزع الأمهات الصغيرات والكبيرات حسب علاج المضاعفات وبقائها و رأيهن بسن الحمل والولادة 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399468"/>
              </p:ext>
            </p:extLst>
          </p:nvPr>
        </p:nvGraphicFramePr>
        <p:xfrm>
          <a:off x="467544" y="1124743"/>
          <a:ext cx="8280920" cy="5328592"/>
        </p:xfrm>
        <a:graphic>
          <a:graphicData uri="http://schemas.openxmlformats.org/drawingml/2006/table">
            <a:tbl>
              <a:tblPr rtl="1" firstRow="1" firstCol="1" bandRow="1"/>
              <a:tblGrid>
                <a:gridCol w="1988403"/>
                <a:gridCol w="137423"/>
                <a:gridCol w="735784"/>
                <a:gridCol w="1850980"/>
                <a:gridCol w="697384"/>
                <a:gridCol w="697384"/>
                <a:gridCol w="697384"/>
                <a:gridCol w="697384"/>
                <a:gridCol w="778794"/>
              </a:tblGrid>
              <a:tr h="808081">
                <a:tc rowSpan="2" gridSpan="4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Y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	البيانات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صغيرات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N= 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كبيرات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N= 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P Value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393895">
                <a:tc gridSpan="4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93895">
                <a:tc rowSpan="2" gridSpan="3"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هل تلقيت الرعاية الصحية بعد الولادة؟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نعم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0.323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87">
                <a:tc gridSpan="3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لا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639548">
                <a:tc rowSpan="2"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إذا كانت الإجابة نعم , فأين تلقيت الرعاية الصحية ؟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المركز الصحي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19.8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18.3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0.931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548">
                <a:tc gridSpan="3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العيادة النسائية الخاصة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69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75.8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75.3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63954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6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=91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6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=93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المشفى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4.4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6.4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93895">
                <a:tc rowSpan="2"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من قدم لك هذه الرعاية الصحية ؟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الطبيب/ة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0.795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53">
                <a:tc gridSpan="3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الممرض/ة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554142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6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=91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6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=93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القابلة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4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ar-SY" sz="2000" b="1" dirty="0">
                <a:solidFill>
                  <a:schemeClr val="accent4">
                    <a:lumMod val="75000"/>
                  </a:schemeClr>
                </a:solidFill>
              </a:rPr>
              <a:t>توزع الأمهات الصغيرات والكبيرات حسب علاج المضاعفات وبقائها و رأيهن بسن الحمل والولادة 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07573"/>
              </p:ext>
            </p:extLst>
          </p:nvPr>
        </p:nvGraphicFramePr>
        <p:xfrm>
          <a:off x="323528" y="1052735"/>
          <a:ext cx="8424934" cy="5606789"/>
        </p:xfrm>
        <a:graphic>
          <a:graphicData uri="http://schemas.openxmlformats.org/drawingml/2006/table">
            <a:tbl>
              <a:tblPr rtl="1" firstRow="1" firstCol="1" bandRow="1"/>
              <a:tblGrid>
                <a:gridCol w="1883171"/>
                <a:gridCol w="1028206"/>
                <a:gridCol w="1883171"/>
                <a:gridCol w="709512"/>
                <a:gridCol w="709512"/>
                <a:gridCol w="709512"/>
                <a:gridCol w="709512"/>
                <a:gridCol w="792338"/>
              </a:tblGrid>
              <a:tr h="570648">
                <a:tc rowSpan="2"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	البيانات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صغيرات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N= 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أمهات كبيرات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N= 100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 Value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365457">
                <a:tc gridSpan="3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525970"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هل ما زلت تعانين من نفس المضاعفات التي تعرضت لها خلال الحمل الأول ؟ 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نعم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0.046*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09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لا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62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62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504231">
                <a:tc rowSpan="6"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إذا كانت الإجابة لا, إلى متى استمرت هذه المضاعفات ؟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لم تعاني من مضاعفات أبداً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35.4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43.4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0.811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75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أقل من أسبوع بعد الولادة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3.2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2.6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38675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 أسبوع بعد الولادة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9.7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14.5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38675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 أسبوع بعد الولادة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19.4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15.8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38675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أسابيع بعد الولادة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0.0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38675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 أسابيع بعد الولادة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11.3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10.6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59782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6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=62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1600" b="1" baseline="-25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=76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أكثر من </a:t>
                      </a:r>
                      <a:r>
                        <a:rPr lang="ar-SY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 أسابيع </a:t>
                      </a:r>
                      <a:r>
                        <a:rPr lang="ar-S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بعد الولادة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21.0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13.2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478931"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حسب رأي الأمهات ما هو أفضل سن للحمل والولادة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(13-19) سنة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37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22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0.020*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gridSpan="2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( 20-30) سنة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63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63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Simplified Arabic"/>
                        </a:rPr>
                        <a:t>78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860" marR="45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شكل بيضاوي 4"/>
          <p:cNvSpPr/>
          <p:nvPr/>
        </p:nvSpPr>
        <p:spPr>
          <a:xfrm>
            <a:off x="2668620" y="1988840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شكل بيضاوي 6"/>
          <p:cNvSpPr/>
          <p:nvPr/>
        </p:nvSpPr>
        <p:spPr>
          <a:xfrm>
            <a:off x="1236073" y="6262026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نجمة ذات 4 نقاط 2"/>
          <p:cNvSpPr/>
          <p:nvPr/>
        </p:nvSpPr>
        <p:spPr>
          <a:xfrm>
            <a:off x="539552" y="2573352"/>
            <a:ext cx="288032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نجمة ذات 4 نقاط 7"/>
          <p:cNvSpPr/>
          <p:nvPr/>
        </p:nvSpPr>
        <p:spPr>
          <a:xfrm>
            <a:off x="539552" y="6334034"/>
            <a:ext cx="288032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8975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3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77799" y="2060848"/>
            <a:ext cx="8598273" cy="3456384"/>
          </a:xfrm>
          <a:prstGeom prst="roundRect">
            <a:avLst/>
          </a:prstGeom>
          <a:solidFill>
            <a:srgbClr val="4BACC6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أظهرت نتائج الدراسة الحالية أن لدى الأمهات الصغيرات </a:t>
            </a:r>
            <a:r>
              <a:rPr lang="ar-SY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نسبة </a:t>
            </a:r>
            <a:r>
              <a:rPr lang="ar-SY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أعلى </a:t>
            </a:r>
            <a:r>
              <a:rPr lang="ar-SY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من التأخر في تلقي الرعاية الصحية أثناء الحمل </a:t>
            </a:r>
            <a:r>
              <a:rPr lang="ar-SY" sz="3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وعدم </a:t>
            </a:r>
            <a:r>
              <a:rPr lang="ar-SY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القيام بمتابعة الزيارات بشكل دوري حسب إرشادات </a:t>
            </a:r>
            <a:r>
              <a:rPr lang="ar-SY" sz="3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الطبيب</a:t>
            </a:r>
            <a:r>
              <a:rPr lang="ar-SY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وفي حدوث فقر الدم واحتقان الثدي وتشقق الحلمة, وفي استمرار المضاعفات بعد الولادة بالمقارنة مع الأمهات الكبيرات.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965757" y="764704"/>
            <a:ext cx="32223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Bold Italic Art" pitchFamily="2" charset="-78"/>
              </a:rPr>
              <a:t>الاستنتاجات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988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4028003067"/>
              </p:ext>
            </p:extLst>
          </p:nvPr>
        </p:nvGraphicFramePr>
        <p:xfrm>
          <a:off x="179512" y="968534"/>
          <a:ext cx="8856984" cy="562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مستطيل 7"/>
          <p:cNvSpPr/>
          <p:nvPr/>
        </p:nvSpPr>
        <p:spPr>
          <a:xfrm>
            <a:off x="3059832" y="260648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Y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Bold Italic Art" pitchFamily="2" charset="-78"/>
              </a:rPr>
              <a:t>التوصيات  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Bold Italic Ar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419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3EA11A-5DCB-4698-9B82-D3EAAC24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C3EA11A-5DCB-4698-9B82-D3EAAC24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C3EA11A-5DCB-4698-9B82-D3EAAC24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C42D0B-B9C3-485A-992D-A93D41B2F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84C42D0B-B9C3-485A-992D-A93D41B2F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84C42D0B-B9C3-485A-992D-A93D41B2F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525EFB-A19F-45D3-95B2-21679AEFE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C2525EFB-A19F-45D3-95B2-21679AEFE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C2525EFB-A19F-45D3-95B2-21679AEFE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C706C2-C334-4159-82EE-9BD739326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17C706C2-C334-4159-82EE-9BD739326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17C706C2-C334-4159-82EE-9BD739326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AE9D-663D-468A-AEA2-F53600A5B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5FBFAE9D-663D-468A-AEA2-F53600A5B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5FBFAE9D-663D-468A-AEA2-F53600A5B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E94755-21A0-45BA-9425-C66C6AD46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C2E94755-21A0-45BA-9425-C66C6AD46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C2E94755-21A0-45BA-9425-C66C6AD46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ABFFC0-10C4-4F56-9D5A-0E24F3EDF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1FABFFC0-10C4-4F56-9D5A-0E24F3EDF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1FABFFC0-10C4-4F56-9D5A-0E24F3EDF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4BF0B3-1727-40E4-9B99-168E5DBED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874BF0B3-1727-40E4-9B99-168E5DBED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874BF0B3-1727-40E4-9B99-168E5DBED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E7C6E2-8781-45D4-8838-40D3DF176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35E7C6E2-8781-45D4-8838-40D3DF176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35E7C6E2-8781-45D4-8838-40D3DF176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Y" sz="7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شكراً لإصغائكم</a:t>
            </a:r>
            <a:endParaRPr lang="ar-SY" sz="72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67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95695" y="476672"/>
            <a:ext cx="7848898" cy="20161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Y" sz="2800" b="1" dirty="0">
              <a:solidFill>
                <a:prstClr val="black"/>
              </a:solidFill>
            </a:endParaRPr>
          </a:p>
          <a:p>
            <a:endParaRPr lang="ar-SY" sz="2800" b="1" dirty="0" smtClean="0">
              <a:solidFill>
                <a:prstClr val="black"/>
              </a:solidFill>
            </a:endParaRPr>
          </a:p>
          <a:p>
            <a:endParaRPr lang="ar-SY" sz="2800" b="1" dirty="0">
              <a:solidFill>
                <a:prstClr val="black"/>
              </a:solidFill>
            </a:endParaRPr>
          </a:p>
          <a:p>
            <a:endParaRPr lang="ar-SY" sz="2800" b="1" dirty="0" smtClean="0">
              <a:solidFill>
                <a:prstClr val="black"/>
              </a:solidFill>
            </a:endParaRPr>
          </a:p>
          <a:p>
            <a:endParaRPr lang="ar-SY" sz="2800" b="1" dirty="0" smtClean="0">
              <a:solidFill>
                <a:prstClr val="black"/>
              </a:solidFill>
            </a:endParaRPr>
          </a:p>
          <a:p>
            <a:endParaRPr lang="ar-SY" sz="2800" b="1" dirty="0">
              <a:solidFill>
                <a:prstClr val="black"/>
              </a:solidFill>
            </a:endParaRPr>
          </a:p>
          <a:p>
            <a:pPr lvl="0"/>
            <a:r>
              <a:rPr lang="ar-SY" sz="28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بيّن صندوق الأمم المتحدة للسكان في عام 2013 </a:t>
            </a:r>
            <a:r>
              <a:rPr lang="ar-SY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أن: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ar-SY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Y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20 </a:t>
            </a:r>
            <a:r>
              <a:rPr lang="ar-SY" sz="28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ألف </a:t>
            </a:r>
            <a:r>
              <a:rPr lang="ar-SY" sz="28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حالة ولادة تحدث كل يوم بين الأمهات الصغيرات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ar-SY" sz="28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أي </a:t>
            </a:r>
            <a:r>
              <a:rPr lang="ar-SY" sz="28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7.3 مليون </a:t>
            </a:r>
            <a:r>
              <a:rPr lang="ar-SY" sz="28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حالة ولادة كل </a:t>
            </a:r>
            <a:r>
              <a:rPr lang="ar-SY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عام</a:t>
            </a:r>
            <a:endParaRPr lang="ar-SY" sz="28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ar-SY" sz="28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وأن </a:t>
            </a:r>
            <a:r>
              <a:rPr lang="ar-SY" sz="28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19 %</a:t>
            </a:r>
            <a:r>
              <a:rPr lang="ar-SY" sz="28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من الفتيات في البلدان النامية يصبحن حوامل قبل بلوغ سن 18 </a:t>
            </a:r>
            <a:r>
              <a:rPr lang="ar-SY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سنة</a:t>
            </a:r>
            <a:endParaRPr lang="ar-SY" sz="28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ar-SY" sz="2800" b="1" dirty="0" smtClean="0">
              <a:solidFill>
                <a:prstClr val="black"/>
              </a:solidFill>
            </a:endParaRPr>
          </a:p>
          <a:p>
            <a:endParaRPr lang="ar-SY" sz="2800" b="1" dirty="0" smtClean="0">
              <a:solidFill>
                <a:prstClr val="black"/>
              </a:solidFill>
            </a:endParaRPr>
          </a:p>
          <a:p>
            <a:endParaRPr lang="ar-SY" sz="2800" b="1" dirty="0">
              <a:solidFill>
                <a:prstClr val="black"/>
              </a:solidFill>
            </a:endParaRPr>
          </a:p>
          <a:p>
            <a:endParaRPr lang="ar-SY" sz="2800" b="1" dirty="0">
              <a:solidFill>
                <a:prstClr val="black"/>
              </a:solidFill>
            </a:endParaRPr>
          </a:p>
          <a:p>
            <a:endParaRPr lang="ar-SY" sz="2800" b="1" dirty="0">
              <a:solidFill>
                <a:prstClr val="black"/>
              </a:solidFill>
            </a:endParaRPr>
          </a:p>
          <a:p>
            <a:endParaRPr lang="ar-SY" sz="2800" b="1" dirty="0">
              <a:solidFill>
                <a:prstClr val="black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83569" y="2852936"/>
            <a:ext cx="7848898" cy="20162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Y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وفقاً لصحيفة الوقائع لمنظمة الصحة العالمية والمحدثة في عام 2018</a:t>
            </a:r>
            <a:r>
              <a:rPr lang="ar-SY" sz="28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Y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يوجد </a:t>
            </a:r>
            <a:r>
              <a:rPr lang="ar-SY" sz="28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في كل عام </a:t>
            </a:r>
            <a:r>
              <a:rPr lang="ar-SY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Y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Y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23 مليون </a:t>
            </a:r>
            <a:r>
              <a:rPr lang="ar-SY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فتاة مراهقة تصبح حامل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Y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Y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18.5 مليون </a:t>
            </a:r>
            <a:r>
              <a:rPr lang="ar-SY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فتاة مراهقة تلد في المناطق النامية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Y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Y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4 مليون </a:t>
            </a:r>
            <a:r>
              <a:rPr lang="ar-SY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فتاة مراهقة تقريباً تخضع لعمليات إجهاض غير آمنة</a:t>
            </a:r>
            <a:endParaRPr lang="ar-SY" sz="28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95695" y="5229200"/>
            <a:ext cx="7848898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Y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وقد بين </a:t>
            </a:r>
            <a:r>
              <a:rPr lang="ar-SY" sz="28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المسح العنقودي الذي أجرته </a:t>
            </a:r>
            <a:r>
              <a:rPr lang="ar-SY" sz="2800" b="1" dirty="0" err="1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اليونسيف</a:t>
            </a:r>
            <a:r>
              <a:rPr lang="ar-SY" sz="28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في سوريا عام 2008 </a:t>
            </a:r>
            <a:r>
              <a:rPr lang="ar-SY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أن </a:t>
            </a:r>
            <a:r>
              <a:rPr lang="ar-SY" sz="28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3.4%</a:t>
            </a:r>
            <a:r>
              <a:rPr lang="ar-SY" sz="28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من النساء يتزوجن قبل بلوغ 15 سنة, </a:t>
            </a:r>
            <a:r>
              <a:rPr lang="ar-SY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و </a:t>
            </a:r>
            <a:r>
              <a:rPr lang="ar-SY" sz="28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17.7%</a:t>
            </a:r>
            <a:r>
              <a:rPr lang="ar-SY" sz="28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من النساء يتزوجن قبل بلوغ 18 </a:t>
            </a:r>
            <a:r>
              <a:rPr lang="ar-SY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سنة</a:t>
            </a:r>
            <a:endParaRPr lang="ar-SY" sz="28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77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739713" y="1340768"/>
            <a:ext cx="7632848" cy="1800200"/>
          </a:xfrm>
          <a:prstGeom prst="roundRect">
            <a:avLst/>
          </a:prstGeom>
          <a:solidFill>
            <a:schemeClr val="accent4">
              <a:lumMod val="7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Y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عرفت منظمة </a:t>
            </a:r>
            <a:r>
              <a:rPr lang="ar-SY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الصحة </a:t>
            </a:r>
            <a:r>
              <a:rPr lang="ar-SY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العالمية </a:t>
            </a:r>
            <a:r>
              <a:rPr lang="ar-SY" sz="32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مرحلة </a:t>
            </a:r>
            <a:r>
              <a:rPr lang="ar-SY" sz="32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المراهقة </a:t>
            </a:r>
            <a:r>
              <a:rPr lang="ar-SY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بأنها فترة نمو الإنسان وتطوره التي تعقب مرحلة الطفولة وتسبق مرحلة البلوغ في عمر يتراوح </a:t>
            </a:r>
            <a:r>
              <a:rPr lang="ar-SY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بين (10</a:t>
            </a:r>
            <a:r>
              <a:rPr lang="ar-SY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– 19) </a:t>
            </a:r>
            <a:r>
              <a:rPr lang="ar-SY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سنة.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74940" y="3861048"/>
            <a:ext cx="7632848" cy="1656184"/>
          </a:xfrm>
          <a:prstGeom prst="roundRect">
            <a:avLst/>
          </a:prstGeom>
          <a:solidFill>
            <a:schemeClr val="accent4">
              <a:lumMod val="7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عرفت </a:t>
            </a:r>
            <a:r>
              <a:rPr lang="ar-SY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منظمة اليونيسف </a:t>
            </a:r>
            <a:r>
              <a:rPr lang="ar-SY" sz="32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حمل </a:t>
            </a:r>
            <a:r>
              <a:rPr lang="ar-SY" sz="32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المراهقات </a:t>
            </a:r>
            <a:r>
              <a:rPr lang="ar-SY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بأنه </a:t>
            </a:r>
            <a:r>
              <a:rPr lang="ar-SY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حمل الفتاة </a:t>
            </a:r>
            <a:r>
              <a:rPr lang="ar-SY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عندما تكون </a:t>
            </a:r>
            <a:r>
              <a:rPr lang="ar-SY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في عمر يتراوح بين ( </a:t>
            </a:r>
            <a:r>
              <a:rPr lang="ar-SY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13-  19 </a:t>
            </a:r>
            <a:r>
              <a:rPr lang="ar-SY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) سنة.</a:t>
            </a:r>
          </a:p>
        </p:txBody>
      </p:sp>
    </p:spTree>
    <p:extLst>
      <p:ext uri="{BB962C8B-B14F-4D97-AF65-F5344CB8AC3E}">
        <p14:creationId xmlns:p14="http://schemas.microsoft.com/office/powerpoint/2010/main" val="22806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903795" y="1315841"/>
            <a:ext cx="7353267" cy="4248472"/>
          </a:xfrm>
          <a:prstGeom prst="flowChartAlternateProcess">
            <a:avLst/>
          </a:prstGeom>
          <a:solidFill>
            <a:srgbClr val="C0504D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sz="44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Y" sz="44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تواجه </a:t>
            </a:r>
            <a:r>
              <a:rPr lang="ar-SY" sz="44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الأمهات الصغيرات العديد من مشاكل الحمل والولادة نفسها التي تواجهها الأمهات الكبيرات</a:t>
            </a:r>
            <a:r>
              <a:rPr lang="ar-SY" sz="44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ar-SY" sz="44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إلّا أن حمل الأمهات الصغيرات يرتبط </a:t>
            </a:r>
            <a:r>
              <a:rPr lang="ar-SY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بزيادة</a:t>
            </a:r>
            <a:r>
              <a:rPr lang="ar-SY" sz="44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حدوث العديد من المضاعفات الخطيرة التي تكون </a:t>
            </a:r>
            <a:r>
              <a:rPr lang="ar-SY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أعلى</a:t>
            </a:r>
            <a:r>
              <a:rPr lang="ar-SY" sz="44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Y" sz="44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لديهن مقارنةً </a:t>
            </a:r>
            <a:r>
              <a:rPr lang="ar-SY" sz="44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مع الأمهات الكبيرات</a:t>
            </a:r>
          </a:p>
          <a:p>
            <a:pPr algn="ctr"/>
            <a:endParaRPr lang="ar-SY" sz="4400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02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434006250"/>
              </p:ext>
            </p:extLst>
          </p:nvPr>
        </p:nvGraphicFramePr>
        <p:xfrm>
          <a:off x="107504" y="260648"/>
          <a:ext cx="885698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1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0581F-384F-4DD8-83E2-82FAF84C5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3C00581F-384F-4DD8-83E2-82FAF84C5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A05EC-312E-499D-B27D-E8972C2F2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A33A05EC-312E-499D-B27D-E8972C2F2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49EB98-39B1-4AC7-9A4F-D13F64ED3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3549EB98-39B1-4AC7-9A4F-D13F64ED3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A9B1C7-159A-4F84-A50A-11BD077DE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8FA9B1C7-159A-4F84-A50A-11BD077DE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40DA7-8EDD-425F-BDA8-9D0EA9E54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08A40DA7-8EDD-425F-BDA8-9D0EA9E54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ar-SY" sz="4800" b="1" dirty="0" smtClean="0">
                <a:solidFill>
                  <a:srgbClr val="FF0066"/>
                </a:solidFill>
                <a:latin typeface="Arabic Typesetting" pitchFamily="66" charset="-78"/>
                <a:cs typeface="Arabic Typesetting" pitchFamily="66" charset="-78"/>
              </a:rPr>
              <a:t>المضاعفات المرتبطة بالحمل والولادة لدى الأمهات الصغيرات</a:t>
            </a:r>
            <a:endParaRPr lang="ar-SA" sz="4800" b="1" dirty="0">
              <a:solidFill>
                <a:srgbClr val="FF0066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عنصر نائب للنص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ar-SY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ar-SA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3968180" cy="4896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 rtl="1">
              <a:spcAft>
                <a:spcPts val="1800"/>
              </a:spcAft>
            </a:pPr>
            <a:r>
              <a:rPr lang="ar-SY" sz="3200" b="1" dirty="0" smtClean="0">
                <a:latin typeface="Arabic Typesetting" pitchFamily="66" charset="-78"/>
                <a:cs typeface="Arabic Typesetting" pitchFamily="66" charset="-78"/>
              </a:rPr>
              <a:t>خزع </a:t>
            </a:r>
            <a:r>
              <a:rPr lang="ar-SY" sz="3200" b="1" dirty="0">
                <a:latin typeface="Arabic Typesetting" pitchFamily="66" charset="-78"/>
                <a:cs typeface="Arabic Typesetting" pitchFamily="66" charset="-78"/>
              </a:rPr>
              <a:t>الفرج الواقي </a:t>
            </a:r>
          </a:p>
          <a:p>
            <a:pPr algn="r" rtl="1">
              <a:spcAft>
                <a:spcPts val="1800"/>
              </a:spcAft>
            </a:pPr>
            <a:r>
              <a:rPr lang="ar-SY" sz="3200" b="1" dirty="0" smtClean="0">
                <a:latin typeface="Arabic Typesetting" pitchFamily="66" charset="-78"/>
                <a:cs typeface="Arabic Typesetting" pitchFamily="66" charset="-78"/>
              </a:rPr>
              <a:t>الولادة القيصرية</a:t>
            </a:r>
          </a:p>
          <a:p>
            <a:pPr algn="r" rtl="1">
              <a:spcAft>
                <a:spcPts val="1800"/>
              </a:spcAft>
            </a:pPr>
            <a:r>
              <a:rPr lang="ar-SY" sz="3200" b="1" dirty="0" smtClean="0">
                <a:latin typeface="Arabic Typesetting" pitchFamily="66" charset="-78"/>
                <a:cs typeface="Arabic Typesetting" pitchFamily="66" charset="-78"/>
              </a:rPr>
              <a:t>الإنتان </a:t>
            </a:r>
            <a:r>
              <a:rPr lang="ar-SY" sz="3200" b="1" dirty="0" err="1">
                <a:latin typeface="Arabic Typesetting" pitchFamily="66" charset="-78"/>
                <a:cs typeface="Arabic Typesetting" pitchFamily="66" charset="-78"/>
              </a:rPr>
              <a:t>النفاسي</a:t>
            </a:r>
            <a:r>
              <a:rPr lang="ar-SY" sz="3200" b="1" dirty="0"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pPr algn="r" rtl="1">
              <a:spcAft>
                <a:spcPts val="1800"/>
              </a:spcAft>
            </a:pP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احتقان </a:t>
            </a:r>
            <a:r>
              <a:rPr lang="ar-SA" sz="3200" b="1" dirty="0">
                <a:latin typeface="Arabic Typesetting" pitchFamily="66" charset="-78"/>
                <a:cs typeface="Arabic Typesetting" pitchFamily="66" charset="-78"/>
              </a:rPr>
              <a:t>الثدي </a:t>
            </a:r>
            <a:endParaRPr lang="ar-SY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spcAft>
                <a:spcPts val="1800"/>
              </a:spcAft>
            </a:pPr>
            <a:r>
              <a:rPr lang="ar-SY" sz="3200" b="1" dirty="0" smtClean="0">
                <a:latin typeface="Arabic Typesetting" pitchFamily="66" charset="-78"/>
                <a:cs typeface="Arabic Typesetting" pitchFamily="66" charset="-78"/>
              </a:rPr>
              <a:t>ا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لن</a:t>
            </a:r>
            <a:r>
              <a:rPr lang="ar-SY" sz="3200" b="1" dirty="0" smtClean="0">
                <a:latin typeface="Arabic Typesetting" pitchFamily="66" charset="-78"/>
                <a:cs typeface="Arabic Typesetting" pitchFamily="66" charset="-78"/>
              </a:rPr>
              <a:t>اسور التوليدي </a:t>
            </a:r>
          </a:p>
          <a:p>
            <a:pPr algn="r" rtl="1">
              <a:spcAft>
                <a:spcPts val="1800"/>
              </a:spcAft>
            </a:pP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وفيات </a:t>
            </a:r>
            <a:r>
              <a:rPr lang="ar-SA" sz="3200" b="1" dirty="0">
                <a:latin typeface="Arabic Typesetting" pitchFamily="66" charset="-78"/>
                <a:cs typeface="Arabic Typesetting" pitchFamily="66" charset="-78"/>
              </a:rPr>
              <a:t>الأمهات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4164" y="1556792"/>
            <a:ext cx="4156308" cy="4896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algn="r" rtl="1">
              <a:spcAft>
                <a:spcPts val="1800"/>
              </a:spcAft>
            </a:pP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الإجهاض التلقائي</a:t>
            </a:r>
            <a:endParaRPr lang="en-US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0" algn="r" rtl="1">
              <a:spcAft>
                <a:spcPts val="1800"/>
              </a:spcAft>
            </a:pPr>
            <a:r>
              <a:rPr lang="ar-SY" sz="3200" b="1" dirty="0" smtClean="0">
                <a:latin typeface="Arabic Typesetting" pitchFamily="66" charset="-78"/>
                <a:cs typeface="Arabic Typesetting" pitchFamily="66" charset="-78"/>
              </a:rPr>
              <a:t>فقر الدم</a:t>
            </a:r>
            <a:endParaRPr lang="en-US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0" algn="r" rtl="1">
              <a:spcAft>
                <a:spcPts val="1800"/>
              </a:spcAft>
            </a:pPr>
            <a:r>
              <a:rPr lang="ar-SY" sz="3200" b="1" dirty="0" smtClean="0">
                <a:latin typeface="Arabic Typesetting" pitchFamily="66" charset="-78"/>
                <a:cs typeface="Arabic Typesetting" pitchFamily="66" charset="-78"/>
              </a:rPr>
              <a:t>إنتانات 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المسالك البولية التناسلية </a:t>
            </a:r>
            <a:endParaRPr lang="ar-SY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0" algn="r" rtl="1">
              <a:spcAft>
                <a:spcPts val="1800"/>
              </a:spcAft>
            </a:pPr>
            <a:r>
              <a:rPr lang="ar-SA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الولادة المبكرة </a:t>
            </a:r>
            <a:endParaRPr lang="en-US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0" algn="r" rtl="1">
              <a:spcAft>
                <a:spcPts val="1800"/>
              </a:spcAft>
            </a:pPr>
            <a:r>
              <a:rPr lang="ar-SY" sz="3200" b="1" dirty="0" smtClean="0">
                <a:latin typeface="Arabic Typesetting" pitchFamily="66" charset="-78"/>
                <a:cs typeface="Arabic Typesetting" pitchFamily="66" charset="-78"/>
              </a:rPr>
              <a:t>عسرة </a:t>
            </a:r>
            <a:r>
              <a:rPr lang="ar-SY" sz="3200" b="1" dirty="0">
                <a:latin typeface="Arabic Typesetting" pitchFamily="66" charset="-78"/>
                <a:cs typeface="Arabic Typesetting" pitchFamily="66" charset="-78"/>
              </a:rPr>
              <a:t>المخاض </a:t>
            </a:r>
          </a:p>
          <a:p>
            <a:pPr lvl="0" algn="r" rtl="1">
              <a:spcAft>
                <a:spcPts val="1800"/>
              </a:spcAft>
            </a:pPr>
            <a:r>
              <a:rPr lang="ar-SA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عدم </a:t>
            </a:r>
            <a:r>
              <a:rPr lang="ar-SA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التناسب الحوضي </a:t>
            </a:r>
            <a:r>
              <a:rPr lang="ar-SA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الجنيني</a:t>
            </a:r>
            <a:endParaRPr lang="ar-SY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0" algn="r" rtl="1">
              <a:spcAft>
                <a:spcPts val="1800"/>
              </a:spcAft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0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4133031220"/>
              </p:ext>
            </p:extLst>
          </p:nvPr>
        </p:nvGraphicFramePr>
        <p:xfrm>
          <a:off x="0" y="420214"/>
          <a:ext cx="89644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91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C7B5A5-082B-407E-B4A9-412DB38BA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33C7B5A5-082B-407E-B4A9-412DB38BA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33C7B5A5-082B-407E-B4A9-412DB38BA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0B0D66-ADD9-4D40-9F21-01675E10E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950B0D66-ADD9-4D40-9F21-01675E10E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950B0D66-ADD9-4D40-9F21-01675E10E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82BD92-733C-4229-964E-8D60AC022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2C82BD92-733C-4229-964E-8D60AC022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2C82BD92-733C-4229-964E-8D60AC022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7CD955-6355-427B-9663-91DB3FE2D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7E7CD955-6355-427B-9663-91DB3FE2D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7E7CD955-6355-427B-9663-91DB3FE2D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926A58-7A34-4921-BDB6-C7BC1E134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B1926A58-7A34-4921-BDB6-C7BC1E134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B1926A58-7A34-4921-BDB6-C7BC1E134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C65344-A524-424C-870B-6F2C4D7C6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E2C65344-A524-424C-870B-6F2C4D7C6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E2C65344-A524-424C-870B-6F2C4D7C6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5B9178-E921-4856-B211-FB8F6FA30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B5B9178-E921-4856-B211-FB8F6FA30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B5B9178-E921-4856-B211-FB8F6FA30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0081F3-E21E-4DEE-8309-D7DE762D5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300081F3-E21E-4DEE-8309-D7DE762D5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300081F3-E21E-4DEE-8309-D7DE762D5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214FB2-D557-4FCE-A91C-321F73ADA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BC214FB2-D557-4FCE-A91C-321F73ADA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BC214FB2-D557-4FCE-A91C-321F73ADA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67865E-F160-4A70-B4D8-A5B2C4934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5E67865E-F160-4A70-B4D8-A5B2C4934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5E67865E-F160-4A70-B4D8-A5B2C4934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C37F94-58FB-4E29-8152-CDB6708DF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C9C37F94-58FB-4E29-8152-CDB6708DF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C9C37F94-58FB-4E29-8152-CDB6708DF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468DBE-EB3E-41C5-B7A0-EAAAAF9E6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C468DBE-EB3E-41C5-B7A0-EAAAAF9E6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C468DBE-EB3E-41C5-B7A0-EAAAAF9E6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F15CF7-DBBD-44A2-B991-08A79595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A4F15CF7-DBBD-44A2-B991-08A79595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A4F15CF7-DBBD-44A2-B991-08A79595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7AE81-E90A-48E8-8261-429F21DE4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2387AE81-E90A-48E8-8261-429F21DE4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2387AE81-E90A-48E8-8261-429F21DE4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A5FDFB-024B-46D9-87D4-EC69AE8EF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4DA5FDFB-024B-46D9-87D4-EC69AE8EF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4DA5FDFB-024B-46D9-87D4-EC69AE8EF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CA7FA9-8F82-4397-8872-2D9015FEE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2FCA7FA9-8F82-4397-8872-2D9015FEE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2FCA7FA9-8F82-4397-8872-2D9015FEE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13C799-AD8A-433E-BA28-AD759A602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9A13C799-AD8A-433E-BA28-AD759A602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9A13C799-AD8A-433E-BA28-AD759A602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C10EF-E4EF-4976-9933-6FB04D67F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F40C10EF-E4EF-4976-9933-6FB04D67F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F40C10EF-E4EF-4976-9933-6FB04D67F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211B72-F59F-4522-83CD-9DE059CF5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81211B72-F59F-4522-83CD-9DE059CF5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81211B72-F59F-4522-83CD-9DE059CF5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EE605-0CFB-4D19-894E-5E9FDCFE6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C56EE605-0CFB-4D19-894E-5E9FDCFE6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C56EE605-0CFB-4D19-894E-5E9FDCFE6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63E206-BA61-41D1-ABA2-7B53F77DE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4463E206-BA61-41D1-ABA2-7B53F77DE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4463E206-BA61-41D1-ABA2-7B53F77DE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E53C69-A65A-4D34-9BD3-A405B53B8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graphicEl>
                                              <a:dgm id="{11E53C69-A65A-4D34-9BD3-A405B53B8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graphicEl>
                                              <a:dgm id="{11E53C69-A65A-4D34-9BD3-A405B53B8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A9BC51-9647-4BD9-8D8F-F3DAF347B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BCA9BC51-9647-4BD9-8D8F-F3DAF347B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BCA9BC51-9647-4BD9-8D8F-F3DAF347B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2265</Words>
  <Application>Microsoft Office PowerPoint</Application>
  <PresentationFormat>عرض على الشاشة (3:4)‏</PresentationFormat>
  <Paragraphs>837</Paragraphs>
  <Slides>35</Slides>
  <Notes>5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35</vt:i4>
      </vt:variant>
    </vt:vector>
  </HeadingPairs>
  <TitlesOfParts>
    <vt:vector size="38" baseType="lpstr">
      <vt:lpstr>نسق Office</vt:lpstr>
      <vt:lpstr>1_Office Theme</vt:lpstr>
      <vt:lpstr>1_نسق Office</vt:lpstr>
      <vt:lpstr>الجمهورية العربية السورية وزارة التعليم العالي جامعة تشرين كلية التمريض قسم تمريض الأمومة وصحة المرأة</vt:lpstr>
      <vt:lpstr>المقـــــــدمة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المضاعفات المرتبطة بالحمل والولادة لدى الأمهات الصغيرات</vt:lpstr>
      <vt:lpstr>عرض تقديمي في PowerPoint</vt:lpstr>
      <vt:lpstr>عرض تقديمي في PowerPoint</vt:lpstr>
      <vt:lpstr>الدراسات السابقة</vt:lpstr>
      <vt:lpstr>عرض تقديمي في PowerPoint</vt:lpstr>
      <vt:lpstr> هدف الدراسة</vt:lpstr>
      <vt:lpstr>عرض تقديمي في PowerPoint</vt:lpstr>
      <vt:lpstr>عرض تقديمي في PowerPoint</vt:lpstr>
      <vt:lpstr>مواد البحث</vt:lpstr>
      <vt:lpstr> مكان الدراسة </vt:lpstr>
      <vt:lpstr>   زمن الدراسة    </vt:lpstr>
      <vt:lpstr>عرض تقديمي في PowerPoint</vt:lpstr>
      <vt:lpstr>عرض تقديمي في PowerPoint</vt:lpstr>
      <vt:lpstr>طرق البحث</vt:lpstr>
      <vt:lpstr>النتائج...</vt:lpstr>
      <vt:lpstr>الجزء الأول : البيانات الديموغرافية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توزع الأمهات الصغيرات والكبيرات حسب وجود مضاعفات أخرى لديهن أثناء الحمل </vt:lpstr>
      <vt:lpstr> توزع الأمهات الصغيرات والكبيرات حسب وجود مضاعفات لديهن أثناء الولادة </vt:lpstr>
      <vt:lpstr>عرض تقديمي في PowerPoint</vt:lpstr>
      <vt:lpstr>توزع الأمهات الصغيرات والكبيرات حسب علاج المضاعفات وبقائها و رأيهن بسن الحمل والولادة </vt:lpstr>
      <vt:lpstr>توزع الأمهات الصغيرات والكبيرات حسب علاج المضاعفات وبقائها و رأيهن بسن الحمل والولادة </vt:lpstr>
      <vt:lpstr>عرض تقديمي في PowerPoint</vt:lpstr>
      <vt:lpstr>عرض تقديمي في PowerPoint</vt:lpstr>
      <vt:lpstr>شكراً لإصغائكم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khder</dc:creator>
  <cp:lastModifiedBy>hp</cp:lastModifiedBy>
  <cp:revision>542</cp:revision>
  <dcterms:created xsi:type="dcterms:W3CDTF">2019-10-07T14:07:58Z</dcterms:created>
  <dcterms:modified xsi:type="dcterms:W3CDTF">2021-04-05T16:59:31Z</dcterms:modified>
</cp:coreProperties>
</file>