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2" r:id="rId1"/>
    <p:sldMasterId id="2147483864" r:id="rId2"/>
    <p:sldMasterId id="2147483895" r:id="rId3"/>
    <p:sldMasterId id="2147483926" r:id="rId4"/>
    <p:sldMasterId id="2147483957" r:id="rId5"/>
    <p:sldMasterId id="2147483988" r:id="rId6"/>
  </p:sldMasterIdLst>
  <p:notesMasterIdLst>
    <p:notesMasterId r:id="rId65"/>
  </p:notesMasterIdLst>
  <p:sldIdLst>
    <p:sldId id="256" r:id="rId7"/>
    <p:sldId id="331" r:id="rId8"/>
    <p:sldId id="269" r:id="rId9"/>
    <p:sldId id="446" r:id="rId10"/>
    <p:sldId id="495" r:id="rId11"/>
    <p:sldId id="274" r:id="rId12"/>
    <p:sldId id="275" r:id="rId13"/>
    <p:sldId id="276" r:id="rId14"/>
    <p:sldId id="334" r:id="rId15"/>
    <p:sldId id="279" r:id="rId16"/>
    <p:sldId id="336" r:id="rId17"/>
    <p:sldId id="283" r:id="rId18"/>
    <p:sldId id="264" r:id="rId19"/>
    <p:sldId id="266" r:id="rId20"/>
    <p:sldId id="284" r:id="rId21"/>
    <p:sldId id="285" r:id="rId22"/>
    <p:sldId id="286" r:id="rId23"/>
    <p:sldId id="447" r:id="rId24"/>
    <p:sldId id="448" r:id="rId25"/>
    <p:sldId id="456" r:id="rId26"/>
    <p:sldId id="450" r:id="rId27"/>
    <p:sldId id="458" r:id="rId28"/>
    <p:sldId id="287" r:id="rId29"/>
    <p:sldId id="288" r:id="rId30"/>
    <p:sldId id="308" r:id="rId31"/>
    <p:sldId id="444" r:id="rId32"/>
    <p:sldId id="289" r:id="rId33"/>
    <p:sldId id="309" r:id="rId34"/>
    <p:sldId id="445" r:id="rId35"/>
    <p:sldId id="290" r:id="rId36"/>
    <p:sldId id="291" r:id="rId37"/>
    <p:sldId id="292" r:id="rId38"/>
    <p:sldId id="352" r:id="rId39"/>
    <p:sldId id="319" r:id="rId40"/>
    <p:sldId id="320" r:id="rId41"/>
    <p:sldId id="311" r:id="rId42"/>
    <p:sldId id="323" r:id="rId43"/>
    <p:sldId id="345" r:id="rId44"/>
    <p:sldId id="346" r:id="rId45"/>
    <p:sldId id="347" r:id="rId46"/>
    <p:sldId id="348" r:id="rId47"/>
    <p:sldId id="349" r:id="rId48"/>
    <p:sldId id="350" r:id="rId49"/>
    <p:sldId id="351" r:id="rId50"/>
    <p:sldId id="498" r:id="rId51"/>
    <p:sldId id="496" r:id="rId52"/>
    <p:sldId id="396" r:id="rId53"/>
    <p:sldId id="397" r:id="rId54"/>
    <p:sldId id="398" r:id="rId55"/>
    <p:sldId id="399" r:id="rId56"/>
    <p:sldId id="499" r:id="rId57"/>
    <p:sldId id="500" r:id="rId58"/>
    <p:sldId id="501" r:id="rId59"/>
    <p:sldId id="502" r:id="rId60"/>
    <p:sldId id="503" r:id="rId61"/>
    <p:sldId id="504" r:id="rId62"/>
    <p:sldId id="505" r:id="rId63"/>
    <p:sldId id="433" r:id="rId64"/>
  </p:sldIdLst>
  <p:sldSz cx="9144000" cy="6858000" type="screen4x3"/>
  <p:notesSz cx="6858000" cy="9144000"/>
  <p:defaultTextStyle>
    <a:defPPr>
      <a:defRPr lang="ar-SA"/>
    </a:defPPr>
    <a:lvl1pPr marL="0" algn="r" defTabSz="914049" rtl="1" eaLnBrk="1" latinLnBrk="0" hangingPunct="1">
      <a:defRPr sz="1800" kern="1200">
        <a:solidFill>
          <a:schemeClr val="tx1"/>
        </a:solidFill>
        <a:latin typeface="+mn-lt"/>
        <a:ea typeface="+mn-ea"/>
        <a:cs typeface="+mn-cs"/>
      </a:defRPr>
    </a:lvl1pPr>
    <a:lvl2pPr marL="457026" algn="r" defTabSz="914049" rtl="1" eaLnBrk="1" latinLnBrk="0" hangingPunct="1">
      <a:defRPr sz="1800" kern="1200">
        <a:solidFill>
          <a:schemeClr val="tx1"/>
        </a:solidFill>
        <a:latin typeface="+mn-lt"/>
        <a:ea typeface="+mn-ea"/>
        <a:cs typeface="+mn-cs"/>
      </a:defRPr>
    </a:lvl2pPr>
    <a:lvl3pPr marL="914049" algn="r" defTabSz="914049" rtl="1" eaLnBrk="1" latinLnBrk="0" hangingPunct="1">
      <a:defRPr sz="1800" kern="1200">
        <a:solidFill>
          <a:schemeClr val="tx1"/>
        </a:solidFill>
        <a:latin typeface="+mn-lt"/>
        <a:ea typeface="+mn-ea"/>
        <a:cs typeface="+mn-cs"/>
      </a:defRPr>
    </a:lvl3pPr>
    <a:lvl4pPr marL="1371072" algn="r" defTabSz="914049" rtl="1" eaLnBrk="1" latinLnBrk="0" hangingPunct="1">
      <a:defRPr sz="1800" kern="1200">
        <a:solidFill>
          <a:schemeClr val="tx1"/>
        </a:solidFill>
        <a:latin typeface="+mn-lt"/>
        <a:ea typeface="+mn-ea"/>
        <a:cs typeface="+mn-cs"/>
      </a:defRPr>
    </a:lvl4pPr>
    <a:lvl5pPr marL="1828098" algn="r" defTabSz="914049" rtl="1" eaLnBrk="1" latinLnBrk="0" hangingPunct="1">
      <a:defRPr sz="1800" kern="1200">
        <a:solidFill>
          <a:schemeClr val="tx1"/>
        </a:solidFill>
        <a:latin typeface="+mn-lt"/>
        <a:ea typeface="+mn-ea"/>
        <a:cs typeface="+mn-cs"/>
      </a:defRPr>
    </a:lvl5pPr>
    <a:lvl6pPr marL="2285124" algn="r" defTabSz="914049" rtl="1" eaLnBrk="1" latinLnBrk="0" hangingPunct="1">
      <a:defRPr sz="1800" kern="1200">
        <a:solidFill>
          <a:schemeClr val="tx1"/>
        </a:solidFill>
        <a:latin typeface="+mn-lt"/>
        <a:ea typeface="+mn-ea"/>
        <a:cs typeface="+mn-cs"/>
      </a:defRPr>
    </a:lvl6pPr>
    <a:lvl7pPr marL="2742146" algn="r" defTabSz="914049" rtl="1" eaLnBrk="1" latinLnBrk="0" hangingPunct="1">
      <a:defRPr sz="1800" kern="1200">
        <a:solidFill>
          <a:schemeClr val="tx1"/>
        </a:solidFill>
        <a:latin typeface="+mn-lt"/>
        <a:ea typeface="+mn-ea"/>
        <a:cs typeface="+mn-cs"/>
      </a:defRPr>
    </a:lvl7pPr>
    <a:lvl8pPr marL="3199170" algn="r" defTabSz="914049" rtl="1" eaLnBrk="1" latinLnBrk="0" hangingPunct="1">
      <a:defRPr sz="1800" kern="1200">
        <a:solidFill>
          <a:schemeClr val="tx1"/>
        </a:solidFill>
        <a:latin typeface="+mn-lt"/>
        <a:ea typeface="+mn-ea"/>
        <a:cs typeface="+mn-cs"/>
      </a:defRPr>
    </a:lvl8pPr>
    <a:lvl9pPr marL="3656196" algn="r" defTabSz="914049"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E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648" autoAdjust="0"/>
  </p:normalViewPr>
  <p:slideViewPr>
    <p:cSldViewPr>
      <p:cViewPr varScale="1">
        <p:scale>
          <a:sx n="65" d="100"/>
          <a:sy n="65" d="100"/>
        </p:scale>
        <p:origin x="816" y="72"/>
      </p:cViewPr>
      <p:guideLst>
        <p:guide orient="horz" pos="2160"/>
        <p:guide pos="2880"/>
      </p:guideLst>
    </p:cSldViewPr>
  </p:slideViewPr>
  <p:outlineViewPr>
    <p:cViewPr>
      <p:scale>
        <a:sx n="33" d="100"/>
        <a:sy n="33" d="100"/>
      </p:scale>
      <p:origin x="12" y="683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78338-DFF6-4C25-9581-1460C9A0FA3A}"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Y"/>
        </a:p>
      </dgm:t>
    </dgm:pt>
    <dgm:pt modelId="{73879F2E-AFED-4A71-8CA2-2A515FC05987}">
      <dgm:prSet phldrT="[نص]"/>
      <dgm:spPr/>
      <dgm:t>
        <a:bodyPr/>
        <a:lstStyle/>
        <a:p>
          <a:pPr algn="ctr" rtl="1"/>
          <a:r>
            <a:rPr lang="ar-SA" dirty="0" smtClean="0">
              <a:ea typeface="Calibri"/>
            </a:rPr>
            <a:t>1-</a:t>
          </a:r>
          <a:r>
            <a:rPr lang="ar-SY" dirty="0" smtClean="0">
              <a:ea typeface="Calibri"/>
            </a:rPr>
            <a:t> اضطراب النمو الذهني     </a:t>
          </a:r>
          <a:endParaRPr lang="ar-SY" dirty="0"/>
        </a:p>
      </dgm:t>
    </dgm:pt>
    <dgm:pt modelId="{9CE5FB8C-53AD-4455-AEC0-68612CEB6F76}" type="parTrans" cxnId="{DBE80EEB-0BD3-400C-B08F-642DB3888753}">
      <dgm:prSet/>
      <dgm:spPr/>
      <dgm:t>
        <a:bodyPr/>
        <a:lstStyle/>
        <a:p>
          <a:pPr rtl="1"/>
          <a:endParaRPr lang="ar-SY"/>
        </a:p>
      </dgm:t>
    </dgm:pt>
    <dgm:pt modelId="{A804B733-0E34-4EB7-8534-BDE6A79612C3}" type="sibTrans" cxnId="{DBE80EEB-0BD3-400C-B08F-642DB3888753}">
      <dgm:prSet/>
      <dgm:spPr/>
      <dgm:t>
        <a:bodyPr/>
        <a:lstStyle/>
        <a:p>
          <a:pPr rtl="1"/>
          <a:endParaRPr lang="ar-SY"/>
        </a:p>
      </dgm:t>
    </dgm:pt>
    <dgm:pt modelId="{496F44EE-0274-4AE3-B5E0-B6D1514EB10E}">
      <dgm:prSet phldrT="[نص]"/>
      <dgm:spPr/>
      <dgm:t>
        <a:bodyPr/>
        <a:lstStyle/>
        <a:p>
          <a:pPr algn="ctr" rtl="1"/>
          <a:r>
            <a:rPr lang="ar-SA" dirty="0" smtClean="0">
              <a:ea typeface="Calibri"/>
            </a:rPr>
            <a:t>2- تأخر النمو الشامل    </a:t>
          </a:r>
          <a:endParaRPr lang="ar-SY" dirty="0"/>
        </a:p>
      </dgm:t>
    </dgm:pt>
    <dgm:pt modelId="{23E14FDD-D54E-43AD-AD42-DE687CF9A16D}" type="parTrans" cxnId="{72541382-0BDE-44B9-BD7F-3EEBDD84B4A7}">
      <dgm:prSet/>
      <dgm:spPr/>
      <dgm:t>
        <a:bodyPr/>
        <a:lstStyle/>
        <a:p>
          <a:pPr rtl="1"/>
          <a:endParaRPr lang="ar-SY"/>
        </a:p>
      </dgm:t>
    </dgm:pt>
    <dgm:pt modelId="{B28E9EF3-AD88-4190-8D45-A1DA29BE4764}" type="sibTrans" cxnId="{72541382-0BDE-44B9-BD7F-3EEBDD84B4A7}">
      <dgm:prSet/>
      <dgm:spPr/>
      <dgm:t>
        <a:bodyPr/>
        <a:lstStyle/>
        <a:p>
          <a:pPr rtl="1"/>
          <a:endParaRPr lang="ar-SY"/>
        </a:p>
      </dgm:t>
    </dgm:pt>
    <dgm:pt modelId="{492FFFF5-036A-4BA4-8B4F-DAA567B63B00}">
      <dgm:prSet phldrT="[نص]"/>
      <dgm:spPr/>
      <dgm:t>
        <a:bodyPr/>
        <a:lstStyle/>
        <a:p>
          <a:pPr algn="ctr" rtl="1"/>
          <a:r>
            <a:rPr lang="ar-SA" dirty="0" smtClean="0">
              <a:ea typeface="Calibri"/>
            </a:rPr>
            <a:t>3- الإعاقة الذهنية غير المحددة </a:t>
          </a:r>
          <a:endParaRPr lang="ar-SY" dirty="0"/>
        </a:p>
      </dgm:t>
    </dgm:pt>
    <dgm:pt modelId="{6419FF67-E183-4A31-B56E-21E947228546}" type="parTrans" cxnId="{EF0EAA12-8760-4F09-8733-E9C7E6AA2981}">
      <dgm:prSet/>
      <dgm:spPr/>
      <dgm:t>
        <a:bodyPr/>
        <a:lstStyle/>
        <a:p>
          <a:pPr rtl="1"/>
          <a:endParaRPr lang="ar-SY"/>
        </a:p>
      </dgm:t>
    </dgm:pt>
    <dgm:pt modelId="{C03110CA-C8EB-46FF-ADD3-68D7EF064E6C}" type="sibTrans" cxnId="{EF0EAA12-8760-4F09-8733-E9C7E6AA2981}">
      <dgm:prSet/>
      <dgm:spPr/>
      <dgm:t>
        <a:bodyPr/>
        <a:lstStyle/>
        <a:p>
          <a:pPr rtl="1"/>
          <a:endParaRPr lang="ar-SY"/>
        </a:p>
      </dgm:t>
    </dgm:pt>
    <dgm:pt modelId="{D876D93B-C6E1-4723-BEE3-0CA9F8EA4330}" type="pres">
      <dgm:prSet presAssocID="{9E778338-DFF6-4C25-9581-1460C9A0FA3A}" presName="linear" presStyleCnt="0">
        <dgm:presLayoutVars>
          <dgm:dir/>
          <dgm:animLvl val="lvl"/>
          <dgm:resizeHandles val="exact"/>
        </dgm:presLayoutVars>
      </dgm:prSet>
      <dgm:spPr/>
      <dgm:t>
        <a:bodyPr/>
        <a:lstStyle/>
        <a:p>
          <a:pPr rtl="1"/>
          <a:endParaRPr lang="ar-SA"/>
        </a:p>
      </dgm:t>
    </dgm:pt>
    <dgm:pt modelId="{48E05EB5-C9DB-48A4-BFE9-C5E153370E1C}" type="pres">
      <dgm:prSet presAssocID="{73879F2E-AFED-4A71-8CA2-2A515FC05987}" presName="parentLin" presStyleCnt="0"/>
      <dgm:spPr/>
    </dgm:pt>
    <dgm:pt modelId="{CEA32EEC-889C-4532-8F4C-854965187A35}" type="pres">
      <dgm:prSet presAssocID="{73879F2E-AFED-4A71-8CA2-2A515FC05987}" presName="parentLeftMargin" presStyleLbl="node1" presStyleIdx="0" presStyleCnt="3"/>
      <dgm:spPr/>
      <dgm:t>
        <a:bodyPr/>
        <a:lstStyle/>
        <a:p>
          <a:pPr rtl="1"/>
          <a:endParaRPr lang="ar-SA"/>
        </a:p>
      </dgm:t>
    </dgm:pt>
    <dgm:pt modelId="{905CE617-7EC2-425E-87E6-6B9122DADF0C}" type="pres">
      <dgm:prSet presAssocID="{73879F2E-AFED-4A71-8CA2-2A515FC05987}" presName="parentText" presStyleLbl="node1" presStyleIdx="0" presStyleCnt="3" custLinFactX="5964" custLinFactNeighborX="100000" custLinFactNeighborY="22900">
        <dgm:presLayoutVars>
          <dgm:chMax val="0"/>
          <dgm:bulletEnabled val="1"/>
        </dgm:presLayoutVars>
      </dgm:prSet>
      <dgm:spPr/>
      <dgm:t>
        <a:bodyPr/>
        <a:lstStyle/>
        <a:p>
          <a:pPr rtl="1"/>
          <a:endParaRPr lang="ar-SA"/>
        </a:p>
      </dgm:t>
    </dgm:pt>
    <dgm:pt modelId="{6EE752F9-B193-4343-9B02-59D84C2DA403}" type="pres">
      <dgm:prSet presAssocID="{73879F2E-AFED-4A71-8CA2-2A515FC05987}" presName="negativeSpace" presStyleCnt="0"/>
      <dgm:spPr/>
    </dgm:pt>
    <dgm:pt modelId="{29A8D032-6D76-46D9-82C2-F083365A615C}" type="pres">
      <dgm:prSet presAssocID="{73879F2E-AFED-4A71-8CA2-2A515FC05987}" presName="childText" presStyleLbl="conFgAcc1" presStyleIdx="0" presStyleCnt="3">
        <dgm:presLayoutVars>
          <dgm:bulletEnabled val="1"/>
        </dgm:presLayoutVars>
      </dgm:prSet>
      <dgm:spPr/>
    </dgm:pt>
    <dgm:pt modelId="{C9741327-4F05-4A3B-8900-25FD1F6D9ECB}" type="pres">
      <dgm:prSet presAssocID="{A804B733-0E34-4EB7-8534-BDE6A79612C3}" presName="spaceBetweenRectangles" presStyleCnt="0"/>
      <dgm:spPr/>
    </dgm:pt>
    <dgm:pt modelId="{3E3836D3-937B-40AF-A7D3-066F89E3079A}" type="pres">
      <dgm:prSet presAssocID="{496F44EE-0274-4AE3-B5E0-B6D1514EB10E}" presName="parentLin" presStyleCnt="0"/>
      <dgm:spPr/>
    </dgm:pt>
    <dgm:pt modelId="{BCA71673-2B94-4B99-92B1-B0FA7388CA1B}" type="pres">
      <dgm:prSet presAssocID="{496F44EE-0274-4AE3-B5E0-B6D1514EB10E}" presName="parentLeftMargin" presStyleLbl="node1" presStyleIdx="0" presStyleCnt="3"/>
      <dgm:spPr/>
      <dgm:t>
        <a:bodyPr/>
        <a:lstStyle/>
        <a:p>
          <a:pPr rtl="1"/>
          <a:endParaRPr lang="ar-SA"/>
        </a:p>
      </dgm:t>
    </dgm:pt>
    <dgm:pt modelId="{7FDDE9EA-F2F6-4998-80DE-0276580FBFE7}" type="pres">
      <dgm:prSet presAssocID="{496F44EE-0274-4AE3-B5E0-B6D1514EB10E}" presName="parentText" presStyleLbl="node1" presStyleIdx="1" presStyleCnt="3" custLinFactX="5964" custLinFactNeighborX="100000" custLinFactNeighborY="26616">
        <dgm:presLayoutVars>
          <dgm:chMax val="0"/>
          <dgm:bulletEnabled val="1"/>
        </dgm:presLayoutVars>
      </dgm:prSet>
      <dgm:spPr/>
      <dgm:t>
        <a:bodyPr/>
        <a:lstStyle/>
        <a:p>
          <a:pPr rtl="1"/>
          <a:endParaRPr lang="ar-SA"/>
        </a:p>
      </dgm:t>
    </dgm:pt>
    <dgm:pt modelId="{02B8436E-256A-4001-B409-82F347E7F422}" type="pres">
      <dgm:prSet presAssocID="{496F44EE-0274-4AE3-B5E0-B6D1514EB10E}" presName="negativeSpace" presStyleCnt="0"/>
      <dgm:spPr/>
    </dgm:pt>
    <dgm:pt modelId="{42EF1FDF-F944-469F-8325-F807C2401040}" type="pres">
      <dgm:prSet presAssocID="{496F44EE-0274-4AE3-B5E0-B6D1514EB10E}" presName="childText" presStyleLbl="conFgAcc1" presStyleIdx="1" presStyleCnt="3">
        <dgm:presLayoutVars>
          <dgm:bulletEnabled val="1"/>
        </dgm:presLayoutVars>
      </dgm:prSet>
      <dgm:spPr/>
    </dgm:pt>
    <dgm:pt modelId="{09038455-0188-4560-8074-1AC8EAF92AED}" type="pres">
      <dgm:prSet presAssocID="{B28E9EF3-AD88-4190-8D45-A1DA29BE4764}" presName="spaceBetweenRectangles" presStyleCnt="0"/>
      <dgm:spPr/>
    </dgm:pt>
    <dgm:pt modelId="{994A28C3-A5C5-4FF0-A47A-AE6582D288B1}" type="pres">
      <dgm:prSet presAssocID="{492FFFF5-036A-4BA4-8B4F-DAA567B63B00}" presName="parentLin" presStyleCnt="0"/>
      <dgm:spPr/>
    </dgm:pt>
    <dgm:pt modelId="{1110B0C8-01DA-4572-ADC4-F6F6227993A0}" type="pres">
      <dgm:prSet presAssocID="{492FFFF5-036A-4BA4-8B4F-DAA567B63B00}" presName="parentLeftMargin" presStyleLbl="node1" presStyleIdx="1" presStyleCnt="3"/>
      <dgm:spPr/>
      <dgm:t>
        <a:bodyPr/>
        <a:lstStyle/>
        <a:p>
          <a:pPr rtl="1"/>
          <a:endParaRPr lang="ar-SA"/>
        </a:p>
      </dgm:t>
    </dgm:pt>
    <dgm:pt modelId="{D38DA019-326B-4AE1-A355-D61CF608E024}" type="pres">
      <dgm:prSet presAssocID="{492FFFF5-036A-4BA4-8B4F-DAA567B63B00}" presName="parentText" presStyleLbl="node1" presStyleIdx="2" presStyleCnt="3" custLinFactX="5964" custLinFactNeighborX="100000" custLinFactNeighborY="14594">
        <dgm:presLayoutVars>
          <dgm:chMax val="0"/>
          <dgm:bulletEnabled val="1"/>
        </dgm:presLayoutVars>
      </dgm:prSet>
      <dgm:spPr/>
      <dgm:t>
        <a:bodyPr/>
        <a:lstStyle/>
        <a:p>
          <a:pPr rtl="1"/>
          <a:endParaRPr lang="ar-SA"/>
        </a:p>
      </dgm:t>
    </dgm:pt>
    <dgm:pt modelId="{47AA9E30-76DE-4E98-B799-1F3A7B3D1339}" type="pres">
      <dgm:prSet presAssocID="{492FFFF5-036A-4BA4-8B4F-DAA567B63B00}" presName="negativeSpace" presStyleCnt="0"/>
      <dgm:spPr/>
    </dgm:pt>
    <dgm:pt modelId="{9FBE66FF-F81E-4850-BA9D-11B53C6A3BE1}" type="pres">
      <dgm:prSet presAssocID="{492FFFF5-036A-4BA4-8B4F-DAA567B63B00}" presName="childText" presStyleLbl="conFgAcc1" presStyleIdx="2" presStyleCnt="3">
        <dgm:presLayoutVars>
          <dgm:bulletEnabled val="1"/>
        </dgm:presLayoutVars>
      </dgm:prSet>
      <dgm:spPr/>
    </dgm:pt>
  </dgm:ptLst>
  <dgm:cxnLst>
    <dgm:cxn modelId="{6B4698EF-5F54-4C3F-913A-AE84DD8479FE}" type="presOf" srcId="{492FFFF5-036A-4BA4-8B4F-DAA567B63B00}" destId="{1110B0C8-01DA-4572-ADC4-F6F6227993A0}" srcOrd="0" destOrd="0" presId="urn:microsoft.com/office/officeart/2005/8/layout/list1"/>
    <dgm:cxn modelId="{F5233A07-D4BF-4BC5-9CBE-08ABC537D23F}" type="presOf" srcId="{492FFFF5-036A-4BA4-8B4F-DAA567B63B00}" destId="{D38DA019-326B-4AE1-A355-D61CF608E024}" srcOrd="1" destOrd="0" presId="urn:microsoft.com/office/officeart/2005/8/layout/list1"/>
    <dgm:cxn modelId="{EF0EAA12-8760-4F09-8733-E9C7E6AA2981}" srcId="{9E778338-DFF6-4C25-9581-1460C9A0FA3A}" destId="{492FFFF5-036A-4BA4-8B4F-DAA567B63B00}" srcOrd="2" destOrd="0" parTransId="{6419FF67-E183-4A31-B56E-21E947228546}" sibTransId="{C03110CA-C8EB-46FF-ADD3-68D7EF064E6C}"/>
    <dgm:cxn modelId="{AEE6D131-71CD-4ACA-A554-595B74D1D1C6}" type="presOf" srcId="{9E778338-DFF6-4C25-9581-1460C9A0FA3A}" destId="{D876D93B-C6E1-4723-BEE3-0CA9F8EA4330}" srcOrd="0" destOrd="0" presId="urn:microsoft.com/office/officeart/2005/8/layout/list1"/>
    <dgm:cxn modelId="{D0FF5F28-64E0-4E1C-8CC6-09BD07A8981B}" type="presOf" srcId="{73879F2E-AFED-4A71-8CA2-2A515FC05987}" destId="{CEA32EEC-889C-4532-8F4C-854965187A35}" srcOrd="0" destOrd="0" presId="urn:microsoft.com/office/officeart/2005/8/layout/list1"/>
    <dgm:cxn modelId="{C4F36589-7E94-44BB-857C-7373109AD43C}" type="presOf" srcId="{496F44EE-0274-4AE3-B5E0-B6D1514EB10E}" destId="{7FDDE9EA-F2F6-4998-80DE-0276580FBFE7}" srcOrd="1" destOrd="0" presId="urn:microsoft.com/office/officeart/2005/8/layout/list1"/>
    <dgm:cxn modelId="{DBE80EEB-0BD3-400C-B08F-642DB3888753}" srcId="{9E778338-DFF6-4C25-9581-1460C9A0FA3A}" destId="{73879F2E-AFED-4A71-8CA2-2A515FC05987}" srcOrd="0" destOrd="0" parTransId="{9CE5FB8C-53AD-4455-AEC0-68612CEB6F76}" sibTransId="{A804B733-0E34-4EB7-8534-BDE6A79612C3}"/>
    <dgm:cxn modelId="{72541382-0BDE-44B9-BD7F-3EEBDD84B4A7}" srcId="{9E778338-DFF6-4C25-9581-1460C9A0FA3A}" destId="{496F44EE-0274-4AE3-B5E0-B6D1514EB10E}" srcOrd="1" destOrd="0" parTransId="{23E14FDD-D54E-43AD-AD42-DE687CF9A16D}" sibTransId="{B28E9EF3-AD88-4190-8D45-A1DA29BE4764}"/>
    <dgm:cxn modelId="{648158C1-3170-44D0-AD67-1D664D408B07}" type="presOf" srcId="{496F44EE-0274-4AE3-B5E0-B6D1514EB10E}" destId="{BCA71673-2B94-4B99-92B1-B0FA7388CA1B}" srcOrd="0" destOrd="0" presId="urn:microsoft.com/office/officeart/2005/8/layout/list1"/>
    <dgm:cxn modelId="{C5CAB283-7C11-4A60-A1F2-6D847B8C16A8}" type="presOf" srcId="{73879F2E-AFED-4A71-8CA2-2A515FC05987}" destId="{905CE617-7EC2-425E-87E6-6B9122DADF0C}" srcOrd="1" destOrd="0" presId="urn:microsoft.com/office/officeart/2005/8/layout/list1"/>
    <dgm:cxn modelId="{5DDD85E2-444B-4449-801B-6D020F94FE6C}" type="presParOf" srcId="{D876D93B-C6E1-4723-BEE3-0CA9F8EA4330}" destId="{48E05EB5-C9DB-48A4-BFE9-C5E153370E1C}" srcOrd="0" destOrd="0" presId="urn:microsoft.com/office/officeart/2005/8/layout/list1"/>
    <dgm:cxn modelId="{50847AC2-6B23-487A-AA6E-1F78E90D743C}" type="presParOf" srcId="{48E05EB5-C9DB-48A4-BFE9-C5E153370E1C}" destId="{CEA32EEC-889C-4532-8F4C-854965187A35}" srcOrd="0" destOrd="0" presId="urn:microsoft.com/office/officeart/2005/8/layout/list1"/>
    <dgm:cxn modelId="{E9ECA0A6-5830-43E1-8198-8EF51B93E079}" type="presParOf" srcId="{48E05EB5-C9DB-48A4-BFE9-C5E153370E1C}" destId="{905CE617-7EC2-425E-87E6-6B9122DADF0C}" srcOrd="1" destOrd="0" presId="urn:microsoft.com/office/officeart/2005/8/layout/list1"/>
    <dgm:cxn modelId="{37FA7A72-E24E-4FBF-9483-91759557C791}" type="presParOf" srcId="{D876D93B-C6E1-4723-BEE3-0CA9F8EA4330}" destId="{6EE752F9-B193-4343-9B02-59D84C2DA403}" srcOrd="1" destOrd="0" presId="urn:microsoft.com/office/officeart/2005/8/layout/list1"/>
    <dgm:cxn modelId="{4F955C5B-7139-441D-BAA3-06BB2B30AC53}" type="presParOf" srcId="{D876D93B-C6E1-4723-BEE3-0CA9F8EA4330}" destId="{29A8D032-6D76-46D9-82C2-F083365A615C}" srcOrd="2" destOrd="0" presId="urn:microsoft.com/office/officeart/2005/8/layout/list1"/>
    <dgm:cxn modelId="{A8A20F51-711A-41A3-9E55-1BCCEF93E27A}" type="presParOf" srcId="{D876D93B-C6E1-4723-BEE3-0CA9F8EA4330}" destId="{C9741327-4F05-4A3B-8900-25FD1F6D9ECB}" srcOrd="3" destOrd="0" presId="urn:microsoft.com/office/officeart/2005/8/layout/list1"/>
    <dgm:cxn modelId="{69ACA116-D215-449C-83C1-63458F30F875}" type="presParOf" srcId="{D876D93B-C6E1-4723-BEE3-0CA9F8EA4330}" destId="{3E3836D3-937B-40AF-A7D3-066F89E3079A}" srcOrd="4" destOrd="0" presId="urn:microsoft.com/office/officeart/2005/8/layout/list1"/>
    <dgm:cxn modelId="{93B14A0A-849B-4C8F-9A03-5461808BA64F}" type="presParOf" srcId="{3E3836D3-937B-40AF-A7D3-066F89E3079A}" destId="{BCA71673-2B94-4B99-92B1-B0FA7388CA1B}" srcOrd="0" destOrd="0" presId="urn:microsoft.com/office/officeart/2005/8/layout/list1"/>
    <dgm:cxn modelId="{3E75DB22-F6BC-4C26-BD57-F43B5DAD7397}" type="presParOf" srcId="{3E3836D3-937B-40AF-A7D3-066F89E3079A}" destId="{7FDDE9EA-F2F6-4998-80DE-0276580FBFE7}" srcOrd="1" destOrd="0" presId="urn:microsoft.com/office/officeart/2005/8/layout/list1"/>
    <dgm:cxn modelId="{8F8BF902-39B0-4FAF-9A40-B3105D8AA4ED}" type="presParOf" srcId="{D876D93B-C6E1-4723-BEE3-0CA9F8EA4330}" destId="{02B8436E-256A-4001-B409-82F347E7F422}" srcOrd="5" destOrd="0" presId="urn:microsoft.com/office/officeart/2005/8/layout/list1"/>
    <dgm:cxn modelId="{95CC2DCC-BA10-4253-A91D-74BF5B6C06CA}" type="presParOf" srcId="{D876D93B-C6E1-4723-BEE3-0CA9F8EA4330}" destId="{42EF1FDF-F944-469F-8325-F807C2401040}" srcOrd="6" destOrd="0" presId="urn:microsoft.com/office/officeart/2005/8/layout/list1"/>
    <dgm:cxn modelId="{B401F2FF-FC0D-47B3-9216-CED1511C8B95}" type="presParOf" srcId="{D876D93B-C6E1-4723-BEE3-0CA9F8EA4330}" destId="{09038455-0188-4560-8074-1AC8EAF92AED}" srcOrd="7" destOrd="0" presId="urn:microsoft.com/office/officeart/2005/8/layout/list1"/>
    <dgm:cxn modelId="{1DBF73DD-6875-4999-8D65-8FF3AA59D23E}" type="presParOf" srcId="{D876D93B-C6E1-4723-BEE3-0CA9F8EA4330}" destId="{994A28C3-A5C5-4FF0-A47A-AE6582D288B1}" srcOrd="8" destOrd="0" presId="urn:microsoft.com/office/officeart/2005/8/layout/list1"/>
    <dgm:cxn modelId="{8C767C46-FD9C-4020-8A86-A50F7CC81789}" type="presParOf" srcId="{994A28C3-A5C5-4FF0-A47A-AE6582D288B1}" destId="{1110B0C8-01DA-4572-ADC4-F6F6227993A0}" srcOrd="0" destOrd="0" presId="urn:microsoft.com/office/officeart/2005/8/layout/list1"/>
    <dgm:cxn modelId="{5B6CDD8B-022F-40E4-9D5A-2E57CD8FE1EA}" type="presParOf" srcId="{994A28C3-A5C5-4FF0-A47A-AE6582D288B1}" destId="{D38DA019-326B-4AE1-A355-D61CF608E024}" srcOrd="1" destOrd="0" presId="urn:microsoft.com/office/officeart/2005/8/layout/list1"/>
    <dgm:cxn modelId="{3F3B3B54-F0B2-40DA-8E61-0C6D52BDFF39}" type="presParOf" srcId="{D876D93B-C6E1-4723-BEE3-0CA9F8EA4330}" destId="{47AA9E30-76DE-4E98-B799-1F3A7B3D1339}" srcOrd="9" destOrd="0" presId="urn:microsoft.com/office/officeart/2005/8/layout/list1"/>
    <dgm:cxn modelId="{35EAAB9B-AC0D-4E58-B287-B59EDEB2BA48}" type="presParOf" srcId="{D876D93B-C6E1-4723-BEE3-0CA9F8EA4330}" destId="{9FBE66FF-F81E-4850-BA9D-11B53C6A3BE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B08B7A-7F3B-41DC-B185-6D6932CF63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E272BBAD-73E0-4121-8FFA-7CDFFC41379B}">
      <dgm:prSet phldrT="[نص]" custT="1"/>
      <dgm:spPr/>
      <dgm:t>
        <a:bodyPr/>
        <a:lstStyle/>
        <a:p>
          <a:pPr rtl="1"/>
          <a:r>
            <a:rPr lang="en-US" sz="2000" b="1" dirty="0" smtClean="0"/>
            <a:t>C</a:t>
          </a:r>
          <a:endParaRPr lang="ar-SA" sz="2000" b="1" dirty="0"/>
        </a:p>
      </dgm:t>
    </dgm:pt>
    <dgm:pt modelId="{6CA85A2A-EEA1-4787-A2B0-95D5C7759664}" type="parTrans" cxnId="{A9E5E386-A42C-438A-A300-D2F654C159EE}">
      <dgm:prSet/>
      <dgm:spPr/>
      <dgm:t>
        <a:bodyPr/>
        <a:lstStyle/>
        <a:p>
          <a:pPr rtl="1"/>
          <a:endParaRPr lang="ar-SA" sz="2000" b="1"/>
        </a:p>
      </dgm:t>
    </dgm:pt>
    <dgm:pt modelId="{945E943A-E4C5-45E0-A364-6B74C4691166}" type="sibTrans" cxnId="{A9E5E386-A42C-438A-A300-D2F654C159EE}">
      <dgm:prSet/>
      <dgm:spPr/>
      <dgm:t>
        <a:bodyPr/>
        <a:lstStyle/>
        <a:p>
          <a:pPr rtl="1"/>
          <a:endParaRPr lang="ar-SA" sz="2000" b="1"/>
        </a:p>
      </dgm:t>
    </dgm:pt>
    <dgm:pt modelId="{D4C10D47-AE1F-466F-BD62-FC628675908D}">
      <dgm:prSet phldrT="[نص]" custT="1"/>
      <dgm:spPr/>
      <dgm:t>
        <a:bodyPr/>
        <a:lstStyle/>
        <a:p>
          <a:pPr rtl="1"/>
          <a:r>
            <a:rPr lang="ar-SA" sz="2000" b="1" dirty="0" smtClean="0">
              <a:ea typeface="Calibri"/>
            </a:rPr>
            <a:t>غالباً ما يركض أو يتسلق في مواقف غير مناسبة  ( قد يقتصر الأمر عند المراهقين أو البالغين على إحساسات الشعور بالانزعاج ) .</a:t>
          </a:r>
          <a:endParaRPr lang="ar-SA" sz="2000" b="1" dirty="0"/>
        </a:p>
      </dgm:t>
    </dgm:pt>
    <dgm:pt modelId="{D35FFBE8-4FD3-43ED-B9F9-015F2A4EFA97}" type="parTrans" cxnId="{4F91CF8A-E009-42A4-86B7-311EAD125099}">
      <dgm:prSet/>
      <dgm:spPr/>
      <dgm:t>
        <a:bodyPr/>
        <a:lstStyle/>
        <a:p>
          <a:pPr rtl="1"/>
          <a:endParaRPr lang="ar-SA" sz="2000" b="1"/>
        </a:p>
      </dgm:t>
    </dgm:pt>
    <dgm:pt modelId="{BAD6B167-21C3-4829-9066-5AE89AF98C91}" type="sibTrans" cxnId="{4F91CF8A-E009-42A4-86B7-311EAD125099}">
      <dgm:prSet/>
      <dgm:spPr/>
      <dgm:t>
        <a:bodyPr/>
        <a:lstStyle/>
        <a:p>
          <a:pPr rtl="1"/>
          <a:endParaRPr lang="ar-SA" sz="2000" b="1"/>
        </a:p>
      </dgm:t>
    </dgm:pt>
    <dgm:pt modelId="{870AD971-F951-41E6-9D76-CED0E2D2551E}">
      <dgm:prSet phldrT="[نص]" custT="1"/>
      <dgm:spPr/>
      <dgm:t>
        <a:bodyPr/>
        <a:lstStyle/>
        <a:p>
          <a:pPr rtl="1"/>
          <a:r>
            <a:rPr lang="en-US" sz="2000" b="1" dirty="0" smtClean="0"/>
            <a:t>D</a:t>
          </a:r>
          <a:endParaRPr lang="ar-SA" sz="2000" b="1" dirty="0"/>
        </a:p>
      </dgm:t>
    </dgm:pt>
    <dgm:pt modelId="{76139CAB-8EB7-49C1-8988-8E87147FF10F}" type="parTrans" cxnId="{FEB811DE-3BFD-448E-B0E3-FCAA7D282ACA}">
      <dgm:prSet/>
      <dgm:spPr/>
      <dgm:t>
        <a:bodyPr/>
        <a:lstStyle/>
        <a:p>
          <a:pPr rtl="1"/>
          <a:endParaRPr lang="ar-SA" sz="2000" b="1"/>
        </a:p>
      </dgm:t>
    </dgm:pt>
    <dgm:pt modelId="{ACDF13FD-69AC-4004-9CB2-32260FA89913}" type="sibTrans" cxnId="{FEB811DE-3BFD-448E-B0E3-FCAA7D282ACA}">
      <dgm:prSet/>
      <dgm:spPr/>
      <dgm:t>
        <a:bodyPr/>
        <a:lstStyle/>
        <a:p>
          <a:pPr rtl="1"/>
          <a:endParaRPr lang="ar-SA" sz="2000" b="1"/>
        </a:p>
      </dgm:t>
    </dgm:pt>
    <dgm:pt modelId="{197D8347-2C36-4AA1-B38A-C5458DCF7A60}">
      <dgm:prSet phldrT="[نص]" custT="1"/>
      <dgm:spPr/>
      <dgm:t>
        <a:bodyPr/>
        <a:lstStyle/>
        <a:p>
          <a:pPr rtl="1"/>
          <a:r>
            <a:rPr lang="ar-SA" sz="2000" b="1" dirty="0" smtClean="0">
              <a:ea typeface="Calibri"/>
            </a:rPr>
            <a:t>غالباً ما يكون لديه صعوبات عند اللعب أو الانخراط بهدوء ضمن نشاطات ترفيهية.</a:t>
          </a:r>
          <a:endParaRPr lang="ar-SA" sz="2000" b="1" dirty="0"/>
        </a:p>
      </dgm:t>
    </dgm:pt>
    <dgm:pt modelId="{A5724B46-F434-4F29-B9E1-64D3B57215DD}" type="parTrans" cxnId="{3B121685-81E2-4B20-8F1B-9BB933E0D8C9}">
      <dgm:prSet/>
      <dgm:spPr/>
      <dgm:t>
        <a:bodyPr/>
        <a:lstStyle/>
        <a:p>
          <a:pPr rtl="1"/>
          <a:endParaRPr lang="ar-SA" sz="2000" b="1"/>
        </a:p>
      </dgm:t>
    </dgm:pt>
    <dgm:pt modelId="{DE01B563-AE00-4D2F-B69C-2FBB13B48540}" type="sibTrans" cxnId="{3B121685-81E2-4B20-8F1B-9BB933E0D8C9}">
      <dgm:prSet/>
      <dgm:spPr/>
      <dgm:t>
        <a:bodyPr/>
        <a:lstStyle/>
        <a:p>
          <a:pPr rtl="1"/>
          <a:endParaRPr lang="ar-SA" sz="2000" b="1"/>
        </a:p>
      </dgm:t>
    </dgm:pt>
    <dgm:pt modelId="{C34A5517-FB4B-4203-B528-8812DB552590}">
      <dgm:prSet phldrT="[نص]" custT="1"/>
      <dgm:spPr/>
      <dgm:t>
        <a:bodyPr/>
        <a:lstStyle/>
        <a:p>
          <a:pPr rtl="1"/>
          <a:r>
            <a:rPr lang="en-US" sz="2000" b="1" dirty="0" smtClean="0"/>
            <a:t>E</a:t>
          </a:r>
          <a:endParaRPr lang="ar-SA" sz="2000" b="1" dirty="0"/>
        </a:p>
      </dgm:t>
    </dgm:pt>
    <dgm:pt modelId="{173D5105-EDAC-4107-8B47-5EC425074C6A}" type="parTrans" cxnId="{95F84029-5007-416E-B7A4-D8CB71F44CE4}">
      <dgm:prSet/>
      <dgm:spPr/>
      <dgm:t>
        <a:bodyPr/>
        <a:lstStyle/>
        <a:p>
          <a:pPr rtl="1"/>
          <a:endParaRPr lang="ar-SA" sz="2000" b="1"/>
        </a:p>
      </dgm:t>
    </dgm:pt>
    <dgm:pt modelId="{9BF1B3C5-9199-4025-97A6-E5C50DFAFFB8}" type="sibTrans" cxnId="{95F84029-5007-416E-B7A4-D8CB71F44CE4}">
      <dgm:prSet/>
      <dgm:spPr/>
      <dgm:t>
        <a:bodyPr/>
        <a:lstStyle/>
        <a:p>
          <a:pPr rtl="1"/>
          <a:endParaRPr lang="ar-SA" sz="2000" b="1"/>
        </a:p>
      </dgm:t>
    </dgm:pt>
    <dgm:pt modelId="{438D317E-6FAB-4048-A852-35DE847846EA}">
      <dgm:prSet custT="1"/>
      <dgm:spPr/>
      <dgm:t>
        <a:bodyPr/>
        <a:lstStyle/>
        <a:p>
          <a:pPr rtl="1"/>
          <a:r>
            <a:rPr lang="ar-SA" sz="2000" b="1" dirty="0" smtClean="0">
              <a:latin typeface="Arial"/>
              <a:ea typeface="Calibri"/>
            </a:rPr>
            <a:t>لا يرتاح للثبات في » مدفوع بمحرك « ( غالباً ما يكون متحفزاً أو يتصرف كما لو أنه</a:t>
          </a:r>
          <a:r>
            <a:rPr lang="ar-SA" sz="2000" b="1" dirty="0" smtClean="0">
              <a:ea typeface="Calibri"/>
            </a:rPr>
            <a:t> شيء معين لفترات مطولة كما في المطاعم أو الاجتماعات حيث قد يلحظ الآخرون صعوبة التماسي معه ) </a:t>
          </a:r>
          <a:endParaRPr lang="ar-SA" sz="2000" b="1" dirty="0"/>
        </a:p>
      </dgm:t>
    </dgm:pt>
    <dgm:pt modelId="{33673F31-25D2-4A2F-90DD-553F50C7C8DD}" type="parTrans" cxnId="{2F9E8E9D-1210-463B-AEF4-D348F0827B13}">
      <dgm:prSet/>
      <dgm:spPr/>
      <dgm:t>
        <a:bodyPr/>
        <a:lstStyle/>
        <a:p>
          <a:pPr rtl="1"/>
          <a:endParaRPr lang="ar-SA" sz="2000" b="1"/>
        </a:p>
      </dgm:t>
    </dgm:pt>
    <dgm:pt modelId="{93886A7A-8DB6-4B51-BD33-EC01B7742AA4}" type="sibTrans" cxnId="{2F9E8E9D-1210-463B-AEF4-D348F0827B13}">
      <dgm:prSet/>
      <dgm:spPr/>
      <dgm:t>
        <a:bodyPr/>
        <a:lstStyle/>
        <a:p>
          <a:pPr rtl="1"/>
          <a:endParaRPr lang="ar-SA" sz="2000" b="1"/>
        </a:p>
      </dgm:t>
    </dgm:pt>
    <dgm:pt modelId="{69B4AFBB-6E24-4334-B98D-4AE86BD6DDA9}">
      <dgm:prSet custT="1"/>
      <dgm:spPr/>
      <dgm:t>
        <a:bodyPr/>
        <a:lstStyle/>
        <a:p>
          <a:pPr rtl="1"/>
          <a:r>
            <a:rPr lang="en-US" sz="2000" b="1" dirty="0" smtClean="0"/>
            <a:t>F</a:t>
          </a:r>
          <a:endParaRPr lang="ar-SA" sz="2000" b="1" dirty="0"/>
        </a:p>
      </dgm:t>
    </dgm:pt>
    <dgm:pt modelId="{4C7EFC42-4ABD-4E9A-9F6E-0605AC800796}" type="parTrans" cxnId="{696181E6-8D1B-4294-819C-A2BABCA961A9}">
      <dgm:prSet/>
      <dgm:spPr/>
      <dgm:t>
        <a:bodyPr/>
        <a:lstStyle/>
        <a:p>
          <a:pPr rtl="1"/>
          <a:endParaRPr lang="ar-SA" sz="2000" b="1"/>
        </a:p>
      </dgm:t>
    </dgm:pt>
    <dgm:pt modelId="{1F339D15-B70F-4B39-BA7E-68CA56E13C65}" type="sibTrans" cxnId="{696181E6-8D1B-4294-819C-A2BABCA961A9}">
      <dgm:prSet/>
      <dgm:spPr/>
      <dgm:t>
        <a:bodyPr/>
        <a:lstStyle/>
        <a:p>
          <a:pPr rtl="1"/>
          <a:endParaRPr lang="ar-SA" sz="2000" b="1"/>
        </a:p>
      </dgm:t>
    </dgm:pt>
    <dgm:pt modelId="{E77D6AC6-D710-4939-9137-02247D724F2E}">
      <dgm:prSet custT="1"/>
      <dgm:spPr/>
      <dgm:t>
        <a:bodyPr/>
        <a:lstStyle/>
        <a:p>
          <a:pPr rtl="1"/>
          <a:r>
            <a:rPr lang="ar-SA" sz="2000" b="1" dirty="0" smtClean="0">
              <a:ea typeface="Calibri"/>
            </a:rPr>
            <a:t>غالباً ما يتحدث بإفراط .</a:t>
          </a:r>
          <a:endParaRPr lang="ar-SA" sz="2000" b="1" dirty="0"/>
        </a:p>
      </dgm:t>
    </dgm:pt>
    <dgm:pt modelId="{00575473-EF5D-4494-A753-923145D71EF7}" type="parTrans" cxnId="{E016B3C5-19F3-4505-822B-F313CAC74195}">
      <dgm:prSet/>
      <dgm:spPr/>
      <dgm:t>
        <a:bodyPr/>
        <a:lstStyle/>
        <a:p>
          <a:pPr rtl="1"/>
          <a:endParaRPr lang="ar-SA" sz="2000" b="1"/>
        </a:p>
      </dgm:t>
    </dgm:pt>
    <dgm:pt modelId="{C36366B6-DEDE-404A-A949-B59982EF80F6}" type="sibTrans" cxnId="{E016B3C5-19F3-4505-822B-F313CAC74195}">
      <dgm:prSet/>
      <dgm:spPr/>
      <dgm:t>
        <a:bodyPr/>
        <a:lstStyle/>
        <a:p>
          <a:pPr rtl="1"/>
          <a:endParaRPr lang="ar-SA" sz="2000" b="1"/>
        </a:p>
      </dgm:t>
    </dgm:pt>
    <dgm:pt modelId="{57220893-CFE2-485A-B8A6-50F51CDBC9B2}" type="pres">
      <dgm:prSet presAssocID="{13B08B7A-7F3B-41DC-B185-6D6932CF633D}" presName="linearFlow" presStyleCnt="0">
        <dgm:presLayoutVars>
          <dgm:dir val="rev"/>
          <dgm:animLvl val="lvl"/>
          <dgm:resizeHandles val="exact"/>
        </dgm:presLayoutVars>
      </dgm:prSet>
      <dgm:spPr/>
      <dgm:t>
        <a:bodyPr/>
        <a:lstStyle/>
        <a:p>
          <a:pPr rtl="1"/>
          <a:endParaRPr lang="ar-SY"/>
        </a:p>
      </dgm:t>
    </dgm:pt>
    <dgm:pt modelId="{8A0BE067-C1D8-4864-BC3E-DBD179C335D3}" type="pres">
      <dgm:prSet presAssocID="{E272BBAD-73E0-4121-8FFA-7CDFFC41379B}" presName="composite" presStyleCnt="0"/>
      <dgm:spPr/>
    </dgm:pt>
    <dgm:pt modelId="{878DB611-C48B-4073-B03B-8C11834450AF}" type="pres">
      <dgm:prSet presAssocID="{E272BBAD-73E0-4121-8FFA-7CDFFC41379B}" presName="parentText" presStyleLbl="alignNode1" presStyleIdx="0" presStyleCnt="4">
        <dgm:presLayoutVars>
          <dgm:chMax val="1"/>
          <dgm:bulletEnabled val="1"/>
        </dgm:presLayoutVars>
      </dgm:prSet>
      <dgm:spPr/>
      <dgm:t>
        <a:bodyPr/>
        <a:lstStyle/>
        <a:p>
          <a:pPr rtl="1"/>
          <a:endParaRPr lang="ar-SY"/>
        </a:p>
      </dgm:t>
    </dgm:pt>
    <dgm:pt modelId="{D4E0CC28-50DB-46AC-B4B9-2566E099056C}" type="pres">
      <dgm:prSet presAssocID="{E272BBAD-73E0-4121-8FFA-7CDFFC41379B}" presName="descendantText" presStyleLbl="alignAcc1" presStyleIdx="0" presStyleCnt="4" custLinFactNeighborY="2756">
        <dgm:presLayoutVars>
          <dgm:bulletEnabled val="1"/>
        </dgm:presLayoutVars>
      </dgm:prSet>
      <dgm:spPr/>
      <dgm:t>
        <a:bodyPr/>
        <a:lstStyle/>
        <a:p>
          <a:pPr rtl="1"/>
          <a:endParaRPr lang="ar-SA"/>
        </a:p>
      </dgm:t>
    </dgm:pt>
    <dgm:pt modelId="{A1EE09AD-CDDA-474D-9C0B-6EC7665D2CB8}" type="pres">
      <dgm:prSet presAssocID="{945E943A-E4C5-45E0-A364-6B74C4691166}" presName="sp" presStyleCnt="0"/>
      <dgm:spPr/>
    </dgm:pt>
    <dgm:pt modelId="{2C2F8B25-D361-46BC-A216-7D457C87FB27}" type="pres">
      <dgm:prSet presAssocID="{870AD971-F951-41E6-9D76-CED0E2D2551E}" presName="composite" presStyleCnt="0"/>
      <dgm:spPr/>
    </dgm:pt>
    <dgm:pt modelId="{589F8201-5758-410A-89C9-075575DF3693}" type="pres">
      <dgm:prSet presAssocID="{870AD971-F951-41E6-9D76-CED0E2D2551E}" presName="parentText" presStyleLbl="alignNode1" presStyleIdx="1" presStyleCnt="4">
        <dgm:presLayoutVars>
          <dgm:chMax val="1"/>
          <dgm:bulletEnabled val="1"/>
        </dgm:presLayoutVars>
      </dgm:prSet>
      <dgm:spPr/>
      <dgm:t>
        <a:bodyPr/>
        <a:lstStyle/>
        <a:p>
          <a:pPr rtl="1"/>
          <a:endParaRPr lang="ar-SY"/>
        </a:p>
      </dgm:t>
    </dgm:pt>
    <dgm:pt modelId="{E6949EE9-7A7F-47CE-A3D7-996482E8CD3A}" type="pres">
      <dgm:prSet presAssocID="{870AD971-F951-41E6-9D76-CED0E2D2551E}" presName="descendantText" presStyleLbl="alignAcc1" presStyleIdx="1" presStyleCnt="4">
        <dgm:presLayoutVars>
          <dgm:bulletEnabled val="1"/>
        </dgm:presLayoutVars>
      </dgm:prSet>
      <dgm:spPr/>
      <dgm:t>
        <a:bodyPr/>
        <a:lstStyle/>
        <a:p>
          <a:pPr rtl="1"/>
          <a:endParaRPr lang="ar-SA"/>
        </a:p>
      </dgm:t>
    </dgm:pt>
    <dgm:pt modelId="{46248E5B-0C5B-4D3A-8F8C-C1E8FBAA28D6}" type="pres">
      <dgm:prSet presAssocID="{ACDF13FD-69AC-4004-9CB2-32260FA89913}" presName="sp" presStyleCnt="0"/>
      <dgm:spPr/>
    </dgm:pt>
    <dgm:pt modelId="{DE65A619-3314-48B8-9554-DAA91878B5A3}" type="pres">
      <dgm:prSet presAssocID="{C34A5517-FB4B-4203-B528-8812DB552590}" presName="composite" presStyleCnt="0"/>
      <dgm:spPr/>
    </dgm:pt>
    <dgm:pt modelId="{F57EEF77-E7D9-40F3-A5C0-993A855E62DE}" type="pres">
      <dgm:prSet presAssocID="{C34A5517-FB4B-4203-B528-8812DB552590}" presName="parentText" presStyleLbl="alignNode1" presStyleIdx="2" presStyleCnt="4">
        <dgm:presLayoutVars>
          <dgm:chMax val="1"/>
          <dgm:bulletEnabled val="1"/>
        </dgm:presLayoutVars>
      </dgm:prSet>
      <dgm:spPr/>
      <dgm:t>
        <a:bodyPr/>
        <a:lstStyle/>
        <a:p>
          <a:pPr rtl="1"/>
          <a:endParaRPr lang="ar-SY"/>
        </a:p>
      </dgm:t>
    </dgm:pt>
    <dgm:pt modelId="{78555300-F55D-4DD9-B8AD-B71574EBD26C}" type="pres">
      <dgm:prSet presAssocID="{C34A5517-FB4B-4203-B528-8812DB552590}" presName="descendantText" presStyleLbl="alignAcc1" presStyleIdx="2" presStyleCnt="4" custScaleY="136516">
        <dgm:presLayoutVars>
          <dgm:bulletEnabled val="1"/>
        </dgm:presLayoutVars>
      </dgm:prSet>
      <dgm:spPr/>
      <dgm:t>
        <a:bodyPr/>
        <a:lstStyle/>
        <a:p>
          <a:pPr rtl="1"/>
          <a:endParaRPr lang="ar-SA"/>
        </a:p>
      </dgm:t>
    </dgm:pt>
    <dgm:pt modelId="{6744C1D6-9352-4865-B8D2-DB36E4B1B2AF}" type="pres">
      <dgm:prSet presAssocID="{9BF1B3C5-9199-4025-97A6-E5C50DFAFFB8}" presName="sp" presStyleCnt="0"/>
      <dgm:spPr/>
    </dgm:pt>
    <dgm:pt modelId="{ABFDFA70-9FFF-4429-8553-8D9D4D5FB1BD}" type="pres">
      <dgm:prSet presAssocID="{69B4AFBB-6E24-4334-B98D-4AE86BD6DDA9}" presName="composite" presStyleCnt="0"/>
      <dgm:spPr/>
    </dgm:pt>
    <dgm:pt modelId="{C5DF8245-2062-4705-9FCE-C9273899B495}" type="pres">
      <dgm:prSet presAssocID="{69B4AFBB-6E24-4334-B98D-4AE86BD6DDA9}" presName="parentText" presStyleLbl="alignNode1" presStyleIdx="3" presStyleCnt="4">
        <dgm:presLayoutVars>
          <dgm:chMax val="1"/>
          <dgm:bulletEnabled val="1"/>
        </dgm:presLayoutVars>
      </dgm:prSet>
      <dgm:spPr/>
      <dgm:t>
        <a:bodyPr/>
        <a:lstStyle/>
        <a:p>
          <a:pPr rtl="1"/>
          <a:endParaRPr lang="ar-SA"/>
        </a:p>
      </dgm:t>
    </dgm:pt>
    <dgm:pt modelId="{98E6517E-86AA-46E3-AF72-6500F1F06284}" type="pres">
      <dgm:prSet presAssocID="{69B4AFBB-6E24-4334-B98D-4AE86BD6DDA9}" presName="descendantText" presStyleLbl="alignAcc1" presStyleIdx="3" presStyleCnt="4">
        <dgm:presLayoutVars>
          <dgm:bulletEnabled val="1"/>
        </dgm:presLayoutVars>
      </dgm:prSet>
      <dgm:spPr/>
      <dgm:t>
        <a:bodyPr/>
        <a:lstStyle/>
        <a:p>
          <a:pPr rtl="1"/>
          <a:endParaRPr lang="ar-SA"/>
        </a:p>
      </dgm:t>
    </dgm:pt>
  </dgm:ptLst>
  <dgm:cxnLst>
    <dgm:cxn modelId="{E19E9381-98EC-4228-85AD-D638AAE5FDBA}" type="presOf" srcId="{69B4AFBB-6E24-4334-B98D-4AE86BD6DDA9}" destId="{C5DF8245-2062-4705-9FCE-C9273899B495}" srcOrd="0" destOrd="0" presId="urn:microsoft.com/office/officeart/2005/8/layout/chevron2"/>
    <dgm:cxn modelId="{2F9E8E9D-1210-463B-AEF4-D348F0827B13}" srcId="{C34A5517-FB4B-4203-B528-8812DB552590}" destId="{438D317E-6FAB-4048-A852-35DE847846EA}" srcOrd="0" destOrd="0" parTransId="{33673F31-25D2-4A2F-90DD-553F50C7C8DD}" sibTransId="{93886A7A-8DB6-4B51-BD33-EC01B7742AA4}"/>
    <dgm:cxn modelId="{A7DCCEE7-63EC-4FAF-8CA0-7ABFBC5AA87A}" type="presOf" srcId="{13B08B7A-7F3B-41DC-B185-6D6932CF633D}" destId="{57220893-CFE2-485A-B8A6-50F51CDBC9B2}" srcOrd="0" destOrd="0" presId="urn:microsoft.com/office/officeart/2005/8/layout/chevron2"/>
    <dgm:cxn modelId="{FE8AF6DA-D6AE-421A-972A-D7F55860A90F}" type="presOf" srcId="{E77D6AC6-D710-4939-9137-02247D724F2E}" destId="{98E6517E-86AA-46E3-AF72-6500F1F06284}" srcOrd="0" destOrd="0" presId="urn:microsoft.com/office/officeart/2005/8/layout/chevron2"/>
    <dgm:cxn modelId="{FEB811DE-3BFD-448E-B0E3-FCAA7D282ACA}" srcId="{13B08B7A-7F3B-41DC-B185-6D6932CF633D}" destId="{870AD971-F951-41E6-9D76-CED0E2D2551E}" srcOrd="1" destOrd="0" parTransId="{76139CAB-8EB7-49C1-8988-8E87147FF10F}" sibTransId="{ACDF13FD-69AC-4004-9CB2-32260FA89913}"/>
    <dgm:cxn modelId="{1B81489E-3AD8-4224-A52E-0A7911BD6C09}" type="presOf" srcId="{870AD971-F951-41E6-9D76-CED0E2D2551E}" destId="{589F8201-5758-410A-89C9-075575DF3693}" srcOrd="0" destOrd="0" presId="urn:microsoft.com/office/officeart/2005/8/layout/chevron2"/>
    <dgm:cxn modelId="{95F84029-5007-416E-B7A4-D8CB71F44CE4}" srcId="{13B08B7A-7F3B-41DC-B185-6D6932CF633D}" destId="{C34A5517-FB4B-4203-B528-8812DB552590}" srcOrd="2" destOrd="0" parTransId="{173D5105-EDAC-4107-8B47-5EC425074C6A}" sibTransId="{9BF1B3C5-9199-4025-97A6-E5C50DFAFFB8}"/>
    <dgm:cxn modelId="{4F91CF8A-E009-42A4-86B7-311EAD125099}" srcId="{E272BBAD-73E0-4121-8FFA-7CDFFC41379B}" destId="{D4C10D47-AE1F-466F-BD62-FC628675908D}" srcOrd="0" destOrd="0" parTransId="{D35FFBE8-4FD3-43ED-B9F9-015F2A4EFA97}" sibTransId="{BAD6B167-21C3-4829-9066-5AE89AF98C91}"/>
    <dgm:cxn modelId="{8B979B68-AFBE-4755-BC84-1E8CC526FCB4}" type="presOf" srcId="{D4C10D47-AE1F-466F-BD62-FC628675908D}" destId="{D4E0CC28-50DB-46AC-B4B9-2566E099056C}" srcOrd="0" destOrd="0" presId="urn:microsoft.com/office/officeart/2005/8/layout/chevron2"/>
    <dgm:cxn modelId="{A9E5E386-A42C-438A-A300-D2F654C159EE}" srcId="{13B08B7A-7F3B-41DC-B185-6D6932CF633D}" destId="{E272BBAD-73E0-4121-8FFA-7CDFFC41379B}" srcOrd="0" destOrd="0" parTransId="{6CA85A2A-EEA1-4787-A2B0-95D5C7759664}" sibTransId="{945E943A-E4C5-45E0-A364-6B74C4691166}"/>
    <dgm:cxn modelId="{B4737114-EB08-408D-BED7-8E20AC90FA72}" type="presOf" srcId="{E272BBAD-73E0-4121-8FFA-7CDFFC41379B}" destId="{878DB611-C48B-4073-B03B-8C11834450AF}" srcOrd="0" destOrd="0" presId="urn:microsoft.com/office/officeart/2005/8/layout/chevron2"/>
    <dgm:cxn modelId="{E016B3C5-19F3-4505-822B-F313CAC74195}" srcId="{69B4AFBB-6E24-4334-B98D-4AE86BD6DDA9}" destId="{E77D6AC6-D710-4939-9137-02247D724F2E}" srcOrd="0" destOrd="0" parTransId="{00575473-EF5D-4494-A753-923145D71EF7}" sibTransId="{C36366B6-DEDE-404A-A949-B59982EF80F6}"/>
    <dgm:cxn modelId="{2680DD2F-716D-42E7-AB85-164CC8FBEDCC}" type="presOf" srcId="{197D8347-2C36-4AA1-B38A-C5458DCF7A60}" destId="{E6949EE9-7A7F-47CE-A3D7-996482E8CD3A}" srcOrd="0" destOrd="0" presId="urn:microsoft.com/office/officeart/2005/8/layout/chevron2"/>
    <dgm:cxn modelId="{473C413C-3C86-4584-89C4-818C30F568C6}" type="presOf" srcId="{C34A5517-FB4B-4203-B528-8812DB552590}" destId="{F57EEF77-E7D9-40F3-A5C0-993A855E62DE}" srcOrd="0" destOrd="0" presId="urn:microsoft.com/office/officeart/2005/8/layout/chevron2"/>
    <dgm:cxn modelId="{3B121685-81E2-4B20-8F1B-9BB933E0D8C9}" srcId="{870AD971-F951-41E6-9D76-CED0E2D2551E}" destId="{197D8347-2C36-4AA1-B38A-C5458DCF7A60}" srcOrd="0" destOrd="0" parTransId="{A5724B46-F434-4F29-B9E1-64D3B57215DD}" sibTransId="{DE01B563-AE00-4D2F-B69C-2FBB13B48540}"/>
    <dgm:cxn modelId="{696181E6-8D1B-4294-819C-A2BABCA961A9}" srcId="{13B08B7A-7F3B-41DC-B185-6D6932CF633D}" destId="{69B4AFBB-6E24-4334-B98D-4AE86BD6DDA9}" srcOrd="3" destOrd="0" parTransId="{4C7EFC42-4ABD-4E9A-9F6E-0605AC800796}" sibTransId="{1F339D15-B70F-4B39-BA7E-68CA56E13C65}"/>
    <dgm:cxn modelId="{D7DF3A79-66D2-4D77-B06B-296678C02305}" type="presOf" srcId="{438D317E-6FAB-4048-A852-35DE847846EA}" destId="{78555300-F55D-4DD9-B8AD-B71574EBD26C}" srcOrd="0" destOrd="0" presId="urn:microsoft.com/office/officeart/2005/8/layout/chevron2"/>
    <dgm:cxn modelId="{410E55F6-FA34-4761-89BC-74654C991462}" type="presParOf" srcId="{57220893-CFE2-485A-B8A6-50F51CDBC9B2}" destId="{8A0BE067-C1D8-4864-BC3E-DBD179C335D3}" srcOrd="0" destOrd="0" presId="urn:microsoft.com/office/officeart/2005/8/layout/chevron2"/>
    <dgm:cxn modelId="{0E1C6347-DF1D-4954-B923-9FF1F08B9E5D}" type="presParOf" srcId="{8A0BE067-C1D8-4864-BC3E-DBD179C335D3}" destId="{878DB611-C48B-4073-B03B-8C11834450AF}" srcOrd="0" destOrd="0" presId="urn:microsoft.com/office/officeart/2005/8/layout/chevron2"/>
    <dgm:cxn modelId="{639B1C69-2097-4C66-B134-8683C1344843}" type="presParOf" srcId="{8A0BE067-C1D8-4864-BC3E-DBD179C335D3}" destId="{D4E0CC28-50DB-46AC-B4B9-2566E099056C}" srcOrd="1" destOrd="0" presId="urn:microsoft.com/office/officeart/2005/8/layout/chevron2"/>
    <dgm:cxn modelId="{9BC87D1B-BA63-4CF5-BDBB-387A9B8BC819}" type="presParOf" srcId="{57220893-CFE2-485A-B8A6-50F51CDBC9B2}" destId="{A1EE09AD-CDDA-474D-9C0B-6EC7665D2CB8}" srcOrd="1" destOrd="0" presId="urn:microsoft.com/office/officeart/2005/8/layout/chevron2"/>
    <dgm:cxn modelId="{5C2776C5-00DD-4407-8731-322B444F0D61}" type="presParOf" srcId="{57220893-CFE2-485A-B8A6-50F51CDBC9B2}" destId="{2C2F8B25-D361-46BC-A216-7D457C87FB27}" srcOrd="2" destOrd="0" presId="urn:microsoft.com/office/officeart/2005/8/layout/chevron2"/>
    <dgm:cxn modelId="{8B300741-F3AD-4CB8-B18C-7C2B95693FC3}" type="presParOf" srcId="{2C2F8B25-D361-46BC-A216-7D457C87FB27}" destId="{589F8201-5758-410A-89C9-075575DF3693}" srcOrd="0" destOrd="0" presId="urn:microsoft.com/office/officeart/2005/8/layout/chevron2"/>
    <dgm:cxn modelId="{7173A2B0-FB64-4F56-93C9-F033BD0F79ED}" type="presParOf" srcId="{2C2F8B25-D361-46BC-A216-7D457C87FB27}" destId="{E6949EE9-7A7F-47CE-A3D7-996482E8CD3A}" srcOrd="1" destOrd="0" presId="urn:microsoft.com/office/officeart/2005/8/layout/chevron2"/>
    <dgm:cxn modelId="{7425684B-7E00-433D-A003-4759BBF91BB4}" type="presParOf" srcId="{57220893-CFE2-485A-B8A6-50F51CDBC9B2}" destId="{46248E5B-0C5B-4D3A-8F8C-C1E8FBAA28D6}" srcOrd="3" destOrd="0" presId="urn:microsoft.com/office/officeart/2005/8/layout/chevron2"/>
    <dgm:cxn modelId="{96F128A5-DECD-4D6F-B87A-548B933C1F8E}" type="presParOf" srcId="{57220893-CFE2-485A-B8A6-50F51CDBC9B2}" destId="{DE65A619-3314-48B8-9554-DAA91878B5A3}" srcOrd="4" destOrd="0" presId="urn:microsoft.com/office/officeart/2005/8/layout/chevron2"/>
    <dgm:cxn modelId="{BB0E5249-7C9C-4E8A-8930-1488E22A4F56}" type="presParOf" srcId="{DE65A619-3314-48B8-9554-DAA91878B5A3}" destId="{F57EEF77-E7D9-40F3-A5C0-993A855E62DE}" srcOrd="0" destOrd="0" presId="urn:microsoft.com/office/officeart/2005/8/layout/chevron2"/>
    <dgm:cxn modelId="{ECF29E48-ACA8-485F-8AD5-3580824A0ACA}" type="presParOf" srcId="{DE65A619-3314-48B8-9554-DAA91878B5A3}" destId="{78555300-F55D-4DD9-B8AD-B71574EBD26C}" srcOrd="1" destOrd="0" presId="urn:microsoft.com/office/officeart/2005/8/layout/chevron2"/>
    <dgm:cxn modelId="{DC8A59A6-9159-4901-8DE3-C63EDDDE76E7}" type="presParOf" srcId="{57220893-CFE2-485A-B8A6-50F51CDBC9B2}" destId="{6744C1D6-9352-4865-B8D2-DB36E4B1B2AF}" srcOrd="5" destOrd="0" presId="urn:microsoft.com/office/officeart/2005/8/layout/chevron2"/>
    <dgm:cxn modelId="{9F9820DB-9607-49C3-8D89-B1480EC2EEC4}" type="presParOf" srcId="{57220893-CFE2-485A-B8A6-50F51CDBC9B2}" destId="{ABFDFA70-9FFF-4429-8553-8D9D4D5FB1BD}" srcOrd="6" destOrd="0" presId="urn:microsoft.com/office/officeart/2005/8/layout/chevron2"/>
    <dgm:cxn modelId="{DAF358CB-7483-4E89-9B57-5647E381A93B}" type="presParOf" srcId="{ABFDFA70-9FFF-4429-8553-8D9D4D5FB1BD}" destId="{C5DF8245-2062-4705-9FCE-C9273899B495}" srcOrd="0" destOrd="0" presId="urn:microsoft.com/office/officeart/2005/8/layout/chevron2"/>
    <dgm:cxn modelId="{6E9561B6-02B2-41CB-932B-47AA967EF4E4}" type="presParOf" srcId="{ABFDFA70-9FFF-4429-8553-8D9D4D5FB1BD}" destId="{98E6517E-86AA-46E3-AF72-6500F1F062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B08B7A-7F3B-41DC-B185-6D6932CF63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E272BBAD-73E0-4121-8FFA-7CDFFC41379B}">
      <dgm:prSet phldrT="[نص]" custT="1"/>
      <dgm:spPr/>
      <dgm:t>
        <a:bodyPr/>
        <a:lstStyle/>
        <a:p>
          <a:pPr rtl="1"/>
          <a:r>
            <a:rPr lang="en-US" sz="2000" dirty="0" smtClean="0"/>
            <a:t>G</a:t>
          </a:r>
          <a:endParaRPr lang="ar-SA" sz="2000" dirty="0"/>
        </a:p>
      </dgm:t>
    </dgm:pt>
    <dgm:pt modelId="{6CA85A2A-EEA1-4787-A2B0-95D5C7759664}" type="parTrans" cxnId="{A9E5E386-A42C-438A-A300-D2F654C159EE}">
      <dgm:prSet/>
      <dgm:spPr/>
      <dgm:t>
        <a:bodyPr/>
        <a:lstStyle/>
        <a:p>
          <a:pPr rtl="1"/>
          <a:endParaRPr lang="ar-SA" sz="2000"/>
        </a:p>
      </dgm:t>
    </dgm:pt>
    <dgm:pt modelId="{945E943A-E4C5-45E0-A364-6B74C4691166}" type="sibTrans" cxnId="{A9E5E386-A42C-438A-A300-D2F654C159EE}">
      <dgm:prSet/>
      <dgm:spPr/>
      <dgm:t>
        <a:bodyPr/>
        <a:lstStyle/>
        <a:p>
          <a:pPr rtl="1"/>
          <a:endParaRPr lang="ar-SA" sz="2000"/>
        </a:p>
      </dgm:t>
    </dgm:pt>
    <dgm:pt modelId="{D4C10D47-AE1F-466F-BD62-FC628675908D}">
      <dgm:prSet phldrT="[نص]" custT="1"/>
      <dgm:spPr/>
      <dgm:t>
        <a:bodyPr/>
        <a:lstStyle/>
        <a:p>
          <a:pPr rtl="1"/>
          <a:r>
            <a:rPr lang="ar-SA" sz="2000" b="1" dirty="0" smtClean="0">
              <a:ea typeface="Calibri"/>
            </a:rPr>
            <a:t>غالباً ما يندفع للإجابة قبل اكتمال الأسئلة  ( يكمل الجمل للآخرين مثلاً، لا ينتظر دوره في عند الحديث ) </a:t>
          </a:r>
          <a:endParaRPr lang="ar-SA" sz="2000" dirty="0"/>
        </a:p>
      </dgm:t>
    </dgm:pt>
    <dgm:pt modelId="{D35FFBE8-4FD3-43ED-B9F9-015F2A4EFA97}" type="parTrans" cxnId="{4F91CF8A-E009-42A4-86B7-311EAD125099}">
      <dgm:prSet/>
      <dgm:spPr/>
      <dgm:t>
        <a:bodyPr/>
        <a:lstStyle/>
        <a:p>
          <a:pPr rtl="1"/>
          <a:endParaRPr lang="ar-SA" sz="2000"/>
        </a:p>
      </dgm:t>
    </dgm:pt>
    <dgm:pt modelId="{BAD6B167-21C3-4829-9066-5AE89AF98C91}" type="sibTrans" cxnId="{4F91CF8A-E009-42A4-86B7-311EAD125099}">
      <dgm:prSet/>
      <dgm:spPr/>
      <dgm:t>
        <a:bodyPr/>
        <a:lstStyle/>
        <a:p>
          <a:pPr rtl="1"/>
          <a:endParaRPr lang="ar-SA" sz="2000"/>
        </a:p>
      </dgm:t>
    </dgm:pt>
    <dgm:pt modelId="{870AD971-F951-41E6-9D76-CED0E2D2551E}">
      <dgm:prSet phldrT="[نص]" custT="1"/>
      <dgm:spPr/>
      <dgm:t>
        <a:bodyPr/>
        <a:lstStyle/>
        <a:p>
          <a:pPr rtl="1"/>
          <a:r>
            <a:rPr lang="en-US" sz="2000" dirty="0" smtClean="0"/>
            <a:t>H</a:t>
          </a:r>
          <a:endParaRPr lang="ar-SA" sz="2000" dirty="0"/>
        </a:p>
      </dgm:t>
    </dgm:pt>
    <dgm:pt modelId="{76139CAB-8EB7-49C1-8988-8E87147FF10F}" type="parTrans" cxnId="{FEB811DE-3BFD-448E-B0E3-FCAA7D282ACA}">
      <dgm:prSet/>
      <dgm:spPr/>
      <dgm:t>
        <a:bodyPr/>
        <a:lstStyle/>
        <a:p>
          <a:pPr rtl="1"/>
          <a:endParaRPr lang="ar-SA" sz="2000"/>
        </a:p>
      </dgm:t>
    </dgm:pt>
    <dgm:pt modelId="{ACDF13FD-69AC-4004-9CB2-32260FA89913}" type="sibTrans" cxnId="{FEB811DE-3BFD-448E-B0E3-FCAA7D282ACA}">
      <dgm:prSet/>
      <dgm:spPr/>
      <dgm:t>
        <a:bodyPr/>
        <a:lstStyle/>
        <a:p>
          <a:pPr rtl="1"/>
          <a:endParaRPr lang="ar-SA" sz="2000"/>
        </a:p>
      </dgm:t>
    </dgm:pt>
    <dgm:pt modelId="{197D8347-2C36-4AA1-B38A-C5458DCF7A60}">
      <dgm:prSet phldrT="[نص]" custT="1"/>
      <dgm:spPr/>
      <dgm:t>
        <a:bodyPr/>
        <a:lstStyle/>
        <a:p>
          <a:pPr rtl="1"/>
          <a:r>
            <a:rPr lang="ar-SA" sz="2000" b="1" dirty="0" smtClean="0">
              <a:ea typeface="Calibri"/>
            </a:rPr>
            <a:t>غالباً ما يجد صعوبة في انتظار دوره.( عند الانتظار في الطابور مثلاً ) .</a:t>
          </a:r>
          <a:endParaRPr lang="ar-SA" sz="2000" dirty="0"/>
        </a:p>
      </dgm:t>
    </dgm:pt>
    <dgm:pt modelId="{A5724B46-F434-4F29-B9E1-64D3B57215DD}" type="parTrans" cxnId="{3B121685-81E2-4B20-8F1B-9BB933E0D8C9}">
      <dgm:prSet/>
      <dgm:spPr/>
      <dgm:t>
        <a:bodyPr/>
        <a:lstStyle/>
        <a:p>
          <a:pPr rtl="1"/>
          <a:endParaRPr lang="ar-SA" sz="2000"/>
        </a:p>
      </dgm:t>
    </dgm:pt>
    <dgm:pt modelId="{DE01B563-AE00-4D2F-B69C-2FBB13B48540}" type="sibTrans" cxnId="{3B121685-81E2-4B20-8F1B-9BB933E0D8C9}">
      <dgm:prSet/>
      <dgm:spPr/>
      <dgm:t>
        <a:bodyPr/>
        <a:lstStyle/>
        <a:p>
          <a:pPr rtl="1"/>
          <a:endParaRPr lang="ar-SA" sz="2000"/>
        </a:p>
      </dgm:t>
    </dgm:pt>
    <dgm:pt modelId="{C34A5517-FB4B-4203-B528-8812DB552590}">
      <dgm:prSet phldrT="[نص]" custT="1"/>
      <dgm:spPr/>
      <dgm:t>
        <a:bodyPr/>
        <a:lstStyle/>
        <a:p>
          <a:pPr rtl="1"/>
          <a:r>
            <a:rPr lang="en-US" sz="2000" dirty="0" smtClean="0"/>
            <a:t>I</a:t>
          </a:r>
          <a:endParaRPr lang="ar-SA" sz="2000" dirty="0"/>
        </a:p>
      </dgm:t>
    </dgm:pt>
    <dgm:pt modelId="{173D5105-EDAC-4107-8B47-5EC425074C6A}" type="parTrans" cxnId="{95F84029-5007-416E-B7A4-D8CB71F44CE4}">
      <dgm:prSet/>
      <dgm:spPr/>
      <dgm:t>
        <a:bodyPr/>
        <a:lstStyle/>
        <a:p>
          <a:pPr rtl="1"/>
          <a:endParaRPr lang="ar-SA" sz="2000"/>
        </a:p>
      </dgm:t>
    </dgm:pt>
    <dgm:pt modelId="{9BF1B3C5-9199-4025-97A6-E5C50DFAFFB8}" type="sibTrans" cxnId="{95F84029-5007-416E-B7A4-D8CB71F44CE4}">
      <dgm:prSet/>
      <dgm:spPr/>
      <dgm:t>
        <a:bodyPr/>
        <a:lstStyle/>
        <a:p>
          <a:pPr rtl="1"/>
          <a:endParaRPr lang="ar-SA" sz="2000"/>
        </a:p>
      </dgm:t>
    </dgm:pt>
    <dgm:pt modelId="{438D317E-6FAB-4048-A852-35DE847846EA}">
      <dgm:prSet custT="1"/>
      <dgm:spPr/>
      <dgm:t>
        <a:bodyPr/>
        <a:lstStyle/>
        <a:p>
          <a:pPr rtl="1"/>
          <a:r>
            <a:rPr lang="ar-SA" sz="2000" b="1" dirty="0" smtClean="0">
              <a:ea typeface="Calibri"/>
            </a:rPr>
            <a:t>غالباً ما يقاطع الآخرين أو يقحم نفسه في شؤونهم  مثلاً، في المحادثات، والألعاب، أو الأنشطة، قد يبدأ في استخدام أشياء الآخرين دون أن يطلب أو يتلقى الاذن، بالنسبة للمراهقين والبالغين، قد يتدخل أو يستولي على ما بفعله الآخرون </a:t>
          </a:r>
          <a:endParaRPr lang="ar-SA" sz="2000" dirty="0"/>
        </a:p>
      </dgm:t>
    </dgm:pt>
    <dgm:pt modelId="{33673F31-25D2-4A2F-90DD-553F50C7C8DD}" type="parTrans" cxnId="{2F9E8E9D-1210-463B-AEF4-D348F0827B13}">
      <dgm:prSet/>
      <dgm:spPr/>
      <dgm:t>
        <a:bodyPr/>
        <a:lstStyle/>
        <a:p>
          <a:pPr rtl="1"/>
          <a:endParaRPr lang="ar-SA" sz="2000"/>
        </a:p>
      </dgm:t>
    </dgm:pt>
    <dgm:pt modelId="{93886A7A-8DB6-4B51-BD33-EC01B7742AA4}" type="sibTrans" cxnId="{2F9E8E9D-1210-463B-AEF4-D348F0827B13}">
      <dgm:prSet/>
      <dgm:spPr/>
      <dgm:t>
        <a:bodyPr/>
        <a:lstStyle/>
        <a:p>
          <a:pPr rtl="1"/>
          <a:endParaRPr lang="ar-SA" sz="2000"/>
        </a:p>
      </dgm:t>
    </dgm:pt>
    <dgm:pt modelId="{57220893-CFE2-485A-B8A6-50F51CDBC9B2}" type="pres">
      <dgm:prSet presAssocID="{13B08B7A-7F3B-41DC-B185-6D6932CF633D}" presName="linearFlow" presStyleCnt="0">
        <dgm:presLayoutVars>
          <dgm:dir val="rev"/>
          <dgm:animLvl val="lvl"/>
          <dgm:resizeHandles val="exact"/>
        </dgm:presLayoutVars>
      </dgm:prSet>
      <dgm:spPr/>
      <dgm:t>
        <a:bodyPr/>
        <a:lstStyle/>
        <a:p>
          <a:pPr rtl="1"/>
          <a:endParaRPr lang="ar-SY"/>
        </a:p>
      </dgm:t>
    </dgm:pt>
    <dgm:pt modelId="{8A0BE067-C1D8-4864-BC3E-DBD179C335D3}" type="pres">
      <dgm:prSet presAssocID="{E272BBAD-73E0-4121-8FFA-7CDFFC41379B}" presName="composite" presStyleCnt="0"/>
      <dgm:spPr/>
    </dgm:pt>
    <dgm:pt modelId="{878DB611-C48B-4073-B03B-8C11834450AF}" type="pres">
      <dgm:prSet presAssocID="{E272BBAD-73E0-4121-8FFA-7CDFFC41379B}" presName="parentText" presStyleLbl="alignNode1" presStyleIdx="0" presStyleCnt="3">
        <dgm:presLayoutVars>
          <dgm:chMax val="1"/>
          <dgm:bulletEnabled val="1"/>
        </dgm:presLayoutVars>
      </dgm:prSet>
      <dgm:spPr/>
      <dgm:t>
        <a:bodyPr/>
        <a:lstStyle/>
        <a:p>
          <a:pPr rtl="1"/>
          <a:endParaRPr lang="ar-SY"/>
        </a:p>
      </dgm:t>
    </dgm:pt>
    <dgm:pt modelId="{D4E0CC28-50DB-46AC-B4B9-2566E099056C}" type="pres">
      <dgm:prSet presAssocID="{E272BBAD-73E0-4121-8FFA-7CDFFC41379B}" presName="descendantText" presStyleLbl="alignAcc1" presStyleIdx="0" presStyleCnt="3" custLinFactNeighborX="863" custLinFactNeighborY="2008">
        <dgm:presLayoutVars>
          <dgm:bulletEnabled val="1"/>
        </dgm:presLayoutVars>
      </dgm:prSet>
      <dgm:spPr/>
      <dgm:t>
        <a:bodyPr/>
        <a:lstStyle/>
        <a:p>
          <a:pPr rtl="1"/>
          <a:endParaRPr lang="ar-SA"/>
        </a:p>
      </dgm:t>
    </dgm:pt>
    <dgm:pt modelId="{A1EE09AD-CDDA-474D-9C0B-6EC7665D2CB8}" type="pres">
      <dgm:prSet presAssocID="{945E943A-E4C5-45E0-A364-6B74C4691166}" presName="sp" presStyleCnt="0"/>
      <dgm:spPr/>
    </dgm:pt>
    <dgm:pt modelId="{2C2F8B25-D361-46BC-A216-7D457C87FB27}" type="pres">
      <dgm:prSet presAssocID="{870AD971-F951-41E6-9D76-CED0E2D2551E}" presName="composite" presStyleCnt="0"/>
      <dgm:spPr/>
    </dgm:pt>
    <dgm:pt modelId="{589F8201-5758-410A-89C9-075575DF3693}" type="pres">
      <dgm:prSet presAssocID="{870AD971-F951-41E6-9D76-CED0E2D2551E}" presName="parentText" presStyleLbl="alignNode1" presStyleIdx="1" presStyleCnt="3">
        <dgm:presLayoutVars>
          <dgm:chMax val="1"/>
          <dgm:bulletEnabled val="1"/>
        </dgm:presLayoutVars>
      </dgm:prSet>
      <dgm:spPr/>
      <dgm:t>
        <a:bodyPr/>
        <a:lstStyle/>
        <a:p>
          <a:pPr rtl="1"/>
          <a:endParaRPr lang="ar-SY"/>
        </a:p>
      </dgm:t>
    </dgm:pt>
    <dgm:pt modelId="{E6949EE9-7A7F-47CE-A3D7-996482E8CD3A}" type="pres">
      <dgm:prSet presAssocID="{870AD971-F951-41E6-9D76-CED0E2D2551E}" presName="descendantText" presStyleLbl="alignAcc1" presStyleIdx="1" presStyleCnt="3">
        <dgm:presLayoutVars>
          <dgm:bulletEnabled val="1"/>
        </dgm:presLayoutVars>
      </dgm:prSet>
      <dgm:spPr/>
      <dgm:t>
        <a:bodyPr/>
        <a:lstStyle/>
        <a:p>
          <a:pPr rtl="1"/>
          <a:endParaRPr lang="ar-SA"/>
        </a:p>
      </dgm:t>
    </dgm:pt>
    <dgm:pt modelId="{46248E5B-0C5B-4D3A-8F8C-C1E8FBAA28D6}" type="pres">
      <dgm:prSet presAssocID="{ACDF13FD-69AC-4004-9CB2-32260FA89913}" presName="sp" presStyleCnt="0"/>
      <dgm:spPr/>
    </dgm:pt>
    <dgm:pt modelId="{DE65A619-3314-48B8-9554-DAA91878B5A3}" type="pres">
      <dgm:prSet presAssocID="{C34A5517-FB4B-4203-B528-8812DB552590}" presName="composite" presStyleCnt="0"/>
      <dgm:spPr/>
    </dgm:pt>
    <dgm:pt modelId="{F57EEF77-E7D9-40F3-A5C0-993A855E62DE}" type="pres">
      <dgm:prSet presAssocID="{C34A5517-FB4B-4203-B528-8812DB552590}" presName="parentText" presStyleLbl="alignNode1" presStyleIdx="2" presStyleCnt="3">
        <dgm:presLayoutVars>
          <dgm:chMax val="1"/>
          <dgm:bulletEnabled val="1"/>
        </dgm:presLayoutVars>
      </dgm:prSet>
      <dgm:spPr/>
      <dgm:t>
        <a:bodyPr/>
        <a:lstStyle/>
        <a:p>
          <a:pPr rtl="1"/>
          <a:endParaRPr lang="ar-SY"/>
        </a:p>
      </dgm:t>
    </dgm:pt>
    <dgm:pt modelId="{78555300-F55D-4DD9-B8AD-B71574EBD26C}" type="pres">
      <dgm:prSet presAssocID="{C34A5517-FB4B-4203-B528-8812DB552590}" presName="descendantText" presStyleLbl="alignAcc1" presStyleIdx="2" presStyleCnt="3" custScaleY="136516">
        <dgm:presLayoutVars>
          <dgm:bulletEnabled val="1"/>
        </dgm:presLayoutVars>
      </dgm:prSet>
      <dgm:spPr/>
      <dgm:t>
        <a:bodyPr/>
        <a:lstStyle/>
        <a:p>
          <a:pPr rtl="1"/>
          <a:endParaRPr lang="ar-SA"/>
        </a:p>
      </dgm:t>
    </dgm:pt>
  </dgm:ptLst>
  <dgm:cxnLst>
    <dgm:cxn modelId="{3B121685-81E2-4B20-8F1B-9BB933E0D8C9}" srcId="{870AD971-F951-41E6-9D76-CED0E2D2551E}" destId="{197D8347-2C36-4AA1-B38A-C5458DCF7A60}" srcOrd="0" destOrd="0" parTransId="{A5724B46-F434-4F29-B9E1-64D3B57215DD}" sibTransId="{DE01B563-AE00-4D2F-B69C-2FBB13B48540}"/>
    <dgm:cxn modelId="{4E96C24A-0C27-4B31-AC8B-1D035B2F4D8A}" type="presOf" srcId="{438D317E-6FAB-4048-A852-35DE847846EA}" destId="{78555300-F55D-4DD9-B8AD-B71574EBD26C}" srcOrd="0" destOrd="0" presId="urn:microsoft.com/office/officeart/2005/8/layout/chevron2"/>
    <dgm:cxn modelId="{BE38EDA8-4BD2-414F-A545-59A41AF7C7E2}" type="presOf" srcId="{870AD971-F951-41E6-9D76-CED0E2D2551E}" destId="{589F8201-5758-410A-89C9-075575DF3693}" srcOrd="0" destOrd="0" presId="urn:microsoft.com/office/officeart/2005/8/layout/chevron2"/>
    <dgm:cxn modelId="{A9E5E386-A42C-438A-A300-D2F654C159EE}" srcId="{13B08B7A-7F3B-41DC-B185-6D6932CF633D}" destId="{E272BBAD-73E0-4121-8FFA-7CDFFC41379B}" srcOrd="0" destOrd="0" parTransId="{6CA85A2A-EEA1-4787-A2B0-95D5C7759664}" sibTransId="{945E943A-E4C5-45E0-A364-6B74C4691166}"/>
    <dgm:cxn modelId="{48D9B093-422E-4AD3-A4EE-4856ADF8FF69}" type="presOf" srcId="{13B08B7A-7F3B-41DC-B185-6D6932CF633D}" destId="{57220893-CFE2-485A-B8A6-50F51CDBC9B2}" srcOrd="0" destOrd="0" presId="urn:microsoft.com/office/officeart/2005/8/layout/chevron2"/>
    <dgm:cxn modelId="{124575C4-4383-4859-9E3D-F4436E479C2F}" type="presOf" srcId="{E272BBAD-73E0-4121-8FFA-7CDFFC41379B}" destId="{878DB611-C48B-4073-B03B-8C11834450AF}" srcOrd="0" destOrd="0" presId="urn:microsoft.com/office/officeart/2005/8/layout/chevron2"/>
    <dgm:cxn modelId="{FEB811DE-3BFD-448E-B0E3-FCAA7D282ACA}" srcId="{13B08B7A-7F3B-41DC-B185-6D6932CF633D}" destId="{870AD971-F951-41E6-9D76-CED0E2D2551E}" srcOrd="1" destOrd="0" parTransId="{76139CAB-8EB7-49C1-8988-8E87147FF10F}" sibTransId="{ACDF13FD-69AC-4004-9CB2-32260FA89913}"/>
    <dgm:cxn modelId="{2F9E8E9D-1210-463B-AEF4-D348F0827B13}" srcId="{C34A5517-FB4B-4203-B528-8812DB552590}" destId="{438D317E-6FAB-4048-A852-35DE847846EA}" srcOrd="0" destOrd="0" parTransId="{33673F31-25D2-4A2F-90DD-553F50C7C8DD}" sibTransId="{93886A7A-8DB6-4B51-BD33-EC01B7742AA4}"/>
    <dgm:cxn modelId="{4F91CF8A-E009-42A4-86B7-311EAD125099}" srcId="{E272BBAD-73E0-4121-8FFA-7CDFFC41379B}" destId="{D4C10D47-AE1F-466F-BD62-FC628675908D}" srcOrd="0" destOrd="0" parTransId="{D35FFBE8-4FD3-43ED-B9F9-015F2A4EFA97}" sibTransId="{BAD6B167-21C3-4829-9066-5AE89AF98C91}"/>
    <dgm:cxn modelId="{D7708245-70DB-40BB-BB3C-A4A382FA07CE}" type="presOf" srcId="{197D8347-2C36-4AA1-B38A-C5458DCF7A60}" destId="{E6949EE9-7A7F-47CE-A3D7-996482E8CD3A}" srcOrd="0" destOrd="0" presId="urn:microsoft.com/office/officeart/2005/8/layout/chevron2"/>
    <dgm:cxn modelId="{31C7DFE7-430D-447B-825A-712544F5C6F7}" type="presOf" srcId="{D4C10D47-AE1F-466F-BD62-FC628675908D}" destId="{D4E0CC28-50DB-46AC-B4B9-2566E099056C}" srcOrd="0" destOrd="0" presId="urn:microsoft.com/office/officeart/2005/8/layout/chevron2"/>
    <dgm:cxn modelId="{0A890AA2-5BE5-426B-9594-D37A83613CB5}" type="presOf" srcId="{C34A5517-FB4B-4203-B528-8812DB552590}" destId="{F57EEF77-E7D9-40F3-A5C0-993A855E62DE}" srcOrd="0" destOrd="0" presId="urn:microsoft.com/office/officeart/2005/8/layout/chevron2"/>
    <dgm:cxn modelId="{95F84029-5007-416E-B7A4-D8CB71F44CE4}" srcId="{13B08B7A-7F3B-41DC-B185-6D6932CF633D}" destId="{C34A5517-FB4B-4203-B528-8812DB552590}" srcOrd="2" destOrd="0" parTransId="{173D5105-EDAC-4107-8B47-5EC425074C6A}" sibTransId="{9BF1B3C5-9199-4025-97A6-E5C50DFAFFB8}"/>
    <dgm:cxn modelId="{990F8874-A134-42AC-A795-F84D29CE2CB1}" type="presParOf" srcId="{57220893-CFE2-485A-B8A6-50F51CDBC9B2}" destId="{8A0BE067-C1D8-4864-BC3E-DBD179C335D3}" srcOrd="0" destOrd="0" presId="urn:microsoft.com/office/officeart/2005/8/layout/chevron2"/>
    <dgm:cxn modelId="{D8F0680D-02DD-43D1-8FEE-7F07BABCF360}" type="presParOf" srcId="{8A0BE067-C1D8-4864-BC3E-DBD179C335D3}" destId="{878DB611-C48B-4073-B03B-8C11834450AF}" srcOrd="0" destOrd="0" presId="urn:microsoft.com/office/officeart/2005/8/layout/chevron2"/>
    <dgm:cxn modelId="{E388510E-AFC7-4821-A9C4-DF8F9DD7BE2C}" type="presParOf" srcId="{8A0BE067-C1D8-4864-BC3E-DBD179C335D3}" destId="{D4E0CC28-50DB-46AC-B4B9-2566E099056C}" srcOrd="1" destOrd="0" presId="urn:microsoft.com/office/officeart/2005/8/layout/chevron2"/>
    <dgm:cxn modelId="{BAF9C758-8893-4881-9648-C1B542711129}" type="presParOf" srcId="{57220893-CFE2-485A-B8A6-50F51CDBC9B2}" destId="{A1EE09AD-CDDA-474D-9C0B-6EC7665D2CB8}" srcOrd="1" destOrd="0" presId="urn:microsoft.com/office/officeart/2005/8/layout/chevron2"/>
    <dgm:cxn modelId="{486962F9-69D3-4968-AA0D-0DF08958E74E}" type="presParOf" srcId="{57220893-CFE2-485A-B8A6-50F51CDBC9B2}" destId="{2C2F8B25-D361-46BC-A216-7D457C87FB27}" srcOrd="2" destOrd="0" presId="urn:microsoft.com/office/officeart/2005/8/layout/chevron2"/>
    <dgm:cxn modelId="{15A0C76D-71B2-4D04-97FD-8CDC0EC6E405}" type="presParOf" srcId="{2C2F8B25-D361-46BC-A216-7D457C87FB27}" destId="{589F8201-5758-410A-89C9-075575DF3693}" srcOrd="0" destOrd="0" presId="urn:microsoft.com/office/officeart/2005/8/layout/chevron2"/>
    <dgm:cxn modelId="{E7484E18-CF3D-463D-8E3F-495B1EB73444}" type="presParOf" srcId="{2C2F8B25-D361-46BC-A216-7D457C87FB27}" destId="{E6949EE9-7A7F-47CE-A3D7-996482E8CD3A}" srcOrd="1" destOrd="0" presId="urn:microsoft.com/office/officeart/2005/8/layout/chevron2"/>
    <dgm:cxn modelId="{FC7537D2-3019-48CA-B7FC-FDC4F44A9D68}" type="presParOf" srcId="{57220893-CFE2-485A-B8A6-50F51CDBC9B2}" destId="{46248E5B-0C5B-4D3A-8F8C-C1E8FBAA28D6}" srcOrd="3" destOrd="0" presId="urn:microsoft.com/office/officeart/2005/8/layout/chevron2"/>
    <dgm:cxn modelId="{5496E74D-76FF-46DF-8F36-5A656B03F3C0}" type="presParOf" srcId="{57220893-CFE2-485A-B8A6-50F51CDBC9B2}" destId="{DE65A619-3314-48B8-9554-DAA91878B5A3}" srcOrd="4" destOrd="0" presId="urn:microsoft.com/office/officeart/2005/8/layout/chevron2"/>
    <dgm:cxn modelId="{C0B1CE7D-BA73-4856-9146-241F1EFB3C6B}" type="presParOf" srcId="{DE65A619-3314-48B8-9554-DAA91878B5A3}" destId="{F57EEF77-E7D9-40F3-A5C0-993A855E62DE}" srcOrd="0" destOrd="0" presId="urn:microsoft.com/office/officeart/2005/8/layout/chevron2"/>
    <dgm:cxn modelId="{B69DB450-5FFD-4F89-B4BE-3909AECE67EA}" type="presParOf" srcId="{DE65A619-3314-48B8-9554-DAA91878B5A3}" destId="{78555300-F55D-4DD9-B8AD-B71574EBD2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AEA72-AE17-4C68-BA40-63F821C1C32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ar-SY"/>
        </a:p>
      </dgm:t>
    </dgm:pt>
    <dgm:pt modelId="{F63A1F09-CDDA-4A61-B706-D961E8F8BEA4}">
      <dgm:prSet phldrT="[نص]"/>
      <dgm:spPr/>
      <dgm:t>
        <a:bodyPr/>
        <a:lstStyle/>
        <a:p>
          <a:pPr rtl="1"/>
          <a:r>
            <a:rPr lang="en-US" dirty="0" smtClean="0"/>
            <a:t>A</a:t>
          </a:r>
          <a:endParaRPr lang="ar-SY" dirty="0"/>
        </a:p>
      </dgm:t>
    </dgm:pt>
    <dgm:pt modelId="{2ABA4584-A861-4C77-8120-879FDC280594}" type="parTrans" cxnId="{DFDE372D-DC8F-4CE3-B0AE-C6855D253AB5}">
      <dgm:prSet/>
      <dgm:spPr/>
      <dgm:t>
        <a:bodyPr/>
        <a:lstStyle/>
        <a:p>
          <a:pPr rtl="1"/>
          <a:endParaRPr lang="ar-SY"/>
        </a:p>
      </dgm:t>
    </dgm:pt>
    <dgm:pt modelId="{E442B078-D7D7-4E29-A8B3-CA238B4A063E}" type="sibTrans" cxnId="{DFDE372D-DC8F-4CE3-B0AE-C6855D253AB5}">
      <dgm:prSet/>
      <dgm:spPr/>
      <dgm:t>
        <a:bodyPr/>
        <a:lstStyle/>
        <a:p>
          <a:pPr rtl="1"/>
          <a:endParaRPr lang="ar-SY"/>
        </a:p>
      </dgm:t>
    </dgm:pt>
    <dgm:pt modelId="{BCBEE6C2-AD8C-4752-B64C-AA5328B35304}">
      <dgm:prSet phldrT="[نص]"/>
      <dgm:spPr/>
      <dgm:t>
        <a:bodyPr/>
        <a:lstStyle/>
        <a:p>
          <a:pPr rtl="1"/>
          <a:r>
            <a:rPr lang="en-US" dirty="0" smtClean="0"/>
            <a:t>B</a:t>
          </a:r>
          <a:endParaRPr lang="ar-SY" dirty="0"/>
        </a:p>
      </dgm:t>
    </dgm:pt>
    <dgm:pt modelId="{B0EDE1AB-85E4-45C8-AA1A-49F46CAAA757}" type="parTrans" cxnId="{E58D06BB-7993-41B5-9905-08F994D33DB6}">
      <dgm:prSet/>
      <dgm:spPr/>
      <dgm:t>
        <a:bodyPr/>
        <a:lstStyle/>
        <a:p>
          <a:pPr rtl="1"/>
          <a:endParaRPr lang="ar-SY"/>
        </a:p>
      </dgm:t>
    </dgm:pt>
    <dgm:pt modelId="{B59160F5-D083-4424-A0A9-086EA4639E10}" type="sibTrans" cxnId="{E58D06BB-7993-41B5-9905-08F994D33DB6}">
      <dgm:prSet/>
      <dgm:spPr/>
      <dgm:t>
        <a:bodyPr/>
        <a:lstStyle/>
        <a:p>
          <a:pPr rtl="1"/>
          <a:endParaRPr lang="ar-SY"/>
        </a:p>
      </dgm:t>
    </dgm:pt>
    <dgm:pt modelId="{A6CD239C-A7CA-4B1D-84A9-C6E44AF8DE6D}">
      <dgm:prSet phldrT="[نص]"/>
      <dgm:spPr/>
      <dgm:t>
        <a:bodyPr/>
        <a:lstStyle/>
        <a:p>
          <a:pPr rtl="1"/>
          <a:r>
            <a:rPr lang="ar-SA" dirty="0" smtClean="0">
              <a:ea typeface="Calibri"/>
            </a:rPr>
            <a:t>إن القصور في وظائف التكيف يؤدي إلى </a:t>
          </a:r>
          <a:r>
            <a:rPr lang="ar-SA" dirty="0" smtClean="0">
              <a:solidFill>
                <a:srgbClr val="FF0000"/>
              </a:solidFill>
              <a:ea typeface="Calibri"/>
            </a:rPr>
            <a:t>الفشل</a:t>
          </a:r>
          <a:r>
            <a:rPr lang="ar-SA" dirty="0" smtClean="0">
              <a:ea typeface="Calibri"/>
            </a:rPr>
            <a:t> في تلبية المعايير التطورية والاجتماعية والثقافية لاستقلال الشخصية والمسؤولية الاجتماعية</a:t>
          </a:r>
          <a:r>
            <a:rPr lang="en-US" dirty="0" smtClean="0">
              <a:ea typeface="Calibri"/>
              <a:cs typeface="Arial"/>
            </a:rPr>
            <a:t>. </a:t>
          </a:r>
          <a:r>
            <a:rPr lang="ar-SA" dirty="0" smtClean="0">
              <a:ea typeface="Calibri"/>
            </a:rPr>
            <a:t>ودون الدعم الخارجي المستمر، فالعجز في التكيف يحد من الأداء في واحد أو أكثر من أنشطة الحياة اليومية مثل التواصل، والمشاركة الاجتماعية، والحياة المستقلة، عبر بيئات متعددة، مثل البيت والمدرسة والعمل والمجتمع</a:t>
          </a:r>
          <a:r>
            <a:rPr lang="en-US" dirty="0" smtClean="0">
              <a:ea typeface="Calibri"/>
              <a:cs typeface="Arial"/>
            </a:rPr>
            <a:t>. </a:t>
          </a:r>
          <a:endParaRPr lang="ar-SY" dirty="0"/>
        </a:p>
      </dgm:t>
    </dgm:pt>
    <dgm:pt modelId="{2CE697FF-9E0F-4B2B-8F37-BC12E17C794D}" type="parTrans" cxnId="{C1B88A0F-8F94-45C0-AFCF-85AFABF03A31}">
      <dgm:prSet/>
      <dgm:spPr/>
      <dgm:t>
        <a:bodyPr/>
        <a:lstStyle/>
        <a:p>
          <a:pPr rtl="1"/>
          <a:endParaRPr lang="ar-SY"/>
        </a:p>
      </dgm:t>
    </dgm:pt>
    <dgm:pt modelId="{B5583297-F266-4B3E-89E3-08283967070C}" type="sibTrans" cxnId="{C1B88A0F-8F94-45C0-AFCF-85AFABF03A31}">
      <dgm:prSet/>
      <dgm:spPr/>
      <dgm:t>
        <a:bodyPr/>
        <a:lstStyle/>
        <a:p>
          <a:pPr rtl="1"/>
          <a:endParaRPr lang="ar-SY"/>
        </a:p>
      </dgm:t>
    </dgm:pt>
    <dgm:pt modelId="{49968066-FECF-47A9-94CA-EC701659F2AA}">
      <dgm:prSet phldrT="[نص]"/>
      <dgm:spPr/>
      <dgm:t>
        <a:bodyPr/>
        <a:lstStyle/>
        <a:p>
          <a:pPr rtl="1"/>
          <a:r>
            <a:rPr lang="en-US" dirty="0" smtClean="0"/>
            <a:t>C</a:t>
          </a:r>
          <a:endParaRPr lang="ar-SY" dirty="0"/>
        </a:p>
      </dgm:t>
    </dgm:pt>
    <dgm:pt modelId="{0B0D08EA-96AE-4155-9819-0E5A205B6171}" type="parTrans" cxnId="{30925A55-18D8-49C8-869D-BA2E74E585BC}">
      <dgm:prSet/>
      <dgm:spPr/>
      <dgm:t>
        <a:bodyPr/>
        <a:lstStyle/>
        <a:p>
          <a:pPr rtl="1"/>
          <a:endParaRPr lang="ar-SY"/>
        </a:p>
      </dgm:t>
    </dgm:pt>
    <dgm:pt modelId="{35292BBD-CB22-40A1-BB88-92F1319AEC8E}" type="sibTrans" cxnId="{30925A55-18D8-49C8-869D-BA2E74E585BC}">
      <dgm:prSet/>
      <dgm:spPr/>
      <dgm:t>
        <a:bodyPr/>
        <a:lstStyle/>
        <a:p>
          <a:pPr rtl="1"/>
          <a:endParaRPr lang="ar-SY"/>
        </a:p>
      </dgm:t>
    </dgm:pt>
    <dgm:pt modelId="{FD7CD7D4-DCC2-4FC2-9AEC-664935F8E8DB}">
      <dgm:prSet phldrT="[نص]"/>
      <dgm:spPr/>
      <dgm:t>
        <a:bodyPr/>
        <a:lstStyle/>
        <a:p>
          <a:pPr rtl="1"/>
          <a:r>
            <a:rPr lang="ar-SA" dirty="0" smtClean="0">
              <a:ea typeface="Calibri"/>
            </a:rPr>
            <a:t>بداية العجز الذهني والتكيفي خلال فترة التطور</a:t>
          </a:r>
          <a:r>
            <a:rPr lang="en-US" dirty="0" smtClean="0">
              <a:ea typeface="Calibri"/>
            </a:rPr>
            <a:t> </a:t>
          </a:r>
          <a:r>
            <a:rPr lang="en-US" dirty="0" smtClean="0">
              <a:ea typeface="Calibri"/>
              <a:cs typeface="Arial"/>
            </a:rPr>
            <a:t>.</a:t>
          </a:r>
          <a:endParaRPr lang="ar-SY" dirty="0"/>
        </a:p>
      </dgm:t>
    </dgm:pt>
    <dgm:pt modelId="{4840AC82-37AF-4287-8B08-7FF91E71DC62}" type="parTrans" cxnId="{1695463B-4362-4B4E-A961-DE57E23278E0}">
      <dgm:prSet/>
      <dgm:spPr/>
      <dgm:t>
        <a:bodyPr/>
        <a:lstStyle/>
        <a:p>
          <a:pPr rtl="1"/>
          <a:endParaRPr lang="ar-SY"/>
        </a:p>
      </dgm:t>
    </dgm:pt>
    <dgm:pt modelId="{43182E48-9654-4D7C-9B3C-3435CA0FAF19}" type="sibTrans" cxnId="{1695463B-4362-4B4E-A961-DE57E23278E0}">
      <dgm:prSet/>
      <dgm:spPr/>
      <dgm:t>
        <a:bodyPr/>
        <a:lstStyle/>
        <a:p>
          <a:pPr rtl="1"/>
          <a:endParaRPr lang="ar-SY"/>
        </a:p>
      </dgm:t>
    </dgm:pt>
    <dgm:pt modelId="{1F02B4EF-C911-422F-8395-DB065DBA6E6A}">
      <dgm:prSet phldrT="[نص]"/>
      <dgm:spPr/>
      <dgm:t>
        <a:bodyPr/>
        <a:lstStyle/>
        <a:p>
          <a:pPr rtl="1"/>
          <a:r>
            <a:rPr lang="ar-SA" dirty="0" smtClean="0">
              <a:ea typeface="Calibri"/>
            </a:rPr>
            <a:t>القصور في الوظائف الذهنية، مثل التفكير، وحل المشكلات، والتخطيط، والتفكير التجريدي، والمحاكمة، والتعلم الأكاديمي، والتعلم من التجربة، والتي أكدها كلٌّ من </a:t>
          </a:r>
          <a:r>
            <a:rPr lang="ar-SA" dirty="0" smtClean="0">
              <a:solidFill>
                <a:srgbClr val="FF0000"/>
              </a:solidFill>
              <a:ea typeface="Calibri"/>
            </a:rPr>
            <a:t>التقييم السريري واختبار الذكاء المعياري الفردي</a:t>
          </a:r>
          <a:r>
            <a:rPr lang="en-US" dirty="0" smtClean="0">
              <a:solidFill>
                <a:srgbClr val="FF0000"/>
              </a:solidFill>
              <a:ea typeface="Calibri"/>
              <a:cs typeface="Arial"/>
            </a:rPr>
            <a:t>. </a:t>
          </a:r>
          <a:endParaRPr lang="ar-SY" dirty="0">
            <a:solidFill>
              <a:srgbClr val="FF0000"/>
            </a:solidFill>
          </a:endParaRPr>
        </a:p>
      </dgm:t>
    </dgm:pt>
    <dgm:pt modelId="{A724788D-D5E6-48D0-B833-FDAEC79B5EB2}" type="sibTrans" cxnId="{974F68E3-F1BD-46C0-BAD5-BA403EA70FA7}">
      <dgm:prSet/>
      <dgm:spPr/>
      <dgm:t>
        <a:bodyPr/>
        <a:lstStyle/>
        <a:p>
          <a:pPr rtl="1"/>
          <a:endParaRPr lang="ar-SY"/>
        </a:p>
      </dgm:t>
    </dgm:pt>
    <dgm:pt modelId="{E6247503-1DAB-4AB9-B7F8-FFC86C78A9FD}" type="parTrans" cxnId="{974F68E3-F1BD-46C0-BAD5-BA403EA70FA7}">
      <dgm:prSet/>
      <dgm:spPr/>
      <dgm:t>
        <a:bodyPr/>
        <a:lstStyle/>
        <a:p>
          <a:pPr rtl="1"/>
          <a:endParaRPr lang="ar-SY"/>
        </a:p>
      </dgm:t>
    </dgm:pt>
    <dgm:pt modelId="{D82C55FA-D4A0-4D60-A004-544C68AC8920}" type="pres">
      <dgm:prSet presAssocID="{103AEA72-AE17-4C68-BA40-63F821C1C32E}" presName="linearFlow" presStyleCnt="0">
        <dgm:presLayoutVars>
          <dgm:dir/>
          <dgm:animLvl val="lvl"/>
          <dgm:resizeHandles val="exact"/>
        </dgm:presLayoutVars>
      </dgm:prSet>
      <dgm:spPr/>
      <dgm:t>
        <a:bodyPr/>
        <a:lstStyle/>
        <a:p>
          <a:pPr rtl="1"/>
          <a:endParaRPr lang="ar-SY"/>
        </a:p>
      </dgm:t>
    </dgm:pt>
    <dgm:pt modelId="{C558F1B7-EAEA-42C3-BF2F-2B2ED460FF68}" type="pres">
      <dgm:prSet presAssocID="{F63A1F09-CDDA-4A61-B706-D961E8F8BEA4}" presName="composite" presStyleCnt="0"/>
      <dgm:spPr/>
    </dgm:pt>
    <dgm:pt modelId="{2B02E484-8876-47E8-B273-84E82386733A}" type="pres">
      <dgm:prSet presAssocID="{F63A1F09-CDDA-4A61-B706-D961E8F8BEA4}" presName="parentText" presStyleLbl="alignNode1" presStyleIdx="0" presStyleCnt="3">
        <dgm:presLayoutVars>
          <dgm:chMax val="1"/>
          <dgm:bulletEnabled val="1"/>
        </dgm:presLayoutVars>
      </dgm:prSet>
      <dgm:spPr/>
      <dgm:t>
        <a:bodyPr/>
        <a:lstStyle/>
        <a:p>
          <a:pPr rtl="1"/>
          <a:endParaRPr lang="ar-SY"/>
        </a:p>
      </dgm:t>
    </dgm:pt>
    <dgm:pt modelId="{FA89A5B6-1929-4F85-8628-82AF36C14875}" type="pres">
      <dgm:prSet presAssocID="{F63A1F09-CDDA-4A61-B706-D961E8F8BEA4}" presName="descendantText" presStyleLbl="alignAcc1" presStyleIdx="0" presStyleCnt="3">
        <dgm:presLayoutVars>
          <dgm:bulletEnabled val="1"/>
        </dgm:presLayoutVars>
      </dgm:prSet>
      <dgm:spPr/>
      <dgm:t>
        <a:bodyPr/>
        <a:lstStyle/>
        <a:p>
          <a:pPr rtl="1"/>
          <a:endParaRPr lang="ar-SY"/>
        </a:p>
      </dgm:t>
    </dgm:pt>
    <dgm:pt modelId="{29D7C317-4C33-4797-9906-610058DD62EE}" type="pres">
      <dgm:prSet presAssocID="{E442B078-D7D7-4E29-A8B3-CA238B4A063E}" presName="sp" presStyleCnt="0"/>
      <dgm:spPr/>
    </dgm:pt>
    <dgm:pt modelId="{5E62CCE5-469D-415A-AF62-DEE1D8208045}" type="pres">
      <dgm:prSet presAssocID="{BCBEE6C2-AD8C-4752-B64C-AA5328B35304}" presName="composite" presStyleCnt="0"/>
      <dgm:spPr/>
    </dgm:pt>
    <dgm:pt modelId="{2DB4A673-4A67-4979-BED6-51E4E901E1C1}" type="pres">
      <dgm:prSet presAssocID="{BCBEE6C2-AD8C-4752-B64C-AA5328B35304}" presName="parentText" presStyleLbl="alignNode1" presStyleIdx="1" presStyleCnt="3">
        <dgm:presLayoutVars>
          <dgm:chMax val="1"/>
          <dgm:bulletEnabled val="1"/>
        </dgm:presLayoutVars>
      </dgm:prSet>
      <dgm:spPr/>
      <dgm:t>
        <a:bodyPr/>
        <a:lstStyle/>
        <a:p>
          <a:pPr rtl="1"/>
          <a:endParaRPr lang="ar-SY"/>
        </a:p>
      </dgm:t>
    </dgm:pt>
    <dgm:pt modelId="{5FD5CCE0-8D9B-4F01-A632-72FB4B63F92C}" type="pres">
      <dgm:prSet presAssocID="{BCBEE6C2-AD8C-4752-B64C-AA5328B35304}" presName="descendantText" presStyleLbl="alignAcc1" presStyleIdx="1" presStyleCnt="3" custScaleY="134126">
        <dgm:presLayoutVars>
          <dgm:bulletEnabled val="1"/>
        </dgm:presLayoutVars>
      </dgm:prSet>
      <dgm:spPr/>
      <dgm:t>
        <a:bodyPr/>
        <a:lstStyle/>
        <a:p>
          <a:pPr rtl="1"/>
          <a:endParaRPr lang="ar-SY"/>
        </a:p>
      </dgm:t>
    </dgm:pt>
    <dgm:pt modelId="{13FE05E4-07C1-48B8-8327-740CAB28425E}" type="pres">
      <dgm:prSet presAssocID="{B59160F5-D083-4424-A0A9-086EA4639E10}" presName="sp" presStyleCnt="0"/>
      <dgm:spPr/>
    </dgm:pt>
    <dgm:pt modelId="{74B82894-46EA-4376-AE66-8E93C0F44F76}" type="pres">
      <dgm:prSet presAssocID="{49968066-FECF-47A9-94CA-EC701659F2AA}" presName="composite" presStyleCnt="0"/>
      <dgm:spPr/>
    </dgm:pt>
    <dgm:pt modelId="{FB053D91-22CB-41C8-A4BB-83F891A80410}" type="pres">
      <dgm:prSet presAssocID="{49968066-FECF-47A9-94CA-EC701659F2AA}" presName="parentText" presStyleLbl="alignNode1" presStyleIdx="2" presStyleCnt="3">
        <dgm:presLayoutVars>
          <dgm:chMax val="1"/>
          <dgm:bulletEnabled val="1"/>
        </dgm:presLayoutVars>
      </dgm:prSet>
      <dgm:spPr/>
      <dgm:t>
        <a:bodyPr/>
        <a:lstStyle/>
        <a:p>
          <a:pPr rtl="1"/>
          <a:endParaRPr lang="ar-SY"/>
        </a:p>
      </dgm:t>
    </dgm:pt>
    <dgm:pt modelId="{82847162-FC9A-4EAB-AE02-64874A104C64}" type="pres">
      <dgm:prSet presAssocID="{49968066-FECF-47A9-94CA-EC701659F2AA}" presName="descendantText" presStyleLbl="alignAcc1" presStyleIdx="2" presStyleCnt="3">
        <dgm:presLayoutVars>
          <dgm:bulletEnabled val="1"/>
        </dgm:presLayoutVars>
      </dgm:prSet>
      <dgm:spPr/>
      <dgm:t>
        <a:bodyPr/>
        <a:lstStyle/>
        <a:p>
          <a:pPr rtl="1"/>
          <a:endParaRPr lang="ar-SY"/>
        </a:p>
      </dgm:t>
    </dgm:pt>
  </dgm:ptLst>
  <dgm:cxnLst>
    <dgm:cxn modelId="{93E9DD54-E033-4480-84D6-677FAA46CD1F}" type="presOf" srcId="{103AEA72-AE17-4C68-BA40-63F821C1C32E}" destId="{D82C55FA-D4A0-4D60-A004-544C68AC8920}" srcOrd="0" destOrd="0" presId="urn:microsoft.com/office/officeart/2005/8/layout/chevron2"/>
    <dgm:cxn modelId="{7D5FAD16-0A97-476A-96EC-50DBC25A8727}" type="presOf" srcId="{FD7CD7D4-DCC2-4FC2-9AEC-664935F8E8DB}" destId="{82847162-FC9A-4EAB-AE02-64874A104C64}" srcOrd="0" destOrd="0" presId="urn:microsoft.com/office/officeart/2005/8/layout/chevron2"/>
    <dgm:cxn modelId="{C1B88A0F-8F94-45C0-AFCF-85AFABF03A31}" srcId="{BCBEE6C2-AD8C-4752-B64C-AA5328B35304}" destId="{A6CD239C-A7CA-4B1D-84A9-C6E44AF8DE6D}" srcOrd="0" destOrd="0" parTransId="{2CE697FF-9E0F-4B2B-8F37-BC12E17C794D}" sibTransId="{B5583297-F266-4B3E-89E3-08283967070C}"/>
    <dgm:cxn modelId="{83251787-098D-41C9-B842-313D7F050A87}" type="presOf" srcId="{BCBEE6C2-AD8C-4752-B64C-AA5328B35304}" destId="{2DB4A673-4A67-4979-BED6-51E4E901E1C1}" srcOrd="0" destOrd="0" presId="urn:microsoft.com/office/officeart/2005/8/layout/chevron2"/>
    <dgm:cxn modelId="{30925A55-18D8-49C8-869D-BA2E74E585BC}" srcId="{103AEA72-AE17-4C68-BA40-63F821C1C32E}" destId="{49968066-FECF-47A9-94CA-EC701659F2AA}" srcOrd="2" destOrd="0" parTransId="{0B0D08EA-96AE-4155-9819-0E5A205B6171}" sibTransId="{35292BBD-CB22-40A1-BB88-92F1319AEC8E}"/>
    <dgm:cxn modelId="{E58D06BB-7993-41B5-9905-08F994D33DB6}" srcId="{103AEA72-AE17-4C68-BA40-63F821C1C32E}" destId="{BCBEE6C2-AD8C-4752-B64C-AA5328B35304}" srcOrd="1" destOrd="0" parTransId="{B0EDE1AB-85E4-45C8-AA1A-49F46CAAA757}" sibTransId="{B59160F5-D083-4424-A0A9-086EA4639E10}"/>
    <dgm:cxn modelId="{09928882-6BE9-42E8-BD5A-8157CB0469A7}" type="presOf" srcId="{49968066-FECF-47A9-94CA-EC701659F2AA}" destId="{FB053D91-22CB-41C8-A4BB-83F891A80410}" srcOrd="0" destOrd="0" presId="urn:microsoft.com/office/officeart/2005/8/layout/chevron2"/>
    <dgm:cxn modelId="{DFDE372D-DC8F-4CE3-B0AE-C6855D253AB5}" srcId="{103AEA72-AE17-4C68-BA40-63F821C1C32E}" destId="{F63A1F09-CDDA-4A61-B706-D961E8F8BEA4}" srcOrd="0" destOrd="0" parTransId="{2ABA4584-A861-4C77-8120-879FDC280594}" sibTransId="{E442B078-D7D7-4E29-A8B3-CA238B4A063E}"/>
    <dgm:cxn modelId="{974F68E3-F1BD-46C0-BAD5-BA403EA70FA7}" srcId="{F63A1F09-CDDA-4A61-B706-D961E8F8BEA4}" destId="{1F02B4EF-C911-422F-8395-DB065DBA6E6A}" srcOrd="0" destOrd="0" parTransId="{E6247503-1DAB-4AB9-B7F8-FFC86C78A9FD}" sibTransId="{A724788D-D5E6-48D0-B833-FDAEC79B5EB2}"/>
    <dgm:cxn modelId="{2960B52A-ED65-4885-8A43-C3C37FD32708}" type="presOf" srcId="{F63A1F09-CDDA-4A61-B706-D961E8F8BEA4}" destId="{2B02E484-8876-47E8-B273-84E82386733A}" srcOrd="0" destOrd="0" presId="urn:microsoft.com/office/officeart/2005/8/layout/chevron2"/>
    <dgm:cxn modelId="{1695463B-4362-4B4E-A961-DE57E23278E0}" srcId="{49968066-FECF-47A9-94CA-EC701659F2AA}" destId="{FD7CD7D4-DCC2-4FC2-9AEC-664935F8E8DB}" srcOrd="0" destOrd="0" parTransId="{4840AC82-37AF-4287-8B08-7FF91E71DC62}" sibTransId="{43182E48-9654-4D7C-9B3C-3435CA0FAF19}"/>
    <dgm:cxn modelId="{3CA90FAF-7E04-4F2B-93F4-9B3876790913}" type="presOf" srcId="{1F02B4EF-C911-422F-8395-DB065DBA6E6A}" destId="{FA89A5B6-1929-4F85-8628-82AF36C14875}" srcOrd="0" destOrd="0" presId="urn:microsoft.com/office/officeart/2005/8/layout/chevron2"/>
    <dgm:cxn modelId="{B106C5ED-1C2E-49B2-92FE-16EC40F3884E}" type="presOf" srcId="{A6CD239C-A7CA-4B1D-84A9-C6E44AF8DE6D}" destId="{5FD5CCE0-8D9B-4F01-A632-72FB4B63F92C}" srcOrd="0" destOrd="0" presId="urn:microsoft.com/office/officeart/2005/8/layout/chevron2"/>
    <dgm:cxn modelId="{C0BA497A-F713-4A3D-BDEF-1F4C6E4A4C9F}" type="presParOf" srcId="{D82C55FA-D4A0-4D60-A004-544C68AC8920}" destId="{C558F1B7-EAEA-42C3-BF2F-2B2ED460FF68}" srcOrd="0" destOrd="0" presId="urn:microsoft.com/office/officeart/2005/8/layout/chevron2"/>
    <dgm:cxn modelId="{98357270-675A-4CF9-B53F-037999649F1C}" type="presParOf" srcId="{C558F1B7-EAEA-42C3-BF2F-2B2ED460FF68}" destId="{2B02E484-8876-47E8-B273-84E82386733A}" srcOrd="0" destOrd="0" presId="urn:microsoft.com/office/officeart/2005/8/layout/chevron2"/>
    <dgm:cxn modelId="{DB09DC9C-63EC-4157-9284-BE9B65991FFE}" type="presParOf" srcId="{C558F1B7-EAEA-42C3-BF2F-2B2ED460FF68}" destId="{FA89A5B6-1929-4F85-8628-82AF36C14875}" srcOrd="1" destOrd="0" presId="urn:microsoft.com/office/officeart/2005/8/layout/chevron2"/>
    <dgm:cxn modelId="{02B9F579-A84A-4003-B9DB-26BAE65989F5}" type="presParOf" srcId="{D82C55FA-D4A0-4D60-A004-544C68AC8920}" destId="{29D7C317-4C33-4797-9906-610058DD62EE}" srcOrd="1" destOrd="0" presId="urn:microsoft.com/office/officeart/2005/8/layout/chevron2"/>
    <dgm:cxn modelId="{23C32D4E-4CC9-4A8B-AA76-8C504662CBF4}" type="presParOf" srcId="{D82C55FA-D4A0-4D60-A004-544C68AC8920}" destId="{5E62CCE5-469D-415A-AF62-DEE1D8208045}" srcOrd="2" destOrd="0" presId="urn:microsoft.com/office/officeart/2005/8/layout/chevron2"/>
    <dgm:cxn modelId="{0EF47C25-7A0C-43FD-9793-EACC111EB66F}" type="presParOf" srcId="{5E62CCE5-469D-415A-AF62-DEE1D8208045}" destId="{2DB4A673-4A67-4979-BED6-51E4E901E1C1}" srcOrd="0" destOrd="0" presId="urn:microsoft.com/office/officeart/2005/8/layout/chevron2"/>
    <dgm:cxn modelId="{775AC038-FED7-4970-B9A9-ED6494D4F79A}" type="presParOf" srcId="{5E62CCE5-469D-415A-AF62-DEE1D8208045}" destId="{5FD5CCE0-8D9B-4F01-A632-72FB4B63F92C}" srcOrd="1" destOrd="0" presId="urn:microsoft.com/office/officeart/2005/8/layout/chevron2"/>
    <dgm:cxn modelId="{B91B4CB5-EFE2-4AD6-BF9F-E0D103ADFDF8}" type="presParOf" srcId="{D82C55FA-D4A0-4D60-A004-544C68AC8920}" destId="{13FE05E4-07C1-48B8-8327-740CAB28425E}" srcOrd="3" destOrd="0" presId="urn:microsoft.com/office/officeart/2005/8/layout/chevron2"/>
    <dgm:cxn modelId="{53C12417-4308-44A3-BAB6-901E3051522A}" type="presParOf" srcId="{D82C55FA-D4A0-4D60-A004-544C68AC8920}" destId="{74B82894-46EA-4376-AE66-8E93C0F44F76}" srcOrd="4" destOrd="0" presId="urn:microsoft.com/office/officeart/2005/8/layout/chevron2"/>
    <dgm:cxn modelId="{71DA57EA-6BC0-4E95-898C-9035E4EE68BC}" type="presParOf" srcId="{74B82894-46EA-4376-AE66-8E93C0F44F76}" destId="{FB053D91-22CB-41C8-A4BB-83F891A80410}" srcOrd="0" destOrd="0" presId="urn:microsoft.com/office/officeart/2005/8/layout/chevron2"/>
    <dgm:cxn modelId="{8BAFE34F-E025-41C6-933C-541287D03CCD}" type="presParOf" srcId="{74B82894-46EA-4376-AE66-8E93C0F44F76}" destId="{82847162-FC9A-4EAB-AE02-64874A104C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D4E6D-6406-4466-A919-391BAC102CAA}" type="doc">
      <dgm:prSet loTypeId="urn:microsoft.com/office/officeart/2005/8/layout/vList2" loCatId="list" qsTypeId="urn:microsoft.com/office/officeart/2005/8/quickstyle/simple1" qsCatId="simple" csTypeId="urn:microsoft.com/office/officeart/2005/8/colors/colorful3" csCatId="colorful" phldr="1"/>
      <dgm:spPr/>
      <dgm:t>
        <a:bodyPr/>
        <a:lstStyle/>
        <a:p>
          <a:pPr rtl="1"/>
          <a:endParaRPr lang="ar-SA"/>
        </a:p>
      </dgm:t>
    </dgm:pt>
    <dgm:pt modelId="{EB07AFA4-15EF-4AA3-8428-B6726005194F}">
      <dgm:prSet phldrT="[نص]"/>
      <dgm:spPr/>
      <dgm:t>
        <a:bodyPr/>
        <a:lstStyle/>
        <a:p>
          <a:pPr rtl="1"/>
          <a:r>
            <a:rPr lang="ar-SA" dirty="0" smtClean="0">
              <a:ea typeface="Calibri"/>
            </a:rPr>
            <a:t>1- العجز عن استعمال التواصل لأغراض اجتماعيه، مثل التحية ومشاركة المعلومات، بطريقة مناسبة للسياق الاجتماعي.</a:t>
          </a:r>
          <a:endParaRPr lang="ar-SA" b="1" dirty="0"/>
        </a:p>
      </dgm:t>
    </dgm:pt>
    <dgm:pt modelId="{9939F437-48C0-4C7D-883C-9202DD7A60DC}" type="parTrans" cxnId="{07E0800E-2AF7-4E8F-9120-E24DF801B033}">
      <dgm:prSet/>
      <dgm:spPr/>
      <dgm:t>
        <a:bodyPr/>
        <a:lstStyle/>
        <a:p>
          <a:pPr rtl="1"/>
          <a:endParaRPr lang="ar-SA" b="1"/>
        </a:p>
      </dgm:t>
    </dgm:pt>
    <dgm:pt modelId="{A9F30FA8-FBBB-48EB-BBB8-BDE5869CB882}" type="sibTrans" cxnId="{07E0800E-2AF7-4E8F-9120-E24DF801B033}">
      <dgm:prSet/>
      <dgm:spPr/>
      <dgm:t>
        <a:bodyPr/>
        <a:lstStyle/>
        <a:p>
          <a:pPr rtl="1"/>
          <a:endParaRPr lang="ar-SA" b="1"/>
        </a:p>
      </dgm:t>
    </dgm:pt>
    <dgm:pt modelId="{F84A404A-7EDB-47FC-9AC6-1B9D04974588}">
      <dgm:prSet phldrT="[نص]"/>
      <dgm:spPr/>
      <dgm:t>
        <a:bodyPr/>
        <a:lstStyle/>
        <a:p>
          <a:pPr rtl="1"/>
          <a:r>
            <a:rPr lang="ar-SA" dirty="0" smtClean="0">
              <a:ea typeface="Calibri"/>
            </a:rPr>
            <a:t>2- ضعف القدرة على تغيير التواصل ليتناسب مع السياق أو مع احتياجات المستمع، مثل التحدث - بشكلٍ مختلف في غرف الصف عنه في الملعب، والحديث بشكلٍ مختلف إلى طفل عن التحدث إلى الشخص البالغ، وتجنب استخدام لغة رسمية للغاية.</a:t>
          </a:r>
          <a:endParaRPr lang="ar-SA" b="1" dirty="0"/>
        </a:p>
      </dgm:t>
    </dgm:pt>
    <dgm:pt modelId="{C0B7A213-390A-46B1-8D26-6D8396A203DA}" type="parTrans" cxnId="{24C2B952-C45B-41EB-8E33-B7A51C2B7F06}">
      <dgm:prSet/>
      <dgm:spPr/>
      <dgm:t>
        <a:bodyPr/>
        <a:lstStyle/>
        <a:p>
          <a:pPr rtl="1"/>
          <a:endParaRPr lang="ar-SA" b="1"/>
        </a:p>
      </dgm:t>
    </dgm:pt>
    <dgm:pt modelId="{A7737C8E-31D3-4F22-8A6B-5D9D63F261DA}" type="sibTrans" cxnId="{24C2B952-C45B-41EB-8E33-B7A51C2B7F06}">
      <dgm:prSet/>
      <dgm:spPr/>
      <dgm:t>
        <a:bodyPr/>
        <a:lstStyle/>
        <a:p>
          <a:pPr rtl="1"/>
          <a:endParaRPr lang="ar-SA" b="1"/>
        </a:p>
      </dgm:t>
    </dgm:pt>
    <dgm:pt modelId="{2FC018A1-2152-46E2-A893-0AA0BADD79B2}">
      <dgm:prSet/>
      <dgm:spPr/>
      <dgm:t>
        <a:bodyPr/>
        <a:lstStyle/>
        <a:p>
          <a:pPr rtl="1"/>
          <a:r>
            <a:rPr lang="ar-SA" dirty="0" smtClean="0">
              <a:ea typeface="Calibri"/>
            </a:rPr>
            <a:t>3- الصعوبات في تتبع قواعد المحادثة وإخبار القصص، مثل التناوب عند المحادثة، وإعادة - الصياغة عند إساءة الفهم، ومعرفة كيفية استخدام الإشارات اللفظية وغير اللفظية لتنظيم التفاعل.</a:t>
          </a:r>
          <a:endParaRPr lang="ar-SA" b="1" dirty="0">
            <a:latin typeface="Arial"/>
            <a:ea typeface="Calibri"/>
          </a:endParaRPr>
        </a:p>
      </dgm:t>
    </dgm:pt>
    <dgm:pt modelId="{30F7875D-92BA-44F5-A467-C4D734956E85}" type="parTrans" cxnId="{FAD00C00-E489-49D2-AB03-2A3DE467DA1E}">
      <dgm:prSet/>
      <dgm:spPr/>
      <dgm:t>
        <a:bodyPr/>
        <a:lstStyle/>
        <a:p>
          <a:pPr rtl="1"/>
          <a:endParaRPr lang="ar-SA" b="1"/>
        </a:p>
      </dgm:t>
    </dgm:pt>
    <dgm:pt modelId="{A026FAFE-D012-4E9B-B907-C05B29DDF8E2}" type="sibTrans" cxnId="{FAD00C00-E489-49D2-AB03-2A3DE467DA1E}">
      <dgm:prSet/>
      <dgm:spPr/>
      <dgm:t>
        <a:bodyPr/>
        <a:lstStyle/>
        <a:p>
          <a:pPr rtl="1"/>
          <a:endParaRPr lang="ar-SA" b="1"/>
        </a:p>
      </dgm:t>
    </dgm:pt>
    <dgm:pt modelId="{09B3EF56-3071-4290-8531-51EBDFE5CA2F}">
      <dgm:prSet/>
      <dgm:spPr/>
      <dgm:t>
        <a:bodyPr/>
        <a:lstStyle/>
        <a:p>
          <a:pPr rtl="1"/>
          <a:r>
            <a:rPr lang="ar-SA" dirty="0" smtClean="0">
              <a:ea typeface="Calibri"/>
            </a:rPr>
            <a:t>4- الصعوبة في فهم ما لم يُنص عليه صراحةً (كالوصول للاستدلالات مثلاً) والمعاني المجازية أو الغامضة للغة (على سبيل المثال: التعابير، والنكتة، الاستعارات، المعاني المتعددة التي تعتمد على سياق الحديث للتفسير) .</a:t>
          </a:r>
          <a:endParaRPr lang="en-US" b="1" dirty="0" smtClean="0">
            <a:ea typeface="Calibri"/>
            <a:cs typeface="Arial"/>
          </a:endParaRPr>
        </a:p>
      </dgm:t>
    </dgm:pt>
    <dgm:pt modelId="{BF58A612-2562-437A-B891-7579E7C02372}" type="parTrans" cxnId="{35A6CA5F-B4BB-4640-B6F1-20A90093E6A9}">
      <dgm:prSet/>
      <dgm:spPr/>
      <dgm:t>
        <a:bodyPr/>
        <a:lstStyle/>
        <a:p>
          <a:pPr rtl="1"/>
          <a:endParaRPr lang="ar-SA" b="1"/>
        </a:p>
      </dgm:t>
    </dgm:pt>
    <dgm:pt modelId="{1249C59D-D9CA-4293-8FA1-C30789ED4A9A}" type="sibTrans" cxnId="{35A6CA5F-B4BB-4640-B6F1-20A90093E6A9}">
      <dgm:prSet/>
      <dgm:spPr/>
      <dgm:t>
        <a:bodyPr/>
        <a:lstStyle/>
        <a:p>
          <a:pPr rtl="1"/>
          <a:endParaRPr lang="ar-SA" b="1"/>
        </a:p>
      </dgm:t>
    </dgm:pt>
    <dgm:pt modelId="{AD8CAC8C-5C24-47FD-907E-C39433A08996}" type="pres">
      <dgm:prSet presAssocID="{DB9D4E6D-6406-4466-A919-391BAC102CAA}" presName="linear" presStyleCnt="0">
        <dgm:presLayoutVars>
          <dgm:animLvl val="lvl"/>
          <dgm:resizeHandles val="exact"/>
        </dgm:presLayoutVars>
      </dgm:prSet>
      <dgm:spPr/>
      <dgm:t>
        <a:bodyPr/>
        <a:lstStyle/>
        <a:p>
          <a:pPr rtl="1"/>
          <a:endParaRPr lang="ar-SY"/>
        </a:p>
      </dgm:t>
    </dgm:pt>
    <dgm:pt modelId="{D1F06EA0-13EB-4CE6-8545-289042A8FE1C}" type="pres">
      <dgm:prSet presAssocID="{EB07AFA4-15EF-4AA3-8428-B6726005194F}" presName="parentText" presStyleLbl="node1" presStyleIdx="0" presStyleCnt="4" custLinFactNeighborY="-38185">
        <dgm:presLayoutVars>
          <dgm:chMax val="0"/>
          <dgm:bulletEnabled val="1"/>
        </dgm:presLayoutVars>
      </dgm:prSet>
      <dgm:spPr/>
      <dgm:t>
        <a:bodyPr/>
        <a:lstStyle/>
        <a:p>
          <a:pPr rtl="1"/>
          <a:endParaRPr lang="ar-SA"/>
        </a:p>
      </dgm:t>
    </dgm:pt>
    <dgm:pt modelId="{F6299416-C71A-4C71-8BBC-51C6E6A5D271}" type="pres">
      <dgm:prSet presAssocID="{A9F30FA8-FBBB-48EB-BBB8-BDE5869CB882}" presName="spacer" presStyleCnt="0"/>
      <dgm:spPr/>
    </dgm:pt>
    <dgm:pt modelId="{14A99F15-121C-4A92-BE75-6510256F4071}" type="pres">
      <dgm:prSet presAssocID="{F84A404A-7EDB-47FC-9AC6-1B9D04974588}" presName="parentText" presStyleLbl="node1" presStyleIdx="1" presStyleCnt="4">
        <dgm:presLayoutVars>
          <dgm:chMax val="0"/>
          <dgm:bulletEnabled val="1"/>
        </dgm:presLayoutVars>
      </dgm:prSet>
      <dgm:spPr/>
      <dgm:t>
        <a:bodyPr/>
        <a:lstStyle/>
        <a:p>
          <a:pPr rtl="1"/>
          <a:endParaRPr lang="ar-SA"/>
        </a:p>
      </dgm:t>
    </dgm:pt>
    <dgm:pt modelId="{0973FA4C-463E-4782-BED6-0FFAE81DE47E}" type="pres">
      <dgm:prSet presAssocID="{A7737C8E-31D3-4F22-8A6B-5D9D63F261DA}" presName="spacer" presStyleCnt="0"/>
      <dgm:spPr/>
    </dgm:pt>
    <dgm:pt modelId="{558506FF-3A83-4EBA-9448-511139B87A1B}" type="pres">
      <dgm:prSet presAssocID="{2FC018A1-2152-46E2-A893-0AA0BADD79B2}" presName="parentText" presStyleLbl="node1" presStyleIdx="2" presStyleCnt="4">
        <dgm:presLayoutVars>
          <dgm:chMax val="0"/>
          <dgm:bulletEnabled val="1"/>
        </dgm:presLayoutVars>
      </dgm:prSet>
      <dgm:spPr/>
      <dgm:t>
        <a:bodyPr/>
        <a:lstStyle/>
        <a:p>
          <a:pPr rtl="1"/>
          <a:endParaRPr lang="ar-SA"/>
        </a:p>
      </dgm:t>
    </dgm:pt>
    <dgm:pt modelId="{4F0462B0-4459-44A9-8C18-75F70522DE91}" type="pres">
      <dgm:prSet presAssocID="{A026FAFE-D012-4E9B-B907-C05B29DDF8E2}" presName="spacer" presStyleCnt="0"/>
      <dgm:spPr/>
    </dgm:pt>
    <dgm:pt modelId="{7A513861-6DB9-4E82-896F-292A2C7082A9}" type="pres">
      <dgm:prSet presAssocID="{09B3EF56-3071-4290-8531-51EBDFE5CA2F}" presName="parentText" presStyleLbl="node1" presStyleIdx="3" presStyleCnt="4">
        <dgm:presLayoutVars>
          <dgm:chMax val="0"/>
          <dgm:bulletEnabled val="1"/>
        </dgm:presLayoutVars>
      </dgm:prSet>
      <dgm:spPr/>
      <dgm:t>
        <a:bodyPr/>
        <a:lstStyle/>
        <a:p>
          <a:pPr rtl="1"/>
          <a:endParaRPr lang="ar-SA"/>
        </a:p>
      </dgm:t>
    </dgm:pt>
  </dgm:ptLst>
  <dgm:cxnLst>
    <dgm:cxn modelId="{5157C761-5D90-4967-BC67-5CB5AB942FD2}" type="presOf" srcId="{2FC018A1-2152-46E2-A893-0AA0BADD79B2}" destId="{558506FF-3A83-4EBA-9448-511139B87A1B}" srcOrd="0" destOrd="0" presId="urn:microsoft.com/office/officeart/2005/8/layout/vList2"/>
    <dgm:cxn modelId="{FAD00C00-E489-49D2-AB03-2A3DE467DA1E}" srcId="{DB9D4E6D-6406-4466-A919-391BAC102CAA}" destId="{2FC018A1-2152-46E2-A893-0AA0BADD79B2}" srcOrd="2" destOrd="0" parTransId="{30F7875D-92BA-44F5-A467-C4D734956E85}" sibTransId="{A026FAFE-D012-4E9B-B907-C05B29DDF8E2}"/>
    <dgm:cxn modelId="{35A6CA5F-B4BB-4640-B6F1-20A90093E6A9}" srcId="{DB9D4E6D-6406-4466-A919-391BAC102CAA}" destId="{09B3EF56-3071-4290-8531-51EBDFE5CA2F}" srcOrd="3" destOrd="0" parTransId="{BF58A612-2562-437A-B891-7579E7C02372}" sibTransId="{1249C59D-D9CA-4293-8FA1-C30789ED4A9A}"/>
    <dgm:cxn modelId="{7CE1B3AE-06C4-4319-9C95-E68884741247}" type="presOf" srcId="{F84A404A-7EDB-47FC-9AC6-1B9D04974588}" destId="{14A99F15-121C-4A92-BE75-6510256F4071}" srcOrd="0" destOrd="0" presId="urn:microsoft.com/office/officeart/2005/8/layout/vList2"/>
    <dgm:cxn modelId="{66128F99-4043-4FB5-8FB9-014E842A7615}" type="presOf" srcId="{EB07AFA4-15EF-4AA3-8428-B6726005194F}" destId="{D1F06EA0-13EB-4CE6-8545-289042A8FE1C}" srcOrd="0" destOrd="0" presId="urn:microsoft.com/office/officeart/2005/8/layout/vList2"/>
    <dgm:cxn modelId="{24C2B952-C45B-41EB-8E33-B7A51C2B7F06}" srcId="{DB9D4E6D-6406-4466-A919-391BAC102CAA}" destId="{F84A404A-7EDB-47FC-9AC6-1B9D04974588}" srcOrd="1" destOrd="0" parTransId="{C0B7A213-390A-46B1-8D26-6D8396A203DA}" sibTransId="{A7737C8E-31D3-4F22-8A6B-5D9D63F261DA}"/>
    <dgm:cxn modelId="{ACA9CE43-C9DE-4D3C-B876-76C9A2B68906}" type="presOf" srcId="{DB9D4E6D-6406-4466-A919-391BAC102CAA}" destId="{AD8CAC8C-5C24-47FD-907E-C39433A08996}" srcOrd="0" destOrd="0" presId="urn:microsoft.com/office/officeart/2005/8/layout/vList2"/>
    <dgm:cxn modelId="{07E0800E-2AF7-4E8F-9120-E24DF801B033}" srcId="{DB9D4E6D-6406-4466-A919-391BAC102CAA}" destId="{EB07AFA4-15EF-4AA3-8428-B6726005194F}" srcOrd="0" destOrd="0" parTransId="{9939F437-48C0-4C7D-883C-9202DD7A60DC}" sibTransId="{A9F30FA8-FBBB-48EB-BBB8-BDE5869CB882}"/>
    <dgm:cxn modelId="{682CCEFA-8783-422E-9985-73EA2BE552C0}" type="presOf" srcId="{09B3EF56-3071-4290-8531-51EBDFE5CA2F}" destId="{7A513861-6DB9-4E82-896F-292A2C7082A9}" srcOrd="0" destOrd="0" presId="urn:microsoft.com/office/officeart/2005/8/layout/vList2"/>
    <dgm:cxn modelId="{953F606E-24A5-4163-A5E9-2737B4F000BA}" type="presParOf" srcId="{AD8CAC8C-5C24-47FD-907E-C39433A08996}" destId="{D1F06EA0-13EB-4CE6-8545-289042A8FE1C}" srcOrd="0" destOrd="0" presId="urn:microsoft.com/office/officeart/2005/8/layout/vList2"/>
    <dgm:cxn modelId="{4D69F6C2-37B7-41E1-A6A7-D34C732B7626}" type="presParOf" srcId="{AD8CAC8C-5C24-47FD-907E-C39433A08996}" destId="{F6299416-C71A-4C71-8BBC-51C6E6A5D271}" srcOrd="1" destOrd="0" presId="urn:microsoft.com/office/officeart/2005/8/layout/vList2"/>
    <dgm:cxn modelId="{8E6C84A0-0BA5-4C5D-B634-2589551409EC}" type="presParOf" srcId="{AD8CAC8C-5C24-47FD-907E-C39433A08996}" destId="{14A99F15-121C-4A92-BE75-6510256F4071}" srcOrd="2" destOrd="0" presId="urn:microsoft.com/office/officeart/2005/8/layout/vList2"/>
    <dgm:cxn modelId="{18285A9F-8DA4-48F8-B122-ADDBB95F8E23}" type="presParOf" srcId="{AD8CAC8C-5C24-47FD-907E-C39433A08996}" destId="{0973FA4C-463E-4782-BED6-0FFAE81DE47E}" srcOrd="3" destOrd="0" presId="urn:microsoft.com/office/officeart/2005/8/layout/vList2"/>
    <dgm:cxn modelId="{C36BE751-DB63-4F1C-8672-948D0274DA25}" type="presParOf" srcId="{AD8CAC8C-5C24-47FD-907E-C39433A08996}" destId="{558506FF-3A83-4EBA-9448-511139B87A1B}" srcOrd="4" destOrd="0" presId="urn:microsoft.com/office/officeart/2005/8/layout/vList2"/>
    <dgm:cxn modelId="{E94275D0-1410-40E9-B842-8BD0BA7D6BE2}" type="presParOf" srcId="{AD8CAC8C-5C24-47FD-907E-C39433A08996}" destId="{4F0462B0-4459-44A9-8C18-75F70522DE91}" srcOrd="5" destOrd="0" presId="urn:microsoft.com/office/officeart/2005/8/layout/vList2"/>
    <dgm:cxn modelId="{5A9A3F27-CF98-497F-BA3F-BA2F4707E92B}" type="presParOf" srcId="{AD8CAC8C-5C24-47FD-907E-C39433A08996}" destId="{7A513861-6DB9-4E82-896F-292A2C7082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C97325-AEB7-45FD-83EB-75935B17F366}" type="doc">
      <dgm:prSet loTypeId="urn:microsoft.com/office/officeart/2005/8/layout/chevron2" loCatId="list" qsTypeId="urn:microsoft.com/office/officeart/2005/8/quickstyle/simple5" qsCatId="simple" csTypeId="urn:microsoft.com/office/officeart/2005/8/colors/accent1_2" csCatId="accent1" phldr="1"/>
      <dgm:spPr/>
      <dgm:t>
        <a:bodyPr/>
        <a:lstStyle/>
        <a:p>
          <a:pPr rtl="1"/>
          <a:endParaRPr lang="ar-SA"/>
        </a:p>
      </dgm:t>
    </dgm:pt>
    <dgm:pt modelId="{3DF840A7-97A6-443A-8928-3C4D8C0F6103}">
      <dgm:prSet phldrT="[نص]"/>
      <dgm:spPr/>
      <dgm:t>
        <a:bodyPr/>
        <a:lstStyle/>
        <a:p>
          <a:pPr rtl="1"/>
          <a:r>
            <a:rPr lang="ar-SA" dirty="0" smtClean="0"/>
            <a:t>1</a:t>
          </a:r>
          <a:endParaRPr lang="ar-SA" dirty="0"/>
        </a:p>
      </dgm:t>
    </dgm:pt>
    <dgm:pt modelId="{87D1A5FD-4C17-448A-9245-666795C2D1A6}" type="parTrans" cxnId="{30C2EB6F-8BE1-4FA2-9C3C-35D2D4041BCE}">
      <dgm:prSet/>
      <dgm:spPr/>
      <dgm:t>
        <a:bodyPr/>
        <a:lstStyle/>
        <a:p>
          <a:pPr rtl="1"/>
          <a:endParaRPr lang="ar-SA"/>
        </a:p>
      </dgm:t>
    </dgm:pt>
    <dgm:pt modelId="{E492A65D-3135-4357-ABF9-CD830C20C138}" type="sibTrans" cxnId="{30C2EB6F-8BE1-4FA2-9C3C-35D2D4041BCE}">
      <dgm:prSet/>
      <dgm:spPr/>
      <dgm:t>
        <a:bodyPr/>
        <a:lstStyle/>
        <a:p>
          <a:pPr rtl="1"/>
          <a:endParaRPr lang="ar-SA"/>
        </a:p>
      </dgm:t>
    </dgm:pt>
    <dgm:pt modelId="{BB79893B-6E16-4D9A-87A9-C2A3EEB4F1BA}">
      <dgm:prSet phldrT="[نص]" custT="1"/>
      <dgm:spPr/>
      <dgm:t>
        <a:bodyPr/>
        <a:lstStyle/>
        <a:p>
          <a:pPr rtl="1"/>
          <a:r>
            <a:rPr lang="ar-SY" sz="2000" b="1" dirty="0" smtClean="0">
              <a:solidFill>
                <a:srgbClr val="FF0000"/>
              </a:solidFill>
              <a:ea typeface="Calibri"/>
            </a:rPr>
            <a:t>ع</a:t>
          </a:r>
          <a:r>
            <a:rPr lang="ar-SA" sz="2000" b="1" dirty="0" smtClean="0">
              <a:solidFill>
                <a:srgbClr val="FF0000"/>
              </a:solidFill>
              <a:ea typeface="Calibri"/>
            </a:rPr>
            <a:t>جز عن التعامل العاطفي بالمثل</a:t>
          </a:r>
          <a:r>
            <a:rPr lang="ar-SY" sz="2000" b="1" dirty="0" smtClean="0">
              <a:solidFill>
                <a:srgbClr val="FF0000"/>
              </a:solidFill>
              <a:ea typeface="Calibri"/>
            </a:rPr>
            <a:t>. </a:t>
          </a:r>
          <a:endParaRPr lang="ar-SA" sz="2000" b="1" dirty="0">
            <a:solidFill>
              <a:srgbClr val="FF0000"/>
            </a:solidFill>
          </a:endParaRPr>
        </a:p>
      </dgm:t>
    </dgm:pt>
    <dgm:pt modelId="{06A35865-3220-4FA6-B276-75046FE6A423}" type="parTrans" cxnId="{69187B74-AA78-4EEB-99E7-99933E082075}">
      <dgm:prSet/>
      <dgm:spPr/>
      <dgm:t>
        <a:bodyPr/>
        <a:lstStyle/>
        <a:p>
          <a:pPr rtl="1"/>
          <a:endParaRPr lang="ar-SA"/>
        </a:p>
      </dgm:t>
    </dgm:pt>
    <dgm:pt modelId="{C3003A82-9677-43AB-83AE-AABD76764DC8}" type="sibTrans" cxnId="{69187B74-AA78-4EEB-99E7-99933E082075}">
      <dgm:prSet/>
      <dgm:spPr/>
      <dgm:t>
        <a:bodyPr/>
        <a:lstStyle/>
        <a:p>
          <a:pPr rtl="1"/>
          <a:endParaRPr lang="ar-SA"/>
        </a:p>
      </dgm:t>
    </dgm:pt>
    <dgm:pt modelId="{FF2FC82D-8A60-433A-823E-FDD176717132}">
      <dgm:prSet phldrT="[نص]"/>
      <dgm:spPr/>
      <dgm:t>
        <a:bodyPr/>
        <a:lstStyle/>
        <a:p>
          <a:pPr rtl="1"/>
          <a:r>
            <a:rPr lang="ar-SA" dirty="0" smtClean="0"/>
            <a:t>2</a:t>
          </a:r>
          <a:endParaRPr lang="ar-SA" dirty="0"/>
        </a:p>
      </dgm:t>
    </dgm:pt>
    <dgm:pt modelId="{4FB9344D-8A80-46C2-A97F-05736E2122DF}" type="parTrans" cxnId="{E1282083-DD82-41A8-9274-5D0355E0AC21}">
      <dgm:prSet/>
      <dgm:spPr/>
      <dgm:t>
        <a:bodyPr/>
        <a:lstStyle/>
        <a:p>
          <a:pPr rtl="1"/>
          <a:endParaRPr lang="ar-SA"/>
        </a:p>
      </dgm:t>
    </dgm:pt>
    <dgm:pt modelId="{CB972299-4A97-4B32-B059-6859E0A6CCEA}" type="sibTrans" cxnId="{E1282083-DD82-41A8-9274-5D0355E0AC21}">
      <dgm:prSet/>
      <dgm:spPr/>
      <dgm:t>
        <a:bodyPr/>
        <a:lstStyle/>
        <a:p>
          <a:pPr rtl="1"/>
          <a:endParaRPr lang="ar-SA"/>
        </a:p>
      </dgm:t>
    </dgm:pt>
    <dgm:pt modelId="{24C07D01-9F00-4120-99A0-88AE9B60BD5C}">
      <dgm:prSet phldrT="[نص]" custT="1"/>
      <dgm:spPr/>
      <dgm:t>
        <a:bodyPr/>
        <a:lstStyle/>
        <a:p>
          <a:pPr rtl="1"/>
          <a:r>
            <a:rPr lang="ar-SA" sz="2000" b="1" dirty="0" smtClean="0">
              <a:solidFill>
                <a:srgbClr val="FF0000"/>
              </a:solidFill>
              <a:ea typeface="Calibri"/>
            </a:rPr>
            <a:t>العجز في سلوكيات التواصل غير اللفظية المستخدمة في التفاعل الاجتماعي</a:t>
          </a:r>
          <a:r>
            <a:rPr lang="ar-SY" sz="2000" b="1" dirty="0" smtClean="0">
              <a:solidFill>
                <a:srgbClr val="FF0000"/>
              </a:solidFill>
              <a:ea typeface="Calibri"/>
            </a:rPr>
            <a:t>.</a:t>
          </a:r>
          <a:endParaRPr lang="ar-SA" sz="2000" b="1" dirty="0">
            <a:solidFill>
              <a:srgbClr val="FF0000"/>
            </a:solidFill>
          </a:endParaRPr>
        </a:p>
      </dgm:t>
    </dgm:pt>
    <dgm:pt modelId="{72248251-EC95-4794-A2CE-4486D4DAD9DF}" type="parTrans" cxnId="{36E6FB89-5F3E-4ED6-90E6-6BF6A147476F}">
      <dgm:prSet/>
      <dgm:spPr/>
      <dgm:t>
        <a:bodyPr/>
        <a:lstStyle/>
        <a:p>
          <a:pPr rtl="1"/>
          <a:endParaRPr lang="ar-SA"/>
        </a:p>
      </dgm:t>
    </dgm:pt>
    <dgm:pt modelId="{6CE2FA03-6121-4B68-ACE2-9C60B2305E3D}" type="sibTrans" cxnId="{36E6FB89-5F3E-4ED6-90E6-6BF6A147476F}">
      <dgm:prSet/>
      <dgm:spPr/>
      <dgm:t>
        <a:bodyPr/>
        <a:lstStyle/>
        <a:p>
          <a:pPr rtl="1"/>
          <a:endParaRPr lang="ar-SA"/>
        </a:p>
      </dgm:t>
    </dgm:pt>
    <dgm:pt modelId="{D258BFDE-D719-478E-998B-B10B9C7DC13C}">
      <dgm:prSet phldrT="[نص]"/>
      <dgm:spPr/>
      <dgm:t>
        <a:bodyPr/>
        <a:lstStyle/>
        <a:p>
          <a:pPr rtl="1"/>
          <a:r>
            <a:rPr lang="ar-SA" dirty="0" smtClean="0"/>
            <a:t>3</a:t>
          </a:r>
          <a:endParaRPr lang="ar-SA" dirty="0"/>
        </a:p>
      </dgm:t>
    </dgm:pt>
    <dgm:pt modelId="{585263F4-FF3F-49D6-BC82-B068A6428FFF}" type="parTrans" cxnId="{88F75170-A3FB-416B-8648-E8891ED37F1D}">
      <dgm:prSet/>
      <dgm:spPr/>
      <dgm:t>
        <a:bodyPr/>
        <a:lstStyle/>
        <a:p>
          <a:pPr rtl="1"/>
          <a:endParaRPr lang="ar-SA"/>
        </a:p>
      </dgm:t>
    </dgm:pt>
    <dgm:pt modelId="{9DE5A2C5-BC01-4890-8DF1-87293FD174AF}" type="sibTrans" cxnId="{88F75170-A3FB-416B-8648-E8891ED37F1D}">
      <dgm:prSet/>
      <dgm:spPr/>
      <dgm:t>
        <a:bodyPr/>
        <a:lstStyle/>
        <a:p>
          <a:pPr rtl="1"/>
          <a:endParaRPr lang="ar-SA"/>
        </a:p>
      </dgm:t>
    </dgm:pt>
    <dgm:pt modelId="{19D09EE3-6F6B-4B42-932E-1383ECDFD92A}">
      <dgm:prSet phldrT="[نص]"/>
      <dgm:spPr/>
      <dgm:t>
        <a:bodyPr/>
        <a:lstStyle/>
        <a:p>
          <a:pPr rtl="1"/>
          <a:r>
            <a:rPr lang="ar-SA" sz="2000" b="1" dirty="0" smtClean="0">
              <a:solidFill>
                <a:srgbClr val="FF0000"/>
              </a:solidFill>
              <a:ea typeface="Calibri"/>
            </a:rPr>
            <a:t>العجز في تطوير العلاقات والمحافظة عليها وفهمها</a:t>
          </a:r>
          <a:r>
            <a:rPr lang="ar-SY" sz="2000" b="1" dirty="0" smtClean="0">
              <a:solidFill>
                <a:srgbClr val="FF0000"/>
              </a:solidFill>
              <a:ea typeface="Calibri"/>
            </a:rPr>
            <a:t>.</a:t>
          </a:r>
          <a:endParaRPr lang="ar-SA" sz="2000" b="1" dirty="0">
            <a:solidFill>
              <a:srgbClr val="FF0000"/>
            </a:solidFill>
          </a:endParaRPr>
        </a:p>
      </dgm:t>
    </dgm:pt>
    <dgm:pt modelId="{C351B191-D4B1-4A08-A9A4-A7A75EFA990B}" type="parTrans" cxnId="{187AEABB-D339-43DC-8682-79CEAE655C82}">
      <dgm:prSet/>
      <dgm:spPr/>
      <dgm:t>
        <a:bodyPr/>
        <a:lstStyle/>
        <a:p>
          <a:pPr rtl="1"/>
          <a:endParaRPr lang="ar-SA"/>
        </a:p>
      </dgm:t>
    </dgm:pt>
    <dgm:pt modelId="{F3A47687-7603-4945-AB82-82617BF72A1C}" type="sibTrans" cxnId="{187AEABB-D339-43DC-8682-79CEAE655C82}">
      <dgm:prSet/>
      <dgm:spPr/>
      <dgm:t>
        <a:bodyPr/>
        <a:lstStyle/>
        <a:p>
          <a:pPr rtl="1"/>
          <a:endParaRPr lang="ar-SA"/>
        </a:p>
      </dgm:t>
    </dgm:pt>
    <dgm:pt modelId="{F70C472C-CCDC-40A2-9CCE-F851DC98E4A7}">
      <dgm:prSet phldrT="[نص]"/>
      <dgm:spPr/>
      <dgm:t>
        <a:bodyPr/>
        <a:lstStyle/>
        <a:p>
          <a:pPr rtl="1"/>
          <a:r>
            <a:rPr lang="ar-SA" sz="1800" dirty="0" smtClean="0">
              <a:ea typeface="Calibri"/>
            </a:rPr>
            <a:t>يتراوح من الأسلوب الاجتماعي الغريب، مع فشل الأخذ والرد في المحادثة، إلى تدنٍ في المشاركة بالاهتمامات، والعواطف، أو الانفعالات، يمتد إلى عدم البدء أو الرد على التفاعلات الاجتماعية.</a:t>
          </a:r>
          <a:endParaRPr lang="ar-SA" sz="1800" dirty="0"/>
        </a:p>
      </dgm:t>
    </dgm:pt>
    <dgm:pt modelId="{B71661BD-F07A-4074-B841-97835F00E0CE}" type="parTrans" cxnId="{0C41D6A0-17AC-4283-8E01-F76048B91B7E}">
      <dgm:prSet/>
      <dgm:spPr/>
      <dgm:t>
        <a:bodyPr/>
        <a:lstStyle/>
        <a:p>
          <a:pPr rtl="1"/>
          <a:endParaRPr lang="ar-SY"/>
        </a:p>
      </dgm:t>
    </dgm:pt>
    <dgm:pt modelId="{5A8A53F2-1DF5-44EA-B9C6-BED0B7F6AF15}" type="sibTrans" cxnId="{0C41D6A0-17AC-4283-8E01-F76048B91B7E}">
      <dgm:prSet/>
      <dgm:spPr/>
      <dgm:t>
        <a:bodyPr/>
        <a:lstStyle/>
        <a:p>
          <a:pPr rtl="1"/>
          <a:endParaRPr lang="ar-SY"/>
        </a:p>
      </dgm:t>
    </dgm:pt>
    <dgm:pt modelId="{B0712CC1-C857-4599-88A0-2E60A1F7BF4A}">
      <dgm:prSet phldrT="[نص]"/>
      <dgm:spPr/>
      <dgm:t>
        <a:bodyPr/>
        <a:lstStyle/>
        <a:p>
          <a:pPr rtl="1"/>
          <a:r>
            <a:rPr lang="ar-SA" sz="1800" dirty="0" smtClean="0">
              <a:ea typeface="Calibri"/>
            </a:rPr>
            <a:t> يتراوح من ضعف تكامل التواصل اللفظي وغير اللفظي، إلى الشذوذ في التواصل البصري ولغة الجسد أو العجز في فهم واستخدام الإيماءات، إلى انعدام تام للتعابير الوجهية والتواصل غير اللفظي.</a:t>
          </a:r>
          <a:endParaRPr lang="ar-SA" sz="1800" dirty="0"/>
        </a:p>
      </dgm:t>
    </dgm:pt>
    <dgm:pt modelId="{2ED9978D-17F7-4B01-A142-6A25AE76F279}" type="parTrans" cxnId="{8E00C7EF-9A1F-4CC5-A258-C6A3A2DCCC42}">
      <dgm:prSet/>
      <dgm:spPr/>
      <dgm:t>
        <a:bodyPr/>
        <a:lstStyle/>
        <a:p>
          <a:pPr rtl="1"/>
          <a:endParaRPr lang="ar-SY"/>
        </a:p>
      </dgm:t>
    </dgm:pt>
    <dgm:pt modelId="{91945AFC-312C-4A8B-A7B7-F731226BF541}" type="sibTrans" cxnId="{8E00C7EF-9A1F-4CC5-A258-C6A3A2DCCC42}">
      <dgm:prSet/>
      <dgm:spPr/>
      <dgm:t>
        <a:bodyPr/>
        <a:lstStyle/>
        <a:p>
          <a:pPr rtl="1"/>
          <a:endParaRPr lang="ar-SY"/>
        </a:p>
      </dgm:t>
    </dgm:pt>
    <dgm:pt modelId="{7A8F4C5A-8F95-496F-B87B-AFCC3D7DC0B4}">
      <dgm:prSet phldrT="[نص]" custT="1"/>
      <dgm:spPr/>
      <dgm:t>
        <a:bodyPr/>
        <a:lstStyle/>
        <a:p>
          <a:pPr rtl="1"/>
          <a:r>
            <a:rPr lang="ar-SA" sz="1800" dirty="0" smtClean="0">
              <a:ea typeface="Calibri"/>
            </a:rPr>
            <a:t>يتراوح، من صعوبات تعديل السلوك لتلائم السياقات الاجتماعية المختلفة، إلى صعوبات في مشاركة اللعب التخيلي أو في تكوين صداقات، إلى انعدام الاهتمام بالأقران.</a:t>
          </a:r>
          <a:endParaRPr lang="ar-SA" sz="1800" dirty="0"/>
        </a:p>
      </dgm:t>
    </dgm:pt>
    <dgm:pt modelId="{9E17618B-491E-4382-A6EB-F41DDCFBA32B}" type="parTrans" cxnId="{5EACED76-1997-47A9-B0A4-DE666B7B184C}">
      <dgm:prSet/>
      <dgm:spPr/>
      <dgm:t>
        <a:bodyPr/>
        <a:lstStyle/>
        <a:p>
          <a:pPr rtl="1"/>
          <a:endParaRPr lang="ar-SY"/>
        </a:p>
      </dgm:t>
    </dgm:pt>
    <dgm:pt modelId="{DBA31045-7A3F-4817-94B5-7C0810F6FFC6}" type="sibTrans" cxnId="{5EACED76-1997-47A9-B0A4-DE666B7B184C}">
      <dgm:prSet/>
      <dgm:spPr/>
      <dgm:t>
        <a:bodyPr/>
        <a:lstStyle/>
        <a:p>
          <a:pPr rtl="1"/>
          <a:endParaRPr lang="ar-SY"/>
        </a:p>
      </dgm:t>
    </dgm:pt>
    <dgm:pt modelId="{DA0D82B9-C285-4F7C-A9B0-0B6517D2887E}" type="pres">
      <dgm:prSet presAssocID="{19C97325-AEB7-45FD-83EB-75935B17F366}" presName="linearFlow" presStyleCnt="0">
        <dgm:presLayoutVars>
          <dgm:dir val="rev"/>
          <dgm:animLvl val="lvl"/>
          <dgm:resizeHandles val="exact"/>
        </dgm:presLayoutVars>
      </dgm:prSet>
      <dgm:spPr/>
      <dgm:t>
        <a:bodyPr/>
        <a:lstStyle/>
        <a:p>
          <a:pPr rtl="1"/>
          <a:endParaRPr lang="ar-SA"/>
        </a:p>
      </dgm:t>
    </dgm:pt>
    <dgm:pt modelId="{DA77E605-2294-4E62-A3BF-468EB3785344}" type="pres">
      <dgm:prSet presAssocID="{3DF840A7-97A6-443A-8928-3C4D8C0F6103}" presName="composite" presStyleCnt="0"/>
      <dgm:spPr/>
    </dgm:pt>
    <dgm:pt modelId="{DDBD6525-68AB-4039-9FDF-E0C6CBFE2230}" type="pres">
      <dgm:prSet presAssocID="{3DF840A7-97A6-443A-8928-3C4D8C0F6103}" presName="parentText" presStyleLbl="alignNode1" presStyleIdx="0" presStyleCnt="3">
        <dgm:presLayoutVars>
          <dgm:chMax val="1"/>
          <dgm:bulletEnabled val="1"/>
        </dgm:presLayoutVars>
      </dgm:prSet>
      <dgm:spPr/>
      <dgm:t>
        <a:bodyPr/>
        <a:lstStyle/>
        <a:p>
          <a:pPr rtl="1"/>
          <a:endParaRPr lang="ar-SA"/>
        </a:p>
      </dgm:t>
    </dgm:pt>
    <dgm:pt modelId="{03D60EDA-2EA5-4D0B-A7AF-D068F0B193DE}" type="pres">
      <dgm:prSet presAssocID="{3DF840A7-97A6-443A-8928-3C4D8C0F6103}" presName="descendantText" presStyleLbl="alignAcc1" presStyleIdx="0" presStyleCnt="3" custScaleY="100000">
        <dgm:presLayoutVars>
          <dgm:bulletEnabled val="1"/>
        </dgm:presLayoutVars>
      </dgm:prSet>
      <dgm:spPr/>
      <dgm:t>
        <a:bodyPr/>
        <a:lstStyle/>
        <a:p>
          <a:pPr rtl="1"/>
          <a:endParaRPr lang="ar-SA"/>
        </a:p>
      </dgm:t>
    </dgm:pt>
    <dgm:pt modelId="{AF0B9AFE-98DD-476D-81A9-3B3E026AB10D}" type="pres">
      <dgm:prSet presAssocID="{E492A65D-3135-4357-ABF9-CD830C20C138}" presName="sp" presStyleCnt="0"/>
      <dgm:spPr/>
    </dgm:pt>
    <dgm:pt modelId="{2C44F357-4F02-4182-8507-BE763BB80FB2}" type="pres">
      <dgm:prSet presAssocID="{FF2FC82D-8A60-433A-823E-FDD176717132}" presName="composite" presStyleCnt="0"/>
      <dgm:spPr/>
    </dgm:pt>
    <dgm:pt modelId="{30EF578B-1BD9-4126-B161-AD2F183C1129}" type="pres">
      <dgm:prSet presAssocID="{FF2FC82D-8A60-433A-823E-FDD176717132}" presName="parentText" presStyleLbl="alignNode1" presStyleIdx="1" presStyleCnt="3">
        <dgm:presLayoutVars>
          <dgm:chMax val="1"/>
          <dgm:bulletEnabled val="1"/>
        </dgm:presLayoutVars>
      </dgm:prSet>
      <dgm:spPr/>
      <dgm:t>
        <a:bodyPr/>
        <a:lstStyle/>
        <a:p>
          <a:pPr rtl="1"/>
          <a:endParaRPr lang="ar-SA"/>
        </a:p>
      </dgm:t>
    </dgm:pt>
    <dgm:pt modelId="{B74A4309-9B00-4399-A280-7540F1E632F7}" type="pres">
      <dgm:prSet presAssocID="{FF2FC82D-8A60-433A-823E-FDD176717132}" presName="descendantText" presStyleLbl="alignAcc1" presStyleIdx="1" presStyleCnt="3">
        <dgm:presLayoutVars>
          <dgm:bulletEnabled val="1"/>
        </dgm:presLayoutVars>
      </dgm:prSet>
      <dgm:spPr/>
      <dgm:t>
        <a:bodyPr/>
        <a:lstStyle/>
        <a:p>
          <a:pPr rtl="1"/>
          <a:endParaRPr lang="ar-SA"/>
        </a:p>
      </dgm:t>
    </dgm:pt>
    <dgm:pt modelId="{B7A25B18-D20F-430E-844F-B5A6A8BD1170}" type="pres">
      <dgm:prSet presAssocID="{CB972299-4A97-4B32-B059-6859E0A6CCEA}" presName="sp" presStyleCnt="0"/>
      <dgm:spPr/>
    </dgm:pt>
    <dgm:pt modelId="{B83D0D11-6471-4A2E-8D06-0CE425E85616}" type="pres">
      <dgm:prSet presAssocID="{D258BFDE-D719-478E-998B-B10B9C7DC13C}" presName="composite" presStyleCnt="0"/>
      <dgm:spPr/>
    </dgm:pt>
    <dgm:pt modelId="{874548F3-1742-44B8-90D0-6AA54388BAEB}" type="pres">
      <dgm:prSet presAssocID="{D258BFDE-D719-478E-998B-B10B9C7DC13C}" presName="parentText" presStyleLbl="alignNode1" presStyleIdx="2" presStyleCnt="3">
        <dgm:presLayoutVars>
          <dgm:chMax val="1"/>
          <dgm:bulletEnabled val="1"/>
        </dgm:presLayoutVars>
      </dgm:prSet>
      <dgm:spPr/>
      <dgm:t>
        <a:bodyPr/>
        <a:lstStyle/>
        <a:p>
          <a:pPr rtl="1"/>
          <a:endParaRPr lang="ar-SA"/>
        </a:p>
      </dgm:t>
    </dgm:pt>
    <dgm:pt modelId="{107553BA-1E8D-42F0-A074-FAB62E052B5D}" type="pres">
      <dgm:prSet presAssocID="{D258BFDE-D719-478E-998B-B10B9C7DC13C}" presName="descendantText" presStyleLbl="alignAcc1" presStyleIdx="2" presStyleCnt="3" custLinFactNeighborY="5675">
        <dgm:presLayoutVars>
          <dgm:bulletEnabled val="1"/>
        </dgm:presLayoutVars>
      </dgm:prSet>
      <dgm:spPr/>
      <dgm:t>
        <a:bodyPr/>
        <a:lstStyle/>
        <a:p>
          <a:pPr rtl="1"/>
          <a:endParaRPr lang="ar-SA"/>
        </a:p>
      </dgm:t>
    </dgm:pt>
  </dgm:ptLst>
  <dgm:cxnLst>
    <dgm:cxn modelId="{74B6F1E5-C265-4584-9B8C-CC2A76F8C49E}" type="presOf" srcId="{19D09EE3-6F6B-4B42-932E-1383ECDFD92A}" destId="{107553BA-1E8D-42F0-A074-FAB62E052B5D}" srcOrd="0" destOrd="0" presId="urn:microsoft.com/office/officeart/2005/8/layout/chevron2"/>
    <dgm:cxn modelId="{439B489A-3B2D-4037-A497-75397C0A8559}" type="presOf" srcId="{D258BFDE-D719-478E-998B-B10B9C7DC13C}" destId="{874548F3-1742-44B8-90D0-6AA54388BAEB}" srcOrd="0" destOrd="0" presId="urn:microsoft.com/office/officeart/2005/8/layout/chevron2"/>
    <dgm:cxn modelId="{C1591C15-9049-4124-85AC-17925F8AA74D}" type="presOf" srcId="{3DF840A7-97A6-443A-8928-3C4D8C0F6103}" destId="{DDBD6525-68AB-4039-9FDF-E0C6CBFE2230}" srcOrd="0" destOrd="0" presId="urn:microsoft.com/office/officeart/2005/8/layout/chevron2"/>
    <dgm:cxn modelId="{EF238E01-47AC-41D8-9C05-6C97AEF3284B}" type="presOf" srcId="{7A8F4C5A-8F95-496F-B87B-AFCC3D7DC0B4}" destId="{107553BA-1E8D-42F0-A074-FAB62E052B5D}" srcOrd="0" destOrd="1" presId="urn:microsoft.com/office/officeart/2005/8/layout/chevron2"/>
    <dgm:cxn modelId="{53A727D9-97BC-4CF9-927F-4812A38BE748}" type="presOf" srcId="{19C97325-AEB7-45FD-83EB-75935B17F366}" destId="{DA0D82B9-C285-4F7C-A9B0-0B6517D2887E}" srcOrd="0" destOrd="0" presId="urn:microsoft.com/office/officeart/2005/8/layout/chevron2"/>
    <dgm:cxn modelId="{187AEABB-D339-43DC-8682-79CEAE655C82}" srcId="{D258BFDE-D719-478E-998B-B10B9C7DC13C}" destId="{19D09EE3-6F6B-4B42-932E-1383ECDFD92A}" srcOrd="0" destOrd="0" parTransId="{C351B191-D4B1-4A08-A9A4-A7A75EFA990B}" sibTransId="{F3A47687-7603-4945-AB82-82617BF72A1C}"/>
    <dgm:cxn modelId="{CDE150F4-98EE-4114-9DD3-AF618AC76631}" type="presOf" srcId="{24C07D01-9F00-4120-99A0-88AE9B60BD5C}" destId="{B74A4309-9B00-4399-A280-7540F1E632F7}" srcOrd="0" destOrd="0" presId="urn:microsoft.com/office/officeart/2005/8/layout/chevron2"/>
    <dgm:cxn modelId="{88F75170-A3FB-416B-8648-E8891ED37F1D}" srcId="{19C97325-AEB7-45FD-83EB-75935B17F366}" destId="{D258BFDE-D719-478E-998B-B10B9C7DC13C}" srcOrd="2" destOrd="0" parTransId="{585263F4-FF3F-49D6-BC82-B068A6428FFF}" sibTransId="{9DE5A2C5-BC01-4890-8DF1-87293FD174AF}"/>
    <dgm:cxn modelId="{F47BD05B-42BD-432B-AD2F-1AB91B9F8912}" type="presOf" srcId="{B0712CC1-C857-4599-88A0-2E60A1F7BF4A}" destId="{B74A4309-9B00-4399-A280-7540F1E632F7}" srcOrd="0" destOrd="1" presId="urn:microsoft.com/office/officeart/2005/8/layout/chevron2"/>
    <dgm:cxn modelId="{E1282083-DD82-41A8-9274-5D0355E0AC21}" srcId="{19C97325-AEB7-45FD-83EB-75935B17F366}" destId="{FF2FC82D-8A60-433A-823E-FDD176717132}" srcOrd="1" destOrd="0" parTransId="{4FB9344D-8A80-46C2-A97F-05736E2122DF}" sibTransId="{CB972299-4A97-4B32-B059-6859E0A6CCEA}"/>
    <dgm:cxn modelId="{30C2EB6F-8BE1-4FA2-9C3C-35D2D4041BCE}" srcId="{19C97325-AEB7-45FD-83EB-75935B17F366}" destId="{3DF840A7-97A6-443A-8928-3C4D8C0F6103}" srcOrd="0" destOrd="0" parTransId="{87D1A5FD-4C17-448A-9245-666795C2D1A6}" sibTransId="{E492A65D-3135-4357-ABF9-CD830C20C138}"/>
    <dgm:cxn modelId="{70175512-F464-4FFF-BD7F-9F0930768B82}" type="presOf" srcId="{F70C472C-CCDC-40A2-9CCE-F851DC98E4A7}" destId="{03D60EDA-2EA5-4D0B-A7AF-D068F0B193DE}" srcOrd="0" destOrd="1" presId="urn:microsoft.com/office/officeart/2005/8/layout/chevron2"/>
    <dgm:cxn modelId="{8E00C7EF-9A1F-4CC5-A258-C6A3A2DCCC42}" srcId="{FF2FC82D-8A60-433A-823E-FDD176717132}" destId="{B0712CC1-C857-4599-88A0-2E60A1F7BF4A}" srcOrd="1" destOrd="0" parTransId="{2ED9978D-17F7-4B01-A142-6A25AE76F279}" sibTransId="{91945AFC-312C-4A8B-A7B7-F731226BF541}"/>
    <dgm:cxn modelId="{6A05B3B5-63BD-4249-A696-7E0C264DCF80}" type="presOf" srcId="{BB79893B-6E16-4D9A-87A9-C2A3EEB4F1BA}" destId="{03D60EDA-2EA5-4D0B-A7AF-D068F0B193DE}" srcOrd="0" destOrd="0" presId="urn:microsoft.com/office/officeart/2005/8/layout/chevron2"/>
    <dgm:cxn modelId="{36E6FB89-5F3E-4ED6-90E6-6BF6A147476F}" srcId="{FF2FC82D-8A60-433A-823E-FDD176717132}" destId="{24C07D01-9F00-4120-99A0-88AE9B60BD5C}" srcOrd="0" destOrd="0" parTransId="{72248251-EC95-4794-A2CE-4486D4DAD9DF}" sibTransId="{6CE2FA03-6121-4B68-ACE2-9C60B2305E3D}"/>
    <dgm:cxn modelId="{69187B74-AA78-4EEB-99E7-99933E082075}" srcId="{3DF840A7-97A6-443A-8928-3C4D8C0F6103}" destId="{BB79893B-6E16-4D9A-87A9-C2A3EEB4F1BA}" srcOrd="0" destOrd="0" parTransId="{06A35865-3220-4FA6-B276-75046FE6A423}" sibTransId="{C3003A82-9677-43AB-83AE-AABD76764DC8}"/>
    <dgm:cxn modelId="{BBCB1049-DA46-4EF2-A847-95AE0C268B81}" type="presOf" srcId="{FF2FC82D-8A60-433A-823E-FDD176717132}" destId="{30EF578B-1BD9-4126-B161-AD2F183C1129}" srcOrd="0" destOrd="0" presId="urn:microsoft.com/office/officeart/2005/8/layout/chevron2"/>
    <dgm:cxn modelId="{5EACED76-1997-47A9-B0A4-DE666B7B184C}" srcId="{D258BFDE-D719-478E-998B-B10B9C7DC13C}" destId="{7A8F4C5A-8F95-496F-B87B-AFCC3D7DC0B4}" srcOrd="1" destOrd="0" parTransId="{9E17618B-491E-4382-A6EB-F41DDCFBA32B}" sibTransId="{DBA31045-7A3F-4817-94B5-7C0810F6FFC6}"/>
    <dgm:cxn modelId="{0C41D6A0-17AC-4283-8E01-F76048B91B7E}" srcId="{3DF840A7-97A6-443A-8928-3C4D8C0F6103}" destId="{F70C472C-CCDC-40A2-9CCE-F851DC98E4A7}" srcOrd="1" destOrd="0" parTransId="{B71661BD-F07A-4074-B841-97835F00E0CE}" sibTransId="{5A8A53F2-1DF5-44EA-B9C6-BED0B7F6AF15}"/>
    <dgm:cxn modelId="{DCD646DB-735A-4570-AD1A-4A670F7C0036}" type="presParOf" srcId="{DA0D82B9-C285-4F7C-A9B0-0B6517D2887E}" destId="{DA77E605-2294-4E62-A3BF-468EB3785344}" srcOrd="0" destOrd="0" presId="urn:microsoft.com/office/officeart/2005/8/layout/chevron2"/>
    <dgm:cxn modelId="{F2268650-C2B6-451A-825E-F8B6BD5DE6C4}" type="presParOf" srcId="{DA77E605-2294-4E62-A3BF-468EB3785344}" destId="{DDBD6525-68AB-4039-9FDF-E0C6CBFE2230}" srcOrd="0" destOrd="0" presId="urn:microsoft.com/office/officeart/2005/8/layout/chevron2"/>
    <dgm:cxn modelId="{C92DD7F1-11C8-4B46-91B0-A767DA50AF19}" type="presParOf" srcId="{DA77E605-2294-4E62-A3BF-468EB3785344}" destId="{03D60EDA-2EA5-4D0B-A7AF-D068F0B193DE}" srcOrd="1" destOrd="0" presId="urn:microsoft.com/office/officeart/2005/8/layout/chevron2"/>
    <dgm:cxn modelId="{4772DDC5-8206-41CB-9A27-F0B19DD87C83}" type="presParOf" srcId="{DA0D82B9-C285-4F7C-A9B0-0B6517D2887E}" destId="{AF0B9AFE-98DD-476D-81A9-3B3E026AB10D}" srcOrd="1" destOrd="0" presId="urn:microsoft.com/office/officeart/2005/8/layout/chevron2"/>
    <dgm:cxn modelId="{F82C317C-5CE0-4DB7-AFC1-B1C5E27B1989}" type="presParOf" srcId="{DA0D82B9-C285-4F7C-A9B0-0B6517D2887E}" destId="{2C44F357-4F02-4182-8507-BE763BB80FB2}" srcOrd="2" destOrd="0" presId="urn:microsoft.com/office/officeart/2005/8/layout/chevron2"/>
    <dgm:cxn modelId="{40208986-C737-4666-A694-E34CEA02AB91}" type="presParOf" srcId="{2C44F357-4F02-4182-8507-BE763BB80FB2}" destId="{30EF578B-1BD9-4126-B161-AD2F183C1129}" srcOrd="0" destOrd="0" presId="urn:microsoft.com/office/officeart/2005/8/layout/chevron2"/>
    <dgm:cxn modelId="{46000169-CDC4-499B-84E2-4BEAD0C49FD5}" type="presParOf" srcId="{2C44F357-4F02-4182-8507-BE763BB80FB2}" destId="{B74A4309-9B00-4399-A280-7540F1E632F7}" srcOrd="1" destOrd="0" presId="urn:microsoft.com/office/officeart/2005/8/layout/chevron2"/>
    <dgm:cxn modelId="{52A801D5-E16F-49C8-818D-B8E2666F660A}" type="presParOf" srcId="{DA0D82B9-C285-4F7C-A9B0-0B6517D2887E}" destId="{B7A25B18-D20F-430E-844F-B5A6A8BD1170}" srcOrd="3" destOrd="0" presId="urn:microsoft.com/office/officeart/2005/8/layout/chevron2"/>
    <dgm:cxn modelId="{75368342-934B-4988-95B6-1C3FE4B05AFE}" type="presParOf" srcId="{DA0D82B9-C285-4F7C-A9B0-0B6517D2887E}" destId="{B83D0D11-6471-4A2E-8D06-0CE425E85616}" srcOrd="4" destOrd="0" presId="urn:microsoft.com/office/officeart/2005/8/layout/chevron2"/>
    <dgm:cxn modelId="{99F1E4C4-5DFA-467F-BDD6-FB324F7267AD}" type="presParOf" srcId="{B83D0D11-6471-4A2E-8D06-0CE425E85616}" destId="{874548F3-1742-44B8-90D0-6AA54388BAEB}" srcOrd="0" destOrd="0" presId="urn:microsoft.com/office/officeart/2005/8/layout/chevron2"/>
    <dgm:cxn modelId="{73585203-374C-424C-A1E6-39898EBA2DE3}" type="presParOf" srcId="{B83D0D11-6471-4A2E-8D06-0CE425E85616}" destId="{107553BA-1E8D-42F0-A074-FAB62E052B5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C8633B-52D3-4E0C-B71C-9CC336A551E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SA"/>
        </a:p>
      </dgm:t>
    </dgm:pt>
    <dgm:pt modelId="{DEA92F2B-E31D-407A-8C59-2D24AB587332}">
      <dgm:prSet phldrT="[نص]"/>
      <dgm:spPr/>
      <dgm:t>
        <a:bodyPr/>
        <a:lstStyle/>
        <a:p>
          <a:pPr rtl="1"/>
          <a:r>
            <a:rPr lang="ar-SA" b="1" dirty="0" smtClean="0">
              <a:ea typeface="Calibri"/>
            </a:rPr>
            <a:t>1- نمطية متكررة للحركة أو استخدام الأشياء، أو الكلام (  أنماط حركية بسيطة، صف الألعاب أو تقليب الأشياء، والصدى اللفظي، وخصوصية العبارات) .</a:t>
          </a:r>
          <a:endParaRPr lang="ar-SA" b="1" dirty="0"/>
        </a:p>
      </dgm:t>
    </dgm:pt>
    <dgm:pt modelId="{CC529808-CEE8-417B-9C5D-D40402A37B67}" type="parTrans" cxnId="{6B8C6280-DB7A-4ABA-9E0C-25690863F1BA}">
      <dgm:prSet/>
      <dgm:spPr/>
      <dgm:t>
        <a:bodyPr/>
        <a:lstStyle/>
        <a:p>
          <a:pPr rtl="1"/>
          <a:endParaRPr lang="ar-SA"/>
        </a:p>
      </dgm:t>
    </dgm:pt>
    <dgm:pt modelId="{65522AAA-C70E-461C-AF07-2ED578D8FA90}" type="sibTrans" cxnId="{6B8C6280-DB7A-4ABA-9E0C-25690863F1BA}">
      <dgm:prSet/>
      <dgm:spPr/>
      <dgm:t>
        <a:bodyPr/>
        <a:lstStyle/>
        <a:p>
          <a:pPr rtl="1"/>
          <a:endParaRPr lang="ar-SA"/>
        </a:p>
      </dgm:t>
    </dgm:pt>
    <dgm:pt modelId="{CA62A528-BC39-44C5-8EA4-7978CB7355FA}">
      <dgm:prSet phldrT="[نص]"/>
      <dgm:spPr/>
      <dgm:t>
        <a:bodyPr/>
        <a:lstStyle/>
        <a:p>
          <a:pPr rtl="1"/>
          <a:r>
            <a:rPr lang="ar-SA" b="1" dirty="0" smtClean="0">
              <a:ea typeface="Calibri"/>
            </a:rPr>
            <a:t>2- الإصرار على التشابه، والالتزام غير المرن بالروتين، أو أنماط طقسية للسلوك اللفظي أو غير اللفظي (  الضيق الشديد عند التغيرات الصغيرة، والصعوبات عند التغيير، وأنماط التفكير الجامدة وطقوس التحية، والحاجة إلى سلوك نفس الطريق أو تناول نفس الطعام كل يوم) .</a:t>
          </a:r>
          <a:endParaRPr lang="ar-SA" b="1" dirty="0"/>
        </a:p>
      </dgm:t>
    </dgm:pt>
    <dgm:pt modelId="{DD001CD2-4D04-4780-A79C-79D480244710}" type="parTrans" cxnId="{2E8E1C19-D1DC-413F-9F9A-FD6BBAFA31F9}">
      <dgm:prSet/>
      <dgm:spPr/>
      <dgm:t>
        <a:bodyPr/>
        <a:lstStyle/>
        <a:p>
          <a:pPr rtl="1"/>
          <a:endParaRPr lang="ar-SA"/>
        </a:p>
      </dgm:t>
    </dgm:pt>
    <dgm:pt modelId="{9581D11B-D259-4476-A05B-93A117EA1689}" type="sibTrans" cxnId="{2E8E1C19-D1DC-413F-9F9A-FD6BBAFA31F9}">
      <dgm:prSet/>
      <dgm:spPr/>
      <dgm:t>
        <a:bodyPr/>
        <a:lstStyle/>
        <a:p>
          <a:pPr rtl="1"/>
          <a:endParaRPr lang="ar-SA"/>
        </a:p>
      </dgm:t>
    </dgm:pt>
    <dgm:pt modelId="{E7CD2E4A-1850-48D8-A79B-99B0198A46E7}">
      <dgm:prSet phldrT="[نص]"/>
      <dgm:spPr/>
      <dgm:t>
        <a:bodyPr/>
        <a:lstStyle/>
        <a:p>
          <a:pPr rtl="1"/>
          <a:r>
            <a:rPr lang="ar-SA" b="1" dirty="0" smtClean="0">
              <a:ea typeface="Calibri"/>
            </a:rPr>
            <a:t>3- اهتمامات محددة بشدة وشاذة في الشدة أو التركيز (  التعلق الشديد أو الانشغال بالأشياء غير المعتادة، اهتمامات محصورة بشدة مفرطة المواظبة ) .</a:t>
          </a:r>
          <a:endParaRPr lang="ar-SA" b="1" dirty="0"/>
        </a:p>
      </dgm:t>
    </dgm:pt>
    <dgm:pt modelId="{559354C0-2D3A-4CAE-BDFB-5633F470EB13}" type="parTrans" cxnId="{5200A8FB-EBE3-48FF-8C6A-DA80C7F4C321}">
      <dgm:prSet/>
      <dgm:spPr/>
      <dgm:t>
        <a:bodyPr/>
        <a:lstStyle/>
        <a:p>
          <a:pPr rtl="1"/>
          <a:endParaRPr lang="ar-SA"/>
        </a:p>
      </dgm:t>
    </dgm:pt>
    <dgm:pt modelId="{4324BF28-4FB5-4051-BD21-940CE06B742B}" type="sibTrans" cxnId="{5200A8FB-EBE3-48FF-8C6A-DA80C7F4C321}">
      <dgm:prSet/>
      <dgm:spPr/>
      <dgm:t>
        <a:bodyPr/>
        <a:lstStyle/>
        <a:p>
          <a:pPr rtl="1"/>
          <a:endParaRPr lang="ar-SA"/>
        </a:p>
      </dgm:t>
    </dgm:pt>
    <dgm:pt modelId="{D30A7173-34C4-4C70-8C73-B0BB5BBD5931}">
      <dgm:prSet/>
      <dgm:spPr/>
      <dgm:t>
        <a:bodyPr/>
        <a:lstStyle/>
        <a:p>
          <a:pPr rtl="1"/>
          <a:r>
            <a:rPr lang="ar-SA" b="1" dirty="0" smtClean="0">
              <a:ea typeface="Calibri"/>
            </a:rPr>
            <a:t>4-  فرط أو تدني التفاعل مع الوارد الحسي أو اهتمام غير عادي في الجوانب الحسية من البيئة( عدم الاكتراث الواضح للألم</a:t>
          </a:r>
          <a:r>
            <a:rPr lang="ar-SY" b="1" dirty="0" smtClean="0">
              <a:ea typeface="Calibri"/>
            </a:rPr>
            <a:t> </a:t>
          </a:r>
          <a:r>
            <a:rPr lang="ar-SA" b="1" dirty="0" smtClean="0">
              <a:ea typeface="Calibri"/>
            </a:rPr>
            <a:t>/</a:t>
          </a:r>
          <a:r>
            <a:rPr lang="ar-SY" b="1" dirty="0" smtClean="0">
              <a:ea typeface="Calibri"/>
            </a:rPr>
            <a:t> </a:t>
          </a:r>
          <a:r>
            <a:rPr lang="ar-SA" b="1" dirty="0" smtClean="0">
              <a:ea typeface="Calibri"/>
            </a:rPr>
            <a:t>درجة الحرارة، والاستجابة السلبية لأصوات أو لأنسجة </a:t>
          </a:r>
          <a:r>
            <a:rPr lang="ar-SA" b="1" dirty="0" err="1" smtClean="0">
              <a:ea typeface="Calibri"/>
            </a:rPr>
            <a:t>محددة،الإفراط</a:t>
          </a:r>
          <a:r>
            <a:rPr lang="ar-SA" b="1" dirty="0" smtClean="0">
              <a:ea typeface="Calibri"/>
            </a:rPr>
            <a:t> في شم ولمس الأشياء، الانبهار البصري بالأضواء أو الحركة ).</a:t>
          </a:r>
          <a:endParaRPr lang="en-US" b="1" dirty="0" smtClean="0">
            <a:ea typeface="Calibri"/>
            <a:cs typeface="Arial"/>
          </a:endParaRPr>
        </a:p>
      </dgm:t>
    </dgm:pt>
    <dgm:pt modelId="{CA60DE99-2734-413C-B716-2514C933C224}" type="parTrans" cxnId="{BD07BAB6-5FC9-40BB-805E-E318572846B7}">
      <dgm:prSet/>
      <dgm:spPr/>
      <dgm:t>
        <a:bodyPr/>
        <a:lstStyle/>
        <a:p>
          <a:pPr rtl="1"/>
          <a:endParaRPr lang="ar-SA"/>
        </a:p>
      </dgm:t>
    </dgm:pt>
    <dgm:pt modelId="{A1B30B7B-943E-4759-8192-A489D6E4E54B}" type="sibTrans" cxnId="{BD07BAB6-5FC9-40BB-805E-E318572846B7}">
      <dgm:prSet/>
      <dgm:spPr/>
      <dgm:t>
        <a:bodyPr/>
        <a:lstStyle/>
        <a:p>
          <a:pPr rtl="1"/>
          <a:endParaRPr lang="ar-SA"/>
        </a:p>
      </dgm:t>
    </dgm:pt>
    <dgm:pt modelId="{B8D53130-9CCB-4AA5-80C0-BF0EEC8AF5A6}" type="pres">
      <dgm:prSet presAssocID="{FEC8633B-52D3-4E0C-B71C-9CC336A551E0}" presName="Name0" presStyleCnt="0">
        <dgm:presLayoutVars>
          <dgm:chMax val="7"/>
          <dgm:chPref val="7"/>
          <dgm:dir val="rev"/>
        </dgm:presLayoutVars>
      </dgm:prSet>
      <dgm:spPr/>
      <dgm:t>
        <a:bodyPr/>
        <a:lstStyle/>
        <a:p>
          <a:pPr rtl="1"/>
          <a:endParaRPr lang="ar-SA"/>
        </a:p>
      </dgm:t>
    </dgm:pt>
    <dgm:pt modelId="{390AB560-3F49-4E08-BD7C-7CA3CF9479C7}" type="pres">
      <dgm:prSet presAssocID="{FEC8633B-52D3-4E0C-B71C-9CC336A551E0}" presName="Name1" presStyleCnt="0"/>
      <dgm:spPr/>
    </dgm:pt>
    <dgm:pt modelId="{1BF7639E-F2CE-4D61-8057-39A675E13AA4}" type="pres">
      <dgm:prSet presAssocID="{FEC8633B-52D3-4E0C-B71C-9CC336A551E0}" presName="cycle" presStyleCnt="0"/>
      <dgm:spPr/>
    </dgm:pt>
    <dgm:pt modelId="{2BC473C5-5ADD-408E-95AE-D978E2AC0DFE}" type="pres">
      <dgm:prSet presAssocID="{FEC8633B-52D3-4E0C-B71C-9CC336A551E0}" presName="srcNode" presStyleLbl="node1" presStyleIdx="0" presStyleCnt="4"/>
      <dgm:spPr/>
    </dgm:pt>
    <dgm:pt modelId="{D74F9EA5-E5D8-40E2-A4BB-F08619B95638}" type="pres">
      <dgm:prSet presAssocID="{FEC8633B-52D3-4E0C-B71C-9CC336A551E0}" presName="conn" presStyleLbl="parChTrans1D2" presStyleIdx="0" presStyleCnt="1"/>
      <dgm:spPr/>
      <dgm:t>
        <a:bodyPr/>
        <a:lstStyle/>
        <a:p>
          <a:pPr rtl="1"/>
          <a:endParaRPr lang="ar-SA"/>
        </a:p>
      </dgm:t>
    </dgm:pt>
    <dgm:pt modelId="{44780AB2-CCD8-4820-B1BF-AF0C19904173}" type="pres">
      <dgm:prSet presAssocID="{FEC8633B-52D3-4E0C-B71C-9CC336A551E0}" presName="extraNode" presStyleLbl="node1" presStyleIdx="0" presStyleCnt="4"/>
      <dgm:spPr/>
    </dgm:pt>
    <dgm:pt modelId="{45FF27D2-E029-4443-86BD-E7580DAA9B4C}" type="pres">
      <dgm:prSet presAssocID="{FEC8633B-52D3-4E0C-B71C-9CC336A551E0}" presName="dstNode" presStyleLbl="node1" presStyleIdx="0" presStyleCnt="4"/>
      <dgm:spPr/>
    </dgm:pt>
    <dgm:pt modelId="{CC1F0E44-B1BD-4D65-8EA3-AD858F04B8C7}" type="pres">
      <dgm:prSet presAssocID="{DEA92F2B-E31D-407A-8C59-2D24AB587332}" presName="text_1" presStyleLbl="node1" presStyleIdx="0" presStyleCnt="4" custScaleY="139196">
        <dgm:presLayoutVars>
          <dgm:bulletEnabled val="1"/>
        </dgm:presLayoutVars>
      </dgm:prSet>
      <dgm:spPr/>
      <dgm:t>
        <a:bodyPr/>
        <a:lstStyle/>
        <a:p>
          <a:pPr rtl="1"/>
          <a:endParaRPr lang="ar-SA"/>
        </a:p>
      </dgm:t>
    </dgm:pt>
    <dgm:pt modelId="{1E98B6D9-CD9F-4B0E-8965-041D63413F2A}" type="pres">
      <dgm:prSet presAssocID="{DEA92F2B-E31D-407A-8C59-2D24AB587332}" presName="accent_1" presStyleCnt="0"/>
      <dgm:spPr/>
    </dgm:pt>
    <dgm:pt modelId="{3C7247C4-C91D-4FE9-9ED3-CB0490D6E632}" type="pres">
      <dgm:prSet presAssocID="{DEA92F2B-E31D-407A-8C59-2D24AB587332}" presName="accentRepeatNode" presStyleLbl="solidFgAcc1" presStyleIdx="0" presStyleCnt="4"/>
      <dgm:spPr/>
      <dgm:t>
        <a:bodyPr/>
        <a:lstStyle/>
        <a:p>
          <a:pPr rtl="1"/>
          <a:endParaRPr lang="ar-SY"/>
        </a:p>
      </dgm:t>
    </dgm:pt>
    <dgm:pt modelId="{3416DB12-A62E-473A-BE68-EE2ED477266A}" type="pres">
      <dgm:prSet presAssocID="{CA62A528-BC39-44C5-8EA4-7978CB7355FA}" presName="text_2" presStyleLbl="node1" presStyleIdx="1" presStyleCnt="4" custScaleY="140605" custLinFactNeighborY="4711">
        <dgm:presLayoutVars>
          <dgm:bulletEnabled val="1"/>
        </dgm:presLayoutVars>
      </dgm:prSet>
      <dgm:spPr/>
      <dgm:t>
        <a:bodyPr/>
        <a:lstStyle/>
        <a:p>
          <a:pPr rtl="1"/>
          <a:endParaRPr lang="ar-SA"/>
        </a:p>
      </dgm:t>
    </dgm:pt>
    <dgm:pt modelId="{857FE219-A455-40A0-A275-6AB72C0BAD0E}" type="pres">
      <dgm:prSet presAssocID="{CA62A528-BC39-44C5-8EA4-7978CB7355FA}" presName="accent_2" presStyleCnt="0"/>
      <dgm:spPr/>
    </dgm:pt>
    <dgm:pt modelId="{F7517040-AA18-4884-8586-026FD6C6AFDE}" type="pres">
      <dgm:prSet presAssocID="{CA62A528-BC39-44C5-8EA4-7978CB7355FA}" presName="accentRepeatNode" presStyleLbl="solidFgAcc1" presStyleIdx="1" presStyleCnt="4"/>
      <dgm:spPr/>
    </dgm:pt>
    <dgm:pt modelId="{4A874228-0CEB-40FD-AD20-A14042005E88}" type="pres">
      <dgm:prSet presAssocID="{E7CD2E4A-1850-48D8-A79B-99B0198A46E7}" presName="text_3" presStyleLbl="node1" presStyleIdx="2" presStyleCnt="4" custScaleY="123174">
        <dgm:presLayoutVars>
          <dgm:bulletEnabled val="1"/>
        </dgm:presLayoutVars>
      </dgm:prSet>
      <dgm:spPr/>
      <dgm:t>
        <a:bodyPr/>
        <a:lstStyle/>
        <a:p>
          <a:pPr rtl="1"/>
          <a:endParaRPr lang="ar-SA"/>
        </a:p>
      </dgm:t>
    </dgm:pt>
    <dgm:pt modelId="{C6F57A16-8538-4EED-B548-C17B16187FFB}" type="pres">
      <dgm:prSet presAssocID="{E7CD2E4A-1850-48D8-A79B-99B0198A46E7}" presName="accent_3" presStyleCnt="0"/>
      <dgm:spPr/>
    </dgm:pt>
    <dgm:pt modelId="{AB03B000-1C13-49CB-969B-0DC3CE025F2B}" type="pres">
      <dgm:prSet presAssocID="{E7CD2E4A-1850-48D8-A79B-99B0198A46E7}" presName="accentRepeatNode" presStyleLbl="solidFgAcc1" presStyleIdx="2" presStyleCnt="4"/>
      <dgm:spPr/>
    </dgm:pt>
    <dgm:pt modelId="{2C8F26FB-33EB-46AC-B6DC-A5C3409D5241}" type="pres">
      <dgm:prSet presAssocID="{D30A7173-34C4-4C70-8C73-B0BB5BBD5931}" presName="text_4" presStyleLbl="node1" presStyleIdx="3" presStyleCnt="4" custScaleY="143424">
        <dgm:presLayoutVars>
          <dgm:bulletEnabled val="1"/>
        </dgm:presLayoutVars>
      </dgm:prSet>
      <dgm:spPr/>
      <dgm:t>
        <a:bodyPr/>
        <a:lstStyle/>
        <a:p>
          <a:pPr rtl="1"/>
          <a:endParaRPr lang="ar-SA"/>
        </a:p>
      </dgm:t>
    </dgm:pt>
    <dgm:pt modelId="{CD0E7E7D-873E-445D-B674-F5FF59D53053}" type="pres">
      <dgm:prSet presAssocID="{D30A7173-34C4-4C70-8C73-B0BB5BBD5931}" presName="accent_4" presStyleCnt="0"/>
      <dgm:spPr/>
    </dgm:pt>
    <dgm:pt modelId="{D2210E43-C4B8-4AF1-9709-F8FD315053E8}" type="pres">
      <dgm:prSet presAssocID="{D30A7173-34C4-4C70-8C73-B0BB5BBD5931}" presName="accentRepeatNode" presStyleLbl="solidFgAcc1" presStyleIdx="3" presStyleCnt="4"/>
      <dgm:spPr/>
    </dgm:pt>
  </dgm:ptLst>
  <dgm:cxnLst>
    <dgm:cxn modelId="{B1A08231-B503-406E-9992-05FA726955F3}" type="presOf" srcId="{E7CD2E4A-1850-48D8-A79B-99B0198A46E7}" destId="{4A874228-0CEB-40FD-AD20-A14042005E88}" srcOrd="0" destOrd="0" presId="urn:microsoft.com/office/officeart/2008/layout/VerticalCurvedList"/>
    <dgm:cxn modelId="{BD07BAB6-5FC9-40BB-805E-E318572846B7}" srcId="{FEC8633B-52D3-4E0C-B71C-9CC336A551E0}" destId="{D30A7173-34C4-4C70-8C73-B0BB5BBD5931}" srcOrd="3" destOrd="0" parTransId="{CA60DE99-2734-413C-B716-2514C933C224}" sibTransId="{A1B30B7B-943E-4759-8192-A489D6E4E54B}"/>
    <dgm:cxn modelId="{21AAA288-B9AC-4439-A962-A548EA433E5D}" type="presOf" srcId="{65522AAA-C70E-461C-AF07-2ED578D8FA90}" destId="{D74F9EA5-E5D8-40E2-A4BB-F08619B95638}" srcOrd="0" destOrd="0" presId="urn:microsoft.com/office/officeart/2008/layout/VerticalCurvedList"/>
    <dgm:cxn modelId="{1F92B8E0-AFA0-4ADD-80FD-F4014F06A9F2}" type="presOf" srcId="{CA62A528-BC39-44C5-8EA4-7978CB7355FA}" destId="{3416DB12-A62E-473A-BE68-EE2ED477266A}" srcOrd="0" destOrd="0" presId="urn:microsoft.com/office/officeart/2008/layout/VerticalCurvedList"/>
    <dgm:cxn modelId="{FAFCD263-CE5B-40EA-947B-2B000685CDC6}" type="presOf" srcId="{DEA92F2B-E31D-407A-8C59-2D24AB587332}" destId="{CC1F0E44-B1BD-4D65-8EA3-AD858F04B8C7}" srcOrd="0" destOrd="0" presId="urn:microsoft.com/office/officeart/2008/layout/VerticalCurvedList"/>
    <dgm:cxn modelId="{41E18045-817A-4801-B3CC-353EDE1A94ED}" type="presOf" srcId="{FEC8633B-52D3-4E0C-B71C-9CC336A551E0}" destId="{B8D53130-9CCB-4AA5-80C0-BF0EEC8AF5A6}" srcOrd="0" destOrd="0" presId="urn:microsoft.com/office/officeart/2008/layout/VerticalCurvedList"/>
    <dgm:cxn modelId="{9CD88EAD-5097-4278-BC66-831E373BECE1}" type="presOf" srcId="{D30A7173-34C4-4C70-8C73-B0BB5BBD5931}" destId="{2C8F26FB-33EB-46AC-B6DC-A5C3409D5241}" srcOrd="0" destOrd="0" presId="urn:microsoft.com/office/officeart/2008/layout/VerticalCurvedList"/>
    <dgm:cxn modelId="{6B8C6280-DB7A-4ABA-9E0C-25690863F1BA}" srcId="{FEC8633B-52D3-4E0C-B71C-9CC336A551E0}" destId="{DEA92F2B-E31D-407A-8C59-2D24AB587332}" srcOrd="0" destOrd="0" parTransId="{CC529808-CEE8-417B-9C5D-D40402A37B67}" sibTransId="{65522AAA-C70E-461C-AF07-2ED578D8FA90}"/>
    <dgm:cxn modelId="{5200A8FB-EBE3-48FF-8C6A-DA80C7F4C321}" srcId="{FEC8633B-52D3-4E0C-B71C-9CC336A551E0}" destId="{E7CD2E4A-1850-48D8-A79B-99B0198A46E7}" srcOrd="2" destOrd="0" parTransId="{559354C0-2D3A-4CAE-BDFB-5633F470EB13}" sibTransId="{4324BF28-4FB5-4051-BD21-940CE06B742B}"/>
    <dgm:cxn modelId="{2E8E1C19-D1DC-413F-9F9A-FD6BBAFA31F9}" srcId="{FEC8633B-52D3-4E0C-B71C-9CC336A551E0}" destId="{CA62A528-BC39-44C5-8EA4-7978CB7355FA}" srcOrd="1" destOrd="0" parTransId="{DD001CD2-4D04-4780-A79C-79D480244710}" sibTransId="{9581D11B-D259-4476-A05B-93A117EA1689}"/>
    <dgm:cxn modelId="{6AE21CA2-4AFA-47EB-89C8-D156D37B88C0}" type="presParOf" srcId="{B8D53130-9CCB-4AA5-80C0-BF0EEC8AF5A6}" destId="{390AB560-3F49-4E08-BD7C-7CA3CF9479C7}" srcOrd="0" destOrd="0" presId="urn:microsoft.com/office/officeart/2008/layout/VerticalCurvedList"/>
    <dgm:cxn modelId="{5C1F05EA-7376-4131-8828-DB6D11911F12}" type="presParOf" srcId="{390AB560-3F49-4E08-BD7C-7CA3CF9479C7}" destId="{1BF7639E-F2CE-4D61-8057-39A675E13AA4}" srcOrd="0" destOrd="0" presId="urn:microsoft.com/office/officeart/2008/layout/VerticalCurvedList"/>
    <dgm:cxn modelId="{30F3C755-59A0-49BA-B0B3-AFC28D22632A}" type="presParOf" srcId="{1BF7639E-F2CE-4D61-8057-39A675E13AA4}" destId="{2BC473C5-5ADD-408E-95AE-D978E2AC0DFE}" srcOrd="0" destOrd="0" presId="urn:microsoft.com/office/officeart/2008/layout/VerticalCurvedList"/>
    <dgm:cxn modelId="{51F81DA0-36B5-4E25-81C2-B7182239E5D9}" type="presParOf" srcId="{1BF7639E-F2CE-4D61-8057-39A675E13AA4}" destId="{D74F9EA5-E5D8-40E2-A4BB-F08619B95638}" srcOrd="1" destOrd="0" presId="urn:microsoft.com/office/officeart/2008/layout/VerticalCurvedList"/>
    <dgm:cxn modelId="{DD0C14A6-4DF8-4CAE-BD12-9FA46FDFE65E}" type="presParOf" srcId="{1BF7639E-F2CE-4D61-8057-39A675E13AA4}" destId="{44780AB2-CCD8-4820-B1BF-AF0C19904173}" srcOrd="2" destOrd="0" presId="urn:microsoft.com/office/officeart/2008/layout/VerticalCurvedList"/>
    <dgm:cxn modelId="{3E6C0337-CDBA-4ADC-8F09-95189C88C941}" type="presParOf" srcId="{1BF7639E-F2CE-4D61-8057-39A675E13AA4}" destId="{45FF27D2-E029-4443-86BD-E7580DAA9B4C}" srcOrd="3" destOrd="0" presId="urn:microsoft.com/office/officeart/2008/layout/VerticalCurvedList"/>
    <dgm:cxn modelId="{A76B5F45-165F-479C-A455-89085DB40690}" type="presParOf" srcId="{390AB560-3F49-4E08-BD7C-7CA3CF9479C7}" destId="{CC1F0E44-B1BD-4D65-8EA3-AD858F04B8C7}" srcOrd="1" destOrd="0" presId="urn:microsoft.com/office/officeart/2008/layout/VerticalCurvedList"/>
    <dgm:cxn modelId="{707EC2B0-8101-4D95-80ED-F9A5481033F4}" type="presParOf" srcId="{390AB560-3F49-4E08-BD7C-7CA3CF9479C7}" destId="{1E98B6D9-CD9F-4B0E-8965-041D63413F2A}" srcOrd="2" destOrd="0" presId="urn:microsoft.com/office/officeart/2008/layout/VerticalCurvedList"/>
    <dgm:cxn modelId="{23A1A67C-C38E-4CF5-B290-4F59CA3B3C8D}" type="presParOf" srcId="{1E98B6D9-CD9F-4B0E-8965-041D63413F2A}" destId="{3C7247C4-C91D-4FE9-9ED3-CB0490D6E632}" srcOrd="0" destOrd="0" presId="urn:microsoft.com/office/officeart/2008/layout/VerticalCurvedList"/>
    <dgm:cxn modelId="{7573BAB4-E93A-48B6-A8FA-30BF9B75DB2E}" type="presParOf" srcId="{390AB560-3F49-4E08-BD7C-7CA3CF9479C7}" destId="{3416DB12-A62E-473A-BE68-EE2ED477266A}" srcOrd="3" destOrd="0" presId="urn:microsoft.com/office/officeart/2008/layout/VerticalCurvedList"/>
    <dgm:cxn modelId="{08444A9A-2426-43ED-A6BD-4572855127AE}" type="presParOf" srcId="{390AB560-3F49-4E08-BD7C-7CA3CF9479C7}" destId="{857FE219-A455-40A0-A275-6AB72C0BAD0E}" srcOrd="4" destOrd="0" presId="urn:microsoft.com/office/officeart/2008/layout/VerticalCurvedList"/>
    <dgm:cxn modelId="{9479464E-D0BA-4119-B9CA-7703FAFE4E32}" type="presParOf" srcId="{857FE219-A455-40A0-A275-6AB72C0BAD0E}" destId="{F7517040-AA18-4884-8586-026FD6C6AFDE}" srcOrd="0" destOrd="0" presId="urn:microsoft.com/office/officeart/2008/layout/VerticalCurvedList"/>
    <dgm:cxn modelId="{9259EC9C-60AF-401B-BE28-0F7FB802B672}" type="presParOf" srcId="{390AB560-3F49-4E08-BD7C-7CA3CF9479C7}" destId="{4A874228-0CEB-40FD-AD20-A14042005E88}" srcOrd="5" destOrd="0" presId="urn:microsoft.com/office/officeart/2008/layout/VerticalCurvedList"/>
    <dgm:cxn modelId="{75BFFB7B-F84C-4159-BCAB-C8AC18EECF15}" type="presParOf" srcId="{390AB560-3F49-4E08-BD7C-7CA3CF9479C7}" destId="{C6F57A16-8538-4EED-B548-C17B16187FFB}" srcOrd="6" destOrd="0" presId="urn:microsoft.com/office/officeart/2008/layout/VerticalCurvedList"/>
    <dgm:cxn modelId="{C2A7AF19-7AA9-4B66-9D5E-5EB4A9607817}" type="presParOf" srcId="{C6F57A16-8538-4EED-B548-C17B16187FFB}" destId="{AB03B000-1C13-49CB-969B-0DC3CE025F2B}" srcOrd="0" destOrd="0" presId="urn:microsoft.com/office/officeart/2008/layout/VerticalCurvedList"/>
    <dgm:cxn modelId="{C09C8AFE-F8AA-4CF9-A429-C8958BA462F7}" type="presParOf" srcId="{390AB560-3F49-4E08-BD7C-7CA3CF9479C7}" destId="{2C8F26FB-33EB-46AC-B6DC-A5C3409D5241}" srcOrd="7" destOrd="0" presId="urn:microsoft.com/office/officeart/2008/layout/VerticalCurvedList"/>
    <dgm:cxn modelId="{A62A3FF3-3660-4C2C-B752-2DE968A492BC}" type="presParOf" srcId="{390AB560-3F49-4E08-BD7C-7CA3CF9479C7}" destId="{CD0E7E7D-873E-445D-B674-F5FF59D53053}" srcOrd="8" destOrd="0" presId="urn:microsoft.com/office/officeart/2008/layout/VerticalCurvedList"/>
    <dgm:cxn modelId="{4A81CA12-5165-4B15-AC54-5E175D06E4F2}" type="presParOf" srcId="{CD0E7E7D-873E-445D-B674-F5FF59D53053}" destId="{D2210E43-C4B8-4AF1-9709-F8FD315053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09ECF-48B9-4833-AE41-3B09F1C5905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FA435A22-DFAC-412D-ABED-36ACCCD7615E}">
      <dgm:prSet phldrT="[نص]"/>
      <dgm:spPr/>
      <dgm:t>
        <a:bodyPr/>
        <a:lstStyle/>
        <a:p>
          <a:pPr rtl="1"/>
          <a:r>
            <a:rPr lang="en-US" dirty="0" smtClean="0"/>
            <a:t>A</a:t>
          </a:r>
          <a:endParaRPr lang="ar-SA" dirty="0"/>
        </a:p>
      </dgm:t>
    </dgm:pt>
    <dgm:pt modelId="{1B88A931-5118-4FAA-943D-83EE8F6E16A8}" type="parTrans" cxnId="{2D9788DA-F28B-4DDA-9382-576E962189F8}">
      <dgm:prSet/>
      <dgm:spPr/>
      <dgm:t>
        <a:bodyPr/>
        <a:lstStyle/>
        <a:p>
          <a:pPr rtl="1"/>
          <a:endParaRPr lang="ar-SA"/>
        </a:p>
      </dgm:t>
    </dgm:pt>
    <dgm:pt modelId="{E44D9C63-7C9A-4D65-98B7-C41F6778BB40}" type="sibTrans" cxnId="{2D9788DA-F28B-4DDA-9382-576E962189F8}">
      <dgm:prSet/>
      <dgm:spPr/>
      <dgm:t>
        <a:bodyPr/>
        <a:lstStyle/>
        <a:p>
          <a:pPr rtl="1"/>
          <a:endParaRPr lang="ar-SA"/>
        </a:p>
      </dgm:t>
    </dgm:pt>
    <dgm:pt modelId="{8715EB2D-7B4F-4B23-8E1D-5633E54BDAFF}">
      <dgm:prSet phldrT="[نص]"/>
      <dgm:spPr/>
      <dgm:t>
        <a:bodyPr/>
        <a:lstStyle/>
        <a:p>
          <a:pPr rtl="1"/>
          <a:r>
            <a:rPr lang="ar-SA" b="0" dirty="0" smtClean="0">
              <a:ea typeface="Calibri"/>
            </a:rPr>
            <a:t>غالباً ما يخفق في إعارة الانتباه الدقيق للتفاصيل أو يرتكب أخطاء دون مبالاة في الواجبات المدرسية أو في العمل أو في النشاطات الأخرى </a:t>
          </a:r>
          <a:r>
            <a:rPr lang="ar-SY" b="0" dirty="0" smtClean="0">
              <a:ea typeface="Calibri"/>
            </a:rPr>
            <a:t>                                             </a:t>
          </a:r>
          <a:r>
            <a:rPr lang="ar-SA" b="0" dirty="0" smtClean="0">
              <a:ea typeface="Calibri"/>
            </a:rPr>
            <a:t>(مثلاً إغفال أو تفويت التفاصيل، العمل غير الدقيق ) .</a:t>
          </a:r>
          <a:endParaRPr lang="ar-SA" b="0" dirty="0"/>
        </a:p>
      </dgm:t>
    </dgm:pt>
    <dgm:pt modelId="{70B84424-EB17-4674-A1FB-70596F7A9ECD}" type="parTrans" cxnId="{9505F6F9-42AF-484A-9842-964E3F89C3D0}">
      <dgm:prSet/>
      <dgm:spPr/>
      <dgm:t>
        <a:bodyPr/>
        <a:lstStyle/>
        <a:p>
          <a:pPr rtl="1"/>
          <a:endParaRPr lang="ar-SA"/>
        </a:p>
      </dgm:t>
    </dgm:pt>
    <dgm:pt modelId="{4FB45FB1-DD4E-4D84-A891-50D261FC9D8F}" type="sibTrans" cxnId="{9505F6F9-42AF-484A-9842-964E3F89C3D0}">
      <dgm:prSet/>
      <dgm:spPr/>
      <dgm:t>
        <a:bodyPr/>
        <a:lstStyle/>
        <a:p>
          <a:pPr rtl="1"/>
          <a:endParaRPr lang="ar-SA"/>
        </a:p>
      </dgm:t>
    </dgm:pt>
    <dgm:pt modelId="{B8C6C739-9C4F-4F47-BAA9-F93EE545E74A}">
      <dgm:prSet phldrT="[نص]"/>
      <dgm:spPr/>
      <dgm:t>
        <a:bodyPr/>
        <a:lstStyle/>
        <a:p>
          <a:pPr rtl="1"/>
          <a:r>
            <a:rPr lang="en-US" dirty="0" smtClean="0"/>
            <a:t>B</a:t>
          </a:r>
          <a:endParaRPr lang="ar-SA" dirty="0"/>
        </a:p>
      </dgm:t>
    </dgm:pt>
    <dgm:pt modelId="{A535DC13-730A-487F-B129-77CB74F17BB9}" type="sibTrans" cxnId="{E35E928F-7B41-43EE-923E-FF2E5E63E45F}">
      <dgm:prSet/>
      <dgm:spPr/>
      <dgm:t>
        <a:bodyPr/>
        <a:lstStyle/>
        <a:p>
          <a:pPr rtl="1"/>
          <a:endParaRPr lang="ar-SA"/>
        </a:p>
      </dgm:t>
    </dgm:pt>
    <dgm:pt modelId="{A185A162-F8C0-4D23-ABF0-E368041E540C}" type="parTrans" cxnId="{E35E928F-7B41-43EE-923E-FF2E5E63E45F}">
      <dgm:prSet/>
      <dgm:spPr/>
      <dgm:t>
        <a:bodyPr/>
        <a:lstStyle/>
        <a:p>
          <a:pPr rtl="1"/>
          <a:endParaRPr lang="ar-SA"/>
        </a:p>
      </dgm:t>
    </dgm:pt>
    <dgm:pt modelId="{2CD84264-DCFA-4FCD-8CC6-FCA910A20178}">
      <dgm:prSet phldrT="[نص]"/>
      <dgm:spPr/>
      <dgm:t>
        <a:bodyPr/>
        <a:lstStyle/>
        <a:p>
          <a:pPr rtl="1"/>
          <a:r>
            <a:rPr lang="ar-SA" b="0" dirty="0" smtClean="0">
              <a:ea typeface="Calibri"/>
            </a:rPr>
            <a:t>غالباً ما يصعب عليه المحافظة على الانتباه في أداء العمل أو في </a:t>
          </a:r>
          <a:r>
            <a:rPr lang="ar-SY" b="0" dirty="0" smtClean="0">
              <a:ea typeface="Calibri"/>
            </a:rPr>
            <a:t>ال</a:t>
          </a:r>
          <a:r>
            <a:rPr lang="ar-SA" b="0" dirty="0" smtClean="0">
              <a:ea typeface="Calibri"/>
            </a:rPr>
            <a:t>م</a:t>
          </a:r>
          <a:r>
            <a:rPr lang="ar-SY" b="0" dirty="0" smtClean="0">
              <a:ea typeface="Calibri"/>
            </a:rPr>
            <a:t>د</a:t>
          </a:r>
          <a:r>
            <a:rPr lang="ar-SA" b="0" dirty="0" err="1" smtClean="0">
              <a:ea typeface="Calibri"/>
            </a:rPr>
            <a:t>رسة</a:t>
          </a:r>
          <a:r>
            <a:rPr lang="ar-SA" b="0" dirty="0" smtClean="0">
              <a:ea typeface="Calibri"/>
            </a:rPr>
            <a:t>  </a:t>
          </a:r>
          <a:r>
            <a:rPr lang="ar-SY" b="0" dirty="0" smtClean="0">
              <a:ea typeface="Calibri"/>
            </a:rPr>
            <a:t>              </a:t>
          </a:r>
          <a:r>
            <a:rPr lang="ar-SA" b="0" dirty="0" smtClean="0">
              <a:ea typeface="Calibri"/>
            </a:rPr>
            <a:t>( مثلاً صعوبة المحافظة على التركيز خلال ال</a:t>
          </a:r>
          <a:r>
            <a:rPr lang="ar-SY" b="0" dirty="0" smtClean="0">
              <a:ea typeface="Calibri"/>
            </a:rPr>
            <a:t>دروس </a:t>
          </a:r>
          <a:r>
            <a:rPr lang="ar-SA" b="0" dirty="0" smtClean="0">
              <a:ea typeface="Calibri"/>
            </a:rPr>
            <a:t>، المحادثات أو القراءة المطولة) </a:t>
          </a:r>
          <a:endParaRPr lang="ar-SA" b="0" dirty="0"/>
        </a:p>
      </dgm:t>
    </dgm:pt>
    <dgm:pt modelId="{33180B6A-C41B-466F-98A3-7D4CC1B9B9DA}" type="sibTrans" cxnId="{53853A37-CF28-4C1D-AE67-6F3FB2F5DC51}">
      <dgm:prSet/>
      <dgm:spPr/>
      <dgm:t>
        <a:bodyPr/>
        <a:lstStyle/>
        <a:p>
          <a:pPr rtl="1"/>
          <a:endParaRPr lang="ar-SA"/>
        </a:p>
      </dgm:t>
    </dgm:pt>
    <dgm:pt modelId="{70809C22-C429-42A7-8D2E-2F13E0A8FB3F}" type="parTrans" cxnId="{53853A37-CF28-4C1D-AE67-6F3FB2F5DC51}">
      <dgm:prSet/>
      <dgm:spPr/>
      <dgm:t>
        <a:bodyPr/>
        <a:lstStyle/>
        <a:p>
          <a:pPr rtl="1"/>
          <a:endParaRPr lang="ar-SA"/>
        </a:p>
      </dgm:t>
    </dgm:pt>
    <dgm:pt modelId="{84D410A0-9D85-483B-97D9-99BF4F0B815B}" type="pres">
      <dgm:prSet presAssocID="{8BC09ECF-48B9-4833-AE41-3B09F1C59050}" presName="linearFlow" presStyleCnt="0">
        <dgm:presLayoutVars>
          <dgm:dir val="rev"/>
          <dgm:animLvl val="lvl"/>
          <dgm:resizeHandles val="exact"/>
        </dgm:presLayoutVars>
      </dgm:prSet>
      <dgm:spPr/>
      <dgm:t>
        <a:bodyPr/>
        <a:lstStyle/>
        <a:p>
          <a:pPr rtl="1"/>
          <a:endParaRPr lang="ar-SY"/>
        </a:p>
      </dgm:t>
    </dgm:pt>
    <dgm:pt modelId="{5D274BD7-58A7-4C5B-A309-57E7E5D7DB82}" type="pres">
      <dgm:prSet presAssocID="{FA435A22-DFAC-412D-ABED-36ACCCD7615E}" presName="composite" presStyleCnt="0"/>
      <dgm:spPr/>
    </dgm:pt>
    <dgm:pt modelId="{7F4D3472-974D-437A-99AA-019C8F1073B9}" type="pres">
      <dgm:prSet presAssocID="{FA435A22-DFAC-412D-ABED-36ACCCD7615E}" presName="parentText" presStyleLbl="alignNode1" presStyleIdx="0" presStyleCnt="2">
        <dgm:presLayoutVars>
          <dgm:chMax val="1"/>
          <dgm:bulletEnabled val="1"/>
        </dgm:presLayoutVars>
      </dgm:prSet>
      <dgm:spPr/>
      <dgm:t>
        <a:bodyPr/>
        <a:lstStyle/>
        <a:p>
          <a:pPr rtl="1"/>
          <a:endParaRPr lang="ar-SY"/>
        </a:p>
      </dgm:t>
    </dgm:pt>
    <dgm:pt modelId="{95432E90-A058-4067-A194-E62E91692669}" type="pres">
      <dgm:prSet presAssocID="{FA435A22-DFAC-412D-ABED-36ACCCD7615E}" presName="descendantText" presStyleLbl="alignAcc1" presStyleIdx="0" presStyleCnt="2">
        <dgm:presLayoutVars>
          <dgm:bulletEnabled val="1"/>
        </dgm:presLayoutVars>
      </dgm:prSet>
      <dgm:spPr/>
      <dgm:t>
        <a:bodyPr/>
        <a:lstStyle/>
        <a:p>
          <a:pPr rtl="1"/>
          <a:endParaRPr lang="ar-SA"/>
        </a:p>
      </dgm:t>
    </dgm:pt>
    <dgm:pt modelId="{76C821E7-E66D-4B14-B0CF-666A0F1DB626}" type="pres">
      <dgm:prSet presAssocID="{E44D9C63-7C9A-4D65-98B7-C41F6778BB40}" presName="sp" presStyleCnt="0"/>
      <dgm:spPr/>
    </dgm:pt>
    <dgm:pt modelId="{A0A49C37-D0F6-4693-9202-A00455986607}" type="pres">
      <dgm:prSet presAssocID="{B8C6C739-9C4F-4F47-BAA9-F93EE545E74A}" presName="composite" presStyleCnt="0"/>
      <dgm:spPr/>
    </dgm:pt>
    <dgm:pt modelId="{6872E86E-1C30-4BC3-9A93-E3C5A7879D94}" type="pres">
      <dgm:prSet presAssocID="{B8C6C739-9C4F-4F47-BAA9-F93EE545E74A}" presName="parentText" presStyleLbl="alignNode1" presStyleIdx="1" presStyleCnt="2">
        <dgm:presLayoutVars>
          <dgm:chMax val="1"/>
          <dgm:bulletEnabled val="1"/>
        </dgm:presLayoutVars>
      </dgm:prSet>
      <dgm:spPr/>
      <dgm:t>
        <a:bodyPr/>
        <a:lstStyle/>
        <a:p>
          <a:pPr rtl="1"/>
          <a:endParaRPr lang="ar-SA"/>
        </a:p>
      </dgm:t>
    </dgm:pt>
    <dgm:pt modelId="{5720468D-0233-48A0-A37F-D57793747B2F}" type="pres">
      <dgm:prSet presAssocID="{B8C6C739-9C4F-4F47-BAA9-F93EE545E74A}" presName="descendantText" presStyleLbl="alignAcc1" presStyleIdx="1" presStyleCnt="2">
        <dgm:presLayoutVars>
          <dgm:bulletEnabled val="1"/>
        </dgm:presLayoutVars>
      </dgm:prSet>
      <dgm:spPr/>
      <dgm:t>
        <a:bodyPr/>
        <a:lstStyle/>
        <a:p>
          <a:pPr rtl="1"/>
          <a:endParaRPr lang="ar-SA"/>
        </a:p>
      </dgm:t>
    </dgm:pt>
  </dgm:ptLst>
  <dgm:cxnLst>
    <dgm:cxn modelId="{AB8B4508-FC8F-45B6-9877-2FE8F9930C55}" type="presOf" srcId="{2CD84264-DCFA-4FCD-8CC6-FCA910A20178}" destId="{5720468D-0233-48A0-A37F-D57793747B2F}" srcOrd="0" destOrd="0" presId="urn:microsoft.com/office/officeart/2005/8/layout/chevron2"/>
    <dgm:cxn modelId="{773D7DB0-4A1C-49E0-BBC8-9E2EC3AE87A7}" type="presOf" srcId="{8715EB2D-7B4F-4B23-8E1D-5633E54BDAFF}" destId="{95432E90-A058-4067-A194-E62E91692669}" srcOrd="0" destOrd="0" presId="urn:microsoft.com/office/officeart/2005/8/layout/chevron2"/>
    <dgm:cxn modelId="{ECA8711F-DCE3-47FC-97E1-8557E47C2717}" type="presOf" srcId="{FA435A22-DFAC-412D-ABED-36ACCCD7615E}" destId="{7F4D3472-974D-437A-99AA-019C8F1073B9}" srcOrd="0" destOrd="0" presId="urn:microsoft.com/office/officeart/2005/8/layout/chevron2"/>
    <dgm:cxn modelId="{9505F6F9-42AF-484A-9842-964E3F89C3D0}" srcId="{FA435A22-DFAC-412D-ABED-36ACCCD7615E}" destId="{8715EB2D-7B4F-4B23-8E1D-5633E54BDAFF}" srcOrd="0" destOrd="0" parTransId="{70B84424-EB17-4674-A1FB-70596F7A9ECD}" sibTransId="{4FB45FB1-DD4E-4D84-A891-50D261FC9D8F}"/>
    <dgm:cxn modelId="{2D9788DA-F28B-4DDA-9382-576E962189F8}" srcId="{8BC09ECF-48B9-4833-AE41-3B09F1C59050}" destId="{FA435A22-DFAC-412D-ABED-36ACCCD7615E}" srcOrd="0" destOrd="0" parTransId="{1B88A931-5118-4FAA-943D-83EE8F6E16A8}" sibTransId="{E44D9C63-7C9A-4D65-98B7-C41F6778BB40}"/>
    <dgm:cxn modelId="{E35E928F-7B41-43EE-923E-FF2E5E63E45F}" srcId="{8BC09ECF-48B9-4833-AE41-3B09F1C59050}" destId="{B8C6C739-9C4F-4F47-BAA9-F93EE545E74A}" srcOrd="1" destOrd="0" parTransId="{A185A162-F8C0-4D23-ABF0-E368041E540C}" sibTransId="{A535DC13-730A-487F-B129-77CB74F17BB9}"/>
    <dgm:cxn modelId="{53853A37-CF28-4C1D-AE67-6F3FB2F5DC51}" srcId="{B8C6C739-9C4F-4F47-BAA9-F93EE545E74A}" destId="{2CD84264-DCFA-4FCD-8CC6-FCA910A20178}" srcOrd="0" destOrd="0" parTransId="{70809C22-C429-42A7-8D2E-2F13E0A8FB3F}" sibTransId="{33180B6A-C41B-466F-98A3-7D4CC1B9B9DA}"/>
    <dgm:cxn modelId="{408DA11A-C78E-442C-918C-C1B49EE3C6AA}" type="presOf" srcId="{B8C6C739-9C4F-4F47-BAA9-F93EE545E74A}" destId="{6872E86E-1C30-4BC3-9A93-E3C5A7879D94}" srcOrd="0" destOrd="0" presId="urn:microsoft.com/office/officeart/2005/8/layout/chevron2"/>
    <dgm:cxn modelId="{9901198C-A208-4DAE-BF78-5A4792834C74}" type="presOf" srcId="{8BC09ECF-48B9-4833-AE41-3B09F1C59050}" destId="{84D410A0-9D85-483B-97D9-99BF4F0B815B}" srcOrd="0" destOrd="0" presId="urn:microsoft.com/office/officeart/2005/8/layout/chevron2"/>
    <dgm:cxn modelId="{2698F52B-BF95-4D98-85B9-0588BF1DFEEB}" type="presParOf" srcId="{84D410A0-9D85-483B-97D9-99BF4F0B815B}" destId="{5D274BD7-58A7-4C5B-A309-57E7E5D7DB82}" srcOrd="0" destOrd="0" presId="urn:microsoft.com/office/officeart/2005/8/layout/chevron2"/>
    <dgm:cxn modelId="{5E11FA74-F357-4FFE-BB24-DD96DE5482E3}" type="presParOf" srcId="{5D274BD7-58A7-4C5B-A309-57E7E5D7DB82}" destId="{7F4D3472-974D-437A-99AA-019C8F1073B9}" srcOrd="0" destOrd="0" presId="urn:microsoft.com/office/officeart/2005/8/layout/chevron2"/>
    <dgm:cxn modelId="{F6495D07-A126-438D-8BFD-586CA2A26DB4}" type="presParOf" srcId="{5D274BD7-58A7-4C5B-A309-57E7E5D7DB82}" destId="{95432E90-A058-4067-A194-E62E91692669}" srcOrd="1" destOrd="0" presId="urn:microsoft.com/office/officeart/2005/8/layout/chevron2"/>
    <dgm:cxn modelId="{31CFC013-B10D-45CB-9D10-6367EBBBF627}" type="presParOf" srcId="{84D410A0-9D85-483B-97D9-99BF4F0B815B}" destId="{76C821E7-E66D-4B14-B0CF-666A0F1DB626}" srcOrd="1" destOrd="0" presId="urn:microsoft.com/office/officeart/2005/8/layout/chevron2"/>
    <dgm:cxn modelId="{8435DFB7-DC27-4022-BDB6-61ACD7EE5A8A}" type="presParOf" srcId="{84D410A0-9D85-483B-97D9-99BF4F0B815B}" destId="{A0A49C37-D0F6-4693-9202-A00455986607}" srcOrd="2" destOrd="0" presId="urn:microsoft.com/office/officeart/2005/8/layout/chevron2"/>
    <dgm:cxn modelId="{F1CFE6CA-FA2F-46C3-A415-F03754B38CA6}" type="presParOf" srcId="{A0A49C37-D0F6-4693-9202-A00455986607}" destId="{6872E86E-1C30-4BC3-9A93-E3C5A7879D94}" srcOrd="0" destOrd="0" presId="urn:microsoft.com/office/officeart/2005/8/layout/chevron2"/>
    <dgm:cxn modelId="{511A9335-9C51-4E22-AD55-BE137A767AFF}" type="presParOf" srcId="{A0A49C37-D0F6-4693-9202-A00455986607}" destId="{5720468D-0233-48A0-A37F-D57793747B2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B08B7A-7F3B-41DC-B185-6D6932CF63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E272BBAD-73E0-4121-8FFA-7CDFFC41379B}">
      <dgm:prSet phldrT="[نص]" custT="1"/>
      <dgm:spPr/>
      <dgm:t>
        <a:bodyPr/>
        <a:lstStyle/>
        <a:p>
          <a:pPr rtl="1"/>
          <a:r>
            <a:rPr lang="en-US" sz="1800" b="1" dirty="0" smtClean="0"/>
            <a:t>C</a:t>
          </a:r>
          <a:endParaRPr lang="ar-SA" sz="1800" b="1" dirty="0"/>
        </a:p>
      </dgm:t>
    </dgm:pt>
    <dgm:pt modelId="{6CA85A2A-EEA1-4787-A2B0-95D5C7759664}" type="parTrans" cxnId="{A9E5E386-A42C-438A-A300-D2F654C159EE}">
      <dgm:prSet/>
      <dgm:spPr/>
      <dgm:t>
        <a:bodyPr/>
        <a:lstStyle/>
        <a:p>
          <a:pPr rtl="1"/>
          <a:endParaRPr lang="ar-SA" sz="1800" b="1"/>
        </a:p>
      </dgm:t>
    </dgm:pt>
    <dgm:pt modelId="{945E943A-E4C5-45E0-A364-6B74C4691166}" type="sibTrans" cxnId="{A9E5E386-A42C-438A-A300-D2F654C159EE}">
      <dgm:prSet/>
      <dgm:spPr/>
      <dgm:t>
        <a:bodyPr/>
        <a:lstStyle/>
        <a:p>
          <a:pPr rtl="1"/>
          <a:endParaRPr lang="ar-SA" sz="1800" b="1"/>
        </a:p>
      </dgm:t>
    </dgm:pt>
    <dgm:pt modelId="{D4C10D47-AE1F-466F-BD62-FC628675908D}">
      <dgm:prSet phldrT="[نص]" custT="1"/>
      <dgm:spPr/>
      <dgm:t>
        <a:bodyPr/>
        <a:lstStyle/>
        <a:p>
          <a:pPr rtl="1"/>
          <a:r>
            <a:rPr lang="ar-SA" sz="1800" b="1" dirty="0" smtClean="0">
              <a:ea typeface="Calibri"/>
            </a:rPr>
            <a:t>غالباً ما يبدو غير مصغٍ عند توجيه الحديث إليه مباشرة </a:t>
          </a:r>
          <a:r>
            <a:rPr lang="ar-SY" sz="1800" b="1" dirty="0" smtClean="0">
              <a:ea typeface="Calibri"/>
            </a:rPr>
            <a:t>                                                       </a:t>
          </a:r>
          <a:r>
            <a:rPr lang="ar-SA" sz="1800" b="1" dirty="0" smtClean="0">
              <a:ea typeface="Calibri"/>
            </a:rPr>
            <a:t>( عقله يبدو في مكان آخر مثلاً، حتى عند غياب أي ملهي واضح )</a:t>
          </a:r>
          <a:endParaRPr lang="ar-SA" sz="1800" b="1" dirty="0"/>
        </a:p>
      </dgm:t>
    </dgm:pt>
    <dgm:pt modelId="{D35FFBE8-4FD3-43ED-B9F9-015F2A4EFA97}" type="parTrans" cxnId="{4F91CF8A-E009-42A4-86B7-311EAD125099}">
      <dgm:prSet/>
      <dgm:spPr/>
      <dgm:t>
        <a:bodyPr/>
        <a:lstStyle/>
        <a:p>
          <a:pPr rtl="1"/>
          <a:endParaRPr lang="ar-SA" sz="1800" b="1"/>
        </a:p>
      </dgm:t>
    </dgm:pt>
    <dgm:pt modelId="{BAD6B167-21C3-4829-9066-5AE89AF98C91}" type="sibTrans" cxnId="{4F91CF8A-E009-42A4-86B7-311EAD125099}">
      <dgm:prSet/>
      <dgm:spPr/>
      <dgm:t>
        <a:bodyPr/>
        <a:lstStyle/>
        <a:p>
          <a:pPr rtl="1"/>
          <a:endParaRPr lang="ar-SA" sz="1800" b="1"/>
        </a:p>
      </dgm:t>
    </dgm:pt>
    <dgm:pt modelId="{870AD971-F951-41E6-9D76-CED0E2D2551E}">
      <dgm:prSet phldrT="[نص]" custT="1"/>
      <dgm:spPr/>
      <dgm:t>
        <a:bodyPr/>
        <a:lstStyle/>
        <a:p>
          <a:pPr rtl="1"/>
          <a:r>
            <a:rPr lang="en-US" sz="1800" b="1" dirty="0" smtClean="0"/>
            <a:t>D</a:t>
          </a:r>
          <a:endParaRPr lang="ar-SA" sz="1800" b="1" dirty="0"/>
        </a:p>
      </dgm:t>
    </dgm:pt>
    <dgm:pt modelId="{76139CAB-8EB7-49C1-8988-8E87147FF10F}" type="parTrans" cxnId="{FEB811DE-3BFD-448E-B0E3-FCAA7D282ACA}">
      <dgm:prSet/>
      <dgm:spPr/>
      <dgm:t>
        <a:bodyPr/>
        <a:lstStyle/>
        <a:p>
          <a:pPr rtl="1"/>
          <a:endParaRPr lang="ar-SA" sz="1800" b="1"/>
        </a:p>
      </dgm:t>
    </dgm:pt>
    <dgm:pt modelId="{ACDF13FD-69AC-4004-9CB2-32260FA89913}" type="sibTrans" cxnId="{FEB811DE-3BFD-448E-B0E3-FCAA7D282ACA}">
      <dgm:prSet/>
      <dgm:spPr/>
      <dgm:t>
        <a:bodyPr/>
        <a:lstStyle/>
        <a:p>
          <a:pPr rtl="1"/>
          <a:endParaRPr lang="ar-SA" sz="1800" b="1"/>
        </a:p>
      </dgm:t>
    </dgm:pt>
    <dgm:pt modelId="{197D8347-2C36-4AA1-B38A-C5458DCF7A60}">
      <dgm:prSet phldrT="[نص]" custT="1"/>
      <dgm:spPr/>
      <dgm:t>
        <a:bodyPr/>
        <a:lstStyle/>
        <a:p>
          <a:pPr rtl="1"/>
          <a:r>
            <a:rPr lang="ar-SA" sz="1800" b="1" dirty="0" smtClean="0">
              <a:ea typeface="Calibri"/>
            </a:rPr>
            <a:t>غالباً لا يتبع التعليمات ويخفق في إنهاء الواجب المدرسي أو الأعمال الروتينية اليومية أو الواجبات العملية ( يبدأ المهام مثلاً ولكنه يفقد التركيز بسرعة كما يتلهى بسهولة ).</a:t>
          </a:r>
          <a:endParaRPr lang="ar-SA" sz="1800" b="1" dirty="0"/>
        </a:p>
      </dgm:t>
    </dgm:pt>
    <dgm:pt modelId="{A5724B46-F434-4F29-B9E1-64D3B57215DD}" type="parTrans" cxnId="{3B121685-81E2-4B20-8F1B-9BB933E0D8C9}">
      <dgm:prSet/>
      <dgm:spPr/>
      <dgm:t>
        <a:bodyPr/>
        <a:lstStyle/>
        <a:p>
          <a:pPr rtl="1"/>
          <a:endParaRPr lang="ar-SA" sz="1800" b="1"/>
        </a:p>
      </dgm:t>
    </dgm:pt>
    <dgm:pt modelId="{DE01B563-AE00-4D2F-B69C-2FBB13B48540}" type="sibTrans" cxnId="{3B121685-81E2-4B20-8F1B-9BB933E0D8C9}">
      <dgm:prSet/>
      <dgm:spPr/>
      <dgm:t>
        <a:bodyPr/>
        <a:lstStyle/>
        <a:p>
          <a:pPr rtl="1"/>
          <a:endParaRPr lang="ar-SA" sz="1800" b="1"/>
        </a:p>
      </dgm:t>
    </dgm:pt>
    <dgm:pt modelId="{C34A5517-FB4B-4203-B528-8812DB552590}">
      <dgm:prSet phldrT="[نص]" custT="1"/>
      <dgm:spPr/>
      <dgm:t>
        <a:bodyPr/>
        <a:lstStyle/>
        <a:p>
          <a:pPr rtl="1"/>
          <a:r>
            <a:rPr lang="en-US" sz="1800" b="1" dirty="0" smtClean="0"/>
            <a:t>E</a:t>
          </a:r>
          <a:endParaRPr lang="ar-SA" sz="1800" b="1" dirty="0"/>
        </a:p>
      </dgm:t>
    </dgm:pt>
    <dgm:pt modelId="{173D5105-EDAC-4107-8B47-5EC425074C6A}" type="parTrans" cxnId="{95F84029-5007-416E-B7A4-D8CB71F44CE4}">
      <dgm:prSet/>
      <dgm:spPr/>
      <dgm:t>
        <a:bodyPr/>
        <a:lstStyle/>
        <a:p>
          <a:pPr rtl="1"/>
          <a:endParaRPr lang="ar-SA" sz="1800" b="1"/>
        </a:p>
      </dgm:t>
    </dgm:pt>
    <dgm:pt modelId="{9BF1B3C5-9199-4025-97A6-E5C50DFAFFB8}" type="sibTrans" cxnId="{95F84029-5007-416E-B7A4-D8CB71F44CE4}">
      <dgm:prSet/>
      <dgm:spPr/>
      <dgm:t>
        <a:bodyPr/>
        <a:lstStyle/>
        <a:p>
          <a:pPr rtl="1"/>
          <a:endParaRPr lang="ar-SA" sz="1800" b="1"/>
        </a:p>
      </dgm:t>
    </dgm:pt>
    <dgm:pt modelId="{438D317E-6FAB-4048-A852-35DE847846EA}">
      <dgm:prSet custT="1"/>
      <dgm:spPr/>
      <dgm:t>
        <a:bodyPr/>
        <a:lstStyle/>
        <a:p>
          <a:pPr rtl="1"/>
          <a:r>
            <a:rPr lang="ar-SA" sz="1800" b="1" dirty="0" smtClean="0">
              <a:ea typeface="Calibri"/>
            </a:rPr>
            <a:t>غالباً ما يكون لديه صعوبة في تنظيم المهام والأنشطة ( الصعوبة في إدارة المهام المتتابعة مثلاً، صعوبة الحفاظ على الأشياء والمتعلقات الشخصية بانتظام، فوضوي، غير منظم العمل، يفتقد لحسن إدارة الوقت، والفشل بالالتزام بالمواعيد المحددة ) .</a:t>
          </a:r>
          <a:endParaRPr lang="ar-SA" sz="1800" b="1" dirty="0"/>
        </a:p>
      </dgm:t>
    </dgm:pt>
    <dgm:pt modelId="{33673F31-25D2-4A2F-90DD-553F50C7C8DD}" type="parTrans" cxnId="{2F9E8E9D-1210-463B-AEF4-D348F0827B13}">
      <dgm:prSet/>
      <dgm:spPr/>
      <dgm:t>
        <a:bodyPr/>
        <a:lstStyle/>
        <a:p>
          <a:pPr rtl="1"/>
          <a:endParaRPr lang="ar-SA" sz="1800" b="1"/>
        </a:p>
      </dgm:t>
    </dgm:pt>
    <dgm:pt modelId="{93886A7A-8DB6-4B51-BD33-EC01B7742AA4}" type="sibTrans" cxnId="{2F9E8E9D-1210-463B-AEF4-D348F0827B13}">
      <dgm:prSet/>
      <dgm:spPr/>
      <dgm:t>
        <a:bodyPr/>
        <a:lstStyle/>
        <a:p>
          <a:pPr rtl="1"/>
          <a:endParaRPr lang="ar-SA" sz="1800" b="1"/>
        </a:p>
      </dgm:t>
    </dgm:pt>
    <dgm:pt modelId="{69B4AFBB-6E24-4334-B98D-4AE86BD6DDA9}">
      <dgm:prSet custT="1"/>
      <dgm:spPr/>
      <dgm:t>
        <a:bodyPr/>
        <a:lstStyle/>
        <a:p>
          <a:pPr rtl="1"/>
          <a:r>
            <a:rPr lang="en-US" sz="1800" b="1" dirty="0" smtClean="0"/>
            <a:t>F</a:t>
          </a:r>
          <a:endParaRPr lang="ar-SA" sz="1800" b="1" dirty="0"/>
        </a:p>
      </dgm:t>
    </dgm:pt>
    <dgm:pt modelId="{4C7EFC42-4ABD-4E9A-9F6E-0605AC800796}" type="parTrans" cxnId="{696181E6-8D1B-4294-819C-A2BABCA961A9}">
      <dgm:prSet/>
      <dgm:spPr/>
      <dgm:t>
        <a:bodyPr/>
        <a:lstStyle/>
        <a:p>
          <a:pPr rtl="1"/>
          <a:endParaRPr lang="ar-SA" sz="1800" b="1"/>
        </a:p>
      </dgm:t>
    </dgm:pt>
    <dgm:pt modelId="{1F339D15-B70F-4B39-BA7E-68CA56E13C65}" type="sibTrans" cxnId="{696181E6-8D1B-4294-819C-A2BABCA961A9}">
      <dgm:prSet/>
      <dgm:spPr/>
      <dgm:t>
        <a:bodyPr/>
        <a:lstStyle/>
        <a:p>
          <a:pPr rtl="1"/>
          <a:endParaRPr lang="ar-SA" sz="1800" b="1"/>
        </a:p>
      </dgm:t>
    </dgm:pt>
    <dgm:pt modelId="{E77D6AC6-D710-4939-9137-02247D724F2E}">
      <dgm:prSet custT="1"/>
      <dgm:spPr/>
      <dgm:t>
        <a:bodyPr/>
        <a:lstStyle/>
        <a:p>
          <a:pPr rtl="1"/>
          <a:r>
            <a:rPr lang="ar-SA" sz="1800" b="1" dirty="0" smtClean="0">
              <a:ea typeface="Calibri"/>
            </a:rPr>
            <a:t>غالباً ما يتجنب أو يكره أو يتردد في الانخراط في مهام تتطلب منه جهداً عقلياً متواصلاً ( كالعمل المدرسي أو الواجبات في المنزل، للمراهقين الأكبر سناً وعند البالغين إعداد التقارير وملء النماذج، مراجعة الأوراق الطويلة ) .</a:t>
          </a:r>
          <a:endParaRPr lang="ar-SA" sz="1800" b="1" dirty="0"/>
        </a:p>
      </dgm:t>
    </dgm:pt>
    <dgm:pt modelId="{00575473-EF5D-4494-A753-923145D71EF7}" type="parTrans" cxnId="{E016B3C5-19F3-4505-822B-F313CAC74195}">
      <dgm:prSet/>
      <dgm:spPr/>
      <dgm:t>
        <a:bodyPr/>
        <a:lstStyle/>
        <a:p>
          <a:pPr rtl="1"/>
          <a:endParaRPr lang="ar-SA" sz="1800" b="1"/>
        </a:p>
      </dgm:t>
    </dgm:pt>
    <dgm:pt modelId="{C36366B6-DEDE-404A-A949-B59982EF80F6}" type="sibTrans" cxnId="{E016B3C5-19F3-4505-822B-F313CAC74195}">
      <dgm:prSet/>
      <dgm:spPr/>
      <dgm:t>
        <a:bodyPr/>
        <a:lstStyle/>
        <a:p>
          <a:pPr rtl="1"/>
          <a:endParaRPr lang="ar-SA" sz="1800" b="1"/>
        </a:p>
      </dgm:t>
    </dgm:pt>
    <dgm:pt modelId="{57220893-CFE2-485A-B8A6-50F51CDBC9B2}" type="pres">
      <dgm:prSet presAssocID="{13B08B7A-7F3B-41DC-B185-6D6932CF633D}" presName="linearFlow" presStyleCnt="0">
        <dgm:presLayoutVars>
          <dgm:dir val="rev"/>
          <dgm:animLvl val="lvl"/>
          <dgm:resizeHandles val="exact"/>
        </dgm:presLayoutVars>
      </dgm:prSet>
      <dgm:spPr/>
      <dgm:t>
        <a:bodyPr/>
        <a:lstStyle/>
        <a:p>
          <a:pPr rtl="1"/>
          <a:endParaRPr lang="ar-SY"/>
        </a:p>
      </dgm:t>
    </dgm:pt>
    <dgm:pt modelId="{8A0BE067-C1D8-4864-BC3E-DBD179C335D3}" type="pres">
      <dgm:prSet presAssocID="{E272BBAD-73E0-4121-8FFA-7CDFFC41379B}" presName="composite" presStyleCnt="0"/>
      <dgm:spPr/>
    </dgm:pt>
    <dgm:pt modelId="{878DB611-C48B-4073-B03B-8C11834450AF}" type="pres">
      <dgm:prSet presAssocID="{E272BBAD-73E0-4121-8FFA-7CDFFC41379B}" presName="parentText" presStyleLbl="alignNode1" presStyleIdx="0" presStyleCnt="4">
        <dgm:presLayoutVars>
          <dgm:chMax val="1"/>
          <dgm:bulletEnabled val="1"/>
        </dgm:presLayoutVars>
      </dgm:prSet>
      <dgm:spPr/>
      <dgm:t>
        <a:bodyPr/>
        <a:lstStyle/>
        <a:p>
          <a:pPr rtl="1"/>
          <a:endParaRPr lang="ar-SY"/>
        </a:p>
      </dgm:t>
    </dgm:pt>
    <dgm:pt modelId="{D4E0CC28-50DB-46AC-B4B9-2566E099056C}" type="pres">
      <dgm:prSet presAssocID="{E272BBAD-73E0-4121-8FFA-7CDFFC41379B}" presName="descendantText" presStyleLbl="alignAcc1" presStyleIdx="0" presStyleCnt="4" custLinFactNeighborY="2756">
        <dgm:presLayoutVars>
          <dgm:bulletEnabled val="1"/>
        </dgm:presLayoutVars>
      </dgm:prSet>
      <dgm:spPr/>
      <dgm:t>
        <a:bodyPr/>
        <a:lstStyle/>
        <a:p>
          <a:pPr rtl="1"/>
          <a:endParaRPr lang="ar-SA"/>
        </a:p>
      </dgm:t>
    </dgm:pt>
    <dgm:pt modelId="{A1EE09AD-CDDA-474D-9C0B-6EC7665D2CB8}" type="pres">
      <dgm:prSet presAssocID="{945E943A-E4C5-45E0-A364-6B74C4691166}" presName="sp" presStyleCnt="0"/>
      <dgm:spPr/>
    </dgm:pt>
    <dgm:pt modelId="{2C2F8B25-D361-46BC-A216-7D457C87FB27}" type="pres">
      <dgm:prSet presAssocID="{870AD971-F951-41E6-9D76-CED0E2D2551E}" presName="composite" presStyleCnt="0"/>
      <dgm:spPr/>
    </dgm:pt>
    <dgm:pt modelId="{589F8201-5758-410A-89C9-075575DF3693}" type="pres">
      <dgm:prSet presAssocID="{870AD971-F951-41E6-9D76-CED0E2D2551E}" presName="parentText" presStyleLbl="alignNode1" presStyleIdx="1" presStyleCnt="4">
        <dgm:presLayoutVars>
          <dgm:chMax val="1"/>
          <dgm:bulletEnabled val="1"/>
        </dgm:presLayoutVars>
      </dgm:prSet>
      <dgm:spPr/>
      <dgm:t>
        <a:bodyPr/>
        <a:lstStyle/>
        <a:p>
          <a:pPr rtl="1"/>
          <a:endParaRPr lang="ar-SY"/>
        </a:p>
      </dgm:t>
    </dgm:pt>
    <dgm:pt modelId="{E6949EE9-7A7F-47CE-A3D7-996482E8CD3A}" type="pres">
      <dgm:prSet presAssocID="{870AD971-F951-41E6-9D76-CED0E2D2551E}" presName="descendantText" presStyleLbl="alignAcc1" presStyleIdx="1" presStyleCnt="4">
        <dgm:presLayoutVars>
          <dgm:bulletEnabled val="1"/>
        </dgm:presLayoutVars>
      </dgm:prSet>
      <dgm:spPr/>
      <dgm:t>
        <a:bodyPr/>
        <a:lstStyle/>
        <a:p>
          <a:pPr rtl="1"/>
          <a:endParaRPr lang="ar-SA"/>
        </a:p>
      </dgm:t>
    </dgm:pt>
    <dgm:pt modelId="{46248E5B-0C5B-4D3A-8F8C-C1E8FBAA28D6}" type="pres">
      <dgm:prSet presAssocID="{ACDF13FD-69AC-4004-9CB2-32260FA89913}" presName="sp" presStyleCnt="0"/>
      <dgm:spPr/>
    </dgm:pt>
    <dgm:pt modelId="{DE65A619-3314-48B8-9554-DAA91878B5A3}" type="pres">
      <dgm:prSet presAssocID="{C34A5517-FB4B-4203-B528-8812DB552590}" presName="composite" presStyleCnt="0"/>
      <dgm:spPr/>
    </dgm:pt>
    <dgm:pt modelId="{F57EEF77-E7D9-40F3-A5C0-993A855E62DE}" type="pres">
      <dgm:prSet presAssocID="{C34A5517-FB4B-4203-B528-8812DB552590}" presName="parentText" presStyleLbl="alignNode1" presStyleIdx="2" presStyleCnt="4">
        <dgm:presLayoutVars>
          <dgm:chMax val="1"/>
          <dgm:bulletEnabled val="1"/>
        </dgm:presLayoutVars>
      </dgm:prSet>
      <dgm:spPr/>
      <dgm:t>
        <a:bodyPr/>
        <a:lstStyle/>
        <a:p>
          <a:pPr rtl="1"/>
          <a:endParaRPr lang="ar-SY"/>
        </a:p>
      </dgm:t>
    </dgm:pt>
    <dgm:pt modelId="{78555300-F55D-4DD9-B8AD-B71574EBD26C}" type="pres">
      <dgm:prSet presAssocID="{C34A5517-FB4B-4203-B528-8812DB552590}" presName="descendantText" presStyleLbl="alignAcc1" presStyleIdx="2" presStyleCnt="4" custScaleY="136516">
        <dgm:presLayoutVars>
          <dgm:bulletEnabled val="1"/>
        </dgm:presLayoutVars>
      </dgm:prSet>
      <dgm:spPr/>
      <dgm:t>
        <a:bodyPr/>
        <a:lstStyle/>
        <a:p>
          <a:pPr rtl="1"/>
          <a:endParaRPr lang="ar-SA"/>
        </a:p>
      </dgm:t>
    </dgm:pt>
    <dgm:pt modelId="{6744C1D6-9352-4865-B8D2-DB36E4B1B2AF}" type="pres">
      <dgm:prSet presAssocID="{9BF1B3C5-9199-4025-97A6-E5C50DFAFFB8}" presName="sp" presStyleCnt="0"/>
      <dgm:spPr/>
    </dgm:pt>
    <dgm:pt modelId="{ABFDFA70-9FFF-4429-8553-8D9D4D5FB1BD}" type="pres">
      <dgm:prSet presAssocID="{69B4AFBB-6E24-4334-B98D-4AE86BD6DDA9}" presName="composite" presStyleCnt="0"/>
      <dgm:spPr/>
    </dgm:pt>
    <dgm:pt modelId="{C5DF8245-2062-4705-9FCE-C9273899B495}" type="pres">
      <dgm:prSet presAssocID="{69B4AFBB-6E24-4334-B98D-4AE86BD6DDA9}" presName="parentText" presStyleLbl="alignNode1" presStyleIdx="3" presStyleCnt="4">
        <dgm:presLayoutVars>
          <dgm:chMax val="1"/>
          <dgm:bulletEnabled val="1"/>
        </dgm:presLayoutVars>
      </dgm:prSet>
      <dgm:spPr/>
      <dgm:t>
        <a:bodyPr/>
        <a:lstStyle/>
        <a:p>
          <a:pPr rtl="1"/>
          <a:endParaRPr lang="ar-SA"/>
        </a:p>
      </dgm:t>
    </dgm:pt>
    <dgm:pt modelId="{98E6517E-86AA-46E3-AF72-6500F1F06284}" type="pres">
      <dgm:prSet presAssocID="{69B4AFBB-6E24-4334-B98D-4AE86BD6DDA9}" presName="descendantText" presStyleLbl="alignAcc1" presStyleIdx="3" presStyleCnt="4">
        <dgm:presLayoutVars>
          <dgm:bulletEnabled val="1"/>
        </dgm:presLayoutVars>
      </dgm:prSet>
      <dgm:spPr/>
      <dgm:t>
        <a:bodyPr/>
        <a:lstStyle/>
        <a:p>
          <a:pPr rtl="1"/>
          <a:endParaRPr lang="ar-SA"/>
        </a:p>
      </dgm:t>
    </dgm:pt>
  </dgm:ptLst>
  <dgm:cxnLst>
    <dgm:cxn modelId="{3361FACC-FC2A-40E5-AA8E-346ECF3F96D9}" type="presOf" srcId="{870AD971-F951-41E6-9D76-CED0E2D2551E}" destId="{589F8201-5758-410A-89C9-075575DF3693}" srcOrd="0" destOrd="0" presId="urn:microsoft.com/office/officeart/2005/8/layout/chevron2"/>
    <dgm:cxn modelId="{7C2B901D-477B-4073-B45E-B66901D30A76}" type="presOf" srcId="{438D317E-6FAB-4048-A852-35DE847846EA}" destId="{78555300-F55D-4DD9-B8AD-B71574EBD26C}" srcOrd="0" destOrd="0" presId="urn:microsoft.com/office/officeart/2005/8/layout/chevron2"/>
    <dgm:cxn modelId="{43516BE4-29AB-418C-BFA4-58422C061935}" type="presOf" srcId="{C34A5517-FB4B-4203-B528-8812DB552590}" destId="{F57EEF77-E7D9-40F3-A5C0-993A855E62DE}" srcOrd="0" destOrd="0" presId="urn:microsoft.com/office/officeart/2005/8/layout/chevron2"/>
    <dgm:cxn modelId="{A9E5E386-A42C-438A-A300-D2F654C159EE}" srcId="{13B08B7A-7F3B-41DC-B185-6D6932CF633D}" destId="{E272BBAD-73E0-4121-8FFA-7CDFFC41379B}" srcOrd="0" destOrd="0" parTransId="{6CA85A2A-EEA1-4787-A2B0-95D5C7759664}" sibTransId="{945E943A-E4C5-45E0-A364-6B74C4691166}"/>
    <dgm:cxn modelId="{4F91CF8A-E009-42A4-86B7-311EAD125099}" srcId="{E272BBAD-73E0-4121-8FFA-7CDFFC41379B}" destId="{D4C10D47-AE1F-466F-BD62-FC628675908D}" srcOrd="0" destOrd="0" parTransId="{D35FFBE8-4FD3-43ED-B9F9-015F2A4EFA97}" sibTransId="{BAD6B167-21C3-4829-9066-5AE89AF98C91}"/>
    <dgm:cxn modelId="{696181E6-8D1B-4294-819C-A2BABCA961A9}" srcId="{13B08B7A-7F3B-41DC-B185-6D6932CF633D}" destId="{69B4AFBB-6E24-4334-B98D-4AE86BD6DDA9}" srcOrd="3" destOrd="0" parTransId="{4C7EFC42-4ABD-4E9A-9F6E-0605AC800796}" sibTransId="{1F339D15-B70F-4B39-BA7E-68CA56E13C65}"/>
    <dgm:cxn modelId="{95F84029-5007-416E-B7A4-D8CB71F44CE4}" srcId="{13B08B7A-7F3B-41DC-B185-6D6932CF633D}" destId="{C34A5517-FB4B-4203-B528-8812DB552590}" srcOrd="2" destOrd="0" parTransId="{173D5105-EDAC-4107-8B47-5EC425074C6A}" sibTransId="{9BF1B3C5-9199-4025-97A6-E5C50DFAFFB8}"/>
    <dgm:cxn modelId="{531C6584-4711-4B3C-AA9C-4A919E5D8FAD}" type="presOf" srcId="{E77D6AC6-D710-4939-9137-02247D724F2E}" destId="{98E6517E-86AA-46E3-AF72-6500F1F06284}" srcOrd="0" destOrd="0" presId="urn:microsoft.com/office/officeart/2005/8/layout/chevron2"/>
    <dgm:cxn modelId="{4AB5D927-971E-405B-A594-0A19EC10A3F9}" type="presOf" srcId="{69B4AFBB-6E24-4334-B98D-4AE86BD6DDA9}" destId="{C5DF8245-2062-4705-9FCE-C9273899B495}" srcOrd="0" destOrd="0" presId="urn:microsoft.com/office/officeart/2005/8/layout/chevron2"/>
    <dgm:cxn modelId="{E356D2AB-C02C-4500-B328-CC3AB91BE84E}" type="presOf" srcId="{197D8347-2C36-4AA1-B38A-C5458DCF7A60}" destId="{E6949EE9-7A7F-47CE-A3D7-996482E8CD3A}" srcOrd="0" destOrd="0" presId="urn:microsoft.com/office/officeart/2005/8/layout/chevron2"/>
    <dgm:cxn modelId="{E8170796-54D2-4463-B2CB-E8AE8699DE59}" type="presOf" srcId="{13B08B7A-7F3B-41DC-B185-6D6932CF633D}" destId="{57220893-CFE2-485A-B8A6-50F51CDBC9B2}" srcOrd="0" destOrd="0" presId="urn:microsoft.com/office/officeart/2005/8/layout/chevron2"/>
    <dgm:cxn modelId="{3B121685-81E2-4B20-8F1B-9BB933E0D8C9}" srcId="{870AD971-F951-41E6-9D76-CED0E2D2551E}" destId="{197D8347-2C36-4AA1-B38A-C5458DCF7A60}" srcOrd="0" destOrd="0" parTransId="{A5724B46-F434-4F29-B9E1-64D3B57215DD}" sibTransId="{DE01B563-AE00-4D2F-B69C-2FBB13B48540}"/>
    <dgm:cxn modelId="{D49D5EC8-EDBE-45D3-B988-36AE1E9DEE78}" type="presOf" srcId="{E272BBAD-73E0-4121-8FFA-7CDFFC41379B}" destId="{878DB611-C48B-4073-B03B-8C11834450AF}" srcOrd="0" destOrd="0" presId="urn:microsoft.com/office/officeart/2005/8/layout/chevron2"/>
    <dgm:cxn modelId="{43BFE4DD-9D58-48B5-B1CC-2D756E3A6EA3}" type="presOf" srcId="{D4C10D47-AE1F-466F-BD62-FC628675908D}" destId="{D4E0CC28-50DB-46AC-B4B9-2566E099056C}" srcOrd="0" destOrd="0" presId="urn:microsoft.com/office/officeart/2005/8/layout/chevron2"/>
    <dgm:cxn modelId="{FEB811DE-3BFD-448E-B0E3-FCAA7D282ACA}" srcId="{13B08B7A-7F3B-41DC-B185-6D6932CF633D}" destId="{870AD971-F951-41E6-9D76-CED0E2D2551E}" srcOrd="1" destOrd="0" parTransId="{76139CAB-8EB7-49C1-8988-8E87147FF10F}" sibTransId="{ACDF13FD-69AC-4004-9CB2-32260FA89913}"/>
    <dgm:cxn modelId="{2F9E8E9D-1210-463B-AEF4-D348F0827B13}" srcId="{C34A5517-FB4B-4203-B528-8812DB552590}" destId="{438D317E-6FAB-4048-A852-35DE847846EA}" srcOrd="0" destOrd="0" parTransId="{33673F31-25D2-4A2F-90DD-553F50C7C8DD}" sibTransId="{93886A7A-8DB6-4B51-BD33-EC01B7742AA4}"/>
    <dgm:cxn modelId="{E016B3C5-19F3-4505-822B-F313CAC74195}" srcId="{69B4AFBB-6E24-4334-B98D-4AE86BD6DDA9}" destId="{E77D6AC6-D710-4939-9137-02247D724F2E}" srcOrd="0" destOrd="0" parTransId="{00575473-EF5D-4494-A753-923145D71EF7}" sibTransId="{C36366B6-DEDE-404A-A949-B59982EF80F6}"/>
    <dgm:cxn modelId="{1CA49151-FC97-4610-80C0-289FAB2E1626}" type="presParOf" srcId="{57220893-CFE2-485A-B8A6-50F51CDBC9B2}" destId="{8A0BE067-C1D8-4864-BC3E-DBD179C335D3}" srcOrd="0" destOrd="0" presId="urn:microsoft.com/office/officeart/2005/8/layout/chevron2"/>
    <dgm:cxn modelId="{E855C38B-6D40-4213-9F71-41C0DE7A4A0B}" type="presParOf" srcId="{8A0BE067-C1D8-4864-BC3E-DBD179C335D3}" destId="{878DB611-C48B-4073-B03B-8C11834450AF}" srcOrd="0" destOrd="0" presId="urn:microsoft.com/office/officeart/2005/8/layout/chevron2"/>
    <dgm:cxn modelId="{2BC836F3-76FB-47CD-9ABE-0F582B34DA10}" type="presParOf" srcId="{8A0BE067-C1D8-4864-BC3E-DBD179C335D3}" destId="{D4E0CC28-50DB-46AC-B4B9-2566E099056C}" srcOrd="1" destOrd="0" presId="urn:microsoft.com/office/officeart/2005/8/layout/chevron2"/>
    <dgm:cxn modelId="{7C35E8EB-FED1-441E-8082-D9BB771887FB}" type="presParOf" srcId="{57220893-CFE2-485A-B8A6-50F51CDBC9B2}" destId="{A1EE09AD-CDDA-474D-9C0B-6EC7665D2CB8}" srcOrd="1" destOrd="0" presId="urn:microsoft.com/office/officeart/2005/8/layout/chevron2"/>
    <dgm:cxn modelId="{2DB1237C-2729-43E9-B17A-3084350B7282}" type="presParOf" srcId="{57220893-CFE2-485A-B8A6-50F51CDBC9B2}" destId="{2C2F8B25-D361-46BC-A216-7D457C87FB27}" srcOrd="2" destOrd="0" presId="urn:microsoft.com/office/officeart/2005/8/layout/chevron2"/>
    <dgm:cxn modelId="{5083AEE3-8B72-4884-9C31-7D6CD490533B}" type="presParOf" srcId="{2C2F8B25-D361-46BC-A216-7D457C87FB27}" destId="{589F8201-5758-410A-89C9-075575DF3693}" srcOrd="0" destOrd="0" presId="urn:microsoft.com/office/officeart/2005/8/layout/chevron2"/>
    <dgm:cxn modelId="{806E5974-DEBA-4370-92EE-BB49DCDAAF5B}" type="presParOf" srcId="{2C2F8B25-D361-46BC-A216-7D457C87FB27}" destId="{E6949EE9-7A7F-47CE-A3D7-996482E8CD3A}" srcOrd="1" destOrd="0" presId="urn:microsoft.com/office/officeart/2005/8/layout/chevron2"/>
    <dgm:cxn modelId="{1705E10C-5FFC-4053-AEA8-6041D7C1F05B}" type="presParOf" srcId="{57220893-CFE2-485A-B8A6-50F51CDBC9B2}" destId="{46248E5B-0C5B-4D3A-8F8C-C1E8FBAA28D6}" srcOrd="3" destOrd="0" presId="urn:microsoft.com/office/officeart/2005/8/layout/chevron2"/>
    <dgm:cxn modelId="{9D3E23B7-61A7-4037-889B-5B912E059662}" type="presParOf" srcId="{57220893-CFE2-485A-B8A6-50F51CDBC9B2}" destId="{DE65A619-3314-48B8-9554-DAA91878B5A3}" srcOrd="4" destOrd="0" presId="urn:microsoft.com/office/officeart/2005/8/layout/chevron2"/>
    <dgm:cxn modelId="{3C8686D0-1748-44A3-AC75-5C4AEF67D3B8}" type="presParOf" srcId="{DE65A619-3314-48B8-9554-DAA91878B5A3}" destId="{F57EEF77-E7D9-40F3-A5C0-993A855E62DE}" srcOrd="0" destOrd="0" presId="urn:microsoft.com/office/officeart/2005/8/layout/chevron2"/>
    <dgm:cxn modelId="{13EBAB5C-49EC-4F5B-B1AE-9D900B7B42BC}" type="presParOf" srcId="{DE65A619-3314-48B8-9554-DAA91878B5A3}" destId="{78555300-F55D-4DD9-B8AD-B71574EBD26C}" srcOrd="1" destOrd="0" presId="urn:microsoft.com/office/officeart/2005/8/layout/chevron2"/>
    <dgm:cxn modelId="{FAB1E626-C276-4FB4-9D36-464E9542F0B9}" type="presParOf" srcId="{57220893-CFE2-485A-B8A6-50F51CDBC9B2}" destId="{6744C1D6-9352-4865-B8D2-DB36E4B1B2AF}" srcOrd="5" destOrd="0" presId="urn:microsoft.com/office/officeart/2005/8/layout/chevron2"/>
    <dgm:cxn modelId="{456F1142-DC01-4BB5-81DD-3283E1EE5135}" type="presParOf" srcId="{57220893-CFE2-485A-B8A6-50F51CDBC9B2}" destId="{ABFDFA70-9FFF-4429-8553-8D9D4D5FB1BD}" srcOrd="6" destOrd="0" presId="urn:microsoft.com/office/officeart/2005/8/layout/chevron2"/>
    <dgm:cxn modelId="{8E5A5468-94C5-4D41-85CF-3A2D3F7B2C2E}" type="presParOf" srcId="{ABFDFA70-9FFF-4429-8553-8D9D4D5FB1BD}" destId="{C5DF8245-2062-4705-9FCE-C9273899B495}" srcOrd="0" destOrd="0" presId="urn:microsoft.com/office/officeart/2005/8/layout/chevron2"/>
    <dgm:cxn modelId="{D3A1D42D-3E02-4575-970E-A44A084BE154}" type="presParOf" srcId="{ABFDFA70-9FFF-4429-8553-8D9D4D5FB1BD}" destId="{98E6517E-86AA-46E3-AF72-6500F1F062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B08B7A-7F3B-41DC-B185-6D6932CF633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E272BBAD-73E0-4121-8FFA-7CDFFC41379B}">
      <dgm:prSet phldrT="[نص]" custT="1"/>
      <dgm:spPr/>
      <dgm:t>
        <a:bodyPr/>
        <a:lstStyle/>
        <a:p>
          <a:pPr rtl="1"/>
          <a:r>
            <a:rPr lang="en-US" sz="2000" dirty="0" smtClean="0"/>
            <a:t>G</a:t>
          </a:r>
          <a:endParaRPr lang="ar-SA" sz="2000" dirty="0"/>
        </a:p>
      </dgm:t>
    </dgm:pt>
    <dgm:pt modelId="{6CA85A2A-EEA1-4787-A2B0-95D5C7759664}" type="parTrans" cxnId="{A9E5E386-A42C-438A-A300-D2F654C159EE}">
      <dgm:prSet/>
      <dgm:spPr/>
      <dgm:t>
        <a:bodyPr/>
        <a:lstStyle/>
        <a:p>
          <a:pPr rtl="1"/>
          <a:endParaRPr lang="ar-SA" sz="2000"/>
        </a:p>
      </dgm:t>
    </dgm:pt>
    <dgm:pt modelId="{945E943A-E4C5-45E0-A364-6B74C4691166}" type="sibTrans" cxnId="{A9E5E386-A42C-438A-A300-D2F654C159EE}">
      <dgm:prSet/>
      <dgm:spPr/>
      <dgm:t>
        <a:bodyPr/>
        <a:lstStyle/>
        <a:p>
          <a:pPr rtl="1"/>
          <a:endParaRPr lang="ar-SA" sz="2000"/>
        </a:p>
      </dgm:t>
    </dgm:pt>
    <dgm:pt modelId="{D4C10D47-AE1F-466F-BD62-FC628675908D}">
      <dgm:prSet phldrT="[نص]" custT="1"/>
      <dgm:spPr/>
      <dgm:t>
        <a:bodyPr/>
        <a:lstStyle/>
        <a:p>
          <a:pPr rtl="1"/>
          <a:r>
            <a:rPr lang="ar-SA" sz="2000" dirty="0" smtClean="0">
              <a:ea typeface="Calibri"/>
            </a:rPr>
            <a:t>غالباً ما يضيع أغراضاً ضرورية لممارسة مهامه وأنشطته </a:t>
          </a:r>
          <a:r>
            <a:rPr lang="ar-SY" sz="2000" dirty="0" smtClean="0">
              <a:ea typeface="Calibri"/>
            </a:rPr>
            <a:t>                                       </a:t>
          </a:r>
          <a:r>
            <a:rPr lang="ar-SA" sz="2000" dirty="0" smtClean="0">
              <a:ea typeface="Calibri"/>
            </a:rPr>
            <a:t>( كالمواد المدرسية والأقلام والكتب والأدوات والمحافظ والمفاتيح والأوراق والنظارات والهواتف النقالة ) </a:t>
          </a:r>
          <a:endParaRPr lang="ar-SA" sz="2000" dirty="0"/>
        </a:p>
      </dgm:t>
    </dgm:pt>
    <dgm:pt modelId="{D35FFBE8-4FD3-43ED-B9F9-015F2A4EFA97}" type="parTrans" cxnId="{4F91CF8A-E009-42A4-86B7-311EAD125099}">
      <dgm:prSet/>
      <dgm:spPr/>
      <dgm:t>
        <a:bodyPr/>
        <a:lstStyle/>
        <a:p>
          <a:pPr rtl="1"/>
          <a:endParaRPr lang="ar-SA" sz="2000"/>
        </a:p>
      </dgm:t>
    </dgm:pt>
    <dgm:pt modelId="{BAD6B167-21C3-4829-9066-5AE89AF98C91}" type="sibTrans" cxnId="{4F91CF8A-E009-42A4-86B7-311EAD125099}">
      <dgm:prSet/>
      <dgm:spPr/>
      <dgm:t>
        <a:bodyPr/>
        <a:lstStyle/>
        <a:p>
          <a:pPr rtl="1"/>
          <a:endParaRPr lang="ar-SA" sz="2000"/>
        </a:p>
      </dgm:t>
    </dgm:pt>
    <dgm:pt modelId="{870AD971-F951-41E6-9D76-CED0E2D2551E}">
      <dgm:prSet phldrT="[نص]" custT="1"/>
      <dgm:spPr/>
      <dgm:t>
        <a:bodyPr/>
        <a:lstStyle/>
        <a:p>
          <a:pPr rtl="1"/>
          <a:r>
            <a:rPr lang="en-US" sz="2000" dirty="0" smtClean="0"/>
            <a:t>H</a:t>
          </a:r>
          <a:endParaRPr lang="ar-SA" sz="2000" dirty="0"/>
        </a:p>
      </dgm:t>
    </dgm:pt>
    <dgm:pt modelId="{76139CAB-8EB7-49C1-8988-8E87147FF10F}" type="parTrans" cxnId="{FEB811DE-3BFD-448E-B0E3-FCAA7D282ACA}">
      <dgm:prSet/>
      <dgm:spPr/>
      <dgm:t>
        <a:bodyPr/>
        <a:lstStyle/>
        <a:p>
          <a:pPr rtl="1"/>
          <a:endParaRPr lang="ar-SA" sz="2000"/>
        </a:p>
      </dgm:t>
    </dgm:pt>
    <dgm:pt modelId="{ACDF13FD-69AC-4004-9CB2-32260FA89913}" type="sibTrans" cxnId="{FEB811DE-3BFD-448E-B0E3-FCAA7D282ACA}">
      <dgm:prSet/>
      <dgm:spPr/>
      <dgm:t>
        <a:bodyPr/>
        <a:lstStyle/>
        <a:p>
          <a:pPr rtl="1"/>
          <a:endParaRPr lang="ar-SA" sz="2000"/>
        </a:p>
      </dgm:t>
    </dgm:pt>
    <dgm:pt modelId="{197D8347-2C36-4AA1-B38A-C5458DCF7A60}">
      <dgm:prSet phldrT="[نص]" custT="1"/>
      <dgm:spPr/>
      <dgm:t>
        <a:bodyPr/>
        <a:lstStyle/>
        <a:p>
          <a:pPr rtl="1"/>
          <a:r>
            <a:rPr lang="ar-SA" sz="2000" dirty="0" smtClean="0">
              <a:ea typeface="Calibri"/>
            </a:rPr>
            <a:t>غالباً ما يسهُل تشتيت انتباهه بمنبّه خارجي</a:t>
          </a:r>
          <a:r>
            <a:rPr lang="ar-SY" sz="2000" dirty="0" smtClean="0">
              <a:ea typeface="Calibri"/>
            </a:rPr>
            <a:t>                                                          </a:t>
          </a:r>
          <a:r>
            <a:rPr lang="ar-SA" sz="2000" dirty="0" smtClean="0">
              <a:ea typeface="Calibri"/>
            </a:rPr>
            <a:t> </a:t>
          </a:r>
          <a:r>
            <a:rPr lang="ar-SY" sz="2000" dirty="0" smtClean="0">
              <a:ea typeface="Calibri"/>
            </a:rPr>
            <a:t>( </a:t>
          </a:r>
          <a:r>
            <a:rPr lang="ar-SA" sz="2000" dirty="0" smtClean="0">
              <a:ea typeface="Calibri"/>
            </a:rPr>
            <a:t>للمراهقين الأكبر سناً وعند البالغين قد تتضمن أفكاراً غير ذات صلة ) </a:t>
          </a:r>
          <a:endParaRPr lang="ar-SA" sz="2000" dirty="0"/>
        </a:p>
      </dgm:t>
    </dgm:pt>
    <dgm:pt modelId="{A5724B46-F434-4F29-B9E1-64D3B57215DD}" type="parTrans" cxnId="{3B121685-81E2-4B20-8F1B-9BB933E0D8C9}">
      <dgm:prSet/>
      <dgm:spPr/>
      <dgm:t>
        <a:bodyPr/>
        <a:lstStyle/>
        <a:p>
          <a:pPr rtl="1"/>
          <a:endParaRPr lang="ar-SA" sz="2000"/>
        </a:p>
      </dgm:t>
    </dgm:pt>
    <dgm:pt modelId="{DE01B563-AE00-4D2F-B69C-2FBB13B48540}" type="sibTrans" cxnId="{3B121685-81E2-4B20-8F1B-9BB933E0D8C9}">
      <dgm:prSet/>
      <dgm:spPr/>
      <dgm:t>
        <a:bodyPr/>
        <a:lstStyle/>
        <a:p>
          <a:pPr rtl="1"/>
          <a:endParaRPr lang="ar-SA" sz="2000"/>
        </a:p>
      </dgm:t>
    </dgm:pt>
    <dgm:pt modelId="{C34A5517-FB4B-4203-B528-8812DB552590}">
      <dgm:prSet phldrT="[نص]" custT="1"/>
      <dgm:spPr/>
      <dgm:t>
        <a:bodyPr/>
        <a:lstStyle/>
        <a:p>
          <a:pPr rtl="1"/>
          <a:r>
            <a:rPr lang="en-US" sz="2000" dirty="0" smtClean="0"/>
            <a:t>I</a:t>
          </a:r>
          <a:endParaRPr lang="ar-SA" sz="2000" dirty="0"/>
        </a:p>
      </dgm:t>
    </dgm:pt>
    <dgm:pt modelId="{173D5105-EDAC-4107-8B47-5EC425074C6A}" type="parTrans" cxnId="{95F84029-5007-416E-B7A4-D8CB71F44CE4}">
      <dgm:prSet/>
      <dgm:spPr/>
      <dgm:t>
        <a:bodyPr/>
        <a:lstStyle/>
        <a:p>
          <a:pPr rtl="1"/>
          <a:endParaRPr lang="ar-SA" sz="2000"/>
        </a:p>
      </dgm:t>
    </dgm:pt>
    <dgm:pt modelId="{9BF1B3C5-9199-4025-97A6-E5C50DFAFFB8}" type="sibTrans" cxnId="{95F84029-5007-416E-B7A4-D8CB71F44CE4}">
      <dgm:prSet/>
      <dgm:spPr/>
      <dgm:t>
        <a:bodyPr/>
        <a:lstStyle/>
        <a:p>
          <a:pPr rtl="1"/>
          <a:endParaRPr lang="ar-SA" sz="2000"/>
        </a:p>
      </dgm:t>
    </dgm:pt>
    <dgm:pt modelId="{438D317E-6FAB-4048-A852-35DE847846EA}">
      <dgm:prSet custT="1"/>
      <dgm:spPr/>
      <dgm:t>
        <a:bodyPr/>
        <a:lstStyle/>
        <a:p>
          <a:pPr rtl="1"/>
          <a:r>
            <a:rPr lang="ar-SA" sz="2000" dirty="0" smtClean="0">
              <a:ea typeface="Calibri"/>
            </a:rPr>
            <a:t>كثير النسيان في الأنشطة اليومية </a:t>
          </a:r>
          <a:r>
            <a:rPr lang="ar-SY" sz="2000" dirty="0" smtClean="0">
              <a:ea typeface="Calibri"/>
            </a:rPr>
            <a:t>                                                        ( </a:t>
          </a:r>
          <a:r>
            <a:rPr lang="ar-SA" sz="2000" dirty="0" smtClean="0">
              <a:ea typeface="Calibri"/>
            </a:rPr>
            <a:t>مثل الأعمال الروتينية اليومية، إنجاز المهام، للمراهقين الأكبر سناً وعند البالغين، إعادة طلب المكالمات، دفع الفواتير، والمحافظة على المواعيد)</a:t>
          </a:r>
          <a:endParaRPr lang="ar-SA" sz="2000" dirty="0"/>
        </a:p>
      </dgm:t>
    </dgm:pt>
    <dgm:pt modelId="{33673F31-25D2-4A2F-90DD-553F50C7C8DD}" type="parTrans" cxnId="{2F9E8E9D-1210-463B-AEF4-D348F0827B13}">
      <dgm:prSet/>
      <dgm:spPr/>
      <dgm:t>
        <a:bodyPr/>
        <a:lstStyle/>
        <a:p>
          <a:pPr rtl="1"/>
          <a:endParaRPr lang="ar-SA" sz="2000"/>
        </a:p>
      </dgm:t>
    </dgm:pt>
    <dgm:pt modelId="{93886A7A-8DB6-4B51-BD33-EC01B7742AA4}" type="sibTrans" cxnId="{2F9E8E9D-1210-463B-AEF4-D348F0827B13}">
      <dgm:prSet/>
      <dgm:spPr/>
      <dgm:t>
        <a:bodyPr/>
        <a:lstStyle/>
        <a:p>
          <a:pPr rtl="1"/>
          <a:endParaRPr lang="ar-SA" sz="2000"/>
        </a:p>
      </dgm:t>
    </dgm:pt>
    <dgm:pt modelId="{57220893-CFE2-485A-B8A6-50F51CDBC9B2}" type="pres">
      <dgm:prSet presAssocID="{13B08B7A-7F3B-41DC-B185-6D6932CF633D}" presName="linearFlow" presStyleCnt="0">
        <dgm:presLayoutVars>
          <dgm:dir val="rev"/>
          <dgm:animLvl val="lvl"/>
          <dgm:resizeHandles val="exact"/>
        </dgm:presLayoutVars>
      </dgm:prSet>
      <dgm:spPr/>
      <dgm:t>
        <a:bodyPr/>
        <a:lstStyle/>
        <a:p>
          <a:pPr rtl="1"/>
          <a:endParaRPr lang="ar-SY"/>
        </a:p>
      </dgm:t>
    </dgm:pt>
    <dgm:pt modelId="{8A0BE067-C1D8-4864-BC3E-DBD179C335D3}" type="pres">
      <dgm:prSet presAssocID="{E272BBAD-73E0-4121-8FFA-7CDFFC41379B}" presName="composite" presStyleCnt="0"/>
      <dgm:spPr/>
    </dgm:pt>
    <dgm:pt modelId="{878DB611-C48B-4073-B03B-8C11834450AF}" type="pres">
      <dgm:prSet presAssocID="{E272BBAD-73E0-4121-8FFA-7CDFFC41379B}" presName="parentText" presStyleLbl="alignNode1" presStyleIdx="0" presStyleCnt="3">
        <dgm:presLayoutVars>
          <dgm:chMax val="1"/>
          <dgm:bulletEnabled val="1"/>
        </dgm:presLayoutVars>
      </dgm:prSet>
      <dgm:spPr/>
      <dgm:t>
        <a:bodyPr/>
        <a:lstStyle/>
        <a:p>
          <a:pPr rtl="1"/>
          <a:endParaRPr lang="ar-SY"/>
        </a:p>
      </dgm:t>
    </dgm:pt>
    <dgm:pt modelId="{D4E0CC28-50DB-46AC-B4B9-2566E099056C}" type="pres">
      <dgm:prSet presAssocID="{E272BBAD-73E0-4121-8FFA-7CDFFC41379B}" presName="descendantText" presStyleLbl="alignAcc1" presStyleIdx="0" presStyleCnt="3">
        <dgm:presLayoutVars>
          <dgm:bulletEnabled val="1"/>
        </dgm:presLayoutVars>
      </dgm:prSet>
      <dgm:spPr/>
      <dgm:t>
        <a:bodyPr/>
        <a:lstStyle/>
        <a:p>
          <a:pPr rtl="1"/>
          <a:endParaRPr lang="ar-SA"/>
        </a:p>
      </dgm:t>
    </dgm:pt>
    <dgm:pt modelId="{A1EE09AD-CDDA-474D-9C0B-6EC7665D2CB8}" type="pres">
      <dgm:prSet presAssocID="{945E943A-E4C5-45E0-A364-6B74C4691166}" presName="sp" presStyleCnt="0"/>
      <dgm:spPr/>
    </dgm:pt>
    <dgm:pt modelId="{2C2F8B25-D361-46BC-A216-7D457C87FB27}" type="pres">
      <dgm:prSet presAssocID="{870AD971-F951-41E6-9D76-CED0E2D2551E}" presName="composite" presStyleCnt="0"/>
      <dgm:spPr/>
    </dgm:pt>
    <dgm:pt modelId="{589F8201-5758-410A-89C9-075575DF3693}" type="pres">
      <dgm:prSet presAssocID="{870AD971-F951-41E6-9D76-CED0E2D2551E}" presName="parentText" presStyleLbl="alignNode1" presStyleIdx="1" presStyleCnt="3">
        <dgm:presLayoutVars>
          <dgm:chMax val="1"/>
          <dgm:bulletEnabled val="1"/>
        </dgm:presLayoutVars>
      </dgm:prSet>
      <dgm:spPr/>
      <dgm:t>
        <a:bodyPr/>
        <a:lstStyle/>
        <a:p>
          <a:pPr rtl="1"/>
          <a:endParaRPr lang="ar-SY"/>
        </a:p>
      </dgm:t>
    </dgm:pt>
    <dgm:pt modelId="{E6949EE9-7A7F-47CE-A3D7-996482E8CD3A}" type="pres">
      <dgm:prSet presAssocID="{870AD971-F951-41E6-9D76-CED0E2D2551E}" presName="descendantText" presStyleLbl="alignAcc1" presStyleIdx="1" presStyleCnt="3">
        <dgm:presLayoutVars>
          <dgm:bulletEnabled val="1"/>
        </dgm:presLayoutVars>
      </dgm:prSet>
      <dgm:spPr/>
      <dgm:t>
        <a:bodyPr/>
        <a:lstStyle/>
        <a:p>
          <a:pPr rtl="1"/>
          <a:endParaRPr lang="ar-SA"/>
        </a:p>
      </dgm:t>
    </dgm:pt>
    <dgm:pt modelId="{46248E5B-0C5B-4D3A-8F8C-C1E8FBAA28D6}" type="pres">
      <dgm:prSet presAssocID="{ACDF13FD-69AC-4004-9CB2-32260FA89913}" presName="sp" presStyleCnt="0"/>
      <dgm:spPr/>
    </dgm:pt>
    <dgm:pt modelId="{DE65A619-3314-48B8-9554-DAA91878B5A3}" type="pres">
      <dgm:prSet presAssocID="{C34A5517-FB4B-4203-B528-8812DB552590}" presName="composite" presStyleCnt="0"/>
      <dgm:spPr/>
    </dgm:pt>
    <dgm:pt modelId="{F57EEF77-E7D9-40F3-A5C0-993A855E62DE}" type="pres">
      <dgm:prSet presAssocID="{C34A5517-FB4B-4203-B528-8812DB552590}" presName="parentText" presStyleLbl="alignNode1" presStyleIdx="2" presStyleCnt="3">
        <dgm:presLayoutVars>
          <dgm:chMax val="1"/>
          <dgm:bulletEnabled val="1"/>
        </dgm:presLayoutVars>
      </dgm:prSet>
      <dgm:spPr/>
      <dgm:t>
        <a:bodyPr/>
        <a:lstStyle/>
        <a:p>
          <a:pPr rtl="1"/>
          <a:endParaRPr lang="ar-SY"/>
        </a:p>
      </dgm:t>
    </dgm:pt>
    <dgm:pt modelId="{78555300-F55D-4DD9-B8AD-B71574EBD26C}" type="pres">
      <dgm:prSet presAssocID="{C34A5517-FB4B-4203-B528-8812DB552590}" presName="descendantText" presStyleLbl="alignAcc1" presStyleIdx="2" presStyleCnt="3" custScaleY="136516">
        <dgm:presLayoutVars>
          <dgm:bulletEnabled val="1"/>
        </dgm:presLayoutVars>
      </dgm:prSet>
      <dgm:spPr/>
      <dgm:t>
        <a:bodyPr/>
        <a:lstStyle/>
        <a:p>
          <a:pPr rtl="1"/>
          <a:endParaRPr lang="ar-SA"/>
        </a:p>
      </dgm:t>
    </dgm:pt>
  </dgm:ptLst>
  <dgm:cxnLst>
    <dgm:cxn modelId="{2F9E8E9D-1210-463B-AEF4-D348F0827B13}" srcId="{C34A5517-FB4B-4203-B528-8812DB552590}" destId="{438D317E-6FAB-4048-A852-35DE847846EA}" srcOrd="0" destOrd="0" parTransId="{33673F31-25D2-4A2F-90DD-553F50C7C8DD}" sibTransId="{93886A7A-8DB6-4B51-BD33-EC01B7742AA4}"/>
    <dgm:cxn modelId="{1C75A55A-2F04-4EA6-AC71-E3ADF6DF0CD0}" type="presOf" srcId="{870AD971-F951-41E6-9D76-CED0E2D2551E}" destId="{589F8201-5758-410A-89C9-075575DF3693}" srcOrd="0" destOrd="0" presId="urn:microsoft.com/office/officeart/2005/8/layout/chevron2"/>
    <dgm:cxn modelId="{FEB811DE-3BFD-448E-B0E3-FCAA7D282ACA}" srcId="{13B08B7A-7F3B-41DC-B185-6D6932CF633D}" destId="{870AD971-F951-41E6-9D76-CED0E2D2551E}" srcOrd="1" destOrd="0" parTransId="{76139CAB-8EB7-49C1-8988-8E87147FF10F}" sibTransId="{ACDF13FD-69AC-4004-9CB2-32260FA89913}"/>
    <dgm:cxn modelId="{95F84029-5007-416E-B7A4-D8CB71F44CE4}" srcId="{13B08B7A-7F3B-41DC-B185-6D6932CF633D}" destId="{C34A5517-FB4B-4203-B528-8812DB552590}" srcOrd="2" destOrd="0" parTransId="{173D5105-EDAC-4107-8B47-5EC425074C6A}" sibTransId="{9BF1B3C5-9199-4025-97A6-E5C50DFAFFB8}"/>
    <dgm:cxn modelId="{274ECEAA-179C-4359-B261-0B20F66B017C}" type="presOf" srcId="{13B08B7A-7F3B-41DC-B185-6D6932CF633D}" destId="{57220893-CFE2-485A-B8A6-50F51CDBC9B2}" srcOrd="0" destOrd="0" presId="urn:microsoft.com/office/officeart/2005/8/layout/chevron2"/>
    <dgm:cxn modelId="{4F91CF8A-E009-42A4-86B7-311EAD125099}" srcId="{E272BBAD-73E0-4121-8FFA-7CDFFC41379B}" destId="{D4C10D47-AE1F-466F-BD62-FC628675908D}" srcOrd="0" destOrd="0" parTransId="{D35FFBE8-4FD3-43ED-B9F9-015F2A4EFA97}" sibTransId="{BAD6B167-21C3-4829-9066-5AE89AF98C91}"/>
    <dgm:cxn modelId="{C76B3ADE-D829-44B4-A97E-2DACFDF75F9C}" type="presOf" srcId="{438D317E-6FAB-4048-A852-35DE847846EA}" destId="{78555300-F55D-4DD9-B8AD-B71574EBD26C}" srcOrd="0" destOrd="0" presId="urn:microsoft.com/office/officeart/2005/8/layout/chevron2"/>
    <dgm:cxn modelId="{E3643C5B-32FA-4B03-AAAC-623E48077C2F}" type="presOf" srcId="{E272BBAD-73E0-4121-8FFA-7CDFFC41379B}" destId="{878DB611-C48B-4073-B03B-8C11834450AF}" srcOrd="0" destOrd="0" presId="urn:microsoft.com/office/officeart/2005/8/layout/chevron2"/>
    <dgm:cxn modelId="{A9E5E386-A42C-438A-A300-D2F654C159EE}" srcId="{13B08B7A-7F3B-41DC-B185-6D6932CF633D}" destId="{E272BBAD-73E0-4121-8FFA-7CDFFC41379B}" srcOrd="0" destOrd="0" parTransId="{6CA85A2A-EEA1-4787-A2B0-95D5C7759664}" sibTransId="{945E943A-E4C5-45E0-A364-6B74C4691166}"/>
    <dgm:cxn modelId="{3B121685-81E2-4B20-8F1B-9BB933E0D8C9}" srcId="{870AD971-F951-41E6-9D76-CED0E2D2551E}" destId="{197D8347-2C36-4AA1-B38A-C5458DCF7A60}" srcOrd="0" destOrd="0" parTransId="{A5724B46-F434-4F29-B9E1-64D3B57215DD}" sibTransId="{DE01B563-AE00-4D2F-B69C-2FBB13B48540}"/>
    <dgm:cxn modelId="{A94A079F-9D02-4BF2-BC2E-9D2F3B4567C1}" type="presOf" srcId="{197D8347-2C36-4AA1-B38A-C5458DCF7A60}" destId="{E6949EE9-7A7F-47CE-A3D7-996482E8CD3A}" srcOrd="0" destOrd="0" presId="urn:microsoft.com/office/officeart/2005/8/layout/chevron2"/>
    <dgm:cxn modelId="{FF357EB6-7C7C-4E17-A57E-D1F0B25C9986}" type="presOf" srcId="{C34A5517-FB4B-4203-B528-8812DB552590}" destId="{F57EEF77-E7D9-40F3-A5C0-993A855E62DE}" srcOrd="0" destOrd="0" presId="urn:microsoft.com/office/officeart/2005/8/layout/chevron2"/>
    <dgm:cxn modelId="{38E64E6C-EEDB-4ED1-8DEE-0063268523AD}" type="presOf" srcId="{D4C10D47-AE1F-466F-BD62-FC628675908D}" destId="{D4E0CC28-50DB-46AC-B4B9-2566E099056C}" srcOrd="0" destOrd="0" presId="urn:microsoft.com/office/officeart/2005/8/layout/chevron2"/>
    <dgm:cxn modelId="{8625FBE3-51FD-4278-B545-F8BFADE074C2}" type="presParOf" srcId="{57220893-CFE2-485A-B8A6-50F51CDBC9B2}" destId="{8A0BE067-C1D8-4864-BC3E-DBD179C335D3}" srcOrd="0" destOrd="0" presId="urn:microsoft.com/office/officeart/2005/8/layout/chevron2"/>
    <dgm:cxn modelId="{A4C47AB2-D780-4E37-9CEA-4D21D8781CE3}" type="presParOf" srcId="{8A0BE067-C1D8-4864-BC3E-DBD179C335D3}" destId="{878DB611-C48B-4073-B03B-8C11834450AF}" srcOrd="0" destOrd="0" presId="urn:microsoft.com/office/officeart/2005/8/layout/chevron2"/>
    <dgm:cxn modelId="{F219D7D2-05D6-41B7-934B-1DF5805BB665}" type="presParOf" srcId="{8A0BE067-C1D8-4864-BC3E-DBD179C335D3}" destId="{D4E0CC28-50DB-46AC-B4B9-2566E099056C}" srcOrd="1" destOrd="0" presId="urn:microsoft.com/office/officeart/2005/8/layout/chevron2"/>
    <dgm:cxn modelId="{B82284D5-12CB-432C-A056-601940F715CE}" type="presParOf" srcId="{57220893-CFE2-485A-B8A6-50F51CDBC9B2}" destId="{A1EE09AD-CDDA-474D-9C0B-6EC7665D2CB8}" srcOrd="1" destOrd="0" presId="urn:microsoft.com/office/officeart/2005/8/layout/chevron2"/>
    <dgm:cxn modelId="{BAE8CD10-667F-4154-B443-C6D024D949B4}" type="presParOf" srcId="{57220893-CFE2-485A-B8A6-50F51CDBC9B2}" destId="{2C2F8B25-D361-46BC-A216-7D457C87FB27}" srcOrd="2" destOrd="0" presId="urn:microsoft.com/office/officeart/2005/8/layout/chevron2"/>
    <dgm:cxn modelId="{A5A116BE-3A1E-41F8-B241-CECF0BE4B9D7}" type="presParOf" srcId="{2C2F8B25-D361-46BC-A216-7D457C87FB27}" destId="{589F8201-5758-410A-89C9-075575DF3693}" srcOrd="0" destOrd="0" presId="urn:microsoft.com/office/officeart/2005/8/layout/chevron2"/>
    <dgm:cxn modelId="{38263A4D-F110-4071-AA56-60B49E7D3F2E}" type="presParOf" srcId="{2C2F8B25-D361-46BC-A216-7D457C87FB27}" destId="{E6949EE9-7A7F-47CE-A3D7-996482E8CD3A}" srcOrd="1" destOrd="0" presId="urn:microsoft.com/office/officeart/2005/8/layout/chevron2"/>
    <dgm:cxn modelId="{89091BF4-12D6-4BFC-8FFB-A107BEFEE37E}" type="presParOf" srcId="{57220893-CFE2-485A-B8A6-50F51CDBC9B2}" destId="{46248E5B-0C5B-4D3A-8F8C-C1E8FBAA28D6}" srcOrd="3" destOrd="0" presId="urn:microsoft.com/office/officeart/2005/8/layout/chevron2"/>
    <dgm:cxn modelId="{D0008926-574D-4B2A-A4C6-F63E9E0F5C18}" type="presParOf" srcId="{57220893-CFE2-485A-B8A6-50F51CDBC9B2}" destId="{DE65A619-3314-48B8-9554-DAA91878B5A3}" srcOrd="4" destOrd="0" presId="urn:microsoft.com/office/officeart/2005/8/layout/chevron2"/>
    <dgm:cxn modelId="{85F1EBCD-0BD2-4332-A0E3-C447F3C9834D}" type="presParOf" srcId="{DE65A619-3314-48B8-9554-DAA91878B5A3}" destId="{F57EEF77-E7D9-40F3-A5C0-993A855E62DE}" srcOrd="0" destOrd="0" presId="urn:microsoft.com/office/officeart/2005/8/layout/chevron2"/>
    <dgm:cxn modelId="{968CA0F0-DC25-4D1F-8EC9-39247B611F38}" type="presParOf" srcId="{DE65A619-3314-48B8-9554-DAA91878B5A3}" destId="{78555300-F55D-4DD9-B8AD-B71574EBD2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C09ECF-48B9-4833-AE41-3B09F1C5905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pPr rtl="1"/>
          <a:endParaRPr lang="ar-SA"/>
        </a:p>
      </dgm:t>
    </dgm:pt>
    <dgm:pt modelId="{FA435A22-DFAC-412D-ABED-36ACCCD7615E}">
      <dgm:prSet phldrT="[نص]"/>
      <dgm:spPr/>
      <dgm:t>
        <a:bodyPr/>
        <a:lstStyle/>
        <a:p>
          <a:pPr rtl="1"/>
          <a:r>
            <a:rPr lang="en-US" dirty="0" smtClean="0"/>
            <a:t>A</a:t>
          </a:r>
          <a:endParaRPr lang="ar-SA" dirty="0"/>
        </a:p>
      </dgm:t>
    </dgm:pt>
    <dgm:pt modelId="{1B88A931-5118-4FAA-943D-83EE8F6E16A8}" type="parTrans" cxnId="{2D9788DA-F28B-4DDA-9382-576E962189F8}">
      <dgm:prSet/>
      <dgm:spPr/>
      <dgm:t>
        <a:bodyPr/>
        <a:lstStyle/>
        <a:p>
          <a:pPr rtl="1"/>
          <a:endParaRPr lang="ar-SA"/>
        </a:p>
      </dgm:t>
    </dgm:pt>
    <dgm:pt modelId="{E44D9C63-7C9A-4D65-98B7-C41F6778BB40}" type="sibTrans" cxnId="{2D9788DA-F28B-4DDA-9382-576E962189F8}">
      <dgm:prSet/>
      <dgm:spPr/>
      <dgm:t>
        <a:bodyPr/>
        <a:lstStyle/>
        <a:p>
          <a:pPr rtl="1"/>
          <a:endParaRPr lang="ar-SA"/>
        </a:p>
      </dgm:t>
    </dgm:pt>
    <dgm:pt modelId="{8715EB2D-7B4F-4B23-8E1D-5633E54BDAFF}">
      <dgm:prSet phldrT="[نص]"/>
      <dgm:spPr/>
      <dgm:t>
        <a:bodyPr/>
        <a:lstStyle/>
        <a:p>
          <a:pPr rtl="1"/>
          <a:r>
            <a:rPr lang="ar-SA" dirty="0" smtClean="0">
              <a:ea typeface="Calibri"/>
            </a:rPr>
            <a:t>غالباً ما يبدي حركات تململ في اليدين أو القدمين أو يتلوى في كرسيه.</a:t>
          </a:r>
          <a:endParaRPr lang="ar-SA" b="0" dirty="0"/>
        </a:p>
      </dgm:t>
    </dgm:pt>
    <dgm:pt modelId="{70B84424-EB17-4674-A1FB-70596F7A9ECD}" type="parTrans" cxnId="{9505F6F9-42AF-484A-9842-964E3F89C3D0}">
      <dgm:prSet/>
      <dgm:spPr/>
      <dgm:t>
        <a:bodyPr/>
        <a:lstStyle/>
        <a:p>
          <a:pPr rtl="1"/>
          <a:endParaRPr lang="ar-SA"/>
        </a:p>
      </dgm:t>
    </dgm:pt>
    <dgm:pt modelId="{4FB45FB1-DD4E-4D84-A891-50D261FC9D8F}" type="sibTrans" cxnId="{9505F6F9-42AF-484A-9842-964E3F89C3D0}">
      <dgm:prSet/>
      <dgm:spPr/>
      <dgm:t>
        <a:bodyPr/>
        <a:lstStyle/>
        <a:p>
          <a:pPr rtl="1"/>
          <a:endParaRPr lang="ar-SA"/>
        </a:p>
      </dgm:t>
    </dgm:pt>
    <dgm:pt modelId="{B8C6C739-9C4F-4F47-BAA9-F93EE545E74A}">
      <dgm:prSet phldrT="[نص]"/>
      <dgm:spPr/>
      <dgm:t>
        <a:bodyPr/>
        <a:lstStyle/>
        <a:p>
          <a:pPr rtl="1"/>
          <a:r>
            <a:rPr lang="en-US" dirty="0" smtClean="0"/>
            <a:t>B</a:t>
          </a:r>
          <a:endParaRPr lang="ar-SA" dirty="0"/>
        </a:p>
      </dgm:t>
    </dgm:pt>
    <dgm:pt modelId="{A535DC13-730A-487F-B129-77CB74F17BB9}" type="sibTrans" cxnId="{E35E928F-7B41-43EE-923E-FF2E5E63E45F}">
      <dgm:prSet/>
      <dgm:spPr/>
      <dgm:t>
        <a:bodyPr/>
        <a:lstStyle/>
        <a:p>
          <a:pPr rtl="1"/>
          <a:endParaRPr lang="ar-SA"/>
        </a:p>
      </dgm:t>
    </dgm:pt>
    <dgm:pt modelId="{A185A162-F8C0-4D23-ABF0-E368041E540C}" type="parTrans" cxnId="{E35E928F-7B41-43EE-923E-FF2E5E63E45F}">
      <dgm:prSet/>
      <dgm:spPr/>
      <dgm:t>
        <a:bodyPr/>
        <a:lstStyle/>
        <a:p>
          <a:pPr rtl="1"/>
          <a:endParaRPr lang="ar-SA"/>
        </a:p>
      </dgm:t>
    </dgm:pt>
    <dgm:pt modelId="{2CD84264-DCFA-4FCD-8CC6-FCA910A20178}">
      <dgm:prSet phldrT="[نص]"/>
      <dgm:spPr/>
      <dgm:t>
        <a:bodyPr/>
        <a:lstStyle/>
        <a:p>
          <a:pPr rtl="1"/>
          <a:r>
            <a:rPr lang="ar-SA" dirty="0" smtClean="0">
              <a:ea typeface="Calibri"/>
            </a:rPr>
            <a:t>غالباً ما يغادر مقعده في الحالات التي يُنتظر فيها منه أن يلازم مقعده. ( في صفوف الدراسة أو المكتب أو أماكن العمل الأخرى أو في الحالات التي تتطلب ملازمة المقعد) .</a:t>
          </a:r>
          <a:endParaRPr lang="ar-SA" b="0" dirty="0"/>
        </a:p>
      </dgm:t>
    </dgm:pt>
    <dgm:pt modelId="{33180B6A-C41B-466F-98A3-7D4CC1B9B9DA}" type="sibTrans" cxnId="{53853A37-CF28-4C1D-AE67-6F3FB2F5DC51}">
      <dgm:prSet/>
      <dgm:spPr/>
      <dgm:t>
        <a:bodyPr/>
        <a:lstStyle/>
        <a:p>
          <a:pPr rtl="1"/>
          <a:endParaRPr lang="ar-SA"/>
        </a:p>
      </dgm:t>
    </dgm:pt>
    <dgm:pt modelId="{70809C22-C429-42A7-8D2E-2F13E0A8FB3F}" type="parTrans" cxnId="{53853A37-CF28-4C1D-AE67-6F3FB2F5DC51}">
      <dgm:prSet/>
      <dgm:spPr/>
      <dgm:t>
        <a:bodyPr/>
        <a:lstStyle/>
        <a:p>
          <a:pPr rtl="1"/>
          <a:endParaRPr lang="ar-SA"/>
        </a:p>
      </dgm:t>
    </dgm:pt>
    <dgm:pt modelId="{84D410A0-9D85-483B-97D9-99BF4F0B815B}" type="pres">
      <dgm:prSet presAssocID="{8BC09ECF-48B9-4833-AE41-3B09F1C59050}" presName="linearFlow" presStyleCnt="0">
        <dgm:presLayoutVars>
          <dgm:dir val="rev"/>
          <dgm:animLvl val="lvl"/>
          <dgm:resizeHandles val="exact"/>
        </dgm:presLayoutVars>
      </dgm:prSet>
      <dgm:spPr/>
      <dgm:t>
        <a:bodyPr/>
        <a:lstStyle/>
        <a:p>
          <a:pPr rtl="1"/>
          <a:endParaRPr lang="ar-SY"/>
        </a:p>
      </dgm:t>
    </dgm:pt>
    <dgm:pt modelId="{5D274BD7-58A7-4C5B-A309-57E7E5D7DB82}" type="pres">
      <dgm:prSet presAssocID="{FA435A22-DFAC-412D-ABED-36ACCCD7615E}" presName="composite" presStyleCnt="0"/>
      <dgm:spPr/>
    </dgm:pt>
    <dgm:pt modelId="{7F4D3472-974D-437A-99AA-019C8F1073B9}" type="pres">
      <dgm:prSet presAssocID="{FA435A22-DFAC-412D-ABED-36ACCCD7615E}" presName="parentText" presStyleLbl="alignNode1" presStyleIdx="0" presStyleCnt="2">
        <dgm:presLayoutVars>
          <dgm:chMax val="1"/>
          <dgm:bulletEnabled val="1"/>
        </dgm:presLayoutVars>
      </dgm:prSet>
      <dgm:spPr/>
      <dgm:t>
        <a:bodyPr/>
        <a:lstStyle/>
        <a:p>
          <a:pPr rtl="1"/>
          <a:endParaRPr lang="ar-SY"/>
        </a:p>
      </dgm:t>
    </dgm:pt>
    <dgm:pt modelId="{95432E90-A058-4067-A194-E62E91692669}" type="pres">
      <dgm:prSet presAssocID="{FA435A22-DFAC-412D-ABED-36ACCCD7615E}" presName="descendantText" presStyleLbl="alignAcc1" presStyleIdx="0" presStyleCnt="2">
        <dgm:presLayoutVars>
          <dgm:bulletEnabled val="1"/>
        </dgm:presLayoutVars>
      </dgm:prSet>
      <dgm:spPr/>
      <dgm:t>
        <a:bodyPr/>
        <a:lstStyle/>
        <a:p>
          <a:pPr rtl="1"/>
          <a:endParaRPr lang="ar-SA"/>
        </a:p>
      </dgm:t>
    </dgm:pt>
    <dgm:pt modelId="{76C821E7-E66D-4B14-B0CF-666A0F1DB626}" type="pres">
      <dgm:prSet presAssocID="{E44D9C63-7C9A-4D65-98B7-C41F6778BB40}" presName="sp" presStyleCnt="0"/>
      <dgm:spPr/>
    </dgm:pt>
    <dgm:pt modelId="{A0A49C37-D0F6-4693-9202-A00455986607}" type="pres">
      <dgm:prSet presAssocID="{B8C6C739-9C4F-4F47-BAA9-F93EE545E74A}" presName="composite" presStyleCnt="0"/>
      <dgm:spPr/>
    </dgm:pt>
    <dgm:pt modelId="{6872E86E-1C30-4BC3-9A93-E3C5A7879D94}" type="pres">
      <dgm:prSet presAssocID="{B8C6C739-9C4F-4F47-BAA9-F93EE545E74A}" presName="parentText" presStyleLbl="alignNode1" presStyleIdx="1" presStyleCnt="2">
        <dgm:presLayoutVars>
          <dgm:chMax val="1"/>
          <dgm:bulletEnabled val="1"/>
        </dgm:presLayoutVars>
      </dgm:prSet>
      <dgm:spPr/>
      <dgm:t>
        <a:bodyPr/>
        <a:lstStyle/>
        <a:p>
          <a:pPr rtl="1"/>
          <a:endParaRPr lang="ar-SA"/>
        </a:p>
      </dgm:t>
    </dgm:pt>
    <dgm:pt modelId="{5720468D-0233-48A0-A37F-D57793747B2F}" type="pres">
      <dgm:prSet presAssocID="{B8C6C739-9C4F-4F47-BAA9-F93EE545E74A}" presName="descendantText" presStyleLbl="alignAcc1" presStyleIdx="1" presStyleCnt="2">
        <dgm:presLayoutVars>
          <dgm:bulletEnabled val="1"/>
        </dgm:presLayoutVars>
      </dgm:prSet>
      <dgm:spPr/>
      <dgm:t>
        <a:bodyPr/>
        <a:lstStyle/>
        <a:p>
          <a:pPr rtl="1"/>
          <a:endParaRPr lang="ar-SA"/>
        </a:p>
      </dgm:t>
    </dgm:pt>
  </dgm:ptLst>
  <dgm:cxnLst>
    <dgm:cxn modelId="{17C1EF20-1B51-47E8-B307-74A58630A06E}" type="presOf" srcId="{2CD84264-DCFA-4FCD-8CC6-FCA910A20178}" destId="{5720468D-0233-48A0-A37F-D57793747B2F}" srcOrd="0" destOrd="0" presId="urn:microsoft.com/office/officeart/2005/8/layout/chevron2"/>
    <dgm:cxn modelId="{9505F6F9-42AF-484A-9842-964E3F89C3D0}" srcId="{FA435A22-DFAC-412D-ABED-36ACCCD7615E}" destId="{8715EB2D-7B4F-4B23-8E1D-5633E54BDAFF}" srcOrd="0" destOrd="0" parTransId="{70B84424-EB17-4674-A1FB-70596F7A9ECD}" sibTransId="{4FB45FB1-DD4E-4D84-A891-50D261FC9D8F}"/>
    <dgm:cxn modelId="{2D9788DA-F28B-4DDA-9382-576E962189F8}" srcId="{8BC09ECF-48B9-4833-AE41-3B09F1C59050}" destId="{FA435A22-DFAC-412D-ABED-36ACCCD7615E}" srcOrd="0" destOrd="0" parTransId="{1B88A931-5118-4FAA-943D-83EE8F6E16A8}" sibTransId="{E44D9C63-7C9A-4D65-98B7-C41F6778BB40}"/>
    <dgm:cxn modelId="{E35E928F-7B41-43EE-923E-FF2E5E63E45F}" srcId="{8BC09ECF-48B9-4833-AE41-3B09F1C59050}" destId="{B8C6C739-9C4F-4F47-BAA9-F93EE545E74A}" srcOrd="1" destOrd="0" parTransId="{A185A162-F8C0-4D23-ABF0-E368041E540C}" sibTransId="{A535DC13-730A-487F-B129-77CB74F17BB9}"/>
    <dgm:cxn modelId="{C4B6433E-E720-40D3-A947-6CE7D2211B27}" type="presOf" srcId="{8715EB2D-7B4F-4B23-8E1D-5633E54BDAFF}" destId="{95432E90-A058-4067-A194-E62E91692669}" srcOrd="0" destOrd="0" presId="urn:microsoft.com/office/officeart/2005/8/layout/chevron2"/>
    <dgm:cxn modelId="{53853A37-CF28-4C1D-AE67-6F3FB2F5DC51}" srcId="{B8C6C739-9C4F-4F47-BAA9-F93EE545E74A}" destId="{2CD84264-DCFA-4FCD-8CC6-FCA910A20178}" srcOrd="0" destOrd="0" parTransId="{70809C22-C429-42A7-8D2E-2F13E0A8FB3F}" sibTransId="{33180B6A-C41B-466F-98A3-7D4CC1B9B9DA}"/>
    <dgm:cxn modelId="{6B51671C-28FB-42B1-9BE2-FD3B057E9C94}" type="presOf" srcId="{FA435A22-DFAC-412D-ABED-36ACCCD7615E}" destId="{7F4D3472-974D-437A-99AA-019C8F1073B9}" srcOrd="0" destOrd="0" presId="urn:microsoft.com/office/officeart/2005/8/layout/chevron2"/>
    <dgm:cxn modelId="{E7474EE2-2CC5-47EA-A6E1-A05330005589}" type="presOf" srcId="{B8C6C739-9C4F-4F47-BAA9-F93EE545E74A}" destId="{6872E86E-1C30-4BC3-9A93-E3C5A7879D94}" srcOrd="0" destOrd="0" presId="urn:microsoft.com/office/officeart/2005/8/layout/chevron2"/>
    <dgm:cxn modelId="{192F1054-F9E2-433F-BB5F-0C89A5305BD3}" type="presOf" srcId="{8BC09ECF-48B9-4833-AE41-3B09F1C59050}" destId="{84D410A0-9D85-483B-97D9-99BF4F0B815B}" srcOrd="0" destOrd="0" presId="urn:microsoft.com/office/officeart/2005/8/layout/chevron2"/>
    <dgm:cxn modelId="{F2C22313-0725-45D1-AB6A-FFF34EED30AD}" type="presParOf" srcId="{84D410A0-9D85-483B-97D9-99BF4F0B815B}" destId="{5D274BD7-58A7-4C5B-A309-57E7E5D7DB82}" srcOrd="0" destOrd="0" presId="urn:microsoft.com/office/officeart/2005/8/layout/chevron2"/>
    <dgm:cxn modelId="{DDF48934-4477-4241-A761-03AF6E4B8CEC}" type="presParOf" srcId="{5D274BD7-58A7-4C5B-A309-57E7E5D7DB82}" destId="{7F4D3472-974D-437A-99AA-019C8F1073B9}" srcOrd="0" destOrd="0" presId="urn:microsoft.com/office/officeart/2005/8/layout/chevron2"/>
    <dgm:cxn modelId="{CAA97DE3-78BC-41A8-BF0E-5834C675512C}" type="presParOf" srcId="{5D274BD7-58A7-4C5B-A309-57E7E5D7DB82}" destId="{95432E90-A058-4067-A194-E62E91692669}" srcOrd="1" destOrd="0" presId="urn:microsoft.com/office/officeart/2005/8/layout/chevron2"/>
    <dgm:cxn modelId="{343CC22C-C3B4-43EB-A4D0-CE75BF3606B1}" type="presParOf" srcId="{84D410A0-9D85-483B-97D9-99BF4F0B815B}" destId="{76C821E7-E66D-4B14-B0CF-666A0F1DB626}" srcOrd="1" destOrd="0" presId="urn:microsoft.com/office/officeart/2005/8/layout/chevron2"/>
    <dgm:cxn modelId="{2D7B353E-2C1B-4A5E-BFC6-732A9629A0C7}" type="presParOf" srcId="{84D410A0-9D85-483B-97D9-99BF4F0B815B}" destId="{A0A49C37-D0F6-4693-9202-A00455986607}" srcOrd="2" destOrd="0" presId="urn:microsoft.com/office/officeart/2005/8/layout/chevron2"/>
    <dgm:cxn modelId="{4C69C9B5-21E7-4386-9B2D-E257A1BF034E}" type="presParOf" srcId="{A0A49C37-D0F6-4693-9202-A00455986607}" destId="{6872E86E-1C30-4BC3-9A93-E3C5A7879D94}" srcOrd="0" destOrd="0" presId="urn:microsoft.com/office/officeart/2005/8/layout/chevron2"/>
    <dgm:cxn modelId="{51233677-E7E5-4540-A0D4-3F2602FDE1BD}" type="presParOf" srcId="{A0A49C37-D0F6-4693-9202-A00455986607}" destId="{5720468D-0233-48A0-A37F-D57793747B2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8D032-6D76-46D9-82C2-F083365A615C}">
      <dsp:nvSpPr>
        <dsp:cNvPr id="0" name=""/>
        <dsp:cNvSpPr/>
      </dsp:nvSpPr>
      <dsp:spPr>
        <a:xfrm>
          <a:off x="0" y="464019"/>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CE617-7EC2-425E-87E6-6B9122DADF0C}">
      <dsp:nvSpPr>
        <dsp:cNvPr id="0" name=""/>
        <dsp:cNvSpPr/>
      </dsp:nvSpPr>
      <dsp:spPr>
        <a:xfrm>
          <a:off x="864095" y="216022"/>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rtl="1">
            <a:lnSpc>
              <a:spcPct val="90000"/>
            </a:lnSpc>
            <a:spcBef>
              <a:spcPct val="0"/>
            </a:spcBef>
            <a:spcAft>
              <a:spcPct val="35000"/>
            </a:spcAft>
          </a:pPr>
          <a:r>
            <a:rPr lang="ar-SA" sz="3100" kern="1200" dirty="0" smtClean="0">
              <a:ea typeface="Calibri"/>
            </a:rPr>
            <a:t>1-</a:t>
          </a:r>
          <a:r>
            <a:rPr lang="ar-SY" sz="3100" kern="1200" dirty="0" smtClean="0">
              <a:ea typeface="Calibri"/>
            </a:rPr>
            <a:t> اضطراب النمو الذهني     </a:t>
          </a:r>
          <a:endParaRPr lang="ar-SY" sz="3100" kern="1200" dirty="0"/>
        </a:p>
      </dsp:txBody>
      <dsp:txXfrm>
        <a:off x="908767" y="260694"/>
        <a:ext cx="4177856" cy="825776"/>
      </dsp:txXfrm>
    </dsp:sp>
    <dsp:sp modelId="{42EF1FDF-F944-469F-8325-F807C2401040}">
      <dsp:nvSpPr>
        <dsp:cNvPr id="0" name=""/>
        <dsp:cNvSpPr/>
      </dsp:nvSpPr>
      <dsp:spPr>
        <a:xfrm>
          <a:off x="0" y="1870179"/>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DE9EA-F2F6-4998-80DE-0276580FBFE7}">
      <dsp:nvSpPr>
        <dsp:cNvPr id="0" name=""/>
        <dsp:cNvSpPr/>
      </dsp:nvSpPr>
      <dsp:spPr>
        <a:xfrm>
          <a:off x="864095" y="1656188"/>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rtl="1">
            <a:lnSpc>
              <a:spcPct val="90000"/>
            </a:lnSpc>
            <a:spcBef>
              <a:spcPct val="0"/>
            </a:spcBef>
            <a:spcAft>
              <a:spcPct val="35000"/>
            </a:spcAft>
          </a:pPr>
          <a:r>
            <a:rPr lang="ar-SA" sz="3100" kern="1200" dirty="0" smtClean="0">
              <a:ea typeface="Calibri"/>
            </a:rPr>
            <a:t>2- تأخر النمو الشامل    </a:t>
          </a:r>
          <a:endParaRPr lang="ar-SY" sz="3100" kern="1200" dirty="0"/>
        </a:p>
      </dsp:txBody>
      <dsp:txXfrm>
        <a:off x="908767" y="1700860"/>
        <a:ext cx="4177856" cy="825776"/>
      </dsp:txXfrm>
    </dsp:sp>
    <dsp:sp modelId="{9FBE66FF-F81E-4850-BA9D-11B53C6A3BE1}">
      <dsp:nvSpPr>
        <dsp:cNvPr id="0" name=""/>
        <dsp:cNvSpPr/>
      </dsp:nvSpPr>
      <dsp:spPr>
        <a:xfrm>
          <a:off x="0" y="3276340"/>
          <a:ext cx="60960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DA019-326B-4AE1-A355-D61CF608E024}">
      <dsp:nvSpPr>
        <dsp:cNvPr id="0" name=""/>
        <dsp:cNvSpPr/>
      </dsp:nvSpPr>
      <dsp:spPr>
        <a:xfrm>
          <a:off x="864095" y="2952332"/>
          <a:ext cx="426720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377950" rtl="1">
            <a:lnSpc>
              <a:spcPct val="90000"/>
            </a:lnSpc>
            <a:spcBef>
              <a:spcPct val="0"/>
            </a:spcBef>
            <a:spcAft>
              <a:spcPct val="35000"/>
            </a:spcAft>
          </a:pPr>
          <a:r>
            <a:rPr lang="ar-SA" sz="3100" kern="1200" dirty="0" smtClean="0">
              <a:ea typeface="Calibri"/>
            </a:rPr>
            <a:t>3- الإعاقة الذهنية غير المحددة </a:t>
          </a:r>
          <a:endParaRPr lang="ar-SY" sz="3100" kern="1200" dirty="0"/>
        </a:p>
      </dsp:txBody>
      <dsp:txXfrm>
        <a:off x="908767" y="2997004"/>
        <a:ext cx="4177856" cy="825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B611-C48B-4073-B03B-8C11834450AF}">
      <dsp:nvSpPr>
        <dsp:cNvPr id="0" name=""/>
        <dsp:cNvSpPr/>
      </dsp:nvSpPr>
      <dsp:spPr>
        <a:xfrm rot="5400000">
          <a:off x="7421230" y="237080"/>
          <a:ext cx="1505173" cy="1053621"/>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C</a:t>
          </a:r>
          <a:endParaRPr lang="ar-SA" sz="2000" b="1" kern="1200" dirty="0"/>
        </a:p>
      </dsp:txBody>
      <dsp:txXfrm rot="-5400000">
        <a:off x="7647007" y="538115"/>
        <a:ext cx="1053621" cy="451552"/>
      </dsp:txXfrm>
    </dsp:sp>
    <dsp:sp modelId="{D4E0CC28-50DB-46AC-B4B9-2566E099056C}">
      <dsp:nvSpPr>
        <dsp:cNvPr id="0" name=""/>
        <dsp:cNvSpPr/>
      </dsp:nvSpPr>
      <dsp:spPr>
        <a:xfrm rot="16200000">
          <a:off x="3334321" y="-3296053"/>
          <a:ext cx="978362" cy="7647006"/>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يركض أو يتسلق في مواقف غير مناسبة  ( قد يقتصر الأمر عند المراهقين أو البالغين على إحساسات الشعور بالانزعاج ) .</a:t>
          </a:r>
          <a:endParaRPr lang="ar-SA" sz="2000" b="1" kern="1200" dirty="0"/>
        </a:p>
      </dsp:txBody>
      <dsp:txXfrm rot="5400000">
        <a:off x="47759" y="86029"/>
        <a:ext cx="7599246" cy="882842"/>
      </dsp:txXfrm>
    </dsp:sp>
    <dsp:sp modelId="{589F8201-5758-410A-89C9-075575DF3693}">
      <dsp:nvSpPr>
        <dsp:cNvPr id="0" name=""/>
        <dsp:cNvSpPr/>
      </dsp:nvSpPr>
      <dsp:spPr>
        <a:xfrm rot="5400000">
          <a:off x="7421230" y="1603364"/>
          <a:ext cx="1505173" cy="1053621"/>
        </a:xfrm>
        <a:prstGeom prst="chevron">
          <a:avLst/>
        </a:prstGeom>
        <a:solidFill>
          <a:schemeClr val="accent5">
            <a:hueOff val="3579639"/>
            <a:satOff val="-481"/>
            <a:lumOff val="4771"/>
            <a:alphaOff val="0"/>
          </a:schemeClr>
        </a:solidFill>
        <a:ln w="19050" cap="flat" cmpd="sng" algn="ctr">
          <a:solidFill>
            <a:schemeClr val="accent5">
              <a:hueOff val="3579639"/>
              <a:satOff val="-481"/>
              <a:lumOff val="47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D</a:t>
          </a:r>
          <a:endParaRPr lang="ar-SA" sz="2000" b="1" kern="1200" dirty="0"/>
        </a:p>
      </dsp:txBody>
      <dsp:txXfrm rot="-5400000">
        <a:off x="7647007" y="1904399"/>
        <a:ext cx="1053621" cy="451552"/>
      </dsp:txXfrm>
    </dsp:sp>
    <dsp:sp modelId="{E6949EE9-7A7F-47CE-A3D7-996482E8CD3A}">
      <dsp:nvSpPr>
        <dsp:cNvPr id="0" name=""/>
        <dsp:cNvSpPr/>
      </dsp:nvSpPr>
      <dsp:spPr>
        <a:xfrm rot="16200000">
          <a:off x="3334321" y="-1956733"/>
          <a:ext cx="978362" cy="7647006"/>
        </a:xfrm>
        <a:prstGeom prst="round2SameRect">
          <a:avLst/>
        </a:prstGeom>
        <a:solidFill>
          <a:schemeClr val="lt1">
            <a:alpha val="90000"/>
            <a:hueOff val="0"/>
            <a:satOff val="0"/>
            <a:lumOff val="0"/>
            <a:alphaOff val="0"/>
          </a:schemeClr>
        </a:solidFill>
        <a:ln w="19050" cap="flat" cmpd="sng" algn="ctr">
          <a:solidFill>
            <a:schemeClr val="accent5">
              <a:hueOff val="3579639"/>
              <a:satOff val="-481"/>
              <a:lumOff val="47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يكون لديه صعوبات عند اللعب أو الانخراط بهدوء ضمن نشاطات ترفيهية.</a:t>
          </a:r>
          <a:endParaRPr lang="ar-SA" sz="2000" b="1" kern="1200" dirty="0"/>
        </a:p>
      </dsp:txBody>
      <dsp:txXfrm rot="5400000">
        <a:off x="47759" y="1425349"/>
        <a:ext cx="7599246" cy="882842"/>
      </dsp:txXfrm>
    </dsp:sp>
    <dsp:sp modelId="{F57EEF77-E7D9-40F3-A5C0-993A855E62DE}">
      <dsp:nvSpPr>
        <dsp:cNvPr id="0" name=""/>
        <dsp:cNvSpPr/>
      </dsp:nvSpPr>
      <dsp:spPr>
        <a:xfrm rot="5400000">
          <a:off x="7421230" y="3148277"/>
          <a:ext cx="1505173" cy="1053621"/>
        </a:xfrm>
        <a:prstGeom prst="chevron">
          <a:avLst/>
        </a:prstGeom>
        <a:solidFill>
          <a:schemeClr val="accent5">
            <a:hueOff val="7159277"/>
            <a:satOff val="-963"/>
            <a:lumOff val="9542"/>
            <a:alphaOff val="0"/>
          </a:schemeClr>
        </a:solidFill>
        <a:ln w="19050" cap="flat" cmpd="sng" algn="ctr">
          <a:solidFill>
            <a:schemeClr val="accent5">
              <a:hueOff val="7159277"/>
              <a:satOff val="-963"/>
              <a:lumOff val="95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E</a:t>
          </a:r>
          <a:endParaRPr lang="ar-SA" sz="2000" b="1" kern="1200" dirty="0"/>
        </a:p>
      </dsp:txBody>
      <dsp:txXfrm rot="-5400000">
        <a:off x="7647007" y="3449312"/>
        <a:ext cx="1053621" cy="451552"/>
      </dsp:txXfrm>
    </dsp:sp>
    <dsp:sp modelId="{78555300-F55D-4DD9-B8AD-B71574EBD26C}">
      <dsp:nvSpPr>
        <dsp:cNvPr id="0" name=""/>
        <dsp:cNvSpPr/>
      </dsp:nvSpPr>
      <dsp:spPr>
        <a:xfrm rot="16200000">
          <a:off x="3155692" y="-411820"/>
          <a:ext cx="1335621" cy="7647006"/>
        </a:xfrm>
        <a:prstGeom prst="round2SameRect">
          <a:avLst/>
        </a:prstGeom>
        <a:solidFill>
          <a:schemeClr val="lt1">
            <a:alpha val="90000"/>
            <a:hueOff val="0"/>
            <a:satOff val="0"/>
            <a:lumOff val="0"/>
            <a:alphaOff val="0"/>
          </a:schemeClr>
        </a:solidFill>
        <a:ln w="19050" cap="flat" cmpd="sng" algn="ctr">
          <a:solidFill>
            <a:schemeClr val="accent5">
              <a:hueOff val="7159277"/>
              <a:satOff val="-963"/>
              <a:lumOff val="95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latin typeface="Arial"/>
              <a:ea typeface="Calibri"/>
            </a:rPr>
            <a:t>لا يرتاح للثبات في » مدفوع بمحرك « ( غالباً ما يكون متحفزاً أو يتصرف كما لو أنه</a:t>
          </a:r>
          <a:r>
            <a:rPr lang="ar-SA" sz="2000" b="1" kern="1200" dirty="0" smtClean="0">
              <a:ea typeface="Calibri"/>
            </a:rPr>
            <a:t> شيء معين لفترات مطولة كما في المطاعم أو الاجتماعات حيث قد يلحظ الآخرون صعوبة التماسي معه ) </a:t>
          </a:r>
          <a:endParaRPr lang="ar-SA" sz="2000" b="1" kern="1200" dirty="0"/>
        </a:p>
      </dsp:txBody>
      <dsp:txXfrm rot="5400000">
        <a:off x="65200" y="2809072"/>
        <a:ext cx="7581806" cy="1205221"/>
      </dsp:txXfrm>
    </dsp:sp>
    <dsp:sp modelId="{C5DF8245-2062-4705-9FCE-C9273899B495}">
      <dsp:nvSpPr>
        <dsp:cNvPr id="0" name=""/>
        <dsp:cNvSpPr/>
      </dsp:nvSpPr>
      <dsp:spPr>
        <a:xfrm rot="5400000">
          <a:off x="7421230" y="4514561"/>
          <a:ext cx="1505173" cy="1053621"/>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kern="1200" dirty="0" smtClean="0"/>
            <a:t>F</a:t>
          </a:r>
          <a:endParaRPr lang="ar-SA" sz="2000" b="1" kern="1200" dirty="0"/>
        </a:p>
      </dsp:txBody>
      <dsp:txXfrm rot="-5400000">
        <a:off x="7647007" y="4815596"/>
        <a:ext cx="1053621" cy="451552"/>
      </dsp:txXfrm>
    </dsp:sp>
    <dsp:sp modelId="{98E6517E-86AA-46E3-AF72-6500F1F06284}">
      <dsp:nvSpPr>
        <dsp:cNvPr id="0" name=""/>
        <dsp:cNvSpPr/>
      </dsp:nvSpPr>
      <dsp:spPr>
        <a:xfrm rot="16200000">
          <a:off x="3334321" y="954463"/>
          <a:ext cx="978362" cy="7647006"/>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يتحدث بإفراط .</a:t>
          </a:r>
          <a:endParaRPr lang="ar-SA" sz="2000" b="1" kern="1200" dirty="0"/>
        </a:p>
      </dsp:txBody>
      <dsp:txXfrm rot="5400000">
        <a:off x="47759" y="4336545"/>
        <a:ext cx="7599246" cy="8828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B611-C48B-4073-B03B-8C11834450AF}">
      <dsp:nvSpPr>
        <dsp:cNvPr id="0" name=""/>
        <dsp:cNvSpPr/>
      </dsp:nvSpPr>
      <dsp:spPr>
        <a:xfrm rot="5400000">
          <a:off x="6700499" y="274626"/>
          <a:ext cx="1774603" cy="1242222"/>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G</a:t>
          </a:r>
          <a:endParaRPr lang="ar-SA" sz="2000" kern="1200" dirty="0"/>
        </a:p>
      </dsp:txBody>
      <dsp:txXfrm rot="-5400000">
        <a:off x="6966690" y="629546"/>
        <a:ext cx="1242222" cy="532381"/>
      </dsp:txXfrm>
    </dsp:sp>
    <dsp:sp modelId="{D4E0CC28-50DB-46AC-B4B9-2566E099056C}">
      <dsp:nvSpPr>
        <dsp:cNvPr id="0" name=""/>
        <dsp:cNvSpPr/>
      </dsp:nvSpPr>
      <dsp:spPr>
        <a:xfrm rot="16200000">
          <a:off x="2966721" y="-2875000"/>
          <a:ext cx="1153492" cy="6966689"/>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يندفع للإجابة قبل اكتمال الأسئلة  ( يكمل الجمل للآخرين مثلاً، لا ينتظر دوره في عند الحديث ) </a:t>
          </a:r>
          <a:endParaRPr lang="ar-SA" sz="2000" kern="1200" dirty="0"/>
        </a:p>
      </dsp:txBody>
      <dsp:txXfrm rot="5400000">
        <a:off x="116432" y="87907"/>
        <a:ext cx="6910380" cy="1040874"/>
      </dsp:txXfrm>
    </dsp:sp>
    <dsp:sp modelId="{589F8201-5758-410A-89C9-075575DF3693}">
      <dsp:nvSpPr>
        <dsp:cNvPr id="0" name=""/>
        <dsp:cNvSpPr/>
      </dsp:nvSpPr>
      <dsp:spPr>
        <a:xfrm rot="5400000">
          <a:off x="6700499" y="1865874"/>
          <a:ext cx="1774603" cy="1242222"/>
        </a:xfrm>
        <a:prstGeom prst="chevron">
          <a:avLst/>
        </a:prstGeom>
        <a:solidFill>
          <a:schemeClr val="accent5">
            <a:hueOff val="5369458"/>
            <a:satOff val="-722"/>
            <a:lumOff val="7157"/>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H</a:t>
          </a:r>
          <a:endParaRPr lang="ar-SA" sz="2000" kern="1200" dirty="0"/>
        </a:p>
      </dsp:txBody>
      <dsp:txXfrm rot="-5400000">
        <a:off x="6966690" y="2220794"/>
        <a:ext cx="1242222" cy="532381"/>
      </dsp:txXfrm>
    </dsp:sp>
    <dsp:sp modelId="{E6949EE9-7A7F-47CE-A3D7-996482E8CD3A}">
      <dsp:nvSpPr>
        <dsp:cNvPr id="0" name=""/>
        <dsp:cNvSpPr/>
      </dsp:nvSpPr>
      <dsp:spPr>
        <a:xfrm rot="16200000">
          <a:off x="2906598" y="-1306914"/>
          <a:ext cx="1153492" cy="6966689"/>
        </a:xfrm>
        <a:prstGeom prst="round2SameRect">
          <a:avLst/>
        </a:prstGeom>
        <a:solidFill>
          <a:schemeClr val="lt1">
            <a:alpha val="90000"/>
            <a:hueOff val="0"/>
            <a:satOff val="0"/>
            <a:lumOff val="0"/>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يجد صعوبة في انتظار دوره.( عند الانتظار في الطابور مثلاً ) .</a:t>
          </a:r>
          <a:endParaRPr lang="ar-SA" sz="2000" kern="1200" dirty="0"/>
        </a:p>
      </dsp:txBody>
      <dsp:txXfrm rot="5400000">
        <a:off x="56309" y="1655993"/>
        <a:ext cx="6910380" cy="1040874"/>
      </dsp:txXfrm>
    </dsp:sp>
    <dsp:sp modelId="{F57EEF77-E7D9-40F3-A5C0-993A855E62DE}">
      <dsp:nvSpPr>
        <dsp:cNvPr id="0" name=""/>
        <dsp:cNvSpPr/>
      </dsp:nvSpPr>
      <dsp:spPr>
        <a:xfrm rot="5400000">
          <a:off x="6700499" y="3667727"/>
          <a:ext cx="1774603" cy="1242222"/>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a:t>
          </a:r>
          <a:endParaRPr lang="ar-SA" sz="2000" kern="1200" dirty="0"/>
        </a:p>
      </dsp:txBody>
      <dsp:txXfrm rot="-5400000">
        <a:off x="6966690" y="4022647"/>
        <a:ext cx="1242222" cy="532381"/>
      </dsp:txXfrm>
    </dsp:sp>
    <dsp:sp modelId="{78555300-F55D-4DD9-B8AD-B71574EBD26C}">
      <dsp:nvSpPr>
        <dsp:cNvPr id="0" name=""/>
        <dsp:cNvSpPr/>
      </dsp:nvSpPr>
      <dsp:spPr>
        <a:xfrm rot="16200000">
          <a:off x="2695994" y="494937"/>
          <a:ext cx="1574701" cy="6966689"/>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ea typeface="Calibri"/>
            </a:rPr>
            <a:t>غالباً ما يقاطع الآخرين أو يقحم نفسه في شؤونهم  مثلاً، في المحادثات، والألعاب، أو الأنشطة، قد يبدأ في استخدام أشياء الآخرين دون أن يطلب أو يتلقى الاذن، بالنسبة للمراهقين والبالغين، قد يتدخل أو يستولي على ما بفعله الآخرون </a:t>
          </a:r>
          <a:endParaRPr lang="ar-SA" sz="2000" kern="1200" dirty="0"/>
        </a:p>
      </dsp:txBody>
      <dsp:txXfrm rot="5400000">
        <a:off x="76872" y="3267802"/>
        <a:ext cx="6889818" cy="1420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2E484-8876-47E8-B273-84E82386733A}">
      <dsp:nvSpPr>
        <dsp:cNvPr id="0" name=""/>
        <dsp:cNvSpPr/>
      </dsp:nvSpPr>
      <dsp:spPr>
        <a:xfrm rot="5400000">
          <a:off x="-192550" y="194101"/>
          <a:ext cx="1283671" cy="89857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en-US" sz="2600" kern="1200" dirty="0" smtClean="0"/>
            <a:t>A</a:t>
          </a:r>
          <a:endParaRPr lang="ar-SY" sz="2600" kern="1200" dirty="0"/>
        </a:p>
      </dsp:txBody>
      <dsp:txXfrm rot="-5400000">
        <a:off x="1" y="450835"/>
        <a:ext cx="898570" cy="385101"/>
      </dsp:txXfrm>
    </dsp:sp>
    <dsp:sp modelId="{FA89A5B6-1929-4F85-8628-82AF36C14875}">
      <dsp:nvSpPr>
        <dsp:cNvPr id="0" name=""/>
        <dsp:cNvSpPr/>
      </dsp:nvSpPr>
      <dsp:spPr>
        <a:xfrm rot="5400000">
          <a:off x="4244559" y="-3344439"/>
          <a:ext cx="834386" cy="752636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ar-SA" sz="1700" kern="1200" dirty="0" smtClean="0">
              <a:ea typeface="Calibri"/>
            </a:rPr>
            <a:t>القصور في الوظائف الذهنية، مثل التفكير، وحل المشكلات، والتخطيط، والتفكير التجريدي، والمحاكمة، والتعلم الأكاديمي، والتعلم من التجربة، والتي أكدها كلٌّ من </a:t>
          </a:r>
          <a:r>
            <a:rPr lang="ar-SA" sz="1700" kern="1200" dirty="0" smtClean="0">
              <a:solidFill>
                <a:srgbClr val="FF0000"/>
              </a:solidFill>
              <a:ea typeface="Calibri"/>
            </a:rPr>
            <a:t>التقييم السريري واختبار الذكاء المعياري الفردي</a:t>
          </a:r>
          <a:r>
            <a:rPr lang="en-US" sz="1700" kern="1200" dirty="0" smtClean="0">
              <a:solidFill>
                <a:srgbClr val="FF0000"/>
              </a:solidFill>
              <a:ea typeface="Calibri"/>
              <a:cs typeface="Arial"/>
            </a:rPr>
            <a:t>. </a:t>
          </a:r>
          <a:endParaRPr lang="ar-SY" sz="1700" kern="1200" dirty="0">
            <a:solidFill>
              <a:srgbClr val="FF0000"/>
            </a:solidFill>
          </a:endParaRPr>
        </a:p>
      </dsp:txBody>
      <dsp:txXfrm rot="-5400000">
        <a:off x="898570" y="42281"/>
        <a:ext cx="7485634" cy="752924"/>
      </dsp:txXfrm>
    </dsp:sp>
    <dsp:sp modelId="{2DB4A673-4A67-4979-BED6-51E4E901E1C1}">
      <dsp:nvSpPr>
        <dsp:cNvPr id="0" name=""/>
        <dsp:cNvSpPr/>
      </dsp:nvSpPr>
      <dsp:spPr>
        <a:xfrm rot="5400000">
          <a:off x="-192550" y="1429988"/>
          <a:ext cx="1283671" cy="89857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en-US" sz="2600" kern="1200" dirty="0" smtClean="0"/>
            <a:t>B</a:t>
          </a:r>
          <a:endParaRPr lang="ar-SY" sz="2600" kern="1200" dirty="0"/>
        </a:p>
      </dsp:txBody>
      <dsp:txXfrm rot="-5400000">
        <a:off x="1" y="1686722"/>
        <a:ext cx="898570" cy="385101"/>
      </dsp:txXfrm>
    </dsp:sp>
    <dsp:sp modelId="{5FD5CCE0-8D9B-4F01-A632-72FB4B63F92C}">
      <dsp:nvSpPr>
        <dsp:cNvPr id="0" name=""/>
        <dsp:cNvSpPr/>
      </dsp:nvSpPr>
      <dsp:spPr>
        <a:xfrm rot="5400000">
          <a:off x="4102188" y="-2108551"/>
          <a:ext cx="1119129" cy="752636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ar-SA" sz="1700" kern="1200" dirty="0" smtClean="0">
              <a:ea typeface="Calibri"/>
            </a:rPr>
            <a:t>إن القصور في وظائف التكيف يؤدي إلى </a:t>
          </a:r>
          <a:r>
            <a:rPr lang="ar-SA" sz="1700" kern="1200" dirty="0" smtClean="0">
              <a:solidFill>
                <a:srgbClr val="FF0000"/>
              </a:solidFill>
              <a:ea typeface="Calibri"/>
            </a:rPr>
            <a:t>الفشل</a:t>
          </a:r>
          <a:r>
            <a:rPr lang="ar-SA" sz="1700" kern="1200" dirty="0" smtClean="0">
              <a:ea typeface="Calibri"/>
            </a:rPr>
            <a:t> في تلبية المعايير التطورية والاجتماعية والثقافية لاستقلال الشخصية والمسؤولية الاجتماعية</a:t>
          </a:r>
          <a:r>
            <a:rPr lang="en-US" sz="1700" kern="1200" dirty="0" smtClean="0">
              <a:ea typeface="Calibri"/>
              <a:cs typeface="Arial"/>
            </a:rPr>
            <a:t>. </a:t>
          </a:r>
          <a:r>
            <a:rPr lang="ar-SA" sz="1700" kern="1200" dirty="0" smtClean="0">
              <a:ea typeface="Calibri"/>
            </a:rPr>
            <a:t>ودون الدعم الخارجي المستمر، فالعجز في التكيف يحد من الأداء في واحد أو أكثر من أنشطة الحياة اليومية مثل التواصل، والمشاركة الاجتماعية، والحياة المستقلة، عبر بيئات متعددة، مثل البيت والمدرسة والعمل والمجتمع</a:t>
          </a:r>
          <a:r>
            <a:rPr lang="en-US" sz="1700" kern="1200" dirty="0" smtClean="0">
              <a:ea typeface="Calibri"/>
              <a:cs typeface="Arial"/>
            </a:rPr>
            <a:t>. </a:t>
          </a:r>
          <a:endParaRPr lang="ar-SY" sz="1700" kern="1200" dirty="0"/>
        </a:p>
      </dsp:txBody>
      <dsp:txXfrm rot="-5400000">
        <a:off x="898571" y="1149697"/>
        <a:ext cx="7471734" cy="1009867"/>
      </dsp:txXfrm>
    </dsp:sp>
    <dsp:sp modelId="{FB053D91-22CB-41C8-A4BB-83F891A80410}">
      <dsp:nvSpPr>
        <dsp:cNvPr id="0" name=""/>
        <dsp:cNvSpPr/>
      </dsp:nvSpPr>
      <dsp:spPr>
        <a:xfrm rot="5400000">
          <a:off x="-192550" y="2523504"/>
          <a:ext cx="1283671" cy="89857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en-US" sz="2600" kern="1200" dirty="0" smtClean="0"/>
            <a:t>C</a:t>
          </a:r>
          <a:endParaRPr lang="ar-SY" sz="2600" kern="1200" dirty="0"/>
        </a:p>
      </dsp:txBody>
      <dsp:txXfrm rot="-5400000">
        <a:off x="1" y="2780238"/>
        <a:ext cx="898570" cy="385101"/>
      </dsp:txXfrm>
    </dsp:sp>
    <dsp:sp modelId="{82847162-FC9A-4EAB-AE02-64874A104C64}">
      <dsp:nvSpPr>
        <dsp:cNvPr id="0" name=""/>
        <dsp:cNvSpPr/>
      </dsp:nvSpPr>
      <dsp:spPr>
        <a:xfrm rot="5400000">
          <a:off x="4244559" y="-1015035"/>
          <a:ext cx="834386" cy="752636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r" defTabSz="755650" rtl="1">
            <a:lnSpc>
              <a:spcPct val="90000"/>
            </a:lnSpc>
            <a:spcBef>
              <a:spcPct val="0"/>
            </a:spcBef>
            <a:spcAft>
              <a:spcPct val="15000"/>
            </a:spcAft>
            <a:buChar char="••"/>
          </a:pPr>
          <a:r>
            <a:rPr lang="ar-SA" sz="1700" kern="1200" dirty="0" smtClean="0">
              <a:ea typeface="Calibri"/>
            </a:rPr>
            <a:t>بداية العجز الذهني والتكيفي خلال فترة التطور</a:t>
          </a:r>
          <a:r>
            <a:rPr lang="en-US" sz="1700" kern="1200" dirty="0" smtClean="0">
              <a:ea typeface="Calibri"/>
            </a:rPr>
            <a:t> </a:t>
          </a:r>
          <a:r>
            <a:rPr lang="en-US" sz="1700" kern="1200" dirty="0" smtClean="0">
              <a:ea typeface="Calibri"/>
              <a:cs typeface="Arial"/>
            </a:rPr>
            <a:t>.</a:t>
          </a:r>
          <a:endParaRPr lang="ar-SY" sz="1700" kern="1200" dirty="0"/>
        </a:p>
      </dsp:txBody>
      <dsp:txXfrm rot="-5400000">
        <a:off x="898570" y="2371685"/>
        <a:ext cx="7485634" cy="752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6EA0-13EB-4CE6-8545-289042A8FE1C}">
      <dsp:nvSpPr>
        <dsp:cNvPr id="0" name=""/>
        <dsp:cNvSpPr/>
      </dsp:nvSpPr>
      <dsp:spPr>
        <a:xfrm>
          <a:off x="0" y="87980"/>
          <a:ext cx="8208911" cy="10086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SA" sz="1900" kern="1200" dirty="0" smtClean="0">
              <a:ea typeface="Calibri"/>
            </a:rPr>
            <a:t>1- العجز عن استعمال التواصل لأغراض اجتماعيه، مثل التحية ومشاركة المعلومات، بطريقة مناسبة للسياق الاجتماعي.</a:t>
          </a:r>
          <a:endParaRPr lang="ar-SA" sz="1900" b="1" kern="1200" dirty="0"/>
        </a:p>
      </dsp:txBody>
      <dsp:txXfrm>
        <a:off x="49240" y="137220"/>
        <a:ext cx="8110431" cy="910206"/>
      </dsp:txXfrm>
    </dsp:sp>
    <dsp:sp modelId="{14A99F15-121C-4A92-BE75-6510256F4071}">
      <dsp:nvSpPr>
        <dsp:cNvPr id="0" name=""/>
        <dsp:cNvSpPr/>
      </dsp:nvSpPr>
      <dsp:spPr>
        <a:xfrm>
          <a:off x="0" y="1172281"/>
          <a:ext cx="8208911" cy="1008686"/>
        </a:xfrm>
        <a:prstGeom prst="roundRect">
          <a:avLst/>
        </a:prstGeom>
        <a:solidFill>
          <a:schemeClr val="accent3">
            <a:hueOff val="-5513091"/>
            <a:satOff val="8941"/>
            <a:lumOff val="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SA" sz="1900" kern="1200" dirty="0" smtClean="0">
              <a:ea typeface="Calibri"/>
            </a:rPr>
            <a:t>2- ضعف القدرة على تغيير التواصل ليتناسب مع السياق أو مع احتياجات المستمع، مثل التحدث - بشكلٍ مختلف في غرف الصف عنه في الملعب، والحديث بشكلٍ مختلف إلى طفل عن التحدث إلى الشخص البالغ، وتجنب استخدام لغة رسمية للغاية.</a:t>
          </a:r>
          <a:endParaRPr lang="ar-SA" sz="1900" b="1" kern="1200" dirty="0"/>
        </a:p>
      </dsp:txBody>
      <dsp:txXfrm>
        <a:off x="49240" y="1221521"/>
        <a:ext cx="8110431" cy="910206"/>
      </dsp:txXfrm>
    </dsp:sp>
    <dsp:sp modelId="{558506FF-3A83-4EBA-9448-511139B87A1B}">
      <dsp:nvSpPr>
        <dsp:cNvPr id="0" name=""/>
        <dsp:cNvSpPr/>
      </dsp:nvSpPr>
      <dsp:spPr>
        <a:xfrm>
          <a:off x="0" y="2235688"/>
          <a:ext cx="8208911" cy="1008686"/>
        </a:xfrm>
        <a:prstGeom prst="roundRect">
          <a:avLst/>
        </a:prstGeom>
        <a:solidFill>
          <a:schemeClr val="accent3">
            <a:hueOff val="-11026182"/>
            <a:satOff val="17881"/>
            <a:lumOff val="1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SA" sz="1900" kern="1200" dirty="0" smtClean="0">
              <a:ea typeface="Calibri"/>
            </a:rPr>
            <a:t>3- الصعوبات في تتبع قواعد المحادثة وإخبار القصص، مثل التناوب عند المحادثة، وإعادة - الصياغة عند إساءة الفهم، ومعرفة كيفية استخدام الإشارات اللفظية وغير اللفظية لتنظيم التفاعل.</a:t>
          </a:r>
          <a:endParaRPr lang="ar-SA" sz="1900" b="1" kern="1200" dirty="0">
            <a:latin typeface="Arial"/>
            <a:ea typeface="Calibri"/>
          </a:endParaRPr>
        </a:p>
      </dsp:txBody>
      <dsp:txXfrm>
        <a:off x="49240" y="2284928"/>
        <a:ext cx="8110431" cy="910206"/>
      </dsp:txXfrm>
    </dsp:sp>
    <dsp:sp modelId="{7A513861-6DB9-4E82-896F-292A2C7082A9}">
      <dsp:nvSpPr>
        <dsp:cNvPr id="0" name=""/>
        <dsp:cNvSpPr/>
      </dsp:nvSpPr>
      <dsp:spPr>
        <a:xfrm>
          <a:off x="0" y="3299094"/>
          <a:ext cx="8208911" cy="1008686"/>
        </a:xfrm>
        <a:prstGeom prst="roundRect">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r" defTabSz="844550" rtl="1">
            <a:lnSpc>
              <a:spcPct val="90000"/>
            </a:lnSpc>
            <a:spcBef>
              <a:spcPct val="0"/>
            </a:spcBef>
            <a:spcAft>
              <a:spcPct val="35000"/>
            </a:spcAft>
          </a:pPr>
          <a:r>
            <a:rPr lang="ar-SA" sz="1900" kern="1200" dirty="0" smtClean="0">
              <a:ea typeface="Calibri"/>
            </a:rPr>
            <a:t>4- الصعوبة في فهم ما لم يُنص عليه صراحةً (كالوصول للاستدلالات مثلاً) والمعاني المجازية أو الغامضة للغة (على سبيل المثال: التعابير، والنكتة، الاستعارات، المعاني المتعددة التي تعتمد على سياق الحديث للتفسير) .</a:t>
          </a:r>
          <a:endParaRPr lang="en-US" sz="1900" b="1" kern="1200" dirty="0" smtClean="0">
            <a:ea typeface="Calibri"/>
            <a:cs typeface="Arial"/>
          </a:endParaRPr>
        </a:p>
      </dsp:txBody>
      <dsp:txXfrm>
        <a:off x="49240" y="3348334"/>
        <a:ext cx="8110431" cy="910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D6525-68AB-4039-9FDF-E0C6CBFE2230}">
      <dsp:nvSpPr>
        <dsp:cNvPr id="0" name=""/>
        <dsp:cNvSpPr/>
      </dsp:nvSpPr>
      <dsp:spPr>
        <a:xfrm rot="5400000">
          <a:off x="7234835" y="235950"/>
          <a:ext cx="1569549" cy="1098684"/>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1</a:t>
          </a:r>
          <a:endParaRPr lang="ar-SA" sz="3200" kern="1200" dirty="0"/>
        </a:p>
      </dsp:txBody>
      <dsp:txXfrm rot="-5400000">
        <a:off x="7470268" y="549859"/>
        <a:ext cx="1098684" cy="470865"/>
      </dsp:txXfrm>
    </dsp:sp>
    <dsp:sp modelId="{03D60EDA-2EA5-4D0B-A7AF-D068F0B193DE}">
      <dsp:nvSpPr>
        <dsp:cNvPr id="0" name=""/>
        <dsp:cNvSpPr/>
      </dsp:nvSpPr>
      <dsp:spPr>
        <a:xfrm rot="16200000">
          <a:off x="3225030" y="-3224511"/>
          <a:ext cx="1020207" cy="747026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Y" sz="2000" b="1" kern="1200" dirty="0" smtClean="0">
              <a:solidFill>
                <a:srgbClr val="FF0000"/>
              </a:solidFill>
              <a:ea typeface="Calibri"/>
            </a:rPr>
            <a:t>ع</a:t>
          </a:r>
          <a:r>
            <a:rPr lang="ar-SA" sz="2000" b="1" kern="1200" dirty="0" smtClean="0">
              <a:solidFill>
                <a:srgbClr val="FF0000"/>
              </a:solidFill>
              <a:ea typeface="Calibri"/>
            </a:rPr>
            <a:t>جز عن التعامل العاطفي بالمثل</a:t>
          </a:r>
          <a:r>
            <a:rPr lang="ar-SY" sz="2000" b="1" kern="1200" dirty="0" smtClean="0">
              <a:solidFill>
                <a:srgbClr val="FF0000"/>
              </a:solidFill>
              <a:ea typeface="Calibri"/>
            </a:rPr>
            <a:t>. </a:t>
          </a:r>
          <a:endParaRPr lang="ar-SA" sz="2000" b="1" kern="1200" dirty="0">
            <a:solidFill>
              <a:srgbClr val="FF0000"/>
            </a:solidFill>
          </a:endParaRPr>
        </a:p>
        <a:p>
          <a:pPr marL="171450" lvl="1" indent="-171450" algn="r" defTabSz="800100" rtl="1">
            <a:lnSpc>
              <a:spcPct val="90000"/>
            </a:lnSpc>
            <a:spcBef>
              <a:spcPct val="0"/>
            </a:spcBef>
            <a:spcAft>
              <a:spcPct val="15000"/>
            </a:spcAft>
            <a:buChar char="••"/>
          </a:pPr>
          <a:r>
            <a:rPr lang="ar-SA" sz="1800" kern="1200" dirty="0" smtClean="0">
              <a:ea typeface="Calibri"/>
            </a:rPr>
            <a:t>يتراوح من الأسلوب الاجتماعي الغريب، مع فشل الأخذ والرد في المحادثة، إلى تدنٍ في المشاركة بالاهتمامات، والعواطف، أو الانفعالات، يمتد إلى عدم البدء أو الرد على التفاعلات الاجتماعية.</a:t>
          </a:r>
          <a:endParaRPr lang="ar-SA" sz="1800" kern="1200" dirty="0"/>
        </a:p>
      </dsp:txBody>
      <dsp:txXfrm rot="5400000">
        <a:off x="49802" y="50321"/>
        <a:ext cx="7420465" cy="920603"/>
      </dsp:txXfrm>
    </dsp:sp>
    <dsp:sp modelId="{30EF578B-1BD9-4126-B161-AD2F183C1129}">
      <dsp:nvSpPr>
        <dsp:cNvPr id="0" name=""/>
        <dsp:cNvSpPr/>
      </dsp:nvSpPr>
      <dsp:spPr>
        <a:xfrm rot="5400000">
          <a:off x="7234835" y="1610897"/>
          <a:ext cx="1569549" cy="1098684"/>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2</a:t>
          </a:r>
          <a:endParaRPr lang="ar-SA" sz="3200" kern="1200" dirty="0"/>
        </a:p>
      </dsp:txBody>
      <dsp:txXfrm rot="-5400000">
        <a:off x="7470268" y="1924806"/>
        <a:ext cx="1098684" cy="470865"/>
      </dsp:txXfrm>
    </dsp:sp>
    <dsp:sp modelId="{B74A4309-9B00-4399-A280-7540F1E632F7}">
      <dsp:nvSpPr>
        <dsp:cNvPr id="0" name=""/>
        <dsp:cNvSpPr/>
      </dsp:nvSpPr>
      <dsp:spPr>
        <a:xfrm rot="16200000">
          <a:off x="3225030" y="-1849564"/>
          <a:ext cx="1020207" cy="747026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solidFill>
                <a:srgbClr val="FF0000"/>
              </a:solidFill>
              <a:ea typeface="Calibri"/>
            </a:rPr>
            <a:t>العجز في سلوكيات التواصل غير اللفظية المستخدمة في التفاعل الاجتماعي</a:t>
          </a:r>
          <a:r>
            <a:rPr lang="ar-SY" sz="2000" b="1" kern="1200" dirty="0" smtClean="0">
              <a:solidFill>
                <a:srgbClr val="FF0000"/>
              </a:solidFill>
              <a:ea typeface="Calibri"/>
            </a:rPr>
            <a:t>.</a:t>
          </a:r>
          <a:endParaRPr lang="ar-SA" sz="2000" b="1" kern="1200" dirty="0">
            <a:solidFill>
              <a:srgbClr val="FF0000"/>
            </a:solidFill>
          </a:endParaRPr>
        </a:p>
        <a:p>
          <a:pPr marL="171450" lvl="1" indent="-171450" algn="r" defTabSz="800100" rtl="1">
            <a:lnSpc>
              <a:spcPct val="90000"/>
            </a:lnSpc>
            <a:spcBef>
              <a:spcPct val="0"/>
            </a:spcBef>
            <a:spcAft>
              <a:spcPct val="15000"/>
            </a:spcAft>
            <a:buChar char="••"/>
          </a:pPr>
          <a:r>
            <a:rPr lang="ar-SA" sz="1800" kern="1200" dirty="0" smtClean="0">
              <a:ea typeface="Calibri"/>
            </a:rPr>
            <a:t> يتراوح من ضعف تكامل التواصل اللفظي وغير اللفظي، إلى الشذوذ في التواصل البصري ولغة الجسد أو العجز في فهم واستخدام الإيماءات، إلى انعدام تام للتعابير الوجهية والتواصل غير اللفظي.</a:t>
          </a:r>
          <a:endParaRPr lang="ar-SA" sz="1800" kern="1200" dirty="0"/>
        </a:p>
      </dsp:txBody>
      <dsp:txXfrm rot="5400000">
        <a:off x="49802" y="1425268"/>
        <a:ext cx="7420465" cy="920603"/>
      </dsp:txXfrm>
    </dsp:sp>
    <dsp:sp modelId="{874548F3-1742-44B8-90D0-6AA54388BAEB}">
      <dsp:nvSpPr>
        <dsp:cNvPr id="0" name=""/>
        <dsp:cNvSpPr/>
      </dsp:nvSpPr>
      <dsp:spPr>
        <a:xfrm rot="5400000">
          <a:off x="7234835" y="2985844"/>
          <a:ext cx="1569549" cy="1098684"/>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t>3</a:t>
          </a:r>
          <a:endParaRPr lang="ar-SA" sz="3200" kern="1200" dirty="0"/>
        </a:p>
      </dsp:txBody>
      <dsp:txXfrm rot="-5400000">
        <a:off x="7470268" y="3299753"/>
        <a:ext cx="1098684" cy="470865"/>
      </dsp:txXfrm>
    </dsp:sp>
    <dsp:sp modelId="{107553BA-1E8D-42F0-A074-FAB62E052B5D}">
      <dsp:nvSpPr>
        <dsp:cNvPr id="0" name=""/>
        <dsp:cNvSpPr/>
      </dsp:nvSpPr>
      <dsp:spPr>
        <a:xfrm rot="16200000">
          <a:off x="3225030" y="-416721"/>
          <a:ext cx="1020207" cy="747026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28016" bIns="1143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smtClean="0">
              <a:solidFill>
                <a:srgbClr val="FF0000"/>
              </a:solidFill>
              <a:ea typeface="Calibri"/>
            </a:rPr>
            <a:t>العجز في تطوير العلاقات والمحافظة عليها وفهمها</a:t>
          </a:r>
          <a:r>
            <a:rPr lang="ar-SY" sz="2000" b="1" kern="1200" dirty="0" smtClean="0">
              <a:solidFill>
                <a:srgbClr val="FF0000"/>
              </a:solidFill>
              <a:ea typeface="Calibri"/>
            </a:rPr>
            <a:t>.</a:t>
          </a:r>
          <a:endParaRPr lang="ar-SA" sz="2000" b="1" kern="1200" dirty="0">
            <a:solidFill>
              <a:srgbClr val="FF0000"/>
            </a:solidFill>
          </a:endParaRPr>
        </a:p>
        <a:p>
          <a:pPr marL="171450" lvl="1" indent="-171450" algn="r" defTabSz="800100" rtl="1">
            <a:lnSpc>
              <a:spcPct val="90000"/>
            </a:lnSpc>
            <a:spcBef>
              <a:spcPct val="0"/>
            </a:spcBef>
            <a:spcAft>
              <a:spcPct val="15000"/>
            </a:spcAft>
            <a:buChar char="••"/>
          </a:pPr>
          <a:r>
            <a:rPr lang="ar-SA" sz="1800" kern="1200" dirty="0" smtClean="0">
              <a:ea typeface="Calibri"/>
            </a:rPr>
            <a:t>يتراوح، من صعوبات تعديل السلوك لتلائم السياقات الاجتماعية المختلفة، إلى صعوبات في مشاركة اللعب التخيلي أو في تكوين صداقات، إلى انعدام الاهتمام بالأقران.</a:t>
          </a:r>
          <a:endParaRPr lang="ar-SA" sz="1800" kern="1200" dirty="0"/>
        </a:p>
      </dsp:txBody>
      <dsp:txXfrm rot="5400000">
        <a:off x="49802" y="2858111"/>
        <a:ext cx="7420465" cy="920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9EA5-E5D8-40E2-A4BB-F08619B95638}">
      <dsp:nvSpPr>
        <dsp:cNvPr id="0" name=""/>
        <dsp:cNvSpPr/>
      </dsp:nvSpPr>
      <dsp:spPr>
        <a:xfrm>
          <a:off x="7595717" y="-822834"/>
          <a:ext cx="6398198" cy="6398198"/>
        </a:xfrm>
        <a:prstGeom prst="blockArc">
          <a:avLst>
            <a:gd name="adj1" fmla="val 8100000"/>
            <a:gd name="adj2" fmla="val 13500000"/>
            <a:gd name="adj3" fmla="val 338"/>
          </a:avLst>
        </a:pr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F0E44-B1BD-4D65-8EA3-AD858F04B8C7}">
      <dsp:nvSpPr>
        <dsp:cNvPr id="0" name=""/>
        <dsp:cNvSpPr/>
      </dsp:nvSpPr>
      <dsp:spPr>
        <a:xfrm>
          <a:off x="66061" y="222087"/>
          <a:ext cx="8017971" cy="101770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580334" bIns="43180" numCol="1" spcCol="1270" anchor="ctr" anchorCtr="0">
          <a:noAutofit/>
        </a:bodyPr>
        <a:lstStyle/>
        <a:p>
          <a:pPr lvl="0" algn="r" defTabSz="755650" rtl="1">
            <a:lnSpc>
              <a:spcPct val="90000"/>
            </a:lnSpc>
            <a:spcBef>
              <a:spcPct val="0"/>
            </a:spcBef>
            <a:spcAft>
              <a:spcPct val="35000"/>
            </a:spcAft>
          </a:pPr>
          <a:r>
            <a:rPr lang="ar-SA" sz="1700" b="1" kern="1200" dirty="0" smtClean="0">
              <a:ea typeface="Calibri"/>
            </a:rPr>
            <a:t>1- نمطية متكررة للحركة أو استخدام الأشياء، أو الكلام (  أنماط حركية بسيطة، صف الألعاب أو تقليب الأشياء، والصدى اللفظي، وخصوصية العبارات) .</a:t>
          </a:r>
          <a:endParaRPr lang="ar-SA" sz="1700" b="1" kern="1200" dirty="0"/>
        </a:p>
      </dsp:txBody>
      <dsp:txXfrm>
        <a:off x="66061" y="222087"/>
        <a:ext cx="8017971" cy="1017702"/>
      </dsp:txXfrm>
    </dsp:sp>
    <dsp:sp modelId="{3C7247C4-C91D-4FE9-9ED3-CB0490D6E632}">
      <dsp:nvSpPr>
        <dsp:cNvPr id="0" name=""/>
        <dsp:cNvSpPr/>
      </dsp:nvSpPr>
      <dsp:spPr>
        <a:xfrm>
          <a:off x="7627076" y="273983"/>
          <a:ext cx="913911" cy="913911"/>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6DB12-A62E-473A-BE68-EE2ED477266A}">
      <dsp:nvSpPr>
        <dsp:cNvPr id="0" name=""/>
        <dsp:cNvSpPr/>
      </dsp:nvSpPr>
      <dsp:spPr>
        <a:xfrm>
          <a:off x="66061" y="1348264"/>
          <a:ext cx="7598798" cy="1028004"/>
        </a:xfrm>
        <a:prstGeom prst="rect">
          <a:avLst/>
        </a:prstGeom>
        <a:solidFill>
          <a:schemeClr val="accent5">
            <a:hueOff val="3579639"/>
            <a:satOff val="-481"/>
            <a:lumOff val="47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580334" bIns="43180" numCol="1" spcCol="1270" anchor="ctr" anchorCtr="0">
          <a:noAutofit/>
        </a:bodyPr>
        <a:lstStyle/>
        <a:p>
          <a:pPr lvl="0" algn="r" defTabSz="755650" rtl="1">
            <a:lnSpc>
              <a:spcPct val="90000"/>
            </a:lnSpc>
            <a:spcBef>
              <a:spcPct val="0"/>
            </a:spcBef>
            <a:spcAft>
              <a:spcPct val="35000"/>
            </a:spcAft>
          </a:pPr>
          <a:r>
            <a:rPr lang="ar-SA" sz="1700" b="1" kern="1200" dirty="0" smtClean="0">
              <a:ea typeface="Calibri"/>
            </a:rPr>
            <a:t>2- الإصرار على التشابه، والالتزام غير المرن بالروتين، أو أنماط طقسية للسلوك اللفظي أو غير اللفظي (  الضيق الشديد عند التغيرات الصغيرة، والصعوبات عند التغيير، وأنماط التفكير الجامدة وطقوس التحية، والحاجة إلى سلوك نفس الطريق أو تناول نفس الطعام كل يوم) .</a:t>
          </a:r>
          <a:endParaRPr lang="ar-SA" sz="1700" b="1" kern="1200" dirty="0"/>
        </a:p>
      </dsp:txBody>
      <dsp:txXfrm>
        <a:off x="66061" y="1348264"/>
        <a:ext cx="7598798" cy="1028004"/>
      </dsp:txXfrm>
    </dsp:sp>
    <dsp:sp modelId="{F7517040-AA18-4884-8586-026FD6C6AFDE}">
      <dsp:nvSpPr>
        <dsp:cNvPr id="0" name=""/>
        <dsp:cNvSpPr/>
      </dsp:nvSpPr>
      <dsp:spPr>
        <a:xfrm>
          <a:off x="7207903" y="1370866"/>
          <a:ext cx="913911" cy="913911"/>
        </a:xfrm>
        <a:prstGeom prst="ellipse">
          <a:avLst/>
        </a:prstGeom>
        <a:solidFill>
          <a:schemeClr val="lt1">
            <a:hueOff val="0"/>
            <a:satOff val="0"/>
            <a:lumOff val="0"/>
            <a:alphaOff val="0"/>
          </a:schemeClr>
        </a:solidFill>
        <a:ln w="19050" cap="flat" cmpd="sng" algn="ctr">
          <a:solidFill>
            <a:schemeClr val="accent5">
              <a:hueOff val="3579639"/>
              <a:satOff val="-481"/>
              <a:lumOff val="4771"/>
              <a:alphaOff val="0"/>
            </a:schemeClr>
          </a:solidFill>
          <a:prstDash val="solid"/>
        </a:ln>
        <a:effectLst/>
      </dsp:spPr>
      <dsp:style>
        <a:lnRef idx="2">
          <a:scrgbClr r="0" g="0" b="0"/>
        </a:lnRef>
        <a:fillRef idx="1">
          <a:scrgbClr r="0" g="0" b="0"/>
        </a:fillRef>
        <a:effectRef idx="0">
          <a:scrgbClr r="0" g="0" b="0"/>
        </a:effectRef>
        <a:fontRef idx="minor"/>
      </dsp:style>
    </dsp:sp>
    <dsp:sp modelId="{4A874228-0CEB-40FD-AD20-A14042005E88}">
      <dsp:nvSpPr>
        <dsp:cNvPr id="0" name=""/>
        <dsp:cNvSpPr/>
      </dsp:nvSpPr>
      <dsp:spPr>
        <a:xfrm>
          <a:off x="66061" y="2474425"/>
          <a:ext cx="7598798" cy="900560"/>
        </a:xfrm>
        <a:prstGeom prst="rect">
          <a:avLst/>
        </a:prstGeom>
        <a:solidFill>
          <a:schemeClr val="accent5">
            <a:hueOff val="7159277"/>
            <a:satOff val="-963"/>
            <a:lumOff val="95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580334" bIns="43180" numCol="1" spcCol="1270" anchor="ctr" anchorCtr="0">
          <a:noAutofit/>
        </a:bodyPr>
        <a:lstStyle/>
        <a:p>
          <a:pPr lvl="0" algn="r" defTabSz="755650" rtl="1">
            <a:lnSpc>
              <a:spcPct val="90000"/>
            </a:lnSpc>
            <a:spcBef>
              <a:spcPct val="0"/>
            </a:spcBef>
            <a:spcAft>
              <a:spcPct val="35000"/>
            </a:spcAft>
          </a:pPr>
          <a:r>
            <a:rPr lang="ar-SA" sz="1700" b="1" kern="1200" dirty="0" smtClean="0">
              <a:ea typeface="Calibri"/>
            </a:rPr>
            <a:t>3- اهتمامات محددة بشدة وشاذة في الشدة أو التركيز (  التعلق الشديد أو الانشغال بالأشياء غير المعتادة، اهتمامات محصورة بشدة مفرطة المواظبة ) .</a:t>
          </a:r>
          <a:endParaRPr lang="ar-SA" sz="1700" b="1" kern="1200" dirty="0"/>
        </a:p>
      </dsp:txBody>
      <dsp:txXfrm>
        <a:off x="66061" y="2474425"/>
        <a:ext cx="7598798" cy="900560"/>
      </dsp:txXfrm>
    </dsp:sp>
    <dsp:sp modelId="{AB03B000-1C13-49CB-969B-0DC3CE025F2B}">
      <dsp:nvSpPr>
        <dsp:cNvPr id="0" name=""/>
        <dsp:cNvSpPr/>
      </dsp:nvSpPr>
      <dsp:spPr>
        <a:xfrm>
          <a:off x="7207903" y="2467750"/>
          <a:ext cx="913911" cy="913911"/>
        </a:xfrm>
        <a:prstGeom prst="ellipse">
          <a:avLst/>
        </a:prstGeom>
        <a:solidFill>
          <a:schemeClr val="lt1">
            <a:hueOff val="0"/>
            <a:satOff val="0"/>
            <a:lumOff val="0"/>
            <a:alphaOff val="0"/>
          </a:schemeClr>
        </a:solidFill>
        <a:ln w="19050" cap="flat" cmpd="sng" algn="ctr">
          <a:solidFill>
            <a:schemeClr val="accent5">
              <a:hueOff val="7159277"/>
              <a:satOff val="-963"/>
              <a:lumOff val="9542"/>
              <a:alphaOff val="0"/>
            </a:schemeClr>
          </a:solidFill>
          <a:prstDash val="solid"/>
        </a:ln>
        <a:effectLst/>
      </dsp:spPr>
      <dsp:style>
        <a:lnRef idx="2">
          <a:scrgbClr r="0" g="0" b="0"/>
        </a:lnRef>
        <a:fillRef idx="1">
          <a:scrgbClr r="0" g="0" b="0"/>
        </a:fillRef>
        <a:effectRef idx="0">
          <a:scrgbClr r="0" g="0" b="0"/>
        </a:effectRef>
        <a:fontRef idx="minor"/>
      </dsp:style>
    </dsp:sp>
    <dsp:sp modelId="{2C8F26FB-33EB-46AC-B6DC-A5C3409D5241}">
      <dsp:nvSpPr>
        <dsp:cNvPr id="0" name=""/>
        <dsp:cNvSpPr/>
      </dsp:nvSpPr>
      <dsp:spPr>
        <a:xfrm>
          <a:off x="66061" y="3497282"/>
          <a:ext cx="8017971" cy="1048614"/>
        </a:xfrm>
        <a:prstGeom prst="rect">
          <a:avLst/>
        </a:prstGeom>
        <a:solidFill>
          <a:schemeClr val="accent5">
            <a:hueOff val="10738916"/>
            <a:satOff val="-1444"/>
            <a:lumOff val="143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580334" bIns="40640" numCol="1" spcCol="1270" anchor="ctr" anchorCtr="0">
          <a:noAutofit/>
        </a:bodyPr>
        <a:lstStyle/>
        <a:p>
          <a:pPr lvl="0" algn="r" defTabSz="711200" rtl="1">
            <a:lnSpc>
              <a:spcPct val="90000"/>
            </a:lnSpc>
            <a:spcBef>
              <a:spcPct val="0"/>
            </a:spcBef>
            <a:spcAft>
              <a:spcPct val="35000"/>
            </a:spcAft>
          </a:pPr>
          <a:r>
            <a:rPr lang="ar-SA" sz="1600" b="1" kern="1200" dirty="0" smtClean="0">
              <a:ea typeface="Calibri"/>
            </a:rPr>
            <a:t>4-  فرط أو تدني التفاعل مع الوارد الحسي أو اهتمام غير عادي في الجوانب الحسية من البيئة( عدم الاكتراث الواضح للألم</a:t>
          </a:r>
          <a:r>
            <a:rPr lang="ar-SY" sz="1600" b="1" kern="1200" dirty="0" smtClean="0">
              <a:ea typeface="Calibri"/>
            </a:rPr>
            <a:t> </a:t>
          </a:r>
          <a:r>
            <a:rPr lang="ar-SA" sz="1600" b="1" kern="1200" dirty="0" smtClean="0">
              <a:ea typeface="Calibri"/>
            </a:rPr>
            <a:t>/</a:t>
          </a:r>
          <a:r>
            <a:rPr lang="ar-SY" sz="1600" b="1" kern="1200" dirty="0" smtClean="0">
              <a:ea typeface="Calibri"/>
            </a:rPr>
            <a:t> </a:t>
          </a:r>
          <a:r>
            <a:rPr lang="ar-SA" sz="1600" b="1" kern="1200" dirty="0" smtClean="0">
              <a:ea typeface="Calibri"/>
            </a:rPr>
            <a:t>درجة الحرارة، والاستجابة السلبية لأصوات أو لأنسجة </a:t>
          </a:r>
          <a:r>
            <a:rPr lang="ar-SA" sz="1600" b="1" kern="1200" dirty="0" err="1" smtClean="0">
              <a:ea typeface="Calibri"/>
            </a:rPr>
            <a:t>محددة،الإفراط</a:t>
          </a:r>
          <a:r>
            <a:rPr lang="ar-SA" sz="1600" b="1" kern="1200" dirty="0" smtClean="0">
              <a:ea typeface="Calibri"/>
            </a:rPr>
            <a:t> في شم ولمس الأشياء، الانبهار البصري بالأضواء أو الحركة ).</a:t>
          </a:r>
          <a:endParaRPr lang="en-US" sz="1600" b="1" kern="1200" dirty="0" smtClean="0">
            <a:ea typeface="Calibri"/>
            <a:cs typeface="Arial"/>
          </a:endParaRPr>
        </a:p>
      </dsp:txBody>
      <dsp:txXfrm>
        <a:off x="66061" y="3497282"/>
        <a:ext cx="8017971" cy="1048614"/>
      </dsp:txXfrm>
    </dsp:sp>
    <dsp:sp modelId="{D2210E43-C4B8-4AF1-9709-F8FD315053E8}">
      <dsp:nvSpPr>
        <dsp:cNvPr id="0" name=""/>
        <dsp:cNvSpPr/>
      </dsp:nvSpPr>
      <dsp:spPr>
        <a:xfrm>
          <a:off x="7627076" y="3564634"/>
          <a:ext cx="913911" cy="913911"/>
        </a:xfrm>
        <a:prstGeom prst="ellipse">
          <a:avLst/>
        </a:prstGeom>
        <a:solidFill>
          <a:schemeClr val="lt1">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3472-974D-437A-99AA-019C8F1073B9}">
      <dsp:nvSpPr>
        <dsp:cNvPr id="0" name=""/>
        <dsp:cNvSpPr/>
      </dsp:nvSpPr>
      <dsp:spPr>
        <a:xfrm rot="5400000">
          <a:off x="7166748" y="209472"/>
          <a:ext cx="1395505" cy="976853"/>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A</a:t>
          </a:r>
          <a:endParaRPr lang="ar-SA" sz="2800" kern="1200" dirty="0"/>
        </a:p>
      </dsp:txBody>
      <dsp:txXfrm rot="-5400000">
        <a:off x="7376075" y="488573"/>
        <a:ext cx="976853" cy="418652"/>
      </dsp:txXfrm>
    </dsp:sp>
    <dsp:sp modelId="{95432E90-A058-4067-A194-E62E91692669}">
      <dsp:nvSpPr>
        <dsp:cNvPr id="0" name=""/>
        <dsp:cNvSpPr/>
      </dsp:nvSpPr>
      <dsp:spPr>
        <a:xfrm rot="16200000">
          <a:off x="3234498" y="-3234351"/>
          <a:ext cx="907078" cy="7376074"/>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0" kern="1200" dirty="0" smtClean="0">
              <a:ea typeface="Calibri"/>
            </a:rPr>
            <a:t>غالباً ما يخفق في إعارة الانتباه الدقيق للتفاصيل أو يرتكب أخطاء دون مبالاة في الواجبات المدرسية أو في العمل أو في النشاطات الأخرى </a:t>
          </a:r>
          <a:r>
            <a:rPr lang="ar-SY" sz="2000" b="0" kern="1200" dirty="0" smtClean="0">
              <a:ea typeface="Calibri"/>
            </a:rPr>
            <a:t>                                             </a:t>
          </a:r>
          <a:r>
            <a:rPr lang="ar-SA" sz="2000" b="0" kern="1200" dirty="0" smtClean="0">
              <a:ea typeface="Calibri"/>
            </a:rPr>
            <a:t>(مثلاً إغفال أو تفويت التفاصيل، العمل غير الدقيق ) .</a:t>
          </a:r>
          <a:endParaRPr lang="ar-SA" sz="2000" b="0" kern="1200" dirty="0"/>
        </a:p>
      </dsp:txBody>
      <dsp:txXfrm rot="5400000">
        <a:off x="44280" y="44427"/>
        <a:ext cx="7331794" cy="818518"/>
      </dsp:txXfrm>
    </dsp:sp>
    <dsp:sp modelId="{6872E86E-1C30-4BC3-9A93-E3C5A7879D94}">
      <dsp:nvSpPr>
        <dsp:cNvPr id="0" name=""/>
        <dsp:cNvSpPr/>
      </dsp:nvSpPr>
      <dsp:spPr>
        <a:xfrm rot="5400000">
          <a:off x="7166748" y="1311921"/>
          <a:ext cx="1395505" cy="976853"/>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smtClean="0"/>
            <a:t>B</a:t>
          </a:r>
          <a:endParaRPr lang="ar-SA" sz="2800" kern="1200" dirty="0"/>
        </a:p>
      </dsp:txBody>
      <dsp:txXfrm rot="-5400000">
        <a:off x="7376075" y="1591022"/>
        <a:ext cx="976853" cy="418652"/>
      </dsp:txXfrm>
    </dsp:sp>
    <dsp:sp modelId="{5720468D-0233-48A0-A37F-D57793747B2F}">
      <dsp:nvSpPr>
        <dsp:cNvPr id="0" name=""/>
        <dsp:cNvSpPr/>
      </dsp:nvSpPr>
      <dsp:spPr>
        <a:xfrm rot="16200000">
          <a:off x="3234498" y="-2131902"/>
          <a:ext cx="907078" cy="7376074"/>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0" kern="1200" dirty="0" smtClean="0">
              <a:ea typeface="Calibri"/>
            </a:rPr>
            <a:t>غالباً ما يصعب عليه المحافظة على الانتباه في أداء العمل أو في </a:t>
          </a:r>
          <a:r>
            <a:rPr lang="ar-SY" sz="2000" b="0" kern="1200" dirty="0" smtClean="0">
              <a:ea typeface="Calibri"/>
            </a:rPr>
            <a:t>ال</a:t>
          </a:r>
          <a:r>
            <a:rPr lang="ar-SA" sz="2000" b="0" kern="1200" dirty="0" smtClean="0">
              <a:ea typeface="Calibri"/>
            </a:rPr>
            <a:t>م</a:t>
          </a:r>
          <a:r>
            <a:rPr lang="ar-SY" sz="2000" b="0" kern="1200" dirty="0" smtClean="0">
              <a:ea typeface="Calibri"/>
            </a:rPr>
            <a:t>د</a:t>
          </a:r>
          <a:r>
            <a:rPr lang="ar-SA" sz="2000" b="0" kern="1200" dirty="0" err="1" smtClean="0">
              <a:ea typeface="Calibri"/>
            </a:rPr>
            <a:t>رسة</a:t>
          </a:r>
          <a:r>
            <a:rPr lang="ar-SA" sz="2000" b="0" kern="1200" dirty="0" smtClean="0">
              <a:ea typeface="Calibri"/>
            </a:rPr>
            <a:t>  </a:t>
          </a:r>
          <a:r>
            <a:rPr lang="ar-SY" sz="2000" b="0" kern="1200" dirty="0" smtClean="0">
              <a:ea typeface="Calibri"/>
            </a:rPr>
            <a:t>              </a:t>
          </a:r>
          <a:r>
            <a:rPr lang="ar-SA" sz="2000" b="0" kern="1200" dirty="0" smtClean="0">
              <a:ea typeface="Calibri"/>
            </a:rPr>
            <a:t>( مثلاً صعوبة المحافظة على التركيز خلال ال</a:t>
          </a:r>
          <a:r>
            <a:rPr lang="ar-SY" sz="2000" b="0" kern="1200" dirty="0" smtClean="0">
              <a:ea typeface="Calibri"/>
            </a:rPr>
            <a:t>دروس </a:t>
          </a:r>
          <a:r>
            <a:rPr lang="ar-SA" sz="2000" b="0" kern="1200" dirty="0" smtClean="0">
              <a:ea typeface="Calibri"/>
            </a:rPr>
            <a:t>، المحادثات أو القراءة المطولة) </a:t>
          </a:r>
          <a:endParaRPr lang="ar-SA" sz="2000" b="0" kern="1200" dirty="0"/>
        </a:p>
      </dsp:txBody>
      <dsp:txXfrm rot="5400000">
        <a:off x="44280" y="1146876"/>
        <a:ext cx="7331794" cy="818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B611-C48B-4073-B03B-8C11834450AF}">
      <dsp:nvSpPr>
        <dsp:cNvPr id="0" name=""/>
        <dsp:cNvSpPr/>
      </dsp:nvSpPr>
      <dsp:spPr>
        <a:xfrm rot="5400000">
          <a:off x="7458141" y="226458"/>
          <a:ext cx="1461748" cy="1023223"/>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smtClean="0"/>
            <a:t>C</a:t>
          </a:r>
          <a:endParaRPr lang="ar-SA" sz="1800" b="1" kern="1200" dirty="0"/>
        </a:p>
      </dsp:txBody>
      <dsp:txXfrm rot="-5400000">
        <a:off x="7677404" y="518808"/>
        <a:ext cx="1023223" cy="438525"/>
      </dsp:txXfrm>
    </dsp:sp>
    <dsp:sp modelId="{D4E0CC28-50DB-46AC-B4B9-2566E099056C}">
      <dsp:nvSpPr>
        <dsp:cNvPr id="0" name=""/>
        <dsp:cNvSpPr/>
      </dsp:nvSpPr>
      <dsp:spPr>
        <a:xfrm rot="16200000">
          <a:off x="3363633" y="-3330251"/>
          <a:ext cx="950136" cy="7677404"/>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ea typeface="Calibri"/>
            </a:rPr>
            <a:t>غالباً ما يبدو غير مصغٍ عند توجيه الحديث إليه مباشرة </a:t>
          </a:r>
          <a:r>
            <a:rPr lang="ar-SY" sz="1800" b="1" kern="1200" dirty="0" smtClean="0">
              <a:ea typeface="Calibri"/>
            </a:rPr>
            <a:t>                                                       </a:t>
          </a:r>
          <a:r>
            <a:rPr lang="ar-SA" sz="1800" b="1" kern="1200" dirty="0" smtClean="0">
              <a:ea typeface="Calibri"/>
            </a:rPr>
            <a:t>( عقله يبدو في مكان آخر مثلاً، حتى عند غياب أي ملهي واضح )</a:t>
          </a:r>
          <a:endParaRPr lang="ar-SA" sz="1800" b="1" kern="1200" dirty="0"/>
        </a:p>
      </dsp:txBody>
      <dsp:txXfrm rot="5400000">
        <a:off x="46381" y="79765"/>
        <a:ext cx="7631022" cy="857372"/>
      </dsp:txXfrm>
    </dsp:sp>
    <dsp:sp modelId="{589F8201-5758-410A-89C9-075575DF3693}">
      <dsp:nvSpPr>
        <dsp:cNvPr id="0" name=""/>
        <dsp:cNvSpPr/>
      </dsp:nvSpPr>
      <dsp:spPr>
        <a:xfrm rot="5400000">
          <a:off x="7458141" y="1548794"/>
          <a:ext cx="1461748" cy="1023223"/>
        </a:xfrm>
        <a:prstGeom prst="chevron">
          <a:avLst/>
        </a:prstGeom>
        <a:solidFill>
          <a:schemeClr val="accent5">
            <a:hueOff val="3579639"/>
            <a:satOff val="-481"/>
            <a:lumOff val="4771"/>
            <a:alphaOff val="0"/>
          </a:schemeClr>
        </a:solidFill>
        <a:ln w="19050" cap="flat" cmpd="sng" algn="ctr">
          <a:solidFill>
            <a:schemeClr val="accent5">
              <a:hueOff val="3579639"/>
              <a:satOff val="-481"/>
              <a:lumOff val="47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smtClean="0"/>
            <a:t>D</a:t>
          </a:r>
          <a:endParaRPr lang="ar-SA" sz="1800" b="1" kern="1200" dirty="0"/>
        </a:p>
      </dsp:txBody>
      <dsp:txXfrm rot="-5400000">
        <a:off x="7677404" y="1841144"/>
        <a:ext cx="1023223" cy="438525"/>
      </dsp:txXfrm>
    </dsp:sp>
    <dsp:sp modelId="{E6949EE9-7A7F-47CE-A3D7-996482E8CD3A}">
      <dsp:nvSpPr>
        <dsp:cNvPr id="0" name=""/>
        <dsp:cNvSpPr/>
      </dsp:nvSpPr>
      <dsp:spPr>
        <a:xfrm rot="16200000">
          <a:off x="3363633" y="-2034101"/>
          <a:ext cx="950136" cy="7677404"/>
        </a:xfrm>
        <a:prstGeom prst="round2SameRect">
          <a:avLst/>
        </a:prstGeom>
        <a:solidFill>
          <a:schemeClr val="lt1">
            <a:alpha val="90000"/>
            <a:hueOff val="0"/>
            <a:satOff val="0"/>
            <a:lumOff val="0"/>
            <a:alphaOff val="0"/>
          </a:schemeClr>
        </a:solidFill>
        <a:ln w="19050" cap="flat" cmpd="sng" algn="ctr">
          <a:solidFill>
            <a:schemeClr val="accent5">
              <a:hueOff val="3579639"/>
              <a:satOff val="-481"/>
              <a:lumOff val="47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ea typeface="Calibri"/>
            </a:rPr>
            <a:t>غالباً لا يتبع التعليمات ويخفق في إنهاء الواجب المدرسي أو الأعمال الروتينية اليومية أو الواجبات العملية ( يبدأ المهام مثلاً ولكنه يفقد التركيز بسرعة كما يتلهى بسهولة ).</a:t>
          </a:r>
          <a:endParaRPr lang="ar-SA" sz="1800" b="1" kern="1200" dirty="0"/>
        </a:p>
      </dsp:txBody>
      <dsp:txXfrm rot="5400000">
        <a:off x="46381" y="1375915"/>
        <a:ext cx="7631022" cy="857372"/>
      </dsp:txXfrm>
    </dsp:sp>
    <dsp:sp modelId="{F57EEF77-E7D9-40F3-A5C0-993A855E62DE}">
      <dsp:nvSpPr>
        <dsp:cNvPr id="0" name=""/>
        <dsp:cNvSpPr/>
      </dsp:nvSpPr>
      <dsp:spPr>
        <a:xfrm rot="5400000">
          <a:off x="7458141" y="3044605"/>
          <a:ext cx="1461748" cy="1023223"/>
        </a:xfrm>
        <a:prstGeom prst="chevron">
          <a:avLst/>
        </a:prstGeom>
        <a:solidFill>
          <a:schemeClr val="accent5">
            <a:hueOff val="7159277"/>
            <a:satOff val="-963"/>
            <a:lumOff val="9542"/>
            <a:alphaOff val="0"/>
          </a:schemeClr>
        </a:solidFill>
        <a:ln w="19050" cap="flat" cmpd="sng" algn="ctr">
          <a:solidFill>
            <a:schemeClr val="accent5">
              <a:hueOff val="7159277"/>
              <a:satOff val="-963"/>
              <a:lumOff val="95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smtClean="0"/>
            <a:t>E</a:t>
          </a:r>
          <a:endParaRPr lang="ar-SA" sz="1800" b="1" kern="1200" dirty="0"/>
        </a:p>
      </dsp:txBody>
      <dsp:txXfrm rot="-5400000">
        <a:off x="7677404" y="3336955"/>
        <a:ext cx="1023223" cy="438525"/>
      </dsp:txXfrm>
    </dsp:sp>
    <dsp:sp modelId="{78555300-F55D-4DD9-B8AD-B71574EBD26C}">
      <dsp:nvSpPr>
        <dsp:cNvPr id="0" name=""/>
        <dsp:cNvSpPr/>
      </dsp:nvSpPr>
      <dsp:spPr>
        <a:xfrm rot="16200000">
          <a:off x="3190157" y="-538290"/>
          <a:ext cx="1297088" cy="7677404"/>
        </a:xfrm>
        <a:prstGeom prst="round2SameRect">
          <a:avLst/>
        </a:prstGeom>
        <a:solidFill>
          <a:schemeClr val="lt1">
            <a:alpha val="90000"/>
            <a:hueOff val="0"/>
            <a:satOff val="0"/>
            <a:lumOff val="0"/>
            <a:alphaOff val="0"/>
          </a:schemeClr>
        </a:solidFill>
        <a:ln w="19050" cap="flat" cmpd="sng" algn="ctr">
          <a:solidFill>
            <a:schemeClr val="accent5">
              <a:hueOff val="7159277"/>
              <a:satOff val="-963"/>
              <a:lumOff val="95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ea typeface="Calibri"/>
            </a:rPr>
            <a:t>غالباً ما يكون لديه صعوبة في تنظيم المهام والأنشطة ( الصعوبة في إدارة المهام المتتابعة مثلاً، صعوبة الحفاظ على الأشياء والمتعلقات الشخصية بانتظام، فوضوي، غير منظم العمل، يفتقد لحسن إدارة الوقت، والفشل بالالتزام بالمواعيد المحددة ) .</a:t>
          </a:r>
          <a:endParaRPr lang="ar-SA" sz="1800" b="1" kern="1200" dirty="0"/>
        </a:p>
      </dsp:txBody>
      <dsp:txXfrm rot="5400000">
        <a:off x="63319" y="2715186"/>
        <a:ext cx="7614085" cy="1170450"/>
      </dsp:txXfrm>
    </dsp:sp>
    <dsp:sp modelId="{C5DF8245-2062-4705-9FCE-C9273899B495}">
      <dsp:nvSpPr>
        <dsp:cNvPr id="0" name=""/>
        <dsp:cNvSpPr/>
      </dsp:nvSpPr>
      <dsp:spPr>
        <a:xfrm rot="5400000">
          <a:off x="7458141" y="4366941"/>
          <a:ext cx="1461748" cy="1023223"/>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smtClean="0"/>
            <a:t>F</a:t>
          </a:r>
          <a:endParaRPr lang="ar-SA" sz="1800" b="1" kern="1200" dirty="0"/>
        </a:p>
      </dsp:txBody>
      <dsp:txXfrm rot="-5400000">
        <a:off x="7677404" y="4659291"/>
        <a:ext cx="1023223" cy="438525"/>
      </dsp:txXfrm>
    </dsp:sp>
    <dsp:sp modelId="{98E6517E-86AA-46E3-AF72-6500F1F06284}">
      <dsp:nvSpPr>
        <dsp:cNvPr id="0" name=""/>
        <dsp:cNvSpPr/>
      </dsp:nvSpPr>
      <dsp:spPr>
        <a:xfrm rot="16200000">
          <a:off x="3363633" y="784045"/>
          <a:ext cx="950136" cy="7677404"/>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ea typeface="Calibri"/>
            </a:rPr>
            <a:t>غالباً ما يتجنب أو يكره أو يتردد في الانخراط في مهام تتطلب منه جهداً عقلياً متواصلاً ( كالعمل المدرسي أو الواجبات في المنزل، للمراهقين الأكبر سناً وعند البالغين إعداد التقارير وملء النماذج، مراجعة الأوراق الطويلة ) .</a:t>
          </a:r>
          <a:endParaRPr lang="ar-SA" sz="1800" b="1" kern="1200" dirty="0"/>
        </a:p>
      </dsp:txBody>
      <dsp:txXfrm rot="5400000">
        <a:off x="46381" y="4194061"/>
        <a:ext cx="7631022" cy="857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B611-C48B-4073-B03B-8C11834450AF}">
      <dsp:nvSpPr>
        <dsp:cNvPr id="0" name=""/>
        <dsp:cNvSpPr/>
      </dsp:nvSpPr>
      <dsp:spPr>
        <a:xfrm rot="5400000">
          <a:off x="6700499" y="274626"/>
          <a:ext cx="1774603" cy="1242222"/>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G</a:t>
          </a:r>
          <a:endParaRPr lang="ar-SA" sz="2000" kern="1200" dirty="0"/>
        </a:p>
      </dsp:txBody>
      <dsp:txXfrm rot="-5400000">
        <a:off x="6966690" y="629546"/>
        <a:ext cx="1242222" cy="532381"/>
      </dsp:txXfrm>
    </dsp:sp>
    <dsp:sp modelId="{D4E0CC28-50DB-46AC-B4B9-2566E099056C}">
      <dsp:nvSpPr>
        <dsp:cNvPr id="0" name=""/>
        <dsp:cNvSpPr/>
      </dsp:nvSpPr>
      <dsp:spPr>
        <a:xfrm rot="16200000">
          <a:off x="2906598" y="-2898162"/>
          <a:ext cx="1153492" cy="6966689"/>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smtClean="0">
              <a:ea typeface="Calibri"/>
            </a:rPr>
            <a:t>غالباً ما يضيع أغراضاً ضرورية لممارسة مهامه وأنشطته </a:t>
          </a:r>
          <a:r>
            <a:rPr lang="ar-SY" sz="2000" kern="1200" dirty="0" smtClean="0">
              <a:ea typeface="Calibri"/>
            </a:rPr>
            <a:t>                                       </a:t>
          </a:r>
          <a:r>
            <a:rPr lang="ar-SA" sz="2000" kern="1200" dirty="0" smtClean="0">
              <a:ea typeface="Calibri"/>
            </a:rPr>
            <a:t>( كالمواد المدرسية والأقلام والكتب والأدوات والمحافظ والمفاتيح والأوراق والنظارات والهواتف النقالة ) </a:t>
          </a:r>
          <a:endParaRPr lang="ar-SA" sz="2000" kern="1200" dirty="0"/>
        </a:p>
      </dsp:txBody>
      <dsp:txXfrm rot="5400000">
        <a:off x="56309" y="64745"/>
        <a:ext cx="6910380" cy="1040874"/>
      </dsp:txXfrm>
    </dsp:sp>
    <dsp:sp modelId="{589F8201-5758-410A-89C9-075575DF3693}">
      <dsp:nvSpPr>
        <dsp:cNvPr id="0" name=""/>
        <dsp:cNvSpPr/>
      </dsp:nvSpPr>
      <dsp:spPr>
        <a:xfrm rot="5400000">
          <a:off x="6700499" y="1865874"/>
          <a:ext cx="1774603" cy="1242222"/>
        </a:xfrm>
        <a:prstGeom prst="chevron">
          <a:avLst/>
        </a:prstGeom>
        <a:solidFill>
          <a:schemeClr val="accent5">
            <a:hueOff val="5369458"/>
            <a:satOff val="-722"/>
            <a:lumOff val="7157"/>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H</a:t>
          </a:r>
          <a:endParaRPr lang="ar-SA" sz="2000" kern="1200" dirty="0"/>
        </a:p>
      </dsp:txBody>
      <dsp:txXfrm rot="-5400000">
        <a:off x="6966690" y="2220794"/>
        <a:ext cx="1242222" cy="532381"/>
      </dsp:txXfrm>
    </dsp:sp>
    <dsp:sp modelId="{E6949EE9-7A7F-47CE-A3D7-996482E8CD3A}">
      <dsp:nvSpPr>
        <dsp:cNvPr id="0" name=""/>
        <dsp:cNvSpPr/>
      </dsp:nvSpPr>
      <dsp:spPr>
        <a:xfrm rot="16200000">
          <a:off x="2906598" y="-1306914"/>
          <a:ext cx="1153492" cy="6966689"/>
        </a:xfrm>
        <a:prstGeom prst="round2SameRect">
          <a:avLst/>
        </a:prstGeom>
        <a:solidFill>
          <a:schemeClr val="lt1">
            <a:alpha val="90000"/>
            <a:hueOff val="0"/>
            <a:satOff val="0"/>
            <a:lumOff val="0"/>
            <a:alphaOff val="0"/>
          </a:schemeClr>
        </a:solidFill>
        <a:ln w="19050" cap="flat" cmpd="sng" algn="ctr">
          <a:solidFill>
            <a:schemeClr val="accent5">
              <a:hueOff val="5369458"/>
              <a:satOff val="-722"/>
              <a:lumOff val="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smtClean="0">
              <a:ea typeface="Calibri"/>
            </a:rPr>
            <a:t>غالباً ما يسهُل تشتيت انتباهه بمنبّه خارجي</a:t>
          </a:r>
          <a:r>
            <a:rPr lang="ar-SY" sz="2000" kern="1200" dirty="0" smtClean="0">
              <a:ea typeface="Calibri"/>
            </a:rPr>
            <a:t>                                                          </a:t>
          </a:r>
          <a:r>
            <a:rPr lang="ar-SA" sz="2000" kern="1200" dirty="0" smtClean="0">
              <a:ea typeface="Calibri"/>
            </a:rPr>
            <a:t> </a:t>
          </a:r>
          <a:r>
            <a:rPr lang="ar-SY" sz="2000" kern="1200" dirty="0" smtClean="0">
              <a:ea typeface="Calibri"/>
            </a:rPr>
            <a:t>( </a:t>
          </a:r>
          <a:r>
            <a:rPr lang="ar-SA" sz="2000" kern="1200" dirty="0" smtClean="0">
              <a:ea typeface="Calibri"/>
            </a:rPr>
            <a:t>للمراهقين الأكبر سناً وعند البالغين قد تتضمن أفكاراً غير ذات صلة ) </a:t>
          </a:r>
          <a:endParaRPr lang="ar-SA" sz="2000" kern="1200" dirty="0"/>
        </a:p>
      </dsp:txBody>
      <dsp:txXfrm rot="5400000">
        <a:off x="56309" y="1655993"/>
        <a:ext cx="6910380" cy="1040874"/>
      </dsp:txXfrm>
    </dsp:sp>
    <dsp:sp modelId="{F57EEF77-E7D9-40F3-A5C0-993A855E62DE}">
      <dsp:nvSpPr>
        <dsp:cNvPr id="0" name=""/>
        <dsp:cNvSpPr/>
      </dsp:nvSpPr>
      <dsp:spPr>
        <a:xfrm rot="5400000">
          <a:off x="6700499" y="3667727"/>
          <a:ext cx="1774603" cy="1242222"/>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smtClean="0"/>
            <a:t>I</a:t>
          </a:r>
          <a:endParaRPr lang="ar-SA" sz="2000" kern="1200" dirty="0"/>
        </a:p>
      </dsp:txBody>
      <dsp:txXfrm rot="-5400000">
        <a:off x="6966690" y="4022647"/>
        <a:ext cx="1242222" cy="532381"/>
      </dsp:txXfrm>
    </dsp:sp>
    <dsp:sp modelId="{78555300-F55D-4DD9-B8AD-B71574EBD26C}">
      <dsp:nvSpPr>
        <dsp:cNvPr id="0" name=""/>
        <dsp:cNvSpPr/>
      </dsp:nvSpPr>
      <dsp:spPr>
        <a:xfrm rot="16200000">
          <a:off x="2695994" y="494937"/>
          <a:ext cx="1574701" cy="6966689"/>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smtClean="0">
              <a:ea typeface="Calibri"/>
            </a:rPr>
            <a:t>كثير النسيان في الأنشطة اليومية </a:t>
          </a:r>
          <a:r>
            <a:rPr lang="ar-SY" sz="2000" kern="1200" dirty="0" smtClean="0">
              <a:ea typeface="Calibri"/>
            </a:rPr>
            <a:t>                                                        ( </a:t>
          </a:r>
          <a:r>
            <a:rPr lang="ar-SA" sz="2000" kern="1200" dirty="0" smtClean="0">
              <a:ea typeface="Calibri"/>
            </a:rPr>
            <a:t>مثل الأعمال الروتينية اليومية، إنجاز المهام، للمراهقين الأكبر سناً وعند البالغين، إعادة طلب المكالمات، دفع الفواتير، والمحافظة على المواعيد)</a:t>
          </a:r>
          <a:endParaRPr lang="ar-SA" sz="2000" kern="1200" dirty="0"/>
        </a:p>
      </dsp:txBody>
      <dsp:txXfrm rot="5400000">
        <a:off x="76872" y="3267802"/>
        <a:ext cx="6889818" cy="14209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3472-974D-437A-99AA-019C8F1073B9}">
      <dsp:nvSpPr>
        <dsp:cNvPr id="0" name=""/>
        <dsp:cNvSpPr/>
      </dsp:nvSpPr>
      <dsp:spPr>
        <a:xfrm rot="5400000">
          <a:off x="7412966" y="175542"/>
          <a:ext cx="1169462" cy="818623"/>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kern="1200" dirty="0" smtClean="0"/>
            <a:t>A</a:t>
          </a:r>
          <a:endParaRPr lang="ar-SA" sz="2400" kern="1200" dirty="0"/>
        </a:p>
      </dsp:txBody>
      <dsp:txXfrm rot="-5400000">
        <a:off x="7588386" y="409435"/>
        <a:ext cx="818623" cy="350839"/>
      </dsp:txXfrm>
    </dsp:sp>
    <dsp:sp modelId="{95432E90-A058-4067-A194-E62E91692669}">
      <dsp:nvSpPr>
        <dsp:cNvPr id="0" name=""/>
        <dsp:cNvSpPr/>
      </dsp:nvSpPr>
      <dsp:spPr>
        <a:xfrm rot="16200000">
          <a:off x="3414117" y="-3413995"/>
          <a:ext cx="760150" cy="7588386"/>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smtClean="0">
              <a:ea typeface="Calibri"/>
            </a:rPr>
            <a:t>غالباً ما يبدي حركات تململ في اليدين أو القدمين أو يتلوى في كرسيه.</a:t>
          </a:r>
          <a:endParaRPr lang="ar-SA" sz="2000" b="0" kern="1200" dirty="0"/>
        </a:p>
      </dsp:txBody>
      <dsp:txXfrm rot="5400000">
        <a:off x="37107" y="37229"/>
        <a:ext cx="7551279" cy="685936"/>
      </dsp:txXfrm>
    </dsp:sp>
    <dsp:sp modelId="{6872E86E-1C30-4BC3-9A93-E3C5A7879D94}">
      <dsp:nvSpPr>
        <dsp:cNvPr id="0" name=""/>
        <dsp:cNvSpPr/>
      </dsp:nvSpPr>
      <dsp:spPr>
        <a:xfrm rot="5400000">
          <a:off x="7412966" y="1099417"/>
          <a:ext cx="1169462" cy="818623"/>
        </a:xfrm>
        <a:prstGeom prst="chevron">
          <a:avLst/>
        </a:prstGeom>
        <a:solidFill>
          <a:schemeClr val="accent5">
            <a:hueOff val="10738916"/>
            <a:satOff val="-1444"/>
            <a:lumOff val="14313"/>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kern="1200" dirty="0" smtClean="0"/>
            <a:t>B</a:t>
          </a:r>
          <a:endParaRPr lang="ar-SA" sz="2400" kern="1200" dirty="0"/>
        </a:p>
      </dsp:txBody>
      <dsp:txXfrm rot="-5400000">
        <a:off x="7588386" y="1333310"/>
        <a:ext cx="818623" cy="350839"/>
      </dsp:txXfrm>
    </dsp:sp>
    <dsp:sp modelId="{5720468D-0233-48A0-A37F-D57793747B2F}">
      <dsp:nvSpPr>
        <dsp:cNvPr id="0" name=""/>
        <dsp:cNvSpPr/>
      </dsp:nvSpPr>
      <dsp:spPr>
        <a:xfrm rot="16200000">
          <a:off x="3414117" y="-2490119"/>
          <a:ext cx="760150" cy="7588386"/>
        </a:xfrm>
        <a:prstGeom prst="round2SameRect">
          <a:avLst/>
        </a:prstGeom>
        <a:solidFill>
          <a:schemeClr val="lt1">
            <a:alpha val="90000"/>
            <a:hueOff val="0"/>
            <a:satOff val="0"/>
            <a:lumOff val="0"/>
            <a:alphaOff val="0"/>
          </a:schemeClr>
        </a:solidFill>
        <a:ln w="19050" cap="flat" cmpd="sng" algn="ctr">
          <a:solidFill>
            <a:schemeClr val="accent5">
              <a:hueOff val="10738916"/>
              <a:satOff val="-1444"/>
              <a:lumOff val="1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ar-SA" sz="2000" kern="1200" dirty="0" smtClean="0">
              <a:ea typeface="Calibri"/>
            </a:rPr>
            <a:t>غالباً ما يغادر مقعده في الحالات التي يُنتظر فيها منه أن يلازم مقعده. ( في صفوف الدراسة أو المكتب أو أماكن العمل الأخرى أو في الحالات التي تتطلب ملازمة المقعد) .</a:t>
          </a:r>
          <a:endParaRPr lang="ar-SA" sz="2000" b="0" kern="1200" dirty="0"/>
        </a:p>
      </dsp:txBody>
      <dsp:txXfrm rot="5400000">
        <a:off x="37107" y="961105"/>
        <a:ext cx="7551279" cy="6859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71C24EF-5F21-4C5E-AC15-DE5DD2561454}" type="datetimeFigureOut">
              <a:rPr lang="ar-SY" smtClean="0"/>
              <a:pPr/>
              <a:t>15/10/1442</a:t>
            </a:fld>
            <a:endParaRPr lang="ar-SY"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21A1EE0-32CC-492F-A9D8-E2896BD5C59D}" type="slidenum">
              <a:rPr lang="ar-SY" smtClean="0"/>
              <a:pPr/>
              <a:t>‹#›</a:t>
            </a:fld>
            <a:endParaRPr lang="ar-SY" dirty="0"/>
          </a:p>
        </p:txBody>
      </p:sp>
    </p:spTree>
    <p:extLst>
      <p:ext uri="{BB962C8B-B14F-4D97-AF65-F5344CB8AC3E}">
        <p14:creationId xmlns:p14="http://schemas.microsoft.com/office/powerpoint/2010/main" val="2919679671"/>
      </p:ext>
    </p:extLst>
  </p:cSld>
  <p:clrMap bg1="lt1" tx1="dk1" bg2="lt2" tx2="dk2" accent1="accent1" accent2="accent2" accent3="accent3" accent4="accent4" accent5="accent5" accent6="accent6" hlink="hlink" folHlink="folHlink"/>
  <p:notesStyle>
    <a:lvl1pPr marL="0" algn="r" defTabSz="914049" rtl="1" eaLnBrk="1" latinLnBrk="0" hangingPunct="1">
      <a:defRPr sz="1200" kern="1200">
        <a:solidFill>
          <a:schemeClr val="tx1"/>
        </a:solidFill>
        <a:latin typeface="+mn-lt"/>
        <a:ea typeface="+mn-ea"/>
        <a:cs typeface="+mn-cs"/>
      </a:defRPr>
    </a:lvl1pPr>
    <a:lvl2pPr marL="457026" algn="r" defTabSz="914049" rtl="1" eaLnBrk="1" latinLnBrk="0" hangingPunct="1">
      <a:defRPr sz="1200" kern="1200">
        <a:solidFill>
          <a:schemeClr val="tx1"/>
        </a:solidFill>
        <a:latin typeface="+mn-lt"/>
        <a:ea typeface="+mn-ea"/>
        <a:cs typeface="+mn-cs"/>
      </a:defRPr>
    </a:lvl2pPr>
    <a:lvl3pPr marL="914049" algn="r" defTabSz="914049" rtl="1" eaLnBrk="1" latinLnBrk="0" hangingPunct="1">
      <a:defRPr sz="1200" kern="1200">
        <a:solidFill>
          <a:schemeClr val="tx1"/>
        </a:solidFill>
        <a:latin typeface="+mn-lt"/>
        <a:ea typeface="+mn-ea"/>
        <a:cs typeface="+mn-cs"/>
      </a:defRPr>
    </a:lvl3pPr>
    <a:lvl4pPr marL="1371072" algn="r" defTabSz="914049" rtl="1" eaLnBrk="1" latinLnBrk="0" hangingPunct="1">
      <a:defRPr sz="1200" kern="1200">
        <a:solidFill>
          <a:schemeClr val="tx1"/>
        </a:solidFill>
        <a:latin typeface="+mn-lt"/>
        <a:ea typeface="+mn-ea"/>
        <a:cs typeface="+mn-cs"/>
      </a:defRPr>
    </a:lvl4pPr>
    <a:lvl5pPr marL="1828098" algn="r" defTabSz="914049" rtl="1" eaLnBrk="1" latinLnBrk="0" hangingPunct="1">
      <a:defRPr sz="1200" kern="1200">
        <a:solidFill>
          <a:schemeClr val="tx1"/>
        </a:solidFill>
        <a:latin typeface="+mn-lt"/>
        <a:ea typeface="+mn-ea"/>
        <a:cs typeface="+mn-cs"/>
      </a:defRPr>
    </a:lvl5pPr>
    <a:lvl6pPr marL="2285124" algn="r" defTabSz="914049" rtl="1" eaLnBrk="1" latinLnBrk="0" hangingPunct="1">
      <a:defRPr sz="1200" kern="1200">
        <a:solidFill>
          <a:schemeClr val="tx1"/>
        </a:solidFill>
        <a:latin typeface="+mn-lt"/>
        <a:ea typeface="+mn-ea"/>
        <a:cs typeface="+mn-cs"/>
      </a:defRPr>
    </a:lvl6pPr>
    <a:lvl7pPr marL="2742146" algn="r" defTabSz="914049" rtl="1" eaLnBrk="1" latinLnBrk="0" hangingPunct="1">
      <a:defRPr sz="1200" kern="1200">
        <a:solidFill>
          <a:schemeClr val="tx1"/>
        </a:solidFill>
        <a:latin typeface="+mn-lt"/>
        <a:ea typeface="+mn-ea"/>
        <a:cs typeface="+mn-cs"/>
      </a:defRPr>
    </a:lvl7pPr>
    <a:lvl8pPr marL="3199170" algn="r" defTabSz="914049" rtl="1" eaLnBrk="1" latinLnBrk="0" hangingPunct="1">
      <a:defRPr sz="1200" kern="1200">
        <a:solidFill>
          <a:schemeClr val="tx1"/>
        </a:solidFill>
        <a:latin typeface="+mn-lt"/>
        <a:ea typeface="+mn-ea"/>
        <a:cs typeface="+mn-cs"/>
      </a:defRPr>
    </a:lvl8pPr>
    <a:lvl9pPr marL="3656196" algn="r" defTabSz="914049"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57F3-9A6E-461C-9537-853650A7D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6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10" name="مستطيل 9"/>
          <p:cNvSpPr/>
          <p:nvPr/>
        </p:nvSpPr>
        <p:spPr>
          <a:xfrm>
            <a:off x="6"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8" name="عنوان 7"/>
          <p:cNvSpPr>
            <a:spLocks noGrp="1"/>
          </p:cNvSpPr>
          <p:nvPr>
            <p:ph type="ctrTitle"/>
          </p:nvPr>
        </p:nvSpPr>
        <p:spPr>
          <a:xfrm>
            <a:off x="457200" y="2401893"/>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3984" indent="0" algn="l">
              <a:buNone/>
              <a:defRPr sz="2400">
                <a:solidFill>
                  <a:schemeClr val="tx2"/>
                </a:solidFill>
              </a:defRPr>
            </a:lvl1pPr>
            <a:lvl2pPr marL="457026" indent="0" algn="ctr">
              <a:buNone/>
            </a:lvl2pPr>
            <a:lvl3pPr marL="914049" indent="0" algn="ctr">
              <a:buNone/>
            </a:lvl3pPr>
            <a:lvl4pPr marL="1371072" indent="0" algn="ctr">
              <a:buNone/>
            </a:lvl4pPr>
            <a:lvl5pPr marL="1828098" indent="0" algn="ctr">
              <a:buNone/>
            </a:lvl5pPr>
            <a:lvl6pPr marL="2285124" indent="0" algn="ctr">
              <a:buNone/>
            </a:lvl6pPr>
            <a:lvl7pPr marL="2742146" indent="0" algn="ctr">
              <a:buNone/>
            </a:lvl7pPr>
            <a:lvl8pPr marL="3199170" indent="0" algn="ctr">
              <a:buNone/>
            </a:lvl8pPr>
            <a:lvl9pPr marL="3656196"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pPr/>
              <a:t>15/10/1442</a:t>
            </a:fld>
            <a:endParaRPr lang="ar-SA" dirty="0"/>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dirty="0"/>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4579664"/>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579664"/>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7" name="テキスト プレースホルダー 11"/>
          <p:cNvSpPr>
            <a:spLocks noGrp="1"/>
          </p:cNvSpPr>
          <p:nvPr>
            <p:ph type="body" sz="quarter" idx="14" hasCustomPrompt="1"/>
          </p:nvPr>
        </p:nvSpPr>
        <p:spPr>
          <a:xfrm>
            <a:off x="415126" y="4920232"/>
            <a:ext cx="8345257" cy="504242"/>
          </a:xfrm>
        </p:spPr>
        <p:txBody>
          <a:bodyPr anchor="b">
            <a:normAutofit/>
          </a:bodyPr>
          <a:lstStyle>
            <a:lvl1pPr algn="ctr">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09279" y="5445169"/>
            <a:ext cx="8351278" cy="837309"/>
          </a:xfrm>
        </p:spPr>
        <p:txBody>
          <a:bodyPr anchor="t">
            <a:norm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正方形/長方形 13"/>
          <p:cNvSpPr/>
          <p:nvPr userDrawn="1"/>
        </p:nvSpPr>
        <p:spPr>
          <a:xfrm>
            <a:off x="415126" y="210418"/>
            <a:ext cx="8345257" cy="43692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57240" y="275844"/>
            <a:ext cx="8254378" cy="423199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5913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4" grpId="0" animBg="1"/>
      <p:bldP spid="16" grpId="0"/>
    </p:bldLst>
  </p:timing>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 y="3618066"/>
            <a:ext cx="1756763" cy="1449009"/>
          </a:xfrm>
          <a:prstGeom prst="rect">
            <a:avLst/>
          </a:prstGeom>
        </p:spPr>
      </p:pic>
      <p:sp>
        <p:nvSpPr>
          <p:cNvPr id="3" name="Title 1"/>
          <p:cNvSpPr>
            <a:spLocks noGrp="1"/>
          </p:cNvSpPr>
          <p:nvPr>
            <p:ph type="ctrTitle" hasCustomPrompt="1"/>
          </p:nvPr>
        </p:nvSpPr>
        <p:spPr>
          <a:xfrm>
            <a:off x="1738618" y="3497184"/>
            <a:ext cx="6858000" cy="939589"/>
          </a:xfrm>
        </p:spPr>
        <p:txBody>
          <a:bodyPr anchor="b">
            <a:normAutofit/>
          </a:bodyPr>
          <a:lstStyle>
            <a:lvl1pPr algn="l">
              <a:defRPr sz="45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1774735" y="4343270"/>
            <a:ext cx="6858000" cy="397175"/>
          </a:xfrm>
        </p:spPr>
        <p:txBody>
          <a:bodyPr>
            <a:normAutofit/>
          </a:bodyPr>
          <a:lstStyle>
            <a:lvl1pPr marL="0" indent="0" algn="l">
              <a:buNone/>
              <a:defRPr sz="1300" baseline="0">
                <a:solidFill>
                  <a:schemeClr val="tx1"/>
                </a:solidFill>
                <a:latin typeface="+mn-lt"/>
              </a:defRPr>
            </a:lvl1pPr>
            <a:lvl2pPr marL="383949" indent="0" algn="ctr">
              <a:buNone/>
              <a:defRPr sz="1700"/>
            </a:lvl2pPr>
            <a:lvl3pPr marL="767898" indent="0" algn="ctr">
              <a:buNone/>
              <a:defRPr sz="1500"/>
            </a:lvl3pPr>
            <a:lvl4pPr marL="1151846" indent="0" algn="ctr">
              <a:buNone/>
              <a:defRPr sz="1300"/>
            </a:lvl4pPr>
            <a:lvl5pPr marL="1535796" indent="0" algn="ctr">
              <a:buNone/>
              <a:defRPr sz="1300"/>
            </a:lvl5pPr>
            <a:lvl6pPr marL="1919743" indent="0" algn="ctr">
              <a:buNone/>
              <a:defRPr sz="1300"/>
            </a:lvl6pPr>
            <a:lvl7pPr marL="2303692" indent="0" algn="ctr">
              <a:buNone/>
              <a:defRPr sz="1300"/>
            </a:lvl7pPr>
            <a:lvl8pPr marL="2687641" indent="0" algn="ctr">
              <a:buNone/>
              <a:defRPr sz="1300"/>
            </a:lvl8pPr>
            <a:lvl9pPr marL="3071588" indent="0" algn="ctr">
              <a:buNone/>
              <a:defRPr sz="13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174770" y="4193988"/>
            <a:ext cx="1437605"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14975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Tree>
    <p:extLst>
      <p:ext uri="{BB962C8B-B14F-4D97-AF65-F5344CB8AC3E}">
        <p14:creationId xmlns:p14="http://schemas.microsoft.com/office/powerpoint/2010/main" val="39457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349780"/>
            <a:ext cx="4211125" cy="441547"/>
          </a:xfrm>
        </p:spPr>
        <p:txBody>
          <a:bodyPr anchor="ctr"/>
          <a:lstStyle>
            <a:lvl1pPr>
              <a:defRPr baseline="0">
                <a:solidFill>
                  <a:schemeClr val="accent1"/>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2844411"/>
            <a:ext cx="8039505"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2338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131355"/>
            <a:ext cx="4211125" cy="1020191"/>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3204629"/>
            <a:ext cx="4213314"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85590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6" y="4806652"/>
            <a:ext cx="804351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5301283"/>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9571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4806652"/>
            <a:ext cx="806089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5301283"/>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9" name="グラフ プレースホルダー 8"/>
          <p:cNvSpPr>
            <a:spLocks noGrp="1"/>
          </p:cNvSpPr>
          <p:nvPr>
            <p:ph type="chart" sz="quarter" idx="16" hasCustomPrompt="1"/>
          </p:nvPr>
        </p:nvSpPr>
        <p:spPr>
          <a:xfrm>
            <a:off x="514395" y="1540933"/>
            <a:ext cx="7938189" cy="3183467"/>
          </a:xfrm>
        </p:spPr>
        <p:txBody>
          <a:bodyPr>
            <a:normAutofit/>
          </a:bodyPr>
          <a:lstStyle>
            <a:lvl1pPr>
              <a:defRPr sz="1100"/>
            </a:lvl1pPr>
          </a:lstStyle>
          <a:p>
            <a:r>
              <a:rPr lang="en-US" dirty="0" smtClean="0"/>
              <a:t>Add Graph</a:t>
            </a:r>
            <a:endParaRPr lang="en-US" dirty="0"/>
          </a:p>
        </p:txBody>
      </p:sp>
    </p:spTree>
    <p:extLst>
      <p:ext uri="{BB962C8B-B14F-4D97-AF65-F5344CB8AC3E}">
        <p14:creationId xmlns:p14="http://schemas.microsoft.com/office/powerpoint/2010/main" val="19831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924665"/>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2419296"/>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497642" y="3999445"/>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36" y="4494075"/>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16330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771136"/>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2265767"/>
            <a:ext cx="8039505" cy="786451"/>
          </a:xfrm>
        </p:spPr>
        <p:txBody>
          <a:bodyPr>
            <a:normAutofit/>
          </a:bodyPr>
          <a:lstStyle>
            <a:lvl1pPr>
              <a:defRPr sz="1300" baseline="0">
                <a:solidFill>
                  <a:schemeClr val="bg1"/>
                </a:solidFill>
              </a:defRPr>
            </a:lvl1pPr>
          </a:lstStyle>
          <a:p>
            <a:pPr lvl="0"/>
            <a:r>
              <a:rPr lang="en-US" dirty="0" smtClean="0"/>
              <a:t>Text Here</a:t>
            </a:r>
            <a:br>
              <a:rPr lang="en-US" dirty="0" smtClean="0"/>
            </a:br>
            <a:endParaRPr lang="en-US" dirty="0" smtClean="0"/>
          </a:p>
        </p:txBody>
      </p:sp>
      <p:sp>
        <p:nvSpPr>
          <p:cNvPr id="11" name="テキスト プレースホルダー 11"/>
          <p:cNvSpPr>
            <a:spLocks noGrp="1"/>
          </p:cNvSpPr>
          <p:nvPr>
            <p:ph type="body" sz="quarter" idx="16" hasCustomPrompt="1"/>
          </p:nvPr>
        </p:nvSpPr>
        <p:spPr>
          <a:xfrm>
            <a:off x="497642" y="3268399"/>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36" y="3763030"/>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5" name="テキスト プレースホルダー 11"/>
          <p:cNvSpPr>
            <a:spLocks noGrp="1"/>
          </p:cNvSpPr>
          <p:nvPr>
            <p:ph type="body" sz="quarter" idx="18" hasCustomPrompt="1"/>
          </p:nvPr>
        </p:nvSpPr>
        <p:spPr>
          <a:xfrm>
            <a:off x="489620" y="4757642"/>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6" name="テキスト プレースホルダー 11"/>
          <p:cNvSpPr>
            <a:spLocks noGrp="1"/>
          </p:cNvSpPr>
          <p:nvPr>
            <p:ph type="body" sz="quarter" idx="19" hasCustomPrompt="1"/>
          </p:nvPr>
        </p:nvSpPr>
        <p:spPr>
          <a:xfrm>
            <a:off x="487614" y="5252273"/>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2782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349780"/>
            <a:ext cx="2869488"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3381167" y="2350169"/>
            <a:ext cx="5155979" cy="3128210"/>
          </a:xfrm>
        </p:spPr>
        <p:txBody>
          <a:bodyPr anchor="ctr">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36340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4"/>
            <a:ext cx="3684668" cy="397889"/>
          </a:xfrm>
          <a:prstGeom prst="rect">
            <a:avLst/>
          </a:prstGeom>
        </p:spPr>
      </p:pic>
      <p:sp>
        <p:nvSpPr>
          <p:cNvPr id="16" name="正方形/長方形 15"/>
          <p:cNvSpPr/>
          <p:nvPr userDrawn="1"/>
        </p:nvSpPr>
        <p:spPr>
          <a:xfrm>
            <a:off x="-6017" y="1892968"/>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4"/>
            <a:ext cx="4192230" cy="328141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766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6017" y="1892968"/>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3"/>
            <a:ext cx="4192230" cy="136863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テキスト プレースホルダー 11"/>
          <p:cNvSpPr>
            <a:spLocks noGrp="1"/>
          </p:cNvSpPr>
          <p:nvPr>
            <p:ph type="body" sz="quarter" idx="17" hasCustomPrompt="1"/>
          </p:nvPr>
        </p:nvSpPr>
        <p:spPr>
          <a:xfrm>
            <a:off x="4436247" y="3719093"/>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7" name="テキスト プレースホルダー 11"/>
          <p:cNvSpPr>
            <a:spLocks noGrp="1"/>
          </p:cNvSpPr>
          <p:nvPr>
            <p:ph type="body" sz="quarter" idx="18" hasCustomPrompt="1"/>
          </p:nvPr>
        </p:nvSpPr>
        <p:spPr>
          <a:xfrm>
            <a:off x="4439171" y="4246098"/>
            <a:ext cx="4192230" cy="136863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65209" y="5693364"/>
            <a:ext cx="3684668" cy="397889"/>
          </a:xfrm>
          <a:prstGeom prst="rect">
            <a:avLst/>
          </a:prstGeom>
        </p:spPr>
      </p:pic>
      <p:sp>
        <p:nvSpPr>
          <p:cNvPr id="23"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4854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3" grpId="0"/>
    </p:bldLst>
  </p:timing>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6017" y="1892968"/>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4"/>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4"/>
            <a:ext cx="4192230" cy="328141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5425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anim calcmode="lin" valueType="num">
                                      <p:cBhvr>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anim calcmode="lin" valueType="num">
                                      <p:cBhvr>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6017" y="1892968"/>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4"/>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4"/>
            <a:ext cx="4192230" cy="1021187"/>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156832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4">
                                            <p:bg/>
                                          </p:spTgt>
                                        </p:tgtEl>
                                        <p:attrNameLst>
                                          <p:attrName>style.visibility</p:attrName>
                                        </p:attrNameLst>
                                      </p:cBhvr>
                                      <p:to>
                                        <p:strVal val="visible"/>
                                      </p:to>
                                    </p:set>
                                    <p:animEffect transition="in" filter="fade">
                                      <p:cBhvr>
                                        <p:cTn id="45" dur="500"/>
                                        <p:tgtEl>
                                          <p:spTgt spid="14">
                                            <p:bg/>
                                          </p:spTgt>
                                        </p:tgtEl>
                                      </p:cBhvr>
                                    </p:animEffect>
                                    <p:anim calcmode="lin" valueType="num">
                                      <p:cBhvr>
                                        <p:cTn id="46" dur="500" fill="hold"/>
                                        <p:tgtEl>
                                          <p:spTgt spid="14">
                                            <p:bg/>
                                          </p:spTgt>
                                        </p:tgtEl>
                                        <p:attrNameLst>
                                          <p:attrName>ppt_x</p:attrName>
                                        </p:attrNameLst>
                                      </p:cBhvr>
                                      <p:tavLst>
                                        <p:tav tm="0">
                                          <p:val>
                                            <p:strVal val="#ppt_x"/>
                                          </p:val>
                                        </p:tav>
                                        <p:tav tm="100000">
                                          <p:val>
                                            <p:strVal val="#ppt_x"/>
                                          </p:val>
                                        </p:tav>
                                      </p:tavLst>
                                    </p:anim>
                                    <p:anim calcmode="lin" valueType="num">
                                      <p:cBhvr>
                                        <p:cTn id="47" dur="5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anim calcmode="lin" valueType="num">
                                      <p:cBhvr>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p" animBg="1">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4"/>
            <a:ext cx="4192230" cy="328141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2108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anim calcmode="lin" valueType="num">
                                      <p:cBhvr>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Lst>
  </p:timing>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55927" y="4534094"/>
            <a:ext cx="2599513" cy="280708"/>
          </a:xfrm>
          <a:prstGeom prst="rect">
            <a:avLst/>
          </a:prstGeom>
        </p:spPr>
      </p:pic>
      <p:pic>
        <p:nvPicPr>
          <p:cNvPr id="32" name="図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280099" y="4542127"/>
            <a:ext cx="2599513" cy="280708"/>
          </a:xfrm>
          <a:prstGeom prst="rect">
            <a:avLst/>
          </a:prstGeom>
        </p:spPr>
      </p:pic>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6209170" y="4542127"/>
            <a:ext cx="2599513" cy="280708"/>
          </a:xfrm>
          <a:prstGeom prst="rect">
            <a:avLst/>
          </a:prstGeom>
        </p:spPr>
      </p:pic>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57" y="4549035"/>
            <a:ext cx="2599513" cy="280708"/>
          </a:xfrm>
          <a:prstGeom prst="rect">
            <a:avLst/>
          </a:prstGeom>
        </p:spPr>
      </p:pic>
      <p:sp>
        <p:nvSpPr>
          <p:cNvPr id="16" name="正方形/長方形 15"/>
          <p:cNvSpPr>
            <a:spLocks/>
          </p:cNvSpPr>
          <p:nvPr userDrawn="1"/>
        </p:nvSpPr>
        <p:spPr>
          <a:xfrm>
            <a:off x="373857" y="1909034"/>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3" name="テキスト プレースホルダー 11"/>
          <p:cNvSpPr>
            <a:spLocks noGrp="1"/>
          </p:cNvSpPr>
          <p:nvPr>
            <p:ph type="body" sz="quarter" idx="15" hasCustomPrompt="1"/>
          </p:nvPr>
        </p:nvSpPr>
        <p:spPr>
          <a:xfrm>
            <a:off x="6239841" y="4689389"/>
            <a:ext cx="2488520"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430679" y="1984566"/>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430679" y="4105401"/>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0" y="4557067"/>
            <a:ext cx="2599513" cy="280708"/>
          </a:xfrm>
          <a:prstGeom prst="rect">
            <a:avLst/>
          </a:prstGeom>
        </p:spPr>
      </p:pic>
      <p:sp>
        <p:nvSpPr>
          <p:cNvPr id="19" name="正方形/長方形 18"/>
          <p:cNvSpPr>
            <a:spLocks/>
          </p:cNvSpPr>
          <p:nvPr userDrawn="1"/>
        </p:nvSpPr>
        <p:spPr>
          <a:xfrm>
            <a:off x="3298030"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992599"/>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1" name="テキスト プレースホルダー 11"/>
          <p:cNvSpPr>
            <a:spLocks noGrp="1"/>
          </p:cNvSpPr>
          <p:nvPr>
            <p:ph type="body" sz="quarter" idx="19" hasCustomPrompt="1"/>
          </p:nvPr>
        </p:nvSpPr>
        <p:spPr>
          <a:xfrm>
            <a:off x="3354852"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1" y="4557067"/>
            <a:ext cx="2599513" cy="280708"/>
          </a:xfrm>
          <a:prstGeom prst="rect">
            <a:avLst/>
          </a:prstGeom>
        </p:spPr>
      </p:pic>
      <p:sp>
        <p:nvSpPr>
          <p:cNvPr id="27" name="正方形/長方形 26"/>
          <p:cNvSpPr>
            <a:spLocks/>
          </p:cNvSpPr>
          <p:nvPr userDrawn="1"/>
        </p:nvSpPr>
        <p:spPr>
          <a:xfrm>
            <a:off x="6227101"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992599"/>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9" name="テキスト プレースホルダー 11"/>
          <p:cNvSpPr>
            <a:spLocks noGrp="1"/>
          </p:cNvSpPr>
          <p:nvPr>
            <p:ph type="body" sz="quarter" idx="21" hasCustomPrompt="1"/>
          </p:nvPr>
        </p:nvSpPr>
        <p:spPr>
          <a:xfrm>
            <a:off x="6283923"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0" name="テキスト プレースホルダー 11"/>
          <p:cNvSpPr>
            <a:spLocks noGrp="1"/>
          </p:cNvSpPr>
          <p:nvPr>
            <p:ph type="body" sz="quarter" idx="22" hasCustomPrompt="1"/>
          </p:nvPr>
        </p:nvSpPr>
        <p:spPr>
          <a:xfrm>
            <a:off x="3320154" y="4697421"/>
            <a:ext cx="2488520"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401929" y="4702261"/>
            <a:ext cx="2488520"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6168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bg/>
                                          </p:spTgt>
                                        </p:tgtEl>
                                        <p:attrNameLst>
                                          <p:attrName>style.visibility</p:attrName>
                                        </p:attrNameLst>
                                      </p:cBhvr>
                                      <p:to>
                                        <p:strVal val="visible"/>
                                      </p:to>
                                    </p:set>
                                    <p:animEffect transition="in" filter="fade">
                                      <p:cBhvr>
                                        <p:cTn id="36" dur="500"/>
                                        <p:tgtEl>
                                          <p:spTgt spid="1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bg/>
                                          </p:spTgt>
                                        </p:tgtEl>
                                        <p:attrNameLst>
                                          <p:attrName>style.visibility</p:attrName>
                                        </p:attrNameLst>
                                      </p:cBhvr>
                                      <p:to>
                                        <p:strVal val="visible"/>
                                      </p:to>
                                    </p:set>
                                    <p:animEffect transition="in" filter="fade">
                                      <p:cBhvr>
                                        <p:cTn id="62" dur="500"/>
                                        <p:tgtEl>
                                          <p:spTgt spid="21">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fade">
                                      <p:cBhvr>
                                        <p:cTn id="69" dur="500"/>
                                        <p:tgtEl>
                                          <p:spTgt spid="30">
                                            <p:txEl>
                                              <p:pRg st="0" end="0"/>
                                            </p:txEl>
                                          </p:spTgt>
                                        </p:tgtEl>
                                      </p:cBhvr>
                                    </p:animEffect>
                                    <p:anim calcmode="lin" valueType="num">
                                      <p:cBhvr>
                                        <p:cTn id="7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9">
                                            <p:bg/>
                                          </p:spTgt>
                                        </p:tgtEl>
                                        <p:attrNameLst>
                                          <p:attrName>style.visibility</p:attrName>
                                        </p:attrNameLst>
                                      </p:cBhvr>
                                      <p:to>
                                        <p:strVal val="visible"/>
                                      </p:to>
                                    </p:set>
                                    <p:animEffect transition="in" filter="fade">
                                      <p:cBhvr>
                                        <p:cTn id="88" dur="500"/>
                                        <p:tgtEl>
                                          <p:spTgt spid="29">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13">
                                            <p:txEl>
                                              <p:pRg st="0" end="0"/>
                                            </p:txEl>
                                          </p:spTgt>
                                        </p:tgtEl>
                                        <p:attrNameLst>
                                          <p:attrName>style.visibility</p:attrName>
                                        </p:attrNameLst>
                                      </p:cBhvr>
                                      <p:to>
                                        <p:strVal val="visible"/>
                                      </p:to>
                                    </p:set>
                                    <p:animEffect transition="in" filter="fade">
                                      <p:cBhvr>
                                        <p:cTn id="95" dur="500"/>
                                        <p:tgtEl>
                                          <p:spTgt spid="13">
                                            <p:txEl>
                                              <p:pRg st="0" end="0"/>
                                            </p:txEl>
                                          </p:spTgt>
                                        </p:tgtEl>
                                      </p:cBhvr>
                                    </p:animEffect>
                                    <p:anim calcmode="lin" valueType="num">
                                      <p:cBhvr>
                                        <p:cTn id="9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allAtOnce">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p:bldP spid="21" grpId="0" build="allAtOnce"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7" grpId="0" animBg="1"/>
      <p:bldP spid="28" grpId="0"/>
      <p:bldP spid="29" grpId="0" build="allAtOnce"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57" y="3355526"/>
            <a:ext cx="2599513" cy="280708"/>
          </a:xfrm>
          <a:prstGeom prst="rect">
            <a:avLst/>
          </a:prstGeom>
        </p:spPr>
      </p:pic>
      <p:sp>
        <p:nvSpPr>
          <p:cNvPr id="16" name="正方形/長方形 15"/>
          <p:cNvSpPr>
            <a:spLocks/>
          </p:cNvSpPr>
          <p:nvPr userDrawn="1"/>
        </p:nvSpPr>
        <p:spPr>
          <a:xfrm>
            <a:off x="373857" y="1589593"/>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430679" y="1665125"/>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0" y="3355526"/>
            <a:ext cx="2599513" cy="280708"/>
          </a:xfrm>
          <a:prstGeom prst="rect">
            <a:avLst/>
          </a:prstGeom>
        </p:spPr>
      </p:pic>
      <p:sp>
        <p:nvSpPr>
          <p:cNvPr id="19" name="正方形/長方形 18"/>
          <p:cNvSpPr>
            <a:spLocks/>
          </p:cNvSpPr>
          <p:nvPr userDrawn="1"/>
        </p:nvSpPr>
        <p:spPr>
          <a:xfrm>
            <a:off x="3298030" y="1597626"/>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673157"/>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1" y="3363559"/>
            <a:ext cx="2599513" cy="280708"/>
          </a:xfrm>
          <a:prstGeom prst="rect">
            <a:avLst/>
          </a:prstGeom>
        </p:spPr>
      </p:pic>
      <p:sp>
        <p:nvSpPr>
          <p:cNvPr id="27" name="正方形/長方形 26"/>
          <p:cNvSpPr>
            <a:spLocks/>
          </p:cNvSpPr>
          <p:nvPr userDrawn="1"/>
        </p:nvSpPr>
        <p:spPr>
          <a:xfrm>
            <a:off x="6227101" y="1597626"/>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673157"/>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57" y="6093051"/>
            <a:ext cx="2599513" cy="280708"/>
          </a:xfrm>
          <a:prstGeom prst="rect">
            <a:avLst/>
          </a:prstGeom>
        </p:spPr>
      </p:pic>
      <p:sp>
        <p:nvSpPr>
          <p:cNvPr id="25" name="正方形/長方形 24"/>
          <p:cNvSpPr>
            <a:spLocks/>
          </p:cNvSpPr>
          <p:nvPr userDrawn="1"/>
        </p:nvSpPr>
        <p:spPr>
          <a:xfrm>
            <a:off x="373857" y="437791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32" name="図プレースホルダー 8"/>
          <p:cNvSpPr>
            <a:spLocks noGrp="1"/>
          </p:cNvSpPr>
          <p:nvPr>
            <p:ph type="pic" sz="quarter" idx="21" hasCustomPrompt="1"/>
          </p:nvPr>
        </p:nvSpPr>
        <p:spPr>
          <a:xfrm>
            <a:off x="430679" y="4453449"/>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0" y="6093051"/>
            <a:ext cx="2599513" cy="280708"/>
          </a:xfrm>
          <a:prstGeom prst="rect">
            <a:avLst/>
          </a:prstGeom>
        </p:spPr>
      </p:pic>
      <p:sp>
        <p:nvSpPr>
          <p:cNvPr id="34" name="正方形/長方形 33"/>
          <p:cNvSpPr>
            <a:spLocks/>
          </p:cNvSpPr>
          <p:nvPr userDrawn="1"/>
        </p:nvSpPr>
        <p:spPr>
          <a:xfrm>
            <a:off x="3298030" y="4385950"/>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35" name="図プレースホルダー 8"/>
          <p:cNvSpPr>
            <a:spLocks noGrp="1"/>
          </p:cNvSpPr>
          <p:nvPr>
            <p:ph type="pic" sz="quarter" idx="22" hasCustomPrompt="1"/>
          </p:nvPr>
        </p:nvSpPr>
        <p:spPr>
          <a:xfrm>
            <a:off x="3354852" y="4461482"/>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6" name="図 3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1" y="6101083"/>
            <a:ext cx="2599513" cy="280708"/>
          </a:xfrm>
          <a:prstGeom prst="rect">
            <a:avLst/>
          </a:prstGeom>
        </p:spPr>
      </p:pic>
      <p:sp>
        <p:nvSpPr>
          <p:cNvPr id="37" name="正方形/長方形 36"/>
          <p:cNvSpPr>
            <a:spLocks/>
          </p:cNvSpPr>
          <p:nvPr userDrawn="1"/>
        </p:nvSpPr>
        <p:spPr>
          <a:xfrm>
            <a:off x="6227101" y="4385950"/>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38" name="図プレースホルダー 8"/>
          <p:cNvSpPr>
            <a:spLocks noGrp="1"/>
          </p:cNvSpPr>
          <p:nvPr>
            <p:ph type="pic" sz="quarter" idx="23" hasCustomPrompt="1"/>
          </p:nvPr>
        </p:nvSpPr>
        <p:spPr>
          <a:xfrm>
            <a:off x="6283922" y="4461482"/>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9" name="テキスト プレースホルダー 11"/>
          <p:cNvSpPr>
            <a:spLocks noGrp="1"/>
          </p:cNvSpPr>
          <p:nvPr>
            <p:ph type="body" sz="quarter" idx="14" hasCustomPrompt="1"/>
          </p:nvPr>
        </p:nvSpPr>
        <p:spPr>
          <a:xfrm>
            <a:off x="499647" y="3431960"/>
            <a:ext cx="8014710" cy="869107"/>
          </a:xfrm>
        </p:spPr>
        <p:txBody>
          <a:bodyPr anchor="ctr"/>
          <a:lstStyle>
            <a:lvl1pPr algn="ctr">
              <a:defRPr baseline="0">
                <a:solidFill>
                  <a:srgbClr val="3A75FB"/>
                </a:solidFill>
              </a:defRPr>
            </a:lvl1pPr>
          </a:lstStyle>
          <a:p>
            <a:pPr lvl="0"/>
            <a:r>
              <a:rPr lang="en-US" dirty="0" smtClean="0"/>
              <a:t>Text Here</a:t>
            </a:r>
            <a:endParaRPr lang="en-US" dirty="0"/>
          </a:p>
        </p:txBody>
      </p:sp>
    </p:spTree>
    <p:extLst>
      <p:ext uri="{BB962C8B-B14F-4D97-AF65-F5344CB8AC3E}">
        <p14:creationId xmlns:p14="http://schemas.microsoft.com/office/powerpoint/2010/main" val="7789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39">
                                            <p:txEl>
                                              <p:pRg st="0" end="0"/>
                                            </p:txEl>
                                          </p:spTgt>
                                        </p:tgtEl>
                                        <p:attrNameLst>
                                          <p:attrName>style.visibility</p:attrName>
                                        </p:attrNameLst>
                                      </p:cBhvr>
                                      <p:to>
                                        <p:strVal val="visible"/>
                                      </p:to>
                                    </p:set>
                                    <p:animEffect transition="in" filter="fade">
                                      <p:cBhvr>
                                        <p:cTn id="8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27" grpId="0" animBg="1"/>
      <p:bldP spid="28" grpId="0"/>
      <p:bldP spid="25" grpId="0" animBg="1"/>
      <p:bldP spid="32" grpId="0"/>
      <p:bldP spid="34" grpId="0" animBg="1"/>
      <p:bldP spid="35" grpId="0"/>
      <p:bldP spid="37" grpId="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78684" y="4544853"/>
            <a:ext cx="2712064" cy="2928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4733290" y="4555870"/>
            <a:ext cx="2712064" cy="2928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732698" y="4544367"/>
            <a:ext cx="2712064" cy="2928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5787304" y="4555384"/>
            <a:ext cx="2712064" cy="292862"/>
          </a:xfrm>
          <a:prstGeom prst="rect">
            <a:avLst/>
          </a:prstGeom>
        </p:spPr>
      </p:pic>
      <p:sp>
        <p:nvSpPr>
          <p:cNvPr id="16" name="正方形/長方形 15"/>
          <p:cNvSpPr>
            <a:spLocks/>
          </p:cNvSpPr>
          <p:nvPr userDrawn="1"/>
        </p:nvSpPr>
        <p:spPr>
          <a:xfrm>
            <a:off x="678684" y="1909034"/>
            <a:ext cx="3766078" cy="414886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721333" y="1893895"/>
            <a:ext cx="3680779" cy="4075105"/>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9" name="正方形/長方形 18"/>
          <p:cNvSpPr>
            <a:spLocks/>
          </p:cNvSpPr>
          <p:nvPr userDrawn="1"/>
        </p:nvSpPr>
        <p:spPr>
          <a:xfrm>
            <a:off x="4752956" y="1917067"/>
            <a:ext cx="3766078" cy="41408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4794335" y="1923244"/>
            <a:ext cx="3683320" cy="4045756"/>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0784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Lst>
  </p:timing>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8702" y="4549035"/>
            <a:ext cx="2086527" cy="280708"/>
          </a:xfrm>
          <a:prstGeom prst="rect">
            <a:avLst/>
          </a:prstGeom>
        </p:spPr>
      </p:pic>
      <p:sp>
        <p:nvSpPr>
          <p:cNvPr id="16" name="正方形/長方形 15"/>
          <p:cNvSpPr>
            <a:spLocks/>
          </p:cNvSpPr>
          <p:nvPr userDrawn="1"/>
        </p:nvSpPr>
        <p:spPr>
          <a:xfrm>
            <a:off x="170640"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227461" y="1984566"/>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22746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185238" y="4689389"/>
            <a:ext cx="2071929"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387890" y="4549035"/>
            <a:ext cx="2086527" cy="280708"/>
          </a:xfrm>
          <a:prstGeom prst="rect">
            <a:avLst/>
          </a:prstGeom>
        </p:spPr>
      </p:pic>
      <p:sp>
        <p:nvSpPr>
          <p:cNvPr id="25" name="正方形/長方形 24"/>
          <p:cNvSpPr>
            <a:spLocks/>
          </p:cNvSpPr>
          <p:nvPr userDrawn="1"/>
        </p:nvSpPr>
        <p:spPr>
          <a:xfrm>
            <a:off x="2387890"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32" name="図プレースホルダー 8"/>
          <p:cNvSpPr>
            <a:spLocks noGrp="1"/>
          </p:cNvSpPr>
          <p:nvPr>
            <p:ph type="pic" sz="quarter" idx="24" hasCustomPrompt="1"/>
          </p:nvPr>
        </p:nvSpPr>
        <p:spPr>
          <a:xfrm>
            <a:off x="2444711" y="1984566"/>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3" name="テキスト プレースホルダー 11"/>
          <p:cNvSpPr>
            <a:spLocks noGrp="1"/>
          </p:cNvSpPr>
          <p:nvPr>
            <p:ph type="body" sz="quarter" idx="25" hasCustomPrompt="1"/>
          </p:nvPr>
        </p:nvSpPr>
        <p:spPr>
          <a:xfrm>
            <a:off x="244471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617268" y="4549035"/>
            <a:ext cx="2086527" cy="280708"/>
          </a:xfrm>
          <a:prstGeom prst="rect">
            <a:avLst/>
          </a:prstGeom>
        </p:spPr>
      </p:pic>
      <p:sp>
        <p:nvSpPr>
          <p:cNvPr id="35" name="正方形/長方形 34"/>
          <p:cNvSpPr>
            <a:spLocks/>
          </p:cNvSpPr>
          <p:nvPr userDrawn="1"/>
        </p:nvSpPr>
        <p:spPr>
          <a:xfrm>
            <a:off x="4617268" y="1915423"/>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36" name="図プレースホルダー 8"/>
          <p:cNvSpPr>
            <a:spLocks noGrp="1"/>
          </p:cNvSpPr>
          <p:nvPr>
            <p:ph type="pic" sz="quarter" idx="26" hasCustomPrompt="1"/>
          </p:nvPr>
        </p:nvSpPr>
        <p:spPr>
          <a:xfrm>
            <a:off x="4674089" y="1990955"/>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7" name="テキスト プレースホルダー 11"/>
          <p:cNvSpPr>
            <a:spLocks noGrp="1"/>
          </p:cNvSpPr>
          <p:nvPr>
            <p:ph type="body" sz="quarter" idx="27" hasCustomPrompt="1"/>
          </p:nvPr>
        </p:nvSpPr>
        <p:spPr>
          <a:xfrm>
            <a:off x="4674090" y="4102839"/>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8" name="図 3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863995" y="4557067"/>
            <a:ext cx="2086527" cy="280708"/>
          </a:xfrm>
          <a:prstGeom prst="rect">
            <a:avLst/>
          </a:prstGeom>
        </p:spPr>
      </p:pic>
      <p:sp>
        <p:nvSpPr>
          <p:cNvPr id="39" name="正方形/長方形 38"/>
          <p:cNvSpPr>
            <a:spLocks/>
          </p:cNvSpPr>
          <p:nvPr userDrawn="1"/>
        </p:nvSpPr>
        <p:spPr>
          <a:xfrm>
            <a:off x="6863995" y="1917067"/>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40" name="図プレースホルダー 8"/>
          <p:cNvSpPr>
            <a:spLocks noGrp="1"/>
          </p:cNvSpPr>
          <p:nvPr>
            <p:ph type="pic" sz="quarter" idx="28" hasCustomPrompt="1"/>
          </p:nvPr>
        </p:nvSpPr>
        <p:spPr>
          <a:xfrm>
            <a:off x="6920816" y="1992599"/>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41" name="テキスト プレースホルダー 11"/>
          <p:cNvSpPr>
            <a:spLocks noGrp="1"/>
          </p:cNvSpPr>
          <p:nvPr>
            <p:ph type="body" sz="quarter" idx="29" hasCustomPrompt="1"/>
          </p:nvPr>
        </p:nvSpPr>
        <p:spPr>
          <a:xfrm>
            <a:off x="6920817" y="4104483"/>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30" hasCustomPrompt="1"/>
          </p:nvPr>
        </p:nvSpPr>
        <p:spPr>
          <a:xfrm>
            <a:off x="2387890" y="4689389"/>
            <a:ext cx="2071929"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3" name="テキスト プレースホルダー 11"/>
          <p:cNvSpPr>
            <a:spLocks noGrp="1"/>
          </p:cNvSpPr>
          <p:nvPr>
            <p:ph type="body" sz="quarter" idx="31" hasCustomPrompt="1"/>
          </p:nvPr>
        </p:nvSpPr>
        <p:spPr>
          <a:xfrm>
            <a:off x="4617268" y="4689389"/>
            <a:ext cx="2071929"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32" hasCustomPrompt="1"/>
          </p:nvPr>
        </p:nvSpPr>
        <p:spPr>
          <a:xfrm>
            <a:off x="6863995" y="4689389"/>
            <a:ext cx="2071929" cy="139857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58812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テキスト プレースホルダー 11"/>
          <p:cNvSpPr>
            <a:spLocks noGrp="1"/>
          </p:cNvSpPr>
          <p:nvPr>
            <p:ph type="body" sz="quarter" idx="14" hasCustomPrompt="1"/>
          </p:nvPr>
        </p:nvSpPr>
        <p:spPr>
          <a:xfrm>
            <a:off x="471691" y="4060822"/>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11" name="テキスト プレースホルダー 11"/>
          <p:cNvSpPr>
            <a:spLocks noGrp="1"/>
          </p:cNvSpPr>
          <p:nvPr>
            <p:ph type="body" sz="quarter" idx="15" hasCustomPrompt="1"/>
          </p:nvPr>
        </p:nvSpPr>
        <p:spPr>
          <a:xfrm>
            <a:off x="543745" y="4815451"/>
            <a:ext cx="1384076" cy="1371165"/>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a:p>
            <a:pPr lvl="0"/>
            <a:endParaRPr lang="en-US" dirty="0"/>
          </a:p>
        </p:txBody>
      </p:sp>
      <p:cxnSp>
        <p:nvCxnSpPr>
          <p:cNvPr id="17" name="直線コネクタ 16"/>
          <p:cNvCxnSpPr/>
          <p:nvPr userDrawn="1"/>
        </p:nvCxnSpPr>
        <p:spPr>
          <a:xfrm>
            <a:off x="-6017" y="4012693"/>
            <a:ext cx="1993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1987508" y="4012694"/>
            <a:ext cx="0" cy="1457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1987508" y="5469924"/>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3678261" y="3097428"/>
            <a:ext cx="0" cy="2372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3678261" y="3097427"/>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5369014" y="3097428"/>
            <a:ext cx="0" cy="136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5369014" y="4464908"/>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7059767" y="2339546"/>
            <a:ext cx="0" cy="212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7059767" y="2340441"/>
            <a:ext cx="208423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2172699" y="4717728"/>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7" name="テキスト プレースホルダー 11"/>
          <p:cNvSpPr>
            <a:spLocks noGrp="1"/>
          </p:cNvSpPr>
          <p:nvPr>
            <p:ph type="body" sz="quarter" idx="17" hasCustomPrompt="1"/>
          </p:nvPr>
        </p:nvSpPr>
        <p:spPr>
          <a:xfrm>
            <a:off x="3853196" y="3153794"/>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8" name="テキスト プレースホルダー 11"/>
          <p:cNvSpPr>
            <a:spLocks noGrp="1"/>
          </p:cNvSpPr>
          <p:nvPr>
            <p:ph type="body" sz="quarter" idx="18" hasCustomPrompt="1"/>
          </p:nvPr>
        </p:nvSpPr>
        <p:spPr>
          <a:xfrm>
            <a:off x="5543949" y="3716830"/>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9" name="テキスト プレースホルダー 11"/>
          <p:cNvSpPr>
            <a:spLocks noGrp="1"/>
          </p:cNvSpPr>
          <p:nvPr>
            <p:ph type="body" sz="quarter" idx="19" hasCustomPrompt="1"/>
          </p:nvPr>
        </p:nvSpPr>
        <p:spPr>
          <a:xfrm>
            <a:off x="7084483" y="2387674"/>
            <a:ext cx="1515818" cy="882705"/>
          </a:xfrm>
        </p:spPr>
        <p:txBody>
          <a:bodyPr anchor="t">
            <a:normAutofit/>
          </a:bodyPr>
          <a:lstStyle>
            <a:lvl1pPr algn="l">
              <a:defRPr sz="5400" baseline="0">
                <a:solidFill>
                  <a:srgbClr val="3A75FB"/>
                </a:solidFill>
              </a:defRPr>
            </a:lvl1pPr>
          </a:lstStyle>
          <a:p>
            <a:pPr lvl="0"/>
            <a:r>
              <a:rPr lang="en-US" dirty="0" smtClean="0"/>
              <a:t>0000</a:t>
            </a:r>
            <a:endParaRPr lang="en-US" dirty="0"/>
          </a:p>
        </p:txBody>
      </p:sp>
      <p:sp>
        <p:nvSpPr>
          <p:cNvPr id="82" name="テキスト プレースホルダー 11"/>
          <p:cNvSpPr>
            <a:spLocks noGrp="1"/>
          </p:cNvSpPr>
          <p:nvPr>
            <p:ph type="body" sz="quarter" idx="20" hasCustomPrompt="1"/>
          </p:nvPr>
        </p:nvSpPr>
        <p:spPr>
          <a:xfrm>
            <a:off x="2238574" y="3327112"/>
            <a:ext cx="1384076" cy="1371165"/>
          </a:xfrm>
        </p:spPr>
        <p:txBody>
          <a:bodyPr anchor="b">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3" name="テキスト プレースホルダー 11"/>
          <p:cNvSpPr>
            <a:spLocks noGrp="1"/>
          </p:cNvSpPr>
          <p:nvPr>
            <p:ph type="body" sz="quarter" idx="21" hasCustomPrompt="1"/>
          </p:nvPr>
        </p:nvSpPr>
        <p:spPr>
          <a:xfrm>
            <a:off x="3907848" y="3896500"/>
            <a:ext cx="1384076" cy="1371165"/>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4" name="テキスト プレースホルダー 11"/>
          <p:cNvSpPr>
            <a:spLocks noGrp="1"/>
          </p:cNvSpPr>
          <p:nvPr>
            <p:ph type="body" sz="quarter" idx="22" hasCustomPrompt="1"/>
          </p:nvPr>
        </p:nvSpPr>
        <p:spPr>
          <a:xfrm>
            <a:off x="5613900" y="2339546"/>
            <a:ext cx="1384076" cy="1371165"/>
          </a:xfrm>
        </p:spPr>
        <p:txBody>
          <a:bodyPr anchor="b">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5" name="テキスト プレースホルダー 11"/>
          <p:cNvSpPr>
            <a:spLocks noGrp="1"/>
          </p:cNvSpPr>
          <p:nvPr>
            <p:ph type="body" sz="quarter" idx="23" hasCustomPrompt="1"/>
          </p:nvPr>
        </p:nvSpPr>
        <p:spPr>
          <a:xfrm>
            <a:off x="7109618" y="3082074"/>
            <a:ext cx="1384076" cy="1371165"/>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Tree>
    <p:extLst>
      <p:ext uri="{BB962C8B-B14F-4D97-AF65-F5344CB8AC3E}">
        <p14:creationId xmlns:p14="http://schemas.microsoft.com/office/powerpoint/2010/main" val="133106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Tree>
    <p:extLst>
      <p:ext uri="{BB962C8B-B14F-4D97-AF65-F5344CB8AC3E}">
        <p14:creationId xmlns:p14="http://schemas.microsoft.com/office/powerpoint/2010/main" val="41748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254022" y="1848153"/>
            <a:ext cx="4071610" cy="4121906"/>
          </a:xfrm>
        </p:spPr>
        <p:txBody>
          <a:bodyPr>
            <a:normAutofit/>
          </a:bodyPr>
          <a:lstStyle>
            <a:lvl1pPr>
              <a:defRPr sz="1100"/>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435160" y="2355803"/>
            <a:ext cx="4192230" cy="136863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4436247" y="3719093"/>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4439171" y="4246098"/>
            <a:ext cx="4192230" cy="1368639"/>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41611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32082" y="4493414"/>
            <a:ext cx="8511338" cy="919097"/>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499448"/>
            <a:ext cx="8511338" cy="919097"/>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3" y="1644073"/>
            <a:ext cx="8345257" cy="4736341"/>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60562" y="1347832"/>
            <a:ext cx="8254378" cy="5032582"/>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5681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6179861"/>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6179861"/>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4" name="正方形/長方形 13"/>
          <p:cNvSpPr/>
          <p:nvPr userDrawn="1"/>
        </p:nvSpPr>
        <p:spPr>
          <a:xfrm>
            <a:off x="415123" y="210416"/>
            <a:ext cx="8345257" cy="59694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506002" y="31740"/>
            <a:ext cx="8254378" cy="6107717"/>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42214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8" name="テキスト プレースホルダー 11"/>
          <p:cNvSpPr>
            <a:spLocks noGrp="1"/>
          </p:cNvSpPr>
          <p:nvPr>
            <p:ph type="body" sz="quarter" idx="15" hasCustomPrompt="1"/>
          </p:nvPr>
        </p:nvSpPr>
        <p:spPr>
          <a:xfrm>
            <a:off x="3608064" y="1850734"/>
            <a:ext cx="4192230" cy="541677"/>
          </a:xfrm>
        </p:spPr>
        <p:txBody>
          <a:bodyPr anchor="ctr">
            <a:normAutofit/>
          </a:bodyPr>
          <a:lstStyle>
            <a:lvl1pPr marL="0" marR="0" indent="0" algn="r" defTabSz="768045"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16" name="円/楕円 15"/>
          <p:cNvSpPr/>
          <p:nvPr userDrawn="1"/>
        </p:nvSpPr>
        <p:spPr>
          <a:xfrm>
            <a:off x="7926521" y="1755093"/>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3" name="テキスト ボックス 2"/>
          <p:cNvSpPr txBox="1"/>
          <p:nvPr userDrawn="1"/>
        </p:nvSpPr>
        <p:spPr>
          <a:xfrm>
            <a:off x="8032427" y="1774432"/>
            <a:ext cx="240652" cy="467204"/>
          </a:xfrm>
          <a:prstGeom prst="rect">
            <a:avLst/>
          </a:prstGeom>
          <a:noFill/>
        </p:spPr>
        <p:txBody>
          <a:bodyPr wrap="square" lIns="51206" tIns="25603" rIns="51206" bIns="25603" rtlCol="0">
            <a:spAutoFit/>
          </a:bodyPr>
          <a:lstStyle/>
          <a:p>
            <a:pPr algn="ctr" defTabSz="768045" rtl="0"/>
            <a:r>
              <a:rPr lang="en-US" sz="2700" dirty="0" smtClean="0">
                <a:solidFill>
                  <a:srgbClr val="1E2A26">
                    <a:lumMod val="10000"/>
                    <a:lumOff val="90000"/>
                  </a:srgbClr>
                </a:solidFill>
                <a:latin typeface="Aileron UltraLight"/>
              </a:rPr>
              <a:t>1</a:t>
            </a:r>
            <a:endParaRPr lang="en-US" sz="2700" dirty="0">
              <a:solidFill>
                <a:srgbClr val="1E2A26">
                  <a:lumMod val="10000"/>
                  <a:lumOff val="90000"/>
                </a:srgbClr>
              </a:solidFill>
              <a:latin typeface="Aileron UltraLight"/>
            </a:endParaRPr>
          </a:p>
        </p:txBody>
      </p:sp>
      <p:sp>
        <p:nvSpPr>
          <p:cNvPr id="26" name="円/楕円 25"/>
          <p:cNvSpPr/>
          <p:nvPr userDrawn="1"/>
        </p:nvSpPr>
        <p:spPr>
          <a:xfrm>
            <a:off x="7906200" y="2487019"/>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27" name="テキスト ボックス 26"/>
          <p:cNvSpPr txBox="1"/>
          <p:nvPr userDrawn="1"/>
        </p:nvSpPr>
        <p:spPr>
          <a:xfrm>
            <a:off x="8034133" y="2513684"/>
            <a:ext cx="240652" cy="467204"/>
          </a:xfrm>
          <a:prstGeom prst="rect">
            <a:avLst/>
          </a:prstGeom>
          <a:noFill/>
        </p:spPr>
        <p:txBody>
          <a:bodyPr wrap="square" lIns="51206" tIns="25603" rIns="51206" bIns="25603" rtlCol="0">
            <a:spAutoFit/>
          </a:bodyPr>
          <a:lstStyle/>
          <a:p>
            <a:pPr algn="ctr" defTabSz="768045" rtl="0"/>
            <a:r>
              <a:rPr lang="en-US" sz="2700" dirty="0" smtClean="0">
                <a:solidFill>
                  <a:srgbClr val="1E2A26">
                    <a:lumMod val="10000"/>
                    <a:lumOff val="90000"/>
                  </a:srgbClr>
                </a:solidFill>
                <a:latin typeface="Aileron UltraLight"/>
              </a:rPr>
              <a:t>2</a:t>
            </a:r>
            <a:endParaRPr lang="en-US" sz="2700" dirty="0">
              <a:solidFill>
                <a:srgbClr val="1E2A26">
                  <a:lumMod val="10000"/>
                  <a:lumOff val="90000"/>
                </a:srgbClr>
              </a:solidFill>
              <a:latin typeface="Aileron UltraLight"/>
            </a:endParaRPr>
          </a:p>
        </p:txBody>
      </p:sp>
      <p:sp>
        <p:nvSpPr>
          <p:cNvPr id="28" name="円/楕円 27"/>
          <p:cNvSpPr/>
          <p:nvPr userDrawn="1"/>
        </p:nvSpPr>
        <p:spPr>
          <a:xfrm>
            <a:off x="7906200" y="3241700"/>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29" name="テキスト ボックス 28"/>
          <p:cNvSpPr txBox="1"/>
          <p:nvPr userDrawn="1"/>
        </p:nvSpPr>
        <p:spPr>
          <a:xfrm>
            <a:off x="8032427" y="3276528"/>
            <a:ext cx="240652" cy="467204"/>
          </a:xfrm>
          <a:prstGeom prst="rect">
            <a:avLst/>
          </a:prstGeom>
          <a:noFill/>
        </p:spPr>
        <p:txBody>
          <a:bodyPr wrap="square" lIns="51206" tIns="25603" rIns="51206" bIns="25603" rtlCol="0">
            <a:spAutoFit/>
          </a:bodyPr>
          <a:lstStyle/>
          <a:p>
            <a:pPr algn="ctr" defTabSz="768045" rtl="0"/>
            <a:r>
              <a:rPr lang="en-US" sz="2700" dirty="0" smtClean="0">
                <a:solidFill>
                  <a:srgbClr val="1E2A26">
                    <a:lumMod val="10000"/>
                    <a:lumOff val="90000"/>
                  </a:srgbClr>
                </a:solidFill>
                <a:latin typeface="Aileron UltraLight"/>
              </a:rPr>
              <a:t>3</a:t>
            </a:r>
            <a:endParaRPr lang="en-US" sz="2700" dirty="0">
              <a:solidFill>
                <a:srgbClr val="1E2A26">
                  <a:lumMod val="10000"/>
                  <a:lumOff val="90000"/>
                </a:srgbClr>
              </a:solidFill>
              <a:latin typeface="Aileron UltraLight"/>
            </a:endParaRPr>
          </a:p>
        </p:txBody>
      </p:sp>
      <p:sp>
        <p:nvSpPr>
          <p:cNvPr id="30" name="円/楕円 29"/>
          <p:cNvSpPr/>
          <p:nvPr userDrawn="1"/>
        </p:nvSpPr>
        <p:spPr>
          <a:xfrm>
            <a:off x="7896039" y="3973626"/>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31" name="テキスト ボックス 30"/>
          <p:cNvSpPr txBox="1"/>
          <p:nvPr userDrawn="1"/>
        </p:nvSpPr>
        <p:spPr>
          <a:xfrm>
            <a:off x="8009367" y="4014175"/>
            <a:ext cx="240652" cy="467204"/>
          </a:xfrm>
          <a:prstGeom prst="rect">
            <a:avLst/>
          </a:prstGeom>
          <a:noFill/>
        </p:spPr>
        <p:txBody>
          <a:bodyPr wrap="square" lIns="51206" tIns="25603" rIns="51206" bIns="25603" rtlCol="0">
            <a:spAutoFit/>
          </a:bodyPr>
          <a:lstStyle/>
          <a:p>
            <a:pPr algn="ctr" defTabSz="768045" rtl="0"/>
            <a:r>
              <a:rPr lang="en-US" sz="2700" dirty="0" smtClean="0">
                <a:solidFill>
                  <a:srgbClr val="1E2A26">
                    <a:lumMod val="10000"/>
                    <a:lumOff val="90000"/>
                  </a:srgbClr>
                </a:solidFill>
                <a:latin typeface="Aileron UltraLight"/>
              </a:rPr>
              <a:t>4</a:t>
            </a:r>
            <a:endParaRPr lang="en-US" sz="2700" dirty="0">
              <a:solidFill>
                <a:srgbClr val="1E2A26">
                  <a:lumMod val="10000"/>
                  <a:lumOff val="90000"/>
                </a:srgbClr>
              </a:solidFill>
              <a:latin typeface="Aileron UltraLight"/>
            </a:endParaRPr>
          </a:p>
        </p:txBody>
      </p:sp>
      <p:sp>
        <p:nvSpPr>
          <p:cNvPr id="36" name="テキスト プレースホルダー 11"/>
          <p:cNvSpPr>
            <a:spLocks noGrp="1"/>
          </p:cNvSpPr>
          <p:nvPr>
            <p:ph type="body" sz="quarter" idx="20" hasCustomPrompt="1"/>
          </p:nvPr>
        </p:nvSpPr>
        <p:spPr>
          <a:xfrm>
            <a:off x="3608063" y="2600025"/>
            <a:ext cx="4192230" cy="541677"/>
          </a:xfrm>
        </p:spPr>
        <p:txBody>
          <a:bodyPr anchor="ctr">
            <a:normAutofit/>
          </a:bodyPr>
          <a:lstStyle>
            <a:lvl1pPr marL="0" marR="0" indent="0" algn="r" defTabSz="768045"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2" hasCustomPrompt="1"/>
          </p:nvPr>
        </p:nvSpPr>
        <p:spPr>
          <a:xfrm>
            <a:off x="3632904" y="4034735"/>
            <a:ext cx="4192230" cy="541677"/>
          </a:xfrm>
        </p:spPr>
        <p:txBody>
          <a:bodyPr anchor="ctr">
            <a:normAutofit/>
          </a:bodyPr>
          <a:lstStyle>
            <a:lvl1pPr marL="0" marR="0" indent="0" algn="r" defTabSz="768045"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23" hasCustomPrompt="1"/>
          </p:nvPr>
        </p:nvSpPr>
        <p:spPr>
          <a:xfrm>
            <a:off x="3613144" y="3314093"/>
            <a:ext cx="4192230" cy="541677"/>
          </a:xfrm>
        </p:spPr>
        <p:txBody>
          <a:bodyPr anchor="ctr">
            <a:normAutofit/>
          </a:bodyPr>
          <a:lstStyle>
            <a:lvl1pPr marL="0" marR="0" indent="0" algn="r" defTabSz="768045"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5474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2192527" y="1443324"/>
            <a:ext cx="2201124" cy="20272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38" y="3470609"/>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38" y="5929673"/>
            <a:ext cx="2599513" cy="280708"/>
          </a:xfrm>
          <a:prstGeom prst="rect">
            <a:avLst/>
          </a:prstGeom>
        </p:spPr>
      </p:pic>
      <p:sp>
        <p:nvSpPr>
          <p:cNvPr id="23" name="正方形/長方形 22"/>
          <p:cNvSpPr>
            <a:spLocks/>
          </p:cNvSpPr>
          <p:nvPr userDrawn="1"/>
        </p:nvSpPr>
        <p:spPr>
          <a:xfrm flipH="1">
            <a:off x="4792040" y="3662720"/>
            <a:ext cx="2201124" cy="230670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0" y="5965453"/>
            <a:ext cx="2599513" cy="280708"/>
          </a:xfrm>
          <a:prstGeom prst="rect">
            <a:avLst/>
          </a:prstGeom>
        </p:spPr>
      </p:pic>
      <p:sp>
        <p:nvSpPr>
          <p:cNvPr id="25" name="正方形/長方形 24"/>
          <p:cNvSpPr>
            <a:spLocks/>
          </p:cNvSpPr>
          <p:nvPr userDrawn="1"/>
        </p:nvSpPr>
        <p:spPr>
          <a:xfrm flipH="1">
            <a:off x="4792040" y="1444604"/>
            <a:ext cx="2201124" cy="2026001"/>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0" y="3466630"/>
            <a:ext cx="2599513" cy="280708"/>
          </a:xfrm>
          <a:prstGeom prst="rect">
            <a:avLst/>
          </a:prstGeom>
        </p:spPr>
      </p:pic>
      <p:sp>
        <p:nvSpPr>
          <p:cNvPr id="27" name="正方形/長方形 26"/>
          <p:cNvSpPr>
            <a:spLocks/>
          </p:cNvSpPr>
          <p:nvPr userDrawn="1"/>
        </p:nvSpPr>
        <p:spPr>
          <a:xfrm>
            <a:off x="2192527" y="3670669"/>
            <a:ext cx="2201124" cy="225900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2245884" y="2323156"/>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248465" y="4548017"/>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0" name="テキスト プレースホルダー 11"/>
          <p:cNvSpPr>
            <a:spLocks noGrp="1"/>
          </p:cNvSpPr>
          <p:nvPr>
            <p:ph type="body" sz="quarter" idx="17" hasCustomPrompt="1"/>
          </p:nvPr>
        </p:nvSpPr>
        <p:spPr>
          <a:xfrm>
            <a:off x="4859806" y="2319501"/>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847977" y="4548017"/>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303725" y="1954342"/>
            <a:ext cx="1832865" cy="1008195"/>
          </a:xfrm>
        </p:spPr>
        <p:txBody>
          <a:bodyPr anchor="ctr">
            <a:normAutofit/>
          </a:bodyPr>
          <a:lstStyle>
            <a:lvl1pPr marL="0" marR="0" indent="0" algn="r"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313076" y="4317693"/>
            <a:ext cx="1832865" cy="1008195"/>
          </a:xfrm>
        </p:spPr>
        <p:txBody>
          <a:bodyPr anchor="ctr">
            <a:normAutofit/>
          </a:bodyPr>
          <a:lstStyle>
            <a:lvl1pPr marL="0" marR="0" indent="0" algn="r"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4" name="テキスト プレースホルダー 11"/>
          <p:cNvSpPr>
            <a:spLocks noGrp="1"/>
          </p:cNvSpPr>
          <p:nvPr>
            <p:ph type="body" sz="quarter" idx="21" hasCustomPrompt="1"/>
          </p:nvPr>
        </p:nvSpPr>
        <p:spPr>
          <a:xfrm>
            <a:off x="7056004" y="2044325"/>
            <a:ext cx="1832865" cy="1008195"/>
          </a:xfrm>
        </p:spPr>
        <p:txBody>
          <a:bodyPr anchor="ctr">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7056004" y="4316567"/>
            <a:ext cx="1832865" cy="1008195"/>
          </a:xfrm>
        </p:spPr>
        <p:txBody>
          <a:bodyPr anchor="ctr">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23079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88540" y="1477529"/>
            <a:ext cx="901708" cy="1775255"/>
          </a:xfrm>
          <a:prstGeom prst="rect">
            <a:avLst/>
          </a:prstGeom>
          <a:noFill/>
        </p:spPr>
        <p:txBody>
          <a:bodyPr wrap="none" lIns="51206" tIns="25603" rIns="51206" bIns="25603" rtlCol="0">
            <a:spAutoFit/>
          </a:bodyPr>
          <a:lstStyle/>
          <a:p>
            <a:pPr algn="l" defTabSz="768045" rtl="0"/>
            <a:r>
              <a:rPr lang="en-US" sz="11200" dirty="0" smtClean="0">
                <a:solidFill>
                  <a:srgbClr val="1E2A26">
                    <a:lumMod val="50000"/>
                    <a:lumOff val="50000"/>
                  </a:srgbClr>
                </a:solidFill>
                <a:latin typeface="Aileron UltraLight"/>
              </a:rPr>
              <a:t>1</a:t>
            </a:r>
            <a:endParaRPr lang="en-US" sz="11200" dirty="0">
              <a:solidFill>
                <a:srgbClr val="1E2A26">
                  <a:lumMod val="50000"/>
                  <a:lumOff val="50000"/>
                </a:srgbClr>
              </a:solidFill>
              <a:latin typeface="Aileron UltraLight"/>
            </a:endParaRPr>
          </a:p>
        </p:txBody>
      </p:sp>
      <p:sp>
        <p:nvSpPr>
          <p:cNvPr id="38" name="テキスト ボックス 37"/>
          <p:cNvSpPr txBox="1"/>
          <p:nvPr userDrawn="1"/>
        </p:nvSpPr>
        <p:spPr>
          <a:xfrm>
            <a:off x="6083048" y="1484519"/>
            <a:ext cx="901708" cy="1775255"/>
          </a:xfrm>
          <a:prstGeom prst="rect">
            <a:avLst/>
          </a:prstGeom>
          <a:noFill/>
        </p:spPr>
        <p:txBody>
          <a:bodyPr wrap="none" lIns="51206" tIns="25603" rIns="51206" bIns="25603" rtlCol="0">
            <a:spAutoFit/>
          </a:bodyPr>
          <a:lstStyle/>
          <a:p>
            <a:pPr algn="l" defTabSz="768045" rtl="0"/>
            <a:r>
              <a:rPr lang="en-US" sz="11200" dirty="0" smtClean="0">
                <a:solidFill>
                  <a:srgbClr val="1E2A26">
                    <a:lumMod val="50000"/>
                    <a:lumOff val="50000"/>
                  </a:srgbClr>
                </a:solidFill>
                <a:latin typeface="Aileron UltraLight"/>
              </a:rPr>
              <a:t>2</a:t>
            </a:r>
            <a:endParaRPr lang="en-US" sz="11200" dirty="0">
              <a:solidFill>
                <a:srgbClr val="1E2A26">
                  <a:lumMod val="50000"/>
                  <a:lumOff val="5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2438405"/>
            <a:ext cx="2201124" cy="101216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097" y="3450574"/>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276779" y="3450574"/>
            <a:ext cx="2599513" cy="280708"/>
          </a:xfrm>
          <a:prstGeom prst="rect">
            <a:avLst/>
          </a:prstGeom>
        </p:spPr>
      </p:pic>
      <p:sp>
        <p:nvSpPr>
          <p:cNvPr id="27" name="正方形/長方形 26"/>
          <p:cNvSpPr>
            <a:spLocks/>
          </p:cNvSpPr>
          <p:nvPr userDrawn="1"/>
        </p:nvSpPr>
        <p:spPr>
          <a:xfrm>
            <a:off x="6604157" y="2438405"/>
            <a:ext cx="2201124" cy="1012169"/>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500179" y="2715568"/>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6636802" y="2715568"/>
            <a:ext cx="2089249"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3509880"/>
            <a:ext cx="2201124" cy="2297903"/>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6589092" y="3515231"/>
            <a:ext cx="2201124" cy="2297903"/>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37976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down)">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80">
                                          <p:stCondLst>
                                            <p:cond delay="0"/>
                                          </p:stCondLst>
                                        </p:cTn>
                                        <p:tgtEl>
                                          <p:spTgt spid="38"/>
                                        </p:tgtEl>
                                      </p:cBhvr>
                                    </p:animEffect>
                                    <p:anim calcmode="lin" valueType="num">
                                      <p:cBhvr>
                                        <p:cTn id="5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8" dur="26">
                                          <p:stCondLst>
                                            <p:cond delay="650"/>
                                          </p:stCondLst>
                                        </p:cTn>
                                        <p:tgtEl>
                                          <p:spTgt spid="38"/>
                                        </p:tgtEl>
                                      </p:cBhvr>
                                      <p:to x="100000" y="60000"/>
                                    </p:animScale>
                                    <p:animScale>
                                      <p:cBhvr>
                                        <p:cTn id="59" dur="166" decel="50000">
                                          <p:stCondLst>
                                            <p:cond delay="676"/>
                                          </p:stCondLst>
                                        </p:cTn>
                                        <p:tgtEl>
                                          <p:spTgt spid="38"/>
                                        </p:tgtEl>
                                      </p:cBhvr>
                                      <p:to x="100000" y="100000"/>
                                    </p:animScale>
                                    <p:animScale>
                                      <p:cBhvr>
                                        <p:cTn id="60" dur="26">
                                          <p:stCondLst>
                                            <p:cond delay="1312"/>
                                          </p:stCondLst>
                                        </p:cTn>
                                        <p:tgtEl>
                                          <p:spTgt spid="38"/>
                                        </p:tgtEl>
                                      </p:cBhvr>
                                      <p:to x="100000" y="80000"/>
                                    </p:animScale>
                                    <p:animScale>
                                      <p:cBhvr>
                                        <p:cTn id="61" dur="166" decel="50000">
                                          <p:stCondLst>
                                            <p:cond delay="1338"/>
                                          </p:stCondLst>
                                        </p:cTn>
                                        <p:tgtEl>
                                          <p:spTgt spid="38"/>
                                        </p:tgtEl>
                                      </p:cBhvr>
                                      <p:to x="100000" y="100000"/>
                                    </p:animScale>
                                    <p:animScale>
                                      <p:cBhvr>
                                        <p:cTn id="62" dur="26">
                                          <p:stCondLst>
                                            <p:cond delay="1642"/>
                                          </p:stCondLst>
                                        </p:cTn>
                                        <p:tgtEl>
                                          <p:spTgt spid="38"/>
                                        </p:tgtEl>
                                      </p:cBhvr>
                                      <p:to x="100000" y="90000"/>
                                    </p:animScale>
                                    <p:animScale>
                                      <p:cBhvr>
                                        <p:cTn id="63" dur="166" decel="50000">
                                          <p:stCondLst>
                                            <p:cond delay="1668"/>
                                          </p:stCondLst>
                                        </p:cTn>
                                        <p:tgtEl>
                                          <p:spTgt spid="38"/>
                                        </p:tgtEl>
                                      </p:cBhvr>
                                      <p:to x="100000" y="100000"/>
                                    </p:animScale>
                                    <p:animScale>
                                      <p:cBhvr>
                                        <p:cTn id="64" dur="26">
                                          <p:stCondLst>
                                            <p:cond delay="1808"/>
                                          </p:stCondLst>
                                        </p:cTn>
                                        <p:tgtEl>
                                          <p:spTgt spid="38"/>
                                        </p:tgtEl>
                                      </p:cBhvr>
                                      <p:to x="100000" y="95000"/>
                                    </p:animScale>
                                    <p:animScale>
                                      <p:cBhvr>
                                        <p:cTn id="65" dur="166" decel="50000">
                                          <p:stCondLst>
                                            <p:cond delay="1834"/>
                                          </p:stCondLst>
                                        </p:cTn>
                                        <p:tgtEl>
                                          <p:spTgt spid="3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down)">
                                      <p:cBhvr>
                                        <p:cTn id="7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7" grpId="0" animBg="1"/>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build="p">
        <p:tmplLst>
          <p:tmpl lvl="1">
            <p:tnLst>
              <p:par>
                <p:cTn presetID="22" presetClass="entr" presetSubtype="4"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Lst>
  </p:timing>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1771136"/>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097" y="2277221"/>
            <a:ext cx="2599513" cy="280708"/>
          </a:xfrm>
          <a:prstGeom prst="rect">
            <a:avLst/>
          </a:prstGeom>
        </p:spPr>
      </p:pic>
      <p:sp>
        <p:nvSpPr>
          <p:cNvPr id="23" name="正方形/長方形 22"/>
          <p:cNvSpPr>
            <a:spLocks/>
          </p:cNvSpPr>
          <p:nvPr userDrawn="1"/>
        </p:nvSpPr>
        <p:spPr>
          <a:xfrm>
            <a:off x="6515988" y="1771136"/>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46" y="2277221"/>
            <a:ext cx="2599513" cy="280708"/>
          </a:xfrm>
          <a:prstGeom prst="rect">
            <a:avLst/>
          </a:prstGeom>
        </p:spPr>
      </p:pic>
      <p:sp>
        <p:nvSpPr>
          <p:cNvPr id="28" name="テキスト プレースホルダー 11"/>
          <p:cNvSpPr>
            <a:spLocks noGrp="1"/>
          </p:cNvSpPr>
          <p:nvPr>
            <p:ph type="body" sz="quarter" idx="15" hasCustomPrompt="1"/>
          </p:nvPr>
        </p:nvSpPr>
        <p:spPr>
          <a:xfrm>
            <a:off x="500179" y="1795256"/>
            <a:ext cx="2089249" cy="457843"/>
          </a:xfrm>
        </p:spPr>
        <p:txBody>
          <a:bodyPr anchor="ctr">
            <a:no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6571925" y="1795256"/>
            <a:ext cx="2089249" cy="457843"/>
          </a:xfrm>
        </p:spPr>
        <p:txBody>
          <a:bodyPr anchor="ctr">
            <a:no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2336527"/>
            <a:ext cx="2201124" cy="1415047"/>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6515988" y="2341878"/>
            <a:ext cx="2201124" cy="1415047"/>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217355" y="4488358"/>
            <a:ext cx="2599513" cy="280708"/>
          </a:xfrm>
          <a:prstGeom prst="rect">
            <a:avLst/>
          </a:prstGeom>
        </p:spPr>
      </p:pic>
      <p:sp>
        <p:nvSpPr>
          <p:cNvPr id="30" name="正方形/長方形 29"/>
          <p:cNvSpPr>
            <a:spLocks/>
          </p:cNvSpPr>
          <p:nvPr userDrawn="1"/>
        </p:nvSpPr>
        <p:spPr>
          <a:xfrm>
            <a:off x="6515988" y="3982273"/>
            <a:ext cx="2201124" cy="506085"/>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pic>
        <p:nvPicPr>
          <p:cNvPr id="34" name="図 3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46" y="4488358"/>
            <a:ext cx="2599513" cy="280708"/>
          </a:xfrm>
          <a:prstGeom prst="rect">
            <a:avLst/>
          </a:prstGeom>
        </p:spPr>
      </p:pic>
      <p:sp>
        <p:nvSpPr>
          <p:cNvPr id="36" name="正方形/長方形 35"/>
          <p:cNvSpPr>
            <a:spLocks/>
          </p:cNvSpPr>
          <p:nvPr userDrawn="1"/>
        </p:nvSpPr>
        <p:spPr>
          <a:xfrm>
            <a:off x="479051" y="3982273"/>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40" name="テキスト プレースホルダー 11"/>
          <p:cNvSpPr>
            <a:spLocks noGrp="1"/>
          </p:cNvSpPr>
          <p:nvPr>
            <p:ph type="body" sz="quarter" idx="24" hasCustomPrompt="1"/>
          </p:nvPr>
        </p:nvSpPr>
        <p:spPr>
          <a:xfrm>
            <a:off x="521221" y="4006393"/>
            <a:ext cx="2089249" cy="457843"/>
          </a:xfrm>
        </p:spPr>
        <p:txBody>
          <a:bodyPr anchor="ctr">
            <a:no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1" name="テキスト プレースホルダー 11"/>
          <p:cNvSpPr>
            <a:spLocks noGrp="1"/>
          </p:cNvSpPr>
          <p:nvPr>
            <p:ph type="body" sz="quarter" idx="25" hasCustomPrompt="1"/>
          </p:nvPr>
        </p:nvSpPr>
        <p:spPr>
          <a:xfrm>
            <a:off x="6571925" y="4006393"/>
            <a:ext cx="2089249" cy="457843"/>
          </a:xfrm>
        </p:spPr>
        <p:txBody>
          <a:bodyPr anchor="ctr">
            <a:no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3" name="テキスト プレースホルダー 11"/>
          <p:cNvSpPr>
            <a:spLocks noGrp="1"/>
          </p:cNvSpPr>
          <p:nvPr>
            <p:ph type="body" sz="quarter" idx="27" hasCustomPrompt="1"/>
          </p:nvPr>
        </p:nvSpPr>
        <p:spPr>
          <a:xfrm>
            <a:off x="463986" y="4553015"/>
            <a:ext cx="2201124" cy="1415047"/>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28" hasCustomPrompt="1"/>
          </p:nvPr>
        </p:nvSpPr>
        <p:spPr>
          <a:xfrm>
            <a:off x="6515988" y="4553015"/>
            <a:ext cx="2201124" cy="1415047"/>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20229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barn(inVertical)">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down)">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barn(inVertical)">
                                      <p:cBhvr>
                                        <p:cTn id="46" dur="500"/>
                                        <p:tgtEl>
                                          <p:spTgt spid="4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wipe(down)">
                                      <p:cBhvr>
                                        <p:cTn id="51" dur="500"/>
                                        <p:tgtEl>
                                          <p:spTgt spid="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down)">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barn(inVertical)">
                                      <p:cBhvr>
                                        <p:cTn id="78" dur="500"/>
                                        <p:tgtEl>
                                          <p:spTgt spid="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8" grpId="0" build="p">
        <p:tmplLst>
          <p:tmpl lvl="1">
            <p:tnLst>
              <p:par>
                <p:cTn presetID="16" presetClass="entr" presetSubtype="21"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inVertical)">
                      <p:cBhvr>
                        <p:cTn dur="500"/>
                        <p:tgtEl>
                          <p:spTgt spid="28"/>
                        </p:tgtEl>
                      </p:cBhvr>
                    </p:animEffect>
                  </p:childTnLst>
                </p:cTn>
              </p:par>
            </p:tnLst>
          </p:tmpl>
        </p:tmplLst>
      </p:bldP>
      <p:bldP spid="31" grpId="0" build="p">
        <p:tmplLst>
          <p:tmpl lvl="1">
            <p:tnLst>
              <p:par>
                <p:cTn presetID="16" presetClass="entr" presetSubtype="21"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barn(inVertical)">
                      <p:cBhvr>
                        <p:cTn dur="500"/>
                        <p:tgtEl>
                          <p:spTgt spid="31"/>
                        </p:tgtEl>
                      </p:cBhvr>
                    </p:animEffect>
                  </p:childTnLst>
                </p:cTn>
              </p:par>
            </p:tnLst>
          </p:tmpl>
        </p:tmplLst>
      </p:bldP>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5" grpId="0" build="p">
        <p:tmplLst>
          <p:tmpl lvl="1">
            <p:tnLst>
              <p:par>
                <p:cTn presetID="22" presetClass="entr" presetSubtype="4"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0" grpId="0" animBg="1"/>
      <p:bldP spid="36" grpId="0" animBg="1"/>
      <p:bldP spid="40" grpId="0" build="p">
        <p:tmplLst>
          <p:tmpl lvl="1">
            <p:tnLst>
              <p:par>
                <p:cTn presetID="16" presetClass="entr" presetSubtype="21"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barn(inVertical)">
                      <p:cBhvr>
                        <p:cTn dur="500"/>
                        <p:tgtEl>
                          <p:spTgt spid="40"/>
                        </p:tgtEl>
                      </p:cBhvr>
                    </p:animEffect>
                  </p:childTnLst>
                </p:cTn>
              </p:par>
            </p:tnLst>
          </p:tmpl>
        </p:tmplLst>
      </p:bldP>
      <p:bldP spid="41" grpId="0" build="p">
        <p:tmplLst>
          <p:tmpl lvl="1">
            <p:tnLst>
              <p:par>
                <p:cTn presetID="16" presetClass="entr" presetSubtype="2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barn(inVertical)">
                      <p:cBhvr>
                        <p:cTn dur="500"/>
                        <p:tgtEl>
                          <p:spTgt spid="41"/>
                        </p:tgtEl>
                      </p:cBhvr>
                    </p:animEffect>
                  </p:childTnLst>
                </p:cTn>
              </p:par>
            </p:tnLst>
          </p:tmpl>
        </p:tmplLst>
      </p:bldP>
      <p:bldP spid="43" grpId="0" build="p">
        <p:tmplLst>
          <p:tmpl lvl="1">
            <p:tnLst>
              <p:par>
                <p:cTn presetID="22" presetClass="entr" presetSubtype="4"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Lst>
  </p:timing>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876840" y="2563172"/>
            <a:ext cx="873121" cy="854283"/>
          </a:xfrm>
        </p:spPr>
        <p:txBody>
          <a:bodyPr anchor="ctr">
            <a:norm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2" name="テキスト プレースホルダー 11"/>
          <p:cNvSpPr>
            <a:spLocks noGrp="1"/>
          </p:cNvSpPr>
          <p:nvPr>
            <p:ph type="body" sz="quarter" idx="30" hasCustomPrompt="1"/>
          </p:nvPr>
        </p:nvSpPr>
        <p:spPr>
          <a:xfrm>
            <a:off x="3023893" y="2553935"/>
            <a:ext cx="873121" cy="854283"/>
          </a:xfrm>
        </p:spPr>
        <p:txBody>
          <a:bodyPr anchor="ctr">
            <a:norm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43" name="テキスト プレースホルダー 11"/>
          <p:cNvSpPr>
            <a:spLocks noGrp="1"/>
          </p:cNvSpPr>
          <p:nvPr>
            <p:ph type="body" sz="quarter" idx="31" hasCustomPrompt="1"/>
          </p:nvPr>
        </p:nvSpPr>
        <p:spPr>
          <a:xfrm>
            <a:off x="5177539" y="2544699"/>
            <a:ext cx="873121" cy="854283"/>
          </a:xfrm>
        </p:spPr>
        <p:txBody>
          <a:bodyPr anchor="ctr">
            <a:norm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4" name="テキスト プレースホルダー 11"/>
          <p:cNvSpPr>
            <a:spLocks noGrp="1"/>
          </p:cNvSpPr>
          <p:nvPr>
            <p:ph type="body" sz="quarter" idx="32" hasCustomPrompt="1"/>
          </p:nvPr>
        </p:nvSpPr>
        <p:spPr>
          <a:xfrm>
            <a:off x="7338577" y="2544701"/>
            <a:ext cx="873121" cy="854283"/>
          </a:xfrm>
        </p:spPr>
        <p:txBody>
          <a:bodyPr anchor="ctr">
            <a:norm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11" name="グラフ プレースホルダー 10"/>
          <p:cNvSpPr>
            <a:spLocks noGrp="1"/>
          </p:cNvSpPr>
          <p:nvPr>
            <p:ph type="chart" sz="quarter" idx="25" hasCustomPrompt="1"/>
          </p:nvPr>
        </p:nvSpPr>
        <p:spPr>
          <a:xfrm>
            <a:off x="358013" y="1690159"/>
            <a:ext cx="1914691" cy="2543092"/>
          </a:xfrm>
        </p:spPr>
        <p:txBody>
          <a:bodyPr>
            <a:normAutofit/>
          </a:bodyPr>
          <a:lstStyle>
            <a:lvl1pPr>
              <a:defRPr sz="1100"/>
            </a:lvl1pPr>
          </a:lstStyle>
          <a:p>
            <a:r>
              <a:rPr lang="en-US" dirty="0" smtClean="0"/>
              <a:t>Add Graph</a:t>
            </a:r>
            <a:endParaRPr lang="en-US" dirty="0"/>
          </a:p>
        </p:txBody>
      </p:sp>
      <p:sp>
        <p:nvSpPr>
          <p:cNvPr id="36" name="グラフ プレースホルダー 10"/>
          <p:cNvSpPr>
            <a:spLocks noGrp="1"/>
          </p:cNvSpPr>
          <p:nvPr>
            <p:ph type="chart" sz="quarter" idx="26" hasCustomPrompt="1"/>
          </p:nvPr>
        </p:nvSpPr>
        <p:spPr>
          <a:xfrm>
            <a:off x="2513250" y="1690159"/>
            <a:ext cx="1914691" cy="2543092"/>
          </a:xfrm>
        </p:spPr>
        <p:txBody>
          <a:bodyPr>
            <a:normAutofit/>
          </a:bodyPr>
          <a:lstStyle>
            <a:lvl1pPr>
              <a:defRPr sz="1100"/>
            </a:lvl1pPr>
          </a:lstStyle>
          <a:p>
            <a:r>
              <a:rPr lang="en-US" dirty="0" smtClean="0"/>
              <a:t>Add Graph</a:t>
            </a:r>
            <a:endParaRPr lang="en-US" dirty="0"/>
          </a:p>
        </p:txBody>
      </p:sp>
      <p:sp>
        <p:nvSpPr>
          <p:cNvPr id="37" name="グラフ プレースホルダー 10"/>
          <p:cNvSpPr>
            <a:spLocks noGrp="1"/>
          </p:cNvSpPr>
          <p:nvPr>
            <p:ph type="chart" sz="quarter" idx="27" hasCustomPrompt="1"/>
          </p:nvPr>
        </p:nvSpPr>
        <p:spPr>
          <a:xfrm>
            <a:off x="4659053" y="1690159"/>
            <a:ext cx="1914691" cy="2543092"/>
          </a:xfrm>
        </p:spPr>
        <p:txBody>
          <a:bodyPr>
            <a:normAutofit/>
          </a:bodyPr>
          <a:lstStyle>
            <a:lvl1pPr>
              <a:defRPr sz="1100"/>
            </a:lvl1pPr>
          </a:lstStyle>
          <a:p>
            <a:r>
              <a:rPr lang="en-US" dirty="0" smtClean="0"/>
              <a:t>Add Graph</a:t>
            </a:r>
            <a:endParaRPr lang="en-US" dirty="0"/>
          </a:p>
        </p:txBody>
      </p:sp>
      <p:sp>
        <p:nvSpPr>
          <p:cNvPr id="40" name="グラフ プレースホルダー 10"/>
          <p:cNvSpPr>
            <a:spLocks noGrp="1"/>
          </p:cNvSpPr>
          <p:nvPr>
            <p:ph type="chart" sz="quarter" idx="28" hasCustomPrompt="1"/>
          </p:nvPr>
        </p:nvSpPr>
        <p:spPr>
          <a:xfrm>
            <a:off x="6793762" y="1690159"/>
            <a:ext cx="1914691" cy="2543092"/>
          </a:xfrm>
        </p:spPr>
        <p:txBody>
          <a:bodyPr>
            <a:normAutofit/>
          </a:bodyPr>
          <a:lstStyle>
            <a:lvl1pPr>
              <a:defRPr sz="1100"/>
            </a:lvl1pPr>
          </a:lstStyle>
          <a:p>
            <a:r>
              <a:rPr lang="en-US" dirty="0" smtClean="0"/>
              <a:t>Add Graph</a:t>
            </a:r>
            <a:endParaRPr lang="en-US" dirty="0"/>
          </a:p>
        </p:txBody>
      </p:sp>
      <p:pic>
        <p:nvPicPr>
          <p:cNvPr id="17" name="図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134005" y="4840729"/>
            <a:ext cx="2134493" cy="280708"/>
          </a:xfrm>
          <a:prstGeom prst="rect">
            <a:avLst/>
          </a:prstGeom>
        </p:spPr>
      </p:pic>
      <p:pic>
        <p:nvPicPr>
          <p:cNvPr id="22" name="図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72395" y="4820241"/>
            <a:ext cx="2134493" cy="280708"/>
          </a:xfrm>
          <a:prstGeom prst="rect">
            <a:avLst/>
          </a:prstGeom>
        </p:spPr>
      </p:pic>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427941" y="4849965"/>
            <a:ext cx="2134493" cy="280708"/>
          </a:xfrm>
          <a:prstGeom prst="rect">
            <a:avLst/>
          </a:prstGeom>
        </p:spPr>
      </p:pic>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562434" y="4849966"/>
            <a:ext cx="2134493" cy="28070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358354" y="4343881"/>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3" name="正方形/長方形 22"/>
          <p:cNvSpPr>
            <a:spLocks/>
          </p:cNvSpPr>
          <p:nvPr userDrawn="1"/>
        </p:nvSpPr>
        <p:spPr>
          <a:xfrm>
            <a:off x="4659053" y="4343882"/>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7" name="正方形/長方形 26"/>
          <p:cNvSpPr>
            <a:spLocks/>
          </p:cNvSpPr>
          <p:nvPr userDrawn="1"/>
        </p:nvSpPr>
        <p:spPr>
          <a:xfrm>
            <a:off x="2505407" y="4343882"/>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391047" y="4355113"/>
            <a:ext cx="1813010"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538052" y="4355114"/>
            <a:ext cx="1813010"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714991" y="4355114"/>
            <a:ext cx="1813010"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2490342" y="4914623"/>
            <a:ext cx="1910093" cy="124179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4659053" y="4914623"/>
            <a:ext cx="1910093" cy="124179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25" name="正方形/長方形 24"/>
          <p:cNvSpPr>
            <a:spLocks/>
          </p:cNvSpPr>
          <p:nvPr userDrawn="1"/>
        </p:nvSpPr>
        <p:spPr>
          <a:xfrm>
            <a:off x="6793761" y="4343882"/>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26" name="テキスト プレースホルダー 11"/>
          <p:cNvSpPr>
            <a:spLocks noGrp="1"/>
          </p:cNvSpPr>
          <p:nvPr>
            <p:ph type="body" sz="quarter" idx="23" hasCustomPrompt="1"/>
          </p:nvPr>
        </p:nvSpPr>
        <p:spPr>
          <a:xfrm>
            <a:off x="6826406" y="4355114"/>
            <a:ext cx="1813010" cy="457843"/>
          </a:xfrm>
        </p:spPr>
        <p:txBody>
          <a:bodyPr anchor="ctr">
            <a:no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0" name="テキスト プレースホルダー 11"/>
          <p:cNvSpPr>
            <a:spLocks noGrp="1"/>
          </p:cNvSpPr>
          <p:nvPr>
            <p:ph type="body" sz="quarter" idx="24" hasCustomPrompt="1"/>
          </p:nvPr>
        </p:nvSpPr>
        <p:spPr>
          <a:xfrm>
            <a:off x="6778697" y="4914623"/>
            <a:ext cx="1910093" cy="124179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9" hasCustomPrompt="1"/>
          </p:nvPr>
        </p:nvSpPr>
        <p:spPr>
          <a:xfrm>
            <a:off x="362302" y="4923649"/>
            <a:ext cx="1910093" cy="1241791"/>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5069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heel(1)">
                                      <p:cBhvr>
                                        <p:cTn id="48" dur="1000"/>
                                        <p:tgtEl>
                                          <p:spTgt spid="3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 calcmode="lin" valueType="num">
                                      <p:cBhvr additive="base">
                                        <p:cTn id="5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 calcmode="lin" valueType="num">
                                      <p:cBhvr additive="base">
                                        <p:cTn id="6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1" presetClass="entr" presetSubtype="1"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1)">
                                      <p:cBhvr>
                                        <p:cTn id="73" dur="1000"/>
                                        <p:tgtEl>
                                          <p:spTgt spid="37"/>
                                        </p:tgtEl>
                                      </p:cBhvr>
                                    </p:animEffect>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 calcmode="lin" valueType="num">
                                      <p:cBhvr additive="base">
                                        <p:cTn id="7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1" presetClass="entr" presetSubtype="1"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heel(1)">
                                      <p:cBhvr>
                                        <p:cTn id="98" dur="1000"/>
                                        <p:tgtEl>
                                          <p:spTgt spid="40"/>
                                        </p:tgtEl>
                                      </p:cBhvr>
                                    </p:animEffect>
                                  </p:childTnLst>
                                </p:cTn>
                              </p:par>
                            </p:childTnLst>
                          </p:cTn>
                        </p:par>
                        <p:par>
                          <p:cTn id="99" fill="hold">
                            <p:stCondLst>
                              <p:cond delay="6000"/>
                            </p:stCondLst>
                            <p:childTnLst>
                              <p:par>
                                <p:cTn id="100" presetID="2" presetClass="entr" presetSubtype="4"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 calcmode="lin" valueType="num">
                                      <p:cBhvr additive="base">
                                        <p:cTn id="10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xEl>
                                              <p:pRg st="0" end="0"/>
                                            </p:txEl>
                                          </p:spTgt>
                                        </p:tgtEl>
                                        <p:attrNameLst>
                                          <p:attrName>style.visibility</p:attrName>
                                        </p:attrNameLst>
                                      </p:cBhvr>
                                      <p:to>
                                        <p:strVal val="visible"/>
                                      </p:to>
                                    </p:set>
                                    <p:anim calcmode="lin" valueType="num">
                                      <p:cBhvr additive="base">
                                        <p:cTn id="10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
                                            <p:txEl>
                                              <p:pRg st="0" end="0"/>
                                            </p:txEl>
                                          </p:spTgt>
                                        </p:tgtEl>
                                        <p:attrNameLst>
                                          <p:attrName>style.visibility</p:attrName>
                                        </p:attrNameLst>
                                      </p:cBhvr>
                                      <p:to>
                                        <p:strVal val="visible"/>
                                      </p:to>
                                    </p:set>
                                    <p:anim calcmode="lin" valueType="num">
                                      <p:cBhvr additive="base">
                                        <p:cTn id="1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11" grpId="0"/>
      <p:bldP spid="36" grpId="0"/>
      <p:bldP spid="37" grpId="0"/>
      <p:bldP spid="40"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25" grpId="0" animBg="1"/>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247671" y="3081867"/>
            <a:ext cx="9532177" cy="1557867"/>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45" rtl="0"/>
            <a:endParaRPr lang="en-US" sz="1500">
              <a:solidFill>
                <a:srgbClr val="1E2A26"/>
              </a:solidFill>
            </a:endParaRPr>
          </a:p>
        </p:txBody>
      </p:sp>
      <p:sp>
        <p:nvSpPr>
          <p:cNvPr id="46" name="円/楕円 45"/>
          <p:cNvSpPr/>
          <p:nvPr userDrawn="1"/>
        </p:nvSpPr>
        <p:spPr>
          <a:xfrm>
            <a:off x="7342231" y="3385148"/>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8"/>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79"/>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2" name="タイトル 1"/>
          <p:cNvSpPr>
            <a:spLocks noGrp="1"/>
          </p:cNvSpPr>
          <p:nvPr>
            <p:ph type="title" hasCustomPrompt="1"/>
          </p:nvPr>
        </p:nvSpPr>
        <p:spPr>
          <a:xfrm>
            <a:off x="225560" y="357104"/>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4"/>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41" name="円/楕円 40"/>
          <p:cNvSpPr/>
          <p:nvPr userDrawn="1"/>
        </p:nvSpPr>
        <p:spPr>
          <a:xfrm>
            <a:off x="1049178" y="4005269"/>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42" name="円/楕円 41"/>
          <p:cNvSpPr/>
          <p:nvPr userDrawn="1"/>
        </p:nvSpPr>
        <p:spPr>
          <a:xfrm>
            <a:off x="2365745" y="3487640"/>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43" name="円/楕円 42"/>
          <p:cNvSpPr/>
          <p:nvPr userDrawn="1"/>
        </p:nvSpPr>
        <p:spPr>
          <a:xfrm>
            <a:off x="3309304" y="4542634"/>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44" name="円/楕円 43"/>
          <p:cNvSpPr/>
          <p:nvPr userDrawn="1"/>
        </p:nvSpPr>
        <p:spPr>
          <a:xfrm>
            <a:off x="4541311" y="3619767"/>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45" name="円/楕円 44"/>
          <p:cNvSpPr/>
          <p:nvPr userDrawn="1"/>
        </p:nvSpPr>
        <p:spPr>
          <a:xfrm>
            <a:off x="6015633" y="4082852"/>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206" tIns="25603" rIns="51206" bIns="25603" rtlCol="0" anchor="ctr"/>
          <a:lstStyle/>
          <a:p>
            <a:pPr algn="ctr" defTabSz="768045" rtl="0"/>
            <a:endParaRPr lang="en-US" sz="3000" dirty="0">
              <a:solidFill>
                <a:srgbClr val="1E2A26">
                  <a:lumMod val="10000"/>
                  <a:lumOff val="90000"/>
                </a:srgbClr>
              </a:solidFill>
              <a:latin typeface="Aileron UltraLight"/>
            </a:endParaRPr>
          </a:p>
        </p:txBody>
      </p:sp>
      <p:sp>
        <p:nvSpPr>
          <p:cNvPr id="49" name="テキスト プレースホルダー 11"/>
          <p:cNvSpPr>
            <a:spLocks noGrp="1"/>
          </p:cNvSpPr>
          <p:nvPr>
            <p:ph type="body" sz="quarter" idx="14" hasCustomPrompt="1"/>
          </p:nvPr>
        </p:nvSpPr>
        <p:spPr>
          <a:xfrm>
            <a:off x="467115" y="4645125"/>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0" name="テキスト プレースホルダー 11"/>
          <p:cNvSpPr>
            <a:spLocks noGrp="1"/>
          </p:cNvSpPr>
          <p:nvPr>
            <p:ph type="body" sz="quarter" idx="23" hasCustomPrompt="1"/>
          </p:nvPr>
        </p:nvSpPr>
        <p:spPr>
          <a:xfrm>
            <a:off x="461271" y="5230378"/>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1" name="テキスト プレースホルダー 11"/>
          <p:cNvSpPr>
            <a:spLocks noGrp="1"/>
          </p:cNvSpPr>
          <p:nvPr>
            <p:ph type="body" sz="quarter" idx="24" hasCustomPrompt="1"/>
          </p:nvPr>
        </p:nvSpPr>
        <p:spPr>
          <a:xfrm>
            <a:off x="546737" y="1624322"/>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2" name="テキスト プレースホルダー 11"/>
          <p:cNvSpPr>
            <a:spLocks noGrp="1"/>
          </p:cNvSpPr>
          <p:nvPr>
            <p:ph type="body" sz="quarter" idx="25" hasCustomPrompt="1"/>
          </p:nvPr>
        </p:nvSpPr>
        <p:spPr>
          <a:xfrm>
            <a:off x="540893" y="2209576"/>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3" name="テキスト プレースホルダー 11"/>
          <p:cNvSpPr>
            <a:spLocks noGrp="1"/>
          </p:cNvSpPr>
          <p:nvPr>
            <p:ph type="body" sz="quarter" idx="26" hasCustomPrompt="1"/>
          </p:nvPr>
        </p:nvSpPr>
        <p:spPr>
          <a:xfrm>
            <a:off x="3687331" y="4796166"/>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4" name="テキスト プレースホルダー 11"/>
          <p:cNvSpPr>
            <a:spLocks noGrp="1"/>
          </p:cNvSpPr>
          <p:nvPr>
            <p:ph type="body" sz="quarter" idx="27" hasCustomPrompt="1"/>
          </p:nvPr>
        </p:nvSpPr>
        <p:spPr>
          <a:xfrm>
            <a:off x="3681487" y="5381419"/>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5" name="テキスト プレースホルダー 11"/>
          <p:cNvSpPr>
            <a:spLocks noGrp="1"/>
          </p:cNvSpPr>
          <p:nvPr>
            <p:ph type="body" sz="quarter" idx="28" hasCustomPrompt="1"/>
          </p:nvPr>
        </p:nvSpPr>
        <p:spPr>
          <a:xfrm>
            <a:off x="3767213" y="1771136"/>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6" name="テキスト プレースホルダー 11"/>
          <p:cNvSpPr>
            <a:spLocks noGrp="1"/>
          </p:cNvSpPr>
          <p:nvPr>
            <p:ph type="body" sz="quarter" idx="29" hasCustomPrompt="1"/>
          </p:nvPr>
        </p:nvSpPr>
        <p:spPr>
          <a:xfrm>
            <a:off x="3761369" y="2356390"/>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7" name="テキスト プレースホルダー 11"/>
          <p:cNvSpPr>
            <a:spLocks noGrp="1"/>
          </p:cNvSpPr>
          <p:nvPr>
            <p:ph type="body" sz="quarter" idx="30" hasCustomPrompt="1"/>
          </p:nvPr>
        </p:nvSpPr>
        <p:spPr>
          <a:xfrm>
            <a:off x="6405622" y="4465336"/>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8" name="テキスト プレースホルダー 11"/>
          <p:cNvSpPr>
            <a:spLocks noGrp="1"/>
          </p:cNvSpPr>
          <p:nvPr>
            <p:ph type="body" sz="quarter" idx="31" hasCustomPrompt="1"/>
          </p:nvPr>
        </p:nvSpPr>
        <p:spPr>
          <a:xfrm>
            <a:off x="6399779" y="5050590"/>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9" name="テキスト プレースホルダー 11"/>
          <p:cNvSpPr>
            <a:spLocks noGrp="1"/>
          </p:cNvSpPr>
          <p:nvPr>
            <p:ph type="body" sz="quarter" idx="32" hasCustomPrompt="1"/>
          </p:nvPr>
        </p:nvSpPr>
        <p:spPr>
          <a:xfrm>
            <a:off x="7059389" y="1637808"/>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60" name="テキスト プレースホルダー 11"/>
          <p:cNvSpPr>
            <a:spLocks noGrp="1"/>
          </p:cNvSpPr>
          <p:nvPr>
            <p:ph type="body" sz="quarter" idx="33" hasCustomPrompt="1"/>
          </p:nvPr>
        </p:nvSpPr>
        <p:spPr>
          <a:xfrm>
            <a:off x="7053545" y="2223062"/>
            <a:ext cx="1974182" cy="936430"/>
          </a:xfrm>
        </p:spPr>
        <p:txBody>
          <a:bodyPr anchor="t">
            <a:normAutofit/>
          </a:bodyPr>
          <a:lstStyle>
            <a:lvl1pPr marL="0" marR="0" indent="0" algn="l" defTabSz="768045"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cxnSp>
        <p:nvCxnSpPr>
          <p:cNvPr id="13" name="直線コネクタ 12"/>
          <p:cNvCxnSpPr/>
          <p:nvPr userDrawn="1"/>
        </p:nvCxnSpPr>
        <p:spPr>
          <a:xfrm flipV="1">
            <a:off x="939195" y="4287835"/>
            <a:ext cx="186858" cy="4597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2184590" y="2917743"/>
            <a:ext cx="199914" cy="4758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3463055" y="4840750"/>
            <a:ext cx="132399" cy="3916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4458087" y="3081867"/>
            <a:ext cx="160099" cy="4758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6196122" y="4295673"/>
            <a:ext cx="325894" cy="2469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7424788" y="2917744"/>
            <a:ext cx="71193" cy="4020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4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79"/>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7" y="233180"/>
            <a:ext cx="1864603"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3"/>
            <a:ext cx="9143998" cy="476209"/>
          </a:xfrm>
          <a:prstGeom prst="rect">
            <a:avLst/>
          </a:prstGeom>
        </p:spPr>
      </p:pic>
      <p:sp>
        <p:nvSpPr>
          <p:cNvPr id="2" name="タイトル 1"/>
          <p:cNvSpPr>
            <a:spLocks noGrp="1"/>
          </p:cNvSpPr>
          <p:nvPr>
            <p:ph type="title" hasCustomPrompt="1"/>
          </p:nvPr>
        </p:nvSpPr>
        <p:spPr>
          <a:xfrm>
            <a:off x="225560" y="357105"/>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6"/>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3" y="938355"/>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4" y="1644073"/>
            <a:ext cx="8345257" cy="450493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2" tIns="25601" rIns="51202" bIns="25601" numCol="1" spcCol="0" rtlCol="0" fromWordArt="0" anchor="ctr" anchorCtr="0" forceAA="0" compatLnSpc="1">
            <a:prstTxWarp prst="textNoShape">
              <a:avLst/>
            </a:prstTxWarp>
            <a:noAutofit/>
          </a:bodyPr>
          <a:lstStyle/>
          <a:p>
            <a:pPr algn="ctr" defTabSz="768032" rtl="0"/>
            <a:endParaRPr lang="en-US" sz="1500" dirty="0">
              <a:solidFill>
                <a:srgbClr val="1E2A26"/>
              </a:solidFill>
            </a:endParaRPr>
          </a:p>
        </p:txBody>
      </p:sp>
      <p:sp>
        <p:nvSpPr>
          <p:cNvPr id="16" name="図プレースホルダー 8"/>
          <p:cNvSpPr>
            <a:spLocks noGrp="1"/>
          </p:cNvSpPr>
          <p:nvPr>
            <p:ph type="pic" sz="quarter" idx="16" hasCustomPrompt="1"/>
          </p:nvPr>
        </p:nvSpPr>
        <p:spPr>
          <a:xfrm>
            <a:off x="460563" y="943112"/>
            <a:ext cx="8254378" cy="520589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979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3" y="2349786"/>
            <a:ext cx="4211125" cy="441547"/>
          </a:xfrm>
        </p:spPr>
        <p:txBody>
          <a:bodyPr anchor="ctr"/>
          <a:lstStyle>
            <a:lvl1pPr>
              <a:defRPr baseline="0">
                <a:solidFill>
                  <a:schemeClr val="accent1"/>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7" y="2844417"/>
            <a:ext cx="8039505"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7676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4579661"/>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579661"/>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2"/>
            <a:ext cx="9143998" cy="476209"/>
          </a:xfrm>
          <a:prstGeom prst="rect">
            <a:avLst/>
          </a:prstGeom>
        </p:spPr>
      </p:pic>
      <p:sp>
        <p:nvSpPr>
          <p:cNvPr id="4" name="フッター プレースホルダー 3"/>
          <p:cNvSpPr>
            <a:spLocks noGrp="1"/>
          </p:cNvSpPr>
          <p:nvPr>
            <p:ph type="ftr" sz="quarter" idx="11"/>
          </p:nvPr>
        </p:nvSpPr>
        <p:spPr>
          <a:xfrm>
            <a:off x="-6017" y="6380415"/>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7" name="テキスト プレースホルダー 11"/>
          <p:cNvSpPr>
            <a:spLocks noGrp="1"/>
          </p:cNvSpPr>
          <p:nvPr>
            <p:ph type="body" sz="quarter" idx="14" hasCustomPrompt="1"/>
          </p:nvPr>
        </p:nvSpPr>
        <p:spPr>
          <a:xfrm>
            <a:off x="415123" y="4920231"/>
            <a:ext cx="8345257" cy="504242"/>
          </a:xfrm>
        </p:spPr>
        <p:txBody>
          <a:bodyPr anchor="b">
            <a:normAutofit/>
          </a:bodyPr>
          <a:lstStyle>
            <a:lvl1pPr algn="ctr">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09279" y="5445166"/>
            <a:ext cx="8351278" cy="837309"/>
          </a:xfrm>
        </p:spPr>
        <p:txBody>
          <a:bodyPr anchor="t">
            <a:normAutofit/>
          </a:bodyPr>
          <a:lstStyle>
            <a:lvl1pPr marL="0" marR="0" indent="0" algn="ctr" defTabSz="768045"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正方形/長方形 13"/>
          <p:cNvSpPr/>
          <p:nvPr userDrawn="1"/>
        </p:nvSpPr>
        <p:spPr>
          <a:xfrm>
            <a:off x="415123" y="210416"/>
            <a:ext cx="8345257" cy="43692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206" tIns="25603" rIns="51206" bIns="25603" numCol="1" spcCol="0" rtlCol="0" fromWordArt="0" anchor="ctr" anchorCtr="0" forceAA="0" compatLnSpc="1">
            <a:prstTxWarp prst="textNoShape">
              <a:avLst/>
            </a:prstTxWarp>
            <a:noAutofit/>
          </a:bodyPr>
          <a:lstStyle/>
          <a:p>
            <a:pPr algn="ctr" defTabSz="768045"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57240" y="275841"/>
            <a:ext cx="8254378" cy="423199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5083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4" grpId="0" animBg="1"/>
      <p:bldP spid="16" grpId="0"/>
    </p:bldLst>
  </p:timing>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3618063"/>
            <a:ext cx="1756763" cy="1449009"/>
          </a:xfrm>
          <a:prstGeom prst="rect">
            <a:avLst/>
          </a:prstGeom>
        </p:spPr>
      </p:pic>
      <p:sp>
        <p:nvSpPr>
          <p:cNvPr id="3" name="Title 1"/>
          <p:cNvSpPr>
            <a:spLocks noGrp="1"/>
          </p:cNvSpPr>
          <p:nvPr>
            <p:ph type="ctrTitle" hasCustomPrompt="1"/>
          </p:nvPr>
        </p:nvSpPr>
        <p:spPr>
          <a:xfrm>
            <a:off x="1738618" y="3497181"/>
            <a:ext cx="6858000" cy="939589"/>
          </a:xfrm>
        </p:spPr>
        <p:txBody>
          <a:bodyPr anchor="b">
            <a:normAutofit/>
          </a:bodyPr>
          <a:lstStyle>
            <a:lvl1pPr algn="l">
              <a:defRPr sz="45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1774735" y="4343267"/>
            <a:ext cx="6858000" cy="397175"/>
          </a:xfrm>
        </p:spPr>
        <p:txBody>
          <a:bodyPr>
            <a:normAutofit/>
          </a:bodyPr>
          <a:lstStyle>
            <a:lvl1pPr marL="0" indent="0" algn="l">
              <a:buNone/>
              <a:defRPr sz="1300" baseline="0">
                <a:solidFill>
                  <a:schemeClr val="tx1"/>
                </a:solidFill>
                <a:latin typeface="+mn-lt"/>
              </a:defRPr>
            </a:lvl1pPr>
            <a:lvl2pPr marL="384022" indent="0" algn="ctr">
              <a:buNone/>
              <a:defRPr sz="1700"/>
            </a:lvl2pPr>
            <a:lvl3pPr marL="768045" indent="0" algn="ctr">
              <a:buNone/>
              <a:defRPr sz="1500"/>
            </a:lvl3pPr>
            <a:lvl4pPr marL="1152067" indent="0" algn="ctr">
              <a:buNone/>
              <a:defRPr sz="1300"/>
            </a:lvl4pPr>
            <a:lvl5pPr marL="1536090" indent="0" algn="ctr">
              <a:buNone/>
              <a:defRPr sz="1300"/>
            </a:lvl5pPr>
            <a:lvl6pPr marL="1920112" indent="0" algn="ctr">
              <a:buNone/>
              <a:defRPr sz="1300"/>
            </a:lvl6pPr>
            <a:lvl7pPr marL="2304135" indent="0" algn="ctr">
              <a:buNone/>
              <a:defRPr sz="1300"/>
            </a:lvl7pPr>
            <a:lvl8pPr marL="2688157" indent="0" algn="ctr">
              <a:buNone/>
              <a:defRPr sz="1300"/>
            </a:lvl8pPr>
            <a:lvl9pPr marL="3072179" indent="0" algn="ctr">
              <a:buNone/>
              <a:defRPr sz="13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174767" y="4193985"/>
            <a:ext cx="1437605"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287456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48122-45CF-41FC-A1FB-EEE6ACA95692}"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907D3-1968-4DB2-8BEF-D7346C19500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37493AAD-C612-4270-883B-E8CB0CC0C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58" y="230218"/>
            <a:ext cx="570439" cy="528734"/>
          </a:xfrm>
          <a:prstGeom prst="rect">
            <a:avLst/>
          </a:prstGeom>
        </p:spPr>
      </p:pic>
    </p:spTree>
    <p:extLst>
      <p:ext uri="{BB962C8B-B14F-4D97-AF65-F5344CB8AC3E}">
        <p14:creationId xmlns:p14="http://schemas.microsoft.com/office/powerpoint/2010/main" val="28958775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48122-45CF-41FC-A1FB-EEE6ACA95692}"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1043861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48122-45CF-41FC-A1FB-EEE6ACA95692}"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907D3-1968-4DB2-8BEF-D7346C19500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357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48122-45CF-41FC-A1FB-EEE6ACA95692}"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39948166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48122-45CF-41FC-A1FB-EEE6ACA95692}" type="datetimeFigureOut">
              <a:rPr lang="en-GB" smtClean="0"/>
              <a:t>26/05/2021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13812287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8122-45CF-41FC-A1FB-EEE6ACA95692}" type="datetimeFigureOut">
              <a:rPr lang="en-GB" smtClean="0"/>
              <a:t>26/05/2021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16872259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B48122-45CF-41FC-A1FB-EEE6ACA95692}" type="datetimeFigureOut">
              <a:rPr lang="en-GB" smtClean="0"/>
              <a:t>26/05/2021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5420486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BB48122-45CF-41FC-A1FB-EEE6ACA95692}" type="datetimeFigureOut">
              <a:rPr lang="en-GB" smtClean="0"/>
              <a:t>26/05/2021</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5907D3-1968-4DB2-8BEF-D7346C195003}" type="slidenum">
              <a:rPr lang="en-GB" smtClean="0"/>
              <a:t>‹#›</a:t>
            </a:fld>
            <a:endParaRPr lang="en-GB"/>
          </a:p>
        </p:txBody>
      </p:sp>
    </p:spTree>
    <p:extLst>
      <p:ext uri="{BB962C8B-B14F-4D97-AF65-F5344CB8AC3E}">
        <p14:creationId xmlns:p14="http://schemas.microsoft.com/office/powerpoint/2010/main" val="230368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3" y="2131361"/>
            <a:ext cx="4211125" cy="1020191"/>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3204635"/>
            <a:ext cx="4213314"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1818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BB48122-45CF-41FC-A1FB-EEE6ACA95692}"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25872836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48122-45CF-41FC-A1FB-EEE6ACA95692}"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35001005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48122-45CF-41FC-A1FB-EEE6ACA95692}"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907D3-1968-4DB2-8BEF-D7346C195003}" type="slidenum">
              <a:rPr lang="en-GB" smtClean="0"/>
              <a:t>‹#›</a:t>
            </a:fld>
            <a:endParaRPr lang="en-GB"/>
          </a:p>
        </p:txBody>
      </p:sp>
    </p:spTree>
    <p:extLst>
      <p:ext uri="{BB962C8B-B14F-4D97-AF65-F5344CB8AC3E}">
        <p14:creationId xmlns:p14="http://schemas.microsoft.com/office/powerpoint/2010/main" val="29794670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766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1" y="0"/>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191462"/>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706961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5388319"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5164499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0710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44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6" y="4806658"/>
            <a:ext cx="804351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7" y="5301289"/>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7970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4806658"/>
            <a:ext cx="806089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7" y="5301289"/>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9" name="グラフ プレースホルダー 8"/>
          <p:cNvSpPr>
            <a:spLocks noGrp="1"/>
          </p:cNvSpPr>
          <p:nvPr>
            <p:ph type="chart" sz="quarter" idx="16" hasCustomPrompt="1"/>
          </p:nvPr>
        </p:nvSpPr>
        <p:spPr>
          <a:xfrm>
            <a:off x="514401" y="1540939"/>
            <a:ext cx="7938189" cy="3183467"/>
          </a:xfrm>
        </p:spPr>
        <p:txBody>
          <a:bodyPr>
            <a:normAutofit/>
          </a:bodyPr>
          <a:lstStyle>
            <a:lvl1pPr>
              <a:defRPr sz="1100"/>
            </a:lvl1pPr>
          </a:lstStyle>
          <a:p>
            <a:r>
              <a:rPr lang="en-US" dirty="0" smtClean="0"/>
              <a:t>Add Graph</a:t>
            </a:r>
            <a:endParaRPr lang="en-US" dirty="0"/>
          </a:p>
        </p:txBody>
      </p:sp>
    </p:spTree>
    <p:extLst>
      <p:ext uri="{BB962C8B-B14F-4D97-AF65-F5344CB8AC3E}">
        <p14:creationId xmlns:p14="http://schemas.microsoft.com/office/powerpoint/2010/main" val="15038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924671"/>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7" y="2419302"/>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497648" y="3999451"/>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42" y="4494081"/>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034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771136"/>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7" y="2265773"/>
            <a:ext cx="8039505" cy="786451"/>
          </a:xfrm>
        </p:spPr>
        <p:txBody>
          <a:bodyPr>
            <a:normAutofit/>
          </a:bodyPr>
          <a:lstStyle>
            <a:lvl1pPr>
              <a:defRPr sz="1300" baseline="0">
                <a:solidFill>
                  <a:schemeClr val="bg1"/>
                </a:solidFill>
              </a:defRPr>
            </a:lvl1pPr>
          </a:lstStyle>
          <a:p>
            <a:pPr lvl="0"/>
            <a:r>
              <a:rPr lang="en-US" dirty="0" smtClean="0"/>
              <a:t>Text Here</a:t>
            </a:r>
            <a:br>
              <a:rPr lang="en-US" dirty="0" smtClean="0"/>
            </a:br>
            <a:endParaRPr lang="en-US" dirty="0" smtClean="0"/>
          </a:p>
        </p:txBody>
      </p:sp>
      <p:sp>
        <p:nvSpPr>
          <p:cNvPr id="11" name="テキスト プレースホルダー 11"/>
          <p:cNvSpPr>
            <a:spLocks noGrp="1"/>
          </p:cNvSpPr>
          <p:nvPr>
            <p:ph type="body" sz="quarter" idx="16" hasCustomPrompt="1"/>
          </p:nvPr>
        </p:nvSpPr>
        <p:spPr>
          <a:xfrm>
            <a:off x="497648" y="3268405"/>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42" y="3763030"/>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5" name="テキスト プレースホルダー 11"/>
          <p:cNvSpPr>
            <a:spLocks noGrp="1"/>
          </p:cNvSpPr>
          <p:nvPr>
            <p:ph type="body" sz="quarter" idx="18" hasCustomPrompt="1"/>
          </p:nvPr>
        </p:nvSpPr>
        <p:spPr>
          <a:xfrm>
            <a:off x="489626" y="4757648"/>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6" name="テキスト プレースホルダー 11"/>
          <p:cNvSpPr>
            <a:spLocks noGrp="1"/>
          </p:cNvSpPr>
          <p:nvPr>
            <p:ph type="body" sz="quarter" idx="19" hasCustomPrompt="1"/>
          </p:nvPr>
        </p:nvSpPr>
        <p:spPr>
          <a:xfrm>
            <a:off x="487620" y="5252279"/>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0534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349786"/>
            <a:ext cx="2869488"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3381173" y="2350170"/>
            <a:ext cx="5155979" cy="3128210"/>
          </a:xfrm>
        </p:spPr>
        <p:txBody>
          <a:bodyPr anchor="ctr">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24737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70"/>
            <a:ext cx="3684668" cy="397889"/>
          </a:xfrm>
          <a:prstGeom prst="rect">
            <a:avLst/>
          </a:prstGeom>
        </p:spPr>
      </p:pic>
      <p:sp>
        <p:nvSpPr>
          <p:cNvPr id="16" name="正方形/長方形 15"/>
          <p:cNvSpPr/>
          <p:nvPr userDrawn="1"/>
        </p:nvSpPr>
        <p:spPr>
          <a:xfrm>
            <a:off x="-6017" y="1892974"/>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10"/>
            <a:ext cx="4192230" cy="328141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5684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6017" y="1892974"/>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9"/>
            <a:ext cx="4192230" cy="136863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7" name="テキスト プレースホルダー 11"/>
          <p:cNvSpPr>
            <a:spLocks noGrp="1"/>
          </p:cNvSpPr>
          <p:nvPr>
            <p:ph type="body" sz="quarter" idx="18" hasCustomPrompt="1"/>
          </p:nvPr>
        </p:nvSpPr>
        <p:spPr>
          <a:xfrm>
            <a:off x="4439171" y="4246104"/>
            <a:ext cx="4192230" cy="136863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65209" y="5693370"/>
            <a:ext cx="3684668" cy="397889"/>
          </a:xfrm>
          <a:prstGeom prst="rect">
            <a:avLst/>
          </a:prstGeom>
        </p:spPr>
      </p:pic>
      <p:sp>
        <p:nvSpPr>
          <p:cNvPr id="23"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22979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3" grpId="0"/>
    </p:bld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6017" y="1892974"/>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70"/>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10"/>
            <a:ext cx="4192230" cy="328141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275498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anim calcmode="lin" valueType="num">
                                      <p:cBhvr>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anim calcmode="lin" valueType="num">
                                      <p:cBhvr>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6017" y="1892974"/>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70"/>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10"/>
            <a:ext cx="4192230" cy="1021187"/>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15500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4">
                                            <p:bg/>
                                          </p:spTgt>
                                        </p:tgtEl>
                                        <p:attrNameLst>
                                          <p:attrName>style.visibility</p:attrName>
                                        </p:attrNameLst>
                                      </p:cBhvr>
                                      <p:to>
                                        <p:strVal val="visible"/>
                                      </p:to>
                                    </p:set>
                                    <p:animEffect transition="in" filter="fade">
                                      <p:cBhvr>
                                        <p:cTn id="45" dur="500"/>
                                        <p:tgtEl>
                                          <p:spTgt spid="14">
                                            <p:bg/>
                                          </p:spTgt>
                                        </p:tgtEl>
                                      </p:cBhvr>
                                    </p:animEffect>
                                    <p:anim calcmode="lin" valueType="num">
                                      <p:cBhvr>
                                        <p:cTn id="46" dur="500" fill="hold"/>
                                        <p:tgtEl>
                                          <p:spTgt spid="14">
                                            <p:bg/>
                                          </p:spTgt>
                                        </p:tgtEl>
                                        <p:attrNameLst>
                                          <p:attrName>ppt_x</p:attrName>
                                        </p:attrNameLst>
                                      </p:cBhvr>
                                      <p:tavLst>
                                        <p:tav tm="0">
                                          <p:val>
                                            <p:strVal val="#ppt_x"/>
                                          </p:val>
                                        </p:tav>
                                        <p:tav tm="100000">
                                          <p:val>
                                            <p:strVal val="#ppt_x"/>
                                          </p:val>
                                        </p:tav>
                                      </p:tavLst>
                                    </p:anim>
                                    <p:anim calcmode="lin" valueType="num">
                                      <p:cBhvr>
                                        <p:cTn id="47" dur="5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anim calcmode="lin" valueType="num">
                                      <p:cBhvr>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p" animBg="1">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10"/>
            <a:ext cx="4192230" cy="328141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anim calcmode="lin" valueType="num">
                                      <p:cBhvr>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55933" y="4534094"/>
            <a:ext cx="2599513" cy="280708"/>
          </a:xfrm>
          <a:prstGeom prst="rect">
            <a:avLst/>
          </a:prstGeom>
        </p:spPr>
      </p:pic>
      <p:pic>
        <p:nvPicPr>
          <p:cNvPr id="32" name="図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280105" y="4542127"/>
            <a:ext cx="2599513" cy="280708"/>
          </a:xfrm>
          <a:prstGeom prst="rect">
            <a:avLst/>
          </a:prstGeom>
        </p:spPr>
      </p:pic>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6209176" y="4542127"/>
            <a:ext cx="2599513" cy="280708"/>
          </a:xfrm>
          <a:prstGeom prst="rect">
            <a:avLst/>
          </a:prstGeom>
        </p:spPr>
      </p:pic>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3" y="4549035"/>
            <a:ext cx="2599513" cy="280708"/>
          </a:xfrm>
          <a:prstGeom prst="rect">
            <a:avLst/>
          </a:prstGeom>
        </p:spPr>
      </p:pic>
      <p:sp>
        <p:nvSpPr>
          <p:cNvPr id="16" name="正方形/長方形 15"/>
          <p:cNvSpPr>
            <a:spLocks/>
          </p:cNvSpPr>
          <p:nvPr userDrawn="1"/>
        </p:nvSpPr>
        <p:spPr>
          <a:xfrm>
            <a:off x="373863" y="1909034"/>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3" name="テキスト プレースホルダー 11"/>
          <p:cNvSpPr>
            <a:spLocks noGrp="1"/>
          </p:cNvSpPr>
          <p:nvPr>
            <p:ph type="body" sz="quarter" idx="15" hasCustomPrompt="1"/>
          </p:nvPr>
        </p:nvSpPr>
        <p:spPr>
          <a:xfrm>
            <a:off x="6239841" y="4689395"/>
            <a:ext cx="2488520"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430679" y="1984572"/>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430679" y="4105401"/>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6" y="4557067"/>
            <a:ext cx="2599513" cy="280708"/>
          </a:xfrm>
          <a:prstGeom prst="rect">
            <a:avLst/>
          </a:prstGeom>
        </p:spPr>
      </p:pic>
      <p:sp>
        <p:nvSpPr>
          <p:cNvPr id="19" name="正方形/長方形 18"/>
          <p:cNvSpPr>
            <a:spLocks/>
          </p:cNvSpPr>
          <p:nvPr userDrawn="1"/>
        </p:nvSpPr>
        <p:spPr>
          <a:xfrm>
            <a:off x="3298036"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992605"/>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1" name="テキスト プレースホルダー 11"/>
          <p:cNvSpPr>
            <a:spLocks noGrp="1"/>
          </p:cNvSpPr>
          <p:nvPr>
            <p:ph type="body" sz="quarter" idx="19" hasCustomPrompt="1"/>
          </p:nvPr>
        </p:nvSpPr>
        <p:spPr>
          <a:xfrm>
            <a:off x="3354852"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7" y="4557067"/>
            <a:ext cx="2599513" cy="280708"/>
          </a:xfrm>
          <a:prstGeom prst="rect">
            <a:avLst/>
          </a:prstGeom>
        </p:spPr>
      </p:pic>
      <p:sp>
        <p:nvSpPr>
          <p:cNvPr id="27" name="正方形/長方形 26"/>
          <p:cNvSpPr>
            <a:spLocks/>
          </p:cNvSpPr>
          <p:nvPr userDrawn="1"/>
        </p:nvSpPr>
        <p:spPr>
          <a:xfrm>
            <a:off x="6227107"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992605"/>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9" name="テキスト プレースホルダー 11"/>
          <p:cNvSpPr>
            <a:spLocks noGrp="1"/>
          </p:cNvSpPr>
          <p:nvPr>
            <p:ph type="body" sz="quarter" idx="21" hasCustomPrompt="1"/>
          </p:nvPr>
        </p:nvSpPr>
        <p:spPr>
          <a:xfrm>
            <a:off x="6283923"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0" name="テキスト プレースホルダー 11"/>
          <p:cNvSpPr>
            <a:spLocks noGrp="1"/>
          </p:cNvSpPr>
          <p:nvPr>
            <p:ph type="body" sz="quarter" idx="22" hasCustomPrompt="1"/>
          </p:nvPr>
        </p:nvSpPr>
        <p:spPr>
          <a:xfrm>
            <a:off x="3320154" y="4697427"/>
            <a:ext cx="2488520"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401929" y="4702267"/>
            <a:ext cx="2488520"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2754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bg/>
                                          </p:spTgt>
                                        </p:tgtEl>
                                        <p:attrNameLst>
                                          <p:attrName>style.visibility</p:attrName>
                                        </p:attrNameLst>
                                      </p:cBhvr>
                                      <p:to>
                                        <p:strVal val="visible"/>
                                      </p:to>
                                    </p:set>
                                    <p:animEffect transition="in" filter="fade">
                                      <p:cBhvr>
                                        <p:cTn id="36" dur="500"/>
                                        <p:tgtEl>
                                          <p:spTgt spid="1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bg/>
                                          </p:spTgt>
                                        </p:tgtEl>
                                        <p:attrNameLst>
                                          <p:attrName>style.visibility</p:attrName>
                                        </p:attrNameLst>
                                      </p:cBhvr>
                                      <p:to>
                                        <p:strVal val="visible"/>
                                      </p:to>
                                    </p:set>
                                    <p:animEffect transition="in" filter="fade">
                                      <p:cBhvr>
                                        <p:cTn id="62" dur="500"/>
                                        <p:tgtEl>
                                          <p:spTgt spid="21">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fade">
                                      <p:cBhvr>
                                        <p:cTn id="69" dur="500"/>
                                        <p:tgtEl>
                                          <p:spTgt spid="30">
                                            <p:txEl>
                                              <p:pRg st="0" end="0"/>
                                            </p:txEl>
                                          </p:spTgt>
                                        </p:tgtEl>
                                      </p:cBhvr>
                                    </p:animEffect>
                                    <p:anim calcmode="lin" valueType="num">
                                      <p:cBhvr>
                                        <p:cTn id="7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9">
                                            <p:bg/>
                                          </p:spTgt>
                                        </p:tgtEl>
                                        <p:attrNameLst>
                                          <p:attrName>style.visibility</p:attrName>
                                        </p:attrNameLst>
                                      </p:cBhvr>
                                      <p:to>
                                        <p:strVal val="visible"/>
                                      </p:to>
                                    </p:set>
                                    <p:animEffect transition="in" filter="fade">
                                      <p:cBhvr>
                                        <p:cTn id="88" dur="500"/>
                                        <p:tgtEl>
                                          <p:spTgt spid="29">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13">
                                            <p:txEl>
                                              <p:pRg st="0" end="0"/>
                                            </p:txEl>
                                          </p:spTgt>
                                        </p:tgtEl>
                                        <p:attrNameLst>
                                          <p:attrName>style.visibility</p:attrName>
                                        </p:attrNameLst>
                                      </p:cBhvr>
                                      <p:to>
                                        <p:strVal val="visible"/>
                                      </p:to>
                                    </p:set>
                                    <p:animEffect transition="in" filter="fade">
                                      <p:cBhvr>
                                        <p:cTn id="95" dur="500"/>
                                        <p:tgtEl>
                                          <p:spTgt spid="13">
                                            <p:txEl>
                                              <p:pRg st="0" end="0"/>
                                            </p:txEl>
                                          </p:spTgt>
                                        </p:tgtEl>
                                      </p:cBhvr>
                                    </p:animEffect>
                                    <p:anim calcmode="lin" valueType="num">
                                      <p:cBhvr>
                                        <p:cTn id="9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allAtOnce">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p:bldP spid="21" grpId="0" build="allAtOnce"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7" grpId="0" animBg="1"/>
      <p:bldP spid="28" grpId="0"/>
      <p:bldP spid="29" grpId="0" build="allAtOnce"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3" y="3355526"/>
            <a:ext cx="2599513" cy="280708"/>
          </a:xfrm>
          <a:prstGeom prst="rect">
            <a:avLst/>
          </a:prstGeom>
        </p:spPr>
      </p:pic>
      <p:sp>
        <p:nvSpPr>
          <p:cNvPr id="16" name="正方形/長方形 15"/>
          <p:cNvSpPr>
            <a:spLocks/>
          </p:cNvSpPr>
          <p:nvPr userDrawn="1"/>
        </p:nvSpPr>
        <p:spPr>
          <a:xfrm>
            <a:off x="373863" y="1589594"/>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430679" y="1665131"/>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6" y="3355526"/>
            <a:ext cx="2599513" cy="280708"/>
          </a:xfrm>
          <a:prstGeom prst="rect">
            <a:avLst/>
          </a:prstGeom>
        </p:spPr>
      </p:pic>
      <p:sp>
        <p:nvSpPr>
          <p:cNvPr id="19" name="正方形/長方形 18"/>
          <p:cNvSpPr>
            <a:spLocks/>
          </p:cNvSpPr>
          <p:nvPr userDrawn="1"/>
        </p:nvSpPr>
        <p:spPr>
          <a:xfrm>
            <a:off x="3298036"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673163"/>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7" y="3363559"/>
            <a:ext cx="2599513" cy="280708"/>
          </a:xfrm>
          <a:prstGeom prst="rect">
            <a:avLst/>
          </a:prstGeom>
        </p:spPr>
      </p:pic>
      <p:sp>
        <p:nvSpPr>
          <p:cNvPr id="27" name="正方形/長方形 26"/>
          <p:cNvSpPr>
            <a:spLocks/>
          </p:cNvSpPr>
          <p:nvPr userDrawn="1"/>
        </p:nvSpPr>
        <p:spPr>
          <a:xfrm>
            <a:off x="6227107"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673163"/>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3" y="6093051"/>
            <a:ext cx="2599513" cy="280708"/>
          </a:xfrm>
          <a:prstGeom prst="rect">
            <a:avLst/>
          </a:prstGeom>
        </p:spPr>
      </p:pic>
      <p:sp>
        <p:nvSpPr>
          <p:cNvPr id="25" name="正方形/長方形 24"/>
          <p:cNvSpPr>
            <a:spLocks/>
          </p:cNvSpPr>
          <p:nvPr userDrawn="1"/>
        </p:nvSpPr>
        <p:spPr>
          <a:xfrm>
            <a:off x="373863" y="4377922"/>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32" name="図プレースホルダー 8"/>
          <p:cNvSpPr>
            <a:spLocks noGrp="1"/>
          </p:cNvSpPr>
          <p:nvPr>
            <p:ph type="pic" sz="quarter" idx="21" hasCustomPrompt="1"/>
          </p:nvPr>
        </p:nvSpPr>
        <p:spPr>
          <a:xfrm>
            <a:off x="430679" y="4453455"/>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6" y="6093051"/>
            <a:ext cx="2599513" cy="280708"/>
          </a:xfrm>
          <a:prstGeom prst="rect">
            <a:avLst/>
          </a:prstGeom>
        </p:spPr>
      </p:pic>
      <p:sp>
        <p:nvSpPr>
          <p:cNvPr id="34" name="正方形/長方形 33"/>
          <p:cNvSpPr>
            <a:spLocks/>
          </p:cNvSpPr>
          <p:nvPr userDrawn="1"/>
        </p:nvSpPr>
        <p:spPr>
          <a:xfrm>
            <a:off x="3298036" y="4385956"/>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35" name="図プレースホルダー 8"/>
          <p:cNvSpPr>
            <a:spLocks noGrp="1"/>
          </p:cNvSpPr>
          <p:nvPr>
            <p:ph type="pic" sz="quarter" idx="22" hasCustomPrompt="1"/>
          </p:nvPr>
        </p:nvSpPr>
        <p:spPr>
          <a:xfrm>
            <a:off x="3354852" y="4461488"/>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6" name="図 3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7" y="6101083"/>
            <a:ext cx="2599513" cy="280708"/>
          </a:xfrm>
          <a:prstGeom prst="rect">
            <a:avLst/>
          </a:prstGeom>
        </p:spPr>
      </p:pic>
      <p:sp>
        <p:nvSpPr>
          <p:cNvPr id="37" name="正方形/長方形 36"/>
          <p:cNvSpPr>
            <a:spLocks/>
          </p:cNvSpPr>
          <p:nvPr userDrawn="1"/>
        </p:nvSpPr>
        <p:spPr>
          <a:xfrm>
            <a:off x="6227107" y="4385956"/>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38" name="図プレースホルダー 8"/>
          <p:cNvSpPr>
            <a:spLocks noGrp="1"/>
          </p:cNvSpPr>
          <p:nvPr>
            <p:ph type="pic" sz="quarter" idx="23" hasCustomPrompt="1"/>
          </p:nvPr>
        </p:nvSpPr>
        <p:spPr>
          <a:xfrm>
            <a:off x="6283922" y="4461488"/>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9" name="テキスト プレースホルダー 11"/>
          <p:cNvSpPr>
            <a:spLocks noGrp="1"/>
          </p:cNvSpPr>
          <p:nvPr>
            <p:ph type="body" sz="quarter" idx="14" hasCustomPrompt="1"/>
          </p:nvPr>
        </p:nvSpPr>
        <p:spPr>
          <a:xfrm>
            <a:off x="499647" y="3431966"/>
            <a:ext cx="8014710" cy="869107"/>
          </a:xfrm>
        </p:spPr>
        <p:txBody>
          <a:bodyPr anchor="ctr"/>
          <a:lstStyle>
            <a:lvl1pPr algn="ctr">
              <a:defRPr baseline="0">
                <a:solidFill>
                  <a:srgbClr val="3A75FB"/>
                </a:solidFill>
              </a:defRPr>
            </a:lvl1pPr>
          </a:lstStyle>
          <a:p>
            <a:pPr lvl="0"/>
            <a:r>
              <a:rPr lang="en-US" dirty="0" smtClean="0"/>
              <a:t>Text Here</a:t>
            </a:r>
            <a:endParaRPr lang="en-US" dirty="0"/>
          </a:p>
        </p:txBody>
      </p:sp>
    </p:spTree>
    <p:extLst>
      <p:ext uri="{BB962C8B-B14F-4D97-AF65-F5344CB8AC3E}">
        <p14:creationId xmlns:p14="http://schemas.microsoft.com/office/powerpoint/2010/main" val="14053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39">
                                            <p:txEl>
                                              <p:pRg st="0" end="0"/>
                                            </p:txEl>
                                          </p:spTgt>
                                        </p:tgtEl>
                                        <p:attrNameLst>
                                          <p:attrName>style.visibility</p:attrName>
                                        </p:attrNameLst>
                                      </p:cBhvr>
                                      <p:to>
                                        <p:strVal val="visible"/>
                                      </p:to>
                                    </p:set>
                                    <p:animEffect transition="in" filter="fade">
                                      <p:cBhvr>
                                        <p:cTn id="8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27" grpId="0" animBg="1"/>
      <p:bldP spid="28" grpId="0"/>
      <p:bldP spid="25" grpId="0" animBg="1"/>
      <p:bldP spid="32" grpId="0"/>
      <p:bldP spid="34" grpId="0" animBg="1"/>
      <p:bldP spid="35" grpId="0"/>
      <p:bldP spid="37" grpId="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78684" y="4544854"/>
            <a:ext cx="2712064" cy="2928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4733290" y="4555870"/>
            <a:ext cx="2712064" cy="2928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732698" y="4544368"/>
            <a:ext cx="2712064" cy="2928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5787304" y="4555384"/>
            <a:ext cx="2712064" cy="292862"/>
          </a:xfrm>
          <a:prstGeom prst="rect">
            <a:avLst/>
          </a:prstGeom>
        </p:spPr>
      </p:pic>
      <p:sp>
        <p:nvSpPr>
          <p:cNvPr id="16" name="正方形/長方形 15"/>
          <p:cNvSpPr>
            <a:spLocks/>
          </p:cNvSpPr>
          <p:nvPr userDrawn="1"/>
        </p:nvSpPr>
        <p:spPr>
          <a:xfrm>
            <a:off x="678684" y="1909034"/>
            <a:ext cx="3766078" cy="414886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721339" y="1893901"/>
            <a:ext cx="3680779" cy="4075105"/>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9" name="正方形/長方形 18"/>
          <p:cNvSpPr>
            <a:spLocks/>
          </p:cNvSpPr>
          <p:nvPr userDrawn="1"/>
        </p:nvSpPr>
        <p:spPr>
          <a:xfrm>
            <a:off x="4752956" y="1917073"/>
            <a:ext cx="3766078" cy="41408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4794335" y="1923244"/>
            <a:ext cx="3683320" cy="4045756"/>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9899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8702" y="4549035"/>
            <a:ext cx="2086527" cy="280708"/>
          </a:xfrm>
          <a:prstGeom prst="rect">
            <a:avLst/>
          </a:prstGeom>
        </p:spPr>
      </p:pic>
      <p:sp>
        <p:nvSpPr>
          <p:cNvPr id="16" name="正方形/長方形 15"/>
          <p:cNvSpPr>
            <a:spLocks/>
          </p:cNvSpPr>
          <p:nvPr userDrawn="1"/>
        </p:nvSpPr>
        <p:spPr>
          <a:xfrm>
            <a:off x="170640"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227461" y="1984572"/>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22746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185238" y="4689395"/>
            <a:ext cx="2071929"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387896" y="4549035"/>
            <a:ext cx="2086527" cy="280708"/>
          </a:xfrm>
          <a:prstGeom prst="rect">
            <a:avLst/>
          </a:prstGeom>
        </p:spPr>
      </p:pic>
      <p:sp>
        <p:nvSpPr>
          <p:cNvPr id="25" name="正方形/長方形 24"/>
          <p:cNvSpPr>
            <a:spLocks/>
          </p:cNvSpPr>
          <p:nvPr userDrawn="1"/>
        </p:nvSpPr>
        <p:spPr>
          <a:xfrm>
            <a:off x="2387896"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32" name="図プレースホルダー 8"/>
          <p:cNvSpPr>
            <a:spLocks noGrp="1"/>
          </p:cNvSpPr>
          <p:nvPr>
            <p:ph type="pic" sz="quarter" idx="24" hasCustomPrompt="1"/>
          </p:nvPr>
        </p:nvSpPr>
        <p:spPr>
          <a:xfrm>
            <a:off x="2444711" y="1984572"/>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3" name="テキスト プレースホルダー 11"/>
          <p:cNvSpPr>
            <a:spLocks noGrp="1"/>
          </p:cNvSpPr>
          <p:nvPr>
            <p:ph type="body" sz="quarter" idx="25" hasCustomPrompt="1"/>
          </p:nvPr>
        </p:nvSpPr>
        <p:spPr>
          <a:xfrm>
            <a:off x="244471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617274" y="4549035"/>
            <a:ext cx="2086527" cy="280708"/>
          </a:xfrm>
          <a:prstGeom prst="rect">
            <a:avLst/>
          </a:prstGeom>
        </p:spPr>
      </p:pic>
      <p:sp>
        <p:nvSpPr>
          <p:cNvPr id="35" name="正方形/長方形 34"/>
          <p:cNvSpPr>
            <a:spLocks/>
          </p:cNvSpPr>
          <p:nvPr userDrawn="1"/>
        </p:nvSpPr>
        <p:spPr>
          <a:xfrm>
            <a:off x="4617274" y="1915423"/>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36" name="図プレースホルダー 8"/>
          <p:cNvSpPr>
            <a:spLocks noGrp="1"/>
          </p:cNvSpPr>
          <p:nvPr>
            <p:ph type="pic" sz="quarter" idx="26" hasCustomPrompt="1"/>
          </p:nvPr>
        </p:nvSpPr>
        <p:spPr>
          <a:xfrm>
            <a:off x="4674089" y="1990961"/>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7" name="テキスト プレースホルダー 11"/>
          <p:cNvSpPr>
            <a:spLocks noGrp="1"/>
          </p:cNvSpPr>
          <p:nvPr>
            <p:ph type="body" sz="quarter" idx="27" hasCustomPrompt="1"/>
          </p:nvPr>
        </p:nvSpPr>
        <p:spPr>
          <a:xfrm>
            <a:off x="4674090" y="4102839"/>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8" name="図 3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864001" y="4557067"/>
            <a:ext cx="2086527" cy="280708"/>
          </a:xfrm>
          <a:prstGeom prst="rect">
            <a:avLst/>
          </a:prstGeom>
        </p:spPr>
      </p:pic>
      <p:sp>
        <p:nvSpPr>
          <p:cNvPr id="39" name="正方形/長方形 38"/>
          <p:cNvSpPr>
            <a:spLocks/>
          </p:cNvSpPr>
          <p:nvPr userDrawn="1"/>
        </p:nvSpPr>
        <p:spPr>
          <a:xfrm>
            <a:off x="6864001" y="1917067"/>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40" name="図プレースホルダー 8"/>
          <p:cNvSpPr>
            <a:spLocks noGrp="1"/>
          </p:cNvSpPr>
          <p:nvPr>
            <p:ph type="pic" sz="quarter" idx="28" hasCustomPrompt="1"/>
          </p:nvPr>
        </p:nvSpPr>
        <p:spPr>
          <a:xfrm>
            <a:off x="6920816" y="1992605"/>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41" name="テキスト プレースホルダー 11"/>
          <p:cNvSpPr>
            <a:spLocks noGrp="1"/>
          </p:cNvSpPr>
          <p:nvPr>
            <p:ph type="body" sz="quarter" idx="29" hasCustomPrompt="1"/>
          </p:nvPr>
        </p:nvSpPr>
        <p:spPr>
          <a:xfrm>
            <a:off x="6920817" y="4104483"/>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30" hasCustomPrompt="1"/>
          </p:nvPr>
        </p:nvSpPr>
        <p:spPr>
          <a:xfrm>
            <a:off x="2387896" y="4689395"/>
            <a:ext cx="2071929"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3" name="テキスト プレースホルダー 11"/>
          <p:cNvSpPr>
            <a:spLocks noGrp="1"/>
          </p:cNvSpPr>
          <p:nvPr>
            <p:ph type="body" sz="quarter" idx="31" hasCustomPrompt="1"/>
          </p:nvPr>
        </p:nvSpPr>
        <p:spPr>
          <a:xfrm>
            <a:off x="4617274" y="4689395"/>
            <a:ext cx="2071929"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32" hasCustomPrompt="1"/>
          </p:nvPr>
        </p:nvSpPr>
        <p:spPr>
          <a:xfrm>
            <a:off x="6864001" y="4689395"/>
            <a:ext cx="2071929" cy="139857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0412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テキスト プレースホルダー 11"/>
          <p:cNvSpPr>
            <a:spLocks noGrp="1"/>
          </p:cNvSpPr>
          <p:nvPr>
            <p:ph type="body" sz="quarter" idx="14" hasCustomPrompt="1"/>
          </p:nvPr>
        </p:nvSpPr>
        <p:spPr>
          <a:xfrm>
            <a:off x="471691" y="4060828"/>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11" name="テキスト プレースホルダー 11"/>
          <p:cNvSpPr>
            <a:spLocks noGrp="1"/>
          </p:cNvSpPr>
          <p:nvPr>
            <p:ph type="body" sz="quarter" idx="15" hasCustomPrompt="1"/>
          </p:nvPr>
        </p:nvSpPr>
        <p:spPr>
          <a:xfrm>
            <a:off x="543745" y="4815457"/>
            <a:ext cx="1384076" cy="1371165"/>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a:p>
            <a:pPr lvl="0"/>
            <a:endParaRPr lang="en-US" dirty="0"/>
          </a:p>
        </p:txBody>
      </p:sp>
      <p:cxnSp>
        <p:nvCxnSpPr>
          <p:cNvPr id="17" name="直線コネクタ 16"/>
          <p:cNvCxnSpPr/>
          <p:nvPr userDrawn="1"/>
        </p:nvCxnSpPr>
        <p:spPr>
          <a:xfrm>
            <a:off x="-6017" y="4012693"/>
            <a:ext cx="1993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1987508" y="4012694"/>
            <a:ext cx="0" cy="1457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1987514" y="5469924"/>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3678261" y="3097434"/>
            <a:ext cx="0" cy="2372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3678267" y="3097427"/>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5369014" y="3097434"/>
            <a:ext cx="0" cy="136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5369020" y="4464908"/>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7059767" y="2339546"/>
            <a:ext cx="0" cy="212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7059773" y="2340441"/>
            <a:ext cx="208423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2172699" y="4717734"/>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7" name="テキスト プレースホルダー 11"/>
          <p:cNvSpPr>
            <a:spLocks noGrp="1"/>
          </p:cNvSpPr>
          <p:nvPr>
            <p:ph type="body" sz="quarter" idx="17" hasCustomPrompt="1"/>
          </p:nvPr>
        </p:nvSpPr>
        <p:spPr>
          <a:xfrm>
            <a:off x="3853196" y="3153799"/>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8" name="テキスト プレースホルダー 11"/>
          <p:cNvSpPr>
            <a:spLocks noGrp="1"/>
          </p:cNvSpPr>
          <p:nvPr>
            <p:ph type="body" sz="quarter" idx="18" hasCustomPrompt="1"/>
          </p:nvPr>
        </p:nvSpPr>
        <p:spPr>
          <a:xfrm>
            <a:off x="5543949" y="3716831"/>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9" name="テキスト プレースホルダー 11"/>
          <p:cNvSpPr>
            <a:spLocks noGrp="1"/>
          </p:cNvSpPr>
          <p:nvPr>
            <p:ph type="body" sz="quarter" idx="19" hasCustomPrompt="1"/>
          </p:nvPr>
        </p:nvSpPr>
        <p:spPr>
          <a:xfrm>
            <a:off x="7084483" y="2387680"/>
            <a:ext cx="1515818" cy="882705"/>
          </a:xfrm>
        </p:spPr>
        <p:txBody>
          <a:bodyPr anchor="t">
            <a:normAutofit/>
          </a:bodyPr>
          <a:lstStyle>
            <a:lvl1pPr algn="l">
              <a:defRPr sz="5400" baseline="0">
                <a:solidFill>
                  <a:srgbClr val="3A75FB"/>
                </a:solidFill>
              </a:defRPr>
            </a:lvl1pPr>
          </a:lstStyle>
          <a:p>
            <a:pPr lvl="0"/>
            <a:r>
              <a:rPr lang="en-US" dirty="0" smtClean="0"/>
              <a:t>0000</a:t>
            </a:r>
            <a:endParaRPr lang="en-US" dirty="0"/>
          </a:p>
        </p:txBody>
      </p:sp>
      <p:sp>
        <p:nvSpPr>
          <p:cNvPr id="82" name="テキスト プレースホルダー 11"/>
          <p:cNvSpPr>
            <a:spLocks noGrp="1"/>
          </p:cNvSpPr>
          <p:nvPr>
            <p:ph type="body" sz="quarter" idx="20" hasCustomPrompt="1"/>
          </p:nvPr>
        </p:nvSpPr>
        <p:spPr>
          <a:xfrm>
            <a:off x="2238574" y="3327115"/>
            <a:ext cx="1384076" cy="1371165"/>
          </a:xfrm>
        </p:spPr>
        <p:txBody>
          <a:bodyPr anchor="b">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3" name="テキスト プレースホルダー 11"/>
          <p:cNvSpPr>
            <a:spLocks noGrp="1"/>
          </p:cNvSpPr>
          <p:nvPr>
            <p:ph type="body" sz="quarter" idx="21" hasCustomPrompt="1"/>
          </p:nvPr>
        </p:nvSpPr>
        <p:spPr>
          <a:xfrm>
            <a:off x="3907848" y="3896504"/>
            <a:ext cx="1384076" cy="1371165"/>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4" name="テキスト プレースホルダー 11"/>
          <p:cNvSpPr>
            <a:spLocks noGrp="1"/>
          </p:cNvSpPr>
          <p:nvPr>
            <p:ph type="body" sz="quarter" idx="22" hasCustomPrompt="1"/>
          </p:nvPr>
        </p:nvSpPr>
        <p:spPr>
          <a:xfrm>
            <a:off x="5613900" y="2339552"/>
            <a:ext cx="1384076" cy="1371165"/>
          </a:xfrm>
        </p:spPr>
        <p:txBody>
          <a:bodyPr anchor="b">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5" name="テキスト プレースホルダー 11"/>
          <p:cNvSpPr>
            <a:spLocks noGrp="1"/>
          </p:cNvSpPr>
          <p:nvPr>
            <p:ph type="body" sz="quarter" idx="23" hasCustomPrompt="1"/>
          </p:nvPr>
        </p:nvSpPr>
        <p:spPr>
          <a:xfrm>
            <a:off x="7109618" y="3082075"/>
            <a:ext cx="1384076" cy="1371165"/>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Tree>
    <p:extLst>
      <p:ext uri="{BB962C8B-B14F-4D97-AF65-F5344CB8AC3E}">
        <p14:creationId xmlns:p14="http://schemas.microsoft.com/office/powerpoint/2010/main" val="307384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6"/>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02"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254022" y="1848154"/>
            <a:ext cx="4071610" cy="4121906"/>
          </a:xfrm>
        </p:spPr>
        <p:txBody>
          <a:bodyPr>
            <a:normAutofit/>
          </a:bodyPr>
          <a:lstStyle>
            <a:lvl1pPr>
              <a:defRPr sz="1100"/>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435160" y="2355809"/>
            <a:ext cx="4192230" cy="136863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4439171" y="4246104"/>
            <a:ext cx="4192230" cy="1368639"/>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11416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32082" y="4493420"/>
            <a:ext cx="8511338" cy="919097"/>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499454"/>
            <a:ext cx="8511338" cy="919097"/>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9" y="1644075"/>
            <a:ext cx="8345257" cy="4736341"/>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60562" y="1347832"/>
            <a:ext cx="8254378" cy="5032582"/>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8218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6179867"/>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6179867"/>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4" name="正方形/長方形 13"/>
          <p:cNvSpPr/>
          <p:nvPr userDrawn="1"/>
        </p:nvSpPr>
        <p:spPr>
          <a:xfrm>
            <a:off x="415129" y="210422"/>
            <a:ext cx="8345257" cy="59694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506002" y="31746"/>
            <a:ext cx="8254378" cy="6107717"/>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8117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8" name="テキスト プレースホルダー 11"/>
          <p:cNvSpPr>
            <a:spLocks noGrp="1"/>
          </p:cNvSpPr>
          <p:nvPr>
            <p:ph type="body" sz="quarter" idx="15" hasCustomPrompt="1"/>
          </p:nvPr>
        </p:nvSpPr>
        <p:spPr>
          <a:xfrm>
            <a:off x="3608064" y="1850740"/>
            <a:ext cx="4192230" cy="541677"/>
          </a:xfrm>
        </p:spPr>
        <p:txBody>
          <a:bodyPr anchor="ctr">
            <a:normAutofit/>
          </a:bodyPr>
          <a:lstStyle>
            <a:lvl1pPr marL="0" marR="0" indent="0" algn="r" defTabSz="767751"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16" name="円/楕円 15"/>
          <p:cNvSpPr/>
          <p:nvPr userDrawn="1"/>
        </p:nvSpPr>
        <p:spPr>
          <a:xfrm>
            <a:off x="7926521" y="1755093"/>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3" name="テキスト ボックス 2"/>
          <p:cNvSpPr txBox="1"/>
          <p:nvPr userDrawn="1"/>
        </p:nvSpPr>
        <p:spPr>
          <a:xfrm>
            <a:off x="8032427" y="1774432"/>
            <a:ext cx="240652" cy="467184"/>
          </a:xfrm>
          <a:prstGeom prst="rect">
            <a:avLst/>
          </a:prstGeom>
          <a:noFill/>
        </p:spPr>
        <p:txBody>
          <a:bodyPr wrap="square" lIns="51187" tIns="25593" rIns="51187" bIns="25593" rtlCol="0">
            <a:spAutoFit/>
          </a:bodyPr>
          <a:lstStyle/>
          <a:p>
            <a:pPr algn="ctr" defTabSz="767751" rtl="0"/>
            <a:r>
              <a:rPr lang="en-US" sz="2700" dirty="0" smtClean="0">
                <a:solidFill>
                  <a:srgbClr val="1E2A26">
                    <a:lumMod val="10000"/>
                    <a:lumOff val="90000"/>
                  </a:srgbClr>
                </a:solidFill>
                <a:latin typeface="Aileron UltraLight"/>
              </a:rPr>
              <a:t>1</a:t>
            </a:r>
            <a:endParaRPr lang="en-US" sz="2700" dirty="0">
              <a:solidFill>
                <a:srgbClr val="1E2A26">
                  <a:lumMod val="10000"/>
                  <a:lumOff val="90000"/>
                </a:srgbClr>
              </a:solidFill>
              <a:latin typeface="Aileron UltraLight"/>
            </a:endParaRPr>
          </a:p>
        </p:txBody>
      </p:sp>
      <p:sp>
        <p:nvSpPr>
          <p:cNvPr id="26" name="円/楕円 25"/>
          <p:cNvSpPr/>
          <p:nvPr userDrawn="1"/>
        </p:nvSpPr>
        <p:spPr>
          <a:xfrm>
            <a:off x="7906206" y="2487025"/>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27" name="テキスト ボックス 26"/>
          <p:cNvSpPr txBox="1"/>
          <p:nvPr userDrawn="1"/>
        </p:nvSpPr>
        <p:spPr>
          <a:xfrm>
            <a:off x="8034133" y="2513686"/>
            <a:ext cx="240652" cy="467184"/>
          </a:xfrm>
          <a:prstGeom prst="rect">
            <a:avLst/>
          </a:prstGeom>
          <a:noFill/>
        </p:spPr>
        <p:txBody>
          <a:bodyPr wrap="square" lIns="51187" tIns="25593" rIns="51187" bIns="25593" rtlCol="0">
            <a:spAutoFit/>
          </a:bodyPr>
          <a:lstStyle/>
          <a:p>
            <a:pPr algn="ctr" defTabSz="767751" rtl="0"/>
            <a:r>
              <a:rPr lang="en-US" sz="2700" dirty="0" smtClean="0">
                <a:solidFill>
                  <a:srgbClr val="1E2A26">
                    <a:lumMod val="10000"/>
                    <a:lumOff val="90000"/>
                  </a:srgbClr>
                </a:solidFill>
                <a:latin typeface="Aileron UltraLight"/>
              </a:rPr>
              <a:t>2</a:t>
            </a:r>
            <a:endParaRPr lang="en-US" sz="2700" dirty="0">
              <a:solidFill>
                <a:srgbClr val="1E2A26">
                  <a:lumMod val="10000"/>
                  <a:lumOff val="90000"/>
                </a:srgbClr>
              </a:solidFill>
              <a:latin typeface="Aileron UltraLight"/>
            </a:endParaRPr>
          </a:p>
        </p:txBody>
      </p:sp>
      <p:sp>
        <p:nvSpPr>
          <p:cNvPr id="28" name="円/楕円 27"/>
          <p:cNvSpPr/>
          <p:nvPr userDrawn="1"/>
        </p:nvSpPr>
        <p:spPr>
          <a:xfrm>
            <a:off x="7906206" y="3241705"/>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29" name="テキスト ボックス 28"/>
          <p:cNvSpPr txBox="1"/>
          <p:nvPr userDrawn="1"/>
        </p:nvSpPr>
        <p:spPr>
          <a:xfrm>
            <a:off x="8032427" y="3276530"/>
            <a:ext cx="240652" cy="467184"/>
          </a:xfrm>
          <a:prstGeom prst="rect">
            <a:avLst/>
          </a:prstGeom>
          <a:noFill/>
        </p:spPr>
        <p:txBody>
          <a:bodyPr wrap="square" lIns="51187" tIns="25593" rIns="51187" bIns="25593" rtlCol="0">
            <a:spAutoFit/>
          </a:bodyPr>
          <a:lstStyle/>
          <a:p>
            <a:pPr algn="ctr" defTabSz="767751" rtl="0"/>
            <a:r>
              <a:rPr lang="en-US" sz="2700" dirty="0" smtClean="0">
                <a:solidFill>
                  <a:srgbClr val="1E2A26">
                    <a:lumMod val="10000"/>
                    <a:lumOff val="90000"/>
                  </a:srgbClr>
                </a:solidFill>
                <a:latin typeface="Aileron UltraLight"/>
              </a:rPr>
              <a:t>3</a:t>
            </a:r>
            <a:endParaRPr lang="en-US" sz="2700" dirty="0">
              <a:solidFill>
                <a:srgbClr val="1E2A26">
                  <a:lumMod val="10000"/>
                  <a:lumOff val="90000"/>
                </a:srgbClr>
              </a:solidFill>
              <a:latin typeface="Aileron UltraLight"/>
            </a:endParaRPr>
          </a:p>
        </p:txBody>
      </p:sp>
      <p:sp>
        <p:nvSpPr>
          <p:cNvPr id="30" name="円/楕円 29"/>
          <p:cNvSpPr/>
          <p:nvPr userDrawn="1"/>
        </p:nvSpPr>
        <p:spPr>
          <a:xfrm>
            <a:off x="7896045" y="3973630"/>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31" name="テキスト ボックス 30"/>
          <p:cNvSpPr txBox="1"/>
          <p:nvPr userDrawn="1"/>
        </p:nvSpPr>
        <p:spPr>
          <a:xfrm>
            <a:off x="8009367" y="4014178"/>
            <a:ext cx="240652" cy="467184"/>
          </a:xfrm>
          <a:prstGeom prst="rect">
            <a:avLst/>
          </a:prstGeom>
          <a:noFill/>
        </p:spPr>
        <p:txBody>
          <a:bodyPr wrap="square" lIns="51187" tIns="25593" rIns="51187" bIns="25593" rtlCol="0">
            <a:spAutoFit/>
          </a:bodyPr>
          <a:lstStyle/>
          <a:p>
            <a:pPr algn="ctr" defTabSz="767751" rtl="0"/>
            <a:r>
              <a:rPr lang="en-US" sz="2700" dirty="0" smtClean="0">
                <a:solidFill>
                  <a:srgbClr val="1E2A26">
                    <a:lumMod val="10000"/>
                    <a:lumOff val="90000"/>
                  </a:srgbClr>
                </a:solidFill>
                <a:latin typeface="Aileron UltraLight"/>
              </a:rPr>
              <a:t>4</a:t>
            </a:r>
            <a:endParaRPr lang="en-US" sz="2700" dirty="0">
              <a:solidFill>
                <a:srgbClr val="1E2A26">
                  <a:lumMod val="10000"/>
                  <a:lumOff val="90000"/>
                </a:srgbClr>
              </a:solidFill>
              <a:latin typeface="Aileron UltraLight"/>
            </a:endParaRPr>
          </a:p>
        </p:txBody>
      </p:sp>
      <p:sp>
        <p:nvSpPr>
          <p:cNvPr id="36" name="テキスト プレースホルダー 11"/>
          <p:cNvSpPr>
            <a:spLocks noGrp="1"/>
          </p:cNvSpPr>
          <p:nvPr>
            <p:ph type="body" sz="quarter" idx="20" hasCustomPrompt="1"/>
          </p:nvPr>
        </p:nvSpPr>
        <p:spPr>
          <a:xfrm>
            <a:off x="3608063" y="2600031"/>
            <a:ext cx="4192230" cy="541677"/>
          </a:xfrm>
        </p:spPr>
        <p:txBody>
          <a:bodyPr anchor="ctr">
            <a:normAutofit/>
          </a:bodyPr>
          <a:lstStyle>
            <a:lvl1pPr marL="0" marR="0" indent="0" algn="r" defTabSz="767751"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2" hasCustomPrompt="1"/>
          </p:nvPr>
        </p:nvSpPr>
        <p:spPr>
          <a:xfrm>
            <a:off x="3632904" y="4034740"/>
            <a:ext cx="4192230" cy="541677"/>
          </a:xfrm>
        </p:spPr>
        <p:txBody>
          <a:bodyPr anchor="ctr">
            <a:normAutofit/>
          </a:bodyPr>
          <a:lstStyle>
            <a:lvl1pPr marL="0" marR="0" indent="0" algn="r" defTabSz="767751"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23" hasCustomPrompt="1"/>
          </p:nvPr>
        </p:nvSpPr>
        <p:spPr>
          <a:xfrm>
            <a:off x="3613144" y="3314099"/>
            <a:ext cx="4192230" cy="541677"/>
          </a:xfrm>
        </p:spPr>
        <p:txBody>
          <a:bodyPr anchor="ctr">
            <a:normAutofit/>
          </a:bodyPr>
          <a:lstStyle>
            <a:lvl1pPr marL="0" marR="0" indent="0" algn="r" defTabSz="767751"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8239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2192527" y="1443330"/>
            <a:ext cx="2201124" cy="20272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4" y="3470609"/>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4" y="5929673"/>
            <a:ext cx="2599513" cy="280708"/>
          </a:xfrm>
          <a:prstGeom prst="rect">
            <a:avLst/>
          </a:prstGeom>
        </p:spPr>
      </p:pic>
      <p:sp>
        <p:nvSpPr>
          <p:cNvPr id="23" name="正方形/長方形 22"/>
          <p:cNvSpPr>
            <a:spLocks/>
          </p:cNvSpPr>
          <p:nvPr userDrawn="1"/>
        </p:nvSpPr>
        <p:spPr>
          <a:xfrm flipH="1">
            <a:off x="4792040" y="3662726"/>
            <a:ext cx="2201124" cy="230670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6" y="5965453"/>
            <a:ext cx="2599513" cy="280708"/>
          </a:xfrm>
          <a:prstGeom prst="rect">
            <a:avLst/>
          </a:prstGeom>
        </p:spPr>
      </p:pic>
      <p:sp>
        <p:nvSpPr>
          <p:cNvPr id="25" name="正方形/長方形 24"/>
          <p:cNvSpPr>
            <a:spLocks/>
          </p:cNvSpPr>
          <p:nvPr userDrawn="1"/>
        </p:nvSpPr>
        <p:spPr>
          <a:xfrm flipH="1">
            <a:off x="4792040" y="1444604"/>
            <a:ext cx="2201124" cy="2026001"/>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6" y="3466630"/>
            <a:ext cx="2599513" cy="280708"/>
          </a:xfrm>
          <a:prstGeom prst="rect">
            <a:avLst/>
          </a:prstGeom>
        </p:spPr>
      </p:pic>
      <p:sp>
        <p:nvSpPr>
          <p:cNvPr id="27" name="正方形/長方形 26"/>
          <p:cNvSpPr>
            <a:spLocks/>
          </p:cNvSpPr>
          <p:nvPr userDrawn="1"/>
        </p:nvSpPr>
        <p:spPr>
          <a:xfrm>
            <a:off x="2192527" y="3670674"/>
            <a:ext cx="2201124" cy="225900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2245890" y="2323162"/>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248471" y="4548023"/>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0" name="テキスト プレースホルダー 11"/>
          <p:cNvSpPr>
            <a:spLocks noGrp="1"/>
          </p:cNvSpPr>
          <p:nvPr>
            <p:ph type="body" sz="quarter" idx="17" hasCustomPrompt="1"/>
          </p:nvPr>
        </p:nvSpPr>
        <p:spPr>
          <a:xfrm>
            <a:off x="4859812" y="2319507"/>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847983" y="4548023"/>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303725" y="1954348"/>
            <a:ext cx="1832865" cy="1008195"/>
          </a:xfrm>
        </p:spPr>
        <p:txBody>
          <a:bodyPr anchor="ctr">
            <a:normAutofit/>
          </a:bodyPr>
          <a:lstStyle>
            <a:lvl1pPr marL="0" marR="0" indent="0" algn="r"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313082" y="4317699"/>
            <a:ext cx="1832865" cy="1008195"/>
          </a:xfrm>
        </p:spPr>
        <p:txBody>
          <a:bodyPr anchor="ctr">
            <a:normAutofit/>
          </a:bodyPr>
          <a:lstStyle>
            <a:lvl1pPr marL="0" marR="0" indent="0" algn="r"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4" name="テキスト プレースホルダー 11"/>
          <p:cNvSpPr>
            <a:spLocks noGrp="1"/>
          </p:cNvSpPr>
          <p:nvPr>
            <p:ph type="body" sz="quarter" idx="21" hasCustomPrompt="1"/>
          </p:nvPr>
        </p:nvSpPr>
        <p:spPr>
          <a:xfrm>
            <a:off x="7056004" y="2044331"/>
            <a:ext cx="1832865" cy="1008195"/>
          </a:xfrm>
        </p:spPr>
        <p:txBody>
          <a:bodyPr anchor="ctr">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7056004" y="4316573"/>
            <a:ext cx="1832865" cy="1008195"/>
          </a:xfrm>
        </p:spPr>
        <p:txBody>
          <a:bodyPr anchor="ctr">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2165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88540" y="1477533"/>
            <a:ext cx="901669" cy="1775235"/>
          </a:xfrm>
          <a:prstGeom prst="rect">
            <a:avLst/>
          </a:prstGeom>
          <a:noFill/>
        </p:spPr>
        <p:txBody>
          <a:bodyPr wrap="none" lIns="51187" tIns="25593" rIns="51187" bIns="25593" rtlCol="0">
            <a:spAutoFit/>
          </a:bodyPr>
          <a:lstStyle/>
          <a:p>
            <a:pPr algn="l" defTabSz="767751" rtl="0"/>
            <a:r>
              <a:rPr lang="en-US" sz="11200" dirty="0" smtClean="0">
                <a:solidFill>
                  <a:srgbClr val="1E2A26">
                    <a:lumMod val="50000"/>
                    <a:lumOff val="50000"/>
                  </a:srgbClr>
                </a:solidFill>
                <a:latin typeface="Aileron UltraLight"/>
              </a:rPr>
              <a:t>1</a:t>
            </a:r>
            <a:endParaRPr lang="en-US" sz="11200" dirty="0">
              <a:solidFill>
                <a:srgbClr val="1E2A26">
                  <a:lumMod val="50000"/>
                  <a:lumOff val="50000"/>
                </a:srgbClr>
              </a:solidFill>
              <a:latin typeface="Aileron UltraLight"/>
            </a:endParaRPr>
          </a:p>
        </p:txBody>
      </p:sp>
      <p:sp>
        <p:nvSpPr>
          <p:cNvPr id="38" name="テキスト ボックス 37"/>
          <p:cNvSpPr txBox="1"/>
          <p:nvPr userDrawn="1"/>
        </p:nvSpPr>
        <p:spPr>
          <a:xfrm>
            <a:off x="6083048" y="1484523"/>
            <a:ext cx="901669" cy="1775235"/>
          </a:xfrm>
          <a:prstGeom prst="rect">
            <a:avLst/>
          </a:prstGeom>
          <a:noFill/>
        </p:spPr>
        <p:txBody>
          <a:bodyPr wrap="none" lIns="51187" tIns="25593" rIns="51187" bIns="25593" rtlCol="0">
            <a:spAutoFit/>
          </a:bodyPr>
          <a:lstStyle/>
          <a:p>
            <a:pPr algn="l" defTabSz="767751" rtl="0"/>
            <a:r>
              <a:rPr lang="en-US" sz="11200" dirty="0" smtClean="0">
                <a:solidFill>
                  <a:srgbClr val="1E2A26">
                    <a:lumMod val="50000"/>
                    <a:lumOff val="50000"/>
                  </a:srgbClr>
                </a:solidFill>
                <a:latin typeface="Aileron UltraLight"/>
              </a:rPr>
              <a:t>2</a:t>
            </a:r>
            <a:endParaRPr lang="en-US" sz="11200" dirty="0">
              <a:solidFill>
                <a:srgbClr val="1E2A26">
                  <a:lumMod val="50000"/>
                  <a:lumOff val="5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2438411"/>
            <a:ext cx="2201124" cy="101216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3" y="3450574"/>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276785" y="3450574"/>
            <a:ext cx="2599513" cy="280708"/>
          </a:xfrm>
          <a:prstGeom prst="rect">
            <a:avLst/>
          </a:prstGeom>
        </p:spPr>
      </p:pic>
      <p:sp>
        <p:nvSpPr>
          <p:cNvPr id="27" name="正方形/長方形 26"/>
          <p:cNvSpPr>
            <a:spLocks/>
          </p:cNvSpPr>
          <p:nvPr userDrawn="1"/>
        </p:nvSpPr>
        <p:spPr>
          <a:xfrm>
            <a:off x="6604157" y="2438411"/>
            <a:ext cx="2201124" cy="1012169"/>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500185" y="2715574"/>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6636808" y="2715574"/>
            <a:ext cx="2089249"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3509886"/>
            <a:ext cx="2201124" cy="2297903"/>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6589092" y="3515237"/>
            <a:ext cx="2201124" cy="2297903"/>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0971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down)">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80">
                                          <p:stCondLst>
                                            <p:cond delay="0"/>
                                          </p:stCondLst>
                                        </p:cTn>
                                        <p:tgtEl>
                                          <p:spTgt spid="38"/>
                                        </p:tgtEl>
                                      </p:cBhvr>
                                    </p:animEffect>
                                    <p:anim calcmode="lin" valueType="num">
                                      <p:cBhvr>
                                        <p:cTn id="5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8" dur="26">
                                          <p:stCondLst>
                                            <p:cond delay="650"/>
                                          </p:stCondLst>
                                        </p:cTn>
                                        <p:tgtEl>
                                          <p:spTgt spid="38"/>
                                        </p:tgtEl>
                                      </p:cBhvr>
                                      <p:to x="100000" y="60000"/>
                                    </p:animScale>
                                    <p:animScale>
                                      <p:cBhvr>
                                        <p:cTn id="59" dur="166" decel="50000">
                                          <p:stCondLst>
                                            <p:cond delay="676"/>
                                          </p:stCondLst>
                                        </p:cTn>
                                        <p:tgtEl>
                                          <p:spTgt spid="38"/>
                                        </p:tgtEl>
                                      </p:cBhvr>
                                      <p:to x="100000" y="100000"/>
                                    </p:animScale>
                                    <p:animScale>
                                      <p:cBhvr>
                                        <p:cTn id="60" dur="26">
                                          <p:stCondLst>
                                            <p:cond delay="1312"/>
                                          </p:stCondLst>
                                        </p:cTn>
                                        <p:tgtEl>
                                          <p:spTgt spid="38"/>
                                        </p:tgtEl>
                                      </p:cBhvr>
                                      <p:to x="100000" y="80000"/>
                                    </p:animScale>
                                    <p:animScale>
                                      <p:cBhvr>
                                        <p:cTn id="61" dur="166" decel="50000">
                                          <p:stCondLst>
                                            <p:cond delay="1338"/>
                                          </p:stCondLst>
                                        </p:cTn>
                                        <p:tgtEl>
                                          <p:spTgt spid="38"/>
                                        </p:tgtEl>
                                      </p:cBhvr>
                                      <p:to x="100000" y="100000"/>
                                    </p:animScale>
                                    <p:animScale>
                                      <p:cBhvr>
                                        <p:cTn id="62" dur="26">
                                          <p:stCondLst>
                                            <p:cond delay="1642"/>
                                          </p:stCondLst>
                                        </p:cTn>
                                        <p:tgtEl>
                                          <p:spTgt spid="38"/>
                                        </p:tgtEl>
                                      </p:cBhvr>
                                      <p:to x="100000" y="90000"/>
                                    </p:animScale>
                                    <p:animScale>
                                      <p:cBhvr>
                                        <p:cTn id="63" dur="166" decel="50000">
                                          <p:stCondLst>
                                            <p:cond delay="1668"/>
                                          </p:stCondLst>
                                        </p:cTn>
                                        <p:tgtEl>
                                          <p:spTgt spid="38"/>
                                        </p:tgtEl>
                                      </p:cBhvr>
                                      <p:to x="100000" y="100000"/>
                                    </p:animScale>
                                    <p:animScale>
                                      <p:cBhvr>
                                        <p:cTn id="64" dur="26">
                                          <p:stCondLst>
                                            <p:cond delay="1808"/>
                                          </p:stCondLst>
                                        </p:cTn>
                                        <p:tgtEl>
                                          <p:spTgt spid="38"/>
                                        </p:tgtEl>
                                      </p:cBhvr>
                                      <p:to x="100000" y="95000"/>
                                    </p:animScale>
                                    <p:animScale>
                                      <p:cBhvr>
                                        <p:cTn id="65" dur="166" decel="50000">
                                          <p:stCondLst>
                                            <p:cond delay="1834"/>
                                          </p:stCondLst>
                                        </p:cTn>
                                        <p:tgtEl>
                                          <p:spTgt spid="3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down)">
                                      <p:cBhvr>
                                        <p:cTn id="7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7" grpId="0" animBg="1"/>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build="p">
        <p:tmplLst>
          <p:tmpl lvl="1">
            <p:tnLst>
              <p:par>
                <p:cTn presetID="22" presetClass="entr" presetSubtype="4"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1771142"/>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3" y="2277221"/>
            <a:ext cx="2599513" cy="280708"/>
          </a:xfrm>
          <a:prstGeom prst="rect">
            <a:avLst/>
          </a:prstGeom>
        </p:spPr>
      </p:pic>
      <p:sp>
        <p:nvSpPr>
          <p:cNvPr id="23" name="正方形/長方形 22"/>
          <p:cNvSpPr>
            <a:spLocks/>
          </p:cNvSpPr>
          <p:nvPr userDrawn="1"/>
        </p:nvSpPr>
        <p:spPr>
          <a:xfrm>
            <a:off x="6515988" y="1771142"/>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52" y="2277221"/>
            <a:ext cx="2599513" cy="280708"/>
          </a:xfrm>
          <a:prstGeom prst="rect">
            <a:avLst/>
          </a:prstGeom>
        </p:spPr>
      </p:pic>
      <p:sp>
        <p:nvSpPr>
          <p:cNvPr id="28" name="テキスト プレースホルダー 11"/>
          <p:cNvSpPr>
            <a:spLocks noGrp="1"/>
          </p:cNvSpPr>
          <p:nvPr>
            <p:ph type="body" sz="quarter" idx="15" hasCustomPrompt="1"/>
          </p:nvPr>
        </p:nvSpPr>
        <p:spPr>
          <a:xfrm>
            <a:off x="500185" y="1795262"/>
            <a:ext cx="2089249" cy="457843"/>
          </a:xfrm>
        </p:spPr>
        <p:txBody>
          <a:bodyPr anchor="ctr">
            <a:no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6571931" y="1795262"/>
            <a:ext cx="2089249" cy="457843"/>
          </a:xfrm>
        </p:spPr>
        <p:txBody>
          <a:bodyPr anchor="ctr">
            <a:no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2336533"/>
            <a:ext cx="2201124" cy="1415047"/>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6515988" y="2341884"/>
            <a:ext cx="2201124" cy="1415047"/>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217361" y="4488358"/>
            <a:ext cx="2599513" cy="280708"/>
          </a:xfrm>
          <a:prstGeom prst="rect">
            <a:avLst/>
          </a:prstGeom>
        </p:spPr>
      </p:pic>
      <p:sp>
        <p:nvSpPr>
          <p:cNvPr id="30" name="正方形/長方形 29"/>
          <p:cNvSpPr>
            <a:spLocks/>
          </p:cNvSpPr>
          <p:nvPr userDrawn="1"/>
        </p:nvSpPr>
        <p:spPr>
          <a:xfrm>
            <a:off x="6515988" y="3982279"/>
            <a:ext cx="2201124" cy="506085"/>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pic>
        <p:nvPicPr>
          <p:cNvPr id="34" name="図 3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52" y="4488358"/>
            <a:ext cx="2599513" cy="280708"/>
          </a:xfrm>
          <a:prstGeom prst="rect">
            <a:avLst/>
          </a:prstGeom>
        </p:spPr>
      </p:pic>
      <p:sp>
        <p:nvSpPr>
          <p:cNvPr id="36" name="正方形/長方形 35"/>
          <p:cNvSpPr>
            <a:spLocks/>
          </p:cNvSpPr>
          <p:nvPr userDrawn="1"/>
        </p:nvSpPr>
        <p:spPr>
          <a:xfrm>
            <a:off x="479051" y="3982279"/>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40" name="テキスト プレースホルダー 11"/>
          <p:cNvSpPr>
            <a:spLocks noGrp="1"/>
          </p:cNvSpPr>
          <p:nvPr>
            <p:ph type="body" sz="quarter" idx="24" hasCustomPrompt="1"/>
          </p:nvPr>
        </p:nvSpPr>
        <p:spPr>
          <a:xfrm>
            <a:off x="521227" y="4006399"/>
            <a:ext cx="2089249" cy="457843"/>
          </a:xfrm>
        </p:spPr>
        <p:txBody>
          <a:bodyPr anchor="ctr">
            <a:no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1" name="テキスト プレースホルダー 11"/>
          <p:cNvSpPr>
            <a:spLocks noGrp="1"/>
          </p:cNvSpPr>
          <p:nvPr>
            <p:ph type="body" sz="quarter" idx="25" hasCustomPrompt="1"/>
          </p:nvPr>
        </p:nvSpPr>
        <p:spPr>
          <a:xfrm>
            <a:off x="6571931" y="4006399"/>
            <a:ext cx="2089249" cy="457843"/>
          </a:xfrm>
        </p:spPr>
        <p:txBody>
          <a:bodyPr anchor="ctr">
            <a:no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3" name="テキスト プレースホルダー 11"/>
          <p:cNvSpPr>
            <a:spLocks noGrp="1"/>
          </p:cNvSpPr>
          <p:nvPr>
            <p:ph type="body" sz="quarter" idx="27" hasCustomPrompt="1"/>
          </p:nvPr>
        </p:nvSpPr>
        <p:spPr>
          <a:xfrm>
            <a:off x="463986" y="4553021"/>
            <a:ext cx="2201124" cy="1415047"/>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28" hasCustomPrompt="1"/>
          </p:nvPr>
        </p:nvSpPr>
        <p:spPr>
          <a:xfrm>
            <a:off x="6515988" y="4553021"/>
            <a:ext cx="2201124" cy="1415047"/>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6737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barn(inVertical)">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down)">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barn(inVertical)">
                                      <p:cBhvr>
                                        <p:cTn id="46" dur="500"/>
                                        <p:tgtEl>
                                          <p:spTgt spid="4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wipe(down)">
                                      <p:cBhvr>
                                        <p:cTn id="51" dur="500"/>
                                        <p:tgtEl>
                                          <p:spTgt spid="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down)">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barn(inVertical)">
                                      <p:cBhvr>
                                        <p:cTn id="78" dur="500"/>
                                        <p:tgtEl>
                                          <p:spTgt spid="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8" grpId="0" build="p">
        <p:tmplLst>
          <p:tmpl lvl="1">
            <p:tnLst>
              <p:par>
                <p:cTn presetID="16" presetClass="entr" presetSubtype="21"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inVertical)">
                      <p:cBhvr>
                        <p:cTn dur="500"/>
                        <p:tgtEl>
                          <p:spTgt spid="28"/>
                        </p:tgtEl>
                      </p:cBhvr>
                    </p:animEffect>
                  </p:childTnLst>
                </p:cTn>
              </p:par>
            </p:tnLst>
          </p:tmpl>
        </p:tmplLst>
      </p:bldP>
      <p:bldP spid="31" grpId="0" build="p">
        <p:tmplLst>
          <p:tmpl lvl="1">
            <p:tnLst>
              <p:par>
                <p:cTn presetID="16" presetClass="entr" presetSubtype="21"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barn(inVertical)">
                      <p:cBhvr>
                        <p:cTn dur="500"/>
                        <p:tgtEl>
                          <p:spTgt spid="31"/>
                        </p:tgtEl>
                      </p:cBhvr>
                    </p:animEffect>
                  </p:childTnLst>
                </p:cTn>
              </p:par>
            </p:tnLst>
          </p:tmpl>
        </p:tmplLst>
      </p:bldP>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5" grpId="0" build="p">
        <p:tmplLst>
          <p:tmpl lvl="1">
            <p:tnLst>
              <p:par>
                <p:cTn presetID="22" presetClass="entr" presetSubtype="4"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0" grpId="0" animBg="1"/>
      <p:bldP spid="36" grpId="0" animBg="1"/>
      <p:bldP spid="40" grpId="0" build="p">
        <p:tmplLst>
          <p:tmpl lvl="1">
            <p:tnLst>
              <p:par>
                <p:cTn presetID="16" presetClass="entr" presetSubtype="21"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barn(inVertical)">
                      <p:cBhvr>
                        <p:cTn dur="500"/>
                        <p:tgtEl>
                          <p:spTgt spid="40"/>
                        </p:tgtEl>
                      </p:cBhvr>
                    </p:animEffect>
                  </p:childTnLst>
                </p:cTn>
              </p:par>
            </p:tnLst>
          </p:tmpl>
        </p:tmplLst>
      </p:bldP>
      <p:bldP spid="41" grpId="0" build="p">
        <p:tmplLst>
          <p:tmpl lvl="1">
            <p:tnLst>
              <p:par>
                <p:cTn presetID="16" presetClass="entr" presetSubtype="2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barn(inVertical)">
                      <p:cBhvr>
                        <p:cTn dur="500"/>
                        <p:tgtEl>
                          <p:spTgt spid="41"/>
                        </p:tgtEl>
                      </p:cBhvr>
                    </p:animEffect>
                  </p:childTnLst>
                </p:cTn>
              </p:par>
            </p:tnLst>
          </p:tmpl>
        </p:tmplLst>
      </p:bldP>
      <p:bldP spid="43" grpId="0" build="p">
        <p:tmplLst>
          <p:tmpl lvl="1">
            <p:tnLst>
              <p:par>
                <p:cTn presetID="22" presetClass="entr" presetSubtype="4"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876840" y="2563178"/>
            <a:ext cx="873121" cy="854283"/>
          </a:xfrm>
        </p:spPr>
        <p:txBody>
          <a:bodyPr anchor="ctr">
            <a:norm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2" name="テキスト プレースホルダー 11"/>
          <p:cNvSpPr>
            <a:spLocks noGrp="1"/>
          </p:cNvSpPr>
          <p:nvPr>
            <p:ph type="body" sz="quarter" idx="30" hasCustomPrompt="1"/>
          </p:nvPr>
        </p:nvSpPr>
        <p:spPr>
          <a:xfrm>
            <a:off x="3023893" y="2553941"/>
            <a:ext cx="873121" cy="854283"/>
          </a:xfrm>
        </p:spPr>
        <p:txBody>
          <a:bodyPr anchor="ctr">
            <a:norm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43" name="テキスト プレースホルダー 11"/>
          <p:cNvSpPr>
            <a:spLocks noGrp="1"/>
          </p:cNvSpPr>
          <p:nvPr>
            <p:ph type="body" sz="quarter" idx="31" hasCustomPrompt="1"/>
          </p:nvPr>
        </p:nvSpPr>
        <p:spPr>
          <a:xfrm>
            <a:off x="5177545" y="2544705"/>
            <a:ext cx="873121" cy="854283"/>
          </a:xfrm>
        </p:spPr>
        <p:txBody>
          <a:bodyPr anchor="ctr">
            <a:norm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4" name="テキスト プレースホルダー 11"/>
          <p:cNvSpPr>
            <a:spLocks noGrp="1"/>
          </p:cNvSpPr>
          <p:nvPr>
            <p:ph type="body" sz="quarter" idx="32" hasCustomPrompt="1"/>
          </p:nvPr>
        </p:nvSpPr>
        <p:spPr>
          <a:xfrm>
            <a:off x="7338583" y="2544707"/>
            <a:ext cx="873121" cy="854283"/>
          </a:xfrm>
        </p:spPr>
        <p:txBody>
          <a:bodyPr anchor="ctr">
            <a:norm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11" name="グラフ プレースホルダー 10"/>
          <p:cNvSpPr>
            <a:spLocks noGrp="1"/>
          </p:cNvSpPr>
          <p:nvPr>
            <p:ph type="chart" sz="quarter" idx="25" hasCustomPrompt="1"/>
          </p:nvPr>
        </p:nvSpPr>
        <p:spPr>
          <a:xfrm>
            <a:off x="358019" y="1690159"/>
            <a:ext cx="1914691" cy="2543092"/>
          </a:xfrm>
        </p:spPr>
        <p:txBody>
          <a:bodyPr>
            <a:normAutofit/>
          </a:bodyPr>
          <a:lstStyle>
            <a:lvl1pPr>
              <a:defRPr sz="1100"/>
            </a:lvl1pPr>
          </a:lstStyle>
          <a:p>
            <a:r>
              <a:rPr lang="en-US" dirty="0" smtClean="0"/>
              <a:t>Add Graph</a:t>
            </a:r>
            <a:endParaRPr lang="en-US" dirty="0"/>
          </a:p>
        </p:txBody>
      </p:sp>
      <p:sp>
        <p:nvSpPr>
          <p:cNvPr id="36" name="グラフ プレースホルダー 10"/>
          <p:cNvSpPr>
            <a:spLocks noGrp="1"/>
          </p:cNvSpPr>
          <p:nvPr>
            <p:ph type="chart" sz="quarter" idx="26" hasCustomPrompt="1"/>
          </p:nvPr>
        </p:nvSpPr>
        <p:spPr>
          <a:xfrm>
            <a:off x="2513256" y="1690159"/>
            <a:ext cx="1914691" cy="2543092"/>
          </a:xfrm>
        </p:spPr>
        <p:txBody>
          <a:bodyPr>
            <a:normAutofit/>
          </a:bodyPr>
          <a:lstStyle>
            <a:lvl1pPr>
              <a:defRPr sz="1100"/>
            </a:lvl1pPr>
          </a:lstStyle>
          <a:p>
            <a:r>
              <a:rPr lang="en-US" dirty="0" smtClean="0"/>
              <a:t>Add Graph</a:t>
            </a:r>
            <a:endParaRPr lang="en-US" dirty="0"/>
          </a:p>
        </p:txBody>
      </p:sp>
      <p:sp>
        <p:nvSpPr>
          <p:cNvPr id="37" name="グラフ プレースホルダー 10"/>
          <p:cNvSpPr>
            <a:spLocks noGrp="1"/>
          </p:cNvSpPr>
          <p:nvPr>
            <p:ph type="chart" sz="quarter" idx="27" hasCustomPrompt="1"/>
          </p:nvPr>
        </p:nvSpPr>
        <p:spPr>
          <a:xfrm>
            <a:off x="4659053" y="1690159"/>
            <a:ext cx="1914691" cy="2543092"/>
          </a:xfrm>
        </p:spPr>
        <p:txBody>
          <a:bodyPr>
            <a:normAutofit/>
          </a:bodyPr>
          <a:lstStyle>
            <a:lvl1pPr>
              <a:defRPr sz="1100"/>
            </a:lvl1pPr>
          </a:lstStyle>
          <a:p>
            <a:r>
              <a:rPr lang="en-US" dirty="0" smtClean="0"/>
              <a:t>Add Graph</a:t>
            </a:r>
            <a:endParaRPr lang="en-US" dirty="0"/>
          </a:p>
        </p:txBody>
      </p:sp>
      <p:sp>
        <p:nvSpPr>
          <p:cNvPr id="40" name="グラフ プレースホルダー 10"/>
          <p:cNvSpPr>
            <a:spLocks noGrp="1"/>
          </p:cNvSpPr>
          <p:nvPr>
            <p:ph type="chart" sz="quarter" idx="28" hasCustomPrompt="1"/>
          </p:nvPr>
        </p:nvSpPr>
        <p:spPr>
          <a:xfrm>
            <a:off x="6793768" y="1690159"/>
            <a:ext cx="1914691" cy="2543092"/>
          </a:xfrm>
        </p:spPr>
        <p:txBody>
          <a:bodyPr>
            <a:normAutofit/>
          </a:bodyPr>
          <a:lstStyle>
            <a:lvl1pPr>
              <a:defRPr sz="1100"/>
            </a:lvl1pPr>
          </a:lstStyle>
          <a:p>
            <a:r>
              <a:rPr lang="en-US" dirty="0" smtClean="0"/>
              <a:t>Add Graph</a:t>
            </a:r>
            <a:endParaRPr lang="en-US" dirty="0"/>
          </a:p>
        </p:txBody>
      </p:sp>
      <p:pic>
        <p:nvPicPr>
          <p:cNvPr id="17" name="図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134011" y="4840729"/>
            <a:ext cx="2134493" cy="280708"/>
          </a:xfrm>
          <a:prstGeom prst="rect">
            <a:avLst/>
          </a:prstGeom>
        </p:spPr>
      </p:pic>
      <p:pic>
        <p:nvPicPr>
          <p:cNvPr id="22" name="図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72395" y="4820241"/>
            <a:ext cx="2134493" cy="280708"/>
          </a:xfrm>
          <a:prstGeom prst="rect">
            <a:avLst/>
          </a:prstGeom>
        </p:spPr>
      </p:pic>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427941" y="4849965"/>
            <a:ext cx="2134493" cy="280708"/>
          </a:xfrm>
          <a:prstGeom prst="rect">
            <a:avLst/>
          </a:prstGeom>
        </p:spPr>
      </p:pic>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562440" y="4849966"/>
            <a:ext cx="2134493" cy="28070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358354" y="4343887"/>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3" name="正方形/長方形 22"/>
          <p:cNvSpPr>
            <a:spLocks/>
          </p:cNvSpPr>
          <p:nvPr userDrawn="1"/>
        </p:nvSpPr>
        <p:spPr>
          <a:xfrm>
            <a:off x="4659059" y="4343888"/>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7" name="正方形/長方形 26"/>
          <p:cNvSpPr>
            <a:spLocks/>
          </p:cNvSpPr>
          <p:nvPr userDrawn="1"/>
        </p:nvSpPr>
        <p:spPr>
          <a:xfrm>
            <a:off x="2505407" y="4343888"/>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391047" y="4355119"/>
            <a:ext cx="1813010"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538052" y="4355120"/>
            <a:ext cx="1813010"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714991" y="4355120"/>
            <a:ext cx="1813010"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2490342" y="4914629"/>
            <a:ext cx="1910093" cy="124179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4659059" y="4914629"/>
            <a:ext cx="1910093" cy="124179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25" name="正方形/長方形 24"/>
          <p:cNvSpPr>
            <a:spLocks/>
          </p:cNvSpPr>
          <p:nvPr userDrawn="1"/>
        </p:nvSpPr>
        <p:spPr>
          <a:xfrm>
            <a:off x="6793761" y="4343888"/>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26" name="テキスト プレースホルダー 11"/>
          <p:cNvSpPr>
            <a:spLocks noGrp="1"/>
          </p:cNvSpPr>
          <p:nvPr>
            <p:ph type="body" sz="quarter" idx="23" hasCustomPrompt="1"/>
          </p:nvPr>
        </p:nvSpPr>
        <p:spPr>
          <a:xfrm>
            <a:off x="6826406" y="4355120"/>
            <a:ext cx="1813010" cy="457843"/>
          </a:xfrm>
        </p:spPr>
        <p:txBody>
          <a:bodyPr anchor="ctr">
            <a:no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0" name="テキスト プレースホルダー 11"/>
          <p:cNvSpPr>
            <a:spLocks noGrp="1"/>
          </p:cNvSpPr>
          <p:nvPr>
            <p:ph type="body" sz="quarter" idx="24" hasCustomPrompt="1"/>
          </p:nvPr>
        </p:nvSpPr>
        <p:spPr>
          <a:xfrm>
            <a:off x="6778703" y="4914629"/>
            <a:ext cx="1910093" cy="124179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9" hasCustomPrompt="1"/>
          </p:nvPr>
        </p:nvSpPr>
        <p:spPr>
          <a:xfrm>
            <a:off x="362302" y="4923655"/>
            <a:ext cx="1910093" cy="1241791"/>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252645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heel(1)">
                                      <p:cBhvr>
                                        <p:cTn id="48" dur="1000"/>
                                        <p:tgtEl>
                                          <p:spTgt spid="3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 calcmode="lin" valueType="num">
                                      <p:cBhvr additive="base">
                                        <p:cTn id="5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 calcmode="lin" valueType="num">
                                      <p:cBhvr additive="base">
                                        <p:cTn id="6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1" presetClass="entr" presetSubtype="1"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1)">
                                      <p:cBhvr>
                                        <p:cTn id="73" dur="1000"/>
                                        <p:tgtEl>
                                          <p:spTgt spid="37"/>
                                        </p:tgtEl>
                                      </p:cBhvr>
                                    </p:animEffect>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 calcmode="lin" valueType="num">
                                      <p:cBhvr additive="base">
                                        <p:cTn id="7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1" presetClass="entr" presetSubtype="1"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heel(1)">
                                      <p:cBhvr>
                                        <p:cTn id="98" dur="1000"/>
                                        <p:tgtEl>
                                          <p:spTgt spid="40"/>
                                        </p:tgtEl>
                                      </p:cBhvr>
                                    </p:animEffect>
                                  </p:childTnLst>
                                </p:cTn>
                              </p:par>
                            </p:childTnLst>
                          </p:cTn>
                        </p:par>
                        <p:par>
                          <p:cTn id="99" fill="hold">
                            <p:stCondLst>
                              <p:cond delay="6000"/>
                            </p:stCondLst>
                            <p:childTnLst>
                              <p:par>
                                <p:cTn id="100" presetID="2" presetClass="entr" presetSubtype="4"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 calcmode="lin" valueType="num">
                                      <p:cBhvr additive="base">
                                        <p:cTn id="10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xEl>
                                              <p:pRg st="0" end="0"/>
                                            </p:txEl>
                                          </p:spTgt>
                                        </p:tgtEl>
                                        <p:attrNameLst>
                                          <p:attrName>style.visibility</p:attrName>
                                        </p:attrNameLst>
                                      </p:cBhvr>
                                      <p:to>
                                        <p:strVal val="visible"/>
                                      </p:to>
                                    </p:set>
                                    <p:anim calcmode="lin" valueType="num">
                                      <p:cBhvr additive="base">
                                        <p:cTn id="10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
                                            <p:txEl>
                                              <p:pRg st="0" end="0"/>
                                            </p:txEl>
                                          </p:spTgt>
                                        </p:tgtEl>
                                        <p:attrNameLst>
                                          <p:attrName>style.visibility</p:attrName>
                                        </p:attrNameLst>
                                      </p:cBhvr>
                                      <p:to>
                                        <p:strVal val="visible"/>
                                      </p:to>
                                    </p:set>
                                    <p:anim calcmode="lin" valueType="num">
                                      <p:cBhvr additive="base">
                                        <p:cTn id="1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11" grpId="0"/>
      <p:bldP spid="36" grpId="0"/>
      <p:bldP spid="37" grpId="0"/>
      <p:bldP spid="40"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25" grpId="0" animBg="1"/>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247665" y="3081873"/>
            <a:ext cx="9532177" cy="1557867"/>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187" tIns="25593" rIns="51187" bIns="25593" rtlCol="0" anchor="ctr"/>
          <a:lstStyle/>
          <a:p>
            <a:pPr algn="ctr" defTabSz="767751" rtl="0"/>
            <a:endParaRPr lang="en-US" sz="1500">
              <a:solidFill>
                <a:srgbClr val="1E2A26"/>
              </a:solidFill>
            </a:endParaRPr>
          </a:p>
        </p:txBody>
      </p:sp>
      <p:sp>
        <p:nvSpPr>
          <p:cNvPr id="46" name="円/楕円 45"/>
          <p:cNvSpPr/>
          <p:nvPr userDrawn="1"/>
        </p:nvSpPr>
        <p:spPr>
          <a:xfrm>
            <a:off x="7342237" y="3385154"/>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5"/>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41" name="円/楕円 40"/>
          <p:cNvSpPr/>
          <p:nvPr userDrawn="1"/>
        </p:nvSpPr>
        <p:spPr>
          <a:xfrm>
            <a:off x="1049184" y="4005275"/>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42" name="円/楕円 41"/>
          <p:cNvSpPr/>
          <p:nvPr userDrawn="1"/>
        </p:nvSpPr>
        <p:spPr>
          <a:xfrm>
            <a:off x="2365751" y="3487646"/>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43" name="円/楕円 42"/>
          <p:cNvSpPr/>
          <p:nvPr userDrawn="1"/>
        </p:nvSpPr>
        <p:spPr>
          <a:xfrm>
            <a:off x="3309310" y="4542640"/>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44" name="円/楕円 43"/>
          <p:cNvSpPr/>
          <p:nvPr userDrawn="1"/>
        </p:nvSpPr>
        <p:spPr>
          <a:xfrm>
            <a:off x="4541317" y="3619773"/>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45" name="円/楕円 44"/>
          <p:cNvSpPr/>
          <p:nvPr userDrawn="1"/>
        </p:nvSpPr>
        <p:spPr>
          <a:xfrm>
            <a:off x="6015639" y="4082858"/>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87" tIns="25593" rIns="51187" bIns="25593" rtlCol="0" anchor="ctr"/>
          <a:lstStyle/>
          <a:p>
            <a:pPr algn="ctr" defTabSz="767751" rtl="0"/>
            <a:endParaRPr lang="en-US" sz="3000" dirty="0">
              <a:solidFill>
                <a:srgbClr val="1E2A26">
                  <a:lumMod val="10000"/>
                  <a:lumOff val="90000"/>
                </a:srgbClr>
              </a:solidFill>
              <a:latin typeface="Aileron UltraLight"/>
            </a:endParaRPr>
          </a:p>
        </p:txBody>
      </p:sp>
      <p:sp>
        <p:nvSpPr>
          <p:cNvPr id="49" name="テキスト プレースホルダー 11"/>
          <p:cNvSpPr>
            <a:spLocks noGrp="1"/>
          </p:cNvSpPr>
          <p:nvPr>
            <p:ph type="body" sz="quarter" idx="14" hasCustomPrompt="1"/>
          </p:nvPr>
        </p:nvSpPr>
        <p:spPr>
          <a:xfrm>
            <a:off x="467121" y="4645130"/>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0" name="テキスト プレースホルダー 11"/>
          <p:cNvSpPr>
            <a:spLocks noGrp="1"/>
          </p:cNvSpPr>
          <p:nvPr>
            <p:ph type="body" sz="quarter" idx="23" hasCustomPrompt="1"/>
          </p:nvPr>
        </p:nvSpPr>
        <p:spPr>
          <a:xfrm>
            <a:off x="461271" y="5230378"/>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1" name="テキスト プレースホルダー 11"/>
          <p:cNvSpPr>
            <a:spLocks noGrp="1"/>
          </p:cNvSpPr>
          <p:nvPr>
            <p:ph type="body" sz="quarter" idx="24" hasCustomPrompt="1"/>
          </p:nvPr>
        </p:nvSpPr>
        <p:spPr>
          <a:xfrm>
            <a:off x="546743" y="1624326"/>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2" name="テキスト プレースホルダー 11"/>
          <p:cNvSpPr>
            <a:spLocks noGrp="1"/>
          </p:cNvSpPr>
          <p:nvPr>
            <p:ph type="body" sz="quarter" idx="25" hasCustomPrompt="1"/>
          </p:nvPr>
        </p:nvSpPr>
        <p:spPr>
          <a:xfrm>
            <a:off x="540893" y="2209576"/>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3" name="テキスト プレースホルダー 11"/>
          <p:cNvSpPr>
            <a:spLocks noGrp="1"/>
          </p:cNvSpPr>
          <p:nvPr>
            <p:ph type="body" sz="quarter" idx="26" hasCustomPrompt="1"/>
          </p:nvPr>
        </p:nvSpPr>
        <p:spPr>
          <a:xfrm>
            <a:off x="3687337" y="4796172"/>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4" name="テキスト プレースホルダー 11"/>
          <p:cNvSpPr>
            <a:spLocks noGrp="1"/>
          </p:cNvSpPr>
          <p:nvPr>
            <p:ph type="body" sz="quarter" idx="27" hasCustomPrompt="1"/>
          </p:nvPr>
        </p:nvSpPr>
        <p:spPr>
          <a:xfrm>
            <a:off x="3681487" y="5381420"/>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5" name="テキスト プレースホルダー 11"/>
          <p:cNvSpPr>
            <a:spLocks noGrp="1"/>
          </p:cNvSpPr>
          <p:nvPr>
            <p:ph type="body" sz="quarter" idx="28" hasCustomPrompt="1"/>
          </p:nvPr>
        </p:nvSpPr>
        <p:spPr>
          <a:xfrm>
            <a:off x="3767219" y="1771140"/>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6" name="テキスト プレースホルダー 11"/>
          <p:cNvSpPr>
            <a:spLocks noGrp="1"/>
          </p:cNvSpPr>
          <p:nvPr>
            <p:ph type="body" sz="quarter" idx="29" hasCustomPrompt="1"/>
          </p:nvPr>
        </p:nvSpPr>
        <p:spPr>
          <a:xfrm>
            <a:off x="3761369" y="2356390"/>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7" name="テキスト プレースホルダー 11"/>
          <p:cNvSpPr>
            <a:spLocks noGrp="1"/>
          </p:cNvSpPr>
          <p:nvPr>
            <p:ph type="body" sz="quarter" idx="30" hasCustomPrompt="1"/>
          </p:nvPr>
        </p:nvSpPr>
        <p:spPr>
          <a:xfrm>
            <a:off x="6405622" y="4465342"/>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8" name="テキスト プレースホルダー 11"/>
          <p:cNvSpPr>
            <a:spLocks noGrp="1"/>
          </p:cNvSpPr>
          <p:nvPr>
            <p:ph type="body" sz="quarter" idx="31" hasCustomPrompt="1"/>
          </p:nvPr>
        </p:nvSpPr>
        <p:spPr>
          <a:xfrm>
            <a:off x="6399779" y="5050590"/>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9" name="テキスト プレースホルダー 11"/>
          <p:cNvSpPr>
            <a:spLocks noGrp="1"/>
          </p:cNvSpPr>
          <p:nvPr>
            <p:ph type="body" sz="quarter" idx="32" hasCustomPrompt="1"/>
          </p:nvPr>
        </p:nvSpPr>
        <p:spPr>
          <a:xfrm>
            <a:off x="7059395" y="1637811"/>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60" name="テキスト プレースホルダー 11"/>
          <p:cNvSpPr>
            <a:spLocks noGrp="1"/>
          </p:cNvSpPr>
          <p:nvPr>
            <p:ph type="body" sz="quarter" idx="33" hasCustomPrompt="1"/>
          </p:nvPr>
        </p:nvSpPr>
        <p:spPr>
          <a:xfrm>
            <a:off x="7053545" y="2223062"/>
            <a:ext cx="1974182" cy="936430"/>
          </a:xfrm>
        </p:spPr>
        <p:txBody>
          <a:bodyPr anchor="t">
            <a:normAutofit/>
          </a:bodyPr>
          <a:lstStyle>
            <a:lvl1pPr marL="0" marR="0" indent="0" algn="l" defTabSz="767751"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cxnSp>
        <p:nvCxnSpPr>
          <p:cNvPr id="13" name="直線コネクタ 12"/>
          <p:cNvCxnSpPr/>
          <p:nvPr userDrawn="1"/>
        </p:nvCxnSpPr>
        <p:spPr>
          <a:xfrm flipV="1">
            <a:off x="939195" y="4287836"/>
            <a:ext cx="186858" cy="4597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2184590" y="2917743"/>
            <a:ext cx="199914" cy="4758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3463061" y="4840750"/>
            <a:ext cx="132399" cy="3916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4458087" y="3081873"/>
            <a:ext cx="160099" cy="4758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6196122" y="4295673"/>
            <a:ext cx="325894" cy="2469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7424788" y="2917750"/>
            <a:ext cx="71193" cy="4020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13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5"/>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403" y="233186"/>
            <a:ext cx="1864603"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9"/>
            <a:ext cx="9143998" cy="476209"/>
          </a:xfrm>
          <a:prstGeom prst="rect">
            <a:avLst/>
          </a:prstGeom>
        </p:spPr>
      </p:pic>
      <p:sp>
        <p:nvSpPr>
          <p:cNvPr id="2" name="タイトル 1"/>
          <p:cNvSpPr>
            <a:spLocks noGrp="1"/>
          </p:cNvSpPr>
          <p:nvPr>
            <p:ph type="title" hasCustomPrompt="1"/>
          </p:nvPr>
        </p:nvSpPr>
        <p:spPr>
          <a:xfrm>
            <a:off x="225566"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2"/>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9" y="938361"/>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30" y="1644073"/>
            <a:ext cx="8345257" cy="450493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4" tIns="25591" rIns="51184" bIns="25591" numCol="1" spcCol="0" rtlCol="0" fromWordArt="0" anchor="ctr" anchorCtr="0" forceAA="0" compatLnSpc="1">
            <a:prstTxWarp prst="textNoShape">
              <a:avLst/>
            </a:prstTxWarp>
            <a:noAutofit/>
          </a:bodyPr>
          <a:lstStyle/>
          <a:p>
            <a:pPr algn="ctr" defTabSz="767738" rtl="0"/>
            <a:endParaRPr lang="en-US" sz="1500" dirty="0">
              <a:solidFill>
                <a:srgbClr val="1E2A26"/>
              </a:solidFill>
            </a:endParaRPr>
          </a:p>
        </p:txBody>
      </p:sp>
      <p:sp>
        <p:nvSpPr>
          <p:cNvPr id="16" name="図プレースホルダー 8"/>
          <p:cNvSpPr>
            <a:spLocks noGrp="1"/>
          </p:cNvSpPr>
          <p:nvPr>
            <p:ph type="pic" sz="quarter" idx="16" hasCustomPrompt="1"/>
          </p:nvPr>
        </p:nvSpPr>
        <p:spPr>
          <a:xfrm>
            <a:off x="460563" y="943112"/>
            <a:ext cx="8254378" cy="520589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8951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4579667"/>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579667"/>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7" name="テキスト プレースホルダー 11"/>
          <p:cNvSpPr>
            <a:spLocks noGrp="1"/>
          </p:cNvSpPr>
          <p:nvPr>
            <p:ph type="body" sz="quarter" idx="14" hasCustomPrompt="1"/>
          </p:nvPr>
        </p:nvSpPr>
        <p:spPr>
          <a:xfrm>
            <a:off x="415129" y="4920232"/>
            <a:ext cx="8345257" cy="504242"/>
          </a:xfrm>
        </p:spPr>
        <p:txBody>
          <a:bodyPr anchor="b">
            <a:normAutofit/>
          </a:bodyPr>
          <a:lstStyle>
            <a:lvl1pPr algn="ctr">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09279" y="5445172"/>
            <a:ext cx="8351278" cy="837309"/>
          </a:xfrm>
        </p:spPr>
        <p:txBody>
          <a:bodyPr anchor="t">
            <a:normAutofit/>
          </a:bodyPr>
          <a:lstStyle>
            <a:lvl1pPr marL="0" marR="0" indent="0" algn="ctr" defTabSz="767751"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正方形/長方形 13"/>
          <p:cNvSpPr/>
          <p:nvPr userDrawn="1"/>
        </p:nvSpPr>
        <p:spPr>
          <a:xfrm>
            <a:off x="415129" y="210418"/>
            <a:ext cx="8345257" cy="43692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51"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57240" y="275847"/>
            <a:ext cx="8254378" cy="423199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21581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4" grpId="0" animBg="1"/>
      <p:bldP spid="16" grpId="0"/>
    </p:bld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 y="3618069"/>
            <a:ext cx="1756763" cy="1449009"/>
          </a:xfrm>
          <a:prstGeom prst="rect">
            <a:avLst/>
          </a:prstGeom>
        </p:spPr>
      </p:pic>
      <p:sp>
        <p:nvSpPr>
          <p:cNvPr id="3" name="Title 1"/>
          <p:cNvSpPr>
            <a:spLocks noGrp="1"/>
          </p:cNvSpPr>
          <p:nvPr>
            <p:ph type="ctrTitle" hasCustomPrompt="1"/>
          </p:nvPr>
        </p:nvSpPr>
        <p:spPr>
          <a:xfrm>
            <a:off x="1738618" y="3497187"/>
            <a:ext cx="6858000" cy="939589"/>
          </a:xfrm>
        </p:spPr>
        <p:txBody>
          <a:bodyPr anchor="b">
            <a:normAutofit/>
          </a:bodyPr>
          <a:lstStyle>
            <a:lvl1pPr algn="l">
              <a:defRPr sz="45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1774735" y="4343273"/>
            <a:ext cx="6858000" cy="397175"/>
          </a:xfrm>
        </p:spPr>
        <p:txBody>
          <a:bodyPr>
            <a:normAutofit/>
          </a:bodyPr>
          <a:lstStyle>
            <a:lvl1pPr marL="0" indent="0" algn="l">
              <a:buNone/>
              <a:defRPr sz="1300" baseline="0">
                <a:solidFill>
                  <a:schemeClr val="tx1"/>
                </a:solidFill>
                <a:latin typeface="+mn-lt"/>
              </a:defRPr>
            </a:lvl1pPr>
            <a:lvl2pPr marL="383876" indent="0" algn="ctr">
              <a:buNone/>
              <a:defRPr sz="1700"/>
            </a:lvl2pPr>
            <a:lvl3pPr marL="767751" indent="0" algn="ctr">
              <a:buNone/>
              <a:defRPr sz="1500"/>
            </a:lvl3pPr>
            <a:lvl4pPr marL="1151624" indent="0" algn="ctr">
              <a:buNone/>
              <a:defRPr sz="1300"/>
            </a:lvl4pPr>
            <a:lvl5pPr marL="1535502" indent="0" algn="ctr">
              <a:buNone/>
              <a:defRPr sz="1300"/>
            </a:lvl5pPr>
            <a:lvl6pPr marL="1919374" indent="0" algn="ctr">
              <a:buNone/>
              <a:defRPr sz="1300"/>
            </a:lvl6pPr>
            <a:lvl7pPr marL="2303249" indent="0" algn="ctr">
              <a:buNone/>
              <a:defRPr sz="1300"/>
            </a:lvl7pPr>
            <a:lvl8pPr marL="2687125" indent="0" algn="ctr">
              <a:buNone/>
              <a:defRPr sz="1300"/>
            </a:lvl8pPr>
            <a:lvl9pPr marL="3071000" indent="0" algn="ctr">
              <a:buNone/>
              <a:defRPr sz="13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174773" y="4193991"/>
            <a:ext cx="1437605"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305580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Tree>
    <p:extLst>
      <p:ext uri="{BB962C8B-B14F-4D97-AF65-F5344CB8AC3E}">
        <p14:creationId xmlns:p14="http://schemas.microsoft.com/office/powerpoint/2010/main" val="17711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2" y="2349785"/>
            <a:ext cx="4211125" cy="441547"/>
          </a:xfrm>
        </p:spPr>
        <p:txBody>
          <a:bodyPr anchor="ctr"/>
          <a:lstStyle>
            <a:lvl1pPr>
              <a:defRPr baseline="0">
                <a:solidFill>
                  <a:schemeClr val="accent1"/>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6" y="2844416"/>
            <a:ext cx="8039505"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7626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2" y="2131360"/>
            <a:ext cx="4211125" cy="1020191"/>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3204634"/>
            <a:ext cx="4213314"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834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6" y="4806657"/>
            <a:ext cx="804351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6" y="5301288"/>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6881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4806657"/>
            <a:ext cx="806089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6" y="5301288"/>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9" name="グラフ プレースホルダー 8"/>
          <p:cNvSpPr>
            <a:spLocks noGrp="1"/>
          </p:cNvSpPr>
          <p:nvPr>
            <p:ph type="chart" sz="quarter" idx="16" hasCustomPrompt="1"/>
          </p:nvPr>
        </p:nvSpPr>
        <p:spPr>
          <a:xfrm>
            <a:off x="514400" y="1540938"/>
            <a:ext cx="7938189" cy="3183467"/>
          </a:xfrm>
        </p:spPr>
        <p:txBody>
          <a:bodyPr>
            <a:normAutofit/>
          </a:bodyPr>
          <a:lstStyle>
            <a:lvl1pPr>
              <a:defRPr sz="1100"/>
            </a:lvl1pPr>
          </a:lstStyle>
          <a:p>
            <a:r>
              <a:rPr lang="en-US" dirty="0" smtClean="0"/>
              <a:t>Add Graph</a:t>
            </a:r>
            <a:endParaRPr lang="en-US" dirty="0"/>
          </a:p>
        </p:txBody>
      </p:sp>
    </p:spTree>
    <p:extLst>
      <p:ext uri="{BB962C8B-B14F-4D97-AF65-F5344CB8AC3E}">
        <p14:creationId xmlns:p14="http://schemas.microsoft.com/office/powerpoint/2010/main" val="8409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924670"/>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6" y="2419301"/>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497647" y="3999450"/>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41" y="4494080"/>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1807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771136"/>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6" y="2265772"/>
            <a:ext cx="8039505" cy="786451"/>
          </a:xfrm>
        </p:spPr>
        <p:txBody>
          <a:bodyPr>
            <a:normAutofit/>
          </a:bodyPr>
          <a:lstStyle>
            <a:lvl1pPr>
              <a:defRPr sz="1300" baseline="0">
                <a:solidFill>
                  <a:schemeClr val="bg1"/>
                </a:solidFill>
              </a:defRPr>
            </a:lvl1pPr>
          </a:lstStyle>
          <a:p>
            <a:pPr lvl="0"/>
            <a:r>
              <a:rPr lang="en-US" dirty="0" smtClean="0"/>
              <a:t>Text Here</a:t>
            </a:r>
            <a:br>
              <a:rPr lang="en-US" dirty="0" smtClean="0"/>
            </a:br>
            <a:endParaRPr lang="en-US" dirty="0" smtClean="0"/>
          </a:p>
        </p:txBody>
      </p:sp>
      <p:sp>
        <p:nvSpPr>
          <p:cNvPr id="11" name="テキスト プレースホルダー 11"/>
          <p:cNvSpPr>
            <a:spLocks noGrp="1"/>
          </p:cNvSpPr>
          <p:nvPr>
            <p:ph type="body" sz="quarter" idx="16" hasCustomPrompt="1"/>
          </p:nvPr>
        </p:nvSpPr>
        <p:spPr>
          <a:xfrm>
            <a:off x="497647" y="3268404"/>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41" y="3763030"/>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5" name="テキスト プレースホルダー 11"/>
          <p:cNvSpPr>
            <a:spLocks noGrp="1"/>
          </p:cNvSpPr>
          <p:nvPr>
            <p:ph type="body" sz="quarter" idx="18" hasCustomPrompt="1"/>
          </p:nvPr>
        </p:nvSpPr>
        <p:spPr>
          <a:xfrm>
            <a:off x="489625" y="4757647"/>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6" name="テキスト プレースホルダー 11"/>
          <p:cNvSpPr>
            <a:spLocks noGrp="1"/>
          </p:cNvSpPr>
          <p:nvPr>
            <p:ph type="body" sz="quarter" idx="19" hasCustomPrompt="1"/>
          </p:nvPr>
        </p:nvSpPr>
        <p:spPr>
          <a:xfrm>
            <a:off x="487619" y="5252278"/>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7747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349785"/>
            <a:ext cx="2869488"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3381172" y="2350170"/>
            <a:ext cx="5155979" cy="3128210"/>
          </a:xfrm>
        </p:spPr>
        <p:txBody>
          <a:bodyPr anchor="ctr">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15827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2"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31" y="2244970"/>
            <a:ext cx="4041775" cy="457200"/>
          </a:xfrm>
          <a:solidFill>
            <a:schemeClr val="accent2">
              <a:satMod val="150000"/>
              <a:alpha val="25000"/>
            </a:schemeClr>
          </a:solidFill>
          <a:ln w="12700">
            <a:solidFill>
              <a:schemeClr val="accent2"/>
            </a:solidFill>
          </a:ln>
        </p:spPr>
        <p:txBody>
          <a:bodyPr anchor="ctr">
            <a:noAutofit/>
          </a:bodyPr>
          <a:lstStyle>
            <a:lvl1pPr marL="45702"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10"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pPr/>
              <a:t>15/10/1442</a:t>
            </a:fld>
            <a:endParaRPr lang="ar-SA" dirty="0"/>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pPr/>
              <a:t>‹#›</a:t>
            </a:fld>
            <a:endParaRPr lang="ar-SA" dirty="0"/>
          </a:p>
        </p:txBody>
      </p:sp>
      <p:sp>
        <p:nvSpPr>
          <p:cNvPr id="28" name="عنصر نائب للتذييل 27"/>
          <p:cNvSpPr>
            <a:spLocks noGrp="1"/>
          </p:cNvSpPr>
          <p:nvPr>
            <p:ph type="ftr" sz="quarter" idx="12"/>
          </p:nvPr>
        </p:nvSpPr>
        <p:spPr/>
        <p:txBody>
          <a:bodyPr rtlCol="0"/>
          <a:lstStyle/>
          <a:p>
            <a:endParaRPr lang="ar-S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9"/>
            <a:ext cx="3684668" cy="397889"/>
          </a:xfrm>
          <a:prstGeom prst="rect">
            <a:avLst/>
          </a:prstGeom>
        </p:spPr>
      </p:pic>
      <p:sp>
        <p:nvSpPr>
          <p:cNvPr id="16" name="正方形/長方形 15"/>
          <p:cNvSpPr/>
          <p:nvPr userDrawn="1"/>
        </p:nvSpPr>
        <p:spPr>
          <a:xfrm>
            <a:off x="-6017" y="1892973"/>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9"/>
            <a:ext cx="4192230" cy="328141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5643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6017" y="1892973"/>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8"/>
            <a:ext cx="4192230" cy="136863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7" name="テキスト プレースホルダー 11"/>
          <p:cNvSpPr>
            <a:spLocks noGrp="1"/>
          </p:cNvSpPr>
          <p:nvPr>
            <p:ph type="body" sz="quarter" idx="18" hasCustomPrompt="1"/>
          </p:nvPr>
        </p:nvSpPr>
        <p:spPr>
          <a:xfrm>
            <a:off x="4439171" y="4246103"/>
            <a:ext cx="4192230" cy="136863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65209" y="5693369"/>
            <a:ext cx="3684668" cy="397889"/>
          </a:xfrm>
          <a:prstGeom prst="rect">
            <a:avLst/>
          </a:prstGeom>
        </p:spPr>
      </p:pic>
      <p:sp>
        <p:nvSpPr>
          <p:cNvPr id="23"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0992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3" grpId="0"/>
    </p:bld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6017" y="1892973"/>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9"/>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9"/>
            <a:ext cx="4192230" cy="328141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234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anim calcmode="lin" valueType="num">
                                      <p:cBhvr>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anim calcmode="lin" valueType="num">
                                      <p:cBhvr>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6017" y="1892973"/>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9"/>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9"/>
            <a:ext cx="4192230" cy="1021187"/>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9504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4">
                                            <p:bg/>
                                          </p:spTgt>
                                        </p:tgtEl>
                                        <p:attrNameLst>
                                          <p:attrName>style.visibility</p:attrName>
                                        </p:attrNameLst>
                                      </p:cBhvr>
                                      <p:to>
                                        <p:strVal val="visible"/>
                                      </p:to>
                                    </p:set>
                                    <p:animEffect transition="in" filter="fade">
                                      <p:cBhvr>
                                        <p:cTn id="45" dur="500"/>
                                        <p:tgtEl>
                                          <p:spTgt spid="14">
                                            <p:bg/>
                                          </p:spTgt>
                                        </p:tgtEl>
                                      </p:cBhvr>
                                    </p:animEffect>
                                    <p:anim calcmode="lin" valueType="num">
                                      <p:cBhvr>
                                        <p:cTn id="46" dur="500" fill="hold"/>
                                        <p:tgtEl>
                                          <p:spTgt spid="14">
                                            <p:bg/>
                                          </p:spTgt>
                                        </p:tgtEl>
                                        <p:attrNameLst>
                                          <p:attrName>ppt_x</p:attrName>
                                        </p:attrNameLst>
                                      </p:cBhvr>
                                      <p:tavLst>
                                        <p:tav tm="0">
                                          <p:val>
                                            <p:strVal val="#ppt_x"/>
                                          </p:val>
                                        </p:tav>
                                        <p:tav tm="100000">
                                          <p:val>
                                            <p:strVal val="#ppt_x"/>
                                          </p:val>
                                        </p:tav>
                                      </p:tavLst>
                                    </p:anim>
                                    <p:anim calcmode="lin" valueType="num">
                                      <p:cBhvr>
                                        <p:cTn id="47" dur="5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anim calcmode="lin" valueType="num">
                                      <p:cBhvr>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p" animBg="1">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9"/>
            <a:ext cx="4192230" cy="328141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98487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anim calcmode="lin" valueType="num">
                                      <p:cBhvr>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55932" y="4534094"/>
            <a:ext cx="2599513" cy="280708"/>
          </a:xfrm>
          <a:prstGeom prst="rect">
            <a:avLst/>
          </a:prstGeom>
        </p:spPr>
      </p:pic>
      <p:pic>
        <p:nvPicPr>
          <p:cNvPr id="32" name="図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280104" y="4542127"/>
            <a:ext cx="2599513" cy="280708"/>
          </a:xfrm>
          <a:prstGeom prst="rect">
            <a:avLst/>
          </a:prstGeom>
        </p:spPr>
      </p:pic>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6209175" y="4542127"/>
            <a:ext cx="2599513" cy="280708"/>
          </a:xfrm>
          <a:prstGeom prst="rect">
            <a:avLst/>
          </a:prstGeom>
        </p:spPr>
      </p:pic>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2" y="4549035"/>
            <a:ext cx="2599513" cy="280708"/>
          </a:xfrm>
          <a:prstGeom prst="rect">
            <a:avLst/>
          </a:prstGeom>
        </p:spPr>
      </p:pic>
      <p:sp>
        <p:nvSpPr>
          <p:cNvPr id="16" name="正方形/長方形 15"/>
          <p:cNvSpPr>
            <a:spLocks/>
          </p:cNvSpPr>
          <p:nvPr userDrawn="1"/>
        </p:nvSpPr>
        <p:spPr>
          <a:xfrm>
            <a:off x="373862" y="1909034"/>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3" name="テキスト プレースホルダー 11"/>
          <p:cNvSpPr>
            <a:spLocks noGrp="1"/>
          </p:cNvSpPr>
          <p:nvPr>
            <p:ph type="body" sz="quarter" idx="15" hasCustomPrompt="1"/>
          </p:nvPr>
        </p:nvSpPr>
        <p:spPr>
          <a:xfrm>
            <a:off x="6239841" y="4689394"/>
            <a:ext cx="2488520"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430679" y="1984571"/>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430679" y="4105401"/>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5" y="4557067"/>
            <a:ext cx="2599513" cy="280708"/>
          </a:xfrm>
          <a:prstGeom prst="rect">
            <a:avLst/>
          </a:prstGeom>
        </p:spPr>
      </p:pic>
      <p:sp>
        <p:nvSpPr>
          <p:cNvPr id="19" name="正方形/長方形 18"/>
          <p:cNvSpPr>
            <a:spLocks/>
          </p:cNvSpPr>
          <p:nvPr userDrawn="1"/>
        </p:nvSpPr>
        <p:spPr>
          <a:xfrm>
            <a:off x="3298035"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992604"/>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1" name="テキスト プレースホルダー 11"/>
          <p:cNvSpPr>
            <a:spLocks noGrp="1"/>
          </p:cNvSpPr>
          <p:nvPr>
            <p:ph type="body" sz="quarter" idx="19" hasCustomPrompt="1"/>
          </p:nvPr>
        </p:nvSpPr>
        <p:spPr>
          <a:xfrm>
            <a:off x="3354852"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6" y="4557067"/>
            <a:ext cx="2599513" cy="280708"/>
          </a:xfrm>
          <a:prstGeom prst="rect">
            <a:avLst/>
          </a:prstGeom>
        </p:spPr>
      </p:pic>
      <p:sp>
        <p:nvSpPr>
          <p:cNvPr id="27" name="正方形/長方形 26"/>
          <p:cNvSpPr>
            <a:spLocks/>
          </p:cNvSpPr>
          <p:nvPr userDrawn="1"/>
        </p:nvSpPr>
        <p:spPr>
          <a:xfrm>
            <a:off x="6227106"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992604"/>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9" name="テキスト プレースホルダー 11"/>
          <p:cNvSpPr>
            <a:spLocks noGrp="1"/>
          </p:cNvSpPr>
          <p:nvPr>
            <p:ph type="body" sz="quarter" idx="21" hasCustomPrompt="1"/>
          </p:nvPr>
        </p:nvSpPr>
        <p:spPr>
          <a:xfrm>
            <a:off x="6283923"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0" name="テキスト プレースホルダー 11"/>
          <p:cNvSpPr>
            <a:spLocks noGrp="1"/>
          </p:cNvSpPr>
          <p:nvPr>
            <p:ph type="body" sz="quarter" idx="22" hasCustomPrompt="1"/>
          </p:nvPr>
        </p:nvSpPr>
        <p:spPr>
          <a:xfrm>
            <a:off x="3320154" y="4697426"/>
            <a:ext cx="2488520"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401929" y="4702266"/>
            <a:ext cx="2488520"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7439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bg/>
                                          </p:spTgt>
                                        </p:tgtEl>
                                        <p:attrNameLst>
                                          <p:attrName>style.visibility</p:attrName>
                                        </p:attrNameLst>
                                      </p:cBhvr>
                                      <p:to>
                                        <p:strVal val="visible"/>
                                      </p:to>
                                    </p:set>
                                    <p:animEffect transition="in" filter="fade">
                                      <p:cBhvr>
                                        <p:cTn id="36" dur="500"/>
                                        <p:tgtEl>
                                          <p:spTgt spid="1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bg/>
                                          </p:spTgt>
                                        </p:tgtEl>
                                        <p:attrNameLst>
                                          <p:attrName>style.visibility</p:attrName>
                                        </p:attrNameLst>
                                      </p:cBhvr>
                                      <p:to>
                                        <p:strVal val="visible"/>
                                      </p:to>
                                    </p:set>
                                    <p:animEffect transition="in" filter="fade">
                                      <p:cBhvr>
                                        <p:cTn id="62" dur="500"/>
                                        <p:tgtEl>
                                          <p:spTgt spid="21">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fade">
                                      <p:cBhvr>
                                        <p:cTn id="69" dur="500"/>
                                        <p:tgtEl>
                                          <p:spTgt spid="30">
                                            <p:txEl>
                                              <p:pRg st="0" end="0"/>
                                            </p:txEl>
                                          </p:spTgt>
                                        </p:tgtEl>
                                      </p:cBhvr>
                                    </p:animEffect>
                                    <p:anim calcmode="lin" valueType="num">
                                      <p:cBhvr>
                                        <p:cTn id="7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9">
                                            <p:bg/>
                                          </p:spTgt>
                                        </p:tgtEl>
                                        <p:attrNameLst>
                                          <p:attrName>style.visibility</p:attrName>
                                        </p:attrNameLst>
                                      </p:cBhvr>
                                      <p:to>
                                        <p:strVal val="visible"/>
                                      </p:to>
                                    </p:set>
                                    <p:animEffect transition="in" filter="fade">
                                      <p:cBhvr>
                                        <p:cTn id="88" dur="500"/>
                                        <p:tgtEl>
                                          <p:spTgt spid="29">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13">
                                            <p:txEl>
                                              <p:pRg st="0" end="0"/>
                                            </p:txEl>
                                          </p:spTgt>
                                        </p:tgtEl>
                                        <p:attrNameLst>
                                          <p:attrName>style.visibility</p:attrName>
                                        </p:attrNameLst>
                                      </p:cBhvr>
                                      <p:to>
                                        <p:strVal val="visible"/>
                                      </p:to>
                                    </p:set>
                                    <p:animEffect transition="in" filter="fade">
                                      <p:cBhvr>
                                        <p:cTn id="95" dur="500"/>
                                        <p:tgtEl>
                                          <p:spTgt spid="13">
                                            <p:txEl>
                                              <p:pRg st="0" end="0"/>
                                            </p:txEl>
                                          </p:spTgt>
                                        </p:tgtEl>
                                      </p:cBhvr>
                                    </p:animEffect>
                                    <p:anim calcmode="lin" valueType="num">
                                      <p:cBhvr>
                                        <p:cTn id="9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allAtOnce">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p:bldP spid="21" grpId="0" build="allAtOnce"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7" grpId="0" animBg="1"/>
      <p:bldP spid="28" grpId="0"/>
      <p:bldP spid="29" grpId="0" build="allAtOnce"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2" y="3355526"/>
            <a:ext cx="2599513" cy="280708"/>
          </a:xfrm>
          <a:prstGeom prst="rect">
            <a:avLst/>
          </a:prstGeom>
        </p:spPr>
      </p:pic>
      <p:sp>
        <p:nvSpPr>
          <p:cNvPr id="16" name="正方形/長方形 15"/>
          <p:cNvSpPr>
            <a:spLocks/>
          </p:cNvSpPr>
          <p:nvPr userDrawn="1"/>
        </p:nvSpPr>
        <p:spPr>
          <a:xfrm>
            <a:off x="373862" y="1589594"/>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430679" y="1665130"/>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5" y="3355526"/>
            <a:ext cx="2599513" cy="280708"/>
          </a:xfrm>
          <a:prstGeom prst="rect">
            <a:avLst/>
          </a:prstGeom>
        </p:spPr>
      </p:pic>
      <p:sp>
        <p:nvSpPr>
          <p:cNvPr id="19" name="正方形/長方形 18"/>
          <p:cNvSpPr>
            <a:spLocks/>
          </p:cNvSpPr>
          <p:nvPr userDrawn="1"/>
        </p:nvSpPr>
        <p:spPr>
          <a:xfrm>
            <a:off x="3298035"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673162"/>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6" y="3363559"/>
            <a:ext cx="2599513" cy="280708"/>
          </a:xfrm>
          <a:prstGeom prst="rect">
            <a:avLst/>
          </a:prstGeom>
        </p:spPr>
      </p:pic>
      <p:sp>
        <p:nvSpPr>
          <p:cNvPr id="27" name="正方形/長方形 26"/>
          <p:cNvSpPr>
            <a:spLocks/>
          </p:cNvSpPr>
          <p:nvPr userDrawn="1"/>
        </p:nvSpPr>
        <p:spPr>
          <a:xfrm>
            <a:off x="6227106"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673162"/>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2" y="6093051"/>
            <a:ext cx="2599513" cy="280708"/>
          </a:xfrm>
          <a:prstGeom prst="rect">
            <a:avLst/>
          </a:prstGeom>
        </p:spPr>
      </p:pic>
      <p:sp>
        <p:nvSpPr>
          <p:cNvPr id="25" name="正方形/長方形 24"/>
          <p:cNvSpPr>
            <a:spLocks/>
          </p:cNvSpPr>
          <p:nvPr userDrawn="1"/>
        </p:nvSpPr>
        <p:spPr>
          <a:xfrm>
            <a:off x="373862" y="4377922"/>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32" name="図プレースホルダー 8"/>
          <p:cNvSpPr>
            <a:spLocks noGrp="1"/>
          </p:cNvSpPr>
          <p:nvPr>
            <p:ph type="pic" sz="quarter" idx="21" hasCustomPrompt="1"/>
          </p:nvPr>
        </p:nvSpPr>
        <p:spPr>
          <a:xfrm>
            <a:off x="430679" y="4453454"/>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5" y="6093051"/>
            <a:ext cx="2599513" cy="280708"/>
          </a:xfrm>
          <a:prstGeom prst="rect">
            <a:avLst/>
          </a:prstGeom>
        </p:spPr>
      </p:pic>
      <p:sp>
        <p:nvSpPr>
          <p:cNvPr id="34" name="正方形/長方形 33"/>
          <p:cNvSpPr>
            <a:spLocks/>
          </p:cNvSpPr>
          <p:nvPr userDrawn="1"/>
        </p:nvSpPr>
        <p:spPr>
          <a:xfrm>
            <a:off x="3298035" y="4385955"/>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35" name="図プレースホルダー 8"/>
          <p:cNvSpPr>
            <a:spLocks noGrp="1"/>
          </p:cNvSpPr>
          <p:nvPr>
            <p:ph type="pic" sz="quarter" idx="22" hasCustomPrompt="1"/>
          </p:nvPr>
        </p:nvSpPr>
        <p:spPr>
          <a:xfrm>
            <a:off x="3354852" y="4461487"/>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6" name="図 3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6" y="6101083"/>
            <a:ext cx="2599513" cy="280708"/>
          </a:xfrm>
          <a:prstGeom prst="rect">
            <a:avLst/>
          </a:prstGeom>
        </p:spPr>
      </p:pic>
      <p:sp>
        <p:nvSpPr>
          <p:cNvPr id="37" name="正方形/長方形 36"/>
          <p:cNvSpPr>
            <a:spLocks/>
          </p:cNvSpPr>
          <p:nvPr userDrawn="1"/>
        </p:nvSpPr>
        <p:spPr>
          <a:xfrm>
            <a:off x="6227106" y="4385955"/>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38" name="図プレースホルダー 8"/>
          <p:cNvSpPr>
            <a:spLocks noGrp="1"/>
          </p:cNvSpPr>
          <p:nvPr>
            <p:ph type="pic" sz="quarter" idx="23" hasCustomPrompt="1"/>
          </p:nvPr>
        </p:nvSpPr>
        <p:spPr>
          <a:xfrm>
            <a:off x="6283922" y="4461487"/>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9" name="テキスト プレースホルダー 11"/>
          <p:cNvSpPr>
            <a:spLocks noGrp="1"/>
          </p:cNvSpPr>
          <p:nvPr>
            <p:ph type="body" sz="quarter" idx="14" hasCustomPrompt="1"/>
          </p:nvPr>
        </p:nvSpPr>
        <p:spPr>
          <a:xfrm>
            <a:off x="499647" y="3431965"/>
            <a:ext cx="8014710" cy="869107"/>
          </a:xfrm>
        </p:spPr>
        <p:txBody>
          <a:bodyPr anchor="ctr"/>
          <a:lstStyle>
            <a:lvl1pPr algn="ctr">
              <a:defRPr baseline="0">
                <a:solidFill>
                  <a:srgbClr val="3A75FB"/>
                </a:solidFill>
              </a:defRPr>
            </a:lvl1pPr>
          </a:lstStyle>
          <a:p>
            <a:pPr lvl="0"/>
            <a:r>
              <a:rPr lang="en-US" dirty="0" smtClean="0"/>
              <a:t>Text Here</a:t>
            </a:r>
            <a:endParaRPr lang="en-US" dirty="0"/>
          </a:p>
        </p:txBody>
      </p:sp>
    </p:spTree>
    <p:extLst>
      <p:ext uri="{BB962C8B-B14F-4D97-AF65-F5344CB8AC3E}">
        <p14:creationId xmlns:p14="http://schemas.microsoft.com/office/powerpoint/2010/main" val="292854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39">
                                            <p:txEl>
                                              <p:pRg st="0" end="0"/>
                                            </p:txEl>
                                          </p:spTgt>
                                        </p:tgtEl>
                                        <p:attrNameLst>
                                          <p:attrName>style.visibility</p:attrName>
                                        </p:attrNameLst>
                                      </p:cBhvr>
                                      <p:to>
                                        <p:strVal val="visible"/>
                                      </p:to>
                                    </p:set>
                                    <p:animEffect transition="in" filter="fade">
                                      <p:cBhvr>
                                        <p:cTn id="8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27" grpId="0" animBg="1"/>
      <p:bldP spid="28" grpId="0"/>
      <p:bldP spid="25" grpId="0" animBg="1"/>
      <p:bldP spid="32" grpId="0"/>
      <p:bldP spid="34" grpId="0" animBg="1"/>
      <p:bldP spid="35" grpId="0"/>
      <p:bldP spid="37" grpId="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78684" y="4544854"/>
            <a:ext cx="2712064" cy="2928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4733290" y="4555870"/>
            <a:ext cx="2712064" cy="2928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732698" y="4544368"/>
            <a:ext cx="2712064" cy="2928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5787304" y="4555384"/>
            <a:ext cx="2712064" cy="292862"/>
          </a:xfrm>
          <a:prstGeom prst="rect">
            <a:avLst/>
          </a:prstGeom>
        </p:spPr>
      </p:pic>
      <p:sp>
        <p:nvSpPr>
          <p:cNvPr id="16" name="正方形/長方形 15"/>
          <p:cNvSpPr>
            <a:spLocks/>
          </p:cNvSpPr>
          <p:nvPr userDrawn="1"/>
        </p:nvSpPr>
        <p:spPr>
          <a:xfrm>
            <a:off x="678684" y="1909034"/>
            <a:ext cx="3766078" cy="414886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721338" y="1893900"/>
            <a:ext cx="3680779" cy="4075105"/>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9" name="正方形/長方形 18"/>
          <p:cNvSpPr>
            <a:spLocks/>
          </p:cNvSpPr>
          <p:nvPr userDrawn="1"/>
        </p:nvSpPr>
        <p:spPr>
          <a:xfrm>
            <a:off x="4752956" y="1917072"/>
            <a:ext cx="3766078" cy="41408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4794335" y="1923244"/>
            <a:ext cx="3683320" cy="4045756"/>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7222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Lst>
  </p:timing>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8702" y="4549035"/>
            <a:ext cx="2086527" cy="280708"/>
          </a:xfrm>
          <a:prstGeom prst="rect">
            <a:avLst/>
          </a:prstGeom>
        </p:spPr>
      </p:pic>
      <p:sp>
        <p:nvSpPr>
          <p:cNvPr id="16" name="正方形/長方形 15"/>
          <p:cNvSpPr>
            <a:spLocks/>
          </p:cNvSpPr>
          <p:nvPr userDrawn="1"/>
        </p:nvSpPr>
        <p:spPr>
          <a:xfrm>
            <a:off x="170640"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227461" y="1984571"/>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22746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185238" y="4689394"/>
            <a:ext cx="2071929"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387895" y="4549035"/>
            <a:ext cx="2086527" cy="280708"/>
          </a:xfrm>
          <a:prstGeom prst="rect">
            <a:avLst/>
          </a:prstGeom>
        </p:spPr>
      </p:pic>
      <p:sp>
        <p:nvSpPr>
          <p:cNvPr id="25" name="正方形/長方形 24"/>
          <p:cNvSpPr>
            <a:spLocks/>
          </p:cNvSpPr>
          <p:nvPr userDrawn="1"/>
        </p:nvSpPr>
        <p:spPr>
          <a:xfrm>
            <a:off x="2387895"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32" name="図プレースホルダー 8"/>
          <p:cNvSpPr>
            <a:spLocks noGrp="1"/>
          </p:cNvSpPr>
          <p:nvPr>
            <p:ph type="pic" sz="quarter" idx="24" hasCustomPrompt="1"/>
          </p:nvPr>
        </p:nvSpPr>
        <p:spPr>
          <a:xfrm>
            <a:off x="2444711" y="1984571"/>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3" name="テキスト プレースホルダー 11"/>
          <p:cNvSpPr>
            <a:spLocks noGrp="1"/>
          </p:cNvSpPr>
          <p:nvPr>
            <p:ph type="body" sz="quarter" idx="25" hasCustomPrompt="1"/>
          </p:nvPr>
        </p:nvSpPr>
        <p:spPr>
          <a:xfrm>
            <a:off x="244471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617273" y="4549035"/>
            <a:ext cx="2086527" cy="280708"/>
          </a:xfrm>
          <a:prstGeom prst="rect">
            <a:avLst/>
          </a:prstGeom>
        </p:spPr>
      </p:pic>
      <p:sp>
        <p:nvSpPr>
          <p:cNvPr id="35" name="正方形/長方形 34"/>
          <p:cNvSpPr>
            <a:spLocks/>
          </p:cNvSpPr>
          <p:nvPr userDrawn="1"/>
        </p:nvSpPr>
        <p:spPr>
          <a:xfrm>
            <a:off x="4617273" y="1915423"/>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36" name="図プレースホルダー 8"/>
          <p:cNvSpPr>
            <a:spLocks noGrp="1"/>
          </p:cNvSpPr>
          <p:nvPr>
            <p:ph type="pic" sz="quarter" idx="26" hasCustomPrompt="1"/>
          </p:nvPr>
        </p:nvSpPr>
        <p:spPr>
          <a:xfrm>
            <a:off x="4674089" y="1990960"/>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7" name="テキスト プレースホルダー 11"/>
          <p:cNvSpPr>
            <a:spLocks noGrp="1"/>
          </p:cNvSpPr>
          <p:nvPr>
            <p:ph type="body" sz="quarter" idx="27" hasCustomPrompt="1"/>
          </p:nvPr>
        </p:nvSpPr>
        <p:spPr>
          <a:xfrm>
            <a:off x="4674090" y="4102839"/>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8" name="図 3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864000" y="4557067"/>
            <a:ext cx="2086527" cy="280708"/>
          </a:xfrm>
          <a:prstGeom prst="rect">
            <a:avLst/>
          </a:prstGeom>
        </p:spPr>
      </p:pic>
      <p:sp>
        <p:nvSpPr>
          <p:cNvPr id="39" name="正方形/長方形 38"/>
          <p:cNvSpPr>
            <a:spLocks/>
          </p:cNvSpPr>
          <p:nvPr userDrawn="1"/>
        </p:nvSpPr>
        <p:spPr>
          <a:xfrm>
            <a:off x="6864000" y="1917067"/>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40" name="図プレースホルダー 8"/>
          <p:cNvSpPr>
            <a:spLocks noGrp="1"/>
          </p:cNvSpPr>
          <p:nvPr>
            <p:ph type="pic" sz="quarter" idx="28" hasCustomPrompt="1"/>
          </p:nvPr>
        </p:nvSpPr>
        <p:spPr>
          <a:xfrm>
            <a:off x="6920816" y="1992604"/>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41" name="テキスト プレースホルダー 11"/>
          <p:cNvSpPr>
            <a:spLocks noGrp="1"/>
          </p:cNvSpPr>
          <p:nvPr>
            <p:ph type="body" sz="quarter" idx="29" hasCustomPrompt="1"/>
          </p:nvPr>
        </p:nvSpPr>
        <p:spPr>
          <a:xfrm>
            <a:off x="6920817" y="4104483"/>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30" hasCustomPrompt="1"/>
          </p:nvPr>
        </p:nvSpPr>
        <p:spPr>
          <a:xfrm>
            <a:off x="2387895" y="4689394"/>
            <a:ext cx="2071929"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3" name="テキスト プレースホルダー 11"/>
          <p:cNvSpPr>
            <a:spLocks noGrp="1"/>
          </p:cNvSpPr>
          <p:nvPr>
            <p:ph type="body" sz="quarter" idx="31" hasCustomPrompt="1"/>
          </p:nvPr>
        </p:nvSpPr>
        <p:spPr>
          <a:xfrm>
            <a:off x="4617273" y="4689394"/>
            <a:ext cx="2071929"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32" hasCustomPrompt="1"/>
          </p:nvPr>
        </p:nvSpPr>
        <p:spPr>
          <a:xfrm>
            <a:off x="6864000" y="4689394"/>
            <a:ext cx="2071929" cy="139857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7541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テキスト プレースホルダー 11"/>
          <p:cNvSpPr>
            <a:spLocks noGrp="1"/>
          </p:cNvSpPr>
          <p:nvPr>
            <p:ph type="body" sz="quarter" idx="14" hasCustomPrompt="1"/>
          </p:nvPr>
        </p:nvSpPr>
        <p:spPr>
          <a:xfrm>
            <a:off x="471691" y="4060827"/>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11" name="テキスト プレースホルダー 11"/>
          <p:cNvSpPr>
            <a:spLocks noGrp="1"/>
          </p:cNvSpPr>
          <p:nvPr>
            <p:ph type="body" sz="quarter" idx="15" hasCustomPrompt="1"/>
          </p:nvPr>
        </p:nvSpPr>
        <p:spPr>
          <a:xfrm>
            <a:off x="543745" y="4815456"/>
            <a:ext cx="1384076" cy="1371165"/>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a:p>
            <a:pPr lvl="0"/>
            <a:endParaRPr lang="en-US" dirty="0"/>
          </a:p>
        </p:txBody>
      </p:sp>
      <p:cxnSp>
        <p:nvCxnSpPr>
          <p:cNvPr id="17" name="直線コネクタ 16"/>
          <p:cNvCxnSpPr/>
          <p:nvPr userDrawn="1"/>
        </p:nvCxnSpPr>
        <p:spPr>
          <a:xfrm>
            <a:off x="-6017" y="4012693"/>
            <a:ext cx="1993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1987508" y="4012694"/>
            <a:ext cx="0" cy="1457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1987513" y="5469924"/>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3678261" y="3097433"/>
            <a:ext cx="0" cy="2372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3678266" y="3097427"/>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5369014" y="3097433"/>
            <a:ext cx="0" cy="136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5369019" y="4464908"/>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7059767" y="2339546"/>
            <a:ext cx="0" cy="212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7059772" y="2340441"/>
            <a:ext cx="208423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2172699" y="4717733"/>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7" name="テキスト プレースホルダー 11"/>
          <p:cNvSpPr>
            <a:spLocks noGrp="1"/>
          </p:cNvSpPr>
          <p:nvPr>
            <p:ph type="body" sz="quarter" idx="17" hasCustomPrompt="1"/>
          </p:nvPr>
        </p:nvSpPr>
        <p:spPr>
          <a:xfrm>
            <a:off x="3853196" y="3153799"/>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8" name="テキスト プレースホルダー 11"/>
          <p:cNvSpPr>
            <a:spLocks noGrp="1"/>
          </p:cNvSpPr>
          <p:nvPr>
            <p:ph type="body" sz="quarter" idx="18" hasCustomPrompt="1"/>
          </p:nvPr>
        </p:nvSpPr>
        <p:spPr>
          <a:xfrm>
            <a:off x="5543949" y="3716831"/>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9" name="テキスト プレースホルダー 11"/>
          <p:cNvSpPr>
            <a:spLocks noGrp="1"/>
          </p:cNvSpPr>
          <p:nvPr>
            <p:ph type="body" sz="quarter" idx="19" hasCustomPrompt="1"/>
          </p:nvPr>
        </p:nvSpPr>
        <p:spPr>
          <a:xfrm>
            <a:off x="7084483" y="2387679"/>
            <a:ext cx="1515818" cy="882705"/>
          </a:xfrm>
        </p:spPr>
        <p:txBody>
          <a:bodyPr anchor="t">
            <a:normAutofit/>
          </a:bodyPr>
          <a:lstStyle>
            <a:lvl1pPr algn="l">
              <a:defRPr sz="5400" baseline="0">
                <a:solidFill>
                  <a:srgbClr val="3A75FB"/>
                </a:solidFill>
              </a:defRPr>
            </a:lvl1pPr>
          </a:lstStyle>
          <a:p>
            <a:pPr lvl="0"/>
            <a:r>
              <a:rPr lang="en-US" dirty="0" smtClean="0"/>
              <a:t>0000</a:t>
            </a:r>
            <a:endParaRPr lang="en-US" dirty="0"/>
          </a:p>
        </p:txBody>
      </p:sp>
      <p:sp>
        <p:nvSpPr>
          <p:cNvPr id="82" name="テキスト プレースホルダー 11"/>
          <p:cNvSpPr>
            <a:spLocks noGrp="1"/>
          </p:cNvSpPr>
          <p:nvPr>
            <p:ph type="body" sz="quarter" idx="20" hasCustomPrompt="1"/>
          </p:nvPr>
        </p:nvSpPr>
        <p:spPr>
          <a:xfrm>
            <a:off x="2238574" y="3327115"/>
            <a:ext cx="1384076" cy="1371165"/>
          </a:xfrm>
        </p:spPr>
        <p:txBody>
          <a:bodyPr anchor="b">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3" name="テキスト プレースホルダー 11"/>
          <p:cNvSpPr>
            <a:spLocks noGrp="1"/>
          </p:cNvSpPr>
          <p:nvPr>
            <p:ph type="body" sz="quarter" idx="21" hasCustomPrompt="1"/>
          </p:nvPr>
        </p:nvSpPr>
        <p:spPr>
          <a:xfrm>
            <a:off x="3907848" y="3896504"/>
            <a:ext cx="1384076" cy="1371165"/>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4" name="テキスト プレースホルダー 11"/>
          <p:cNvSpPr>
            <a:spLocks noGrp="1"/>
          </p:cNvSpPr>
          <p:nvPr>
            <p:ph type="body" sz="quarter" idx="22" hasCustomPrompt="1"/>
          </p:nvPr>
        </p:nvSpPr>
        <p:spPr>
          <a:xfrm>
            <a:off x="5613900" y="2339551"/>
            <a:ext cx="1384076" cy="1371165"/>
          </a:xfrm>
        </p:spPr>
        <p:txBody>
          <a:bodyPr anchor="b">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5" name="テキスト プレースホルダー 11"/>
          <p:cNvSpPr>
            <a:spLocks noGrp="1"/>
          </p:cNvSpPr>
          <p:nvPr>
            <p:ph type="body" sz="quarter" idx="23" hasCustomPrompt="1"/>
          </p:nvPr>
        </p:nvSpPr>
        <p:spPr>
          <a:xfrm>
            <a:off x="7109618" y="3082075"/>
            <a:ext cx="1384076" cy="1371165"/>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Tree>
    <p:extLst>
      <p:ext uri="{BB962C8B-B14F-4D97-AF65-F5344CB8AC3E}">
        <p14:creationId xmlns:p14="http://schemas.microsoft.com/office/powerpoint/2010/main" val="44294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pPr/>
              <a:t>15/10/1442</a:t>
            </a:fld>
            <a:endParaRPr lang="ar-SA" dirty="0"/>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dirty="0"/>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pPr/>
              <a:t>‹#›</a:t>
            </a:fld>
            <a:endParaRPr lang="ar-S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254022" y="1848154"/>
            <a:ext cx="4071610" cy="4121906"/>
          </a:xfrm>
        </p:spPr>
        <p:txBody>
          <a:bodyPr>
            <a:normAutofit/>
          </a:bodyPr>
          <a:lstStyle>
            <a:lvl1pPr>
              <a:defRPr sz="1100"/>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435160" y="2355808"/>
            <a:ext cx="4192230" cy="136863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4439171" y="4246103"/>
            <a:ext cx="4192230" cy="1368639"/>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13558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32082" y="4493419"/>
            <a:ext cx="8511338" cy="919097"/>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499453"/>
            <a:ext cx="8511338" cy="919097"/>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8" y="1644075"/>
            <a:ext cx="8345257" cy="4736341"/>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60562" y="1347832"/>
            <a:ext cx="8254378" cy="5032582"/>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41195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6179866"/>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6179866"/>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4" name="正方形/長方形 13"/>
          <p:cNvSpPr/>
          <p:nvPr userDrawn="1"/>
        </p:nvSpPr>
        <p:spPr>
          <a:xfrm>
            <a:off x="415128" y="210421"/>
            <a:ext cx="8345257" cy="59694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506002" y="31745"/>
            <a:ext cx="8254378" cy="6107717"/>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9349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8" name="テキスト プレースホルダー 11"/>
          <p:cNvSpPr>
            <a:spLocks noGrp="1"/>
          </p:cNvSpPr>
          <p:nvPr>
            <p:ph type="body" sz="quarter" idx="15" hasCustomPrompt="1"/>
          </p:nvPr>
        </p:nvSpPr>
        <p:spPr>
          <a:xfrm>
            <a:off x="3608064" y="1850739"/>
            <a:ext cx="4192230" cy="541677"/>
          </a:xfrm>
        </p:spPr>
        <p:txBody>
          <a:bodyPr anchor="ctr">
            <a:normAutofit/>
          </a:bodyPr>
          <a:lstStyle>
            <a:lvl1pPr marL="0" marR="0" indent="0" algn="r" defTabSz="767800"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16" name="円/楕円 15"/>
          <p:cNvSpPr/>
          <p:nvPr userDrawn="1"/>
        </p:nvSpPr>
        <p:spPr>
          <a:xfrm>
            <a:off x="7926521" y="1755093"/>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3" name="テキスト ボックス 2"/>
          <p:cNvSpPr txBox="1"/>
          <p:nvPr userDrawn="1"/>
        </p:nvSpPr>
        <p:spPr>
          <a:xfrm>
            <a:off x="8032427" y="1774432"/>
            <a:ext cx="240652" cy="467186"/>
          </a:xfrm>
          <a:prstGeom prst="rect">
            <a:avLst/>
          </a:prstGeom>
          <a:noFill/>
        </p:spPr>
        <p:txBody>
          <a:bodyPr wrap="square" lIns="51190" tIns="25594" rIns="51190" bIns="25594" rtlCol="0">
            <a:spAutoFit/>
          </a:bodyPr>
          <a:lstStyle/>
          <a:p>
            <a:pPr algn="ctr" defTabSz="767800" rtl="0"/>
            <a:r>
              <a:rPr lang="en-US" sz="2700" dirty="0" smtClean="0">
                <a:solidFill>
                  <a:srgbClr val="1E2A26">
                    <a:lumMod val="10000"/>
                    <a:lumOff val="90000"/>
                  </a:srgbClr>
                </a:solidFill>
                <a:latin typeface="Aileron UltraLight"/>
              </a:rPr>
              <a:t>1</a:t>
            </a:r>
            <a:endParaRPr lang="en-US" sz="2700" dirty="0">
              <a:solidFill>
                <a:srgbClr val="1E2A26">
                  <a:lumMod val="10000"/>
                  <a:lumOff val="90000"/>
                </a:srgbClr>
              </a:solidFill>
              <a:latin typeface="Aileron UltraLight"/>
            </a:endParaRPr>
          </a:p>
        </p:txBody>
      </p:sp>
      <p:sp>
        <p:nvSpPr>
          <p:cNvPr id="26" name="円/楕円 25"/>
          <p:cNvSpPr/>
          <p:nvPr userDrawn="1"/>
        </p:nvSpPr>
        <p:spPr>
          <a:xfrm>
            <a:off x="7906205" y="2487024"/>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27" name="テキスト ボックス 26"/>
          <p:cNvSpPr txBox="1"/>
          <p:nvPr userDrawn="1"/>
        </p:nvSpPr>
        <p:spPr>
          <a:xfrm>
            <a:off x="8034133" y="2513686"/>
            <a:ext cx="240652" cy="467186"/>
          </a:xfrm>
          <a:prstGeom prst="rect">
            <a:avLst/>
          </a:prstGeom>
          <a:noFill/>
        </p:spPr>
        <p:txBody>
          <a:bodyPr wrap="square" lIns="51190" tIns="25594" rIns="51190" bIns="25594" rtlCol="0">
            <a:spAutoFit/>
          </a:bodyPr>
          <a:lstStyle/>
          <a:p>
            <a:pPr algn="ctr" defTabSz="767800" rtl="0"/>
            <a:r>
              <a:rPr lang="en-US" sz="2700" dirty="0" smtClean="0">
                <a:solidFill>
                  <a:srgbClr val="1E2A26">
                    <a:lumMod val="10000"/>
                    <a:lumOff val="90000"/>
                  </a:srgbClr>
                </a:solidFill>
                <a:latin typeface="Aileron UltraLight"/>
              </a:rPr>
              <a:t>2</a:t>
            </a:r>
            <a:endParaRPr lang="en-US" sz="2700" dirty="0">
              <a:solidFill>
                <a:srgbClr val="1E2A26">
                  <a:lumMod val="10000"/>
                  <a:lumOff val="90000"/>
                </a:srgbClr>
              </a:solidFill>
              <a:latin typeface="Aileron UltraLight"/>
            </a:endParaRPr>
          </a:p>
        </p:txBody>
      </p:sp>
      <p:sp>
        <p:nvSpPr>
          <p:cNvPr id="28" name="円/楕円 27"/>
          <p:cNvSpPr/>
          <p:nvPr userDrawn="1"/>
        </p:nvSpPr>
        <p:spPr>
          <a:xfrm>
            <a:off x="7906205" y="3241705"/>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29" name="テキスト ボックス 28"/>
          <p:cNvSpPr txBox="1"/>
          <p:nvPr userDrawn="1"/>
        </p:nvSpPr>
        <p:spPr>
          <a:xfrm>
            <a:off x="8032427" y="3276530"/>
            <a:ext cx="240652" cy="467186"/>
          </a:xfrm>
          <a:prstGeom prst="rect">
            <a:avLst/>
          </a:prstGeom>
          <a:noFill/>
        </p:spPr>
        <p:txBody>
          <a:bodyPr wrap="square" lIns="51190" tIns="25594" rIns="51190" bIns="25594" rtlCol="0">
            <a:spAutoFit/>
          </a:bodyPr>
          <a:lstStyle/>
          <a:p>
            <a:pPr algn="ctr" defTabSz="767800" rtl="0"/>
            <a:r>
              <a:rPr lang="en-US" sz="2700" dirty="0" smtClean="0">
                <a:solidFill>
                  <a:srgbClr val="1E2A26">
                    <a:lumMod val="10000"/>
                    <a:lumOff val="90000"/>
                  </a:srgbClr>
                </a:solidFill>
                <a:latin typeface="Aileron UltraLight"/>
              </a:rPr>
              <a:t>3</a:t>
            </a:r>
            <a:endParaRPr lang="en-US" sz="2700" dirty="0">
              <a:solidFill>
                <a:srgbClr val="1E2A26">
                  <a:lumMod val="10000"/>
                  <a:lumOff val="90000"/>
                </a:srgbClr>
              </a:solidFill>
              <a:latin typeface="Aileron UltraLight"/>
            </a:endParaRPr>
          </a:p>
        </p:txBody>
      </p:sp>
      <p:sp>
        <p:nvSpPr>
          <p:cNvPr id="30" name="円/楕円 29"/>
          <p:cNvSpPr/>
          <p:nvPr userDrawn="1"/>
        </p:nvSpPr>
        <p:spPr>
          <a:xfrm>
            <a:off x="7896044" y="3973630"/>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31" name="テキスト ボックス 30"/>
          <p:cNvSpPr txBox="1"/>
          <p:nvPr userDrawn="1"/>
        </p:nvSpPr>
        <p:spPr>
          <a:xfrm>
            <a:off x="8009367" y="4014178"/>
            <a:ext cx="240652" cy="467186"/>
          </a:xfrm>
          <a:prstGeom prst="rect">
            <a:avLst/>
          </a:prstGeom>
          <a:noFill/>
        </p:spPr>
        <p:txBody>
          <a:bodyPr wrap="square" lIns="51190" tIns="25594" rIns="51190" bIns="25594" rtlCol="0">
            <a:spAutoFit/>
          </a:bodyPr>
          <a:lstStyle/>
          <a:p>
            <a:pPr algn="ctr" defTabSz="767800" rtl="0"/>
            <a:r>
              <a:rPr lang="en-US" sz="2700" dirty="0" smtClean="0">
                <a:solidFill>
                  <a:srgbClr val="1E2A26">
                    <a:lumMod val="10000"/>
                    <a:lumOff val="90000"/>
                  </a:srgbClr>
                </a:solidFill>
                <a:latin typeface="Aileron UltraLight"/>
              </a:rPr>
              <a:t>4</a:t>
            </a:r>
            <a:endParaRPr lang="en-US" sz="2700" dirty="0">
              <a:solidFill>
                <a:srgbClr val="1E2A26">
                  <a:lumMod val="10000"/>
                  <a:lumOff val="90000"/>
                </a:srgbClr>
              </a:solidFill>
              <a:latin typeface="Aileron UltraLight"/>
            </a:endParaRPr>
          </a:p>
        </p:txBody>
      </p:sp>
      <p:sp>
        <p:nvSpPr>
          <p:cNvPr id="36" name="テキスト プレースホルダー 11"/>
          <p:cNvSpPr>
            <a:spLocks noGrp="1"/>
          </p:cNvSpPr>
          <p:nvPr>
            <p:ph type="body" sz="quarter" idx="20" hasCustomPrompt="1"/>
          </p:nvPr>
        </p:nvSpPr>
        <p:spPr>
          <a:xfrm>
            <a:off x="3608063" y="2600030"/>
            <a:ext cx="4192230" cy="541677"/>
          </a:xfrm>
        </p:spPr>
        <p:txBody>
          <a:bodyPr anchor="ctr">
            <a:normAutofit/>
          </a:bodyPr>
          <a:lstStyle>
            <a:lvl1pPr marL="0" marR="0" indent="0" algn="r" defTabSz="767800"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2" hasCustomPrompt="1"/>
          </p:nvPr>
        </p:nvSpPr>
        <p:spPr>
          <a:xfrm>
            <a:off x="3632904" y="4034740"/>
            <a:ext cx="4192230" cy="541677"/>
          </a:xfrm>
        </p:spPr>
        <p:txBody>
          <a:bodyPr anchor="ctr">
            <a:normAutofit/>
          </a:bodyPr>
          <a:lstStyle>
            <a:lvl1pPr marL="0" marR="0" indent="0" algn="r" defTabSz="767800"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23" hasCustomPrompt="1"/>
          </p:nvPr>
        </p:nvSpPr>
        <p:spPr>
          <a:xfrm>
            <a:off x="3613144" y="3314098"/>
            <a:ext cx="4192230" cy="541677"/>
          </a:xfrm>
        </p:spPr>
        <p:txBody>
          <a:bodyPr anchor="ctr">
            <a:normAutofit/>
          </a:bodyPr>
          <a:lstStyle>
            <a:lvl1pPr marL="0" marR="0" indent="0" algn="r" defTabSz="767800"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7425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2192527" y="1443329"/>
            <a:ext cx="2201124" cy="20272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3" y="3470609"/>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3" y="5929673"/>
            <a:ext cx="2599513" cy="280708"/>
          </a:xfrm>
          <a:prstGeom prst="rect">
            <a:avLst/>
          </a:prstGeom>
        </p:spPr>
      </p:pic>
      <p:sp>
        <p:nvSpPr>
          <p:cNvPr id="23" name="正方形/長方形 22"/>
          <p:cNvSpPr>
            <a:spLocks/>
          </p:cNvSpPr>
          <p:nvPr userDrawn="1"/>
        </p:nvSpPr>
        <p:spPr>
          <a:xfrm flipH="1">
            <a:off x="4792040" y="3662725"/>
            <a:ext cx="2201124" cy="230670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5" y="5965453"/>
            <a:ext cx="2599513" cy="280708"/>
          </a:xfrm>
          <a:prstGeom prst="rect">
            <a:avLst/>
          </a:prstGeom>
        </p:spPr>
      </p:pic>
      <p:sp>
        <p:nvSpPr>
          <p:cNvPr id="25" name="正方形/長方形 24"/>
          <p:cNvSpPr>
            <a:spLocks/>
          </p:cNvSpPr>
          <p:nvPr userDrawn="1"/>
        </p:nvSpPr>
        <p:spPr>
          <a:xfrm flipH="1">
            <a:off x="4792040" y="1444604"/>
            <a:ext cx="2201124" cy="2026001"/>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5" y="3466630"/>
            <a:ext cx="2599513" cy="280708"/>
          </a:xfrm>
          <a:prstGeom prst="rect">
            <a:avLst/>
          </a:prstGeom>
        </p:spPr>
      </p:pic>
      <p:sp>
        <p:nvSpPr>
          <p:cNvPr id="27" name="正方形/長方形 26"/>
          <p:cNvSpPr>
            <a:spLocks/>
          </p:cNvSpPr>
          <p:nvPr userDrawn="1"/>
        </p:nvSpPr>
        <p:spPr>
          <a:xfrm>
            <a:off x="2192527" y="3670674"/>
            <a:ext cx="2201124" cy="225900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2245889" y="2323161"/>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248470" y="4548022"/>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0" name="テキスト プレースホルダー 11"/>
          <p:cNvSpPr>
            <a:spLocks noGrp="1"/>
          </p:cNvSpPr>
          <p:nvPr>
            <p:ph type="body" sz="quarter" idx="17" hasCustomPrompt="1"/>
          </p:nvPr>
        </p:nvSpPr>
        <p:spPr>
          <a:xfrm>
            <a:off x="4859811" y="2319506"/>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847982" y="4548022"/>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303725" y="1954347"/>
            <a:ext cx="1832865" cy="1008195"/>
          </a:xfrm>
        </p:spPr>
        <p:txBody>
          <a:bodyPr anchor="ctr">
            <a:normAutofit/>
          </a:bodyPr>
          <a:lstStyle>
            <a:lvl1pPr marL="0" marR="0" indent="0" algn="r"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313081" y="4317698"/>
            <a:ext cx="1832865" cy="1008195"/>
          </a:xfrm>
        </p:spPr>
        <p:txBody>
          <a:bodyPr anchor="ctr">
            <a:normAutofit/>
          </a:bodyPr>
          <a:lstStyle>
            <a:lvl1pPr marL="0" marR="0" indent="0" algn="r"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4" name="テキスト プレースホルダー 11"/>
          <p:cNvSpPr>
            <a:spLocks noGrp="1"/>
          </p:cNvSpPr>
          <p:nvPr>
            <p:ph type="body" sz="quarter" idx="21" hasCustomPrompt="1"/>
          </p:nvPr>
        </p:nvSpPr>
        <p:spPr>
          <a:xfrm>
            <a:off x="7056004" y="2044330"/>
            <a:ext cx="1832865" cy="1008195"/>
          </a:xfrm>
        </p:spPr>
        <p:txBody>
          <a:bodyPr anchor="ctr">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7056004" y="4316572"/>
            <a:ext cx="1832865" cy="1008195"/>
          </a:xfrm>
        </p:spPr>
        <p:txBody>
          <a:bodyPr anchor="ctr">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28471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88540" y="1477532"/>
            <a:ext cx="901675" cy="1775237"/>
          </a:xfrm>
          <a:prstGeom prst="rect">
            <a:avLst/>
          </a:prstGeom>
          <a:noFill/>
        </p:spPr>
        <p:txBody>
          <a:bodyPr wrap="none" lIns="51190" tIns="25594" rIns="51190" bIns="25594" rtlCol="0">
            <a:spAutoFit/>
          </a:bodyPr>
          <a:lstStyle/>
          <a:p>
            <a:pPr algn="l" defTabSz="767800" rtl="0"/>
            <a:r>
              <a:rPr lang="en-US" sz="11200" dirty="0" smtClean="0">
                <a:solidFill>
                  <a:srgbClr val="1E2A26">
                    <a:lumMod val="50000"/>
                    <a:lumOff val="50000"/>
                  </a:srgbClr>
                </a:solidFill>
                <a:latin typeface="Aileron UltraLight"/>
              </a:rPr>
              <a:t>1</a:t>
            </a:r>
            <a:endParaRPr lang="en-US" sz="11200" dirty="0">
              <a:solidFill>
                <a:srgbClr val="1E2A26">
                  <a:lumMod val="50000"/>
                  <a:lumOff val="50000"/>
                </a:srgbClr>
              </a:solidFill>
              <a:latin typeface="Aileron UltraLight"/>
            </a:endParaRPr>
          </a:p>
        </p:txBody>
      </p:sp>
      <p:sp>
        <p:nvSpPr>
          <p:cNvPr id="38" name="テキスト ボックス 37"/>
          <p:cNvSpPr txBox="1"/>
          <p:nvPr userDrawn="1"/>
        </p:nvSpPr>
        <p:spPr>
          <a:xfrm>
            <a:off x="6083048" y="1484522"/>
            <a:ext cx="901675" cy="1775237"/>
          </a:xfrm>
          <a:prstGeom prst="rect">
            <a:avLst/>
          </a:prstGeom>
          <a:noFill/>
        </p:spPr>
        <p:txBody>
          <a:bodyPr wrap="none" lIns="51190" tIns="25594" rIns="51190" bIns="25594" rtlCol="0">
            <a:spAutoFit/>
          </a:bodyPr>
          <a:lstStyle/>
          <a:p>
            <a:pPr algn="l" defTabSz="767800" rtl="0"/>
            <a:r>
              <a:rPr lang="en-US" sz="11200" dirty="0" smtClean="0">
                <a:solidFill>
                  <a:srgbClr val="1E2A26">
                    <a:lumMod val="50000"/>
                    <a:lumOff val="50000"/>
                  </a:srgbClr>
                </a:solidFill>
                <a:latin typeface="Aileron UltraLight"/>
              </a:rPr>
              <a:t>2</a:t>
            </a:r>
            <a:endParaRPr lang="en-US" sz="11200" dirty="0">
              <a:solidFill>
                <a:srgbClr val="1E2A26">
                  <a:lumMod val="50000"/>
                  <a:lumOff val="5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2438410"/>
            <a:ext cx="2201124" cy="101216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2" y="3450574"/>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276784" y="3450574"/>
            <a:ext cx="2599513" cy="280708"/>
          </a:xfrm>
          <a:prstGeom prst="rect">
            <a:avLst/>
          </a:prstGeom>
        </p:spPr>
      </p:pic>
      <p:sp>
        <p:nvSpPr>
          <p:cNvPr id="27" name="正方形/長方形 26"/>
          <p:cNvSpPr>
            <a:spLocks/>
          </p:cNvSpPr>
          <p:nvPr userDrawn="1"/>
        </p:nvSpPr>
        <p:spPr>
          <a:xfrm>
            <a:off x="6604157" y="2438410"/>
            <a:ext cx="2201124" cy="1012169"/>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500184" y="2715573"/>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6636807" y="2715573"/>
            <a:ext cx="2089249"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3509885"/>
            <a:ext cx="2201124" cy="2297903"/>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6589092" y="3515236"/>
            <a:ext cx="2201124" cy="2297903"/>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368239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down)">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80">
                                          <p:stCondLst>
                                            <p:cond delay="0"/>
                                          </p:stCondLst>
                                        </p:cTn>
                                        <p:tgtEl>
                                          <p:spTgt spid="38"/>
                                        </p:tgtEl>
                                      </p:cBhvr>
                                    </p:animEffect>
                                    <p:anim calcmode="lin" valueType="num">
                                      <p:cBhvr>
                                        <p:cTn id="5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8" dur="26">
                                          <p:stCondLst>
                                            <p:cond delay="650"/>
                                          </p:stCondLst>
                                        </p:cTn>
                                        <p:tgtEl>
                                          <p:spTgt spid="38"/>
                                        </p:tgtEl>
                                      </p:cBhvr>
                                      <p:to x="100000" y="60000"/>
                                    </p:animScale>
                                    <p:animScale>
                                      <p:cBhvr>
                                        <p:cTn id="59" dur="166" decel="50000">
                                          <p:stCondLst>
                                            <p:cond delay="676"/>
                                          </p:stCondLst>
                                        </p:cTn>
                                        <p:tgtEl>
                                          <p:spTgt spid="38"/>
                                        </p:tgtEl>
                                      </p:cBhvr>
                                      <p:to x="100000" y="100000"/>
                                    </p:animScale>
                                    <p:animScale>
                                      <p:cBhvr>
                                        <p:cTn id="60" dur="26">
                                          <p:stCondLst>
                                            <p:cond delay="1312"/>
                                          </p:stCondLst>
                                        </p:cTn>
                                        <p:tgtEl>
                                          <p:spTgt spid="38"/>
                                        </p:tgtEl>
                                      </p:cBhvr>
                                      <p:to x="100000" y="80000"/>
                                    </p:animScale>
                                    <p:animScale>
                                      <p:cBhvr>
                                        <p:cTn id="61" dur="166" decel="50000">
                                          <p:stCondLst>
                                            <p:cond delay="1338"/>
                                          </p:stCondLst>
                                        </p:cTn>
                                        <p:tgtEl>
                                          <p:spTgt spid="38"/>
                                        </p:tgtEl>
                                      </p:cBhvr>
                                      <p:to x="100000" y="100000"/>
                                    </p:animScale>
                                    <p:animScale>
                                      <p:cBhvr>
                                        <p:cTn id="62" dur="26">
                                          <p:stCondLst>
                                            <p:cond delay="1642"/>
                                          </p:stCondLst>
                                        </p:cTn>
                                        <p:tgtEl>
                                          <p:spTgt spid="38"/>
                                        </p:tgtEl>
                                      </p:cBhvr>
                                      <p:to x="100000" y="90000"/>
                                    </p:animScale>
                                    <p:animScale>
                                      <p:cBhvr>
                                        <p:cTn id="63" dur="166" decel="50000">
                                          <p:stCondLst>
                                            <p:cond delay="1668"/>
                                          </p:stCondLst>
                                        </p:cTn>
                                        <p:tgtEl>
                                          <p:spTgt spid="38"/>
                                        </p:tgtEl>
                                      </p:cBhvr>
                                      <p:to x="100000" y="100000"/>
                                    </p:animScale>
                                    <p:animScale>
                                      <p:cBhvr>
                                        <p:cTn id="64" dur="26">
                                          <p:stCondLst>
                                            <p:cond delay="1808"/>
                                          </p:stCondLst>
                                        </p:cTn>
                                        <p:tgtEl>
                                          <p:spTgt spid="38"/>
                                        </p:tgtEl>
                                      </p:cBhvr>
                                      <p:to x="100000" y="95000"/>
                                    </p:animScale>
                                    <p:animScale>
                                      <p:cBhvr>
                                        <p:cTn id="65" dur="166" decel="50000">
                                          <p:stCondLst>
                                            <p:cond delay="1834"/>
                                          </p:stCondLst>
                                        </p:cTn>
                                        <p:tgtEl>
                                          <p:spTgt spid="3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down)">
                                      <p:cBhvr>
                                        <p:cTn id="7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7" grpId="0" animBg="1"/>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build="p">
        <p:tmplLst>
          <p:tmpl lvl="1">
            <p:tnLst>
              <p:par>
                <p:cTn presetID="22" presetClass="entr" presetSubtype="4"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Lst>
  </p:timing>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1771141"/>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2" y="2277221"/>
            <a:ext cx="2599513" cy="280708"/>
          </a:xfrm>
          <a:prstGeom prst="rect">
            <a:avLst/>
          </a:prstGeom>
        </p:spPr>
      </p:pic>
      <p:sp>
        <p:nvSpPr>
          <p:cNvPr id="23" name="正方形/長方形 22"/>
          <p:cNvSpPr>
            <a:spLocks/>
          </p:cNvSpPr>
          <p:nvPr userDrawn="1"/>
        </p:nvSpPr>
        <p:spPr>
          <a:xfrm>
            <a:off x="6515988" y="1771141"/>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51" y="2277221"/>
            <a:ext cx="2599513" cy="280708"/>
          </a:xfrm>
          <a:prstGeom prst="rect">
            <a:avLst/>
          </a:prstGeom>
        </p:spPr>
      </p:pic>
      <p:sp>
        <p:nvSpPr>
          <p:cNvPr id="28" name="テキスト プレースホルダー 11"/>
          <p:cNvSpPr>
            <a:spLocks noGrp="1"/>
          </p:cNvSpPr>
          <p:nvPr>
            <p:ph type="body" sz="quarter" idx="15" hasCustomPrompt="1"/>
          </p:nvPr>
        </p:nvSpPr>
        <p:spPr>
          <a:xfrm>
            <a:off x="500184" y="1795261"/>
            <a:ext cx="2089249" cy="457843"/>
          </a:xfrm>
        </p:spPr>
        <p:txBody>
          <a:bodyPr anchor="ctr">
            <a:no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6571930" y="1795261"/>
            <a:ext cx="2089249" cy="457843"/>
          </a:xfrm>
        </p:spPr>
        <p:txBody>
          <a:bodyPr anchor="ctr">
            <a:no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2336532"/>
            <a:ext cx="2201124" cy="1415047"/>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6515988" y="2341883"/>
            <a:ext cx="2201124" cy="1415047"/>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217360" y="4488358"/>
            <a:ext cx="2599513" cy="280708"/>
          </a:xfrm>
          <a:prstGeom prst="rect">
            <a:avLst/>
          </a:prstGeom>
        </p:spPr>
      </p:pic>
      <p:sp>
        <p:nvSpPr>
          <p:cNvPr id="30" name="正方形/長方形 29"/>
          <p:cNvSpPr>
            <a:spLocks/>
          </p:cNvSpPr>
          <p:nvPr userDrawn="1"/>
        </p:nvSpPr>
        <p:spPr>
          <a:xfrm>
            <a:off x="6515988" y="3982278"/>
            <a:ext cx="2201124" cy="506085"/>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pic>
        <p:nvPicPr>
          <p:cNvPr id="34" name="図 3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51" y="4488358"/>
            <a:ext cx="2599513" cy="280708"/>
          </a:xfrm>
          <a:prstGeom prst="rect">
            <a:avLst/>
          </a:prstGeom>
        </p:spPr>
      </p:pic>
      <p:sp>
        <p:nvSpPr>
          <p:cNvPr id="36" name="正方形/長方形 35"/>
          <p:cNvSpPr>
            <a:spLocks/>
          </p:cNvSpPr>
          <p:nvPr userDrawn="1"/>
        </p:nvSpPr>
        <p:spPr>
          <a:xfrm>
            <a:off x="479051" y="3982278"/>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40" name="テキスト プレースホルダー 11"/>
          <p:cNvSpPr>
            <a:spLocks noGrp="1"/>
          </p:cNvSpPr>
          <p:nvPr>
            <p:ph type="body" sz="quarter" idx="24" hasCustomPrompt="1"/>
          </p:nvPr>
        </p:nvSpPr>
        <p:spPr>
          <a:xfrm>
            <a:off x="521226" y="4006398"/>
            <a:ext cx="2089249" cy="457843"/>
          </a:xfrm>
        </p:spPr>
        <p:txBody>
          <a:bodyPr anchor="ctr">
            <a:no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1" name="テキスト プレースホルダー 11"/>
          <p:cNvSpPr>
            <a:spLocks noGrp="1"/>
          </p:cNvSpPr>
          <p:nvPr>
            <p:ph type="body" sz="quarter" idx="25" hasCustomPrompt="1"/>
          </p:nvPr>
        </p:nvSpPr>
        <p:spPr>
          <a:xfrm>
            <a:off x="6571930" y="4006398"/>
            <a:ext cx="2089249" cy="457843"/>
          </a:xfrm>
        </p:spPr>
        <p:txBody>
          <a:bodyPr anchor="ctr">
            <a:no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3" name="テキスト プレースホルダー 11"/>
          <p:cNvSpPr>
            <a:spLocks noGrp="1"/>
          </p:cNvSpPr>
          <p:nvPr>
            <p:ph type="body" sz="quarter" idx="27" hasCustomPrompt="1"/>
          </p:nvPr>
        </p:nvSpPr>
        <p:spPr>
          <a:xfrm>
            <a:off x="463986" y="4553020"/>
            <a:ext cx="2201124" cy="1415047"/>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28" hasCustomPrompt="1"/>
          </p:nvPr>
        </p:nvSpPr>
        <p:spPr>
          <a:xfrm>
            <a:off x="6515988" y="4553020"/>
            <a:ext cx="2201124" cy="1415047"/>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0397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barn(inVertical)">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down)">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barn(inVertical)">
                                      <p:cBhvr>
                                        <p:cTn id="46" dur="500"/>
                                        <p:tgtEl>
                                          <p:spTgt spid="4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wipe(down)">
                                      <p:cBhvr>
                                        <p:cTn id="51" dur="500"/>
                                        <p:tgtEl>
                                          <p:spTgt spid="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down)">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barn(inVertical)">
                                      <p:cBhvr>
                                        <p:cTn id="78" dur="500"/>
                                        <p:tgtEl>
                                          <p:spTgt spid="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8" grpId="0" build="p">
        <p:tmplLst>
          <p:tmpl lvl="1">
            <p:tnLst>
              <p:par>
                <p:cTn presetID="16" presetClass="entr" presetSubtype="21"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inVertical)">
                      <p:cBhvr>
                        <p:cTn dur="500"/>
                        <p:tgtEl>
                          <p:spTgt spid="28"/>
                        </p:tgtEl>
                      </p:cBhvr>
                    </p:animEffect>
                  </p:childTnLst>
                </p:cTn>
              </p:par>
            </p:tnLst>
          </p:tmpl>
        </p:tmplLst>
      </p:bldP>
      <p:bldP spid="31" grpId="0" build="p">
        <p:tmplLst>
          <p:tmpl lvl="1">
            <p:tnLst>
              <p:par>
                <p:cTn presetID="16" presetClass="entr" presetSubtype="21"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barn(inVertical)">
                      <p:cBhvr>
                        <p:cTn dur="500"/>
                        <p:tgtEl>
                          <p:spTgt spid="31"/>
                        </p:tgtEl>
                      </p:cBhvr>
                    </p:animEffect>
                  </p:childTnLst>
                </p:cTn>
              </p:par>
            </p:tnLst>
          </p:tmpl>
        </p:tmplLst>
      </p:bldP>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5" grpId="0" build="p">
        <p:tmplLst>
          <p:tmpl lvl="1">
            <p:tnLst>
              <p:par>
                <p:cTn presetID="22" presetClass="entr" presetSubtype="4"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0" grpId="0" animBg="1"/>
      <p:bldP spid="36" grpId="0" animBg="1"/>
      <p:bldP spid="40" grpId="0" build="p">
        <p:tmplLst>
          <p:tmpl lvl="1">
            <p:tnLst>
              <p:par>
                <p:cTn presetID="16" presetClass="entr" presetSubtype="21"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barn(inVertical)">
                      <p:cBhvr>
                        <p:cTn dur="500"/>
                        <p:tgtEl>
                          <p:spTgt spid="40"/>
                        </p:tgtEl>
                      </p:cBhvr>
                    </p:animEffect>
                  </p:childTnLst>
                </p:cTn>
              </p:par>
            </p:tnLst>
          </p:tmpl>
        </p:tmplLst>
      </p:bldP>
      <p:bldP spid="41" grpId="0" build="p">
        <p:tmplLst>
          <p:tmpl lvl="1">
            <p:tnLst>
              <p:par>
                <p:cTn presetID="16" presetClass="entr" presetSubtype="2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barn(inVertical)">
                      <p:cBhvr>
                        <p:cTn dur="500"/>
                        <p:tgtEl>
                          <p:spTgt spid="41"/>
                        </p:tgtEl>
                      </p:cBhvr>
                    </p:animEffect>
                  </p:childTnLst>
                </p:cTn>
              </p:par>
            </p:tnLst>
          </p:tmpl>
        </p:tmplLst>
      </p:bldP>
      <p:bldP spid="43" grpId="0" build="p">
        <p:tmplLst>
          <p:tmpl lvl="1">
            <p:tnLst>
              <p:par>
                <p:cTn presetID="22" presetClass="entr" presetSubtype="4"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Lst>
  </p:timing>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876840" y="2563177"/>
            <a:ext cx="873121" cy="854283"/>
          </a:xfrm>
        </p:spPr>
        <p:txBody>
          <a:bodyPr anchor="ctr">
            <a:norm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2" name="テキスト プレースホルダー 11"/>
          <p:cNvSpPr>
            <a:spLocks noGrp="1"/>
          </p:cNvSpPr>
          <p:nvPr>
            <p:ph type="body" sz="quarter" idx="30" hasCustomPrompt="1"/>
          </p:nvPr>
        </p:nvSpPr>
        <p:spPr>
          <a:xfrm>
            <a:off x="3023893" y="2553940"/>
            <a:ext cx="873121" cy="854283"/>
          </a:xfrm>
        </p:spPr>
        <p:txBody>
          <a:bodyPr anchor="ctr">
            <a:norm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43" name="テキスト プレースホルダー 11"/>
          <p:cNvSpPr>
            <a:spLocks noGrp="1"/>
          </p:cNvSpPr>
          <p:nvPr>
            <p:ph type="body" sz="quarter" idx="31" hasCustomPrompt="1"/>
          </p:nvPr>
        </p:nvSpPr>
        <p:spPr>
          <a:xfrm>
            <a:off x="5177544" y="2544704"/>
            <a:ext cx="873121" cy="854283"/>
          </a:xfrm>
        </p:spPr>
        <p:txBody>
          <a:bodyPr anchor="ctr">
            <a:norm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4" name="テキスト プレースホルダー 11"/>
          <p:cNvSpPr>
            <a:spLocks noGrp="1"/>
          </p:cNvSpPr>
          <p:nvPr>
            <p:ph type="body" sz="quarter" idx="32" hasCustomPrompt="1"/>
          </p:nvPr>
        </p:nvSpPr>
        <p:spPr>
          <a:xfrm>
            <a:off x="7338582" y="2544706"/>
            <a:ext cx="873121" cy="854283"/>
          </a:xfrm>
        </p:spPr>
        <p:txBody>
          <a:bodyPr anchor="ctr">
            <a:norm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11" name="グラフ プレースホルダー 10"/>
          <p:cNvSpPr>
            <a:spLocks noGrp="1"/>
          </p:cNvSpPr>
          <p:nvPr>
            <p:ph type="chart" sz="quarter" idx="25" hasCustomPrompt="1"/>
          </p:nvPr>
        </p:nvSpPr>
        <p:spPr>
          <a:xfrm>
            <a:off x="358018" y="1690159"/>
            <a:ext cx="1914691" cy="2543092"/>
          </a:xfrm>
        </p:spPr>
        <p:txBody>
          <a:bodyPr>
            <a:normAutofit/>
          </a:bodyPr>
          <a:lstStyle>
            <a:lvl1pPr>
              <a:defRPr sz="1100"/>
            </a:lvl1pPr>
          </a:lstStyle>
          <a:p>
            <a:r>
              <a:rPr lang="en-US" dirty="0" smtClean="0"/>
              <a:t>Add Graph</a:t>
            </a:r>
            <a:endParaRPr lang="en-US" dirty="0"/>
          </a:p>
        </p:txBody>
      </p:sp>
      <p:sp>
        <p:nvSpPr>
          <p:cNvPr id="36" name="グラフ プレースホルダー 10"/>
          <p:cNvSpPr>
            <a:spLocks noGrp="1"/>
          </p:cNvSpPr>
          <p:nvPr>
            <p:ph type="chart" sz="quarter" idx="26" hasCustomPrompt="1"/>
          </p:nvPr>
        </p:nvSpPr>
        <p:spPr>
          <a:xfrm>
            <a:off x="2513255" y="1690159"/>
            <a:ext cx="1914691" cy="2543092"/>
          </a:xfrm>
        </p:spPr>
        <p:txBody>
          <a:bodyPr>
            <a:normAutofit/>
          </a:bodyPr>
          <a:lstStyle>
            <a:lvl1pPr>
              <a:defRPr sz="1100"/>
            </a:lvl1pPr>
          </a:lstStyle>
          <a:p>
            <a:r>
              <a:rPr lang="en-US" dirty="0" smtClean="0"/>
              <a:t>Add Graph</a:t>
            </a:r>
            <a:endParaRPr lang="en-US" dirty="0"/>
          </a:p>
        </p:txBody>
      </p:sp>
      <p:sp>
        <p:nvSpPr>
          <p:cNvPr id="37" name="グラフ プレースホルダー 10"/>
          <p:cNvSpPr>
            <a:spLocks noGrp="1"/>
          </p:cNvSpPr>
          <p:nvPr>
            <p:ph type="chart" sz="quarter" idx="27" hasCustomPrompt="1"/>
          </p:nvPr>
        </p:nvSpPr>
        <p:spPr>
          <a:xfrm>
            <a:off x="4659053" y="1690159"/>
            <a:ext cx="1914691" cy="2543092"/>
          </a:xfrm>
        </p:spPr>
        <p:txBody>
          <a:bodyPr>
            <a:normAutofit/>
          </a:bodyPr>
          <a:lstStyle>
            <a:lvl1pPr>
              <a:defRPr sz="1100"/>
            </a:lvl1pPr>
          </a:lstStyle>
          <a:p>
            <a:r>
              <a:rPr lang="en-US" dirty="0" smtClean="0"/>
              <a:t>Add Graph</a:t>
            </a:r>
            <a:endParaRPr lang="en-US" dirty="0"/>
          </a:p>
        </p:txBody>
      </p:sp>
      <p:sp>
        <p:nvSpPr>
          <p:cNvPr id="40" name="グラフ プレースホルダー 10"/>
          <p:cNvSpPr>
            <a:spLocks noGrp="1"/>
          </p:cNvSpPr>
          <p:nvPr>
            <p:ph type="chart" sz="quarter" idx="28" hasCustomPrompt="1"/>
          </p:nvPr>
        </p:nvSpPr>
        <p:spPr>
          <a:xfrm>
            <a:off x="6793767" y="1690159"/>
            <a:ext cx="1914691" cy="2543092"/>
          </a:xfrm>
        </p:spPr>
        <p:txBody>
          <a:bodyPr>
            <a:normAutofit/>
          </a:bodyPr>
          <a:lstStyle>
            <a:lvl1pPr>
              <a:defRPr sz="1100"/>
            </a:lvl1pPr>
          </a:lstStyle>
          <a:p>
            <a:r>
              <a:rPr lang="en-US" dirty="0" smtClean="0"/>
              <a:t>Add Graph</a:t>
            </a:r>
            <a:endParaRPr lang="en-US" dirty="0"/>
          </a:p>
        </p:txBody>
      </p:sp>
      <p:pic>
        <p:nvPicPr>
          <p:cNvPr id="17" name="図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134010" y="4840729"/>
            <a:ext cx="2134493" cy="280708"/>
          </a:xfrm>
          <a:prstGeom prst="rect">
            <a:avLst/>
          </a:prstGeom>
        </p:spPr>
      </p:pic>
      <p:pic>
        <p:nvPicPr>
          <p:cNvPr id="22" name="図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72395" y="4820241"/>
            <a:ext cx="2134493" cy="280708"/>
          </a:xfrm>
          <a:prstGeom prst="rect">
            <a:avLst/>
          </a:prstGeom>
        </p:spPr>
      </p:pic>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427941" y="4849965"/>
            <a:ext cx="2134493" cy="280708"/>
          </a:xfrm>
          <a:prstGeom prst="rect">
            <a:avLst/>
          </a:prstGeom>
        </p:spPr>
      </p:pic>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562439" y="4849966"/>
            <a:ext cx="2134493" cy="28070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358354" y="4343886"/>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3" name="正方形/長方形 22"/>
          <p:cNvSpPr>
            <a:spLocks/>
          </p:cNvSpPr>
          <p:nvPr userDrawn="1"/>
        </p:nvSpPr>
        <p:spPr>
          <a:xfrm>
            <a:off x="4659058" y="4343887"/>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7" name="正方形/長方形 26"/>
          <p:cNvSpPr>
            <a:spLocks/>
          </p:cNvSpPr>
          <p:nvPr userDrawn="1"/>
        </p:nvSpPr>
        <p:spPr>
          <a:xfrm>
            <a:off x="2505407" y="4343887"/>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391047" y="4355118"/>
            <a:ext cx="1813010"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538052" y="4355119"/>
            <a:ext cx="1813010"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714991" y="4355119"/>
            <a:ext cx="1813010"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2490342" y="4914628"/>
            <a:ext cx="1910093" cy="124179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4659058" y="4914628"/>
            <a:ext cx="1910093" cy="124179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25" name="正方形/長方形 24"/>
          <p:cNvSpPr>
            <a:spLocks/>
          </p:cNvSpPr>
          <p:nvPr userDrawn="1"/>
        </p:nvSpPr>
        <p:spPr>
          <a:xfrm>
            <a:off x="6793761" y="4343887"/>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26" name="テキスト プレースホルダー 11"/>
          <p:cNvSpPr>
            <a:spLocks noGrp="1"/>
          </p:cNvSpPr>
          <p:nvPr>
            <p:ph type="body" sz="quarter" idx="23" hasCustomPrompt="1"/>
          </p:nvPr>
        </p:nvSpPr>
        <p:spPr>
          <a:xfrm>
            <a:off x="6826406" y="4355119"/>
            <a:ext cx="1813010" cy="457843"/>
          </a:xfrm>
        </p:spPr>
        <p:txBody>
          <a:bodyPr anchor="ctr">
            <a:no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0" name="テキスト プレースホルダー 11"/>
          <p:cNvSpPr>
            <a:spLocks noGrp="1"/>
          </p:cNvSpPr>
          <p:nvPr>
            <p:ph type="body" sz="quarter" idx="24" hasCustomPrompt="1"/>
          </p:nvPr>
        </p:nvSpPr>
        <p:spPr>
          <a:xfrm>
            <a:off x="6778702" y="4914628"/>
            <a:ext cx="1910093" cy="124179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9" hasCustomPrompt="1"/>
          </p:nvPr>
        </p:nvSpPr>
        <p:spPr>
          <a:xfrm>
            <a:off x="362302" y="4923654"/>
            <a:ext cx="1910093" cy="1241791"/>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4874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heel(1)">
                                      <p:cBhvr>
                                        <p:cTn id="48" dur="1000"/>
                                        <p:tgtEl>
                                          <p:spTgt spid="3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 calcmode="lin" valueType="num">
                                      <p:cBhvr additive="base">
                                        <p:cTn id="5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 calcmode="lin" valueType="num">
                                      <p:cBhvr additive="base">
                                        <p:cTn id="6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1" presetClass="entr" presetSubtype="1"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1)">
                                      <p:cBhvr>
                                        <p:cTn id="73" dur="1000"/>
                                        <p:tgtEl>
                                          <p:spTgt spid="37"/>
                                        </p:tgtEl>
                                      </p:cBhvr>
                                    </p:animEffect>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 calcmode="lin" valueType="num">
                                      <p:cBhvr additive="base">
                                        <p:cTn id="7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1" presetClass="entr" presetSubtype="1"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heel(1)">
                                      <p:cBhvr>
                                        <p:cTn id="98" dur="1000"/>
                                        <p:tgtEl>
                                          <p:spTgt spid="40"/>
                                        </p:tgtEl>
                                      </p:cBhvr>
                                    </p:animEffect>
                                  </p:childTnLst>
                                </p:cTn>
                              </p:par>
                            </p:childTnLst>
                          </p:cTn>
                        </p:par>
                        <p:par>
                          <p:cTn id="99" fill="hold">
                            <p:stCondLst>
                              <p:cond delay="6000"/>
                            </p:stCondLst>
                            <p:childTnLst>
                              <p:par>
                                <p:cTn id="100" presetID="2" presetClass="entr" presetSubtype="4"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 calcmode="lin" valueType="num">
                                      <p:cBhvr additive="base">
                                        <p:cTn id="10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xEl>
                                              <p:pRg st="0" end="0"/>
                                            </p:txEl>
                                          </p:spTgt>
                                        </p:tgtEl>
                                        <p:attrNameLst>
                                          <p:attrName>style.visibility</p:attrName>
                                        </p:attrNameLst>
                                      </p:cBhvr>
                                      <p:to>
                                        <p:strVal val="visible"/>
                                      </p:to>
                                    </p:set>
                                    <p:anim calcmode="lin" valueType="num">
                                      <p:cBhvr additive="base">
                                        <p:cTn id="10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
                                            <p:txEl>
                                              <p:pRg st="0" end="0"/>
                                            </p:txEl>
                                          </p:spTgt>
                                        </p:tgtEl>
                                        <p:attrNameLst>
                                          <p:attrName>style.visibility</p:attrName>
                                        </p:attrNameLst>
                                      </p:cBhvr>
                                      <p:to>
                                        <p:strVal val="visible"/>
                                      </p:to>
                                    </p:set>
                                    <p:anim calcmode="lin" valueType="num">
                                      <p:cBhvr additive="base">
                                        <p:cTn id="1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11" grpId="0"/>
      <p:bldP spid="36" grpId="0"/>
      <p:bldP spid="37" grpId="0"/>
      <p:bldP spid="40"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25" grpId="0" animBg="1"/>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247666" y="3081872"/>
            <a:ext cx="9532177" cy="1557867"/>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190" tIns="25594" rIns="51190" bIns="25594" rtlCol="0" anchor="ctr"/>
          <a:lstStyle/>
          <a:p>
            <a:pPr algn="ctr" defTabSz="767800" rtl="0"/>
            <a:endParaRPr lang="en-US" sz="1500">
              <a:solidFill>
                <a:srgbClr val="1E2A26"/>
              </a:solidFill>
            </a:endParaRPr>
          </a:p>
        </p:txBody>
      </p:sp>
      <p:sp>
        <p:nvSpPr>
          <p:cNvPr id="46" name="円/楕円 45"/>
          <p:cNvSpPr/>
          <p:nvPr userDrawn="1"/>
        </p:nvSpPr>
        <p:spPr>
          <a:xfrm>
            <a:off x="7342236" y="3385153"/>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3"/>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4"/>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2" name="タイトル 1"/>
          <p:cNvSpPr>
            <a:spLocks noGrp="1"/>
          </p:cNvSpPr>
          <p:nvPr>
            <p:ph type="title" hasCustomPrompt="1"/>
          </p:nvPr>
        </p:nvSpPr>
        <p:spPr>
          <a:xfrm>
            <a:off x="225565" y="357109"/>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59"/>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41" name="円/楕円 40"/>
          <p:cNvSpPr/>
          <p:nvPr userDrawn="1"/>
        </p:nvSpPr>
        <p:spPr>
          <a:xfrm>
            <a:off x="1049183" y="4005274"/>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42" name="円/楕円 41"/>
          <p:cNvSpPr/>
          <p:nvPr userDrawn="1"/>
        </p:nvSpPr>
        <p:spPr>
          <a:xfrm>
            <a:off x="2365750" y="3487645"/>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43" name="円/楕円 42"/>
          <p:cNvSpPr/>
          <p:nvPr userDrawn="1"/>
        </p:nvSpPr>
        <p:spPr>
          <a:xfrm>
            <a:off x="3309309" y="4542639"/>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44" name="円/楕円 43"/>
          <p:cNvSpPr/>
          <p:nvPr userDrawn="1"/>
        </p:nvSpPr>
        <p:spPr>
          <a:xfrm>
            <a:off x="4541316" y="3619772"/>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45" name="円/楕円 44"/>
          <p:cNvSpPr/>
          <p:nvPr userDrawn="1"/>
        </p:nvSpPr>
        <p:spPr>
          <a:xfrm>
            <a:off x="6015638" y="4082857"/>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0" tIns="25594" rIns="51190" bIns="25594" rtlCol="0" anchor="ctr"/>
          <a:lstStyle/>
          <a:p>
            <a:pPr algn="ctr" defTabSz="767800" rtl="0"/>
            <a:endParaRPr lang="en-US" sz="3000" dirty="0">
              <a:solidFill>
                <a:srgbClr val="1E2A26">
                  <a:lumMod val="10000"/>
                  <a:lumOff val="90000"/>
                </a:srgbClr>
              </a:solidFill>
              <a:latin typeface="Aileron UltraLight"/>
            </a:endParaRPr>
          </a:p>
        </p:txBody>
      </p:sp>
      <p:sp>
        <p:nvSpPr>
          <p:cNvPr id="49" name="テキスト プレースホルダー 11"/>
          <p:cNvSpPr>
            <a:spLocks noGrp="1"/>
          </p:cNvSpPr>
          <p:nvPr>
            <p:ph type="body" sz="quarter" idx="14" hasCustomPrompt="1"/>
          </p:nvPr>
        </p:nvSpPr>
        <p:spPr>
          <a:xfrm>
            <a:off x="467120" y="4645130"/>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0" name="テキスト プレースホルダー 11"/>
          <p:cNvSpPr>
            <a:spLocks noGrp="1"/>
          </p:cNvSpPr>
          <p:nvPr>
            <p:ph type="body" sz="quarter" idx="23" hasCustomPrompt="1"/>
          </p:nvPr>
        </p:nvSpPr>
        <p:spPr>
          <a:xfrm>
            <a:off x="461271" y="5230378"/>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1" name="テキスト プレースホルダー 11"/>
          <p:cNvSpPr>
            <a:spLocks noGrp="1"/>
          </p:cNvSpPr>
          <p:nvPr>
            <p:ph type="body" sz="quarter" idx="24" hasCustomPrompt="1"/>
          </p:nvPr>
        </p:nvSpPr>
        <p:spPr>
          <a:xfrm>
            <a:off x="546742" y="1624326"/>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2" name="テキスト プレースホルダー 11"/>
          <p:cNvSpPr>
            <a:spLocks noGrp="1"/>
          </p:cNvSpPr>
          <p:nvPr>
            <p:ph type="body" sz="quarter" idx="25" hasCustomPrompt="1"/>
          </p:nvPr>
        </p:nvSpPr>
        <p:spPr>
          <a:xfrm>
            <a:off x="540893" y="2209576"/>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3" name="テキスト プレースホルダー 11"/>
          <p:cNvSpPr>
            <a:spLocks noGrp="1"/>
          </p:cNvSpPr>
          <p:nvPr>
            <p:ph type="body" sz="quarter" idx="26" hasCustomPrompt="1"/>
          </p:nvPr>
        </p:nvSpPr>
        <p:spPr>
          <a:xfrm>
            <a:off x="3687336" y="4796171"/>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4" name="テキスト プレースホルダー 11"/>
          <p:cNvSpPr>
            <a:spLocks noGrp="1"/>
          </p:cNvSpPr>
          <p:nvPr>
            <p:ph type="body" sz="quarter" idx="27" hasCustomPrompt="1"/>
          </p:nvPr>
        </p:nvSpPr>
        <p:spPr>
          <a:xfrm>
            <a:off x="3681487" y="5381420"/>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5" name="テキスト プレースホルダー 11"/>
          <p:cNvSpPr>
            <a:spLocks noGrp="1"/>
          </p:cNvSpPr>
          <p:nvPr>
            <p:ph type="body" sz="quarter" idx="28" hasCustomPrompt="1"/>
          </p:nvPr>
        </p:nvSpPr>
        <p:spPr>
          <a:xfrm>
            <a:off x="3767218" y="1771140"/>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6" name="テキスト プレースホルダー 11"/>
          <p:cNvSpPr>
            <a:spLocks noGrp="1"/>
          </p:cNvSpPr>
          <p:nvPr>
            <p:ph type="body" sz="quarter" idx="29" hasCustomPrompt="1"/>
          </p:nvPr>
        </p:nvSpPr>
        <p:spPr>
          <a:xfrm>
            <a:off x="3761369" y="2356390"/>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7" name="テキスト プレースホルダー 11"/>
          <p:cNvSpPr>
            <a:spLocks noGrp="1"/>
          </p:cNvSpPr>
          <p:nvPr>
            <p:ph type="body" sz="quarter" idx="30" hasCustomPrompt="1"/>
          </p:nvPr>
        </p:nvSpPr>
        <p:spPr>
          <a:xfrm>
            <a:off x="6405622" y="4465341"/>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8" name="テキスト プレースホルダー 11"/>
          <p:cNvSpPr>
            <a:spLocks noGrp="1"/>
          </p:cNvSpPr>
          <p:nvPr>
            <p:ph type="body" sz="quarter" idx="31" hasCustomPrompt="1"/>
          </p:nvPr>
        </p:nvSpPr>
        <p:spPr>
          <a:xfrm>
            <a:off x="6399779" y="5050590"/>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9" name="テキスト プレースホルダー 11"/>
          <p:cNvSpPr>
            <a:spLocks noGrp="1"/>
          </p:cNvSpPr>
          <p:nvPr>
            <p:ph type="body" sz="quarter" idx="32" hasCustomPrompt="1"/>
          </p:nvPr>
        </p:nvSpPr>
        <p:spPr>
          <a:xfrm>
            <a:off x="7059394" y="1637811"/>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60" name="テキスト プレースホルダー 11"/>
          <p:cNvSpPr>
            <a:spLocks noGrp="1"/>
          </p:cNvSpPr>
          <p:nvPr>
            <p:ph type="body" sz="quarter" idx="33" hasCustomPrompt="1"/>
          </p:nvPr>
        </p:nvSpPr>
        <p:spPr>
          <a:xfrm>
            <a:off x="7053545" y="2223062"/>
            <a:ext cx="1974182" cy="936430"/>
          </a:xfrm>
        </p:spPr>
        <p:txBody>
          <a:bodyPr anchor="t">
            <a:normAutofit/>
          </a:bodyPr>
          <a:lstStyle>
            <a:lvl1pPr marL="0" marR="0" indent="0" algn="l" defTabSz="767800"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cxnSp>
        <p:nvCxnSpPr>
          <p:cNvPr id="13" name="直線コネクタ 12"/>
          <p:cNvCxnSpPr/>
          <p:nvPr userDrawn="1"/>
        </p:nvCxnSpPr>
        <p:spPr>
          <a:xfrm flipV="1">
            <a:off x="939195" y="4287836"/>
            <a:ext cx="186858" cy="4597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2184590" y="2917743"/>
            <a:ext cx="199914" cy="4758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3463060" y="4840750"/>
            <a:ext cx="132399" cy="3916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4458087" y="3081872"/>
            <a:ext cx="160099" cy="4758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6196122" y="4295673"/>
            <a:ext cx="325894" cy="2469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7424788" y="2917749"/>
            <a:ext cx="71193" cy="4020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4"/>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402" y="233185"/>
            <a:ext cx="1864603"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8"/>
            <a:ext cx="9143998" cy="476209"/>
          </a:xfrm>
          <a:prstGeom prst="rect">
            <a:avLst/>
          </a:prstGeom>
        </p:spPr>
      </p:pic>
      <p:sp>
        <p:nvSpPr>
          <p:cNvPr id="2" name="タイトル 1"/>
          <p:cNvSpPr>
            <a:spLocks noGrp="1"/>
          </p:cNvSpPr>
          <p:nvPr>
            <p:ph type="title" hasCustomPrompt="1"/>
          </p:nvPr>
        </p:nvSpPr>
        <p:spPr>
          <a:xfrm>
            <a:off x="225565" y="357110"/>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21"/>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8" y="938360"/>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9" y="1644073"/>
            <a:ext cx="8345257" cy="450493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87" tIns="25593" rIns="51187" bIns="25593" numCol="1" spcCol="0" rtlCol="0" fromWordArt="0" anchor="ctr" anchorCtr="0" forceAA="0" compatLnSpc="1">
            <a:prstTxWarp prst="textNoShape">
              <a:avLst/>
            </a:prstTxWarp>
            <a:noAutofit/>
          </a:bodyPr>
          <a:lstStyle/>
          <a:p>
            <a:pPr algn="ctr" defTabSz="767787" rtl="0"/>
            <a:endParaRPr lang="en-US" sz="1500" dirty="0">
              <a:solidFill>
                <a:srgbClr val="1E2A26"/>
              </a:solidFill>
            </a:endParaRPr>
          </a:p>
        </p:txBody>
      </p:sp>
      <p:sp>
        <p:nvSpPr>
          <p:cNvPr id="16" name="図プレースホルダー 8"/>
          <p:cNvSpPr>
            <a:spLocks noGrp="1"/>
          </p:cNvSpPr>
          <p:nvPr>
            <p:ph type="pic" sz="quarter" idx="16" hasCustomPrompt="1"/>
          </p:nvPr>
        </p:nvSpPr>
        <p:spPr>
          <a:xfrm>
            <a:off x="460563" y="943112"/>
            <a:ext cx="8254378" cy="520589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3210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4579666"/>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579666"/>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7"/>
            <a:ext cx="9143998" cy="476209"/>
          </a:xfrm>
          <a:prstGeom prst="rect">
            <a:avLst/>
          </a:prstGeom>
        </p:spPr>
      </p:pic>
      <p:sp>
        <p:nvSpPr>
          <p:cNvPr id="4" name="フッター プレースホルダー 3"/>
          <p:cNvSpPr>
            <a:spLocks noGrp="1"/>
          </p:cNvSpPr>
          <p:nvPr>
            <p:ph type="ftr" sz="quarter" idx="11"/>
          </p:nvPr>
        </p:nvSpPr>
        <p:spPr>
          <a:xfrm>
            <a:off x="-6017" y="6380420"/>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7" name="テキスト プレースホルダー 11"/>
          <p:cNvSpPr>
            <a:spLocks noGrp="1"/>
          </p:cNvSpPr>
          <p:nvPr>
            <p:ph type="body" sz="quarter" idx="14" hasCustomPrompt="1"/>
          </p:nvPr>
        </p:nvSpPr>
        <p:spPr>
          <a:xfrm>
            <a:off x="415128" y="4920232"/>
            <a:ext cx="8345257" cy="504242"/>
          </a:xfrm>
        </p:spPr>
        <p:txBody>
          <a:bodyPr anchor="b">
            <a:normAutofit/>
          </a:bodyPr>
          <a:lstStyle>
            <a:lvl1pPr algn="ctr">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09279" y="5445171"/>
            <a:ext cx="8351278" cy="837309"/>
          </a:xfrm>
        </p:spPr>
        <p:txBody>
          <a:bodyPr anchor="t">
            <a:normAutofit/>
          </a:bodyPr>
          <a:lstStyle>
            <a:lvl1pPr marL="0" marR="0" indent="0" algn="ctr" defTabSz="767800"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正方形/長方形 13"/>
          <p:cNvSpPr/>
          <p:nvPr userDrawn="1"/>
        </p:nvSpPr>
        <p:spPr>
          <a:xfrm>
            <a:off x="415128" y="210418"/>
            <a:ext cx="8345257" cy="43692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0" tIns="25594" rIns="51190" bIns="25594" numCol="1" spcCol="0" rtlCol="0" fromWordArt="0" anchor="ctr" anchorCtr="0" forceAA="0" compatLnSpc="1">
            <a:prstTxWarp prst="textNoShape">
              <a:avLst/>
            </a:prstTxWarp>
            <a:noAutofit/>
          </a:bodyPr>
          <a:lstStyle/>
          <a:p>
            <a:pPr algn="ctr" defTabSz="767800"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57240" y="275846"/>
            <a:ext cx="8254378" cy="423199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6943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1000"/>
                                        <p:tgtEl>
                                          <p:spTgt spid="17">
                                            <p:txEl>
                                              <p:pRg st="0" end="0"/>
                                            </p:txEl>
                                          </p:spTgt>
                                        </p:tgtEl>
                                      </p:cBhvr>
                                    </p:animEffect>
                                    <p:anim calcmode="lin" valueType="num">
                                      <p:cBhvr>
                                        <p:cTn id="2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4" grpId="0" animBg="1"/>
      <p:bldP spid="16" grpId="0"/>
    </p:bld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 y="3618068"/>
            <a:ext cx="1756763" cy="1449009"/>
          </a:xfrm>
          <a:prstGeom prst="rect">
            <a:avLst/>
          </a:prstGeom>
        </p:spPr>
      </p:pic>
      <p:sp>
        <p:nvSpPr>
          <p:cNvPr id="3" name="Title 1"/>
          <p:cNvSpPr>
            <a:spLocks noGrp="1"/>
          </p:cNvSpPr>
          <p:nvPr>
            <p:ph type="ctrTitle" hasCustomPrompt="1"/>
          </p:nvPr>
        </p:nvSpPr>
        <p:spPr>
          <a:xfrm>
            <a:off x="1738618" y="3497186"/>
            <a:ext cx="6858000" cy="939589"/>
          </a:xfrm>
        </p:spPr>
        <p:txBody>
          <a:bodyPr anchor="b">
            <a:normAutofit/>
          </a:bodyPr>
          <a:lstStyle>
            <a:lvl1pPr algn="l">
              <a:defRPr sz="45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1774735" y="4343272"/>
            <a:ext cx="6858000" cy="397175"/>
          </a:xfrm>
        </p:spPr>
        <p:txBody>
          <a:bodyPr>
            <a:normAutofit/>
          </a:bodyPr>
          <a:lstStyle>
            <a:lvl1pPr marL="0" indent="0" algn="l">
              <a:buNone/>
              <a:defRPr sz="1300" baseline="0">
                <a:solidFill>
                  <a:schemeClr val="tx1"/>
                </a:solidFill>
                <a:latin typeface="+mn-lt"/>
              </a:defRPr>
            </a:lvl1pPr>
            <a:lvl2pPr marL="383900" indent="0" algn="ctr">
              <a:buNone/>
              <a:defRPr sz="1700"/>
            </a:lvl2pPr>
            <a:lvl3pPr marL="767800" indent="0" algn="ctr">
              <a:buNone/>
              <a:defRPr sz="1500"/>
            </a:lvl3pPr>
            <a:lvl4pPr marL="1151698" indent="0" algn="ctr">
              <a:buNone/>
              <a:defRPr sz="1300"/>
            </a:lvl4pPr>
            <a:lvl5pPr marL="1535600" indent="0" algn="ctr">
              <a:buNone/>
              <a:defRPr sz="1300"/>
            </a:lvl5pPr>
            <a:lvl6pPr marL="1919497" indent="0" algn="ctr">
              <a:buNone/>
              <a:defRPr sz="1300"/>
            </a:lvl6pPr>
            <a:lvl7pPr marL="2303396" indent="0" algn="ctr">
              <a:buNone/>
              <a:defRPr sz="1300"/>
            </a:lvl7pPr>
            <a:lvl8pPr marL="2687297" indent="0" algn="ctr">
              <a:buNone/>
              <a:defRPr sz="1300"/>
            </a:lvl8pPr>
            <a:lvl9pPr marL="3071196" indent="0" algn="ctr">
              <a:buNone/>
              <a:defRPr sz="13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174772" y="4193990"/>
            <a:ext cx="1437605"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991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Tree>
    <p:extLst>
      <p:ext uri="{BB962C8B-B14F-4D97-AF65-F5344CB8AC3E}">
        <p14:creationId xmlns:p14="http://schemas.microsoft.com/office/powerpoint/2010/main" val="171200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0" y="2349783"/>
            <a:ext cx="4211125" cy="441547"/>
          </a:xfrm>
        </p:spPr>
        <p:txBody>
          <a:bodyPr anchor="ctr"/>
          <a:lstStyle>
            <a:lvl1pPr>
              <a:defRPr baseline="0">
                <a:solidFill>
                  <a:schemeClr val="accent1"/>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4" y="2844414"/>
            <a:ext cx="8039505"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1064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50" y="2131358"/>
            <a:ext cx="4211125" cy="1020191"/>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1" y="3204632"/>
            <a:ext cx="4213314" cy="237729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9665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6" y="4806655"/>
            <a:ext cx="804351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4" y="5301286"/>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6990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4806655"/>
            <a:ext cx="8060896" cy="441547"/>
          </a:xfrm>
        </p:spPr>
        <p:txBody>
          <a:bodyPr anchor="b"/>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4" y="5301286"/>
            <a:ext cx="8039505" cy="100715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9" name="グラフ プレースホルダー 8"/>
          <p:cNvSpPr>
            <a:spLocks noGrp="1"/>
          </p:cNvSpPr>
          <p:nvPr>
            <p:ph type="chart" sz="quarter" idx="16" hasCustomPrompt="1"/>
          </p:nvPr>
        </p:nvSpPr>
        <p:spPr>
          <a:xfrm>
            <a:off x="514398" y="1540936"/>
            <a:ext cx="7938189" cy="3183467"/>
          </a:xfrm>
        </p:spPr>
        <p:txBody>
          <a:bodyPr>
            <a:normAutofit/>
          </a:bodyPr>
          <a:lstStyle>
            <a:lvl1pPr>
              <a:defRPr sz="1100"/>
            </a:lvl1pPr>
          </a:lstStyle>
          <a:p>
            <a:r>
              <a:rPr lang="en-US" dirty="0" smtClean="0"/>
              <a:t>Add Graph</a:t>
            </a:r>
            <a:endParaRPr lang="en-US" dirty="0"/>
          </a:p>
        </p:txBody>
      </p:sp>
    </p:spTree>
    <p:extLst>
      <p:ext uri="{BB962C8B-B14F-4D97-AF65-F5344CB8AC3E}">
        <p14:creationId xmlns:p14="http://schemas.microsoft.com/office/powerpoint/2010/main" val="32481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924668"/>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4" y="2419299"/>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497645" y="3999448"/>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39" y="4494078"/>
            <a:ext cx="8039505" cy="1382685"/>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22800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1771136"/>
            <a:ext cx="801471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97644" y="2265770"/>
            <a:ext cx="8039505" cy="786451"/>
          </a:xfrm>
        </p:spPr>
        <p:txBody>
          <a:bodyPr>
            <a:normAutofit/>
          </a:bodyPr>
          <a:lstStyle>
            <a:lvl1pPr>
              <a:defRPr sz="1300" baseline="0">
                <a:solidFill>
                  <a:schemeClr val="bg1"/>
                </a:solidFill>
              </a:defRPr>
            </a:lvl1pPr>
          </a:lstStyle>
          <a:p>
            <a:pPr lvl="0"/>
            <a:r>
              <a:rPr lang="en-US" dirty="0" smtClean="0"/>
              <a:t>Text Here</a:t>
            </a:r>
            <a:br>
              <a:rPr lang="en-US" dirty="0" smtClean="0"/>
            </a:br>
            <a:endParaRPr lang="en-US" dirty="0" smtClean="0"/>
          </a:p>
        </p:txBody>
      </p:sp>
      <p:sp>
        <p:nvSpPr>
          <p:cNvPr id="11" name="テキスト プレースホルダー 11"/>
          <p:cNvSpPr>
            <a:spLocks noGrp="1"/>
          </p:cNvSpPr>
          <p:nvPr>
            <p:ph type="body" sz="quarter" idx="16" hasCustomPrompt="1"/>
          </p:nvPr>
        </p:nvSpPr>
        <p:spPr>
          <a:xfrm>
            <a:off x="497645" y="3268402"/>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495639" y="3763030"/>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
        <p:nvSpPr>
          <p:cNvPr id="15" name="テキスト プレースホルダー 11"/>
          <p:cNvSpPr>
            <a:spLocks noGrp="1"/>
          </p:cNvSpPr>
          <p:nvPr>
            <p:ph type="body" sz="quarter" idx="18" hasCustomPrompt="1"/>
          </p:nvPr>
        </p:nvSpPr>
        <p:spPr>
          <a:xfrm>
            <a:off x="489623" y="4757645"/>
            <a:ext cx="8016715"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6" name="テキスト プレースホルダー 11"/>
          <p:cNvSpPr>
            <a:spLocks noGrp="1"/>
          </p:cNvSpPr>
          <p:nvPr>
            <p:ph type="body" sz="quarter" idx="19" hasCustomPrompt="1"/>
          </p:nvPr>
        </p:nvSpPr>
        <p:spPr>
          <a:xfrm>
            <a:off x="487617" y="5252276"/>
            <a:ext cx="8039505" cy="786451"/>
          </a:xfrm>
        </p:spPr>
        <p:txBody>
          <a:bodyPr>
            <a:normAutofit/>
          </a:bodyPr>
          <a:lstStyle>
            <a:lvl1pPr>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5534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99647" y="2349783"/>
            <a:ext cx="2869488"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3381170" y="2350170"/>
            <a:ext cx="5155979" cy="3128210"/>
          </a:xfrm>
        </p:spPr>
        <p:txBody>
          <a:bodyPr anchor="ctr">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1159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7"/>
            <a:ext cx="3684668" cy="397889"/>
          </a:xfrm>
          <a:prstGeom prst="rect">
            <a:avLst/>
          </a:prstGeom>
        </p:spPr>
      </p:pic>
      <p:sp>
        <p:nvSpPr>
          <p:cNvPr id="16" name="正方形/長方形 15"/>
          <p:cNvSpPr/>
          <p:nvPr userDrawn="1"/>
        </p:nvSpPr>
        <p:spPr>
          <a:xfrm>
            <a:off x="-6017" y="1892971"/>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7"/>
            <a:ext cx="4192230" cy="328141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24386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6017" y="1892971"/>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6"/>
            <a:ext cx="4192230" cy="136863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4"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7" name="テキスト プレースホルダー 11"/>
          <p:cNvSpPr>
            <a:spLocks noGrp="1"/>
          </p:cNvSpPr>
          <p:nvPr>
            <p:ph type="body" sz="quarter" idx="18" hasCustomPrompt="1"/>
          </p:nvPr>
        </p:nvSpPr>
        <p:spPr>
          <a:xfrm>
            <a:off x="4439171" y="4246101"/>
            <a:ext cx="4192230" cy="136863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65209" y="5693367"/>
            <a:ext cx="3684668" cy="397889"/>
          </a:xfrm>
          <a:prstGeom prst="rect">
            <a:avLst/>
          </a:prstGeom>
        </p:spPr>
      </p:pic>
      <p:sp>
        <p:nvSpPr>
          <p:cNvPr id="23"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42213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3" grpId="0"/>
    </p:bld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6017" y="1892971"/>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7"/>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7"/>
            <a:ext cx="4192230" cy="328141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240599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fade">
                                      <p:cBhvr>
                                        <p:cTn id="33" dur="500"/>
                                        <p:tgtEl>
                                          <p:spTgt spid="14">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500"/>
                                        <p:tgtEl>
                                          <p:spTgt spid="14">
                                            <p:txEl>
                                              <p:pRg st="0" end="0"/>
                                            </p:txEl>
                                          </p:spTgt>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anim calcmode="lin" valueType="num">
                                      <p:cBhvr>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500"/>
                                        <p:tgtEl>
                                          <p:spTgt spid="13">
                                            <p:txEl>
                                              <p:pRg st="0" end="0"/>
                                            </p:txEl>
                                          </p:spTgt>
                                        </p:tgtEl>
                                      </p:cBhvr>
                                    </p:animEffect>
                                    <p:anim calcmode="lin" valueType="num">
                                      <p:cBhvr>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6017" y="1892971"/>
            <a:ext cx="4277598" cy="3801979"/>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5209" y="5693367"/>
            <a:ext cx="3684668" cy="397889"/>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5095"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8020" y="2355807"/>
            <a:ext cx="4192230" cy="1021187"/>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6017" y="1968500"/>
            <a:ext cx="4223452" cy="365425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6017" y="5269831"/>
            <a:ext cx="422345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Tree>
    <p:extLst>
      <p:ext uri="{BB962C8B-B14F-4D97-AF65-F5344CB8AC3E}">
        <p14:creationId xmlns:p14="http://schemas.microsoft.com/office/powerpoint/2010/main" val="31252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anim calcmode="lin" valueType="num">
                                      <p:cBhvr>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fade">
                                      <p:cBhvr>
                                        <p:cTn id="39" dur="500"/>
                                        <p:tgtEl>
                                          <p:spTgt spid="13">
                                            <p:txEl>
                                              <p:pRg st="0" end="0"/>
                                            </p:txEl>
                                          </p:spTgt>
                                        </p:tgtEl>
                                      </p:cBhvr>
                                    </p:animEffect>
                                    <p:anim calcmode="lin" valueType="num">
                                      <p:cBhvr>
                                        <p:cTn id="4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4">
                                            <p:bg/>
                                          </p:spTgt>
                                        </p:tgtEl>
                                        <p:attrNameLst>
                                          <p:attrName>style.visibility</p:attrName>
                                        </p:attrNameLst>
                                      </p:cBhvr>
                                      <p:to>
                                        <p:strVal val="visible"/>
                                      </p:to>
                                    </p:set>
                                    <p:animEffect transition="in" filter="fade">
                                      <p:cBhvr>
                                        <p:cTn id="45" dur="500"/>
                                        <p:tgtEl>
                                          <p:spTgt spid="14">
                                            <p:bg/>
                                          </p:spTgt>
                                        </p:tgtEl>
                                      </p:cBhvr>
                                    </p:animEffect>
                                    <p:anim calcmode="lin" valueType="num">
                                      <p:cBhvr>
                                        <p:cTn id="46" dur="500" fill="hold"/>
                                        <p:tgtEl>
                                          <p:spTgt spid="14">
                                            <p:bg/>
                                          </p:spTgt>
                                        </p:tgtEl>
                                        <p:attrNameLst>
                                          <p:attrName>ppt_x</p:attrName>
                                        </p:attrNameLst>
                                      </p:cBhvr>
                                      <p:tavLst>
                                        <p:tav tm="0">
                                          <p:val>
                                            <p:strVal val="#ppt_x"/>
                                          </p:val>
                                        </p:tav>
                                        <p:tav tm="100000">
                                          <p:val>
                                            <p:strVal val="#ppt_x"/>
                                          </p:val>
                                        </p:tav>
                                      </p:tavLst>
                                    </p:anim>
                                    <p:anim calcmode="lin" valueType="num">
                                      <p:cBhvr>
                                        <p:cTn id="47" dur="5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anim calcmode="lin" valueType="num">
                                      <p:cBhvr>
                                        <p:cTn id="5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p" animBg="1">
        <p:tmplLst>
          <p:tmpl lvl="1">
            <p:tnLst>
              <p:par>
                <p:cTn presetID="42"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435160" y="2355807"/>
            <a:ext cx="4192230" cy="328141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5860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anim calcmode="lin" valueType="num">
                                      <p:cBhvr>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allAtOnce"/>
    </p:bldLst>
  </p:timing>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55930" y="4534094"/>
            <a:ext cx="2599513" cy="280708"/>
          </a:xfrm>
          <a:prstGeom prst="rect">
            <a:avLst/>
          </a:prstGeom>
        </p:spPr>
      </p:pic>
      <p:pic>
        <p:nvPicPr>
          <p:cNvPr id="32" name="図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3280102" y="4542127"/>
            <a:ext cx="2599513" cy="280708"/>
          </a:xfrm>
          <a:prstGeom prst="rect">
            <a:avLst/>
          </a:prstGeom>
        </p:spPr>
      </p:pic>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flipH="1">
            <a:off x="6209173" y="4542127"/>
            <a:ext cx="2599513" cy="280708"/>
          </a:xfrm>
          <a:prstGeom prst="rect">
            <a:avLst/>
          </a:prstGeom>
        </p:spPr>
      </p:pic>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0" y="4549035"/>
            <a:ext cx="2599513" cy="280708"/>
          </a:xfrm>
          <a:prstGeom prst="rect">
            <a:avLst/>
          </a:prstGeom>
        </p:spPr>
      </p:pic>
      <p:sp>
        <p:nvSpPr>
          <p:cNvPr id="16" name="正方形/長方形 15"/>
          <p:cNvSpPr>
            <a:spLocks/>
          </p:cNvSpPr>
          <p:nvPr userDrawn="1"/>
        </p:nvSpPr>
        <p:spPr>
          <a:xfrm>
            <a:off x="373860" y="1909034"/>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3" name="テキスト プレースホルダー 11"/>
          <p:cNvSpPr>
            <a:spLocks noGrp="1"/>
          </p:cNvSpPr>
          <p:nvPr>
            <p:ph type="body" sz="quarter" idx="15" hasCustomPrompt="1"/>
          </p:nvPr>
        </p:nvSpPr>
        <p:spPr>
          <a:xfrm>
            <a:off x="6239841" y="4689392"/>
            <a:ext cx="2488520"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9" name="図プレースホルダー 8"/>
          <p:cNvSpPr>
            <a:spLocks noGrp="1"/>
          </p:cNvSpPr>
          <p:nvPr>
            <p:ph type="pic" sz="quarter" idx="16" hasCustomPrompt="1"/>
          </p:nvPr>
        </p:nvSpPr>
        <p:spPr>
          <a:xfrm>
            <a:off x="430679" y="1984569"/>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430679" y="4105401"/>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3" y="4557067"/>
            <a:ext cx="2599513" cy="280708"/>
          </a:xfrm>
          <a:prstGeom prst="rect">
            <a:avLst/>
          </a:prstGeom>
        </p:spPr>
      </p:pic>
      <p:sp>
        <p:nvSpPr>
          <p:cNvPr id="19" name="正方形/長方形 18"/>
          <p:cNvSpPr>
            <a:spLocks/>
          </p:cNvSpPr>
          <p:nvPr userDrawn="1"/>
        </p:nvSpPr>
        <p:spPr>
          <a:xfrm>
            <a:off x="3298033"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992602"/>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1" name="テキスト プレースホルダー 11"/>
          <p:cNvSpPr>
            <a:spLocks noGrp="1"/>
          </p:cNvSpPr>
          <p:nvPr>
            <p:ph type="body" sz="quarter" idx="19" hasCustomPrompt="1"/>
          </p:nvPr>
        </p:nvSpPr>
        <p:spPr>
          <a:xfrm>
            <a:off x="3354852"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4" y="4557067"/>
            <a:ext cx="2599513" cy="280708"/>
          </a:xfrm>
          <a:prstGeom prst="rect">
            <a:avLst/>
          </a:prstGeom>
        </p:spPr>
      </p:pic>
      <p:sp>
        <p:nvSpPr>
          <p:cNvPr id="27" name="正方形/長方形 26"/>
          <p:cNvSpPr>
            <a:spLocks/>
          </p:cNvSpPr>
          <p:nvPr userDrawn="1"/>
        </p:nvSpPr>
        <p:spPr>
          <a:xfrm>
            <a:off x="6227104" y="1917067"/>
            <a:ext cx="2520219"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992602"/>
            <a:ext cx="2407820"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29" name="テキスト プレースホルダー 11"/>
          <p:cNvSpPr>
            <a:spLocks noGrp="1"/>
          </p:cNvSpPr>
          <p:nvPr>
            <p:ph type="body" sz="quarter" idx="21" hasCustomPrompt="1"/>
          </p:nvPr>
        </p:nvSpPr>
        <p:spPr>
          <a:xfrm>
            <a:off x="6283923" y="4113433"/>
            <a:ext cx="2407820"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0" name="テキスト プレースホルダー 11"/>
          <p:cNvSpPr>
            <a:spLocks noGrp="1"/>
          </p:cNvSpPr>
          <p:nvPr>
            <p:ph type="body" sz="quarter" idx="22" hasCustomPrompt="1"/>
          </p:nvPr>
        </p:nvSpPr>
        <p:spPr>
          <a:xfrm>
            <a:off x="3320154" y="4697424"/>
            <a:ext cx="2488520"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401929" y="4702264"/>
            <a:ext cx="2488520"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8364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bg/>
                                          </p:spTgt>
                                        </p:tgtEl>
                                        <p:attrNameLst>
                                          <p:attrName>style.visibility</p:attrName>
                                        </p:attrNameLst>
                                      </p:cBhvr>
                                      <p:to>
                                        <p:strVal val="visible"/>
                                      </p:to>
                                    </p:set>
                                    <p:animEffect transition="in" filter="fade">
                                      <p:cBhvr>
                                        <p:cTn id="36" dur="500"/>
                                        <p:tgtEl>
                                          <p:spTgt spid="14">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anim calcmode="lin" valueType="num">
                                      <p:cBhvr>
                                        <p:cTn id="4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1">
                                            <p:bg/>
                                          </p:spTgt>
                                        </p:tgtEl>
                                        <p:attrNameLst>
                                          <p:attrName>style.visibility</p:attrName>
                                        </p:attrNameLst>
                                      </p:cBhvr>
                                      <p:to>
                                        <p:strVal val="visible"/>
                                      </p:to>
                                    </p:set>
                                    <p:animEffect transition="in" filter="fade">
                                      <p:cBhvr>
                                        <p:cTn id="62" dur="500"/>
                                        <p:tgtEl>
                                          <p:spTgt spid="21">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fade">
                                      <p:cBhvr>
                                        <p:cTn id="69" dur="500"/>
                                        <p:tgtEl>
                                          <p:spTgt spid="30">
                                            <p:txEl>
                                              <p:pRg st="0" end="0"/>
                                            </p:txEl>
                                          </p:spTgt>
                                        </p:tgtEl>
                                      </p:cBhvr>
                                    </p:animEffect>
                                    <p:anim calcmode="lin" valueType="num">
                                      <p:cBhvr>
                                        <p:cTn id="7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29">
                                            <p:bg/>
                                          </p:spTgt>
                                        </p:tgtEl>
                                        <p:attrNameLst>
                                          <p:attrName>style.visibility</p:attrName>
                                        </p:attrNameLst>
                                      </p:cBhvr>
                                      <p:to>
                                        <p:strVal val="visible"/>
                                      </p:to>
                                    </p:set>
                                    <p:animEffect transition="in" filter="fade">
                                      <p:cBhvr>
                                        <p:cTn id="88" dur="500"/>
                                        <p:tgtEl>
                                          <p:spTgt spid="29">
                                            <p:bg/>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13">
                                            <p:txEl>
                                              <p:pRg st="0" end="0"/>
                                            </p:txEl>
                                          </p:spTgt>
                                        </p:tgtEl>
                                        <p:attrNameLst>
                                          <p:attrName>style.visibility</p:attrName>
                                        </p:attrNameLst>
                                      </p:cBhvr>
                                      <p:to>
                                        <p:strVal val="visible"/>
                                      </p:to>
                                    </p:set>
                                    <p:animEffect transition="in" filter="fade">
                                      <p:cBhvr>
                                        <p:cTn id="95" dur="500"/>
                                        <p:tgtEl>
                                          <p:spTgt spid="13">
                                            <p:txEl>
                                              <p:pRg st="0" end="0"/>
                                            </p:txEl>
                                          </p:spTgt>
                                        </p:tgtEl>
                                      </p:cBhvr>
                                    </p:animEffect>
                                    <p:anim calcmode="lin" valueType="num">
                                      <p:cBhvr>
                                        <p:cTn id="9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3" grpId="0" build="allAtOnce">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9" grpId="0"/>
      <p:bldP spid="14" grpId="0" build="allAtOnce"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p:bldP spid="21" grpId="0" build="allAtOnce" animBg="1">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7" grpId="0" animBg="1"/>
      <p:bldP spid="28" grpId="0"/>
      <p:bldP spid="29" grpId="0" build="allAtOnce"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allAtOnce">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allAtOnce">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0" y="3355526"/>
            <a:ext cx="2599513" cy="280708"/>
          </a:xfrm>
          <a:prstGeom prst="rect">
            <a:avLst/>
          </a:prstGeom>
        </p:spPr>
      </p:pic>
      <p:sp>
        <p:nvSpPr>
          <p:cNvPr id="16" name="正方形/長方形 15"/>
          <p:cNvSpPr>
            <a:spLocks/>
          </p:cNvSpPr>
          <p:nvPr userDrawn="1"/>
        </p:nvSpPr>
        <p:spPr>
          <a:xfrm>
            <a:off x="373860" y="1589594"/>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430679" y="1665128"/>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18" name="図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3" y="3355526"/>
            <a:ext cx="2599513" cy="280708"/>
          </a:xfrm>
          <a:prstGeom prst="rect">
            <a:avLst/>
          </a:prstGeom>
        </p:spPr>
      </p:pic>
      <p:sp>
        <p:nvSpPr>
          <p:cNvPr id="19" name="正方形/長方形 18"/>
          <p:cNvSpPr>
            <a:spLocks/>
          </p:cNvSpPr>
          <p:nvPr userDrawn="1"/>
        </p:nvSpPr>
        <p:spPr>
          <a:xfrm>
            <a:off x="3298033"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3354852" y="1673160"/>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6" name="図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4" y="3363559"/>
            <a:ext cx="2599513" cy="280708"/>
          </a:xfrm>
          <a:prstGeom prst="rect">
            <a:avLst/>
          </a:prstGeom>
        </p:spPr>
      </p:pic>
      <p:sp>
        <p:nvSpPr>
          <p:cNvPr id="27" name="正方形/長方形 26"/>
          <p:cNvSpPr>
            <a:spLocks/>
          </p:cNvSpPr>
          <p:nvPr userDrawn="1"/>
        </p:nvSpPr>
        <p:spPr>
          <a:xfrm>
            <a:off x="6227104" y="1597628"/>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8" name="図プレースホルダー 8"/>
          <p:cNvSpPr>
            <a:spLocks noGrp="1"/>
          </p:cNvSpPr>
          <p:nvPr>
            <p:ph type="pic" sz="quarter" idx="20" hasCustomPrompt="1"/>
          </p:nvPr>
        </p:nvSpPr>
        <p:spPr>
          <a:xfrm>
            <a:off x="6283922" y="1673160"/>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73860" y="6093051"/>
            <a:ext cx="2599513" cy="280708"/>
          </a:xfrm>
          <a:prstGeom prst="rect">
            <a:avLst/>
          </a:prstGeom>
        </p:spPr>
      </p:pic>
      <p:sp>
        <p:nvSpPr>
          <p:cNvPr id="25" name="正方形/長方形 24"/>
          <p:cNvSpPr>
            <a:spLocks/>
          </p:cNvSpPr>
          <p:nvPr userDrawn="1"/>
        </p:nvSpPr>
        <p:spPr>
          <a:xfrm>
            <a:off x="373860" y="4377921"/>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32" name="図プレースホルダー 8"/>
          <p:cNvSpPr>
            <a:spLocks noGrp="1"/>
          </p:cNvSpPr>
          <p:nvPr>
            <p:ph type="pic" sz="quarter" idx="21" hasCustomPrompt="1"/>
          </p:nvPr>
        </p:nvSpPr>
        <p:spPr>
          <a:xfrm>
            <a:off x="430679" y="4453452"/>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3" name="図 32"/>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3298033" y="6093051"/>
            <a:ext cx="2599513" cy="280708"/>
          </a:xfrm>
          <a:prstGeom prst="rect">
            <a:avLst/>
          </a:prstGeom>
        </p:spPr>
      </p:pic>
      <p:sp>
        <p:nvSpPr>
          <p:cNvPr id="34" name="正方形/長方形 33"/>
          <p:cNvSpPr>
            <a:spLocks/>
          </p:cNvSpPr>
          <p:nvPr userDrawn="1"/>
        </p:nvSpPr>
        <p:spPr>
          <a:xfrm>
            <a:off x="3298033" y="4385953"/>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35" name="図プレースホルダー 8"/>
          <p:cNvSpPr>
            <a:spLocks noGrp="1"/>
          </p:cNvSpPr>
          <p:nvPr>
            <p:ph type="pic" sz="quarter" idx="22" hasCustomPrompt="1"/>
          </p:nvPr>
        </p:nvSpPr>
        <p:spPr>
          <a:xfrm>
            <a:off x="3354852" y="4461485"/>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pic>
        <p:nvPicPr>
          <p:cNvPr id="36" name="図 3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227104" y="6101083"/>
            <a:ext cx="2599513" cy="280708"/>
          </a:xfrm>
          <a:prstGeom prst="rect">
            <a:avLst/>
          </a:prstGeom>
        </p:spPr>
      </p:pic>
      <p:sp>
        <p:nvSpPr>
          <p:cNvPr id="37" name="正方形/長方形 36"/>
          <p:cNvSpPr>
            <a:spLocks/>
          </p:cNvSpPr>
          <p:nvPr userDrawn="1"/>
        </p:nvSpPr>
        <p:spPr>
          <a:xfrm>
            <a:off x="6227104" y="4385953"/>
            <a:ext cx="2520219" cy="17659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38" name="図プレースホルダー 8"/>
          <p:cNvSpPr>
            <a:spLocks noGrp="1"/>
          </p:cNvSpPr>
          <p:nvPr>
            <p:ph type="pic" sz="quarter" idx="23" hasCustomPrompt="1"/>
          </p:nvPr>
        </p:nvSpPr>
        <p:spPr>
          <a:xfrm>
            <a:off x="6283922" y="4461485"/>
            <a:ext cx="2407820" cy="1618683"/>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9" name="テキスト プレースホルダー 11"/>
          <p:cNvSpPr>
            <a:spLocks noGrp="1"/>
          </p:cNvSpPr>
          <p:nvPr>
            <p:ph type="body" sz="quarter" idx="14" hasCustomPrompt="1"/>
          </p:nvPr>
        </p:nvSpPr>
        <p:spPr>
          <a:xfrm>
            <a:off x="499647" y="3431963"/>
            <a:ext cx="8014710" cy="869107"/>
          </a:xfrm>
        </p:spPr>
        <p:txBody>
          <a:bodyPr anchor="ctr"/>
          <a:lstStyle>
            <a:lvl1pPr algn="ctr">
              <a:defRPr baseline="0">
                <a:solidFill>
                  <a:srgbClr val="3A75FB"/>
                </a:solidFill>
              </a:defRPr>
            </a:lvl1pPr>
          </a:lstStyle>
          <a:p>
            <a:pPr lvl="0"/>
            <a:r>
              <a:rPr lang="en-US" dirty="0" smtClean="0"/>
              <a:t>Text Here</a:t>
            </a:r>
            <a:endParaRPr lang="en-US" dirty="0"/>
          </a:p>
        </p:txBody>
      </p:sp>
    </p:spTree>
    <p:extLst>
      <p:ext uri="{BB962C8B-B14F-4D97-AF65-F5344CB8AC3E}">
        <p14:creationId xmlns:p14="http://schemas.microsoft.com/office/powerpoint/2010/main" val="138683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39">
                                            <p:txEl>
                                              <p:pRg st="0" end="0"/>
                                            </p:txEl>
                                          </p:spTgt>
                                        </p:tgtEl>
                                        <p:attrNameLst>
                                          <p:attrName>style.visibility</p:attrName>
                                        </p:attrNameLst>
                                      </p:cBhvr>
                                      <p:to>
                                        <p:strVal val="visible"/>
                                      </p:to>
                                    </p:set>
                                    <p:animEffect transition="in" filter="fade">
                                      <p:cBhvr>
                                        <p:cTn id="83"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P spid="27" grpId="0" animBg="1"/>
      <p:bldP spid="28" grpId="0"/>
      <p:bldP spid="25" grpId="0" animBg="1"/>
      <p:bldP spid="32" grpId="0"/>
      <p:bldP spid="34" grpId="0" animBg="1"/>
      <p:bldP spid="35" grpId="0"/>
      <p:bldP spid="37" grpId="0" animBg="1"/>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78684" y="4544854"/>
            <a:ext cx="2712064" cy="2928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4733290" y="4555870"/>
            <a:ext cx="2712064" cy="2928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732698" y="4544368"/>
            <a:ext cx="2712064" cy="2928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5787304" y="4555384"/>
            <a:ext cx="2712064" cy="292862"/>
          </a:xfrm>
          <a:prstGeom prst="rect">
            <a:avLst/>
          </a:prstGeom>
        </p:spPr>
      </p:pic>
      <p:sp>
        <p:nvSpPr>
          <p:cNvPr id="16" name="正方形/長方形 15"/>
          <p:cNvSpPr>
            <a:spLocks/>
          </p:cNvSpPr>
          <p:nvPr userDrawn="1"/>
        </p:nvSpPr>
        <p:spPr>
          <a:xfrm>
            <a:off x="678684" y="1909034"/>
            <a:ext cx="3766078" cy="414886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721336" y="1893898"/>
            <a:ext cx="3680779" cy="4075105"/>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9" name="正方形/長方形 18"/>
          <p:cNvSpPr>
            <a:spLocks/>
          </p:cNvSpPr>
          <p:nvPr userDrawn="1"/>
        </p:nvSpPr>
        <p:spPr>
          <a:xfrm>
            <a:off x="4752956" y="1917070"/>
            <a:ext cx="3766078" cy="4140833"/>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0" name="図プレースホルダー 8"/>
          <p:cNvSpPr>
            <a:spLocks noGrp="1"/>
          </p:cNvSpPr>
          <p:nvPr>
            <p:ph type="pic" sz="quarter" idx="18" hasCustomPrompt="1"/>
          </p:nvPr>
        </p:nvSpPr>
        <p:spPr>
          <a:xfrm>
            <a:off x="4794335" y="1923244"/>
            <a:ext cx="3683320" cy="4045756"/>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5322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9" grpId="0"/>
      <p:bldP spid="19" grpId="0" animBg="1"/>
      <p:bldP spid="20" grpId="0"/>
    </p:bldLst>
  </p:timing>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8702" y="4549035"/>
            <a:ext cx="2086527" cy="280708"/>
          </a:xfrm>
          <a:prstGeom prst="rect">
            <a:avLst/>
          </a:prstGeom>
        </p:spPr>
      </p:pic>
      <p:sp>
        <p:nvSpPr>
          <p:cNvPr id="16" name="正方形/長方形 15"/>
          <p:cNvSpPr>
            <a:spLocks/>
          </p:cNvSpPr>
          <p:nvPr userDrawn="1"/>
        </p:nvSpPr>
        <p:spPr>
          <a:xfrm>
            <a:off x="170640"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図プレースホルダー 8"/>
          <p:cNvSpPr>
            <a:spLocks noGrp="1"/>
          </p:cNvSpPr>
          <p:nvPr>
            <p:ph type="pic" sz="quarter" idx="16" hasCustomPrompt="1"/>
          </p:nvPr>
        </p:nvSpPr>
        <p:spPr>
          <a:xfrm>
            <a:off x="227461" y="1984569"/>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14" name="テキスト プレースホルダー 11"/>
          <p:cNvSpPr>
            <a:spLocks noGrp="1"/>
          </p:cNvSpPr>
          <p:nvPr>
            <p:ph type="body" sz="quarter" idx="17" hasCustomPrompt="1"/>
          </p:nvPr>
        </p:nvSpPr>
        <p:spPr>
          <a:xfrm>
            <a:off x="22746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31" name="テキスト プレースホルダー 11"/>
          <p:cNvSpPr>
            <a:spLocks noGrp="1"/>
          </p:cNvSpPr>
          <p:nvPr>
            <p:ph type="body" sz="quarter" idx="23" hasCustomPrompt="1"/>
          </p:nvPr>
        </p:nvSpPr>
        <p:spPr>
          <a:xfrm>
            <a:off x="185238" y="4689392"/>
            <a:ext cx="2071929"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387893" y="4549035"/>
            <a:ext cx="2086527" cy="280708"/>
          </a:xfrm>
          <a:prstGeom prst="rect">
            <a:avLst/>
          </a:prstGeom>
        </p:spPr>
      </p:pic>
      <p:sp>
        <p:nvSpPr>
          <p:cNvPr id="25" name="正方形/長方形 24"/>
          <p:cNvSpPr>
            <a:spLocks/>
          </p:cNvSpPr>
          <p:nvPr userDrawn="1"/>
        </p:nvSpPr>
        <p:spPr>
          <a:xfrm>
            <a:off x="2387893" y="1909034"/>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32" name="図プレースホルダー 8"/>
          <p:cNvSpPr>
            <a:spLocks noGrp="1"/>
          </p:cNvSpPr>
          <p:nvPr>
            <p:ph type="pic" sz="quarter" idx="24" hasCustomPrompt="1"/>
          </p:nvPr>
        </p:nvSpPr>
        <p:spPr>
          <a:xfrm>
            <a:off x="2444711" y="1984569"/>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3" name="テキスト プレースホルダー 11"/>
          <p:cNvSpPr>
            <a:spLocks noGrp="1"/>
          </p:cNvSpPr>
          <p:nvPr>
            <p:ph type="body" sz="quarter" idx="25" hasCustomPrompt="1"/>
          </p:nvPr>
        </p:nvSpPr>
        <p:spPr>
          <a:xfrm>
            <a:off x="2444711" y="4096450"/>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617271" y="4549035"/>
            <a:ext cx="2086527" cy="280708"/>
          </a:xfrm>
          <a:prstGeom prst="rect">
            <a:avLst/>
          </a:prstGeom>
        </p:spPr>
      </p:pic>
      <p:sp>
        <p:nvSpPr>
          <p:cNvPr id="35" name="正方形/長方形 34"/>
          <p:cNvSpPr>
            <a:spLocks/>
          </p:cNvSpPr>
          <p:nvPr userDrawn="1"/>
        </p:nvSpPr>
        <p:spPr>
          <a:xfrm>
            <a:off x="4617271" y="1915423"/>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36" name="図プレースホルダー 8"/>
          <p:cNvSpPr>
            <a:spLocks noGrp="1"/>
          </p:cNvSpPr>
          <p:nvPr>
            <p:ph type="pic" sz="quarter" idx="26" hasCustomPrompt="1"/>
          </p:nvPr>
        </p:nvSpPr>
        <p:spPr>
          <a:xfrm>
            <a:off x="4674089" y="1990958"/>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37" name="テキスト プレースホルダー 11"/>
          <p:cNvSpPr>
            <a:spLocks noGrp="1"/>
          </p:cNvSpPr>
          <p:nvPr>
            <p:ph type="body" sz="quarter" idx="27" hasCustomPrompt="1"/>
          </p:nvPr>
        </p:nvSpPr>
        <p:spPr>
          <a:xfrm>
            <a:off x="4674090" y="4102839"/>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pic>
        <p:nvPicPr>
          <p:cNvPr id="38" name="図 37"/>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863998" y="4557067"/>
            <a:ext cx="2086527" cy="280708"/>
          </a:xfrm>
          <a:prstGeom prst="rect">
            <a:avLst/>
          </a:prstGeom>
        </p:spPr>
      </p:pic>
      <p:sp>
        <p:nvSpPr>
          <p:cNvPr id="39" name="正方形/長方形 38"/>
          <p:cNvSpPr>
            <a:spLocks/>
          </p:cNvSpPr>
          <p:nvPr userDrawn="1"/>
        </p:nvSpPr>
        <p:spPr>
          <a:xfrm>
            <a:off x="6863998" y="1917067"/>
            <a:ext cx="2086527" cy="264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40" name="図プレースホルダー 8"/>
          <p:cNvSpPr>
            <a:spLocks noGrp="1"/>
          </p:cNvSpPr>
          <p:nvPr>
            <p:ph type="pic" sz="quarter" idx="28" hasCustomPrompt="1"/>
          </p:nvPr>
        </p:nvSpPr>
        <p:spPr>
          <a:xfrm>
            <a:off x="6920816" y="1992602"/>
            <a:ext cx="1971644" cy="2472871"/>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
        <p:nvSpPr>
          <p:cNvPr id="41" name="テキスト プレースホルダー 11"/>
          <p:cNvSpPr>
            <a:spLocks noGrp="1"/>
          </p:cNvSpPr>
          <p:nvPr>
            <p:ph type="body" sz="quarter" idx="29" hasCustomPrompt="1"/>
          </p:nvPr>
        </p:nvSpPr>
        <p:spPr>
          <a:xfrm>
            <a:off x="6920817" y="4104483"/>
            <a:ext cx="1971462" cy="359364"/>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600" baseline="0">
                <a:solidFill>
                  <a:schemeClr val="tx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30" hasCustomPrompt="1"/>
          </p:nvPr>
        </p:nvSpPr>
        <p:spPr>
          <a:xfrm>
            <a:off x="2387893" y="4689392"/>
            <a:ext cx="2071929"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3" name="テキスト プレースホルダー 11"/>
          <p:cNvSpPr>
            <a:spLocks noGrp="1"/>
          </p:cNvSpPr>
          <p:nvPr>
            <p:ph type="body" sz="quarter" idx="31" hasCustomPrompt="1"/>
          </p:nvPr>
        </p:nvSpPr>
        <p:spPr>
          <a:xfrm>
            <a:off x="4617271" y="4689392"/>
            <a:ext cx="2071929"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32" hasCustomPrompt="1"/>
          </p:nvPr>
        </p:nvSpPr>
        <p:spPr>
          <a:xfrm>
            <a:off x="6863998" y="4689392"/>
            <a:ext cx="2071929" cy="139857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67070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9" name="テキスト プレースホルダー 11"/>
          <p:cNvSpPr>
            <a:spLocks noGrp="1"/>
          </p:cNvSpPr>
          <p:nvPr>
            <p:ph type="body" sz="quarter" idx="14" hasCustomPrompt="1"/>
          </p:nvPr>
        </p:nvSpPr>
        <p:spPr>
          <a:xfrm>
            <a:off x="471691" y="4060825"/>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11" name="テキスト プレースホルダー 11"/>
          <p:cNvSpPr>
            <a:spLocks noGrp="1"/>
          </p:cNvSpPr>
          <p:nvPr>
            <p:ph type="body" sz="quarter" idx="15" hasCustomPrompt="1"/>
          </p:nvPr>
        </p:nvSpPr>
        <p:spPr>
          <a:xfrm>
            <a:off x="543745" y="4815454"/>
            <a:ext cx="1384076" cy="1371165"/>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a:p>
            <a:pPr lvl="0"/>
            <a:endParaRPr lang="en-US" dirty="0"/>
          </a:p>
        </p:txBody>
      </p:sp>
      <p:cxnSp>
        <p:nvCxnSpPr>
          <p:cNvPr id="17" name="直線コネクタ 16"/>
          <p:cNvCxnSpPr/>
          <p:nvPr userDrawn="1"/>
        </p:nvCxnSpPr>
        <p:spPr>
          <a:xfrm>
            <a:off x="-6017" y="4012693"/>
            <a:ext cx="1993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1987508" y="4012694"/>
            <a:ext cx="0" cy="1457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1987511" y="5469924"/>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3678261" y="3097431"/>
            <a:ext cx="0" cy="2372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3678264" y="3097427"/>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5369014" y="3097431"/>
            <a:ext cx="0" cy="136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5369017" y="4464908"/>
            <a:ext cx="169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7059767" y="2339546"/>
            <a:ext cx="0" cy="212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7059770" y="2340441"/>
            <a:ext cx="2084233"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2172699" y="4717731"/>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7" name="テキスト プレースホルダー 11"/>
          <p:cNvSpPr>
            <a:spLocks noGrp="1"/>
          </p:cNvSpPr>
          <p:nvPr>
            <p:ph type="body" sz="quarter" idx="17" hasCustomPrompt="1"/>
          </p:nvPr>
        </p:nvSpPr>
        <p:spPr>
          <a:xfrm>
            <a:off x="3853196" y="3153797"/>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8" name="テキスト プレースホルダー 11"/>
          <p:cNvSpPr>
            <a:spLocks noGrp="1"/>
          </p:cNvSpPr>
          <p:nvPr>
            <p:ph type="body" sz="quarter" idx="18" hasCustomPrompt="1"/>
          </p:nvPr>
        </p:nvSpPr>
        <p:spPr>
          <a:xfrm>
            <a:off x="5543949" y="3716831"/>
            <a:ext cx="1515818" cy="882705"/>
          </a:xfrm>
        </p:spPr>
        <p:txBody>
          <a:bodyPr anchor="t">
            <a:normAutofit/>
          </a:bodyPr>
          <a:lstStyle>
            <a:lvl1pPr algn="r">
              <a:defRPr sz="5400" baseline="0">
                <a:solidFill>
                  <a:schemeClr val="tx1">
                    <a:lumMod val="90000"/>
                    <a:lumOff val="10000"/>
                  </a:schemeClr>
                </a:solidFill>
              </a:defRPr>
            </a:lvl1pPr>
          </a:lstStyle>
          <a:p>
            <a:pPr lvl="0"/>
            <a:r>
              <a:rPr lang="en-US" dirty="0" smtClean="0"/>
              <a:t>0000</a:t>
            </a:r>
            <a:endParaRPr lang="en-US" dirty="0"/>
          </a:p>
        </p:txBody>
      </p:sp>
      <p:sp>
        <p:nvSpPr>
          <p:cNvPr id="79" name="テキスト プレースホルダー 11"/>
          <p:cNvSpPr>
            <a:spLocks noGrp="1"/>
          </p:cNvSpPr>
          <p:nvPr>
            <p:ph type="body" sz="quarter" idx="19" hasCustomPrompt="1"/>
          </p:nvPr>
        </p:nvSpPr>
        <p:spPr>
          <a:xfrm>
            <a:off x="7084483" y="2387677"/>
            <a:ext cx="1515818" cy="882705"/>
          </a:xfrm>
        </p:spPr>
        <p:txBody>
          <a:bodyPr anchor="t">
            <a:normAutofit/>
          </a:bodyPr>
          <a:lstStyle>
            <a:lvl1pPr algn="l">
              <a:defRPr sz="5400" baseline="0">
                <a:solidFill>
                  <a:srgbClr val="3A75FB"/>
                </a:solidFill>
              </a:defRPr>
            </a:lvl1pPr>
          </a:lstStyle>
          <a:p>
            <a:pPr lvl="0"/>
            <a:r>
              <a:rPr lang="en-US" dirty="0" smtClean="0"/>
              <a:t>0000</a:t>
            </a:r>
            <a:endParaRPr lang="en-US" dirty="0"/>
          </a:p>
        </p:txBody>
      </p:sp>
      <p:sp>
        <p:nvSpPr>
          <p:cNvPr id="82" name="テキスト プレースホルダー 11"/>
          <p:cNvSpPr>
            <a:spLocks noGrp="1"/>
          </p:cNvSpPr>
          <p:nvPr>
            <p:ph type="body" sz="quarter" idx="20" hasCustomPrompt="1"/>
          </p:nvPr>
        </p:nvSpPr>
        <p:spPr>
          <a:xfrm>
            <a:off x="2238574" y="3327115"/>
            <a:ext cx="1384076" cy="1371165"/>
          </a:xfrm>
        </p:spPr>
        <p:txBody>
          <a:bodyPr anchor="b">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3" name="テキスト プレースホルダー 11"/>
          <p:cNvSpPr>
            <a:spLocks noGrp="1"/>
          </p:cNvSpPr>
          <p:nvPr>
            <p:ph type="body" sz="quarter" idx="21" hasCustomPrompt="1"/>
          </p:nvPr>
        </p:nvSpPr>
        <p:spPr>
          <a:xfrm>
            <a:off x="3907848" y="3896503"/>
            <a:ext cx="1384076" cy="1371165"/>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4" name="テキスト プレースホルダー 11"/>
          <p:cNvSpPr>
            <a:spLocks noGrp="1"/>
          </p:cNvSpPr>
          <p:nvPr>
            <p:ph type="body" sz="quarter" idx="22" hasCustomPrompt="1"/>
          </p:nvPr>
        </p:nvSpPr>
        <p:spPr>
          <a:xfrm>
            <a:off x="5613900" y="2339549"/>
            <a:ext cx="1384076" cy="1371165"/>
          </a:xfrm>
        </p:spPr>
        <p:txBody>
          <a:bodyPr anchor="b">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
        <p:nvSpPr>
          <p:cNvPr id="85" name="テキスト プレースホルダー 11"/>
          <p:cNvSpPr>
            <a:spLocks noGrp="1"/>
          </p:cNvSpPr>
          <p:nvPr>
            <p:ph type="body" sz="quarter" idx="23" hasCustomPrompt="1"/>
          </p:nvPr>
        </p:nvSpPr>
        <p:spPr>
          <a:xfrm>
            <a:off x="7109618" y="3082075"/>
            <a:ext cx="1384076" cy="1371165"/>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p>
        </p:txBody>
      </p:sp>
    </p:spTree>
    <p:extLst>
      <p:ext uri="{BB962C8B-B14F-4D97-AF65-F5344CB8AC3E}">
        <p14:creationId xmlns:p14="http://schemas.microsoft.com/office/powerpoint/2010/main" val="41337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40" y="1109163"/>
            <a:ext cx="586803" cy="4681637"/>
          </a:xfrm>
        </p:spPr>
        <p:txBody>
          <a:bodyPr vert="vert270" lIns="45702" tIns="0" rIns="45702"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10"/>
            <a:ext cx="2590800" cy="2516489"/>
          </a:xfrm>
        </p:spPr>
        <p:txBody>
          <a:bodyPr lIns="0" tIns="0" rIns="45702"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15/10/1442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254022" y="1848154"/>
            <a:ext cx="4071610" cy="4121906"/>
          </a:xfrm>
        </p:spPr>
        <p:txBody>
          <a:bodyPr>
            <a:normAutofit/>
          </a:bodyPr>
          <a:lstStyle>
            <a:lvl1pPr>
              <a:defRPr sz="1100"/>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4432236" y="1828798"/>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4435160" y="2355806"/>
            <a:ext cx="4192230" cy="136863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4436247" y="3719094"/>
            <a:ext cx="4181174" cy="504242"/>
          </a:xfrm>
        </p:spPr>
        <p:txBody>
          <a:bodyPr anchor="b">
            <a:normAutofit/>
          </a:bodyPr>
          <a:lstStyle>
            <a:lvl1pPr algn="l">
              <a:defRPr sz="20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4439171" y="4246101"/>
            <a:ext cx="4192230" cy="1368639"/>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39480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32082" y="4493417"/>
            <a:ext cx="8511338" cy="919097"/>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4499451"/>
            <a:ext cx="8511338" cy="919097"/>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6" y="1644075"/>
            <a:ext cx="8345257" cy="4736341"/>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460562" y="1347832"/>
            <a:ext cx="8254378" cy="5032582"/>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197836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313322" y="6179864"/>
            <a:ext cx="8511338" cy="919097"/>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32082" y="6179864"/>
            <a:ext cx="8511338" cy="919097"/>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14" name="正方形/長方形 13"/>
          <p:cNvSpPr/>
          <p:nvPr userDrawn="1"/>
        </p:nvSpPr>
        <p:spPr>
          <a:xfrm>
            <a:off x="415126" y="210419"/>
            <a:ext cx="8345257" cy="596944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16" name="図プレースホルダー 8"/>
          <p:cNvSpPr>
            <a:spLocks noGrp="1"/>
          </p:cNvSpPr>
          <p:nvPr>
            <p:ph type="pic" sz="quarter" idx="16" hasCustomPrompt="1"/>
          </p:nvPr>
        </p:nvSpPr>
        <p:spPr>
          <a:xfrm>
            <a:off x="506002" y="31743"/>
            <a:ext cx="8254378" cy="6107717"/>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31249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8" name="テキスト プレースホルダー 11"/>
          <p:cNvSpPr>
            <a:spLocks noGrp="1"/>
          </p:cNvSpPr>
          <p:nvPr>
            <p:ph type="body" sz="quarter" idx="15" hasCustomPrompt="1"/>
          </p:nvPr>
        </p:nvSpPr>
        <p:spPr>
          <a:xfrm>
            <a:off x="3608064" y="1850737"/>
            <a:ext cx="4192230" cy="541677"/>
          </a:xfrm>
        </p:spPr>
        <p:txBody>
          <a:bodyPr anchor="ctr">
            <a:normAutofit/>
          </a:bodyPr>
          <a:lstStyle>
            <a:lvl1pPr marL="0" marR="0" indent="0" algn="r" defTabSz="767898"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16" name="円/楕円 15"/>
          <p:cNvSpPr/>
          <p:nvPr userDrawn="1"/>
        </p:nvSpPr>
        <p:spPr>
          <a:xfrm>
            <a:off x="7926521" y="1755093"/>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3" name="テキスト ボックス 2"/>
          <p:cNvSpPr txBox="1"/>
          <p:nvPr userDrawn="1"/>
        </p:nvSpPr>
        <p:spPr>
          <a:xfrm>
            <a:off x="8032427" y="1774432"/>
            <a:ext cx="240652" cy="467194"/>
          </a:xfrm>
          <a:prstGeom prst="rect">
            <a:avLst/>
          </a:prstGeom>
          <a:noFill/>
        </p:spPr>
        <p:txBody>
          <a:bodyPr wrap="square" lIns="51196" tIns="25598" rIns="51196" bIns="25598" rtlCol="0">
            <a:spAutoFit/>
          </a:bodyPr>
          <a:lstStyle/>
          <a:p>
            <a:pPr algn="ctr" defTabSz="767898" rtl="0"/>
            <a:r>
              <a:rPr lang="en-US" sz="2700" dirty="0" smtClean="0">
                <a:solidFill>
                  <a:srgbClr val="1E2A26">
                    <a:lumMod val="10000"/>
                    <a:lumOff val="90000"/>
                  </a:srgbClr>
                </a:solidFill>
                <a:latin typeface="Aileron UltraLight"/>
              </a:rPr>
              <a:t>1</a:t>
            </a:r>
            <a:endParaRPr lang="en-US" sz="2700" dirty="0">
              <a:solidFill>
                <a:srgbClr val="1E2A26">
                  <a:lumMod val="10000"/>
                  <a:lumOff val="90000"/>
                </a:srgbClr>
              </a:solidFill>
              <a:latin typeface="Aileron UltraLight"/>
            </a:endParaRPr>
          </a:p>
        </p:txBody>
      </p:sp>
      <p:sp>
        <p:nvSpPr>
          <p:cNvPr id="26" name="円/楕円 25"/>
          <p:cNvSpPr/>
          <p:nvPr userDrawn="1"/>
        </p:nvSpPr>
        <p:spPr>
          <a:xfrm>
            <a:off x="7906203" y="2487022"/>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27" name="テキスト ボックス 26"/>
          <p:cNvSpPr txBox="1"/>
          <p:nvPr userDrawn="1"/>
        </p:nvSpPr>
        <p:spPr>
          <a:xfrm>
            <a:off x="8034133" y="2513686"/>
            <a:ext cx="240652" cy="467194"/>
          </a:xfrm>
          <a:prstGeom prst="rect">
            <a:avLst/>
          </a:prstGeom>
          <a:noFill/>
        </p:spPr>
        <p:txBody>
          <a:bodyPr wrap="square" lIns="51196" tIns="25598" rIns="51196" bIns="25598" rtlCol="0">
            <a:spAutoFit/>
          </a:bodyPr>
          <a:lstStyle/>
          <a:p>
            <a:pPr algn="ctr" defTabSz="767898" rtl="0"/>
            <a:r>
              <a:rPr lang="en-US" sz="2700" dirty="0" smtClean="0">
                <a:solidFill>
                  <a:srgbClr val="1E2A26">
                    <a:lumMod val="10000"/>
                    <a:lumOff val="90000"/>
                  </a:srgbClr>
                </a:solidFill>
                <a:latin typeface="Aileron UltraLight"/>
              </a:rPr>
              <a:t>2</a:t>
            </a:r>
            <a:endParaRPr lang="en-US" sz="2700" dirty="0">
              <a:solidFill>
                <a:srgbClr val="1E2A26">
                  <a:lumMod val="10000"/>
                  <a:lumOff val="90000"/>
                </a:srgbClr>
              </a:solidFill>
              <a:latin typeface="Aileron UltraLight"/>
            </a:endParaRPr>
          </a:p>
        </p:txBody>
      </p:sp>
      <p:sp>
        <p:nvSpPr>
          <p:cNvPr id="28" name="円/楕円 27"/>
          <p:cNvSpPr/>
          <p:nvPr userDrawn="1"/>
        </p:nvSpPr>
        <p:spPr>
          <a:xfrm>
            <a:off x="7906203" y="3241703"/>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29" name="テキスト ボックス 28"/>
          <p:cNvSpPr txBox="1"/>
          <p:nvPr userDrawn="1"/>
        </p:nvSpPr>
        <p:spPr>
          <a:xfrm>
            <a:off x="8032427" y="3276530"/>
            <a:ext cx="240652" cy="467194"/>
          </a:xfrm>
          <a:prstGeom prst="rect">
            <a:avLst/>
          </a:prstGeom>
          <a:noFill/>
        </p:spPr>
        <p:txBody>
          <a:bodyPr wrap="square" lIns="51196" tIns="25598" rIns="51196" bIns="25598" rtlCol="0">
            <a:spAutoFit/>
          </a:bodyPr>
          <a:lstStyle/>
          <a:p>
            <a:pPr algn="ctr" defTabSz="767898" rtl="0"/>
            <a:r>
              <a:rPr lang="en-US" sz="2700" dirty="0" smtClean="0">
                <a:solidFill>
                  <a:srgbClr val="1E2A26">
                    <a:lumMod val="10000"/>
                    <a:lumOff val="90000"/>
                  </a:srgbClr>
                </a:solidFill>
                <a:latin typeface="Aileron UltraLight"/>
              </a:rPr>
              <a:t>3</a:t>
            </a:r>
            <a:endParaRPr lang="en-US" sz="2700" dirty="0">
              <a:solidFill>
                <a:srgbClr val="1E2A26">
                  <a:lumMod val="10000"/>
                  <a:lumOff val="90000"/>
                </a:srgbClr>
              </a:solidFill>
              <a:latin typeface="Aileron UltraLight"/>
            </a:endParaRPr>
          </a:p>
        </p:txBody>
      </p:sp>
      <p:sp>
        <p:nvSpPr>
          <p:cNvPr id="30" name="円/楕円 29"/>
          <p:cNvSpPr/>
          <p:nvPr userDrawn="1"/>
        </p:nvSpPr>
        <p:spPr>
          <a:xfrm>
            <a:off x="7896042" y="3973629"/>
            <a:ext cx="472785" cy="63032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31" name="テキスト ボックス 30"/>
          <p:cNvSpPr txBox="1"/>
          <p:nvPr userDrawn="1"/>
        </p:nvSpPr>
        <p:spPr>
          <a:xfrm>
            <a:off x="8009367" y="4014178"/>
            <a:ext cx="240652" cy="467194"/>
          </a:xfrm>
          <a:prstGeom prst="rect">
            <a:avLst/>
          </a:prstGeom>
          <a:noFill/>
        </p:spPr>
        <p:txBody>
          <a:bodyPr wrap="square" lIns="51196" tIns="25598" rIns="51196" bIns="25598" rtlCol="0">
            <a:spAutoFit/>
          </a:bodyPr>
          <a:lstStyle/>
          <a:p>
            <a:pPr algn="ctr" defTabSz="767898" rtl="0"/>
            <a:r>
              <a:rPr lang="en-US" sz="2700" dirty="0" smtClean="0">
                <a:solidFill>
                  <a:srgbClr val="1E2A26">
                    <a:lumMod val="10000"/>
                    <a:lumOff val="90000"/>
                  </a:srgbClr>
                </a:solidFill>
                <a:latin typeface="Aileron UltraLight"/>
              </a:rPr>
              <a:t>4</a:t>
            </a:r>
            <a:endParaRPr lang="en-US" sz="2700" dirty="0">
              <a:solidFill>
                <a:srgbClr val="1E2A26">
                  <a:lumMod val="10000"/>
                  <a:lumOff val="90000"/>
                </a:srgbClr>
              </a:solidFill>
              <a:latin typeface="Aileron UltraLight"/>
            </a:endParaRPr>
          </a:p>
        </p:txBody>
      </p:sp>
      <p:sp>
        <p:nvSpPr>
          <p:cNvPr id="36" name="テキスト プレースホルダー 11"/>
          <p:cNvSpPr>
            <a:spLocks noGrp="1"/>
          </p:cNvSpPr>
          <p:nvPr>
            <p:ph type="body" sz="quarter" idx="20" hasCustomPrompt="1"/>
          </p:nvPr>
        </p:nvSpPr>
        <p:spPr>
          <a:xfrm>
            <a:off x="3608063" y="2600028"/>
            <a:ext cx="4192230" cy="541677"/>
          </a:xfrm>
        </p:spPr>
        <p:txBody>
          <a:bodyPr anchor="ctr">
            <a:normAutofit/>
          </a:bodyPr>
          <a:lstStyle>
            <a:lvl1pPr marL="0" marR="0" indent="0" algn="r" defTabSz="767898"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2" hasCustomPrompt="1"/>
          </p:nvPr>
        </p:nvSpPr>
        <p:spPr>
          <a:xfrm>
            <a:off x="3632904" y="4034738"/>
            <a:ext cx="4192230" cy="541677"/>
          </a:xfrm>
        </p:spPr>
        <p:txBody>
          <a:bodyPr anchor="ctr">
            <a:normAutofit/>
          </a:bodyPr>
          <a:lstStyle>
            <a:lvl1pPr marL="0" marR="0" indent="0" algn="r" defTabSz="767898"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
        <p:nvSpPr>
          <p:cNvPr id="42" name="テキスト プレースホルダー 11"/>
          <p:cNvSpPr>
            <a:spLocks noGrp="1"/>
          </p:cNvSpPr>
          <p:nvPr>
            <p:ph type="body" sz="quarter" idx="23" hasCustomPrompt="1"/>
          </p:nvPr>
        </p:nvSpPr>
        <p:spPr>
          <a:xfrm>
            <a:off x="3613144" y="3314096"/>
            <a:ext cx="4192230" cy="541677"/>
          </a:xfrm>
        </p:spPr>
        <p:txBody>
          <a:bodyPr anchor="ctr">
            <a:normAutofit/>
          </a:bodyPr>
          <a:lstStyle>
            <a:lvl1pPr marL="0" marR="0" indent="0" algn="r" defTabSz="767898" rtl="1"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40920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2192527" y="1443327"/>
            <a:ext cx="2201124" cy="20272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1" y="3470609"/>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1794141" y="5929673"/>
            <a:ext cx="2599513" cy="280708"/>
          </a:xfrm>
          <a:prstGeom prst="rect">
            <a:avLst/>
          </a:prstGeom>
        </p:spPr>
      </p:pic>
      <p:sp>
        <p:nvSpPr>
          <p:cNvPr id="23" name="正方形/長方形 22"/>
          <p:cNvSpPr>
            <a:spLocks/>
          </p:cNvSpPr>
          <p:nvPr userDrawn="1"/>
        </p:nvSpPr>
        <p:spPr>
          <a:xfrm flipH="1">
            <a:off x="4792040" y="3662723"/>
            <a:ext cx="2201124" cy="230670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3" y="5965453"/>
            <a:ext cx="2599513" cy="280708"/>
          </a:xfrm>
          <a:prstGeom prst="rect">
            <a:avLst/>
          </a:prstGeom>
        </p:spPr>
      </p:pic>
      <p:sp>
        <p:nvSpPr>
          <p:cNvPr id="25" name="正方形/長方形 24"/>
          <p:cNvSpPr>
            <a:spLocks/>
          </p:cNvSpPr>
          <p:nvPr userDrawn="1"/>
        </p:nvSpPr>
        <p:spPr>
          <a:xfrm flipH="1">
            <a:off x="4792040" y="1444604"/>
            <a:ext cx="2201124" cy="2026001"/>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flipH="1">
            <a:off x="4792043" y="3466630"/>
            <a:ext cx="2599513" cy="280708"/>
          </a:xfrm>
          <a:prstGeom prst="rect">
            <a:avLst/>
          </a:prstGeom>
        </p:spPr>
      </p:pic>
      <p:sp>
        <p:nvSpPr>
          <p:cNvPr id="27" name="正方形/長方形 26"/>
          <p:cNvSpPr>
            <a:spLocks/>
          </p:cNvSpPr>
          <p:nvPr userDrawn="1"/>
        </p:nvSpPr>
        <p:spPr>
          <a:xfrm>
            <a:off x="2192527" y="3670672"/>
            <a:ext cx="2201124" cy="225900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2245887" y="2323159"/>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248468" y="4548020"/>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0" name="テキスト プレースホルダー 11"/>
          <p:cNvSpPr>
            <a:spLocks noGrp="1"/>
          </p:cNvSpPr>
          <p:nvPr>
            <p:ph type="body" sz="quarter" idx="17" hasCustomPrompt="1"/>
          </p:nvPr>
        </p:nvSpPr>
        <p:spPr>
          <a:xfrm>
            <a:off x="4859809" y="2319504"/>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847980" y="4548020"/>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303725" y="1954345"/>
            <a:ext cx="1832865" cy="1008195"/>
          </a:xfrm>
        </p:spPr>
        <p:txBody>
          <a:bodyPr anchor="ctr">
            <a:normAutofit/>
          </a:bodyPr>
          <a:lstStyle>
            <a:lvl1pPr marL="0" marR="0" indent="0" algn="r"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313079" y="4317696"/>
            <a:ext cx="1832865" cy="1008195"/>
          </a:xfrm>
        </p:spPr>
        <p:txBody>
          <a:bodyPr anchor="ctr">
            <a:normAutofit/>
          </a:bodyPr>
          <a:lstStyle>
            <a:lvl1pPr marL="0" marR="0" indent="0" algn="r"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4" name="テキスト プレースホルダー 11"/>
          <p:cNvSpPr>
            <a:spLocks noGrp="1"/>
          </p:cNvSpPr>
          <p:nvPr>
            <p:ph type="body" sz="quarter" idx="21" hasCustomPrompt="1"/>
          </p:nvPr>
        </p:nvSpPr>
        <p:spPr>
          <a:xfrm>
            <a:off x="7056004" y="2044328"/>
            <a:ext cx="1832865" cy="1008195"/>
          </a:xfrm>
        </p:spPr>
        <p:txBody>
          <a:bodyPr anchor="ctr">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7056004" y="4316570"/>
            <a:ext cx="1832865" cy="1008195"/>
          </a:xfrm>
        </p:spPr>
        <p:txBody>
          <a:bodyPr anchor="ctr">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5390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88540" y="1477531"/>
            <a:ext cx="901687" cy="1775245"/>
          </a:xfrm>
          <a:prstGeom prst="rect">
            <a:avLst/>
          </a:prstGeom>
          <a:noFill/>
        </p:spPr>
        <p:txBody>
          <a:bodyPr wrap="none" lIns="51196" tIns="25598" rIns="51196" bIns="25598" rtlCol="0">
            <a:spAutoFit/>
          </a:bodyPr>
          <a:lstStyle/>
          <a:p>
            <a:pPr algn="l" defTabSz="767898" rtl="0"/>
            <a:r>
              <a:rPr lang="en-US" sz="11200" dirty="0" smtClean="0">
                <a:solidFill>
                  <a:srgbClr val="1E2A26">
                    <a:lumMod val="50000"/>
                    <a:lumOff val="50000"/>
                  </a:srgbClr>
                </a:solidFill>
                <a:latin typeface="Aileron UltraLight"/>
              </a:rPr>
              <a:t>1</a:t>
            </a:r>
            <a:endParaRPr lang="en-US" sz="11200" dirty="0">
              <a:solidFill>
                <a:srgbClr val="1E2A26">
                  <a:lumMod val="50000"/>
                  <a:lumOff val="50000"/>
                </a:srgbClr>
              </a:solidFill>
              <a:latin typeface="Aileron UltraLight"/>
            </a:endParaRPr>
          </a:p>
        </p:txBody>
      </p:sp>
      <p:sp>
        <p:nvSpPr>
          <p:cNvPr id="38" name="テキスト ボックス 37"/>
          <p:cNvSpPr txBox="1"/>
          <p:nvPr userDrawn="1"/>
        </p:nvSpPr>
        <p:spPr>
          <a:xfrm>
            <a:off x="6083048" y="1484521"/>
            <a:ext cx="901687" cy="1775245"/>
          </a:xfrm>
          <a:prstGeom prst="rect">
            <a:avLst/>
          </a:prstGeom>
          <a:noFill/>
        </p:spPr>
        <p:txBody>
          <a:bodyPr wrap="none" lIns="51196" tIns="25598" rIns="51196" bIns="25598" rtlCol="0">
            <a:spAutoFit/>
          </a:bodyPr>
          <a:lstStyle/>
          <a:p>
            <a:pPr algn="l" defTabSz="767898" rtl="0"/>
            <a:r>
              <a:rPr lang="en-US" sz="11200" dirty="0" smtClean="0">
                <a:solidFill>
                  <a:srgbClr val="1E2A26">
                    <a:lumMod val="50000"/>
                    <a:lumOff val="50000"/>
                  </a:srgbClr>
                </a:solidFill>
                <a:latin typeface="Aileron UltraLight"/>
              </a:rPr>
              <a:t>2</a:t>
            </a:r>
            <a:endParaRPr lang="en-US" sz="11200" dirty="0">
              <a:solidFill>
                <a:srgbClr val="1E2A26">
                  <a:lumMod val="50000"/>
                  <a:lumOff val="5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2438408"/>
            <a:ext cx="2201124" cy="1012169"/>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0" y="3450574"/>
            <a:ext cx="2599513" cy="280708"/>
          </a:xfrm>
          <a:prstGeom prst="rect">
            <a:avLst/>
          </a:prstGeom>
        </p:spPr>
      </p:pic>
      <p:pic>
        <p:nvPicPr>
          <p:cNvPr id="22" name="図 21"/>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276782" y="3450574"/>
            <a:ext cx="2599513" cy="280708"/>
          </a:xfrm>
          <a:prstGeom prst="rect">
            <a:avLst/>
          </a:prstGeom>
        </p:spPr>
      </p:pic>
      <p:sp>
        <p:nvSpPr>
          <p:cNvPr id="27" name="正方形/長方形 26"/>
          <p:cNvSpPr>
            <a:spLocks/>
          </p:cNvSpPr>
          <p:nvPr userDrawn="1"/>
        </p:nvSpPr>
        <p:spPr>
          <a:xfrm>
            <a:off x="6604157" y="2438408"/>
            <a:ext cx="2201124" cy="1012169"/>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500182" y="2715571"/>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6636805" y="2715571"/>
            <a:ext cx="2089249"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2200" baseline="0">
                <a:solidFill>
                  <a:schemeClr val="bg1">
                    <a:lumMod val="10000"/>
                    <a:lumOff val="90000"/>
                  </a:schemeClr>
                </a:solidFill>
                <a:latin typeface="+mj-lt"/>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3509883"/>
            <a:ext cx="2201124" cy="2297903"/>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6589092" y="3515234"/>
            <a:ext cx="2201124" cy="2297903"/>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32852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down)">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80">
                                          <p:stCondLst>
                                            <p:cond delay="0"/>
                                          </p:stCondLst>
                                        </p:cTn>
                                        <p:tgtEl>
                                          <p:spTgt spid="38"/>
                                        </p:tgtEl>
                                      </p:cBhvr>
                                    </p:animEffect>
                                    <p:anim calcmode="lin" valueType="num">
                                      <p:cBhvr>
                                        <p:cTn id="5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8" dur="26">
                                          <p:stCondLst>
                                            <p:cond delay="650"/>
                                          </p:stCondLst>
                                        </p:cTn>
                                        <p:tgtEl>
                                          <p:spTgt spid="38"/>
                                        </p:tgtEl>
                                      </p:cBhvr>
                                      <p:to x="100000" y="60000"/>
                                    </p:animScale>
                                    <p:animScale>
                                      <p:cBhvr>
                                        <p:cTn id="59" dur="166" decel="50000">
                                          <p:stCondLst>
                                            <p:cond delay="676"/>
                                          </p:stCondLst>
                                        </p:cTn>
                                        <p:tgtEl>
                                          <p:spTgt spid="38"/>
                                        </p:tgtEl>
                                      </p:cBhvr>
                                      <p:to x="100000" y="100000"/>
                                    </p:animScale>
                                    <p:animScale>
                                      <p:cBhvr>
                                        <p:cTn id="60" dur="26">
                                          <p:stCondLst>
                                            <p:cond delay="1312"/>
                                          </p:stCondLst>
                                        </p:cTn>
                                        <p:tgtEl>
                                          <p:spTgt spid="38"/>
                                        </p:tgtEl>
                                      </p:cBhvr>
                                      <p:to x="100000" y="80000"/>
                                    </p:animScale>
                                    <p:animScale>
                                      <p:cBhvr>
                                        <p:cTn id="61" dur="166" decel="50000">
                                          <p:stCondLst>
                                            <p:cond delay="1338"/>
                                          </p:stCondLst>
                                        </p:cTn>
                                        <p:tgtEl>
                                          <p:spTgt spid="38"/>
                                        </p:tgtEl>
                                      </p:cBhvr>
                                      <p:to x="100000" y="100000"/>
                                    </p:animScale>
                                    <p:animScale>
                                      <p:cBhvr>
                                        <p:cTn id="62" dur="26">
                                          <p:stCondLst>
                                            <p:cond delay="1642"/>
                                          </p:stCondLst>
                                        </p:cTn>
                                        <p:tgtEl>
                                          <p:spTgt spid="38"/>
                                        </p:tgtEl>
                                      </p:cBhvr>
                                      <p:to x="100000" y="90000"/>
                                    </p:animScale>
                                    <p:animScale>
                                      <p:cBhvr>
                                        <p:cTn id="63" dur="166" decel="50000">
                                          <p:stCondLst>
                                            <p:cond delay="1668"/>
                                          </p:stCondLst>
                                        </p:cTn>
                                        <p:tgtEl>
                                          <p:spTgt spid="38"/>
                                        </p:tgtEl>
                                      </p:cBhvr>
                                      <p:to x="100000" y="100000"/>
                                    </p:animScale>
                                    <p:animScale>
                                      <p:cBhvr>
                                        <p:cTn id="64" dur="26">
                                          <p:stCondLst>
                                            <p:cond delay="1808"/>
                                          </p:stCondLst>
                                        </p:cTn>
                                        <p:tgtEl>
                                          <p:spTgt spid="38"/>
                                        </p:tgtEl>
                                      </p:cBhvr>
                                      <p:to x="100000" y="95000"/>
                                    </p:animScale>
                                    <p:animScale>
                                      <p:cBhvr>
                                        <p:cTn id="65" dur="166" decel="50000">
                                          <p:stCondLst>
                                            <p:cond delay="1834"/>
                                          </p:stCondLst>
                                        </p:cTn>
                                        <p:tgtEl>
                                          <p:spTgt spid="3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3">
                                            <p:txEl>
                                              <p:pRg st="0" end="0"/>
                                            </p:txEl>
                                          </p:spTgt>
                                        </p:tgtEl>
                                        <p:attrNameLst>
                                          <p:attrName>style.visibility</p:attrName>
                                        </p:attrNameLst>
                                      </p:cBhvr>
                                      <p:to>
                                        <p:strVal val="visible"/>
                                      </p:to>
                                    </p:set>
                                    <p:animEffect transition="in" filter="wipe(down)">
                                      <p:cBhvr>
                                        <p:cTn id="7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7" grpId="0" animBg="1"/>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build="p">
        <p:tmplLst>
          <p:tmpl lvl="1">
            <p:tnLst>
              <p:par>
                <p:cTn presetID="22" presetClass="entr" presetSubtype="4"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down)">
                      <p:cBhvr>
                        <p:cTn dur="500"/>
                        <p:tgtEl>
                          <p:spTgt spid="33"/>
                        </p:tgtEl>
                      </p:cBhvr>
                    </p:animEffect>
                  </p:childTnLst>
                </p:cTn>
              </p:par>
            </p:tnLst>
          </p:tmpl>
        </p:tmplLst>
      </p:bldP>
    </p:bldLst>
  </p:timing>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467486" y="1771139"/>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17" name="図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9100" y="2277221"/>
            <a:ext cx="2599513" cy="280708"/>
          </a:xfrm>
          <a:prstGeom prst="rect">
            <a:avLst/>
          </a:prstGeom>
        </p:spPr>
      </p:pic>
      <p:sp>
        <p:nvSpPr>
          <p:cNvPr id="23" name="正方形/長方形 22"/>
          <p:cNvSpPr>
            <a:spLocks/>
          </p:cNvSpPr>
          <p:nvPr userDrawn="1"/>
        </p:nvSpPr>
        <p:spPr>
          <a:xfrm>
            <a:off x="6515988" y="1771139"/>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24" name="図 2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49" y="2277221"/>
            <a:ext cx="2599513" cy="280708"/>
          </a:xfrm>
          <a:prstGeom prst="rect">
            <a:avLst/>
          </a:prstGeom>
        </p:spPr>
      </p:pic>
      <p:sp>
        <p:nvSpPr>
          <p:cNvPr id="28" name="テキスト プレースホルダー 11"/>
          <p:cNvSpPr>
            <a:spLocks noGrp="1"/>
          </p:cNvSpPr>
          <p:nvPr>
            <p:ph type="body" sz="quarter" idx="15" hasCustomPrompt="1"/>
          </p:nvPr>
        </p:nvSpPr>
        <p:spPr>
          <a:xfrm>
            <a:off x="500182" y="1795259"/>
            <a:ext cx="2089249" cy="457843"/>
          </a:xfrm>
        </p:spPr>
        <p:txBody>
          <a:bodyPr anchor="ctr">
            <a:no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6571928" y="1795259"/>
            <a:ext cx="2089249" cy="457843"/>
          </a:xfrm>
        </p:spPr>
        <p:txBody>
          <a:bodyPr anchor="ctr">
            <a:no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2" name="テキスト プレースホルダー 11"/>
          <p:cNvSpPr>
            <a:spLocks noGrp="1"/>
          </p:cNvSpPr>
          <p:nvPr>
            <p:ph type="body" sz="quarter" idx="19" hasCustomPrompt="1"/>
          </p:nvPr>
        </p:nvSpPr>
        <p:spPr>
          <a:xfrm>
            <a:off x="452421" y="2336530"/>
            <a:ext cx="2201124" cy="1415047"/>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6515988" y="2341881"/>
            <a:ext cx="2201124" cy="1415047"/>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pic>
        <p:nvPicPr>
          <p:cNvPr id="26" name="図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217358" y="4488358"/>
            <a:ext cx="2599513" cy="280708"/>
          </a:xfrm>
          <a:prstGeom prst="rect">
            <a:avLst/>
          </a:prstGeom>
        </p:spPr>
      </p:pic>
      <p:sp>
        <p:nvSpPr>
          <p:cNvPr id="30" name="正方形/長方形 29"/>
          <p:cNvSpPr>
            <a:spLocks/>
          </p:cNvSpPr>
          <p:nvPr userDrawn="1"/>
        </p:nvSpPr>
        <p:spPr>
          <a:xfrm>
            <a:off x="6515988" y="3982276"/>
            <a:ext cx="2201124" cy="506085"/>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pic>
        <p:nvPicPr>
          <p:cNvPr id="34" name="図 33"/>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41"/>
          <a:stretch/>
        </p:blipFill>
        <p:spPr>
          <a:xfrm>
            <a:off x="6111849" y="4488358"/>
            <a:ext cx="2599513" cy="280708"/>
          </a:xfrm>
          <a:prstGeom prst="rect">
            <a:avLst/>
          </a:prstGeom>
        </p:spPr>
      </p:pic>
      <p:sp>
        <p:nvSpPr>
          <p:cNvPr id="36" name="正方形/長方形 35"/>
          <p:cNvSpPr>
            <a:spLocks/>
          </p:cNvSpPr>
          <p:nvPr userDrawn="1"/>
        </p:nvSpPr>
        <p:spPr>
          <a:xfrm>
            <a:off x="479051" y="3982276"/>
            <a:ext cx="2201124"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40" name="テキスト プレースホルダー 11"/>
          <p:cNvSpPr>
            <a:spLocks noGrp="1"/>
          </p:cNvSpPr>
          <p:nvPr>
            <p:ph type="body" sz="quarter" idx="24" hasCustomPrompt="1"/>
          </p:nvPr>
        </p:nvSpPr>
        <p:spPr>
          <a:xfrm>
            <a:off x="521224" y="4006396"/>
            <a:ext cx="2089249" cy="457843"/>
          </a:xfrm>
        </p:spPr>
        <p:txBody>
          <a:bodyPr anchor="ctr">
            <a:no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1" name="テキスト プレースホルダー 11"/>
          <p:cNvSpPr>
            <a:spLocks noGrp="1"/>
          </p:cNvSpPr>
          <p:nvPr>
            <p:ph type="body" sz="quarter" idx="25" hasCustomPrompt="1"/>
          </p:nvPr>
        </p:nvSpPr>
        <p:spPr>
          <a:xfrm>
            <a:off x="6571928" y="4006396"/>
            <a:ext cx="2089249" cy="457843"/>
          </a:xfrm>
        </p:spPr>
        <p:txBody>
          <a:bodyPr anchor="ctr">
            <a:no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43" name="テキスト プレースホルダー 11"/>
          <p:cNvSpPr>
            <a:spLocks noGrp="1"/>
          </p:cNvSpPr>
          <p:nvPr>
            <p:ph type="body" sz="quarter" idx="27" hasCustomPrompt="1"/>
          </p:nvPr>
        </p:nvSpPr>
        <p:spPr>
          <a:xfrm>
            <a:off x="463986" y="4553018"/>
            <a:ext cx="2201124" cy="1415047"/>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
        <p:nvSpPr>
          <p:cNvPr id="44" name="テキスト プレースホルダー 11"/>
          <p:cNvSpPr>
            <a:spLocks noGrp="1"/>
          </p:cNvSpPr>
          <p:nvPr>
            <p:ph type="body" sz="quarter" idx="28" hasCustomPrompt="1"/>
          </p:nvPr>
        </p:nvSpPr>
        <p:spPr>
          <a:xfrm>
            <a:off x="6515988" y="4553018"/>
            <a:ext cx="2201124" cy="1415047"/>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3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3921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barn(inVertical)">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down)">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barn(inVertical)">
                                      <p:cBhvr>
                                        <p:cTn id="46" dur="500"/>
                                        <p:tgtEl>
                                          <p:spTgt spid="4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wipe(down)">
                                      <p:cBhvr>
                                        <p:cTn id="51" dur="500"/>
                                        <p:tgtEl>
                                          <p:spTgt spid="4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wipe(down)">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barn(inVertical)">
                                      <p:cBhvr>
                                        <p:cTn id="78" dur="500"/>
                                        <p:tgtEl>
                                          <p:spTgt spid="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8" grpId="0" build="p">
        <p:tmplLst>
          <p:tmpl lvl="1">
            <p:tnLst>
              <p:par>
                <p:cTn presetID="16" presetClass="entr" presetSubtype="21"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inVertical)">
                      <p:cBhvr>
                        <p:cTn dur="500"/>
                        <p:tgtEl>
                          <p:spTgt spid="28"/>
                        </p:tgtEl>
                      </p:cBhvr>
                    </p:animEffect>
                  </p:childTnLst>
                </p:cTn>
              </p:par>
            </p:tnLst>
          </p:tmpl>
        </p:tmplLst>
      </p:bldP>
      <p:bldP spid="31" grpId="0" build="p">
        <p:tmplLst>
          <p:tmpl lvl="1">
            <p:tnLst>
              <p:par>
                <p:cTn presetID="16" presetClass="entr" presetSubtype="21"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barn(inVertical)">
                      <p:cBhvr>
                        <p:cTn dur="500"/>
                        <p:tgtEl>
                          <p:spTgt spid="31"/>
                        </p:tgtEl>
                      </p:cBhvr>
                    </p:animEffect>
                  </p:childTnLst>
                </p:cTn>
              </p:par>
            </p:tnLst>
          </p:tmpl>
        </p:tmplLst>
      </p:bldP>
      <p:bldP spid="32" grpId="0" build="p">
        <p:tmplLst>
          <p:tmpl lvl="1">
            <p:tnLst>
              <p:par>
                <p:cTn presetID="22" presetClass="entr" presetSubtype="4"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5" grpId="0" build="p">
        <p:tmplLst>
          <p:tmpl lvl="1">
            <p:tnLst>
              <p:par>
                <p:cTn presetID="22" presetClass="entr" presetSubtype="4"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0" grpId="0" animBg="1"/>
      <p:bldP spid="36" grpId="0" animBg="1"/>
      <p:bldP spid="40" grpId="0" build="p">
        <p:tmplLst>
          <p:tmpl lvl="1">
            <p:tnLst>
              <p:par>
                <p:cTn presetID="16" presetClass="entr" presetSubtype="21"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barn(inVertical)">
                      <p:cBhvr>
                        <p:cTn dur="500"/>
                        <p:tgtEl>
                          <p:spTgt spid="40"/>
                        </p:tgtEl>
                      </p:cBhvr>
                    </p:animEffect>
                  </p:childTnLst>
                </p:cTn>
              </p:par>
            </p:tnLst>
          </p:tmpl>
        </p:tmplLst>
      </p:bldP>
      <p:bldP spid="41" grpId="0" build="p">
        <p:tmplLst>
          <p:tmpl lvl="1">
            <p:tnLst>
              <p:par>
                <p:cTn presetID="16" presetClass="entr" presetSubtype="2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barn(inVertical)">
                      <p:cBhvr>
                        <p:cTn dur="500"/>
                        <p:tgtEl>
                          <p:spTgt spid="41"/>
                        </p:tgtEl>
                      </p:cBhvr>
                    </p:animEffect>
                  </p:childTnLst>
                </p:cTn>
              </p:par>
            </p:tnLst>
          </p:tmpl>
        </p:tmplLst>
      </p:bldP>
      <p:bldP spid="43" grpId="0" build="p">
        <p:tmplLst>
          <p:tmpl lvl="1">
            <p:tnLst>
              <p:par>
                <p:cTn presetID="22" presetClass="entr" presetSubtype="4"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Lst>
  </p:timing>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876840" y="2563175"/>
            <a:ext cx="873121" cy="854283"/>
          </a:xfrm>
        </p:spPr>
        <p:txBody>
          <a:bodyPr anchor="ctr">
            <a:norm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2" name="テキスト プレースホルダー 11"/>
          <p:cNvSpPr>
            <a:spLocks noGrp="1"/>
          </p:cNvSpPr>
          <p:nvPr>
            <p:ph type="body" sz="quarter" idx="30" hasCustomPrompt="1"/>
          </p:nvPr>
        </p:nvSpPr>
        <p:spPr>
          <a:xfrm>
            <a:off x="3023893" y="2553938"/>
            <a:ext cx="873121" cy="854283"/>
          </a:xfrm>
        </p:spPr>
        <p:txBody>
          <a:bodyPr anchor="ctr">
            <a:norm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43" name="テキスト プレースホルダー 11"/>
          <p:cNvSpPr>
            <a:spLocks noGrp="1"/>
          </p:cNvSpPr>
          <p:nvPr>
            <p:ph type="body" sz="quarter" idx="31" hasCustomPrompt="1"/>
          </p:nvPr>
        </p:nvSpPr>
        <p:spPr>
          <a:xfrm>
            <a:off x="5177542" y="2544702"/>
            <a:ext cx="873121" cy="854283"/>
          </a:xfrm>
        </p:spPr>
        <p:txBody>
          <a:bodyPr anchor="ctr">
            <a:norm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accent1"/>
                </a:solidFill>
              </a:defRPr>
            </a:lvl1pPr>
          </a:lstStyle>
          <a:p>
            <a:pPr lvl="0"/>
            <a:r>
              <a:rPr lang="en-US" dirty="0" smtClean="0"/>
              <a:t>00%</a:t>
            </a:r>
          </a:p>
        </p:txBody>
      </p:sp>
      <p:sp>
        <p:nvSpPr>
          <p:cNvPr id="44" name="テキスト プレースホルダー 11"/>
          <p:cNvSpPr>
            <a:spLocks noGrp="1"/>
          </p:cNvSpPr>
          <p:nvPr>
            <p:ph type="body" sz="quarter" idx="32" hasCustomPrompt="1"/>
          </p:nvPr>
        </p:nvSpPr>
        <p:spPr>
          <a:xfrm>
            <a:off x="7338580" y="2544704"/>
            <a:ext cx="873121" cy="854283"/>
          </a:xfrm>
        </p:spPr>
        <p:txBody>
          <a:bodyPr anchor="ctr">
            <a:norm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3700" baseline="0">
                <a:solidFill>
                  <a:schemeClr val="bg1">
                    <a:lumMod val="90000"/>
                    <a:lumOff val="10000"/>
                  </a:schemeClr>
                </a:solidFill>
              </a:defRPr>
            </a:lvl1pPr>
          </a:lstStyle>
          <a:p>
            <a:pPr lvl="0"/>
            <a:r>
              <a:rPr lang="en-US" dirty="0" smtClean="0"/>
              <a:t>00%</a:t>
            </a:r>
          </a:p>
        </p:txBody>
      </p:sp>
      <p:sp>
        <p:nvSpPr>
          <p:cNvPr id="11" name="グラフ プレースホルダー 10"/>
          <p:cNvSpPr>
            <a:spLocks noGrp="1"/>
          </p:cNvSpPr>
          <p:nvPr>
            <p:ph type="chart" sz="quarter" idx="25" hasCustomPrompt="1"/>
          </p:nvPr>
        </p:nvSpPr>
        <p:spPr>
          <a:xfrm>
            <a:off x="358016" y="1690159"/>
            <a:ext cx="1914691" cy="2543092"/>
          </a:xfrm>
        </p:spPr>
        <p:txBody>
          <a:bodyPr>
            <a:normAutofit/>
          </a:bodyPr>
          <a:lstStyle>
            <a:lvl1pPr>
              <a:defRPr sz="1100"/>
            </a:lvl1pPr>
          </a:lstStyle>
          <a:p>
            <a:r>
              <a:rPr lang="en-US" dirty="0" smtClean="0"/>
              <a:t>Add Graph</a:t>
            </a:r>
            <a:endParaRPr lang="en-US" dirty="0"/>
          </a:p>
        </p:txBody>
      </p:sp>
      <p:sp>
        <p:nvSpPr>
          <p:cNvPr id="36" name="グラフ プレースホルダー 10"/>
          <p:cNvSpPr>
            <a:spLocks noGrp="1"/>
          </p:cNvSpPr>
          <p:nvPr>
            <p:ph type="chart" sz="quarter" idx="26" hasCustomPrompt="1"/>
          </p:nvPr>
        </p:nvSpPr>
        <p:spPr>
          <a:xfrm>
            <a:off x="2513253" y="1690159"/>
            <a:ext cx="1914691" cy="2543092"/>
          </a:xfrm>
        </p:spPr>
        <p:txBody>
          <a:bodyPr>
            <a:normAutofit/>
          </a:bodyPr>
          <a:lstStyle>
            <a:lvl1pPr>
              <a:defRPr sz="1100"/>
            </a:lvl1pPr>
          </a:lstStyle>
          <a:p>
            <a:r>
              <a:rPr lang="en-US" dirty="0" smtClean="0"/>
              <a:t>Add Graph</a:t>
            </a:r>
            <a:endParaRPr lang="en-US" dirty="0"/>
          </a:p>
        </p:txBody>
      </p:sp>
      <p:sp>
        <p:nvSpPr>
          <p:cNvPr id="37" name="グラフ プレースホルダー 10"/>
          <p:cNvSpPr>
            <a:spLocks noGrp="1"/>
          </p:cNvSpPr>
          <p:nvPr>
            <p:ph type="chart" sz="quarter" idx="27" hasCustomPrompt="1"/>
          </p:nvPr>
        </p:nvSpPr>
        <p:spPr>
          <a:xfrm>
            <a:off x="4659053" y="1690159"/>
            <a:ext cx="1914691" cy="2543092"/>
          </a:xfrm>
        </p:spPr>
        <p:txBody>
          <a:bodyPr>
            <a:normAutofit/>
          </a:bodyPr>
          <a:lstStyle>
            <a:lvl1pPr>
              <a:defRPr sz="1100"/>
            </a:lvl1pPr>
          </a:lstStyle>
          <a:p>
            <a:r>
              <a:rPr lang="en-US" dirty="0" smtClean="0"/>
              <a:t>Add Graph</a:t>
            </a:r>
            <a:endParaRPr lang="en-US" dirty="0"/>
          </a:p>
        </p:txBody>
      </p:sp>
      <p:sp>
        <p:nvSpPr>
          <p:cNvPr id="40" name="グラフ プレースホルダー 10"/>
          <p:cNvSpPr>
            <a:spLocks noGrp="1"/>
          </p:cNvSpPr>
          <p:nvPr>
            <p:ph type="chart" sz="quarter" idx="28" hasCustomPrompt="1"/>
          </p:nvPr>
        </p:nvSpPr>
        <p:spPr>
          <a:xfrm>
            <a:off x="6793765" y="1690159"/>
            <a:ext cx="1914691" cy="2543092"/>
          </a:xfrm>
        </p:spPr>
        <p:txBody>
          <a:bodyPr>
            <a:normAutofit/>
          </a:bodyPr>
          <a:lstStyle>
            <a:lvl1pPr>
              <a:defRPr sz="1100"/>
            </a:lvl1pPr>
          </a:lstStyle>
          <a:p>
            <a:r>
              <a:rPr lang="en-US" dirty="0" smtClean="0"/>
              <a:t>Add Graph</a:t>
            </a:r>
            <a:endParaRPr lang="en-US" dirty="0"/>
          </a:p>
        </p:txBody>
      </p:sp>
      <p:pic>
        <p:nvPicPr>
          <p:cNvPr id="17" name="図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134008" y="4840729"/>
            <a:ext cx="2134493" cy="280708"/>
          </a:xfrm>
          <a:prstGeom prst="rect">
            <a:avLst/>
          </a:prstGeom>
        </p:spPr>
      </p:pic>
      <p:pic>
        <p:nvPicPr>
          <p:cNvPr id="22" name="図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2272395" y="4820241"/>
            <a:ext cx="2134493" cy="280708"/>
          </a:xfrm>
          <a:prstGeom prst="rect">
            <a:avLst/>
          </a:prstGeom>
        </p:spPr>
      </p:pic>
      <p:pic>
        <p:nvPicPr>
          <p:cNvPr id="24" name="図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4427941" y="4849965"/>
            <a:ext cx="2134493" cy="280708"/>
          </a:xfrm>
          <a:prstGeom prst="rect">
            <a:avLst/>
          </a:prstGeom>
        </p:spPr>
      </p:pic>
      <p:pic>
        <p:nvPicPr>
          <p:cNvPr id="34" name="図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41"/>
          <a:stretch/>
        </p:blipFill>
        <p:spPr>
          <a:xfrm>
            <a:off x="6562437" y="4849966"/>
            <a:ext cx="2134493" cy="28070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4" name="正方形/長方形 13"/>
          <p:cNvSpPr>
            <a:spLocks/>
          </p:cNvSpPr>
          <p:nvPr userDrawn="1"/>
        </p:nvSpPr>
        <p:spPr>
          <a:xfrm>
            <a:off x="358354" y="4343884"/>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3" name="正方形/長方形 22"/>
          <p:cNvSpPr>
            <a:spLocks/>
          </p:cNvSpPr>
          <p:nvPr userDrawn="1"/>
        </p:nvSpPr>
        <p:spPr>
          <a:xfrm>
            <a:off x="4659056" y="4343885"/>
            <a:ext cx="1910093" cy="506085"/>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7" name="正方形/長方形 26"/>
          <p:cNvSpPr>
            <a:spLocks/>
          </p:cNvSpPr>
          <p:nvPr userDrawn="1"/>
        </p:nvSpPr>
        <p:spPr>
          <a:xfrm>
            <a:off x="2505407" y="4343885"/>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8" name="テキスト プレースホルダー 11"/>
          <p:cNvSpPr>
            <a:spLocks noGrp="1"/>
          </p:cNvSpPr>
          <p:nvPr>
            <p:ph type="body" sz="quarter" idx="15" hasCustomPrompt="1"/>
          </p:nvPr>
        </p:nvSpPr>
        <p:spPr>
          <a:xfrm>
            <a:off x="391047" y="4355116"/>
            <a:ext cx="1813010"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29" name="テキスト プレースホルダー 11"/>
          <p:cNvSpPr>
            <a:spLocks noGrp="1"/>
          </p:cNvSpPr>
          <p:nvPr>
            <p:ph type="body" sz="quarter" idx="16" hasCustomPrompt="1"/>
          </p:nvPr>
        </p:nvSpPr>
        <p:spPr>
          <a:xfrm>
            <a:off x="2538052" y="4355117"/>
            <a:ext cx="1813010"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1" name="テキスト プレースホルダー 11"/>
          <p:cNvSpPr>
            <a:spLocks noGrp="1"/>
          </p:cNvSpPr>
          <p:nvPr>
            <p:ph type="body" sz="quarter" idx="18" hasCustomPrompt="1"/>
          </p:nvPr>
        </p:nvSpPr>
        <p:spPr>
          <a:xfrm>
            <a:off x="4714991" y="4355117"/>
            <a:ext cx="1813010"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3" name="テキスト プレースホルダー 11"/>
          <p:cNvSpPr>
            <a:spLocks noGrp="1"/>
          </p:cNvSpPr>
          <p:nvPr>
            <p:ph type="body" sz="quarter" idx="20" hasCustomPrompt="1"/>
          </p:nvPr>
        </p:nvSpPr>
        <p:spPr>
          <a:xfrm>
            <a:off x="2490342" y="4914626"/>
            <a:ext cx="1910093" cy="124179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35" name="テキスト プレースホルダー 11"/>
          <p:cNvSpPr>
            <a:spLocks noGrp="1"/>
          </p:cNvSpPr>
          <p:nvPr>
            <p:ph type="body" sz="quarter" idx="22" hasCustomPrompt="1"/>
          </p:nvPr>
        </p:nvSpPr>
        <p:spPr>
          <a:xfrm>
            <a:off x="4659056" y="4914626"/>
            <a:ext cx="1910093" cy="124179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25" name="正方形/長方形 24"/>
          <p:cNvSpPr>
            <a:spLocks/>
          </p:cNvSpPr>
          <p:nvPr userDrawn="1"/>
        </p:nvSpPr>
        <p:spPr>
          <a:xfrm>
            <a:off x="6793761" y="4343885"/>
            <a:ext cx="1910093" cy="506085"/>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6" tIns="25598" rIns="51196" bIns="25598" numCol="1" spcCol="0" rtlCol="0" fromWordArt="0" anchor="ctr" anchorCtr="0" forceAA="0" compatLnSpc="1">
            <a:prstTxWarp prst="textNoShape">
              <a:avLst/>
            </a:prstTxWarp>
            <a:noAutofit/>
          </a:bodyPr>
          <a:lstStyle/>
          <a:p>
            <a:pPr algn="ctr" defTabSz="767898" rtl="0"/>
            <a:endParaRPr lang="en-US" sz="1500" dirty="0" smtClean="0">
              <a:solidFill>
                <a:srgbClr val="1E2A26"/>
              </a:solidFill>
            </a:endParaRPr>
          </a:p>
        </p:txBody>
      </p:sp>
      <p:sp>
        <p:nvSpPr>
          <p:cNvPr id="26" name="テキスト プレースホルダー 11"/>
          <p:cNvSpPr>
            <a:spLocks noGrp="1"/>
          </p:cNvSpPr>
          <p:nvPr>
            <p:ph type="body" sz="quarter" idx="23" hasCustomPrompt="1"/>
          </p:nvPr>
        </p:nvSpPr>
        <p:spPr>
          <a:xfrm>
            <a:off x="6826406" y="4355117"/>
            <a:ext cx="1813010" cy="457843"/>
          </a:xfrm>
        </p:spPr>
        <p:txBody>
          <a:bodyPr anchor="ctr">
            <a:noAutofit/>
          </a:bodyPr>
          <a:lstStyle>
            <a:lvl1pPr marL="0" marR="0" indent="0" algn="ctr" defTabSz="767898" rtl="0" eaLnBrk="1" fontAlgn="auto" latinLnBrk="0" hangingPunct="1">
              <a:lnSpc>
                <a:spcPct val="100000"/>
              </a:lnSpc>
              <a:spcBef>
                <a:spcPts val="840"/>
              </a:spcBef>
              <a:spcAft>
                <a:spcPts val="0"/>
              </a:spcAft>
              <a:buClrTx/>
              <a:buSzTx/>
              <a:buFont typeface="Arial" panose="020B0604020202020204" pitchFamily="34" charset="0"/>
              <a:buNone/>
              <a:tabLst/>
              <a:defRPr sz="1600" baseline="0">
                <a:solidFill>
                  <a:schemeClr val="bg1">
                    <a:lumMod val="10000"/>
                    <a:lumOff val="90000"/>
                  </a:schemeClr>
                </a:solidFill>
                <a:latin typeface="Aileron Thin" pitchFamily="50" charset="0"/>
              </a:defRPr>
            </a:lvl1pPr>
          </a:lstStyle>
          <a:p>
            <a:pPr lvl="0"/>
            <a:r>
              <a:rPr lang="en-US" dirty="0" smtClean="0"/>
              <a:t>Text Here</a:t>
            </a:r>
            <a:endParaRPr lang="en-US" dirty="0"/>
          </a:p>
        </p:txBody>
      </p:sp>
      <p:sp>
        <p:nvSpPr>
          <p:cNvPr id="30" name="テキスト プレースホルダー 11"/>
          <p:cNvSpPr>
            <a:spLocks noGrp="1"/>
          </p:cNvSpPr>
          <p:nvPr>
            <p:ph type="body" sz="quarter" idx="24" hasCustomPrompt="1"/>
          </p:nvPr>
        </p:nvSpPr>
        <p:spPr>
          <a:xfrm>
            <a:off x="6778700" y="4914626"/>
            <a:ext cx="1910093" cy="124179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
        <p:nvSpPr>
          <p:cNvPr id="41" name="テキスト プレースホルダー 11"/>
          <p:cNvSpPr>
            <a:spLocks noGrp="1"/>
          </p:cNvSpPr>
          <p:nvPr>
            <p:ph type="body" sz="quarter" idx="29" hasCustomPrompt="1"/>
          </p:nvPr>
        </p:nvSpPr>
        <p:spPr>
          <a:xfrm>
            <a:off x="362302" y="4923652"/>
            <a:ext cx="1910093" cy="1241791"/>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100" baseline="0">
                <a:solidFill>
                  <a:schemeClr val="bg1">
                    <a:lumMod val="90000"/>
                    <a:lumOff val="10000"/>
                  </a:schemeClr>
                </a:solidFill>
              </a:defRPr>
            </a:lvl1pPr>
          </a:lstStyle>
          <a:p>
            <a:pPr lvl="0"/>
            <a:r>
              <a:rPr lang="en-US" dirty="0" smtClean="0"/>
              <a:t>Text Here</a:t>
            </a:r>
            <a:endParaRPr lang="en-US" dirty="0"/>
          </a:p>
        </p:txBody>
      </p:sp>
    </p:spTree>
    <p:extLst>
      <p:ext uri="{BB962C8B-B14F-4D97-AF65-F5344CB8AC3E}">
        <p14:creationId xmlns:p14="http://schemas.microsoft.com/office/powerpoint/2010/main" val="13603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1"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heel(1)">
                                      <p:cBhvr>
                                        <p:cTn id="48" dur="1000"/>
                                        <p:tgtEl>
                                          <p:spTgt spid="3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 calcmode="lin" valueType="num">
                                      <p:cBhvr additive="base">
                                        <p:cTn id="5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 calcmode="lin" valueType="num">
                                      <p:cBhvr additive="base">
                                        <p:cTn id="6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 calcmode="lin" valueType="num">
                                      <p:cBhvr additive="base">
                                        <p:cTn id="6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21" presetClass="entr" presetSubtype="1"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heel(1)">
                                      <p:cBhvr>
                                        <p:cTn id="73" dur="1000"/>
                                        <p:tgtEl>
                                          <p:spTgt spid="37"/>
                                        </p:tgtEl>
                                      </p:cBhvr>
                                    </p:animEffect>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43">
                                            <p:txEl>
                                              <p:pRg st="0" end="0"/>
                                            </p:txEl>
                                          </p:spTgt>
                                        </p:tgtEl>
                                        <p:attrNameLst>
                                          <p:attrName>style.visibility</p:attrName>
                                        </p:attrNameLst>
                                      </p:cBhvr>
                                      <p:to>
                                        <p:strVal val="visible"/>
                                      </p:to>
                                    </p:set>
                                    <p:anim calcmode="lin" valueType="num">
                                      <p:cBhvr additive="base">
                                        <p:cTn id="7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 calcmode="lin" valueType="num">
                                      <p:cBhvr additive="base">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 calcmode="lin" valueType="num">
                                      <p:cBhvr additive="base">
                                        <p:cTn id="9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0"/>
                            </p:stCondLst>
                            <p:childTnLst>
                              <p:par>
                                <p:cTn id="96" presetID="21" presetClass="entr" presetSubtype="1"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heel(1)">
                                      <p:cBhvr>
                                        <p:cTn id="98" dur="1000"/>
                                        <p:tgtEl>
                                          <p:spTgt spid="40"/>
                                        </p:tgtEl>
                                      </p:cBhvr>
                                    </p:animEffect>
                                  </p:childTnLst>
                                </p:cTn>
                              </p:par>
                            </p:childTnLst>
                          </p:cTn>
                        </p:par>
                        <p:par>
                          <p:cTn id="99" fill="hold">
                            <p:stCondLst>
                              <p:cond delay="6000"/>
                            </p:stCondLst>
                            <p:childTnLst>
                              <p:par>
                                <p:cTn id="100" presetID="2" presetClass="entr" presetSubtype="4" fill="hold" grpId="0"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 calcmode="lin" valueType="num">
                                      <p:cBhvr additive="base">
                                        <p:cTn id="10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4">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xEl>
                                              <p:pRg st="0" end="0"/>
                                            </p:txEl>
                                          </p:spTgt>
                                        </p:tgtEl>
                                        <p:attrNameLst>
                                          <p:attrName>style.visibility</p:attrName>
                                        </p:attrNameLst>
                                      </p:cBhvr>
                                      <p:to>
                                        <p:strVal val="visible"/>
                                      </p:to>
                                    </p:set>
                                    <p:anim calcmode="lin" valueType="num">
                                      <p:cBhvr additive="base">
                                        <p:cTn id="10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additive="base">
                                        <p:cTn id="110" dur="500" fill="hold"/>
                                        <p:tgtEl>
                                          <p:spTgt spid="25"/>
                                        </p:tgtEl>
                                        <p:attrNameLst>
                                          <p:attrName>ppt_x</p:attrName>
                                        </p:attrNameLst>
                                      </p:cBhvr>
                                      <p:tavLst>
                                        <p:tav tm="0">
                                          <p:val>
                                            <p:strVal val="#ppt_x"/>
                                          </p:val>
                                        </p:tav>
                                        <p:tav tm="100000">
                                          <p:val>
                                            <p:strVal val="#ppt_x"/>
                                          </p:val>
                                        </p:tav>
                                      </p:tavLst>
                                    </p:anim>
                                    <p:anim calcmode="lin" valueType="num">
                                      <p:cBhvr additive="base">
                                        <p:cTn id="111" dur="500" fill="hold"/>
                                        <p:tgtEl>
                                          <p:spTgt spid="25"/>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
                                            <p:txEl>
                                              <p:pRg st="0" end="0"/>
                                            </p:txEl>
                                          </p:spTgt>
                                        </p:tgtEl>
                                        <p:attrNameLst>
                                          <p:attrName>style.visibility</p:attrName>
                                        </p:attrNameLst>
                                      </p:cBhvr>
                                      <p:to>
                                        <p:strVal val="visible"/>
                                      </p:to>
                                    </p:set>
                                    <p:anim calcmode="lin" valueType="num">
                                      <p:cBhvr additive="base">
                                        <p:cTn id="1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11" grpId="0"/>
      <p:bldP spid="36" grpId="0"/>
      <p:bldP spid="37" grpId="0"/>
      <p:bldP spid="40" grpId="0"/>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animBg="1"/>
      <p:bldP spid="23" grpId="0" animBg="1"/>
      <p:bldP spid="27" grpId="0" animBg="1"/>
      <p:bldP spid="28" grpId="0" build="p">
        <p:tmplLst>
          <p:tmpl lvl="1">
            <p:tnLst>
              <p:par>
                <p:cTn presetID="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25" grpId="0" animBg="1"/>
      <p:bldP spid="26" grpId="0" build="p">
        <p:tmplLst>
          <p:tmpl lvl="1">
            <p:tnLst>
              <p:par>
                <p:cTn presetID="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247668" y="3081870"/>
            <a:ext cx="9532177" cy="1557867"/>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51196" tIns="25598" rIns="51196" bIns="25598" rtlCol="0" anchor="ctr"/>
          <a:lstStyle/>
          <a:p>
            <a:pPr algn="ctr" defTabSz="767898" rtl="0"/>
            <a:endParaRPr lang="en-US" sz="1500">
              <a:solidFill>
                <a:srgbClr val="1E2A26"/>
              </a:solidFill>
            </a:endParaRPr>
          </a:p>
        </p:txBody>
      </p:sp>
      <p:sp>
        <p:nvSpPr>
          <p:cNvPr id="46" name="円/楕円 45"/>
          <p:cNvSpPr/>
          <p:nvPr userDrawn="1"/>
        </p:nvSpPr>
        <p:spPr>
          <a:xfrm>
            <a:off x="7342234" y="3385151"/>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1"/>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396" y="233182"/>
            <a:ext cx="1864604"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5"/>
            <a:ext cx="9143998" cy="476209"/>
          </a:xfrm>
          <a:prstGeom prst="rect">
            <a:avLst/>
          </a:prstGeom>
        </p:spPr>
      </p:pic>
      <p:sp>
        <p:nvSpPr>
          <p:cNvPr id="2" name="タイトル 1"/>
          <p:cNvSpPr>
            <a:spLocks noGrp="1"/>
          </p:cNvSpPr>
          <p:nvPr>
            <p:ph type="title" hasCustomPrompt="1"/>
          </p:nvPr>
        </p:nvSpPr>
        <p:spPr>
          <a:xfrm>
            <a:off x="225563" y="357107"/>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8"/>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7"/>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41" name="円/楕円 40"/>
          <p:cNvSpPr/>
          <p:nvPr userDrawn="1"/>
        </p:nvSpPr>
        <p:spPr>
          <a:xfrm>
            <a:off x="1049181" y="4005272"/>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42" name="円/楕円 41"/>
          <p:cNvSpPr/>
          <p:nvPr userDrawn="1"/>
        </p:nvSpPr>
        <p:spPr>
          <a:xfrm>
            <a:off x="2365748" y="3487643"/>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43" name="円/楕円 42"/>
          <p:cNvSpPr/>
          <p:nvPr userDrawn="1"/>
        </p:nvSpPr>
        <p:spPr>
          <a:xfrm>
            <a:off x="3309307" y="4542637"/>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44" name="円/楕円 43"/>
          <p:cNvSpPr/>
          <p:nvPr userDrawn="1"/>
        </p:nvSpPr>
        <p:spPr>
          <a:xfrm>
            <a:off x="4541314" y="3619770"/>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45" name="円/楕円 44"/>
          <p:cNvSpPr/>
          <p:nvPr userDrawn="1"/>
        </p:nvSpPr>
        <p:spPr>
          <a:xfrm>
            <a:off x="6015636" y="4082855"/>
            <a:ext cx="153751" cy="204983"/>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51196" tIns="25598" rIns="51196" bIns="25598" rtlCol="0" anchor="ctr"/>
          <a:lstStyle/>
          <a:p>
            <a:pPr algn="ctr" defTabSz="767898" rtl="0"/>
            <a:endParaRPr lang="en-US" sz="3000" dirty="0">
              <a:solidFill>
                <a:srgbClr val="1E2A26">
                  <a:lumMod val="10000"/>
                  <a:lumOff val="90000"/>
                </a:srgbClr>
              </a:solidFill>
              <a:latin typeface="Aileron UltraLight"/>
            </a:endParaRPr>
          </a:p>
        </p:txBody>
      </p:sp>
      <p:sp>
        <p:nvSpPr>
          <p:cNvPr id="49" name="テキスト プレースホルダー 11"/>
          <p:cNvSpPr>
            <a:spLocks noGrp="1"/>
          </p:cNvSpPr>
          <p:nvPr>
            <p:ph type="body" sz="quarter" idx="14" hasCustomPrompt="1"/>
          </p:nvPr>
        </p:nvSpPr>
        <p:spPr>
          <a:xfrm>
            <a:off x="467118" y="4645128"/>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0" name="テキスト プレースホルダー 11"/>
          <p:cNvSpPr>
            <a:spLocks noGrp="1"/>
          </p:cNvSpPr>
          <p:nvPr>
            <p:ph type="body" sz="quarter" idx="23" hasCustomPrompt="1"/>
          </p:nvPr>
        </p:nvSpPr>
        <p:spPr>
          <a:xfrm>
            <a:off x="461271" y="5230378"/>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1" name="テキスト プレースホルダー 11"/>
          <p:cNvSpPr>
            <a:spLocks noGrp="1"/>
          </p:cNvSpPr>
          <p:nvPr>
            <p:ph type="body" sz="quarter" idx="24" hasCustomPrompt="1"/>
          </p:nvPr>
        </p:nvSpPr>
        <p:spPr>
          <a:xfrm>
            <a:off x="546740" y="1624325"/>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2" name="テキスト プレースホルダー 11"/>
          <p:cNvSpPr>
            <a:spLocks noGrp="1"/>
          </p:cNvSpPr>
          <p:nvPr>
            <p:ph type="body" sz="quarter" idx="25" hasCustomPrompt="1"/>
          </p:nvPr>
        </p:nvSpPr>
        <p:spPr>
          <a:xfrm>
            <a:off x="540893" y="2209576"/>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3" name="テキスト プレースホルダー 11"/>
          <p:cNvSpPr>
            <a:spLocks noGrp="1"/>
          </p:cNvSpPr>
          <p:nvPr>
            <p:ph type="body" sz="quarter" idx="26" hasCustomPrompt="1"/>
          </p:nvPr>
        </p:nvSpPr>
        <p:spPr>
          <a:xfrm>
            <a:off x="3687334" y="4796169"/>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4" name="テキスト プレースホルダー 11"/>
          <p:cNvSpPr>
            <a:spLocks noGrp="1"/>
          </p:cNvSpPr>
          <p:nvPr>
            <p:ph type="body" sz="quarter" idx="27" hasCustomPrompt="1"/>
          </p:nvPr>
        </p:nvSpPr>
        <p:spPr>
          <a:xfrm>
            <a:off x="3681487" y="5381420"/>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5" name="テキスト プレースホルダー 11"/>
          <p:cNvSpPr>
            <a:spLocks noGrp="1"/>
          </p:cNvSpPr>
          <p:nvPr>
            <p:ph type="body" sz="quarter" idx="28" hasCustomPrompt="1"/>
          </p:nvPr>
        </p:nvSpPr>
        <p:spPr>
          <a:xfrm>
            <a:off x="3767216" y="1771139"/>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6" name="テキスト プレースホルダー 11"/>
          <p:cNvSpPr>
            <a:spLocks noGrp="1"/>
          </p:cNvSpPr>
          <p:nvPr>
            <p:ph type="body" sz="quarter" idx="29" hasCustomPrompt="1"/>
          </p:nvPr>
        </p:nvSpPr>
        <p:spPr>
          <a:xfrm>
            <a:off x="3761369" y="2356390"/>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7" name="テキスト プレースホルダー 11"/>
          <p:cNvSpPr>
            <a:spLocks noGrp="1"/>
          </p:cNvSpPr>
          <p:nvPr>
            <p:ph type="body" sz="quarter" idx="30" hasCustomPrompt="1"/>
          </p:nvPr>
        </p:nvSpPr>
        <p:spPr>
          <a:xfrm>
            <a:off x="6405622" y="4465339"/>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58" name="テキスト プレースホルダー 11"/>
          <p:cNvSpPr>
            <a:spLocks noGrp="1"/>
          </p:cNvSpPr>
          <p:nvPr>
            <p:ph type="body" sz="quarter" idx="31" hasCustomPrompt="1"/>
          </p:nvPr>
        </p:nvSpPr>
        <p:spPr>
          <a:xfrm>
            <a:off x="6399779" y="5050590"/>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sp>
        <p:nvSpPr>
          <p:cNvPr id="59" name="テキスト プレースホルダー 11"/>
          <p:cNvSpPr>
            <a:spLocks noGrp="1"/>
          </p:cNvSpPr>
          <p:nvPr>
            <p:ph type="body" sz="quarter" idx="32" hasCustomPrompt="1"/>
          </p:nvPr>
        </p:nvSpPr>
        <p:spPr>
          <a:xfrm>
            <a:off x="7059392" y="1637811"/>
            <a:ext cx="1972759" cy="564561"/>
          </a:xfrm>
        </p:spPr>
        <p:txBody>
          <a:bodyPr anchor="b">
            <a:normAutofit/>
          </a:bodyPr>
          <a:lstStyle>
            <a:lvl1pPr algn="l">
              <a:defRPr sz="1300" baseline="0">
                <a:solidFill>
                  <a:srgbClr val="3A75FB"/>
                </a:solidFill>
              </a:defRPr>
            </a:lvl1pPr>
          </a:lstStyle>
          <a:p>
            <a:pPr lvl="0"/>
            <a:r>
              <a:rPr lang="en-US" dirty="0" smtClean="0"/>
              <a:t>Text Here</a:t>
            </a:r>
            <a:endParaRPr lang="en-US" dirty="0"/>
          </a:p>
        </p:txBody>
      </p:sp>
      <p:sp>
        <p:nvSpPr>
          <p:cNvPr id="60" name="テキスト プレースホルダー 11"/>
          <p:cNvSpPr>
            <a:spLocks noGrp="1"/>
          </p:cNvSpPr>
          <p:nvPr>
            <p:ph type="body" sz="quarter" idx="33" hasCustomPrompt="1"/>
          </p:nvPr>
        </p:nvSpPr>
        <p:spPr>
          <a:xfrm>
            <a:off x="7053545" y="2223062"/>
            <a:ext cx="1974182" cy="936430"/>
          </a:xfrm>
        </p:spPr>
        <p:txBody>
          <a:bodyPr anchor="t">
            <a:normAutofit/>
          </a:bodyPr>
          <a:lstStyle>
            <a:lvl1pPr marL="0" marR="0" indent="0" algn="l" defTabSz="767898" rtl="0" eaLnBrk="1" fontAlgn="auto" latinLnBrk="0" hangingPunct="1">
              <a:lnSpc>
                <a:spcPct val="100000"/>
              </a:lnSpc>
              <a:spcBef>
                <a:spcPts val="840"/>
              </a:spcBef>
              <a:spcAft>
                <a:spcPts val="0"/>
              </a:spcAft>
              <a:buClrTx/>
              <a:buSzTx/>
              <a:buFont typeface="Arial" panose="020B0604020202020204" pitchFamily="34" charset="0"/>
              <a:buNone/>
              <a:tabLst/>
              <a:defRPr sz="1000" baseline="0">
                <a:solidFill>
                  <a:schemeClr val="bg1"/>
                </a:solidFill>
              </a:defRPr>
            </a:lvl1pPr>
          </a:lstStyle>
          <a:p>
            <a:pPr lvl="0"/>
            <a:r>
              <a:rPr lang="en-US" dirty="0" smtClean="0"/>
              <a:t>Text Here</a:t>
            </a:r>
            <a:br>
              <a:rPr lang="en-US" dirty="0" smtClean="0"/>
            </a:br>
            <a:endParaRPr lang="en-US" dirty="0"/>
          </a:p>
        </p:txBody>
      </p:sp>
      <p:cxnSp>
        <p:nvCxnSpPr>
          <p:cNvPr id="13" name="直線コネクタ 12"/>
          <p:cNvCxnSpPr/>
          <p:nvPr userDrawn="1"/>
        </p:nvCxnSpPr>
        <p:spPr>
          <a:xfrm flipV="1">
            <a:off x="939195" y="4287836"/>
            <a:ext cx="186858" cy="45978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2184590" y="2917743"/>
            <a:ext cx="199914" cy="4758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3463058" y="4840750"/>
            <a:ext cx="132399" cy="3916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4458087" y="3081870"/>
            <a:ext cx="160099" cy="4758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6196122" y="4295673"/>
            <a:ext cx="325894" cy="2469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7424788" y="2917747"/>
            <a:ext cx="71193" cy="4020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07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6" y="233182"/>
            <a:ext cx="6598210"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400" y="233183"/>
            <a:ext cx="1864603"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8" y="6381796"/>
            <a:ext cx="9143998" cy="476209"/>
          </a:xfrm>
          <a:prstGeom prst="rect">
            <a:avLst/>
          </a:prstGeom>
        </p:spPr>
      </p:pic>
      <p:sp>
        <p:nvSpPr>
          <p:cNvPr id="2" name="タイトル 1"/>
          <p:cNvSpPr>
            <a:spLocks noGrp="1"/>
          </p:cNvSpPr>
          <p:nvPr>
            <p:ph type="title" hasCustomPrompt="1"/>
          </p:nvPr>
        </p:nvSpPr>
        <p:spPr>
          <a:xfrm>
            <a:off x="225563" y="357108"/>
            <a:ext cx="6211893"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6017" y="6380419"/>
            <a:ext cx="9150017" cy="365125"/>
          </a:xfrm>
        </p:spPr>
        <p:txBody>
          <a:bodyPr/>
          <a:lstStyle>
            <a:lvl1pPr>
              <a:defRPr sz="1100">
                <a:solidFill>
                  <a:schemeClr val="bg1">
                    <a:lumMod val="10000"/>
                    <a:lumOff val="90000"/>
                  </a:schemeClr>
                </a:solidFill>
              </a:defRPr>
            </a:lvl1pPr>
          </a:lstStyle>
          <a:p>
            <a:r>
              <a:rPr lang="en-US" dirty="0"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5" name="スライド番号プレースホルダー 4"/>
          <p:cNvSpPr>
            <a:spLocks noGrp="1"/>
          </p:cNvSpPr>
          <p:nvPr>
            <p:ph type="sldNum" sz="quarter" idx="12"/>
          </p:nvPr>
        </p:nvSpPr>
        <p:spPr>
          <a:xfrm>
            <a:off x="7376013" y="677437"/>
            <a:ext cx="1855292" cy="517696"/>
          </a:xfrm>
        </p:spPr>
        <p:txBody>
          <a:bodyPr/>
          <a:lstStyle>
            <a:lvl1pPr algn="l">
              <a:defRPr sz="2500">
                <a:solidFill>
                  <a:schemeClr val="bg1">
                    <a:lumMod val="10000"/>
                    <a:lumOff val="90000"/>
                  </a:schemeClr>
                </a:solidFill>
              </a:defRPr>
            </a:lvl1pPr>
          </a:lstStyle>
          <a:p>
            <a:r>
              <a:rPr lang="en-US" dirty="0" smtClean="0">
                <a:solidFill>
                  <a:srgbClr val="1E2A26">
                    <a:lumMod val="10000"/>
                    <a:lumOff val="90000"/>
                  </a:srgbClr>
                </a:solidFill>
              </a:rPr>
              <a:t> </a:t>
            </a:r>
            <a:r>
              <a:rPr lang="en-US" dirty="0" smtClean="0">
                <a:solidFill>
                  <a:srgbClr val="1E2A26">
                    <a:lumMod val="10000"/>
                    <a:lumOff val="90000"/>
                  </a:srgbClr>
                </a:solidFill>
                <a:latin typeface="Aileron UltraLight"/>
              </a:rPr>
              <a:t>SLIDE </a:t>
            </a:r>
            <a:fld id="{511F482C-44AA-46E6-BA1A-E4C16BAF3A94}" type="slidenum">
              <a:rPr lang="en-US" sz="4000" smtClean="0">
                <a:solidFill>
                  <a:srgbClr val="1E2A26">
                    <a:lumMod val="10000"/>
                    <a:lumOff val="90000"/>
                  </a:srgbClr>
                </a:solidFill>
                <a:latin typeface="Aileron UltraLight"/>
              </a:rPr>
              <a:pPr/>
              <a:t>‹#›</a:t>
            </a:fld>
            <a:endParaRPr lang="en-US" sz="4000" dirty="0">
              <a:solidFill>
                <a:srgbClr val="1E2A26">
                  <a:lumMod val="10000"/>
                  <a:lumOff val="90000"/>
                </a:srgbClr>
              </a:solidFill>
              <a:latin typeface="Aileron UltraLight"/>
            </a:endParaRPr>
          </a:p>
        </p:txBody>
      </p:sp>
      <p:sp>
        <p:nvSpPr>
          <p:cNvPr id="10" name="テキスト プレースホルダー 9"/>
          <p:cNvSpPr>
            <a:spLocks noGrp="1"/>
          </p:cNvSpPr>
          <p:nvPr>
            <p:ph type="body" sz="quarter" idx="13" hasCustomPrompt="1"/>
          </p:nvPr>
        </p:nvSpPr>
        <p:spPr>
          <a:xfrm>
            <a:off x="240906" y="938358"/>
            <a:ext cx="6172485" cy="304909"/>
          </a:xfrm>
        </p:spPr>
        <p:txBody>
          <a:bodyPr>
            <a:normAutofit/>
          </a:bodyPr>
          <a:lstStyle>
            <a:lvl1pPr>
              <a:defRPr sz="1300" baseline="0">
                <a:solidFill>
                  <a:schemeClr val="bg1">
                    <a:lumMod val="10000"/>
                    <a:lumOff val="90000"/>
                  </a:schemeClr>
                </a:solidFill>
              </a:defRPr>
            </a:lvl1pPr>
          </a:lstStyle>
          <a:p>
            <a:pPr lvl="0"/>
            <a:r>
              <a:rPr lang="en-US" dirty="0" smtClean="0"/>
              <a:t>Short Description</a:t>
            </a:r>
            <a:endParaRPr lang="en-US" dirty="0"/>
          </a:p>
        </p:txBody>
      </p:sp>
      <p:sp>
        <p:nvSpPr>
          <p:cNvPr id="15" name="正方形/長方形 14"/>
          <p:cNvSpPr/>
          <p:nvPr userDrawn="1"/>
        </p:nvSpPr>
        <p:spPr>
          <a:xfrm>
            <a:off x="415127" y="1644073"/>
            <a:ext cx="8345257" cy="4504936"/>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193" tIns="25596" rIns="51193" bIns="25596" numCol="1" spcCol="0" rtlCol="0" fromWordArt="0" anchor="ctr" anchorCtr="0" forceAA="0" compatLnSpc="1">
            <a:prstTxWarp prst="textNoShape">
              <a:avLst/>
            </a:prstTxWarp>
            <a:noAutofit/>
          </a:bodyPr>
          <a:lstStyle/>
          <a:p>
            <a:pPr algn="ctr" defTabSz="767885" rtl="0"/>
            <a:endParaRPr lang="en-US" sz="1500" dirty="0">
              <a:solidFill>
                <a:srgbClr val="1E2A26"/>
              </a:solidFill>
            </a:endParaRPr>
          </a:p>
        </p:txBody>
      </p:sp>
      <p:sp>
        <p:nvSpPr>
          <p:cNvPr id="16" name="図プレースホルダー 8"/>
          <p:cNvSpPr>
            <a:spLocks noGrp="1"/>
          </p:cNvSpPr>
          <p:nvPr>
            <p:ph type="pic" sz="quarter" idx="16" hasCustomPrompt="1"/>
          </p:nvPr>
        </p:nvSpPr>
        <p:spPr>
          <a:xfrm>
            <a:off x="460563" y="943112"/>
            <a:ext cx="8254378" cy="5205898"/>
          </a:xfrm>
        </p:spPr>
        <p:txBody>
          <a:bodyPr>
            <a:normAutofit/>
          </a:bodyPr>
          <a:lstStyle>
            <a:lvl1pPr>
              <a:defRPr sz="1100">
                <a:solidFill>
                  <a:schemeClr val="tx1">
                    <a:lumMod val="90000"/>
                    <a:lumOff val="10000"/>
                  </a:schemeClr>
                </a:solidFill>
              </a:defRPr>
            </a:lvl1pPr>
          </a:lstStyle>
          <a:p>
            <a:r>
              <a:rPr lang="en-US" dirty="0" smtClean="0"/>
              <a:t>Add Image</a:t>
            </a:r>
            <a:endParaRPr lang="en-US" dirty="0"/>
          </a:p>
        </p:txBody>
      </p:sp>
    </p:spTree>
    <p:extLst>
      <p:ext uri="{BB962C8B-B14F-4D97-AF65-F5344CB8AC3E}">
        <p14:creationId xmlns:p14="http://schemas.microsoft.com/office/powerpoint/2010/main" val="21679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image" Target="../media/image2.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theme" Target="../theme/theme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image" Target="../media/image2.png"/><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theme" Target="../theme/theme5.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10.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image" Target="../media/image11.png"/><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مستطيل 27"/>
          <p:cNvSpPr/>
          <p:nvPr/>
        </p:nvSpPr>
        <p:spPr>
          <a:xfrm>
            <a:off x="1" y="36682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9" name="مستطيل 28"/>
          <p:cNvSpPr/>
          <p:nvPr/>
        </p:nvSpPr>
        <p:spPr>
          <a:xfrm>
            <a:off x="0" y="5"/>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0" name="مستطيل 29"/>
          <p:cNvSpPr/>
          <p:nvPr/>
        </p:nvSpPr>
        <p:spPr>
          <a:xfrm>
            <a:off x="6" y="30828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1" name="مستطيل 30"/>
          <p:cNvSpPr/>
          <p:nvPr/>
        </p:nvSpPr>
        <p:spPr>
          <a:xfrm flipV="1">
            <a:off x="5410182" y="36025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2" name="مستطيل 31"/>
          <p:cNvSpPr/>
          <p:nvPr/>
        </p:nvSpPr>
        <p:spPr>
          <a:xfrm flipV="1">
            <a:off x="5410200" y="440118"/>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4" tIns="45702" rIns="91404" bIns="45702"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lIns="91404" tIns="45702" rIns="91404" bIns="45702"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lIns="91404" tIns="45702" rIns="91404" bIns="45702">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lIns="91404" tIns="45702" rIns="91404" bIns="45702"/>
          <a:lstStyle>
            <a:lvl1pPr algn="l" eaLnBrk="1" latinLnBrk="0" hangingPunct="1">
              <a:defRPr kumimoji="0" sz="800">
                <a:solidFill>
                  <a:schemeClr val="accent2"/>
                </a:solidFill>
              </a:defRPr>
            </a:lvl1pPr>
          </a:lstStyle>
          <a:p>
            <a:fld id="{1B8ABB09-4A1D-463E-8065-109CC2B7EFAA}" type="datetimeFigureOut">
              <a:rPr lang="ar-SA" smtClean="0"/>
              <a:pPr/>
              <a:t>15/10/1442</a:t>
            </a:fld>
            <a:endParaRPr lang="ar-SA" dirty="0"/>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lIns="91404" tIns="45702" rIns="91404" bIns="45702"/>
          <a:lstStyle>
            <a:lvl1pPr algn="r" eaLnBrk="1" latinLnBrk="0" hangingPunct="1">
              <a:defRPr kumimoji="0" sz="800">
                <a:solidFill>
                  <a:schemeClr val="accent2"/>
                </a:solidFill>
              </a:defRPr>
            </a:lvl1pPr>
          </a:lstStyle>
          <a:p>
            <a:endParaRPr lang="ar-SA" dirty="0"/>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lIns="91404" tIns="45702" rIns="91404" bIns="45702" anchor="b"/>
          <a:lstStyle>
            <a:lvl1pPr algn="r" eaLnBrk="1" latinLnBrk="0" hangingPunct="1">
              <a:defRPr kumimoji="0" sz="1800">
                <a:solidFill>
                  <a:srgbClr val="FFFFFF"/>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622" indent="-255935"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16" indent="-246792"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190" indent="-219372"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24" indent="-201090"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354" indent="-18281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726" indent="-18281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098" indent="-18281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188" indent="-18281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420" indent="-18281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026" algn="r" rtl="1" eaLnBrk="1" latinLnBrk="0" hangingPunct="1">
        <a:defRPr kumimoji="0" kern="1200">
          <a:solidFill>
            <a:schemeClr val="tx1"/>
          </a:solidFill>
          <a:latin typeface="+mn-lt"/>
          <a:ea typeface="+mn-ea"/>
          <a:cs typeface="+mn-cs"/>
        </a:defRPr>
      </a:lvl2pPr>
      <a:lvl3pPr marL="914049" algn="r" rtl="1" eaLnBrk="1" latinLnBrk="0" hangingPunct="1">
        <a:defRPr kumimoji="0" kern="1200">
          <a:solidFill>
            <a:schemeClr val="tx1"/>
          </a:solidFill>
          <a:latin typeface="+mn-lt"/>
          <a:ea typeface="+mn-ea"/>
          <a:cs typeface="+mn-cs"/>
        </a:defRPr>
      </a:lvl3pPr>
      <a:lvl4pPr marL="1371072" algn="r" rtl="1" eaLnBrk="1" latinLnBrk="0" hangingPunct="1">
        <a:defRPr kumimoji="0" kern="1200">
          <a:solidFill>
            <a:schemeClr val="tx1"/>
          </a:solidFill>
          <a:latin typeface="+mn-lt"/>
          <a:ea typeface="+mn-ea"/>
          <a:cs typeface="+mn-cs"/>
        </a:defRPr>
      </a:lvl4pPr>
      <a:lvl5pPr marL="1828098" algn="r" rtl="1" eaLnBrk="1" latinLnBrk="0" hangingPunct="1">
        <a:defRPr kumimoji="0" kern="1200">
          <a:solidFill>
            <a:schemeClr val="tx1"/>
          </a:solidFill>
          <a:latin typeface="+mn-lt"/>
          <a:ea typeface="+mn-ea"/>
          <a:cs typeface="+mn-cs"/>
        </a:defRPr>
      </a:lvl5pPr>
      <a:lvl6pPr marL="2285124" algn="r" rtl="1" eaLnBrk="1" latinLnBrk="0" hangingPunct="1">
        <a:defRPr kumimoji="0" kern="1200">
          <a:solidFill>
            <a:schemeClr val="tx1"/>
          </a:solidFill>
          <a:latin typeface="+mn-lt"/>
          <a:ea typeface="+mn-ea"/>
          <a:cs typeface="+mn-cs"/>
        </a:defRPr>
      </a:lvl6pPr>
      <a:lvl7pPr marL="2742146" algn="r" rtl="1" eaLnBrk="1" latinLnBrk="0" hangingPunct="1">
        <a:defRPr kumimoji="0" kern="1200">
          <a:solidFill>
            <a:schemeClr val="tx1"/>
          </a:solidFill>
          <a:latin typeface="+mn-lt"/>
          <a:ea typeface="+mn-ea"/>
          <a:cs typeface="+mn-cs"/>
        </a:defRPr>
      </a:lvl7pPr>
      <a:lvl8pPr marL="3199170" algn="r" rtl="1" eaLnBrk="1" latinLnBrk="0" hangingPunct="1">
        <a:defRPr kumimoji="0" kern="1200">
          <a:solidFill>
            <a:schemeClr val="tx1"/>
          </a:solidFill>
          <a:latin typeface="+mn-lt"/>
          <a:ea typeface="+mn-ea"/>
          <a:cs typeface="+mn-cs"/>
        </a:defRPr>
      </a:lvl8pPr>
      <a:lvl9pPr marL="3656196"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7" y="304"/>
            <a:ext cx="9143997" cy="6857403"/>
          </a:xfrm>
          <a:prstGeom prst="rect">
            <a:avLst/>
          </a:prstGeom>
        </p:spPr>
      </p:pic>
      <p:sp>
        <p:nvSpPr>
          <p:cNvPr id="2" name="Title Placeholder 1"/>
          <p:cNvSpPr>
            <a:spLocks noGrp="1"/>
          </p:cNvSpPr>
          <p:nvPr>
            <p:ph type="title"/>
          </p:nvPr>
        </p:nvSpPr>
        <p:spPr>
          <a:xfrm>
            <a:off x="628650" y="365132"/>
            <a:ext cx="7886700" cy="1325563"/>
          </a:xfrm>
          <a:prstGeom prst="rect">
            <a:avLst/>
          </a:prstGeom>
        </p:spPr>
        <p:txBody>
          <a:bodyPr vert="horz" lIns="51187" tIns="25593" rIns="51187" bIns="25593" rtlCol="0" anchor="ctr">
            <a:normAutofit/>
          </a:bodyPr>
          <a:lstStyle/>
          <a:p>
            <a:r>
              <a:rPr lang="en-US" altLang="ja-JP" dirty="0" smtClean="0"/>
              <a:t>Master Title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51187" tIns="25593" rIns="51187" bIns="25593" rtlCol="0">
            <a:normAutofit/>
          </a:bodyPr>
          <a:lstStyle/>
          <a:p>
            <a:pPr lvl="0"/>
            <a:r>
              <a:rPr lang="en-US" dirty="0" smtClean="0"/>
              <a:t>Master Text</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51187" tIns="25593" rIns="51187" bIns="25593" rtlCol="0" anchor="ctr"/>
          <a:lstStyle>
            <a:lvl1pPr algn="l">
              <a:defRPr sz="1000">
                <a:solidFill>
                  <a:schemeClr val="tx1">
                    <a:tint val="75000"/>
                  </a:schemeClr>
                </a:solidFill>
              </a:defRPr>
            </a:lvl1pPr>
          </a:lstStyle>
          <a:p>
            <a:pPr defTabSz="767751" rtl="0"/>
            <a:fld id="{409FA452-9612-4568-8725-0F7234F92C21}" type="datetimeFigureOut">
              <a:rPr lang="en-US" smtClean="0">
                <a:solidFill>
                  <a:srgbClr val="1E2A26">
                    <a:tint val="75000"/>
                  </a:srgbClr>
                </a:solidFill>
              </a:rPr>
              <a:pPr defTabSz="767751" rtl="0"/>
              <a:t>5/26/2021</a:t>
            </a:fld>
            <a:endParaRPr lang="en-US">
              <a:solidFill>
                <a:srgbClr val="1E2A26">
                  <a:tint val="75000"/>
                </a:srgb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51187" tIns="25593" rIns="51187" bIns="25593" rtlCol="0" anchor="ctr"/>
          <a:lstStyle>
            <a:lvl1pPr algn="ctr">
              <a:defRPr sz="1000">
                <a:solidFill>
                  <a:schemeClr val="tx1">
                    <a:tint val="75000"/>
                  </a:schemeClr>
                </a:solidFill>
              </a:defRPr>
            </a:lvl1pPr>
          </a:lstStyle>
          <a:p>
            <a:pPr defTabSz="767751" rtl="0"/>
            <a:r>
              <a:rPr lang="en-US" smtClean="0">
                <a:solidFill>
                  <a:srgbClr val="1E2A26">
                    <a:tint val="75000"/>
                  </a:srgbClr>
                </a:solidFill>
              </a:rPr>
              <a:t>The Power of PowerPoint</a:t>
            </a:r>
            <a:endParaRPr lang="en-US" dirty="0">
              <a:solidFill>
                <a:srgbClr val="1E2A26">
                  <a:tint val="75000"/>
                </a:srgb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51187" tIns="25593" rIns="51187" bIns="25593" rtlCol="0" anchor="ctr"/>
          <a:lstStyle>
            <a:lvl1pPr algn="r">
              <a:defRPr sz="1000">
                <a:solidFill>
                  <a:schemeClr val="tx1">
                    <a:tint val="75000"/>
                  </a:schemeClr>
                </a:solidFill>
              </a:defRPr>
            </a:lvl1pPr>
          </a:lstStyle>
          <a:p>
            <a:pPr defTabSz="767751" rtl="0"/>
            <a:fld id="{511F482C-44AA-46E6-BA1A-E4C16BAF3A94}" type="slidenum">
              <a:rPr lang="en-US" smtClean="0">
                <a:solidFill>
                  <a:srgbClr val="1E2A26">
                    <a:tint val="75000"/>
                  </a:srgbClr>
                </a:solidFill>
              </a:rPr>
              <a:pPr defTabSz="767751" rtl="0"/>
              <a:t>‹#›</a:t>
            </a:fld>
            <a:endParaRPr lang="en-US">
              <a:solidFill>
                <a:srgbClr val="1E2A26">
                  <a:tint val="75000"/>
                </a:srgbClr>
              </a:solidFill>
            </a:endParaRPr>
          </a:p>
        </p:txBody>
      </p:sp>
    </p:spTree>
    <p:extLst>
      <p:ext uri="{BB962C8B-B14F-4D97-AF65-F5344CB8AC3E}">
        <p14:creationId xmlns:p14="http://schemas.microsoft.com/office/powerpoint/2010/main" val="30772221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Lst>
  <p:timing>
    <p:tnLst>
      <p:par>
        <p:cTn id="1" dur="indefinite" restart="never" nodeType="tmRoot"/>
      </p:par>
    </p:tnLst>
  </p:timing>
  <p:txStyles>
    <p:titleStyle>
      <a:lvl1pPr algn="l" defTabSz="767751" rtl="0" eaLnBrk="1" latinLnBrk="0" hangingPunct="1">
        <a:lnSpc>
          <a:spcPct val="90000"/>
        </a:lnSpc>
        <a:spcBef>
          <a:spcPct val="0"/>
        </a:spcBef>
        <a:buNone/>
        <a:defRPr sz="3700" kern="1200" baseline="0">
          <a:solidFill>
            <a:schemeClr val="tx1"/>
          </a:solidFill>
          <a:latin typeface="+mj-lt"/>
          <a:ea typeface="+mj-ea"/>
          <a:cs typeface="+mj-cs"/>
        </a:defRPr>
      </a:lvl1pPr>
    </p:titleStyle>
    <p:bodyStyle>
      <a:lvl1pPr marL="0" indent="0" algn="l" defTabSz="767751" rtl="0" eaLnBrk="1" latinLnBrk="0" hangingPunct="1">
        <a:lnSpc>
          <a:spcPct val="90000"/>
        </a:lnSpc>
        <a:spcBef>
          <a:spcPts val="840"/>
        </a:spcBef>
        <a:buFont typeface="Arial" panose="020B0604020202020204" pitchFamily="34" charset="0"/>
        <a:buNone/>
        <a:defRPr sz="2400" kern="1200" baseline="0">
          <a:solidFill>
            <a:schemeClr val="tx1"/>
          </a:solidFill>
          <a:latin typeface="+mn-lt"/>
          <a:ea typeface="+mn-ea"/>
          <a:cs typeface="+mn-cs"/>
        </a:defRPr>
      </a:lvl1pPr>
      <a:lvl2pPr marL="575811" indent="-191938" algn="l" defTabSz="767751"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688" indent="-191938" algn="l" defTabSz="767751"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562"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436"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313"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188"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062"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2936" indent="-191938" algn="l" defTabSz="767751"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751" rtl="0" eaLnBrk="1" latinLnBrk="0" hangingPunct="1">
        <a:defRPr sz="1500" kern="1200">
          <a:solidFill>
            <a:schemeClr val="tx1"/>
          </a:solidFill>
          <a:latin typeface="+mn-lt"/>
          <a:ea typeface="+mn-ea"/>
          <a:cs typeface="+mn-cs"/>
        </a:defRPr>
      </a:lvl1pPr>
      <a:lvl2pPr marL="383876" algn="l" defTabSz="767751" rtl="0" eaLnBrk="1" latinLnBrk="0" hangingPunct="1">
        <a:defRPr sz="1500" kern="1200">
          <a:solidFill>
            <a:schemeClr val="tx1"/>
          </a:solidFill>
          <a:latin typeface="+mn-lt"/>
          <a:ea typeface="+mn-ea"/>
          <a:cs typeface="+mn-cs"/>
        </a:defRPr>
      </a:lvl2pPr>
      <a:lvl3pPr marL="767751" algn="l" defTabSz="767751" rtl="0" eaLnBrk="1" latinLnBrk="0" hangingPunct="1">
        <a:defRPr sz="1500" kern="1200">
          <a:solidFill>
            <a:schemeClr val="tx1"/>
          </a:solidFill>
          <a:latin typeface="+mn-lt"/>
          <a:ea typeface="+mn-ea"/>
          <a:cs typeface="+mn-cs"/>
        </a:defRPr>
      </a:lvl3pPr>
      <a:lvl4pPr marL="1151624" algn="l" defTabSz="767751" rtl="0" eaLnBrk="1" latinLnBrk="0" hangingPunct="1">
        <a:defRPr sz="1500" kern="1200">
          <a:solidFill>
            <a:schemeClr val="tx1"/>
          </a:solidFill>
          <a:latin typeface="+mn-lt"/>
          <a:ea typeface="+mn-ea"/>
          <a:cs typeface="+mn-cs"/>
        </a:defRPr>
      </a:lvl4pPr>
      <a:lvl5pPr marL="1535502" algn="l" defTabSz="767751" rtl="0" eaLnBrk="1" latinLnBrk="0" hangingPunct="1">
        <a:defRPr sz="1500" kern="1200">
          <a:solidFill>
            <a:schemeClr val="tx1"/>
          </a:solidFill>
          <a:latin typeface="+mn-lt"/>
          <a:ea typeface="+mn-ea"/>
          <a:cs typeface="+mn-cs"/>
        </a:defRPr>
      </a:lvl5pPr>
      <a:lvl6pPr marL="1919374" algn="l" defTabSz="767751" rtl="0" eaLnBrk="1" latinLnBrk="0" hangingPunct="1">
        <a:defRPr sz="1500" kern="1200">
          <a:solidFill>
            <a:schemeClr val="tx1"/>
          </a:solidFill>
          <a:latin typeface="+mn-lt"/>
          <a:ea typeface="+mn-ea"/>
          <a:cs typeface="+mn-cs"/>
        </a:defRPr>
      </a:lvl6pPr>
      <a:lvl7pPr marL="2303249" algn="l" defTabSz="767751" rtl="0" eaLnBrk="1" latinLnBrk="0" hangingPunct="1">
        <a:defRPr sz="1500" kern="1200">
          <a:solidFill>
            <a:schemeClr val="tx1"/>
          </a:solidFill>
          <a:latin typeface="+mn-lt"/>
          <a:ea typeface="+mn-ea"/>
          <a:cs typeface="+mn-cs"/>
        </a:defRPr>
      </a:lvl7pPr>
      <a:lvl8pPr marL="2687125" algn="l" defTabSz="767751" rtl="0" eaLnBrk="1" latinLnBrk="0" hangingPunct="1">
        <a:defRPr sz="1500" kern="1200">
          <a:solidFill>
            <a:schemeClr val="tx1"/>
          </a:solidFill>
          <a:latin typeface="+mn-lt"/>
          <a:ea typeface="+mn-ea"/>
          <a:cs typeface="+mn-cs"/>
        </a:defRPr>
      </a:lvl8pPr>
      <a:lvl9pPr marL="3071000" algn="l" defTabSz="767751"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 y="303"/>
            <a:ext cx="9143997" cy="6857403"/>
          </a:xfrm>
          <a:prstGeom prst="rect">
            <a:avLst/>
          </a:prstGeom>
        </p:spPr>
      </p:pic>
      <p:sp>
        <p:nvSpPr>
          <p:cNvPr id="2" name="Title Placeholder 1"/>
          <p:cNvSpPr>
            <a:spLocks noGrp="1"/>
          </p:cNvSpPr>
          <p:nvPr>
            <p:ph type="title"/>
          </p:nvPr>
        </p:nvSpPr>
        <p:spPr>
          <a:xfrm>
            <a:off x="628650" y="365131"/>
            <a:ext cx="7886700" cy="1325563"/>
          </a:xfrm>
          <a:prstGeom prst="rect">
            <a:avLst/>
          </a:prstGeom>
        </p:spPr>
        <p:txBody>
          <a:bodyPr vert="horz" lIns="51190" tIns="25594" rIns="51190" bIns="25594" rtlCol="0" anchor="ctr">
            <a:normAutofit/>
          </a:bodyPr>
          <a:lstStyle/>
          <a:p>
            <a:r>
              <a:rPr lang="en-US" altLang="ja-JP" dirty="0" smtClean="0"/>
              <a:t>Master Title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51190" tIns="25594" rIns="51190" bIns="25594" rtlCol="0">
            <a:normAutofit/>
          </a:bodyPr>
          <a:lstStyle/>
          <a:p>
            <a:pPr lvl="0"/>
            <a:r>
              <a:rPr lang="en-US" dirty="0" smtClean="0"/>
              <a:t>Master Text</a:t>
            </a:r>
            <a:endParaRPr lang="en-US" dirty="0"/>
          </a:p>
        </p:txBody>
      </p:sp>
      <p:sp>
        <p:nvSpPr>
          <p:cNvPr id="4" name="Date Placeholder 3"/>
          <p:cNvSpPr>
            <a:spLocks noGrp="1"/>
          </p:cNvSpPr>
          <p:nvPr>
            <p:ph type="dt" sz="half" idx="2"/>
          </p:nvPr>
        </p:nvSpPr>
        <p:spPr>
          <a:xfrm>
            <a:off x="628650" y="6356356"/>
            <a:ext cx="2057400" cy="365125"/>
          </a:xfrm>
          <a:prstGeom prst="rect">
            <a:avLst/>
          </a:prstGeom>
        </p:spPr>
        <p:txBody>
          <a:bodyPr vert="horz" lIns="51190" tIns="25594" rIns="51190" bIns="25594" rtlCol="0" anchor="ctr"/>
          <a:lstStyle>
            <a:lvl1pPr algn="l">
              <a:defRPr sz="1000">
                <a:solidFill>
                  <a:schemeClr val="tx1">
                    <a:tint val="75000"/>
                  </a:schemeClr>
                </a:solidFill>
              </a:defRPr>
            </a:lvl1pPr>
          </a:lstStyle>
          <a:p>
            <a:pPr defTabSz="767800" rtl="0"/>
            <a:fld id="{409FA452-9612-4568-8725-0F7234F92C21}" type="datetimeFigureOut">
              <a:rPr lang="en-US" smtClean="0">
                <a:solidFill>
                  <a:srgbClr val="1E2A26">
                    <a:tint val="75000"/>
                  </a:srgbClr>
                </a:solidFill>
              </a:rPr>
              <a:pPr defTabSz="767800" rtl="0"/>
              <a:t>5/26/2021</a:t>
            </a:fld>
            <a:endParaRPr lang="en-US">
              <a:solidFill>
                <a:srgbClr val="1E2A26">
                  <a:tint val="75000"/>
                </a:srgbClr>
              </a:solidFill>
            </a:endParaRPr>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51190" tIns="25594" rIns="51190" bIns="25594" rtlCol="0" anchor="ctr"/>
          <a:lstStyle>
            <a:lvl1pPr algn="ctr">
              <a:defRPr sz="1000">
                <a:solidFill>
                  <a:schemeClr val="tx1">
                    <a:tint val="75000"/>
                  </a:schemeClr>
                </a:solidFill>
              </a:defRPr>
            </a:lvl1pPr>
          </a:lstStyle>
          <a:p>
            <a:pPr defTabSz="767800" rtl="0"/>
            <a:r>
              <a:rPr lang="en-US" smtClean="0">
                <a:solidFill>
                  <a:srgbClr val="1E2A26">
                    <a:tint val="75000"/>
                  </a:srgbClr>
                </a:solidFill>
              </a:rPr>
              <a:t>The Power of PowerPoint</a:t>
            </a:r>
            <a:endParaRPr lang="en-US" dirty="0">
              <a:solidFill>
                <a:srgbClr val="1E2A26">
                  <a:tint val="75000"/>
                </a:srgbClr>
              </a:solidFill>
            </a:endParaRP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51190" tIns="25594" rIns="51190" bIns="25594" rtlCol="0" anchor="ctr"/>
          <a:lstStyle>
            <a:lvl1pPr algn="r">
              <a:defRPr sz="1000">
                <a:solidFill>
                  <a:schemeClr val="tx1">
                    <a:tint val="75000"/>
                  </a:schemeClr>
                </a:solidFill>
              </a:defRPr>
            </a:lvl1pPr>
          </a:lstStyle>
          <a:p>
            <a:pPr defTabSz="767800" rtl="0"/>
            <a:fld id="{511F482C-44AA-46E6-BA1A-E4C16BAF3A94}" type="slidenum">
              <a:rPr lang="en-US" smtClean="0">
                <a:solidFill>
                  <a:srgbClr val="1E2A26">
                    <a:tint val="75000"/>
                  </a:srgbClr>
                </a:solidFill>
              </a:rPr>
              <a:pPr defTabSz="767800" rtl="0"/>
              <a:t>‹#›</a:t>
            </a:fld>
            <a:endParaRPr lang="en-US">
              <a:solidFill>
                <a:srgbClr val="1E2A26">
                  <a:tint val="75000"/>
                </a:srgbClr>
              </a:solidFill>
            </a:endParaRPr>
          </a:p>
        </p:txBody>
      </p:sp>
    </p:spTree>
    <p:extLst>
      <p:ext uri="{BB962C8B-B14F-4D97-AF65-F5344CB8AC3E}">
        <p14:creationId xmlns:p14="http://schemas.microsoft.com/office/powerpoint/2010/main" val="22462061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Lst>
  <p:timing>
    <p:tnLst>
      <p:par>
        <p:cTn id="1" dur="indefinite" restart="never" nodeType="tmRoot"/>
      </p:par>
    </p:tnLst>
  </p:timing>
  <p:txStyles>
    <p:titleStyle>
      <a:lvl1pPr algn="l" defTabSz="767800" rtl="0" eaLnBrk="1" latinLnBrk="0" hangingPunct="1">
        <a:lnSpc>
          <a:spcPct val="90000"/>
        </a:lnSpc>
        <a:spcBef>
          <a:spcPct val="0"/>
        </a:spcBef>
        <a:buNone/>
        <a:defRPr sz="3700" kern="1200" baseline="0">
          <a:solidFill>
            <a:schemeClr val="tx1"/>
          </a:solidFill>
          <a:latin typeface="+mj-lt"/>
          <a:ea typeface="+mj-ea"/>
          <a:cs typeface="+mj-cs"/>
        </a:defRPr>
      </a:lvl1pPr>
    </p:titleStyle>
    <p:bodyStyle>
      <a:lvl1pPr marL="0" indent="0" algn="l" defTabSz="767800" rtl="0" eaLnBrk="1" latinLnBrk="0" hangingPunct="1">
        <a:lnSpc>
          <a:spcPct val="90000"/>
        </a:lnSpc>
        <a:spcBef>
          <a:spcPts val="840"/>
        </a:spcBef>
        <a:buFont typeface="Arial" panose="020B0604020202020204" pitchFamily="34" charset="0"/>
        <a:buNone/>
        <a:defRPr sz="2400" kern="1200" baseline="0">
          <a:solidFill>
            <a:schemeClr val="tx1"/>
          </a:solidFill>
          <a:latin typeface="+mn-lt"/>
          <a:ea typeface="+mn-ea"/>
          <a:cs typeface="+mn-cs"/>
        </a:defRPr>
      </a:lvl1pPr>
      <a:lvl2pPr marL="575848" indent="-191950" algn="l" defTabSz="767800"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749" indent="-191950" algn="l" defTabSz="767800"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648"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547"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448"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347"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247"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145" indent="-191950" algn="l" defTabSz="76780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800" rtl="0" eaLnBrk="1" latinLnBrk="0" hangingPunct="1">
        <a:defRPr sz="1500" kern="1200">
          <a:solidFill>
            <a:schemeClr val="tx1"/>
          </a:solidFill>
          <a:latin typeface="+mn-lt"/>
          <a:ea typeface="+mn-ea"/>
          <a:cs typeface="+mn-cs"/>
        </a:defRPr>
      </a:lvl1pPr>
      <a:lvl2pPr marL="383900" algn="l" defTabSz="767800" rtl="0" eaLnBrk="1" latinLnBrk="0" hangingPunct="1">
        <a:defRPr sz="1500" kern="1200">
          <a:solidFill>
            <a:schemeClr val="tx1"/>
          </a:solidFill>
          <a:latin typeface="+mn-lt"/>
          <a:ea typeface="+mn-ea"/>
          <a:cs typeface="+mn-cs"/>
        </a:defRPr>
      </a:lvl2pPr>
      <a:lvl3pPr marL="767800" algn="l" defTabSz="767800" rtl="0" eaLnBrk="1" latinLnBrk="0" hangingPunct="1">
        <a:defRPr sz="1500" kern="1200">
          <a:solidFill>
            <a:schemeClr val="tx1"/>
          </a:solidFill>
          <a:latin typeface="+mn-lt"/>
          <a:ea typeface="+mn-ea"/>
          <a:cs typeface="+mn-cs"/>
        </a:defRPr>
      </a:lvl3pPr>
      <a:lvl4pPr marL="1151698" algn="l" defTabSz="767800" rtl="0" eaLnBrk="1" latinLnBrk="0" hangingPunct="1">
        <a:defRPr sz="1500" kern="1200">
          <a:solidFill>
            <a:schemeClr val="tx1"/>
          </a:solidFill>
          <a:latin typeface="+mn-lt"/>
          <a:ea typeface="+mn-ea"/>
          <a:cs typeface="+mn-cs"/>
        </a:defRPr>
      </a:lvl4pPr>
      <a:lvl5pPr marL="1535600" algn="l" defTabSz="767800" rtl="0" eaLnBrk="1" latinLnBrk="0" hangingPunct="1">
        <a:defRPr sz="1500" kern="1200">
          <a:solidFill>
            <a:schemeClr val="tx1"/>
          </a:solidFill>
          <a:latin typeface="+mn-lt"/>
          <a:ea typeface="+mn-ea"/>
          <a:cs typeface="+mn-cs"/>
        </a:defRPr>
      </a:lvl5pPr>
      <a:lvl6pPr marL="1919497" algn="l" defTabSz="767800" rtl="0" eaLnBrk="1" latinLnBrk="0" hangingPunct="1">
        <a:defRPr sz="1500" kern="1200">
          <a:solidFill>
            <a:schemeClr val="tx1"/>
          </a:solidFill>
          <a:latin typeface="+mn-lt"/>
          <a:ea typeface="+mn-ea"/>
          <a:cs typeface="+mn-cs"/>
        </a:defRPr>
      </a:lvl6pPr>
      <a:lvl7pPr marL="2303396" algn="l" defTabSz="767800" rtl="0" eaLnBrk="1" latinLnBrk="0" hangingPunct="1">
        <a:defRPr sz="1500" kern="1200">
          <a:solidFill>
            <a:schemeClr val="tx1"/>
          </a:solidFill>
          <a:latin typeface="+mn-lt"/>
          <a:ea typeface="+mn-ea"/>
          <a:cs typeface="+mn-cs"/>
        </a:defRPr>
      </a:lvl7pPr>
      <a:lvl8pPr marL="2687297" algn="l" defTabSz="767800" rtl="0" eaLnBrk="1" latinLnBrk="0" hangingPunct="1">
        <a:defRPr sz="1500" kern="1200">
          <a:solidFill>
            <a:schemeClr val="tx1"/>
          </a:solidFill>
          <a:latin typeface="+mn-lt"/>
          <a:ea typeface="+mn-ea"/>
          <a:cs typeface="+mn-cs"/>
        </a:defRPr>
      </a:lvl8pPr>
      <a:lvl9pPr marL="3071196" algn="l" defTabSz="76780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 y="301"/>
            <a:ext cx="9143997" cy="6857403"/>
          </a:xfrm>
          <a:prstGeom prst="rect">
            <a:avLst/>
          </a:prstGeom>
        </p:spPr>
      </p:pic>
      <p:sp>
        <p:nvSpPr>
          <p:cNvPr id="2" name="Title Placeholder 1"/>
          <p:cNvSpPr>
            <a:spLocks noGrp="1"/>
          </p:cNvSpPr>
          <p:nvPr>
            <p:ph type="title"/>
          </p:nvPr>
        </p:nvSpPr>
        <p:spPr>
          <a:xfrm>
            <a:off x="628650" y="365129"/>
            <a:ext cx="7886700" cy="1325563"/>
          </a:xfrm>
          <a:prstGeom prst="rect">
            <a:avLst/>
          </a:prstGeom>
        </p:spPr>
        <p:txBody>
          <a:bodyPr vert="horz" lIns="51196" tIns="25598" rIns="51196" bIns="25598" rtlCol="0" anchor="ctr">
            <a:normAutofit/>
          </a:bodyPr>
          <a:lstStyle/>
          <a:p>
            <a:r>
              <a:rPr lang="en-US" altLang="ja-JP" dirty="0" smtClean="0"/>
              <a:t>Master Title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51196" tIns="25598" rIns="51196" bIns="25598" rtlCol="0">
            <a:normAutofit/>
          </a:bodyPr>
          <a:lstStyle/>
          <a:p>
            <a:pPr lvl="0"/>
            <a:r>
              <a:rPr lang="en-US" dirty="0" smtClean="0"/>
              <a:t>Master Text</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51196" tIns="25598" rIns="51196" bIns="25598" rtlCol="0" anchor="ctr"/>
          <a:lstStyle>
            <a:lvl1pPr algn="l">
              <a:defRPr sz="1000">
                <a:solidFill>
                  <a:schemeClr val="tx1">
                    <a:tint val="75000"/>
                  </a:schemeClr>
                </a:solidFill>
              </a:defRPr>
            </a:lvl1pPr>
          </a:lstStyle>
          <a:p>
            <a:pPr defTabSz="767898" rtl="0"/>
            <a:fld id="{409FA452-9612-4568-8725-0F7234F92C21}" type="datetimeFigureOut">
              <a:rPr lang="en-US" smtClean="0">
                <a:solidFill>
                  <a:srgbClr val="1E2A26">
                    <a:tint val="75000"/>
                  </a:srgbClr>
                </a:solidFill>
              </a:rPr>
              <a:pPr defTabSz="767898" rtl="0"/>
              <a:t>5/26/2021</a:t>
            </a:fld>
            <a:endParaRPr lang="en-US">
              <a:solidFill>
                <a:srgbClr val="1E2A26">
                  <a:tint val="75000"/>
                </a:srgb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51196" tIns="25598" rIns="51196" bIns="25598" rtlCol="0" anchor="ctr"/>
          <a:lstStyle>
            <a:lvl1pPr algn="ctr">
              <a:defRPr sz="1000">
                <a:solidFill>
                  <a:schemeClr val="tx1">
                    <a:tint val="75000"/>
                  </a:schemeClr>
                </a:solidFill>
              </a:defRPr>
            </a:lvl1pPr>
          </a:lstStyle>
          <a:p>
            <a:pPr defTabSz="767898" rtl="0"/>
            <a:r>
              <a:rPr lang="en-US" smtClean="0">
                <a:solidFill>
                  <a:srgbClr val="1E2A26">
                    <a:tint val="75000"/>
                  </a:srgbClr>
                </a:solidFill>
              </a:rPr>
              <a:t>The Power of PowerPoint</a:t>
            </a:r>
            <a:endParaRPr lang="en-US" dirty="0">
              <a:solidFill>
                <a:srgbClr val="1E2A26">
                  <a:tint val="75000"/>
                </a:srgb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51196" tIns="25598" rIns="51196" bIns="25598" rtlCol="0" anchor="ctr"/>
          <a:lstStyle>
            <a:lvl1pPr algn="r">
              <a:defRPr sz="1000">
                <a:solidFill>
                  <a:schemeClr val="tx1">
                    <a:tint val="75000"/>
                  </a:schemeClr>
                </a:solidFill>
              </a:defRPr>
            </a:lvl1pPr>
          </a:lstStyle>
          <a:p>
            <a:pPr defTabSz="767898" rtl="0"/>
            <a:fld id="{511F482C-44AA-46E6-BA1A-E4C16BAF3A94}" type="slidenum">
              <a:rPr lang="en-US" smtClean="0">
                <a:solidFill>
                  <a:srgbClr val="1E2A26">
                    <a:tint val="75000"/>
                  </a:srgbClr>
                </a:solidFill>
              </a:rPr>
              <a:pPr defTabSz="767898" rtl="0"/>
              <a:t>‹#›</a:t>
            </a:fld>
            <a:endParaRPr lang="en-US">
              <a:solidFill>
                <a:srgbClr val="1E2A26">
                  <a:tint val="75000"/>
                </a:srgbClr>
              </a:solidFill>
            </a:endParaRPr>
          </a:p>
        </p:txBody>
      </p:sp>
    </p:spTree>
    <p:extLst>
      <p:ext uri="{BB962C8B-B14F-4D97-AF65-F5344CB8AC3E}">
        <p14:creationId xmlns:p14="http://schemas.microsoft.com/office/powerpoint/2010/main" val="46811302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Lst>
  <p:timing>
    <p:tnLst>
      <p:par>
        <p:cTn id="1" dur="indefinite" restart="never" nodeType="tmRoot"/>
      </p:par>
    </p:tnLst>
  </p:timing>
  <p:txStyles>
    <p:titleStyle>
      <a:lvl1pPr algn="l" defTabSz="767898" rtl="0" eaLnBrk="1" latinLnBrk="0" hangingPunct="1">
        <a:lnSpc>
          <a:spcPct val="90000"/>
        </a:lnSpc>
        <a:spcBef>
          <a:spcPct val="0"/>
        </a:spcBef>
        <a:buNone/>
        <a:defRPr sz="3700" kern="1200" baseline="0">
          <a:solidFill>
            <a:schemeClr val="tx1"/>
          </a:solidFill>
          <a:latin typeface="+mj-lt"/>
          <a:ea typeface="+mj-ea"/>
          <a:cs typeface="+mj-cs"/>
        </a:defRPr>
      </a:lvl1pPr>
    </p:titleStyle>
    <p:bodyStyle>
      <a:lvl1pPr marL="0" indent="0" algn="l" defTabSz="767898" rtl="0" eaLnBrk="1" latinLnBrk="0" hangingPunct="1">
        <a:lnSpc>
          <a:spcPct val="90000"/>
        </a:lnSpc>
        <a:spcBef>
          <a:spcPts val="840"/>
        </a:spcBef>
        <a:buFont typeface="Arial" panose="020B0604020202020204" pitchFamily="34" charset="0"/>
        <a:buNone/>
        <a:defRPr sz="2400" kern="1200" baseline="0">
          <a:solidFill>
            <a:schemeClr val="tx1"/>
          </a:solidFill>
          <a:latin typeface="+mn-lt"/>
          <a:ea typeface="+mn-ea"/>
          <a:cs typeface="+mn-cs"/>
        </a:defRPr>
      </a:lvl1pPr>
      <a:lvl2pPr marL="575922" indent="-191974" algn="l" defTabSz="767898"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872" indent="-191974" algn="l" defTabSz="767898"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820"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769"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718"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666"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615"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563" indent="-191974" algn="l" defTabSz="767898"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898" rtl="0" eaLnBrk="1" latinLnBrk="0" hangingPunct="1">
        <a:defRPr sz="1500" kern="1200">
          <a:solidFill>
            <a:schemeClr val="tx1"/>
          </a:solidFill>
          <a:latin typeface="+mn-lt"/>
          <a:ea typeface="+mn-ea"/>
          <a:cs typeface="+mn-cs"/>
        </a:defRPr>
      </a:lvl1pPr>
      <a:lvl2pPr marL="383949" algn="l" defTabSz="767898" rtl="0" eaLnBrk="1" latinLnBrk="0" hangingPunct="1">
        <a:defRPr sz="1500" kern="1200">
          <a:solidFill>
            <a:schemeClr val="tx1"/>
          </a:solidFill>
          <a:latin typeface="+mn-lt"/>
          <a:ea typeface="+mn-ea"/>
          <a:cs typeface="+mn-cs"/>
        </a:defRPr>
      </a:lvl2pPr>
      <a:lvl3pPr marL="767898" algn="l" defTabSz="767898" rtl="0" eaLnBrk="1" latinLnBrk="0" hangingPunct="1">
        <a:defRPr sz="1500" kern="1200">
          <a:solidFill>
            <a:schemeClr val="tx1"/>
          </a:solidFill>
          <a:latin typeface="+mn-lt"/>
          <a:ea typeface="+mn-ea"/>
          <a:cs typeface="+mn-cs"/>
        </a:defRPr>
      </a:lvl3pPr>
      <a:lvl4pPr marL="1151846" algn="l" defTabSz="767898" rtl="0" eaLnBrk="1" latinLnBrk="0" hangingPunct="1">
        <a:defRPr sz="1500" kern="1200">
          <a:solidFill>
            <a:schemeClr val="tx1"/>
          </a:solidFill>
          <a:latin typeface="+mn-lt"/>
          <a:ea typeface="+mn-ea"/>
          <a:cs typeface="+mn-cs"/>
        </a:defRPr>
      </a:lvl4pPr>
      <a:lvl5pPr marL="1535796" algn="l" defTabSz="767898" rtl="0" eaLnBrk="1" latinLnBrk="0" hangingPunct="1">
        <a:defRPr sz="1500" kern="1200">
          <a:solidFill>
            <a:schemeClr val="tx1"/>
          </a:solidFill>
          <a:latin typeface="+mn-lt"/>
          <a:ea typeface="+mn-ea"/>
          <a:cs typeface="+mn-cs"/>
        </a:defRPr>
      </a:lvl5pPr>
      <a:lvl6pPr marL="1919743" algn="l" defTabSz="767898" rtl="0" eaLnBrk="1" latinLnBrk="0" hangingPunct="1">
        <a:defRPr sz="1500" kern="1200">
          <a:solidFill>
            <a:schemeClr val="tx1"/>
          </a:solidFill>
          <a:latin typeface="+mn-lt"/>
          <a:ea typeface="+mn-ea"/>
          <a:cs typeface="+mn-cs"/>
        </a:defRPr>
      </a:lvl6pPr>
      <a:lvl7pPr marL="2303692" algn="l" defTabSz="767898" rtl="0" eaLnBrk="1" latinLnBrk="0" hangingPunct="1">
        <a:defRPr sz="1500" kern="1200">
          <a:solidFill>
            <a:schemeClr val="tx1"/>
          </a:solidFill>
          <a:latin typeface="+mn-lt"/>
          <a:ea typeface="+mn-ea"/>
          <a:cs typeface="+mn-cs"/>
        </a:defRPr>
      </a:lvl7pPr>
      <a:lvl8pPr marL="2687641" algn="l" defTabSz="767898" rtl="0" eaLnBrk="1" latinLnBrk="0" hangingPunct="1">
        <a:defRPr sz="1500" kern="1200">
          <a:solidFill>
            <a:schemeClr val="tx1"/>
          </a:solidFill>
          <a:latin typeface="+mn-lt"/>
          <a:ea typeface="+mn-ea"/>
          <a:cs typeface="+mn-cs"/>
        </a:defRPr>
      </a:lvl8pPr>
      <a:lvl9pPr marL="3071588" algn="l" defTabSz="767898"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 y="298"/>
            <a:ext cx="9143997" cy="685740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51206" tIns="25603" rIns="51206" bIns="25603" rtlCol="0" anchor="ctr">
            <a:normAutofit/>
          </a:bodyPr>
          <a:lstStyle/>
          <a:p>
            <a:r>
              <a:rPr lang="en-US" altLang="ja-JP" dirty="0" smtClean="0"/>
              <a:t>Master Title</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51206" tIns="25603" rIns="51206" bIns="25603" rtlCol="0">
            <a:normAutofit/>
          </a:bodyPr>
          <a:lstStyle/>
          <a:p>
            <a:pPr lvl="0"/>
            <a:r>
              <a:rPr lang="en-US" dirty="0" smtClean="0"/>
              <a:t>Master Text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51206" tIns="25603" rIns="51206" bIns="25603" rtlCol="0" anchor="ctr"/>
          <a:lstStyle>
            <a:lvl1pPr algn="l">
              <a:defRPr sz="1000">
                <a:solidFill>
                  <a:schemeClr val="tx1">
                    <a:tint val="75000"/>
                  </a:schemeClr>
                </a:solidFill>
              </a:defRPr>
            </a:lvl1pPr>
          </a:lstStyle>
          <a:p>
            <a:pPr defTabSz="768045" rtl="0"/>
            <a:fld id="{409FA452-9612-4568-8725-0F7234F92C21}" type="datetimeFigureOut">
              <a:rPr lang="en-US" smtClean="0">
                <a:solidFill>
                  <a:srgbClr val="1E2A26">
                    <a:tint val="75000"/>
                  </a:srgbClr>
                </a:solidFill>
              </a:rPr>
              <a:pPr defTabSz="768045" rtl="0"/>
              <a:t>5/26/2021</a:t>
            </a:fld>
            <a:endParaRPr lang="en-US">
              <a:solidFill>
                <a:srgbClr val="1E2A26">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51206" tIns="25603" rIns="51206" bIns="25603" rtlCol="0" anchor="ctr"/>
          <a:lstStyle>
            <a:lvl1pPr algn="ctr">
              <a:defRPr sz="1000">
                <a:solidFill>
                  <a:schemeClr val="tx1">
                    <a:tint val="75000"/>
                  </a:schemeClr>
                </a:solidFill>
              </a:defRPr>
            </a:lvl1pPr>
          </a:lstStyle>
          <a:p>
            <a:pPr defTabSz="768045" rtl="0"/>
            <a:r>
              <a:rPr lang="en-US" dirty="0" smtClean="0">
                <a:solidFill>
                  <a:srgbClr val="1E2A26">
                    <a:tint val="75000"/>
                  </a:srgbClr>
                </a:solidFill>
              </a:rPr>
              <a:t>The Power of PowerPoint</a:t>
            </a:r>
            <a:endParaRPr lang="en-US" dirty="0">
              <a:solidFill>
                <a:srgbClr val="1E2A26">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51206" tIns="25603" rIns="51206" bIns="25603" rtlCol="0" anchor="ctr"/>
          <a:lstStyle>
            <a:lvl1pPr algn="r">
              <a:defRPr sz="1000">
                <a:solidFill>
                  <a:schemeClr val="tx1">
                    <a:tint val="75000"/>
                  </a:schemeClr>
                </a:solidFill>
              </a:defRPr>
            </a:lvl1pPr>
          </a:lstStyle>
          <a:p>
            <a:pPr defTabSz="768045" rtl="0"/>
            <a:fld id="{511F482C-44AA-46E6-BA1A-E4C16BAF3A94}" type="slidenum">
              <a:rPr lang="en-US" smtClean="0">
                <a:solidFill>
                  <a:srgbClr val="1E2A26">
                    <a:tint val="75000"/>
                  </a:srgbClr>
                </a:solidFill>
              </a:rPr>
              <a:pPr defTabSz="768045" rtl="0"/>
              <a:t>‹#›</a:t>
            </a:fld>
            <a:endParaRPr lang="en-US">
              <a:solidFill>
                <a:srgbClr val="1E2A26">
                  <a:tint val="75000"/>
                </a:srgbClr>
              </a:solidFill>
            </a:endParaRPr>
          </a:p>
        </p:txBody>
      </p:sp>
    </p:spTree>
    <p:extLst>
      <p:ext uri="{BB962C8B-B14F-4D97-AF65-F5344CB8AC3E}">
        <p14:creationId xmlns:p14="http://schemas.microsoft.com/office/powerpoint/2010/main" val="147764362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Lst>
  <p:timing>
    <p:tnLst>
      <p:par>
        <p:cTn id="1" dur="indefinite" restart="never" nodeType="tmRoot"/>
      </p:par>
    </p:tnLst>
  </p:timing>
  <p:txStyles>
    <p:titleStyle>
      <a:lvl1pPr algn="l" defTabSz="768045" rtl="0" eaLnBrk="1" latinLnBrk="0" hangingPunct="1">
        <a:lnSpc>
          <a:spcPct val="90000"/>
        </a:lnSpc>
        <a:spcBef>
          <a:spcPct val="0"/>
        </a:spcBef>
        <a:buNone/>
        <a:defRPr sz="3700" kern="1200" baseline="0">
          <a:solidFill>
            <a:schemeClr val="tx1"/>
          </a:solidFill>
          <a:latin typeface="+mj-lt"/>
          <a:ea typeface="+mj-ea"/>
          <a:cs typeface="+mj-cs"/>
        </a:defRPr>
      </a:lvl1pPr>
    </p:titleStyle>
    <p:bodyStyle>
      <a:lvl1pPr marL="0" indent="0" algn="l" defTabSz="768045" rtl="0" eaLnBrk="1" latinLnBrk="0" hangingPunct="1">
        <a:lnSpc>
          <a:spcPct val="90000"/>
        </a:lnSpc>
        <a:spcBef>
          <a:spcPts val="840"/>
        </a:spcBef>
        <a:buFont typeface="Arial" panose="020B0604020202020204" pitchFamily="34" charset="0"/>
        <a:buNone/>
        <a:defRPr sz="2400" kern="1200" baseline="0">
          <a:solidFill>
            <a:schemeClr val="tx1"/>
          </a:solidFill>
          <a:latin typeface="+mn-lt"/>
          <a:ea typeface="+mn-ea"/>
          <a:cs typeface="+mn-cs"/>
        </a:defRPr>
      </a:lvl1pPr>
      <a:lvl2pPr marL="576033" indent="-192011" algn="l" defTabSz="768045"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60056" indent="-192011" algn="l" defTabSz="768045"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078"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101"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123"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146"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168"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190" indent="-192011" algn="l" defTabSz="768045"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45" rtl="0" eaLnBrk="1" latinLnBrk="0" hangingPunct="1">
        <a:defRPr sz="1500" kern="1200">
          <a:solidFill>
            <a:schemeClr val="tx1"/>
          </a:solidFill>
          <a:latin typeface="+mn-lt"/>
          <a:ea typeface="+mn-ea"/>
          <a:cs typeface="+mn-cs"/>
        </a:defRPr>
      </a:lvl1pPr>
      <a:lvl2pPr marL="384022" algn="l" defTabSz="768045" rtl="0" eaLnBrk="1" latinLnBrk="0" hangingPunct="1">
        <a:defRPr sz="1500" kern="1200">
          <a:solidFill>
            <a:schemeClr val="tx1"/>
          </a:solidFill>
          <a:latin typeface="+mn-lt"/>
          <a:ea typeface="+mn-ea"/>
          <a:cs typeface="+mn-cs"/>
        </a:defRPr>
      </a:lvl2pPr>
      <a:lvl3pPr marL="768045" algn="l" defTabSz="768045" rtl="0" eaLnBrk="1" latinLnBrk="0" hangingPunct="1">
        <a:defRPr sz="1500" kern="1200">
          <a:solidFill>
            <a:schemeClr val="tx1"/>
          </a:solidFill>
          <a:latin typeface="+mn-lt"/>
          <a:ea typeface="+mn-ea"/>
          <a:cs typeface="+mn-cs"/>
        </a:defRPr>
      </a:lvl3pPr>
      <a:lvl4pPr marL="1152067" algn="l" defTabSz="768045" rtl="0" eaLnBrk="1" latinLnBrk="0" hangingPunct="1">
        <a:defRPr sz="1500" kern="1200">
          <a:solidFill>
            <a:schemeClr val="tx1"/>
          </a:solidFill>
          <a:latin typeface="+mn-lt"/>
          <a:ea typeface="+mn-ea"/>
          <a:cs typeface="+mn-cs"/>
        </a:defRPr>
      </a:lvl4pPr>
      <a:lvl5pPr marL="1536090" algn="l" defTabSz="768045" rtl="0" eaLnBrk="1" latinLnBrk="0" hangingPunct="1">
        <a:defRPr sz="1500" kern="1200">
          <a:solidFill>
            <a:schemeClr val="tx1"/>
          </a:solidFill>
          <a:latin typeface="+mn-lt"/>
          <a:ea typeface="+mn-ea"/>
          <a:cs typeface="+mn-cs"/>
        </a:defRPr>
      </a:lvl5pPr>
      <a:lvl6pPr marL="1920112" algn="l" defTabSz="768045" rtl="0" eaLnBrk="1" latinLnBrk="0" hangingPunct="1">
        <a:defRPr sz="1500" kern="1200">
          <a:solidFill>
            <a:schemeClr val="tx1"/>
          </a:solidFill>
          <a:latin typeface="+mn-lt"/>
          <a:ea typeface="+mn-ea"/>
          <a:cs typeface="+mn-cs"/>
        </a:defRPr>
      </a:lvl6pPr>
      <a:lvl7pPr marL="2304135" algn="l" defTabSz="768045" rtl="0" eaLnBrk="1" latinLnBrk="0" hangingPunct="1">
        <a:defRPr sz="1500" kern="1200">
          <a:solidFill>
            <a:schemeClr val="tx1"/>
          </a:solidFill>
          <a:latin typeface="+mn-lt"/>
          <a:ea typeface="+mn-ea"/>
          <a:cs typeface="+mn-cs"/>
        </a:defRPr>
      </a:lvl7pPr>
      <a:lvl8pPr marL="2688157" algn="l" defTabSz="768045" rtl="0" eaLnBrk="1" latinLnBrk="0" hangingPunct="1">
        <a:defRPr sz="1500" kern="1200">
          <a:solidFill>
            <a:schemeClr val="tx1"/>
          </a:solidFill>
          <a:latin typeface="+mn-lt"/>
          <a:ea typeface="+mn-ea"/>
          <a:cs typeface="+mn-cs"/>
        </a:defRPr>
      </a:lvl8pPr>
      <a:lvl9pPr marL="3072179" algn="l" defTabSz="768045"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59971"/>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72367"/>
            <a:ext cx="754380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BBB48122-45CF-41FC-A1FB-EEE6ACA95692}" type="datetimeFigureOut">
              <a:rPr lang="en-GB" smtClean="0"/>
              <a:t>26/05/2021</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015907D3-1968-4DB2-8BEF-D7346C195003}"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24CEB082-E7EF-4B9C-B957-B9EB377A725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541" y="1"/>
            <a:ext cx="651947" cy="604283"/>
          </a:xfrm>
          <a:prstGeom prst="rect">
            <a:avLst/>
          </a:prstGeom>
        </p:spPr>
      </p:pic>
    </p:spTree>
    <p:extLst>
      <p:ext uri="{BB962C8B-B14F-4D97-AF65-F5344CB8AC3E}">
        <p14:creationId xmlns:p14="http://schemas.microsoft.com/office/powerpoint/2010/main" val="392209481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Lst>
  <p:txStyles>
    <p:titleStyle>
      <a:lvl1pPr algn="l" defTabSz="685800" rtl="0" eaLnBrk="1" latinLnBrk="0" hangingPunct="1">
        <a:lnSpc>
          <a:spcPct val="85000"/>
        </a:lnSpc>
        <a:spcBef>
          <a:spcPct val="0"/>
        </a:spcBef>
        <a:buNone/>
        <a:defRPr sz="3600" kern="1200" spc="-38" baseline="0">
          <a:solidFill>
            <a:srgbClr val="0070C0"/>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Tx/>
        <a:buBlip>
          <a:blip r:embed="rId19"/>
        </a:buBlip>
        <a:defRPr sz="1500" kern="1200">
          <a:solidFill>
            <a:schemeClr val="tx1"/>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4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2.xml"/><Relationship Id="rId6" Type="http://schemas.openxmlformats.org/officeDocument/2006/relationships/image" Target="../media/image16.png"/><Relationship Id="rId5" Type="http://schemas.openxmlformats.org/officeDocument/2006/relationships/image" Target="../media/image49.jpeg"/><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0.jpe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6.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70" y="2304480"/>
            <a:ext cx="9144000" cy="792088"/>
          </a:xfrm>
        </p:spPr>
        <p:txBody>
          <a:bodyPr>
            <a:normAutofit/>
          </a:bodyPr>
          <a:lstStyle/>
          <a:p>
            <a:pPr algn="ctr"/>
            <a:r>
              <a:rPr lang="ar-SY" sz="4000" b="1" dirty="0" smtClean="0">
                <a:latin typeface="Jazeel Bold" pitchFamily="50" charset="-78"/>
                <a:cs typeface="Jazeel Bold" pitchFamily="50" charset="-78"/>
              </a:rPr>
              <a:t>الأسباب النفسية للتأخر الدراسي </a:t>
            </a:r>
            <a:endParaRPr lang="ar-SY" sz="4000" dirty="0">
              <a:latin typeface="Jazeel Bold" pitchFamily="50" charset="-78"/>
              <a:cs typeface="Jazeel Bold" pitchFamily="50" charset="-78"/>
            </a:endParaRPr>
          </a:p>
        </p:txBody>
      </p:sp>
      <p:sp>
        <p:nvSpPr>
          <p:cNvPr id="3" name="عنوان فرعي 2"/>
          <p:cNvSpPr>
            <a:spLocks noGrp="1"/>
          </p:cNvSpPr>
          <p:nvPr>
            <p:ph type="subTitle" idx="1"/>
          </p:nvPr>
        </p:nvSpPr>
        <p:spPr>
          <a:xfrm>
            <a:off x="467544" y="3789040"/>
            <a:ext cx="5842992" cy="2697414"/>
          </a:xfrm>
        </p:spPr>
        <p:txBody>
          <a:bodyPr>
            <a:noAutofit/>
          </a:bodyPr>
          <a:lstStyle/>
          <a:p>
            <a:pPr marL="374506" indent="-342768" algn="ctr" fontAlgn="base">
              <a:spcBef>
                <a:spcPts val="700"/>
              </a:spcBef>
              <a:spcAft>
                <a:spcPct val="0"/>
              </a:spcAft>
              <a:buClr>
                <a:srgbClr val="94B6D2"/>
              </a:buClr>
              <a:buSzPct val="95000"/>
            </a:pPr>
            <a:r>
              <a:rPr lang="ar-SY" sz="3200" b="1" dirty="0" smtClean="0">
                <a:solidFill>
                  <a:srgbClr val="FF0000"/>
                </a:solidFill>
                <a:latin typeface="Jazeel Bold" pitchFamily="50" charset="-78"/>
                <a:ea typeface="+mj-ea"/>
                <a:cs typeface="Jazeel Bold" pitchFamily="50" charset="-78"/>
              </a:rPr>
              <a:t>د </a:t>
            </a:r>
            <a:r>
              <a:rPr lang="ar-SA" sz="3200" b="1" dirty="0" smtClean="0">
                <a:solidFill>
                  <a:srgbClr val="FF0000"/>
                </a:solidFill>
                <a:latin typeface="Jazeel Bold" pitchFamily="50" charset="-78"/>
                <a:ea typeface="+mj-ea"/>
                <a:cs typeface="Jazeel Bold" pitchFamily="50" charset="-78"/>
              </a:rPr>
              <a:t>. </a:t>
            </a:r>
            <a:r>
              <a:rPr lang="ar-SY" sz="3200" b="1" dirty="0" smtClean="0">
                <a:solidFill>
                  <a:srgbClr val="FF0000"/>
                </a:solidFill>
                <a:latin typeface="Jazeel Bold" pitchFamily="50" charset="-78"/>
                <a:ea typeface="+mj-ea"/>
                <a:cs typeface="Jazeel Bold" pitchFamily="50" charset="-78"/>
              </a:rPr>
              <a:t>محمد بسام حايك</a:t>
            </a:r>
          </a:p>
          <a:p>
            <a:pPr marL="374506" indent="-342768" algn="ctr" fontAlgn="base">
              <a:spcBef>
                <a:spcPts val="700"/>
              </a:spcBef>
              <a:spcAft>
                <a:spcPct val="0"/>
              </a:spcAft>
              <a:buClr>
                <a:srgbClr val="94B6D2"/>
              </a:buClr>
              <a:buSzPct val="95000"/>
            </a:pPr>
            <a:r>
              <a:rPr lang="ar-SY" sz="2000" b="1" dirty="0" smtClean="0">
                <a:solidFill>
                  <a:schemeClr val="tx1"/>
                </a:solidFill>
                <a:latin typeface="Jazeel Bold" pitchFamily="50" charset="-78"/>
                <a:ea typeface="+mj-ea"/>
                <a:cs typeface="Jazeel Bold" pitchFamily="50" charset="-78"/>
              </a:rPr>
              <a:t>اختصاصي الأمراض العصبية </a:t>
            </a:r>
          </a:p>
          <a:p>
            <a:pPr marL="374506" indent="-342768" algn="ctr" fontAlgn="base">
              <a:spcBef>
                <a:spcPts val="700"/>
              </a:spcBef>
              <a:spcAft>
                <a:spcPct val="0"/>
              </a:spcAft>
              <a:buClr>
                <a:srgbClr val="94B6D2"/>
              </a:buClr>
              <a:buSzPct val="95000"/>
            </a:pPr>
            <a:r>
              <a:rPr lang="ar-SY" sz="2000" b="1" dirty="0" smtClean="0">
                <a:solidFill>
                  <a:schemeClr val="tx1"/>
                </a:solidFill>
                <a:latin typeface="Jazeel Bold" pitchFamily="50" charset="-78"/>
                <a:ea typeface="+mj-ea"/>
                <a:cs typeface="Jazeel Bold" pitchFamily="50" charset="-78"/>
              </a:rPr>
              <a:t>المدير العام للهيئة العامة لمستشفى ابن خلدون للأمراض العقلية والنفسية بحلب </a:t>
            </a:r>
          </a:p>
          <a:p>
            <a:pPr marL="374506" indent="-342768" algn="ctr" fontAlgn="base">
              <a:spcBef>
                <a:spcPts val="700"/>
              </a:spcBef>
              <a:spcAft>
                <a:spcPct val="0"/>
              </a:spcAft>
              <a:buClr>
                <a:srgbClr val="94B6D2"/>
              </a:buClr>
              <a:buSzPct val="95000"/>
            </a:pPr>
            <a:r>
              <a:rPr lang="ar-SY" sz="2000" b="1" dirty="0" smtClean="0">
                <a:solidFill>
                  <a:schemeClr val="tx1"/>
                </a:solidFill>
                <a:latin typeface="Jazeel Bold" pitchFamily="50" charset="-78"/>
                <a:ea typeface="+mj-ea"/>
                <a:cs typeface="Jazeel Bold" pitchFamily="50" charset="-78"/>
              </a:rPr>
              <a:t>نائب رئيس الجمعية السورية للعلوم العصبية</a:t>
            </a:r>
          </a:p>
          <a:p>
            <a:pPr marL="374506" indent="-342768" algn="ctr" fontAlgn="base">
              <a:spcBef>
                <a:spcPts val="700"/>
              </a:spcBef>
              <a:spcAft>
                <a:spcPct val="0"/>
              </a:spcAft>
              <a:buClr>
                <a:srgbClr val="94B6D2"/>
              </a:buClr>
              <a:buSzPct val="95000"/>
            </a:pPr>
            <a:r>
              <a:rPr lang="ar-SY" sz="2000" b="1" dirty="0" smtClean="0">
                <a:solidFill>
                  <a:schemeClr val="tx1"/>
                </a:solidFill>
                <a:latin typeface="Jazeel Bold" pitchFamily="50" charset="-78"/>
                <a:ea typeface="+mj-ea"/>
                <a:cs typeface="Jazeel Bold" pitchFamily="50" charset="-78"/>
              </a:rPr>
              <a:t>عضو مجلس البورد السوري للأمراض النفسية </a:t>
            </a:r>
          </a:p>
          <a:p>
            <a:pPr marL="374506" indent="-342768" algn="ctr" fontAlgn="base">
              <a:spcBef>
                <a:spcPts val="700"/>
              </a:spcBef>
              <a:spcAft>
                <a:spcPct val="0"/>
              </a:spcAft>
              <a:buClr>
                <a:srgbClr val="94B6D2"/>
              </a:buClr>
              <a:buSzPct val="95000"/>
            </a:pPr>
            <a:r>
              <a:rPr lang="ar-SY" sz="2000" b="1" dirty="0" smtClean="0">
                <a:solidFill>
                  <a:schemeClr val="tx1"/>
                </a:solidFill>
                <a:latin typeface="Jazeel Bold" pitchFamily="50" charset="-78"/>
                <a:ea typeface="+mj-ea"/>
                <a:cs typeface="Jazeel Bold" pitchFamily="50" charset="-78"/>
              </a:rPr>
              <a:t>عضو الاتحاد العربي السوري للطب الرياضي </a:t>
            </a:r>
          </a:p>
          <a:p>
            <a:pPr marL="374506" indent="-342768" algn="ctr" fontAlgn="base">
              <a:spcBef>
                <a:spcPts val="700"/>
              </a:spcBef>
              <a:spcAft>
                <a:spcPct val="0"/>
              </a:spcAft>
              <a:buClr>
                <a:srgbClr val="94B6D2"/>
              </a:buClr>
              <a:buSzPct val="95000"/>
            </a:pPr>
            <a:endParaRPr lang="ar-SY" sz="2000" b="1" dirty="0" smtClean="0">
              <a:solidFill>
                <a:schemeClr val="tx1"/>
              </a:solidFill>
              <a:latin typeface="Jazeel Bold" pitchFamily="50" charset="-78"/>
              <a:ea typeface="+mj-ea"/>
              <a:cs typeface="Jazeel Bold" pitchFamily="50" charset="-78"/>
            </a:endParaRPr>
          </a:p>
          <a:p>
            <a:pPr marL="228514" indent="-228514" algn="ctr">
              <a:spcBef>
                <a:spcPts val="600"/>
              </a:spcBef>
              <a:buClr>
                <a:srgbClr val="94B6D2"/>
              </a:buClr>
              <a:buSzPct val="80000"/>
              <a:buFont typeface="Arial" panose="020B0604020202020204" pitchFamily="34" charset="0"/>
              <a:buChar char="•"/>
            </a:pPr>
            <a:endParaRPr lang="ar-SY" sz="1200" dirty="0" smtClean="0">
              <a:solidFill>
                <a:prstClr val="black"/>
              </a:solidFill>
              <a:latin typeface="Gill Sans MT"/>
            </a:endParaRPr>
          </a:p>
          <a:p>
            <a:endParaRPr lang="ar-SY" sz="1000" dirty="0"/>
          </a:p>
        </p:txBody>
      </p:sp>
      <p:sp>
        <p:nvSpPr>
          <p:cNvPr id="4" name="عنوان فرعي 2"/>
          <p:cNvSpPr txBox="1">
            <a:spLocks/>
          </p:cNvSpPr>
          <p:nvPr/>
        </p:nvSpPr>
        <p:spPr>
          <a:xfrm>
            <a:off x="4139952" y="332656"/>
            <a:ext cx="4680520" cy="1296144"/>
          </a:xfrm>
          <a:prstGeom prst="rect">
            <a:avLst/>
          </a:prstGeom>
        </p:spPr>
        <p:txBody>
          <a:bodyPr vert="horz" lIns="91404" tIns="45702" rIns="91404" bIns="45702">
            <a:noAutofit/>
          </a:bodyPr>
          <a:lstStyle>
            <a:lvl1pPr marL="63984" indent="0" algn="l" rtl="1"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026" indent="0" algn="ctr" rtl="1"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049" indent="0" algn="ctr" rtl="1"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072" indent="0" algn="ctr" rtl="1"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098" indent="0" algn="ctr" rtl="1"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5124" indent="0" algn="ctr" rtl="1"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2146" indent="0" algn="ctr" rtl="1"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199170" indent="0" algn="ctr" rtl="1"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6196" indent="0" algn="ctr" rtl="1"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374506" indent="-342768" algn="ctr" fontAlgn="base">
              <a:spcBef>
                <a:spcPts val="700"/>
              </a:spcBef>
              <a:spcAft>
                <a:spcPct val="0"/>
              </a:spcAft>
              <a:buClr>
                <a:srgbClr val="94B6D2"/>
              </a:buClr>
              <a:buSzPct val="95000"/>
            </a:pPr>
            <a:r>
              <a:rPr lang="ar-SY" sz="2800" b="1" dirty="0" smtClean="0">
                <a:solidFill>
                  <a:srgbClr val="FF0000"/>
                </a:solidFill>
                <a:latin typeface="Jazeel Bold" pitchFamily="50" charset="-78"/>
                <a:ea typeface="+mj-ea"/>
                <a:cs typeface="Jazeel Bold" pitchFamily="50" charset="-78"/>
              </a:rPr>
              <a:t>المؤتمر الطبي الدولي الثالث</a:t>
            </a:r>
          </a:p>
          <a:p>
            <a:pPr marL="374506" indent="-342768" algn="ctr" fontAlgn="base">
              <a:spcBef>
                <a:spcPts val="700"/>
              </a:spcBef>
              <a:spcAft>
                <a:spcPct val="0"/>
              </a:spcAft>
              <a:buClr>
                <a:srgbClr val="94B6D2"/>
              </a:buClr>
              <a:buSzPct val="95000"/>
            </a:pPr>
            <a:r>
              <a:rPr lang="ar-SY" sz="2800" b="1" dirty="0" smtClean="0">
                <a:solidFill>
                  <a:srgbClr val="FF0000"/>
                </a:solidFill>
                <a:latin typeface="Jazeel Bold" pitchFamily="50" charset="-78"/>
                <a:ea typeface="+mj-ea"/>
                <a:cs typeface="Jazeel Bold" pitchFamily="50" charset="-78"/>
              </a:rPr>
              <a:t>جامعة حماة </a:t>
            </a:r>
          </a:p>
          <a:p>
            <a:pPr marL="374506" indent="-342768" algn="ctr" fontAlgn="base">
              <a:spcBef>
                <a:spcPts val="700"/>
              </a:spcBef>
              <a:spcAft>
                <a:spcPct val="0"/>
              </a:spcAft>
              <a:buClr>
                <a:srgbClr val="94B6D2"/>
              </a:buClr>
              <a:buSzPct val="95000"/>
            </a:pPr>
            <a:r>
              <a:rPr lang="ar-SY" sz="2800" b="1" dirty="0" smtClean="0">
                <a:solidFill>
                  <a:srgbClr val="FF0000"/>
                </a:solidFill>
                <a:latin typeface="Jazeel Bold" pitchFamily="50" charset="-78"/>
                <a:ea typeface="+mj-ea"/>
                <a:cs typeface="Jazeel Bold" pitchFamily="50" charset="-78"/>
              </a:rPr>
              <a:t>الأثنين 31 /5/ 2021</a:t>
            </a:r>
          </a:p>
          <a:p>
            <a:endParaRPr lang="ar-SY" sz="900" dirty="0"/>
          </a:p>
        </p:txBody>
      </p:sp>
      <p:sp>
        <p:nvSpPr>
          <p:cNvPr id="5" name="عنوان فرعي 2"/>
          <p:cNvSpPr txBox="1">
            <a:spLocks/>
          </p:cNvSpPr>
          <p:nvPr/>
        </p:nvSpPr>
        <p:spPr>
          <a:xfrm>
            <a:off x="6012160" y="4509120"/>
            <a:ext cx="2960712" cy="1944216"/>
          </a:xfrm>
          <a:prstGeom prst="rect">
            <a:avLst/>
          </a:prstGeom>
        </p:spPr>
        <p:txBody>
          <a:bodyPr vert="horz" lIns="91404" tIns="45702" rIns="91404" bIns="45702">
            <a:noAutofit/>
          </a:bodyPr>
          <a:lstStyle>
            <a:lvl1pPr marL="63984" indent="0" algn="l" rtl="1"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026" indent="0" algn="ctr" rtl="1"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049" indent="0" algn="ctr" rtl="1"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072" indent="0" algn="ctr" rtl="1"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098" indent="0" algn="ctr" rtl="1"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5124" indent="0" algn="ctr" rtl="1"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2146" indent="0" algn="ctr" rtl="1"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199170" indent="0" algn="ctr" rtl="1"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6196" indent="0" algn="ctr" rtl="1"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endParaRPr lang="ar-SY" sz="900" dirty="0"/>
          </a:p>
        </p:txBody>
      </p:sp>
      <p:pic>
        <p:nvPicPr>
          <p:cNvPr id="6" name="صورة 5"/>
          <p:cNvPicPr>
            <a:picLocks noChangeAspect="1"/>
          </p:cNvPicPr>
          <p:nvPr/>
        </p:nvPicPr>
        <p:blipFill>
          <a:blip r:embed="rId2"/>
          <a:stretch>
            <a:fillRect/>
          </a:stretch>
        </p:blipFill>
        <p:spPr>
          <a:xfrm>
            <a:off x="5701417" y="4326862"/>
            <a:ext cx="3145160" cy="2132449"/>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932" y="586408"/>
            <a:ext cx="1512168" cy="1457212"/>
          </a:xfrm>
          <a:prstGeom prst="rect">
            <a:avLst/>
          </a:prstGeom>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20" y="569180"/>
            <a:ext cx="1493151" cy="1474440"/>
          </a:xfrm>
          <a:prstGeom prst="rect">
            <a:avLst/>
          </a:prstGeom>
        </p:spPr>
      </p:pic>
    </p:spTree>
    <p:extLst>
      <p:ext uri="{BB962C8B-B14F-4D97-AF65-F5344CB8AC3E}">
        <p14:creationId xmlns:p14="http://schemas.microsoft.com/office/powerpoint/2010/main" val="23511192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5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nodePh="1">
                                  <p:stCondLst>
                                    <p:cond delay="0"/>
                                  </p:stCondLst>
                                  <p:endCondLst>
                                    <p:cond evt="begin" delay="0">
                                      <p:tn val="56"/>
                                    </p:cond>
                                  </p:end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82679" y="1643052"/>
            <a:ext cx="5404669" cy="517028"/>
          </a:xfrm>
          <a:prstGeom prst="rect">
            <a:avLst/>
          </a:prstGeom>
        </p:spPr>
        <p:style>
          <a:lnRef idx="1">
            <a:schemeClr val="accent6"/>
          </a:lnRef>
          <a:fillRef idx="2">
            <a:schemeClr val="accent6"/>
          </a:fillRef>
          <a:effectRef idx="1">
            <a:schemeClr val="accent6"/>
          </a:effectRef>
          <a:fontRef idx="minor">
            <a:schemeClr val="dk1"/>
          </a:fontRef>
        </p:style>
        <p:txBody>
          <a:bodyPr wrap="square" lIns="91404" tIns="45702" rIns="91404" bIns="45702">
            <a:spAutoFit/>
          </a:bodyPr>
          <a:lstStyle/>
          <a:p>
            <a:pPr>
              <a:lnSpc>
                <a:spcPct val="115000"/>
              </a:lnSpc>
              <a:spcAft>
                <a:spcPts val="1000"/>
              </a:spcAft>
            </a:pPr>
            <a:r>
              <a:rPr lang="ar-SA" sz="2400" b="1" dirty="0">
                <a:ea typeface="Calibri"/>
              </a:rPr>
              <a:t>1- </a:t>
            </a:r>
            <a:r>
              <a:rPr lang="ar-SY" sz="2400" b="1" dirty="0">
                <a:ea typeface="Calibri"/>
              </a:rPr>
              <a:t>اضطراب اللغة  </a:t>
            </a:r>
            <a:r>
              <a:rPr lang="en-US" sz="2400" b="1" dirty="0">
                <a:ea typeface="Calibri"/>
                <a:cs typeface="Arial"/>
              </a:rPr>
              <a:t>Language Disorder</a:t>
            </a:r>
            <a:r>
              <a:rPr lang="en-US" sz="2400" b="1" dirty="0">
                <a:latin typeface="Arial"/>
                <a:ea typeface="Calibri"/>
                <a:cs typeface="Arial"/>
              </a:rPr>
              <a:t> </a:t>
            </a:r>
            <a:endParaRPr lang="en-US" sz="2400" dirty="0">
              <a:ea typeface="Calibri"/>
              <a:cs typeface="Arial"/>
            </a:endParaRPr>
          </a:p>
        </p:txBody>
      </p:sp>
      <p:sp>
        <p:nvSpPr>
          <p:cNvPr id="5" name="مستطيل 4"/>
          <p:cNvSpPr/>
          <p:nvPr/>
        </p:nvSpPr>
        <p:spPr>
          <a:xfrm>
            <a:off x="1643047" y="2357432"/>
            <a:ext cx="6844301" cy="517028"/>
          </a:xfrm>
          <a:prstGeom prst="rect">
            <a:avLst/>
          </a:prstGeom>
        </p:spPr>
        <p:style>
          <a:lnRef idx="1">
            <a:schemeClr val="accent5"/>
          </a:lnRef>
          <a:fillRef idx="2">
            <a:schemeClr val="accent5"/>
          </a:fillRef>
          <a:effectRef idx="1">
            <a:schemeClr val="accent5"/>
          </a:effectRef>
          <a:fontRef idx="minor">
            <a:schemeClr val="dk1"/>
          </a:fontRef>
        </p:style>
        <p:txBody>
          <a:bodyPr wrap="square" lIns="91404" tIns="45702" rIns="91404" bIns="45702">
            <a:spAutoFit/>
          </a:bodyPr>
          <a:lstStyle/>
          <a:p>
            <a:pPr>
              <a:lnSpc>
                <a:spcPct val="115000"/>
              </a:lnSpc>
              <a:spcAft>
                <a:spcPts val="1000"/>
              </a:spcAft>
            </a:pPr>
            <a:r>
              <a:rPr lang="ar-SA" sz="2400" b="1" dirty="0">
                <a:ea typeface="Calibri"/>
              </a:rPr>
              <a:t>2- </a:t>
            </a:r>
            <a:r>
              <a:rPr lang="ar-SY" sz="2400" b="1" dirty="0">
                <a:ea typeface="Calibri"/>
              </a:rPr>
              <a:t> اضطراب صوت الكلام </a:t>
            </a:r>
            <a:r>
              <a:rPr lang="en-US" sz="2400" b="1" dirty="0">
                <a:ea typeface="Calibri"/>
                <a:cs typeface="Arial"/>
              </a:rPr>
              <a:t>Speech Sound Disorder</a:t>
            </a:r>
            <a:r>
              <a:rPr lang="ar-SY" sz="2400" b="1" dirty="0">
                <a:ea typeface="Calibri"/>
              </a:rPr>
              <a:t>  </a:t>
            </a:r>
            <a:endParaRPr lang="en-US" sz="2400" dirty="0">
              <a:ea typeface="Calibri"/>
              <a:cs typeface="Arial"/>
            </a:endParaRPr>
          </a:p>
        </p:txBody>
      </p:sp>
      <p:sp>
        <p:nvSpPr>
          <p:cNvPr id="6" name="مستطيل 5"/>
          <p:cNvSpPr/>
          <p:nvPr/>
        </p:nvSpPr>
        <p:spPr>
          <a:xfrm>
            <a:off x="714353" y="3143249"/>
            <a:ext cx="7772995" cy="999212"/>
          </a:xfrm>
          <a:prstGeom prst="rect">
            <a:avLst/>
          </a:prstGeom>
        </p:spPr>
        <p:style>
          <a:lnRef idx="1">
            <a:schemeClr val="accent4"/>
          </a:lnRef>
          <a:fillRef idx="2">
            <a:schemeClr val="accent4"/>
          </a:fillRef>
          <a:effectRef idx="1">
            <a:schemeClr val="accent4"/>
          </a:effectRef>
          <a:fontRef idx="minor">
            <a:schemeClr val="dk1"/>
          </a:fontRef>
        </p:style>
        <p:txBody>
          <a:bodyPr wrap="square" lIns="91404" tIns="45702" rIns="91404" bIns="45702">
            <a:spAutoFit/>
          </a:bodyPr>
          <a:lstStyle/>
          <a:p>
            <a:pPr>
              <a:lnSpc>
                <a:spcPct val="115000"/>
              </a:lnSpc>
              <a:spcAft>
                <a:spcPts val="1000"/>
              </a:spcAft>
            </a:pPr>
            <a:r>
              <a:rPr lang="ar-SA" sz="2400" b="1" dirty="0">
                <a:ea typeface="Calibri"/>
              </a:rPr>
              <a:t>3- </a:t>
            </a:r>
            <a:r>
              <a:rPr lang="ar-SY" sz="2400" b="1" dirty="0">
                <a:ea typeface="Calibri"/>
              </a:rPr>
              <a:t> البدء الطفلي لاضطراب الطلاقة (التأتأة)</a:t>
            </a:r>
          </a:p>
          <a:p>
            <a:pPr>
              <a:lnSpc>
                <a:spcPct val="115000"/>
              </a:lnSpc>
              <a:spcAft>
                <a:spcPts val="1000"/>
              </a:spcAft>
            </a:pPr>
            <a:r>
              <a:rPr lang="ar-SY" b="1" dirty="0" smtClean="0">
                <a:ea typeface="Calibri"/>
              </a:rPr>
              <a:t> </a:t>
            </a:r>
            <a:r>
              <a:rPr lang="en-US" sz="2000" b="1" dirty="0">
                <a:ea typeface="Calibri"/>
                <a:cs typeface="Arial"/>
              </a:rPr>
              <a:t>Childhood-Onset Fluency Disorder (Stuttering)   </a:t>
            </a:r>
            <a:r>
              <a:rPr lang="ar-SA" b="1" dirty="0" smtClean="0">
                <a:ea typeface="Calibri"/>
              </a:rPr>
              <a:t> .</a:t>
            </a:r>
            <a:endParaRPr lang="en-US" sz="3600" dirty="0">
              <a:ea typeface="Calibri"/>
              <a:cs typeface="Arial"/>
            </a:endParaRPr>
          </a:p>
        </p:txBody>
      </p:sp>
      <p:sp>
        <p:nvSpPr>
          <p:cNvPr id="7" name="مستطيل 6"/>
          <p:cNvSpPr/>
          <p:nvPr/>
        </p:nvSpPr>
        <p:spPr>
          <a:xfrm>
            <a:off x="714353" y="4214819"/>
            <a:ext cx="7772995" cy="1211577"/>
          </a:xfrm>
          <a:prstGeom prst="rect">
            <a:avLst/>
          </a:prstGeom>
        </p:spPr>
        <p:style>
          <a:lnRef idx="1">
            <a:schemeClr val="accent3"/>
          </a:lnRef>
          <a:fillRef idx="2">
            <a:schemeClr val="accent3"/>
          </a:fillRef>
          <a:effectRef idx="1">
            <a:schemeClr val="accent3"/>
          </a:effectRef>
          <a:fontRef idx="minor">
            <a:schemeClr val="dk1"/>
          </a:fontRef>
        </p:style>
        <p:txBody>
          <a:bodyPr wrap="square" lIns="91404" tIns="45702" rIns="91404" bIns="45702">
            <a:spAutoFit/>
          </a:bodyPr>
          <a:lstStyle/>
          <a:p>
            <a:pPr>
              <a:lnSpc>
                <a:spcPct val="115000"/>
              </a:lnSpc>
              <a:spcAft>
                <a:spcPts val="1000"/>
              </a:spcAft>
            </a:pPr>
            <a:r>
              <a:rPr lang="ar-SA" sz="2400" b="1" dirty="0">
                <a:ea typeface="Calibri"/>
              </a:rPr>
              <a:t>4</a:t>
            </a:r>
            <a:r>
              <a:rPr lang="ar-SA" sz="1400" b="1" dirty="0">
                <a:ea typeface="Calibri"/>
              </a:rPr>
              <a:t>-</a:t>
            </a:r>
            <a:r>
              <a:rPr lang="ar-SY" sz="1400" b="1" dirty="0">
                <a:ea typeface="Calibri"/>
              </a:rPr>
              <a:t> </a:t>
            </a:r>
            <a:r>
              <a:rPr lang="ar-SY" sz="2400" b="1" dirty="0">
                <a:ea typeface="Calibri"/>
              </a:rPr>
              <a:t>اضطراب التواصل الاجتماعي (العملي) </a:t>
            </a:r>
            <a:r>
              <a:rPr lang="ar-SY" sz="3200" b="1" dirty="0">
                <a:solidFill>
                  <a:srgbClr val="FF0000"/>
                </a:solidFill>
                <a:ea typeface="Calibri"/>
              </a:rPr>
              <a:t>جديد</a:t>
            </a:r>
          </a:p>
          <a:p>
            <a:pPr>
              <a:lnSpc>
                <a:spcPct val="115000"/>
              </a:lnSpc>
              <a:spcAft>
                <a:spcPts val="1000"/>
              </a:spcAft>
            </a:pPr>
            <a:r>
              <a:rPr lang="ar-SY" sz="1400" b="1" dirty="0">
                <a:ea typeface="Calibri"/>
              </a:rPr>
              <a:t> </a:t>
            </a:r>
            <a:r>
              <a:rPr lang="en-US" sz="2000" b="1" dirty="0">
                <a:ea typeface="Calibri"/>
              </a:rPr>
              <a:t> </a:t>
            </a:r>
            <a:r>
              <a:rPr lang="en-US" sz="2000" b="1" dirty="0">
                <a:ea typeface="Calibri"/>
                <a:cs typeface="Arial"/>
              </a:rPr>
              <a:t>(Pragmatic) Communication Disorder</a:t>
            </a:r>
            <a:r>
              <a:rPr lang="ar-SA" sz="2000" b="1" dirty="0">
                <a:ea typeface="Calibri"/>
              </a:rPr>
              <a:t> </a:t>
            </a:r>
            <a:r>
              <a:rPr lang="en-US" sz="2000" b="1" dirty="0">
                <a:solidFill>
                  <a:prstClr val="black"/>
                </a:solidFill>
                <a:ea typeface="Calibri"/>
                <a:cs typeface="Arial"/>
              </a:rPr>
              <a:t>Social</a:t>
            </a:r>
            <a:r>
              <a:rPr lang="ar-SY" sz="2000" b="1" dirty="0">
                <a:solidFill>
                  <a:prstClr val="black"/>
                </a:solidFill>
                <a:ea typeface="Calibri"/>
              </a:rPr>
              <a:t> </a:t>
            </a:r>
            <a:r>
              <a:rPr lang="en-US" sz="1400" b="1" dirty="0">
                <a:solidFill>
                  <a:prstClr val="black"/>
                </a:solidFill>
                <a:ea typeface="Calibri"/>
              </a:rPr>
              <a:t> </a:t>
            </a:r>
            <a:r>
              <a:rPr lang="ar-SA" sz="2400" b="1" dirty="0">
                <a:ea typeface="Calibri"/>
              </a:rPr>
              <a:t>.</a:t>
            </a:r>
            <a:endParaRPr lang="en-US" sz="2400" dirty="0">
              <a:ea typeface="Calibri"/>
              <a:cs typeface="Arial"/>
            </a:endParaRPr>
          </a:p>
        </p:txBody>
      </p:sp>
      <p:sp>
        <p:nvSpPr>
          <p:cNvPr id="8" name="مستطيل 7"/>
          <p:cNvSpPr/>
          <p:nvPr/>
        </p:nvSpPr>
        <p:spPr>
          <a:xfrm>
            <a:off x="500033" y="5517234"/>
            <a:ext cx="7987310" cy="646294"/>
          </a:xfrm>
          <a:prstGeom prst="rect">
            <a:avLst/>
          </a:prstGeom>
        </p:spPr>
        <p:style>
          <a:lnRef idx="1">
            <a:schemeClr val="accent2"/>
          </a:lnRef>
          <a:fillRef idx="2">
            <a:schemeClr val="accent2"/>
          </a:fillRef>
          <a:effectRef idx="1">
            <a:schemeClr val="accent2"/>
          </a:effectRef>
          <a:fontRef idx="minor">
            <a:schemeClr val="dk1"/>
          </a:fontRef>
        </p:style>
        <p:txBody>
          <a:bodyPr wrap="square" lIns="91404" tIns="45702" rIns="91404" bIns="45702">
            <a:spAutoFit/>
          </a:bodyPr>
          <a:lstStyle/>
          <a:p>
            <a:pPr>
              <a:lnSpc>
                <a:spcPct val="150000"/>
              </a:lnSpc>
              <a:spcAft>
                <a:spcPts val="1000"/>
              </a:spcAft>
            </a:pPr>
            <a:r>
              <a:rPr lang="ar-SA" sz="2400" b="1" dirty="0">
                <a:ea typeface="Calibri"/>
              </a:rPr>
              <a:t>5-</a:t>
            </a:r>
            <a:r>
              <a:rPr lang="ar-SY" sz="2400" b="1" dirty="0">
                <a:ea typeface="Calibri"/>
              </a:rPr>
              <a:t> اضطراب التواصل غير المحدد </a:t>
            </a:r>
            <a:r>
              <a:rPr lang="en-US" sz="2400" b="1" dirty="0">
                <a:solidFill>
                  <a:prstClr val="black"/>
                </a:solidFill>
                <a:ea typeface="Calibri"/>
                <a:cs typeface="Arial"/>
              </a:rPr>
              <a:t>Unspecific</a:t>
            </a:r>
            <a:r>
              <a:rPr lang="en-US" sz="2400" b="1" dirty="0">
                <a:ea typeface="Calibri"/>
              </a:rPr>
              <a:t> </a:t>
            </a:r>
            <a:r>
              <a:rPr lang="en-US" sz="2400" b="1" dirty="0" smtClean="0">
                <a:ea typeface="Calibri"/>
                <a:cs typeface="Arial"/>
              </a:rPr>
              <a:t>Communication</a:t>
            </a:r>
            <a:endParaRPr lang="ar-SY" sz="2400" b="1" dirty="0">
              <a:ea typeface="Calibri"/>
              <a:cs typeface="Arial"/>
            </a:endParaRPr>
          </a:p>
        </p:txBody>
      </p:sp>
      <p:sp>
        <p:nvSpPr>
          <p:cNvPr id="9" name="مستطيل 8"/>
          <p:cNvSpPr/>
          <p:nvPr/>
        </p:nvSpPr>
        <p:spPr>
          <a:xfrm>
            <a:off x="4357761" y="785794"/>
            <a:ext cx="4129584" cy="729394"/>
          </a:xfrm>
          <a:prstGeom prst="rect">
            <a:avLst/>
          </a:prstGeom>
        </p:spPr>
        <p:style>
          <a:lnRef idx="2">
            <a:schemeClr val="accent3"/>
          </a:lnRef>
          <a:fillRef idx="1">
            <a:schemeClr val="lt1"/>
          </a:fillRef>
          <a:effectRef idx="0">
            <a:schemeClr val="accent3"/>
          </a:effectRef>
          <a:fontRef idx="minor">
            <a:schemeClr val="dk1"/>
          </a:fontRef>
        </p:style>
        <p:txBody>
          <a:bodyPr wrap="none" lIns="91404" tIns="45702" rIns="91404" bIns="45702">
            <a:spAutoFit/>
          </a:bodyPr>
          <a:lstStyle/>
          <a:p>
            <a:pPr>
              <a:lnSpc>
                <a:spcPct val="115000"/>
              </a:lnSpc>
              <a:spcAft>
                <a:spcPts val="1000"/>
              </a:spcAft>
            </a:pPr>
            <a:r>
              <a:rPr lang="ar-SA" sz="3600" b="1" dirty="0">
                <a:solidFill>
                  <a:schemeClr val="accent1">
                    <a:lumMod val="75000"/>
                  </a:schemeClr>
                </a:solidFill>
                <a:ea typeface="Calibri"/>
              </a:rPr>
              <a:t>2- اضطرابات التواصل</a:t>
            </a:r>
            <a:r>
              <a:rPr lang="ar-SY" sz="3600" b="1" dirty="0">
                <a:solidFill>
                  <a:schemeClr val="accent1">
                    <a:lumMod val="75000"/>
                  </a:schemeClr>
                </a:solidFill>
                <a:ea typeface="Calibri"/>
              </a:rPr>
              <a:t> :  </a:t>
            </a:r>
            <a:endParaRPr lang="en-US" sz="3600" b="1" dirty="0">
              <a:solidFill>
                <a:schemeClr val="accent1">
                  <a:lumMod val="75000"/>
                </a:schemeClr>
              </a:solidFill>
              <a:ea typeface="Calibri"/>
            </a:endParaRPr>
          </a:p>
        </p:txBody>
      </p:sp>
      <p:pic>
        <p:nvPicPr>
          <p:cNvPr id="10" name="صورة 9"/>
          <p:cNvPicPr>
            <a:picLocks noChangeAspect="1"/>
          </p:cNvPicPr>
          <p:nvPr/>
        </p:nvPicPr>
        <p:blipFill>
          <a:blip r:embed="rId2"/>
          <a:stretch>
            <a:fillRect/>
          </a:stretch>
        </p:blipFill>
        <p:spPr>
          <a:xfrm>
            <a:off x="0" y="293600"/>
            <a:ext cx="1380663" cy="936103"/>
          </a:xfrm>
          <a:prstGeom prst="rect">
            <a:avLst/>
          </a:prstGeom>
        </p:spPr>
      </p:pic>
    </p:spTree>
    <p:extLst>
      <p:ext uri="{BB962C8B-B14F-4D97-AF65-F5344CB8AC3E}">
        <p14:creationId xmlns:p14="http://schemas.microsoft.com/office/powerpoint/2010/main" val="30922968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bnKhaldounHospital\Desktop\83411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1" y="0"/>
            <a:ext cx="922547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81471" y="44625"/>
            <a:ext cx="1380663" cy="936103"/>
          </a:xfrm>
          <a:prstGeom prst="rect">
            <a:avLst/>
          </a:prstGeom>
        </p:spPr>
      </p:pic>
    </p:spTree>
    <p:extLst>
      <p:ext uri="{BB962C8B-B14F-4D97-AF65-F5344CB8AC3E}">
        <p14:creationId xmlns:p14="http://schemas.microsoft.com/office/powerpoint/2010/main" val="15782054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3183" y="2255864"/>
            <a:ext cx="8501122" cy="5445224"/>
          </a:xfrm>
        </p:spPr>
        <p:txBody>
          <a:bodyPr>
            <a:noAutofit/>
          </a:bodyPr>
          <a:lstStyle/>
          <a:p>
            <a:pPr>
              <a:lnSpc>
                <a:spcPct val="115000"/>
              </a:lnSpc>
              <a:spcAft>
                <a:spcPts val="1000"/>
              </a:spcAft>
              <a:buNone/>
            </a:pPr>
            <a:endParaRPr lang="en-US" sz="300" b="1" dirty="0">
              <a:solidFill>
                <a:schemeClr val="accent3">
                  <a:lumMod val="50000"/>
                </a:schemeClr>
              </a:solidFill>
              <a:ea typeface="Calibri"/>
              <a:cs typeface="Arial"/>
            </a:endParaRPr>
          </a:p>
          <a:p>
            <a:endParaRPr lang="ar-SY" sz="1800" dirty="0"/>
          </a:p>
        </p:txBody>
      </p:sp>
      <p:sp>
        <p:nvSpPr>
          <p:cNvPr id="2" name="مستطيل 1"/>
          <p:cNvSpPr/>
          <p:nvPr/>
        </p:nvSpPr>
        <p:spPr>
          <a:xfrm>
            <a:off x="1115616" y="668799"/>
            <a:ext cx="7441864" cy="969909"/>
          </a:xfrm>
          <a:prstGeom prst="rect">
            <a:avLst/>
          </a:prstGeom>
        </p:spPr>
        <p:style>
          <a:lnRef idx="1">
            <a:schemeClr val="accent5"/>
          </a:lnRef>
          <a:fillRef idx="2">
            <a:schemeClr val="accent5"/>
          </a:fillRef>
          <a:effectRef idx="1">
            <a:schemeClr val="accent5"/>
          </a:effectRef>
          <a:fontRef idx="minor">
            <a:schemeClr val="dk1"/>
          </a:fontRef>
        </p:style>
        <p:txBody>
          <a:bodyPr wrap="square" lIns="91404" tIns="45702" rIns="91404" bIns="45702">
            <a:spAutoFit/>
          </a:bodyPr>
          <a:lstStyle/>
          <a:p>
            <a:pPr>
              <a:lnSpc>
                <a:spcPct val="115000"/>
              </a:lnSpc>
              <a:spcAft>
                <a:spcPts val="1000"/>
              </a:spcAft>
            </a:pPr>
            <a:r>
              <a:rPr lang="ar-SA" sz="2200" b="1" dirty="0" smtClean="0">
                <a:solidFill>
                  <a:schemeClr val="accent3">
                    <a:lumMod val="50000"/>
                  </a:schemeClr>
                </a:solidFill>
                <a:ea typeface="Calibri"/>
              </a:rPr>
              <a:t>4- اضطراب التواصل الاجتماعي (العملي </a:t>
            </a:r>
            <a:r>
              <a:rPr lang="ar-SA" sz="2200" b="1" dirty="0" smtClean="0">
                <a:solidFill>
                  <a:srgbClr val="FF0000"/>
                </a:solidFill>
                <a:ea typeface="Calibri"/>
              </a:rPr>
              <a:t>جديد</a:t>
            </a:r>
            <a:r>
              <a:rPr lang="ar-SA" sz="2200" b="1" dirty="0" smtClean="0">
                <a:solidFill>
                  <a:schemeClr val="accent3">
                    <a:lumMod val="50000"/>
                  </a:schemeClr>
                </a:solidFill>
                <a:ea typeface="Calibri"/>
              </a:rPr>
              <a:t> ) </a:t>
            </a:r>
            <a:endParaRPr lang="ar-SY" sz="2200" b="1" dirty="0" smtClean="0">
              <a:solidFill>
                <a:schemeClr val="accent3">
                  <a:lumMod val="50000"/>
                </a:schemeClr>
              </a:solidFill>
              <a:ea typeface="Calibri"/>
            </a:endParaRPr>
          </a:p>
          <a:p>
            <a:pPr>
              <a:lnSpc>
                <a:spcPct val="115000"/>
              </a:lnSpc>
              <a:spcAft>
                <a:spcPts val="1000"/>
              </a:spcAft>
            </a:pPr>
            <a:r>
              <a:rPr lang="en-US" sz="2200" b="1" dirty="0" smtClean="0">
                <a:solidFill>
                  <a:schemeClr val="accent3">
                    <a:lumMod val="50000"/>
                  </a:schemeClr>
                </a:solidFill>
                <a:ea typeface="Calibri"/>
                <a:cs typeface="Arial"/>
              </a:rPr>
              <a:t>Social (Pragmatic) Communication Disorder</a:t>
            </a:r>
            <a:endParaRPr lang="ar-SA" sz="2200" b="1" dirty="0">
              <a:solidFill>
                <a:schemeClr val="accent3">
                  <a:lumMod val="50000"/>
                </a:schemeClr>
              </a:solidFill>
              <a:ea typeface="Calibri"/>
            </a:endParaRPr>
          </a:p>
        </p:txBody>
      </p:sp>
      <p:sp>
        <p:nvSpPr>
          <p:cNvPr id="4" name="مستطيل 3"/>
          <p:cNvSpPr/>
          <p:nvPr/>
        </p:nvSpPr>
        <p:spPr>
          <a:xfrm>
            <a:off x="550008" y="1832369"/>
            <a:ext cx="8007472" cy="400714"/>
          </a:xfrm>
          <a:prstGeom prst="rect">
            <a:avLst/>
          </a:prstGeom>
        </p:spPr>
        <p:style>
          <a:lnRef idx="2">
            <a:schemeClr val="dk1"/>
          </a:lnRef>
          <a:fillRef idx="1">
            <a:schemeClr val="lt1"/>
          </a:fillRef>
          <a:effectRef idx="0">
            <a:schemeClr val="dk1"/>
          </a:effectRef>
          <a:fontRef idx="minor">
            <a:schemeClr val="dk1"/>
          </a:fontRef>
        </p:style>
        <p:txBody>
          <a:bodyPr wrap="square" lIns="91404" tIns="45702" rIns="91404" bIns="45702">
            <a:spAutoFit/>
          </a:bodyPr>
          <a:lstStyle/>
          <a:p>
            <a:pPr>
              <a:lnSpc>
                <a:spcPct val="115000"/>
              </a:lnSpc>
              <a:spcAft>
                <a:spcPts val="1000"/>
              </a:spcAft>
            </a:pPr>
            <a:r>
              <a:rPr lang="en-US" sz="1900" b="1" dirty="0">
                <a:ea typeface="Calibri"/>
                <a:cs typeface="Arial"/>
              </a:rPr>
              <a:t>A</a:t>
            </a:r>
            <a:r>
              <a:rPr lang="en-US" sz="1900" b="1" dirty="0">
                <a:latin typeface="Arial"/>
                <a:ea typeface="Calibri"/>
                <a:cs typeface="Arial"/>
              </a:rPr>
              <a:t> </a:t>
            </a:r>
            <a:r>
              <a:rPr lang="ar-SA" sz="1900" b="1" dirty="0">
                <a:latin typeface="Arial"/>
                <a:ea typeface="Calibri"/>
                <a:cs typeface="Arial"/>
              </a:rPr>
              <a:t>-</a:t>
            </a:r>
            <a:r>
              <a:rPr lang="ar-SA" sz="1900" b="1" dirty="0">
                <a:latin typeface="Arial"/>
                <a:ea typeface="Calibri"/>
              </a:rPr>
              <a:t> صعوبات ثابتة عند الاستخدام الاجتماعي للتواصل اللفظي وغير اللفظي كما يتجلى بكلٍ مما يلي:</a:t>
            </a:r>
            <a:endParaRPr lang="en-US" sz="1900" b="1" dirty="0">
              <a:ea typeface="Calibri"/>
              <a:cs typeface="Arial"/>
            </a:endParaRPr>
          </a:p>
        </p:txBody>
      </p:sp>
      <p:graphicFrame>
        <p:nvGraphicFramePr>
          <p:cNvPr id="5" name="رسم تخطيطي 4"/>
          <p:cNvGraphicFramePr/>
          <p:nvPr>
            <p:extLst>
              <p:ext uri="{D42A27DB-BD31-4B8C-83A1-F6EECF244321}">
                <p14:modId xmlns:p14="http://schemas.microsoft.com/office/powerpoint/2010/main" val="826616345"/>
              </p:ext>
            </p:extLst>
          </p:nvPr>
        </p:nvGraphicFramePr>
        <p:xfrm>
          <a:off x="323534" y="2322320"/>
          <a:ext cx="8208911" cy="4416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stretch>
            <a:fillRect/>
          </a:stretch>
        </p:blipFill>
        <p:spPr>
          <a:xfrm>
            <a:off x="-140324" y="260648"/>
            <a:ext cx="1380663" cy="936103"/>
          </a:xfrm>
          <a:prstGeom prst="rect">
            <a:avLst/>
          </a:prstGeom>
        </p:spPr>
      </p:pic>
    </p:spTree>
    <p:extLst>
      <p:ext uri="{BB962C8B-B14F-4D97-AF65-F5344CB8AC3E}">
        <p14:creationId xmlns:p14="http://schemas.microsoft.com/office/powerpoint/2010/main" val="94407040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34776" y="1196752"/>
            <a:ext cx="7740352" cy="1366492"/>
          </a:xfrm>
          <a:prstGeom prst="rect">
            <a:avLst/>
          </a:prstGeom>
        </p:spPr>
        <p:style>
          <a:lnRef idx="2">
            <a:schemeClr val="accent1"/>
          </a:lnRef>
          <a:fillRef idx="1">
            <a:schemeClr val="lt1"/>
          </a:fillRef>
          <a:effectRef idx="0">
            <a:schemeClr val="accent1"/>
          </a:effectRef>
          <a:fontRef idx="minor">
            <a:schemeClr val="dk1"/>
          </a:fontRef>
        </p:style>
        <p:txBody>
          <a:bodyPr wrap="square" lIns="91404" tIns="45702" rIns="91404" bIns="45702">
            <a:spAutoFit/>
          </a:bodyPr>
          <a:lstStyle/>
          <a:p>
            <a:pPr algn="just">
              <a:lnSpc>
                <a:spcPct val="115000"/>
              </a:lnSpc>
              <a:spcAft>
                <a:spcPts val="1000"/>
              </a:spcAft>
            </a:pPr>
            <a:r>
              <a:rPr lang="en-US" sz="2400" b="1" dirty="0">
                <a:ea typeface="Calibri"/>
                <a:cs typeface="Arial"/>
              </a:rPr>
              <a:t> -B</a:t>
            </a:r>
            <a:r>
              <a:rPr lang="en-US" sz="2400" b="1" dirty="0">
                <a:latin typeface="Arial"/>
                <a:ea typeface="Calibri"/>
                <a:cs typeface="Arial"/>
              </a:rPr>
              <a:t> </a:t>
            </a:r>
            <a:r>
              <a:rPr lang="ar-SA" sz="2400" b="1" dirty="0">
                <a:latin typeface="Arial"/>
                <a:ea typeface="Calibri"/>
              </a:rPr>
              <a:t>يؤدي العجز إلى فرض قيود وظيفية في التواصل الفعال، والمشاركة الاجتماعية، والعلاقات الاجتماعية، </a:t>
            </a:r>
            <a:r>
              <a:rPr lang="ar-SA" sz="2400" b="1" dirty="0">
                <a:ea typeface="Calibri"/>
              </a:rPr>
              <a:t>والتحصيل الدراسي، أو الأداء المهني، كلاً على حدة أو مجتمعة.</a:t>
            </a:r>
            <a:endParaRPr lang="en-US" sz="2400" b="1" dirty="0">
              <a:ea typeface="Calibri"/>
              <a:cs typeface="Arial"/>
            </a:endParaRPr>
          </a:p>
        </p:txBody>
      </p:sp>
      <p:sp>
        <p:nvSpPr>
          <p:cNvPr id="4" name="مستطيل 3"/>
          <p:cNvSpPr/>
          <p:nvPr/>
        </p:nvSpPr>
        <p:spPr>
          <a:xfrm>
            <a:off x="734782" y="2905012"/>
            <a:ext cx="7708835" cy="941760"/>
          </a:xfrm>
          <a:prstGeom prst="rect">
            <a:avLst/>
          </a:prstGeom>
        </p:spPr>
        <p:style>
          <a:lnRef idx="2">
            <a:schemeClr val="accent1"/>
          </a:lnRef>
          <a:fillRef idx="1">
            <a:schemeClr val="lt1"/>
          </a:fillRef>
          <a:effectRef idx="0">
            <a:schemeClr val="accent1"/>
          </a:effectRef>
          <a:fontRef idx="minor">
            <a:schemeClr val="dk1"/>
          </a:fontRef>
        </p:style>
        <p:txBody>
          <a:bodyPr wrap="square" lIns="91404" tIns="45702" rIns="91404" bIns="45702">
            <a:spAutoFit/>
          </a:bodyPr>
          <a:lstStyle/>
          <a:p>
            <a:pPr algn="just">
              <a:lnSpc>
                <a:spcPct val="115000"/>
              </a:lnSpc>
              <a:spcAft>
                <a:spcPts val="1000"/>
              </a:spcAft>
            </a:pPr>
            <a:r>
              <a:rPr lang="en-US" sz="2400" b="1" dirty="0">
                <a:ea typeface="Calibri"/>
                <a:cs typeface="Arial"/>
              </a:rPr>
              <a:t>C</a:t>
            </a:r>
            <a:r>
              <a:rPr lang="en-US" sz="2400" b="1" dirty="0">
                <a:latin typeface="Arial"/>
                <a:ea typeface="Calibri"/>
                <a:cs typeface="Arial"/>
              </a:rPr>
              <a:t> </a:t>
            </a:r>
            <a:r>
              <a:rPr lang="ar-SA" sz="2400" b="1" dirty="0">
                <a:latin typeface="Arial"/>
                <a:ea typeface="Calibri"/>
                <a:cs typeface="Arial"/>
              </a:rPr>
              <a:t>- </a:t>
            </a:r>
            <a:r>
              <a:rPr lang="ar-SA" sz="2400" b="1" dirty="0">
                <a:latin typeface="Arial"/>
                <a:ea typeface="Calibri"/>
              </a:rPr>
              <a:t>تظهر الأعراض في فترة مبكرة من النمو ( ولكن قد لا يتوضح العجز حتى تتجاوز متطلبات التواصل </a:t>
            </a:r>
            <a:r>
              <a:rPr lang="ar-SA" sz="2400" b="1" dirty="0">
                <a:ea typeface="Calibri"/>
              </a:rPr>
              <a:t>الاجتماعي القدرات المحدودة ).</a:t>
            </a:r>
            <a:endParaRPr lang="en-US" sz="2400" b="1" dirty="0">
              <a:ea typeface="Calibri"/>
              <a:cs typeface="Arial"/>
            </a:endParaRPr>
          </a:p>
        </p:txBody>
      </p:sp>
      <p:sp>
        <p:nvSpPr>
          <p:cNvPr id="6" name="مستطيل 5"/>
          <p:cNvSpPr/>
          <p:nvPr/>
        </p:nvSpPr>
        <p:spPr>
          <a:xfrm>
            <a:off x="734776" y="4293101"/>
            <a:ext cx="7740352" cy="1791223"/>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lnSpc>
                <a:spcPct val="115000"/>
              </a:lnSpc>
              <a:spcAft>
                <a:spcPts val="1000"/>
              </a:spcAft>
            </a:pPr>
            <a:r>
              <a:rPr lang="en-US" sz="2400" b="1" dirty="0" smtClean="0">
                <a:ea typeface="Calibri"/>
                <a:cs typeface="Arial"/>
              </a:rPr>
              <a:t>-</a:t>
            </a:r>
            <a:r>
              <a:rPr lang="en-US" sz="2400" b="1" dirty="0">
                <a:ea typeface="Calibri"/>
                <a:cs typeface="Arial"/>
              </a:rPr>
              <a:t>D</a:t>
            </a:r>
            <a:r>
              <a:rPr lang="en-US" sz="2400" b="1" dirty="0">
                <a:latin typeface="Arial"/>
                <a:ea typeface="Calibri"/>
                <a:cs typeface="Arial"/>
              </a:rPr>
              <a:t> </a:t>
            </a:r>
            <a:r>
              <a:rPr lang="ar-SA" sz="2400" b="1" dirty="0">
                <a:latin typeface="Arial"/>
                <a:ea typeface="Calibri"/>
              </a:rPr>
              <a:t>لا تُعزى الأعراض إلى حالة طبية أو عصبية أخرى، وليس إلى الانخفاض في قدرة تركيب الكلام أو القواعد، ولا تُفسر بشكلٍ أفضل بحصول اضطراب طيف التوحد، أو الإعاقة الذهنية ( اضطراب النمو الذهني) ،</a:t>
            </a:r>
            <a:r>
              <a:rPr lang="ar-SA" sz="2400" b="1" dirty="0">
                <a:ea typeface="Calibri"/>
              </a:rPr>
              <a:t> أو تأخر النمو الشامل، أو اضطراب عقلي آخر.</a:t>
            </a:r>
            <a:endParaRPr lang="en-US" sz="2400" b="1" dirty="0">
              <a:ea typeface="Calibri"/>
              <a:cs typeface="Arial"/>
            </a:endParaRPr>
          </a:p>
        </p:txBody>
      </p:sp>
      <p:pic>
        <p:nvPicPr>
          <p:cNvPr id="5" name="صورة 4"/>
          <p:cNvPicPr>
            <a:picLocks noChangeAspect="1"/>
          </p:cNvPicPr>
          <p:nvPr/>
        </p:nvPicPr>
        <p:blipFill>
          <a:blip r:embed="rId2"/>
          <a:stretch>
            <a:fillRect/>
          </a:stretch>
        </p:blipFill>
        <p:spPr>
          <a:xfrm>
            <a:off x="0" y="260649"/>
            <a:ext cx="1380663" cy="936103"/>
          </a:xfrm>
          <a:prstGeom prst="rect">
            <a:avLst/>
          </a:prstGeom>
        </p:spPr>
      </p:pic>
    </p:spTree>
    <p:extLst>
      <p:ext uri="{BB962C8B-B14F-4D97-AF65-F5344CB8AC3E}">
        <p14:creationId xmlns:p14="http://schemas.microsoft.com/office/powerpoint/2010/main" val="21944507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95875"/>
            <a:ext cx="8517632" cy="648072"/>
          </a:xfrm>
        </p:spPr>
        <p:style>
          <a:lnRef idx="1">
            <a:schemeClr val="accent1"/>
          </a:lnRef>
          <a:fillRef idx="2">
            <a:schemeClr val="accent1"/>
          </a:fillRef>
          <a:effectRef idx="1">
            <a:schemeClr val="accent1"/>
          </a:effectRef>
          <a:fontRef idx="minor">
            <a:schemeClr val="dk1"/>
          </a:fontRef>
        </p:style>
        <p:txBody>
          <a:bodyPr>
            <a:normAutofit/>
          </a:bodyPr>
          <a:lstStyle/>
          <a:p>
            <a:pPr marL="109686" indent="0">
              <a:lnSpc>
                <a:spcPct val="115000"/>
              </a:lnSpc>
              <a:spcAft>
                <a:spcPts val="1000"/>
              </a:spcAft>
              <a:buNone/>
            </a:pPr>
            <a:r>
              <a:rPr lang="ar-SA" sz="2600" b="1" dirty="0">
                <a:solidFill>
                  <a:schemeClr val="accent3">
                    <a:lumMod val="50000"/>
                  </a:schemeClr>
                </a:solidFill>
                <a:ea typeface="Calibri"/>
              </a:rPr>
              <a:t>3- اضطراب طيف التوحد</a:t>
            </a:r>
            <a:r>
              <a:rPr lang="en-US" sz="2600" b="1" dirty="0">
                <a:solidFill>
                  <a:schemeClr val="accent3">
                    <a:lumMod val="50000"/>
                  </a:schemeClr>
                </a:solidFill>
                <a:ea typeface="Calibri"/>
              </a:rPr>
              <a:t>     </a:t>
            </a:r>
            <a:r>
              <a:rPr lang="ar-SA" sz="2600" b="1" dirty="0">
                <a:solidFill>
                  <a:schemeClr val="accent3">
                    <a:lumMod val="50000"/>
                  </a:schemeClr>
                </a:solidFill>
                <a:ea typeface="Calibri"/>
              </a:rPr>
              <a:t> </a:t>
            </a:r>
            <a:r>
              <a:rPr lang="en-US" sz="2600" b="1" dirty="0">
                <a:solidFill>
                  <a:schemeClr val="accent3">
                    <a:lumMod val="50000"/>
                  </a:schemeClr>
                </a:solidFill>
                <a:ea typeface="Calibri"/>
                <a:cs typeface="Arial"/>
              </a:rPr>
              <a:t>Autism Spectrum Disorder</a:t>
            </a:r>
            <a:endParaRPr lang="en-US" sz="2600" b="1" dirty="0">
              <a:solidFill>
                <a:schemeClr val="accent1">
                  <a:lumMod val="75000"/>
                </a:schemeClr>
              </a:solidFill>
              <a:ea typeface="Calibri"/>
              <a:cs typeface="Arial"/>
            </a:endParaRPr>
          </a:p>
        </p:txBody>
      </p:sp>
      <p:pic>
        <p:nvPicPr>
          <p:cNvPr id="1026" name="Picture 2" descr="C:\Users\IbnKhaldounHospital\Desktop\toys-for-children-with-au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3947"/>
            <a:ext cx="8477250" cy="4647069"/>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stretch>
            <a:fillRect/>
          </a:stretch>
        </p:blipFill>
        <p:spPr>
          <a:xfrm>
            <a:off x="-17204" y="259772"/>
            <a:ext cx="1380663" cy="936103"/>
          </a:xfrm>
          <a:prstGeom prst="rect">
            <a:avLst/>
          </a:prstGeom>
        </p:spPr>
      </p:pic>
    </p:spTree>
    <p:extLst>
      <p:ext uri="{BB962C8B-B14F-4D97-AF65-F5344CB8AC3E}">
        <p14:creationId xmlns:p14="http://schemas.microsoft.com/office/powerpoint/2010/main" val="19378064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052736"/>
            <a:ext cx="8589640" cy="1152128"/>
          </a:xfrm>
        </p:spPr>
        <p:style>
          <a:lnRef idx="2">
            <a:schemeClr val="accent6"/>
          </a:lnRef>
          <a:fillRef idx="1">
            <a:schemeClr val="lt1"/>
          </a:fillRef>
          <a:effectRef idx="0">
            <a:schemeClr val="accent6"/>
          </a:effectRef>
          <a:fontRef idx="minor">
            <a:schemeClr val="dk1"/>
          </a:fontRef>
        </p:style>
        <p:txBody>
          <a:bodyPr>
            <a:noAutofit/>
          </a:bodyPr>
          <a:lstStyle/>
          <a:p>
            <a:pPr algn="just">
              <a:spcAft>
                <a:spcPts val="1000"/>
              </a:spcAft>
            </a:pPr>
            <a:r>
              <a:rPr lang="en-US" sz="2400" b="1" dirty="0">
                <a:ea typeface="Calibri"/>
                <a:cs typeface="Arial"/>
              </a:rPr>
              <a:t> A</a:t>
            </a:r>
            <a:r>
              <a:rPr lang="en-US" sz="2400" b="1" dirty="0">
                <a:latin typeface="Arial"/>
                <a:ea typeface="Calibri"/>
                <a:cs typeface="Arial"/>
              </a:rPr>
              <a:t> </a:t>
            </a:r>
            <a:r>
              <a:rPr lang="ar-SA" sz="2400" b="1" dirty="0">
                <a:latin typeface="Arial"/>
                <a:ea typeface="Calibri"/>
                <a:cs typeface="Arial"/>
              </a:rPr>
              <a:t>- </a:t>
            </a:r>
            <a:r>
              <a:rPr lang="ar-SA" sz="2400" b="1" dirty="0">
                <a:latin typeface="Arial"/>
                <a:ea typeface="Calibri"/>
              </a:rPr>
              <a:t>عجز ثابت في التواصل والتفاعل الاجتماعي في سياقات متعددة، في الفترة الراهنة أو كما ثبت عن طريق ال</a:t>
            </a:r>
            <a:r>
              <a:rPr lang="ar-SY" sz="2400" b="1" dirty="0">
                <a:latin typeface="Arial"/>
                <a:ea typeface="Calibri"/>
              </a:rPr>
              <a:t>قصة المرضية</a:t>
            </a:r>
            <a:r>
              <a:rPr lang="ar-SA" sz="2400" b="1" dirty="0">
                <a:latin typeface="Arial"/>
                <a:ea typeface="Calibri"/>
              </a:rPr>
              <a:t> وذلك من خلال ما يلي، </a:t>
            </a:r>
            <a:r>
              <a:rPr lang="ar-SY" sz="2400" b="1" dirty="0">
                <a:latin typeface="Arial"/>
                <a:ea typeface="Calibri"/>
              </a:rPr>
              <a:t>                </a:t>
            </a:r>
            <a:r>
              <a:rPr lang="ar-SA" sz="2400" b="1" dirty="0">
                <a:latin typeface="Arial"/>
                <a:ea typeface="Calibri"/>
              </a:rPr>
              <a:t>( الأمثلة توضيحية، وليست شاملة ) :</a:t>
            </a:r>
            <a:endParaRPr lang="en-US" sz="2400" b="1" dirty="0">
              <a:ea typeface="Calibri"/>
              <a:cs typeface="Arial"/>
            </a:endParaRPr>
          </a:p>
          <a:p>
            <a:pPr algn="just"/>
            <a:endParaRPr lang="ar-SY" sz="2400" dirty="0"/>
          </a:p>
        </p:txBody>
      </p:sp>
      <p:graphicFrame>
        <p:nvGraphicFramePr>
          <p:cNvPr id="2" name="رسم تخطيطي 1"/>
          <p:cNvGraphicFramePr/>
          <p:nvPr>
            <p:extLst>
              <p:ext uri="{D42A27DB-BD31-4B8C-83A1-F6EECF244321}">
                <p14:modId xmlns:p14="http://schemas.microsoft.com/office/powerpoint/2010/main" val="1635853821"/>
              </p:ext>
            </p:extLst>
          </p:nvPr>
        </p:nvGraphicFramePr>
        <p:xfrm>
          <a:off x="323528" y="2204864"/>
          <a:ext cx="856895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stretch>
            <a:fillRect/>
          </a:stretch>
        </p:blipFill>
        <p:spPr>
          <a:xfrm>
            <a:off x="24020" y="116633"/>
            <a:ext cx="1380663" cy="936103"/>
          </a:xfrm>
          <a:prstGeom prst="rect">
            <a:avLst/>
          </a:prstGeom>
        </p:spPr>
      </p:pic>
    </p:spTree>
    <p:extLst>
      <p:ext uri="{BB962C8B-B14F-4D97-AF65-F5344CB8AC3E}">
        <p14:creationId xmlns:p14="http://schemas.microsoft.com/office/powerpoint/2010/main" val="31190229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4"/>
            <a:ext cx="8476576" cy="1080122"/>
          </a:xfrm>
        </p:spPr>
        <p:style>
          <a:lnRef idx="2">
            <a:schemeClr val="accent2"/>
          </a:lnRef>
          <a:fillRef idx="1">
            <a:schemeClr val="lt1"/>
          </a:fillRef>
          <a:effectRef idx="0">
            <a:schemeClr val="accent2"/>
          </a:effectRef>
          <a:fontRef idx="minor">
            <a:schemeClr val="dk1"/>
          </a:fontRef>
        </p:style>
        <p:txBody>
          <a:bodyPr>
            <a:noAutofit/>
          </a:bodyPr>
          <a:lstStyle/>
          <a:p>
            <a:pPr marL="109686" indent="0" algn="just">
              <a:spcAft>
                <a:spcPts val="1000"/>
              </a:spcAft>
              <a:buNone/>
            </a:pPr>
            <a:r>
              <a:rPr lang="en-US" sz="2200" b="1" dirty="0">
                <a:ea typeface="Calibri"/>
                <a:cs typeface="Arial"/>
              </a:rPr>
              <a:t>-B</a:t>
            </a:r>
            <a:r>
              <a:rPr lang="en-US" sz="2200" b="1" dirty="0">
                <a:latin typeface="Arial"/>
                <a:ea typeface="Calibri"/>
                <a:cs typeface="Arial"/>
              </a:rPr>
              <a:t> </a:t>
            </a:r>
            <a:r>
              <a:rPr lang="ar-SA" sz="2200" b="1" dirty="0">
                <a:latin typeface="Arial"/>
                <a:ea typeface="Calibri"/>
                <a:cs typeface="Arial"/>
              </a:rPr>
              <a:t> </a:t>
            </a:r>
            <a:r>
              <a:rPr lang="ar-SA" sz="2200" b="1" dirty="0">
                <a:latin typeface="Arial"/>
                <a:ea typeface="Calibri"/>
              </a:rPr>
              <a:t>أنماط متكررة محددة من السلوك، والاهتمامات، أو الأنشطة وذلك بحصول اثنين مما يلي على الأقل، في الفترة الراهنة أو كما ثبت عن طريق التاريخ، ( الأمثلة توضيحية ، وليست شاملة ) :</a:t>
            </a:r>
            <a:endParaRPr lang="en-US" sz="2200" b="1" dirty="0">
              <a:ea typeface="Calibri"/>
              <a:cs typeface="Arial"/>
            </a:endParaRPr>
          </a:p>
          <a:p>
            <a:pPr algn="just"/>
            <a:endParaRPr lang="ar-SY" sz="2200" b="1" dirty="0"/>
          </a:p>
        </p:txBody>
      </p:sp>
      <p:graphicFrame>
        <p:nvGraphicFramePr>
          <p:cNvPr id="2" name="رسم تخطيطي 1"/>
          <p:cNvGraphicFramePr/>
          <p:nvPr>
            <p:extLst>
              <p:ext uri="{D42A27DB-BD31-4B8C-83A1-F6EECF244321}">
                <p14:modId xmlns:p14="http://schemas.microsoft.com/office/powerpoint/2010/main" val="3550622933"/>
              </p:ext>
            </p:extLst>
          </p:nvPr>
        </p:nvGraphicFramePr>
        <p:xfrm>
          <a:off x="323528" y="1916830"/>
          <a:ext cx="8620592" cy="475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stretch>
            <a:fillRect/>
          </a:stretch>
        </p:blipFill>
        <p:spPr>
          <a:xfrm>
            <a:off x="0" y="116632"/>
            <a:ext cx="1380663" cy="936103"/>
          </a:xfrm>
          <a:prstGeom prst="rect">
            <a:avLst/>
          </a:prstGeom>
        </p:spPr>
      </p:pic>
    </p:spTree>
    <p:extLst>
      <p:ext uri="{BB962C8B-B14F-4D97-AF65-F5344CB8AC3E}">
        <p14:creationId xmlns:p14="http://schemas.microsoft.com/office/powerpoint/2010/main" val="39313996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8034" y="2924944"/>
            <a:ext cx="8313918" cy="1656184"/>
          </a:xfrm>
        </p:spPr>
        <p:style>
          <a:lnRef idx="2">
            <a:schemeClr val="accent2"/>
          </a:lnRef>
          <a:fillRef idx="1">
            <a:schemeClr val="lt1"/>
          </a:fillRef>
          <a:effectRef idx="0">
            <a:schemeClr val="accent2"/>
          </a:effectRef>
          <a:fontRef idx="minor">
            <a:schemeClr val="dk1"/>
          </a:fontRef>
        </p:style>
        <p:txBody>
          <a:bodyPr>
            <a:noAutofit/>
          </a:bodyPr>
          <a:lstStyle/>
          <a:p>
            <a:pPr marL="109686" indent="0" algn="just">
              <a:spcAft>
                <a:spcPts val="1000"/>
              </a:spcAft>
              <a:buNone/>
            </a:pPr>
            <a:r>
              <a:rPr lang="en-US" sz="2000" b="1" dirty="0">
                <a:ea typeface="Calibri"/>
                <a:cs typeface="Arial"/>
              </a:rPr>
              <a:t>E</a:t>
            </a:r>
            <a:r>
              <a:rPr lang="ar-SA" sz="2000" b="1" dirty="0">
                <a:latin typeface="Arial"/>
                <a:ea typeface="Calibri"/>
                <a:cs typeface="Arial"/>
              </a:rPr>
              <a:t>- </a:t>
            </a:r>
            <a:r>
              <a:rPr lang="ar-SA" sz="2000" b="1" dirty="0">
                <a:latin typeface="Arial"/>
                <a:ea typeface="Calibri"/>
              </a:rPr>
              <a:t>لا تُفسر هذه الاضطرابات بشكلٍ أفضل بالإعاقة الذهنية (اضطراب النمو الذهني) أو تأخر النمو الشامل.</a:t>
            </a:r>
            <a:r>
              <a:rPr lang="ar-SY" sz="2000" b="1" dirty="0">
                <a:latin typeface="Arial"/>
                <a:ea typeface="Calibri"/>
              </a:rPr>
              <a:t>                                                                                                        </a:t>
            </a:r>
            <a:r>
              <a:rPr lang="ar-SA" sz="2000" b="1" dirty="0">
                <a:latin typeface="Arial"/>
                <a:ea typeface="Calibri"/>
              </a:rPr>
              <a:t> إن الإعاقة الذهنية واضطراب طيف التوحد يحدثان معاً في كثير من الأحيان، ولوضع التشخيص المرضي المشترك</a:t>
            </a:r>
            <a:r>
              <a:rPr lang="ar-SA" sz="2000" b="1" dirty="0">
                <a:ea typeface="Calibri"/>
              </a:rPr>
              <a:t> للإعاقة الذهنية واضطراب طيف التوحد، ينبغي أن يكون التواصل الاجتماعي دون المتوقع للمستوى التطوري العام.</a:t>
            </a:r>
            <a:endParaRPr lang="en-US" sz="2000" b="1" dirty="0">
              <a:ea typeface="Calibri"/>
              <a:cs typeface="Arial"/>
            </a:endParaRPr>
          </a:p>
          <a:p>
            <a:pPr marL="109686" indent="0" algn="just">
              <a:spcAft>
                <a:spcPts val="1000"/>
              </a:spcAft>
              <a:buNone/>
            </a:pPr>
            <a:endParaRPr lang="en-US" sz="2000" b="1" dirty="0">
              <a:ea typeface="Calibri"/>
              <a:cs typeface="Arial"/>
            </a:endParaRPr>
          </a:p>
        </p:txBody>
      </p:sp>
      <p:sp>
        <p:nvSpPr>
          <p:cNvPr id="2" name="مستطيل 1"/>
          <p:cNvSpPr/>
          <p:nvPr/>
        </p:nvSpPr>
        <p:spPr>
          <a:xfrm>
            <a:off x="398034" y="1383908"/>
            <a:ext cx="8316416" cy="707850"/>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spcAft>
                <a:spcPts val="1000"/>
              </a:spcAft>
            </a:pPr>
            <a:r>
              <a:rPr lang="en-US" sz="2000" b="1" dirty="0">
                <a:ea typeface="Calibri"/>
                <a:cs typeface="Arial"/>
              </a:rPr>
              <a:t> C</a:t>
            </a:r>
            <a:r>
              <a:rPr lang="en-US" sz="2000" b="1" dirty="0">
                <a:latin typeface="Arial"/>
                <a:ea typeface="Calibri"/>
                <a:cs typeface="Arial"/>
              </a:rPr>
              <a:t> </a:t>
            </a:r>
            <a:r>
              <a:rPr lang="ar-SA" sz="2000" b="1" dirty="0">
                <a:latin typeface="Arial"/>
                <a:ea typeface="Calibri"/>
                <a:cs typeface="Arial"/>
              </a:rPr>
              <a:t>- </a:t>
            </a:r>
            <a:r>
              <a:rPr lang="ar-SA" sz="2000" b="1" dirty="0">
                <a:latin typeface="Arial"/>
                <a:ea typeface="Calibri"/>
              </a:rPr>
              <a:t>تظهر الأعراض في فترة مبكرة من النمو ( ولكن قد لا يتوضح العجز حتى تتجاوز متطلبات التواصل الاجتماعي القدرات المحدودة أو قد تحجب بالاستراتيجيات المُتعلمة لاحقاً في الحياة ).</a:t>
            </a:r>
            <a:endParaRPr lang="en-US" sz="2000" b="1" dirty="0">
              <a:ea typeface="Calibri"/>
              <a:cs typeface="Arial"/>
            </a:endParaRPr>
          </a:p>
        </p:txBody>
      </p:sp>
      <p:sp>
        <p:nvSpPr>
          <p:cNvPr id="4" name="مستطيل 3"/>
          <p:cNvSpPr/>
          <p:nvPr/>
        </p:nvSpPr>
        <p:spPr>
          <a:xfrm>
            <a:off x="398034" y="2154426"/>
            <a:ext cx="8313918" cy="707850"/>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spcAft>
                <a:spcPts val="1000"/>
              </a:spcAft>
            </a:pPr>
            <a:r>
              <a:rPr lang="en-US" sz="2000" b="1" dirty="0">
                <a:ea typeface="Calibri"/>
                <a:cs typeface="Arial"/>
              </a:rPr>
              <a:t> - D</a:t>
            </a:r>
            <a:r>
              <a:rPr lang="en-US" sz="2000" b="1" dirty="0">
                <a:latin typeface="Arial"/>
                <a:ea typeface="Calibri"/>
                <a:cs typeface="Arial"/>
              </a:rPr>
              <a:t> </a:t>
            </a:r>
            <a:r>
              <a:rPr lang="ar-SA" sz="2000" b="1" dirty="0">
                <a:latin typeface="Arial"/>
                <a:ea typeface="Calibri"/>
              </a:rPr>
              <a:t>تسبب الأعراض تدنياً سريرياً هاماً في مجالات الأداء الاجتماعي والمهني الحالي، أو في غيرها من المناحي المهمة .</a:t>
            </a:r>
            <a:endParaRPr lang="en-US" sz="2000" b="1" dirty="0">
              <a:ea typeface="Calibri"/>
              <a:cs typeface="Arial"/>
            </a:endParaRPr>
          </a:p>
        </p:txBody>
      </p:sp>
      <p:sp>
        <p:nvSpPr>
          <p:cNvPr id="5" name="مستطيل 4"/>
          <p:cNvSpPr/>
          <p:nvPr/>
        </p:nvSpPr>
        <p:spPr>
          <a:xfrm>
            <a:off x="398034" y="4581128"/>
            <a:ext cx="8316416" cy="1938992"/>
          </a:xfrm>
          <a:prstGeom prst="rect">
            <a:avLst/>
          </a:prstGeom>
        </p:spPr>
        <p:txBody>
          <a:bodyPr wrap="square" lIns="91404" tIns="45702" rIns="91404" bIns="45702">
            <a:spAutoFit/>
          </a:bodyPr>
          <a:lstStyle/>
          <a:p>
            <a:r>
              <a:rPr lang="ar-SA" sz="2000" b="1" dirty="0">
                <a:solidFill>
                  <a:prstClr val="black"/>
                </a:solidFill>
                <a:ea typeface="Calibri"/>
              </a:rPr>
              <a:t>ملاحظة : </a:t>
            </a:r>
            <a:endParaRPr lang="en-US" sz="2000" b="1" dirty="0">
              <a:solidFill>
                <a:prstClr val="black"/>
              </a:solidFill>
              <a:ea typeface="Calibri"/>
            </a:endParaRPr>
          </a:p>
          <a:p>
            <a:pPr marL="342768" indent="-342768">
              <a:buFont typeface="Arial" pitchFamily="34" charset="0"/>
              <a:buChar char="•"/>
            </a:pPr>
            <a:r>
              <a:rPr lang="ar-SA" sz="2000" b="1" dirty="0">
                <a:solidFill>
                  <a:prstClr val="black"/>
                </a:solidFill>
                <a:ea typeface="Calibri"/>
              </a:rPr>
              <a:t>الأفراد الذين لديهم تشخيصات ثابتة حسب الدليل الرابع لاضطراب التوحد، واضطراب اسبرجر، أو اضطراب النمو الشامل غير المحدد في مكان آخر، ينبغي منحهم تشخيص اضطراب طيف التوحد. </a:t>
            </a:r>
            <a:endParaRPr lang="en-US" sz="2000" b="1" dirty="0">
              <a:solidFill>
                <a:prstClr val="black"/>
              </a:solidFill>
              <a:ea typeface="Calibri"/>
            </a:endParaRPr>
          </a:p>
          <a:p>
            <a:pPr marL="342768" indent="-342768">
              <a:buFont typeface="Arial" pitchFamily="34" charset="0"/>
              <a:buChar char="•"/>
            </a:pPr>
            <a:r>
              <a:rPr lang="ar-SA" sz="2000" b="1" dirty="0">
                <a:solidFill>
                  <a:prstClr val="black"/>
                </a:solidFill>
                <a:ea typeface="Calibri"/>
              </a:rPr>
              <a:t>الأفراد الذين لديهم عجز واضح في التواصل الاجتماعي، ولكن أعراضهم لا تلبي المعايير لاضطراب طيف التوحد، ينبغي تقييمهم </a:t>
            </a:r>
            <a:r>
              <a:rPr lang="ar-SY" sz="2000" b="1" dirty="0">
                <a:solidFill>
                  <a:prstClr val="black"/>
                </a:solidFill>
                <a:ea typeface="Calibri"/>
              </a:rPr>
              <a:t>ك</a:t>
            </a:r>
            <a:r>
              <a:rPr lang="ar-SA" sz="2000" b="1" dirty="0">
                <a:solidFill>
                  <a:prstClr val="black"/>
                </a:solidFill>
                <a:ea typeface="Calibri"/>
              </a:rPr>
              <a:t>اضطراب التواصل الاجتماعي (العملي).</a:t>
            </a:r>
            <a:endParaRPr lang="ar-SY" dirty="0"/>
          </a:p>
        </p:txBody>
      </p:sp>
      <p:pic>
        <p:nvPicPr>
          <p:cNvPr id="6" name="صورة 5"/>
          <p:cNvPicPr>
            <a:picLocks noChangeAspect="1"/>
          </p:cNvPicPr>
          <p:nvPr/>
        </p:nvPicPr>
        <p:blipFill>
          <a:blip r:embed="rId2"/>
          <a:stretch>
            <a:fillRect/>
          </a:stretch>
        </p:blipFill>
        <p:spPr>
          <a:xfrm>
            <a:off x="-59166" y="234728"/>
            <a:ext cx="1380663" cy="936103"/>
          </a:xfrm>
          <a:prstGeom prst="rect">
            <a:avLst/>
          </a:prstGeom>
        </p:spPr>
      </p:pic>
    </p:spTree>
    <p:extLst>
      <p:ext uri="{BB962C8B-B14F-4D97-AF65-F5344CB8AC3E}">
        <p14:creationId xmlns:p14="http://schemas.microsoft.com/office/powerpoint/2010/main" val="3916078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التوحد\مجلد جديد (2)\33200hlmjo.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20" y="836712"/>
            <a:ext cx="9120080" cy="5856162"/>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108520" y="116632"/>
            <a:ext cx="1380663" cy="936103"/>
          </a:xfrm>
          <a:prstGeom prst="rect">
            <a:avLst/>
          </a:prstGeom>
        </p:spPr>
      </p:pic>
    </p:spTree>
    <p:extLst>
      <p:ext uri="{BB962C8B-B14F-4D97-AF65-F5344CB8AC3E}">
        <p14:creationId xmlns:p14="http://schemas.microsoft.com/office/powerpoint/2010/main" val="13122757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التوحد\مجلد جديد (2)\blogger-image-18723013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2"/>
            <a:ext cx="8605098" cy="5809063"/>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108520" y="188640"/>
            <a:ext cx="1380663" cy="936103"/>
          </a:xfrm>
          <a:prstGeom prst="rect">
            <a:avLst/>
          </a:prstGeom>
        </p:spPr>
      </p:pic>
    </p:spTree>
    <p:extLst>
      <p:ext uri="{BB962C8B-B14F-4D97-AF65-F5344CB8AC3E}">
        <p14:creationId xmlns:p14="http://schemas.microsoft.com/office/powerpoint/2010/main" val="7800571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اليوم العالمي للصحة النفسية\محمد\صور\DSC03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107504" y="6"/>
            <a:ext cx="1380663" cy="936103"/>
          </a:xfrm>
          <a:prstGeom prst="rect">
            <a:avLst/>
          </a:prstGeom>
        </p:spPr>
      </p:pic>
    </p:spTree>
    <p:extLst>
      <p:ext uri="{BB962C8B-B14F-4D97-AF65-F5344CB8AC3E}">
        <p14:creationId xmlns:p14="http://schemas.microsoft.com/office/powerpoint/2010/main" val="30679254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5684216" y="764704"/>
            <a:ext cx="3136256" cy="41270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r">
              <a:lnSpc>
                <a:spcPct val="115000"/>
              </a:lnSpc>
              <a:spcAft>
                <a:spcPts val="1000"/>
              </a:spcAft>
            </a:pPr>
            <a:r>
              <a:rPr lang="ar-SA" sz="2400" b="1" dirty="0">
                <a:solidFill>
                  <a:schemeClr val="tx1"/>
                </a:solidFill>
                <a:ea typeface="Times New Roman"/>
              </a:rPr>
              <a:t>العلامات الشائعة للتوحد ؟</a:t>
            </a:r>
            <a:endParaRPr lang="ar-SA" sz="2400" b="1" dirty="0">
              <a:solidFill>
                <a:schemeClr val="tx1"/>
              </a:solidFill>
            </a:endParaRPr>
          </a:p>
        </p:txBody>
      </p:sp>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3945828961"/>
              </p:ext>
            </p:extLst>
          </p:nvPr>
        </p:nvGraphicFramePr>
        <p:xfrm>
          <a:off x="467544" y="1268761"/>
          <a:ext cx="8352928" cy="5400600"/>
        </p:xfrm>
        <a:graphic>
          <a:graphicData uri="http://schemas.openxmlformats.org/drawingml/2006/table">
            <a:tbl>
              <a:tblPr firstRow="1" firstCol="1" bandRow="1">
                <a:tableStyleId>{3B4B98B0-60AC-42C2-AFA5-B58CD77FA1E5}</a:tableStyleId>
              </a:tblPr>
              <a:tblGrid>
                <a:gridCol w="8352928">
                  <a:extLst>
                    <a:ext uri="{9D8B030D-6E8A-4147-A177-3AD203B41FA5}">
                      <a16:colId xmlns:a16="http://schemas.microsoft.com/office/drawing/2014/main" val="20000"/>
                    </a:ext>
                  </a:extLst>
                </a:gridCol>
              </a:tblGrid>
              <a:tr h="392574">
                <a:tc>
                  <a:txBody>
                    <a:bodyPr/>
                    <a:lstStyle/>
                    <a:p>
                      <a:pPr algn="r" rtl="1">
                        <a:lnSpc>
                          <a:spcPct val="115000"/>
                        </a:lnSpc>
                        <a:spcAft>
                          <a:spcPts val="1000"/>
                        </a:spcAft>
                      </a:pPr>
                      <a:r>
                        <a:rPr lang="ar-SA" sz="1800" dirty="0">
                          <a:effectLst/>
                        </a:rPr>
                        <a:t>الإصرار على الروتين و القيام بالأشياء المتشابهة، ومقاومة التغيير</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0"/>
                  </a:ext>
                </a:extLst>
              </a:tr>
              <a:tr h="392574">
                <a:tc>
                  <a:txBody>
                    <a:bodyPr/>
                    <a:lstStyle/>
                    <a:p>
                      <a:pPr algn="r" rtl="1">
                        <a:lnSpc>
                          <a:spcPct val="115000"/>
                        </a:lnSpc>
                        <a:spcAft>
                          <a:spcPts val="1000"/>
                        </a:spcAft>
                      </a:pPr>
                      <a:r>
                        <a:rPr lang="ar-SA" sz="1800" dirty="0">
                          <a:effectLst/>
                        </a:rPr>
                        <a:t>صعوبة في التعبير عن الحاجات، استخدام الإيماءات أو التأشير بدلاً من الكلمات</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1"/>
                  </a:ext>
                </a:extLst>
              </a:tr>
              <a:tr h="689712">
                <a:tc>
                  <a:txBody>
                    <a:bodyPr/>
                    <a:lstStyle/>
                    <a:p>
                      <a:pPr algn="r" rtl="1">
                        <a:lnSpc>
                          <a:spcPct val="115000"/>
                        </a:lnSpc>
                        <a:spcAft>
                          <a:spcPts val="1000"/>
                        </a:spcAft>
                      </a:pPr>
                      <a:r>
                        <a:rPr lang="ar-SA" sz="1800" dirty="0">
                          <a:effectLst/>
                        </a:rPr>
                        <a:t>يفضل أن يكون لوحده</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2"/>
                  </a:ext>
                </a:extLst>
              </a:tr>
              <a:tr h="392574">
                <a:tc>
                  <a:txBody>
                    <a:bodyPr/>
                    <a:lstStyle/>
                    <a:p>
                      <a:pPr algn="r" rtl="1">
                        <a:lnSpc>
                          <a:spcPct val="115000"/>
                        </a:lnSpc>
                        <a:spcAft>
                          <a:spcPts val="1000"/>
                        </a:spcAft>
                      </a:pPr>
                      <a:r>
                        <a:rPr lang="ar-SA" sz="1800" dirty="0">
                          <a:effectLst/>
                        </a:rPr>
                        <a:t>الضحك، البكاء والتعبير عن الاستياء بدون أسباب واضحة</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3"/>
                  </a:ext>
                </a:extLst>
              </a:tr>
              <a:tr h="392574">
                <a:tc>
                  <a:txBody>
                    <a:bodyPr/>
                    <a:lstStyle/>
                    <a:p>
                      <a:pPr algn="r" rtl="1">
                        <a:lnSpc>
                          <a:spcPct val="115000"/>
                        </a:lnSpc>
                        <a:spcAft>
                          <a:spcPts val="1000"/>
                        </a:spcAft>
                      </a:pPr>
                      <a:r>
                        <a:rPr lang="ar-SA" sz="1800" dirty="0">
                          <a:effectLst/>
                        </a:rPr>
                        <a:t>صعوبة في التواصل البصري أو عدم وجود تواصل بصري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4"/>
                  </a:ext>
                </a:extLst>
              </a:tr>
              <a:tr h="392574">
                <a:tc>
                  <a:txBody>
                    <a:bodyPr/>
                    <a:lstStyle/>
                    <a:p>
                      <a:pPr algn="r" rtl="1">
                        <a:lnSpc>
                          <a:spcPct val="115000"/>
                        </a:lnSpc>
                        <a:spcAft>
                          <a:spcPts val="1000"/>
                        </a:spcAft>
                      </a:pPr>
                      <a:r>
                        <a:rPr lang="ar-SA" sz="1800" dirty="0">
                          <a:effectLst/>
                        </a:rPr>
                        <a:t>نوبات غضب وبكاء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5"/>
                  </a:ext>
                </a:extLst>
              </a:tr>
              <a:tr h="392574">
                <a:tc>
                  <a:txBody>
                    <a:bodyPr/>
                    <a:lstStyle/>
                    <a:p>
                      <a:pPr algn="r" rtl="1">
                        <a:lnSpc>
                          <a:spcPct val="115000"/>
                        </a:lnSpc>
                        <a:spcAft>
                          <a:spcPts val="1000"/>
                        </a:spcAft>
                      </a:pPr>
                      <a:r>
                        <a:rPr lang="ar-SA" sz="1800" dirty="0">
                          <a:effectLst/>
                        </a:rPr>
                        <a:t>صعوبة في الاختلاط مع الآخرين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6"/>
                  </a:ext>
                </a:extLst>
              </a:tr>
              <a:tr h="392574">
                <a:tc>
                  <a:txBody>
                    <a:bodyPr/>
                    <a:lstStyle/>
                    <a:p>
                      <a:pPr algn="r" rtl="1">
                        <a:lnSpc>
                          <a:spcPct val="115000"/>
                        </a:lnSpc>
                        <a:spcAft>
                          <a:spcPts val="1000"/>
                        </a:spcAft>
                      </a:pPr>
                      <a:r>
                        <a:rPr lang="ar-SA" sz="1800" dirty="0">
                          <a:effectLst/>
                        </a:rPr>
                        <a:t>مقاومة الاحتضان</a:t>
                      </a:r>
                      <a:r>
                        <a:rPr lang="en-US" sz="1800" dirty="0">
                          <a:effectLst/>
                        </a:rPr>
                        <a:t>.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7"/>
                  </a:ext>
                </a:extLst>
              </a:tr>
              <a:tr h="392574">
                <a:tc>
                  <a:txBody>
                    <a:bodyPr/>
                    <a:lstStyle/>
                    <a:p>
                      <a:pPr algn="r" rtl="1">
                        <a:lnSpc>
                          <a:spcPct val="115000"/>
                        </a:lnSpc>
                        <a:spcAft>
                          <a:spcPts val="1000"/>
                        </a:spcAft>
                      </a:pPr>
                      <a:r>
                        <a:rPr lang="ar-SA" sz="1800" dirty="0">
                          <a:effectLst/>
                        </a:rPr>
                        <a:t>اللعب بطريقة غريبة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8"/>
                  </a:ext>
                </a:extLst>
              </a:tr>
              <a:tr h="392574">
                <a:tc>
                  <a:txBody>
                    <a:bodyPr/>
                    <a:lstStyle/>
                    <a:p>
                      <a:pPr algn="r" rtl="1">
                        <a:lnSpc>
                          <a:spcPct val="115000"/>
                        </a:lnSpc>
                        <a:spcAft>
                          <a:spcPts val="1000"/>
                        </a:spcAft>
                      </a:pPr>
                      <a:r>
                        <a:rPr lang="ar-SA" sz="1800" dirty="0">
                          <a:effectLst/>
                        </a:rPr>
                        <a:t>عدم تجاوب لطرق التدريس العادية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09"/>
                  </a:ext>
                </a:extLst>
              </a:tr>
              <a:tr h="392574">
                <a:tc>
                  <a:txBody>
                    <a:bodyPr/>
                    <a:lstStyle/>
                    <a:p>
                      <a:pPr algn="r" rtl="1">
                        <a:lnSpc>
                          <a:spcPct val="115000"/>
                        </a:lnSpc>
                        <a:spcAft>
                          <a:spcPts val="1000"/>
                        </a:spcAft>
                      </a:pPr>
                      <a:r>
                        <a:rPr lang="ar-SA" sz="1800" dirty="0">
                          <a:effectLst/>
                        </a:rPr>
                        <a:t>تدوير الأشياء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10"/>
                  </a:ext>
                </a:extLst>
              </a:tr>
              <a:tr h="392574">
                <a:tc>
                  <a:txBody>
                    <a:bodyPr/>
                    <a:lstStyle/>
                    <a:p>
                      <a:pPr algn="r" rtl="1">
                        <a:lnSpc>
                          <a:spcPct val="115000"/>
                        </a:lnSpc>
                        <a:spcAft>
                          <a:spcPts val="1000"/>
                        </a:spcAft>
                      </a:pPr>
                      <a:r>
                        <a:rPr lang="ar-SA" sz="1800" dirty="0">
                          <a:effectLst/>
                        </a:rPr>
                        <a:t>مهارات حركية دقيقة وكبيرة غير منتظمة </a:t>
                      </a:r>
                      <a:r>
                        <a:rPr lang="en-US" sz="1800" dirty="0">
                          <a:effectLst/>
                        </a:rPr>
                        <a:t>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11"/>
                  </a:ext>
                </a:extLst>
              </a:tr>
              <a:tr h="392574">
                <a:tc>
                  <a:txBody>
                    <a:bodyPr/>
                    <a:lstStyle/>
                    <a:p>
                      <a:pPr algn="r" rtl="1">
                        <a:lnSpc>
                          <a:spcPct val="115000"/>
                        </a:lnSpc>
                        <a:spcAft>
                          <a:spcPts val="1000"/>
                        </a:spcAft>
                      </a:pPr>
                      <a:r>
                        <a:rPr lang="ar-SA" sz="1800" dirty="0">
                          <a:effectLst/>
                        </a:rPr>
                        <a:t>عدم الاستجابة للتلميحات اللفظية، فهو يبدو كالأصم بالرغم من أن اختبارات السمع طبيعية </a:t>
                      </a:r>
                      <a:endParaRPr lang="en-US" sz="1600" dirty="0">
                        <a:effectLst/>
                        <a:latin typeface="Calibri"/>
                        <a:ea typeface="Calibri"/>
                        <a:cs typeface="Arial"/>
                      </a:endParaRPr>
                    </a:p>
                  </a:txBody>
                  <a:tcPr marL="47625" marR="47625" marT="47625" marB="47625" anchor="ctr"/>
                </a:tc>
                <a:extLst>
                  <a:ext uri="{0D108BD9-81ED-4DB2-BD59-A6C34878D82A}">
                    <a16:rowId xmlns:a16="http://schemas.microsoft.com/office/drawing/2014/main" val="10012"/>
                  </a:ext>
                </a:extLst>
              </a:tr>
            </a:tbl>
          </a:graphicData>
        </a:graphic>
      </p:graphicFrame>
      <p:pic>
        <p:nvPicPr>
          <p:cNvPr id="5" name="صورة 4"/>
          <p:cNvPicPr>
            <a:picLocks noChangeAspect="1"/>
          </p:cNvPicPr>
          <p:nvPr/>
        </p:nvPicPr>
        <p:blipFill>
          <a:blip r:embed="rId2"/>
          <a:stretch>
            <a:fillRect/>
          </a:stretch>
        </p:blipFill>
        <p:spPr>
          <a:xfrm>
            <a:off x="0" y="252397"/>
            <a:ext cx="1380663" cy="936103"/>
          </a:xfrm>
          <a:prstGeom prst="rect">
            <a:avLst/>
          </a:prstGeom>
        </p:spPr>
      </p:pic>
    </p:spTree>
    <p:extLst>
      <p:ext uri="{BB962C8B-B14F-4D97-AF65-F5344CB8AC3E}">
        <p14:creationId xmlns:p14="http://schemas.microsoft.com/office/powerpoint/2010/main" val="29297012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التوحد\مجلد جديد (2)\11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788" y="900099"/>
            <a:ext cx="7884369" cy="5913277"/>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31398" y="188640"/>
            <a:ext cx="1380663" cy="936103"/>
          </a:xfrm>
          <a:prstGeom prst="rect">
            <a:avLst/>
          </a:prstGeom>
        </p:spPr>
      </p:pic>
    </p:spTree>
    <p:extLst>
      <p:ext uri="{BB962C8B-B14F-4D97-AF65-F5344CB8AC3E}">
        <p14:creationId xmlns:p14="http://schemas.microsoft.com/office/powerpoint/2010/main" val="11471228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532888"/>
            <a:ext cx="8445624" cy="4325112"/>
          </a:xfrm>
        </p:spPr>
        <p:txBody>
          <a:bodyPr>
            <a:normAutofit lnSpcReduction="10000"/>
          </a:bodyPr>
          <a:lstStyle/>
          <a:p>
            <a:pPr marL="639834" lvl="1" indent="-274214">
              <a:lnSpc>
                <a:spcPct val="115000"/>
              </a:lnSpc>
              <a:spcBef>
                <a:spcPct val="20000"/>
              </a:spcBef>
              <a:spcAft>
                <a:spcPts val="1000"/>
              </a:spcAft>
              <a:buClr>
                <a:srgbClr val="94C600"/>
              </a:buClr>
              <a:buSzPct val="76000"/>
              <a:buFont typeface="Wingdings 2" pitchFamily="18" charset="2"/>
              <a:buChar char=""/>
            </a:pPr>
            <a:r>
              <a:rPr lang="ar-SA" sz="2200" b="1" dirty="0">
                <a:solidFill>
                  <a:srgbClr val="3E3D2D"/>
                </a:solidFill>
                <a:latin typeface="Century Gothic"/>
                <a:ea typeface="Times New Roman"/>
                <a:cs typeface="Times New Roman"/>
              </a:rPr>
              <a:t>الطبيب النفسي أو طبيب الأمراض العصبية (</a:t>
            </a:r>
            <a:r>
              <a:rPr lang="en-US" sz="2200" dirty="0">
                <a:solidFill>
                  <a:srgbClr val="3E3D2D"/>
                </a:solidFill>
                <a:latin typeface="Times New Roman"/>
                <a:ea typeface="Times New Roman"/>
                <a:cs typeface="Arial"/>
              </a:rPr>
              <a:t> </a:t>
            </a:r>
            <a:r>
              <a:rPr lang="ar-SA" sz="2200" dirty="0">
                <a:solidFill>
                  <a:srgbClr val="3E3D2D"/>
                </a:solidFill>
                <a:latin typeface="Calibri"/>
                <a:ea typeface="Times New Roman"/>
                <a:cs typeface="Times New Roman"/>
              </a:rPr>
              <a:t>الذى له صلاحية طلب التحاليل الطبية والعلاج الطبي )</a:t>
            </a:r>
          </a:p>
          <a:p>
            <a:pPr marL="639834" lvl="1" indent="-274214">
              <a:lnSpc>
                <a:spcPct val="115000"/>
              </a:lnSpc>
              <a:spcBef>
                <a:spcPct val="20000"/>
              </a:spcBef>
              <a:spcAft>
                <a:spcPts val="1000"/>
              </a:spcAft>
              <a:buClr>
                <a:srgbClr val="94C600"/>
              </a:buClr>
              <a:buSzPct val="76000"/>
              <a:buFont typeface="Wingdings 2" pitchFamily="18" charset="2"/>
              <a:buChar char=""/>
            </a:pPr>
            <a:r>
              <a:rPr lang="ar-SA" sz="2200" b="1" dirty="0">
                <a:solidFill>
                  <a:srgbClr val="3E3D2D"/>
                </a:solidFill>
                <a:latin typeface="Calibri"/>
                <a:ea typeface="Times New Roman"/>
                <a:cs typeface="Times New Roman"/>
              </a:rPr>
              <a:t>اختصاصي الاطفال</a:t>
            </a:r>
            <a:r>
              <a:rPr lang="ar-SA" sz="2200" dirty="0">
                <a:solidFill>
                  <a:srgbClr val="3E3D2D"/>
                </a:solidFill>
                <a:latin typeface="Calibri"/>
                <a:ea typeface="Times New Roman"/>
                <a:cs typeface="Times New Roman"/>
              </a:rPr>
              <a:t> وخصوصا في الغدد الصماء والامراض الوراثية للمساعدة للتفريق في الامراض المشابهة  .</a:t>
            </a:r>
          </a:p>
          <a:p>
            <a:pPr marL="639834" lvl="1" indent="-274214">
              <a:lnSpc>
                <a:spcPct val="115000"/>
              </a:lnSpc>
              <a:spcBef>
                <a:spcPct val="20000"/>
              </a:spcBef>
              <a:spcAft>
                <a:spcPts val="1000"/>
              </a:spcAft>
              <a:buClr>
                <a:srgbClr val="94C600"/>
              </a:buClr>
              <a:buSzPct val="76000"/>
              <a:buFont typeface="Wingdings 2" pitchFamily="18" charset="2"/>
              <a:buChar char=""/>
            </a:pPr>
            <a:r>
              <a:rPr lang="ar-SA" sz="2200" b="1" dirty="0">
                <a:solidFill>
                  <a:srgbClr val="3E3D2D"/>
                </a:solidFill>
                <a:latin typeface="Calibri"/>
                <a:ea typeface="Times New Roman"/>
                <a:cs typeface="Times New Roman"/>
              </a:rPr>
              <a:t>الاخصائي النفسي</a:t>
            </a:r>
            <a:r>
              <a:rPr lang="ar-SA" sz="2200" dirty="0">
                <a:solidFill>
                  <a:srgbClr val="3E3D2D"/>
                </a:solidFill>
                <a:latin typeface="Calibri"/>
                <a:ea typeface="Times New Roman"/>
                <a:cs typeface="Times New Roman"/>
              </a:rPr>
              <a:t> </a:t>
            </a:r>
            <a:r>
              <a:rPr lang="en-US" sz="2200" dirty="0">
                <a:solidFill>
                  <a:srgbClr val="3E3D2D"/>
                </a:solidFill>
                <a:latin typeface="Times New Roman"/>
                <a:ea typeface="Times New Roman"/>
                <a:cs typeface="Arial"/>
              </a:rPr>
              <a:t>) </a:t>
            </a:r>
            <a:r>
              <a:rPr lang="ar-SA" sz="2200" dirty="0">
                <a:solidFill>
                  <a:srgbClr val="3E3D2D"/>
                </a:solidFill>
                <a:latin typeface="Calibri"/>
                <a:ea typeface="Times New Roman"/>
                <a:cs typeface="Times New Roman"/>
              </a:rPr>
              <a:t>المتخصص في علم النفس ويقوم بعمل اختبارات) </a:t>
            </a:r>
          </a:p>
          <a:p>
            <a:pPr marL="639834" lvl="1" indent="-274214">
              <a:lnSpc>
                <a:spcPct val="115000"/>
              </a:lnSpc>
              <a:spcBef>
                <a:spcPct val="20000"/>
              </a:spcBef>
              <a:spcAft>
                <a:spcPts val="1000"/>
              </a:spcAft>
              <a:buClr>
                <a:srgbClr val="94C600"/>
              </a:buClr>
              <a:buSzPct val="76000"/>
              <a:buFont typeface="Wingdings 2" pitchFamily="18" charset="2"/>
              <a:buChar char=""/>
            </a:pPr>
            <a:r>
              <a:rPr lang="en-US" sz="2200" dirty="0">
                <a:solidFill>
                  <a:srgbClr val="3E3D2D"/>
                </a:solidFill>
                <a:latin typeface="Times New Roman"/>
                <a:ea typeface="Times New Roman"/>
                <a:cs typeface="Arial"/>
              </a:rPr>
              <a:t> </a:t>
            </a:r>
            <a:r>
              <a:rPr lang="ar-SA" sz="2200" b="1" dirty="0">
                <a:solidFill>
                  <a:srgbClr val="3E3D2D"/>
                </a:solidFill>
                <a:latin typeface="Calibri"/>
                <a:ea typeface="Times New Roman"/>
                <a:cs typeface="Times New Roman"/>
              </a:rPr>
              <a:t>واخصائي التخاطب</a:t>
            </a:r>
            <a:r>
              <a:rPr lang="ar-SA" sz="2200" dirty="0">
                <a:solidFill>
                  <a:srgbClr val="3E3D2D"/>
                </a:solidFill>
                <a:latin typeface="Calibri"/>
                <a:ea typeface="Times New Roman"/>
                <a:cs typeface="Times New Roman"/>
              </a:rPr>
              <a:t> (يقيم الطفل من الناحية اللغوية ويعرف هل مستواه اللغوي يتماشى مع عمره</a:t>
            </a:r>
            <a:r>
              <a:rPr lang="ar-SA" sz="2200" dirty="0">
                <a:solidFill>
                  <a:srgbClr val="3E3D2D"/>
                </a:solidFill>
                <a:latin typeface="Times New Roman"/>
                <a:ea typeface="Times New Roman"/>
              </a:rPr>
              <a:t>)</a:t>
            </a:r>
            <a:endParaRPr lang="en-US" sz="2200" dirty="0">
              <a:solidFill>
                <a:srgbClr val="3E3D2D"/>
              </a:solidFill>
              <a:latin typeface="Times New Roman"/>
              <a:ea typeface="Times New Roman"/>
              <a:cs typeface="Arial"/>
            </a:endParaRPr>
          </a:p>
          <a:p>
            <a:pPr marL="639834" lvl="1" indent="-274214">
              <a:lnSpc>
                <a:spcPct val="115000"/>
              </a:lnSpc>
              <a:spcBef>
                <a:spcPct val="20000"/>
              </a:spcBef>
              <a:spcAft>
                <a:spcPts val="1000"/>
              </a:spcAft>
              <a:buClr>
                <a:srgbClr val="94C600"/>
              </a:buClr>
              <a:buSzPct val="76000"/>
              <a:buFont typeface="Wingdings 2" pitchFamily="18" charset="2"/>
              <a:buChar char=""/>
            </a:pPr>
            <a:r>
              <a:rPr lang="en-US" sz="2200" dirty="0">
                <a:solidFill>
                  <a:srgbClr val="3E3D2D"/>
                </a:solidFill>
                <a:latin typeface="Times New Roman"/>
                <a:ea typeface="Times New Roman"/>
                <a:cs typeface="Arial"/>
              </a:rPr>
              <a:t>  </a:t>
            </a:r>
            <a:r>
              <a:rPr lang="ar-SA" sz="2200" b="1" dirty="0">
                <a:solidFill>
                  <a:srgbClr val="3E3D2D"/>
                </a:solidFill>
                <a:latin typeface="Calibri"/>
                <a:ea typeface="Times New Roman"/>
                <a:cs typeface="Times New Roman"/>
              </a:rPr>
              <a:t>واخصائي العلاج الوظيفي او المختص التعليمي</a:t>
            </a:r>
            <a:r>
              <a:rPr lang="ar-SA" sz="2200" dirty="0">
                <a:solidFill>
                  <a:srgbClr val="3E3D2D"/>
                </a:solidFill>
                <a:latin typeface="Calibri"/>
                <a:ea typeface="Times New Roman"/>
                <a:cs typeface="Times New Roman"/>
              </a:rPr>
              <a:t> </a:t>
            </a:r>
            <a:r>
              <a:rPr lang="en-US" sz="2200" dirty="0">
                <a:solidFill>
                  <a:srgbClr val="3E3D2D"/>
                </a:solidFill>
                <a:latin typeface="Calibri"/>
                <a:ea typeface="Times New Roman"/>
                <a:cs typeface="Times New Roman"/>
              </a:rPr>
              <a:t>)</a:t>
            </a:r>
            <a:r>
              <a:rPr lang="ar-SA" sz="2200" dirty="0">
                <a:solidFill>
                  <a:srgbClr val="3E3D2D"/>
                </a:solidFill>
                <a:latin typeface="Calibri"/>
                <a:ea typeface="Times New Roman"/>
                <a:cs typeface="Times New Roman"/>
              </a:rPr>
              <a:t>الذى يقيم الطفل من الناحية التعليمية ويضع له البرنامج التعليمي المناسب له</a:t>
            </a:r>
            <a:r>
              <a:rPr lang="en-US" sz="2200" dirty="0">
                <a:solidFill>
                  <a:srgbClr val="3E3D2D"/>
                </a:solidFill>
                <a:latin typeface="Times New Roman"/>
                <a:ea typeface="Times New Roman"/>
                <a:cs typeface="Arial"/>
              </a:rPr>
              <a:t>.</a:t>
            </a:r>
            <a:endParaRPr lang="en-US" sz="2200" dirty="0">
              <a:solidFill>
                <a:srgbClr val="3E3D2D"/>
              </a:solidFill>
              <a:latin typeface="Calibri"/>
              <a:ea typeface="Calibri"/>
              <a:cs typeface="Arial"/>
            </a:endParaRPr>
          </a:p>
          <a:p>
            <a:endParaRPr lang="ar-SY" dirty="0"/>
          </a:p>
        </p:txBody>
      </p:sp>
      <p:sp>
        <p:nvSpPr>
          <p:cNvPr id="4" name="مستطيل 3"/>
          <p:cNvSpPr/>
          <p:nvPr/>
        </p:nvSpPr>
        <p:spPr>
          <a:xfrm>
            <a:off x="971600" y="692696"/>
            <a:ext cx="7717468" cy="941760"/>
          </a:xfrm>
          <a:prstGeom prst="rect">
            <a:avLst/>
          </a:prstGeom>
        </p:spPr>
        <p:txBody>
          <a:bodyPr wrap="square" lIns="91404" tIns="45702" rIns="91404" bIns="45702">
            <a:spAutoFit/>
          </a:bodyPr>
          <a:lstStyle/>
          <a:p>
            <a:pPr marL="68552">
              <a:lnSpc>
                <a:spcPct val="115000"/>
              </a:lnSpc>
              <a:spcBef>
                <a:spcPct val="20000"/>
              </a:spcBef>
              <a:spcAft>
                <a:spcPts val="1000"/>
              </a:spcAft>
              <a:buClr>
                <a:srgbClr val="94C600"/>
              </a:buClr>
              <a:buSzPct val="76000"/>
            </a:pPr>
            <a:r>
              <a:rPr lang="ar-SA" sz="2400" b="1" dirty="0">
                <a:solidFill>
                  <a:prstClr val="black"/>
                </a:solidFill>
                <a:latin typeface="Century Gothic"/>
                <a:ea typeface="Times New Roman"/>
                <a:cs typeface="Times New Roman"/>
              </a:rPr>
              <a:t>تشخيص التوحد اصبح في الدول المتقدمة يتم مبكراً من عمر 15 شهر في مراكز متخصصة .</a:t>
            </a:r>
          </a:p>
        </p:txBody>
      </p:sp>
      <p:sp>
        <p:nvSpPr>
          <p:cNvPr id="6" name="مستطيل 5"/>
          <p:cNvSpPr/>
          <p:nvPr/>
        </p:nvSpPr>
        <p:spPr>
          <a:xfrm>
            <a:off x="1475656" y="1772818"/>
            <a:ext cx="7092280" cy="517028"/>
          </a:xfrm>
          <a:prstGeom prst="rect">
            <a:avLst/>
          </a:prstGeom>
        </p:spPr>
        <p:style>
          <a:lnRef idx="1">
            <a:schemeClr val="accent2"/>
          </a:lnRef>
          <a:fillRef idx="2">
            <a:schemeClr val="accent2"/>
          </a:fillRef>
          <a:effectRef idx="1">
            <a:schemeClr val="accent2"/>
          </a:effectRef>
          <a:fontRef idx="minor">
            <a:schemeClr val="dk1"/>
          </a:fontRef>
        </p:style>
        <p:txBody>
          <a:bodyPr wrap="square" lIns="91404" tIns="45702" rIns="91404" bIns="45702">
            <a:spAutoFit/>
          </a:bodyPr>
          <a:lstStyle/>
          <a:p>
            <a:pPr marL="68552">
              <a:lnSpc>
                <a:spcPct val="115000"/>
              </a:lnSpc>
              <a:spcBef>
                <a:spcPct val="20000"/>
              </a:spcBef>
              <a:spcAft>
                <a:spcPts val="1000"/>
              </a:spcAft>
              <a:buClr>
                <a:srgbClr val="94C600"/>
              </a:buClr>
              <a:buSzPct val="76000"/>
            </a:pPr>
            <a:r>
              <a:rPr lang="ar-SA" sz="2400" b="1" dirty="0">
                <a:solidFill>
                  <a:srgbClr val="3E3D2D"/>
                </a:solidFill>
                <a:latin typeface="Century Gothic"/>
                <a:ea typeface="Times New Roman"/>
                <a:cs typeface="Times New Roman"/>
              </a:rPr>
              <a:t>يتم الكشف على الطفل من قبل فريق متعدد التخصصات يشمل :</a:t>
            </a:r>
          </a:p>
        </p:txBody>
      </p:sp>
      <p:pic>
        <p:nvPicPr>
          <p:cNvPr id="5" name="صورة 4"/>
          <p:cNvPicPr>
            <a:picLocks noChangeAspect="1"/>
          </p:cNvPicPr>
          <p:nvPr/>
        </p:nvPicPr>
        <p:blipFill>
          <a:blip r:embed="rId2"/>
          <a:stretch>
            <a:fillRect/>
          </a:stretch>
        </p:blipFill>
        <p:spPr>
          <a:xfrm>
            <a:off x="-56193" y="308122"/>
            <a:ext cx="1380663" cy="936103"/>
          </a:xfrm>
          <a:prstGeom prst="rect">
            <a:avLst/>
          </a:prstGeom>
        </p:spPr>
      </p:pic>
    </p:spTree>
    <p:extLst>
      <p:ext uri="{BB962C8B-B14F-4D97-AF65-F5344CB8AC3E}">
        <p14:creationId xmlns:p14="http://schemas.microsoft.com/office/powerpoint/2010/main" val="12724989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 y="1124744"/>
            <a:ext cx="8229600" cy="720080"/>
          </a:xfrm>
        </p:spPr>
        <p:style>
          <a:lnRef idx="1">
            <a:schemeClr val="accent1"/>
          </a:lnRef>
          <a:fillRef idx="2">
            <a:schemeClr val="accent1"/>
          </a:fillRef>
          <a:effectRef idx="1">
            <a:schemeClr val="accent1"/>
          </a:effectRef>
          <a:fontRef idx="minor">
            <a:schemeClr val="dk1"/>
          </a:fontRef>
        </p:style>
        <p:txBody>
          <a:bodyPr>
            <a:normAutofit/>
          </a:bodyPr>
          <a:lstStyle/>
          <a:p>
            <a:pPr algn="r">
              <a:lnSpc>
                <a:spcPct val="115000"/>
              </a:lnSpc>
              <a:spcAft>
                <a:spcPts val="1000"/>
              </a:spcAft>
            </a:pPr>
            <a:r>
              <a:rPr lang="ar-SA" sz="2600" b="1" dirty="0">
                <a:solidFill>
                  <a:schemeClr val="accent1">
                    <a:lumMod val="75000"/>
                  </a:schemeClr>
                </a:solidFill>
                <a:ea typeface="Calibri"/>
                <a:cs typeface="Arial"/>
              </a:rPr>
              <a:t>4- اضطراب نقص الانتباه/فرط الحركة</a:t>
            </a:r>
            <a:endParaRPr lang="ar-SY" sz="2600" b="1" dirty="0">
              <a:solidFill>
                <a:schemeClr val="accent1">
                  <a:lumMod val="75000"/>
                </a:schemeClr>
              </a:solidFill>
            </a:endParaRPr>
          </a:p>
        </p:txBody>
      </p:sp>
      <p:sp>
        <p:nvSpPr>
          <p:cNvPr id="3" name="عنصر نائب للمحتوى 2"/>
          <p:cNvSpPr>
            <a:spLocks noGrp="1"/>
          </p:cNvSpPr>
          <p:nvPr>
            <p:ph idx="1"/>
          </p:nvPr>
        </p:nvSpPr>
        <p:spPr>
          <a:xfrm>
            <a:off x="467544" y="2061168"/>
            <a:ext cx="8136904" cy="1728192"/>
          </a:xfrm>
        </p:spPr>
        <p:style>
          <a:lnRef idx="2">
            <a:schemeClr val="accent2"/>
          </a:lnRef>
          <a:fillRef idx="1">
            <a:schemeClr val="lt1"/>
          </a:fillRef>
          <a:effectRef idx="0">
            <a:schemeClr val="accent2"/>
          </a:effectRef>
          <a:fontRef idx="minor">
            <a:schemeClr val="dk1"/>
          </a:fontRef>
        </p:style>
        <p:txBody>
          <a:bodyPr>
            <a:normAutofit/>
          </a:bodyPr>
          <a:lstStyle/>
          <a:p>
            <a:pPr marL="109686" indent="0" algn="just">
              <a:lnSpc>
                <a:spcPct val="115000"/>
              </a:lnSpc>
              <a:spcAft>
                <a:spcPts val="1000"/>
              </a:spcAft>
              <a:buNone/>
            </a:pPr>
            <a:r>
              <a:rPr lang="en-US" b="1" dirty="0" smtClean="0">
                <a:ea typeface="Calibri"/>
                <a:cs typeface="Arial"/>
              </a:rPr>
              <a:t> -A</a:t>
            </a:r>
            <a:r>
              <a:rPr lang="en-US" b="1" dirty="0" smtClean="0">
                <a:latin typeface="Arial"/>
                <a:ea typeface="Calibri"/>
                <a:cs typeface="Arial"/>
              </a:rPr>
              <a:t> </a:t>
            </a:r>
            <a:r>
              <a:rPr lang="ar-SA" b="1" dirty="0">
                <a:latin typeface="Arial"/>
                <a:ea typeface="Calibri"/>
              </a:rPr>
              <a:t>نمط مستمر من عدم الانتباه</a:t>
            </a:r>
            <a:r>
              <a:rPr lang="ar-SA" b="1" dirty="0">
                <a:solidFill>
                  <a:srgbClr val="FF0000"/>
                </a:solidFill>
                <a:latin typeface="Arial"/>
                <a:ea typeface="Calibri"/>
              </a:rPr>
              <a:t> </a:t>
            </a:r>
            <a:r>
              <a:rPr lang="ar-SA" b="1" dirty="0" smtClean="0">
                <a:solidFill>
                  <a:schemeClr val="tx1"/>
                </a:solidFill>
                <a:latin typeface="Arial"/>
                <a:ea typeface="Calibri"/>
              </a:rPr>
              <a:t>و</a:t>
            </a:r>
            <a:r>
              <a:rPr lang="ar-SY" b="1" dirty="0" smtClean="0">
                <a:solidFill>
                  <a:schemeClr val="tx1"/>
                </a:solidFill>
                <a:latin typeface="Arial"/>
                <a:ea typeface="Calibri"/>
              </a:rPr>
              <a:t>/</a:t>
            </a:r>
            <a:r>
              <a:rPr lang="ar-SA" b="1" dirty="0" smtClean="0">
                <a:solidFill>
                  <a:schemeClr val="tx1"/>
                </a:solidFill>
                <a:latin typeface="Arial"/>
                <a:ea typeface="Calibri"/>
              </a:rPr>
              <a:t>أو </a:t>
            </a:r>
            <a:r>
              <a:rPr lang="ar-SA" b="1" dirty="0">
                <a:latin typeface="Arial"/>
                <a:ea typeface="Calibri"/>
              </a:rPr>
              <a:t>فرط الحركة الاندفاعية يتداخل مع الأداء أو التطور، </a:t>
            </a:r>
            <a:r>
              <a:rPr lang="ar-SA" b="1" dirty="0" smtClean="0">
                <a:latin typeface="Arial"/>
                <a:ea typeface="Calibri"/>
              </a:rPr>
              <a:t>يتظاهر </a:t>
            </a:r>
            <a:r>
              <a:rPr lang="ar-SA" b="1" dirty="0">
                <a:latin typeface="Arial"/>
                <a:ea typeface="Calibri"/>
              </a:rPr>
              <a:t>بـ :</a:t>
            </a:r>
            <a:endParaRPr lang="en-US" b="1" dirty="0">
              <a:ea typeface="Calibri"/>
              <a:cs typeface="Arial"/>
            </a:endParaRPr>
          </a:p>
          <a:p>
            <a:pPr algn="just"/>
            <a:endParaRPr lang="ar-SY" b="1" dirty="0"/>
          </a:p>
        </p:txBody>
      </p:sp>
      <p:pic>
        <p:nvPicPr>
          <p:cNvPr id="4" name="صورة 3"/>
          <p:cNvPicPr>
            <a:picLocks noChangeAspect="1"/>
          </p:cNvPicPr>
          <p:nvPr/>
        </p:nvPicPr>
        <p:blipFill>
          <a:blip r:embed="rId2"/>
          <a:stretch>
            <a:fillRect/>
          </a:stretch>
        </p:blipFill>
        <p:spPr>
          <a:xfrm>
            <a:off x="0" y="188641"/>
            <a:ext cx="1380663" cy="936103"/>
          </a:xfrm>
          <a:prstGeom prst="rect">
            <a:avLst/>
          </a:prstGeom>
        </p:spPr>
      </p:pic>
    </p:spTree>
    <p:extLst>
      <p:ext uri="{BB962C8B-B14F-4D97-AF65-F5344CB8AC3E}">
        <p14:creationId xmlns:p14="http://schemas.microsoft.com/office/powerpoint/2010/main" val="38519489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84246" y="980728"/>
            <a:ext cx="2226819" cy="523184"/>
          </a:xfrm>
          <a:prstGeom prst="rect">
            <a:avLst/>
          </a:prstGeom>
        </p:spPr>
        <p:style>
          <a:lnRef idx="1">
            <a:schemeClr val="accent1"/>
          </a:lnRef>
          <a:fillRef idx="2">
            <a:schemeClr val="accent1"/>
          </a:fillRef>
          <a:effectRef idx="1">
            <a:schemeClr val="accent1"/>
          </a:effectRef>
          <a:fontRef idx="minor">
            <a:schemeClr val="dk1"/>
          </a:fontRef>
        </p:style>
        <p:txBody>
          <a:bodyPr wrap="none" lIns="91404" tIns="45702" rIns="91404" bIns="45702">
            <a:spAutoFit/>
          </a:bodyPr>
          <a:lstStyle/>
          <a:p>
            <a:r>
              <a:rPr lang="ar-SA" sz="2800" b="1" dirty="0">
                <a:solidFill>
                  <a:schemeClr val="accent3">
                    <a:lumMod val="50000"/>
                  </a:schemeClr>
                </a:solidFill>
                <a:ea typeface="Calibri"/>
              </a:rPr>
              <a:t>1- عدم الانتباه : </a:t>
            </a:r>
            <a:endParaRPr lang="ar-SA" sz="2800" dirty="0"/>
          </a:p>
        </p:txBody>
      </p:sp>
      <p:sp>
        <p:nvSpPr>
          <p:cNvPr id="4" name="مستطيل 3"/>
          <p:cNvSpPr/>
          <p:nvPr/>
        </p:nvSpPr>
        <p:spPr>
          <a:xfrm>
            <a:off x="611560" y="1714489"/>
            <a:ext cx="8136904" cy="2189281"/>
          </a:xfrm>
          <a:prstGeom prst="rect">
            <a:avLst/>
          </a:prstGeom>
        </p:spPr>
        <p:txBody>
          <a:bodyPr wrap="square" lIns="91404" tIns="45702" rIns="91404" bIns="45702">
            <a:spAutoFit/>
          </a:bodyPr>
          <a:lstStyle/>
          <a:p>
            <a:pPr>
              <a:lnSpc>
                <a:spcPct val="115000"/>
              </a:lnSpc>
              <a:spcAft>
                <a:spcPts val="1000"/>
              </a:spcAft>
            </a:pPr>
            <a:r>
              <a:rPr lang="ar-SA" sz="2400" b="1" dirty="0">
                <a:solidFill>
                  <a:srgbClr val="FF0000"/>
                </a:solidFill>
                <a:ea typeface="Calibri"/>
              </a:rPr>
              <a:t>ستة</a:t>
            </a:r>
            <a:r>
              <a:rPr lang="ar-SA" sz="2000" dirty="0">
                <a:ea typeface="Calibri"/>
              </a:rPr>
              <a:t> من الأعراض التالية أو أكثر استمرت </a:t>
            </a:r>
            <a:r>
              <a:rPr lang="ar-SA" sz="2400" b="1" dirty="0">
                <a:solidFill>
                  <a:srgbClr val="FF0000"/>
                </a:solidFill>
                <a:ea typeface="Calibri"/>
              </a:rPr>
              <a:t>لستة</a:t>
            </a:r>
            <a:r>
              <a:rPr lang="ar-SA" sz="2000" dirty="0">
                <a:ea typeface="Calibri"/>
              </a:rPr>
              <a:t> أشهر على الأقل لدرجة لا تتوافق مع المستوى التطوري والتي تؤثر سلباً ومباشرةً على النشاطات الاجتماعية والمهنية /الأكاديمية :</a:t>
            </a:r>
            <a:endParaRPr lang="en-US" sz="2000" dirty="0">
              <a:ea typeface="Calibri"/>
              <a:cs typeface="Arial"/>
            </a:endParaRPr>
          </a:p>
          <a:p>
            <a:pPr>
              <a:lnSpc>
                <a:spcPct val="115000"/>
              </a:lnSpc>
              <a:spcAft>
                <a:spcPts val="1000"/>
              </a:spcAft>
            </a:pPr>
            <a:r>
              <a:rPr lang="ar-SA" sz="2000" b="1" dirty="0">
                <a:ea typeface="Calibri"/>
              </a:rPr>
              <a:t>ملاحظة : </a:t>
            </a:r>
            <a:r>
              <a:rPr lang="ar-SY" sz="2000" b="1" dirty="0">
                <a:ea typeface="Calibri"/>
              </a:rPr>
              <a:t>- </a:t>
            </a:r>
            <a:r>
              <a:rPr lang="ar-SY" sz="2000" dirty="0">
                <a:ea typeface="Calibri"/>
              </a:rPr>
              <a:t>يجب أن لا تكون </a:t>
            </a:r>
            <a:r>
              <a:rPr lang="ar-SA" sz="2000" dirty="0">
                <a:ea typeface="Calibri"/>
              </a:rPr>
              <a:t>الأعراض مظهراً من مظاهر السلوك الاعتراضي والعدائية، أو الفشل في فهم المهام أو التعليمات ، </a:t>
            </a:r>
            <a:endParaRPr lang="ar-SY" sz="2000" dirty="0">
              <a:ea typeface="Calibri"/>
            </a:endParaRPr>
          </a:p>
          <a:p>
            <a:pPr>
              <a:lnSpc>
                <a:spcPct val="115000"/>
              </a:lnSpc>
              <a:spcAft>
                <a:spcPts val="1000"/>
              </a:spcAft>
            </a:pPr>
            <a:r>
              <a:rPr lang="ar-SY" sz="2000" dirty="0">
                <a:ea typeface="Calibri"/>
              </a:rPr>
              <a:t>- </a:t>
            </a:r>
            <a:r>
              <a:rPr lang="ar-SA" sz="2000" dirty="0">
                <a:ea typeface="Calibri"/>
              </a:rPr>
              <a:t>بالنسبة للمراهقين الأكبر سناً والبالغين  ( سن 17 وما فوق ) , فيلزم خمسة أعراض على الأقل.</a:t>
            </a:r>
            <a:endParaRPr lang="en-US" sz="2000" dirty="0">
              <a:ea typeface="Calibri"/>
              <a:cs typeface="Arial"/>
            </a:endParaRPr>
          </a:p>
        </p:txBody>
      </p:sp>
      <p:graphicFrame>
        <p:nvGraphicFramePr>
          <p:cNvPr id="5" name="رسم تخطيطي 4"/>
          <p:cNvGraphicFramePr/>
          <p:nvPr>
            <p:extLst>
              <p:ext uri="{D42A27DB-BD31-4B8C-83A1-F6EECF244321}">
                <p14:modId xmlns:p14="http://schemas.microsoft.com/office/powerpoint/2010/main" val="4207560068"/>
              </p:ext>
            </p:extLst>
          </p:nvPr>
        </p:nvGraphicFramePr>
        <p:xfrm>
          <a:off x="395536" y="4005070"/>
          <a:ext cx="8352928" cy="249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stretch>
            <a:fillRect/>
          </a:stretch>
        </p:blipFill>
        <p:spPr>
          <a:xfrm>
            <a:off x="0" y="260648"/>
            <a:ext cx="1380663" cy="936103"/>
          </a:xfrm>
          <a:prstGeom prst="rect">
            <a:avLst/>
          </a:prstGeom>
        </p:spPr>
      </p:pic>
    </p:spTree>
    <p:extLst>
      <p:ext uri="{BB962C8B-B14F-4D97-AF65-F5344CB8AC3E}">
        <p14:creationId xmlns:p14="http://schemas.microsoft.com/office/powerpoint/2010/main" val="14058415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613503757"/>
              </p:ext>
            </p:extLst>
          </p:nvPr>
        </p:nvGraphicFramePr>
        <p:xfrm>
          <a:off x="179512" y="1124744"/>
          <a:ext cx="870062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stretch>
            <a:fillRect/>
          </a:stretch>
        </p:blipFill>
        <p:spPr>
          <a:xfrm>
            <a:off x="0" y="296652"/>
            <a:ext cx="1380663" cy="936103"/>
          </a:xfrm>
          <a:prstGeom prst="rect">
            <a:avLst/>
          </a:prstGeom>
        </p:spPr>
      </p:pic>
    </p:spTree>
    <p:extLst>
      <p:ext uri="{BB962C8B-B14F-4D97-AF65-F5344CB8AC3E}">
        <p14:creationId xmlns:p14="http://schemas.microsoft.com/office/powerpoint/2010/main" val="10004682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رسم تخطيطي 21"/>
          <p:cNvGraphicFramePr/>
          <p:nvPr>
            <p:extLst>
              <p:ext uri="{D42A27DB-BD31-4B8C-83A1-F6EECF244321}">
                <p14:modId xmlns:p14="http://schemas.microsoft.com/office/powerpoint/2010/main" val="3176646683"/>
              </p:ext>
            </p:extLst>
          </p:nvPr>
        </p:nvGraphicFramePr>
        <p:xfrm>
          <a:off x="467544" y="1196752"/>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stretch>
            <a:fillRect/>
          </a:stretch>
        </p:blipFill>
        <p:spPr>
          <a:xfrm>
            <a:off x="0" y="260648"/>
            <a:ext cx="1380663" cy="936103"/>
          </a:xfrm>
          <a:prstGeom prst="rect">
            <a:avLst/>
          </a:prstGeom>
        </p:spPr>
      </p:pic>
    </p:spTree>
    <p:extLst>
      <p:ext uri="{BB962C8B-B14F-4D97-AF65-F5344CB8AC3E}">
        <p14:creationId xmlns:p14="http://schemas.microsoft.com/office/powerpoint/2010/main" val="27045911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5644" y="1988840"/>
            <a:ext cx="8805664" cy="2304256"/>
          </a:xfrm>
        </p:spPr>
        <p:txBody>
          <a:bodyPr>
            <a:noAutofit/>
          </a:bodyPr>
          <a:lstStyle/>
          <a:p>
            <a:pPr>
              <a:lnSpc>
                <a:spcPct val="115000"/>
              </a:lnSpc>
              <a:spcAft>
                <a:spcPts val="1000"/>
              </a:spcAft>
            </a:pPr>
            <a:r>
              <a:rPr lang="ar-SA" sz="2200" dirty="0">
                <a:solidFill>
                  <a:srgbClr val="FF0000"/>
                </a:solidFill>
                <a:ea typeface="Calibri"/>
              </a:rPr>
              <a:t>ستة </a:t>
            </a:r>
            <a:r>
              <a:rPr lang="ar-SA" sz="2200" dirty="0">
                <a:ea typeface="Calibri"/>
              </a:rPr>
              <a:t>من الأعراض التالية استمرت ل</a:t>
            </a:r>
            <a:r>
              <a:rPr lang="ar-SA" sz="2200" dirty="0">
                <a:solidFill>
                  <a:srgbClr val="FF0000"/>
                </a:solidFill>
                <a:ea typeface="Calibri"/>
              </a:rPr>
              <a:t>ستة</a:t>
            </a:r>
            <a:r>
              <a:rPr lang="ar-SA" sz="2200" dirty="0">
                <a:ea typeface="Calibri"/>
              </a:rPr>
              <a:t> أشهر على الأقل لدرجة لا تتوافق مع المستوى التطوري والتي تؤثر سلباً ومباشرةً على النشاطات الاجتماعية والمهنية/الأكاديمية.</a:t>
            </a:r>
            <a:endParaRPr lang="en-US" sz="2200" dirty="0">
              <a:ea typeface="Calibri"/>
            </a:endParaRPr>
          </a:p>
          <a:p>
            <a:pPr>
              <a:lnSpc>
                <a:spcPct val="115000"/>
              </a:lnSpc>
              <a:spcAft>
                <a:spcPts val="1000"/>
              </a:spcAft>
            </a:pPr>
            <a:r>
              <a:rPr lang="ar-SA" sz="2200" dirty="0">
                <a:ea typeface="Calibri"/>
              </a:rPr>
              <a:t>ملاحظة: إن الأعراض ليست فقط مظهراً من مظاهر السلوك الاعتراضي والعدائية، أو الفشل في فهم المهام أو التعليمات ، بالنسبة للمراهقين الأكبر سناً والبالغين ( سن 17 وما فوق ) ، فيلزم خمسة أعراض على الأقل.</a:t>
            </a:r>
            <a:endParaRPr lang="en-US" sz="2200" dirty="0">
              <a:ea typeface="Calibri"/>
            </a:endParaRPr>
          </a:p>
          <a:p>
            <a:endParaRPr lang="ar-SY" sz="2400" dirty="0"/>
          </a:p>
        </p:txBody>
      </p:sp>
      <p:sp>
        <p:nvSpPr>
          <p:cNvPr id="2" name="مستطيل 1"/>
          <p:cNvSpPr/>
          <p:nvPr/>
        </p:nvSpPr>
        <p:spPr>
          <a:xfrm>
            <a:off x="5088395" y="1026314"/>
            <a:ext cx="3570135" cy="523184"/>
          </a:xfrm>
          <a:prstGeom prst="rect">
            <a:avLst/>
          </a:prstGeom>
        </p:spPr>
        <p:style>
          <a:lnRef idx="1">
            <a:schemeClr val="accent2"/>
          </a:lnRef>
          <a:fillRef idx="2">
            <a:schemeClr val="accent2"/>
          </a:fillRef>
          <a:effectRef idx="1">
            <a:schemeClr val="accent2"/>
          </a:effectRef>
          <a:fontRef idx="minor">
            <a:schemeClr val="dk1"/>
          </a:fontRef>
        </p:style>
        <p:txBody>
          <a:bodyPr wrap="none" lIns="91404" tIns="45702" rIns="91404" bIns="45702">
            <a:spAutoFit/>
          </a:bodyPr>
          <a:lstStyle/>
          <a:p>
            <a:r>
              <a:rPr lang="ar-SA" sz="2800" b="1" dirty="0">
                <a:solidFill>
                  <a:schemeClr val="accent1">
                    <a:lumMod val="75000"/>
                  </a:schemeClr>
                </a:solidFill>
                <a:ea typeface="Calibri"/>
              </a:rPr>
              <a:t>2 - فرط الحركة الاندفاعية : </a:t>
            </a:r>
            <a:endParaRPr lang="ar-SA" sz="2800" dirty="0"/>
          </a:p>
        </p:txBody>
      </p:sp>
      <p:graphicFrame>
        <p:nvGraphicFramePr>
          <p:cNvPr id="4" name="رسم تخطيطي 3"/>
          <p:cNvGraphicFramePr/>
          <p:nvPr>
            <p:extLst>
              <p:ext uri="{D42A27DB-BD31-4B8C-83A1-F6EECF244321}">
                <p14:modId xmlns:p14="http://schemas.microsoft.com/office/powerpoint/2010/main" val="1522647101"/>
              </p:ext>
            </p:extLst>
          </p:nvPr>
        </p:nvGraphicFramePr>
        <p:xfrm>
          <a:off x="234587" y="4365110"/>
          <a:ext cx="8407010" cy="209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stretch>
            <a:fillRect/>
          </a:stretch>
        </p:blipFill>
        <p:spPr>
          <a:xfrm>
            <a:off x="0" y="260648"/>
            <a:ext cx="1380663" cy="936103"/>
          </a:xfrm>
          <a:prstGeom prst="rect">
            <a:avLst/>
          </a:prstGeom>
        </p:spPr>
      </p:pic>
    </p:spTree>
    <p:extLst>
      <p:ext uri="{BB962C8B-B14F-4D97-AF65-F5344CB8AC3E}">
        <p14:creationId xmlns:p14="http://schemas.microsoft.com/office/powerpoint/2010/main" val="31328240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19292814"/>
              </p:ext>
            </p:extLst>
          </p:nvPr>
        </p:nvGraphicFramePr>
        <p:xfrm>
          <a:off x="251520" y="1052736"/>
          <a:ext cx="8700628"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stretch>
            <a:fillRect/>
          </a:stretch>
        </p:blipFill>
        <p:spPr>
          <a:xfrm>
            <a:off x="-23014" y="260618"/>
            <a:ext cx="1380663" cy="936103"/>
          </a:xfrm>
          <a:prstGeom prst="rect">
            <a:avLst/>
          </a:prstGeom>
        </p:spPr>
      </p:pic>
    </p:spTree>
    <p:extLst>
      <p:ext uri="{BB962C8B-B14F-4D97-AF65-F5344CB8AC3E}">
        <p14:creationId xmlns:p14="http://schemas.microsoft.com/office/powerpoint/2010/main" val="23544972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رسم تخطيطي 22"/>
          <p:cNvGraphicFramePr/>
          <p:nvPr>
            <p:extLst>
              <p:ext uri="{D42A27DB-BD31-4B8C-83A1-F6EECF244321}">
                <p14:modId xmlns:p14="http://schemas.microsoft.com/office/powerpoint/2010/main" val="3754279169"/>
              </p:ext>
            </p:extLst>
          </p:nvPr>
        </p:nvGraphicFramePr>
        <p:xfrm>
          <a:off x="467544" y="1268760"/>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stretch>
            <a:fillRect/>
          </a:stretch>
        </p:blipFill>
        <p:spPr>
          <a:xfrm>
            <a:off x="4517" y="188640"/>
            <a:ext cx="1380663" cy="936103"/>
          </a:xfrm>
          <a:prstGeom prst="rect">
            <a:avLst/>
          </a:prstGeom>
        </p:spPr>
      </p:pic>
    </p:spTree>
    <p:extLst>
      <p:ext uri="{BB962C8B-B14F-4D97-AF65-F5344CB8AC3E}">
        <p14:creationId xmlns:p14="http://schemas.microsoft.com/office/powerpoint/2010/main" val="24345320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28604"/>
            <a:ext cx="8461448" cy="2021924"/>
          </a:xfrm>
        </p:spPr>
        <p:txBody>
          <a:bodyPr>
            <a:noAutofit/>
          </a:bodyPr>
          <a:lstStyle/>
          <a:p>
            <a:pPr algn="r"/>
            <a:r>
              <a:rPr lang="ar-SY" sz="3200" b="1" dirty="0">
                <a:cs typeface="+mn-cs"/>
              </a:rPr>
              <a:t/>
            </a:r>
            <a:br>
              <a:rPr lang="ar-SY" sz="3200" b="1" dirty="0">
                <a:cs typeface="+mn-cs"/>
              </a:rPr>
            </a:br>
            <a:r>
              <a:rPr lang="ar-SY" sz="3200" b="1" dirty="0" smtClean="0">
                <a:cs typeface="+mn-cs"/>
              </a:rPr>
              <a:t/>
            </a:r>
            <a:br>
              <a:rPr lang="ar-SY" sz="3200" b="1" dirty="0" smtClean="0">
                <a:cs typeface="+mn-cs"/>
              </a:rPr>
            </a:br>
            <a:r>
              <a:rPr lang="ar-SY" sz="2600" b="1" dirty="0" smtClean="0">
                <a:cs typeface="+mn-cs"/>
              </a:rPr>
              <a:t>تشير </a:t>
            </a:r>
            <a:r>
              <a:rPr lang="ar-SY" sz="2600" b="1" dirty="0">
                <a:cs typeface="+mn-cs"/>
              </a:rPr>
              <a:t>البحوث إلى أن الأمراض العقلية تمتد متداخلةً كأطياف مرضية لها أبعاد، لكنْ أحدث دليل للتشخيص في هذا المجال مازال قائمًا على تصنيفها، والفصل فيما بينها.</a:t>
            </a:r>
            <a:r>
              <a:rPr lang="ar-SY" sz="2800" b="1" dirty="0">
                <a:cs typeface="+mn-cs"/>
              </a:rPr>
              <a:t/>
            </a:r>
            <a:br>
              <a:rPr lang="ar-SY" sz="2800" b="1" dirty="0">
                <a:cs typeface="+mn-cs"/>
              </a:rPr>
            </a:br>
            <a:endParaRPr lang="ar-SY" sz="2800" b="1" dirty="0">
              <a:cs typeface="+mn-cs"/>
            </a:endParaRPr>
          </a:p>
        </p:txBody>
      </p:sp>
      <p:pic>
        <p:nvPicPr>
          <p:cNvPr id="1026" name="Picture 2" descr="C:\Users\Bassam\Desktop\محاضرة الأطفال\58c0eb99a0c274ea0f8bd4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2357430"/>
            <a:ext cx="684106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stretch>
            <a:fillRect/>
          </a:stretch>
        </p:blipFill>
        <p:spPr>
          <a:xfrm>
            <a:off x="0" y="260648"/>
            <a:ext cx="1380663" cy="936103"/>
          </a:xfrm>
          <a:prstGeom prst="rect">
            <a:avLst/>
          </a:prstGeom>
        </p:spPr>
      </p:pic>
    </p:spTree>
    <p:extLst>
      <p:ext uri="{BB962C8B-B14F-4D97-AF65-F5344CB8AC3E}">
        <p14:creationId xmlns:p14="http://schemas.microsoft.com/office/powerpoint/2010/main" val="19633713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81671" y="4797152"/>
            <a:ext cx="7740352" cy="1368152"/>
          </a:xfrm>
        </p:spPr>
        <p:style>
          <a:lnRef idx="2">
            <a:schemeClr val="accent6"/>
          </a:lnRef>
          <a:fillRef idx="1">
            <a:schemeClr val="lt1"/>
          </a:fillRef>
          <a:effectRef idx="0">
            <a:schemeClr val="accent6"/>
          </a:effectRef>
          <a:fontRef idx="minor">
            <a:schemeClr val="dk1"/>
          </a:fontRef>
        </p:style>
        <p:txBody>
          <a:bodyPr>
            <a:noAutofit/>
          </a:bodyPr>
          <a:lstStyle/>
          <a:p>
            <a:pPr marL="109686" indent="0">
              <a:lnSpc>
                <a:spcPct val="115000"/>
              </a:lnSpc>
              <a:spcAft>
                <a:spcPts val="1000"/>
              </a:spcAft>
              <a:buNone/>
            </a:pPr>
            <a:r>
              <a:rPr lang="en-US" sz="2200" dirty="0">
                <a:ea typeface="Calibri"/>
                <a:cs typeface="Arial"/>
              </a:rPr>
              <a:t> - E</a:t>
            </a:r>
            <a:r>
              <a:rPr lang="en-US" sz="2200" dirty="0">
                <a:latin typeface="Arial"/>
                <a:ea typeface="Calibri"/>
                <a:cs typeface="Arial"/>
              </a:rPr>
              <a:t> </a:t>
            </a:r>
            <a:r>
              <a:rPr lang="ar-SA" sz="2200" dirty="0">
                <a:latin typeface="Arial"/>
                <a:ea typeface="Calibri"/>
              </a:rPr>
              <a:t>لا تحدث الأعراض حصراً في سياق الفصام أو أي اضطراب ذهاني آخر ولا تُفسر بشكلٍ أفضل  باضطراب عقلي آخر ( مثل، اضطراب مزاج أو اضطراب قلق أو اضطراب تفارقي أو اضطراب شخصية،</a:t>
            </a:r>
            <a:r>
              <a:rPr lang="ar-SA" sz="2200" dirty="0">
                <a:ea typeface="Calibri"/>
              </a:rPr>
              <a:t> الانسمام أو السحب من مادة ما ) </a:t>
            </a:r>
            <a:endParaRPr lang="en-US" sz="2200" dirty="0">
              <a:ea typeface="Calibri"/>
              <a:cs typeface="Arial"/>
            </a:endParaRPr>
          </a:p>
          <a:p>
            <a:endParaRPr lang="ar-SY" sz="2200" dirty="0"/>
          </a:p>
        </p:txBody>
      </p:sp>
      <p:sp>
        <p:nvSpPr>
          <p:cNvPr id="2" name="مستطيل 1"/>
          <p:cNvSpPr/>
          <p:nvPr/>
        </p:nvSpPr>
        <p:spPr>
          <a:xfrm>
            <a:off x="899592" y="1124749"/>
            <a:ext cx="7740352" cy="870971"/>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cs typeface="Arial"/>
              </a:rPr>
              <a:t>B</a:t>
            </a:r>
            <a:r>
              <a:rPr lang="en-US" sz="2200" dirty="0">
                <a:latin typeface="Arial"/>
                <a:ea typeface="Calibri"/>
                <a:cs typeface="Arial"/>
              </a:rPr>
              <a:t> </a:t>
            </a:r>
            <a:r>
              <a:rPr lang="ar-SA" sz="2200" dirty="0">
                <a:latin typeface="Arial"/>
                <a:ea typeface="Calibri"/>
              </a:rPr>
              <a:t> - وجود بعض أعراض فرط الحركة الاندفاعية أو أعراض عدم الانتباه قبل </a:t>
            </a:r>
            <a:r>
              <a:rPr lang="ar-SA" sz="2200" dirty="0">
                <a:solidFill>
                  <a:srgbClr val="FF0000"/>
                </a:solidFill>
                <a:latin typeface="Arial"/>
                <a:ea typeface="Calibri"/>
              </a:rPr>
              <a:t>عمر 12 سن</a:t>
            </a:r>
            <a:r>
              <a:rPr lang="ar-SY" sz="2200" dirty="0">
                <a:solidFill>
                  <a:srgbClr val="FF0000"/>
                </a:solidFill>
                <a:latin typeface="Arial"/>
                <a:ea typeface="Calibri"/>
              </a:rPr>
              <a:t>ة </a:t>
            </a:r>
            <a:r>
              <a:rPr lang="ar-SA" sz="2200" dirty="0">
                <a:solidFill>
                  <a:srgbClr val="FF0000"/>
                </a:solidFill>
                <a:latin typeface="Arial"/>
                <a:ea typeface="Calibri"/>
              </a:rPr>
              <a:t>.</a:t>
            </a:r>
            <a:endParaRPr lang="en-US" sz="2200" dirty="0">
              <a:solidFill>
                <a:srgbClr val="FF0000"/>
              </a:solidFill>
              <a:ea typeface="Calibri"/>
              <a:cs typeface="Arial"/>
            </a:endParaRPr>
          </a:p>
        </p:txBody>
      </p:sp>
      <p:sp>
        <p:nvSpPr>
          <p:cNvPr id="4" name="مستطيل 3"/>
          <p:cNvSpPr/>
          <p:nvPr/>
        </p:nvSpPr>
        <p:spPr>
          <a:xfrm>
            <a:off x="899592" y="2204868"/>
            <a:ext cx="7740352" cy="1260309"/>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cs typeface="Arial"/>
              </a:rPr>
              <a:t>C</a:t>
            </a:r>
            <a:r>
              <a:rPr lang="en-US" sz="2200" dirty="0">
                <a:latin typeface="Arial"/>
                <a:ea typeface="Calibri"/>
                <a:cs typeface="Arial"/>
              </a:rPr>
              <a:t> </a:t>
            </a:r>
            <a:r>
              <a:rPr lang="ar-SA" sz="2200" dirty="0">
                <a:latin typeface="Arial"/>
                <a:ea typeface="Calibri"/>
              </a:rPr>
              <a:t> - وجود بعض أعراض فرط الحركة الاندفاعية أو أعراض عدم الانتباه في </a:t>
            </a:r>
            <a:r>
              <a:rPr lang="ar-SA" sz="2200" dirty="0">
                <a:solidFill>
                  <a:srgbClr val="FF0000"/>
                </a:solidFill>
                <a:latin typeface="Arial"/>
                <a:ea typeface="Calibri"/>
              </a:rPr>
              <a:t>بيئتين</a:t>
            </a:r>
            <a:r>
              <a:rPr lang="ar-SA" sz="2200" dirty="0">
                <a:latin typeface="Arial"/>
                <a:ea typeface="Calibri"/>
              </a:rPr>
              <a:t> أو أكثر  ( في المدرسة </a:t>
            </a:r>
            <a:r>
              <a:rPr lang="ar-SA" sz="2200" dirty="0">
                <a:ea typeface="Calibri"/>
              </a:rPr>
              <a:t> مثلاً والعمل وفي المنزل، مع الأصدقاء أو الأقارب أو غيرها من الأنشطة ) </a:t>
            </a:r>
            <a:endParaRPr lang="en-US" sz="2200" dirty="0">
              <a:ea typeface="Calibri"/>
              <a:cs typeface="Arial"/>
            </a:endParaRPr>
          </a:p>
        </p:txBody>
      </p:sp>
      <p:sp>
        <p:nvSpPr>
          <p:cNvPr id="5" name="مستطيل 4"/>
          <p:cNvSpPr/>
          <p:nvPr/>
        </p:nvSpPr>
        <p:spPr>
          <a:xfrm>
            <a:off x="899598" y="3645026"/>
            <a:ext cx="7734667" cy="870971"/>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cs typeface="Arial"/>
              </a:rPr>
              <a:t>D</a:t>
            </a:r>
            <a:r>
              <a:rPr lang="en-US" sz="2200" dirty="0">
                <a:latin typeface="Arial"/>
                <a:ea typeface="Calibri"/>
                <a:cs typeface="Arial"/>
              </a:rPr>
              <a:t> </a:t>
            </a:r>
            <a:r>
              <a:rPr lang="ar-SA" sz="2200" dirty="0">
                <a:latin typeface="Arial"/>
                <a:ea typeface="Calibri"/>
              </a:rPr>
              <a:t> - يوجد دليل صريح على تداخل الأعراض أو إنقاصها لجودة، الأداء الاجتماعي أو الأكاديمي أو المهني.      </a:t>
            </a:r>
            <a:endParaRPr lang="en-US" sz="2200" dirty="0">
              <a:ea typeface="Calibri"/>
              <a:cs typeface="Arial"/>
            </a:endParaRPr>
          </a:p>
        </p:txBody>
      </p:sp>
      <p:pic>
        <p:nvPicPr>
          <p:cNvPr id="6" name="صورة 5"/>
          <p:cNvPicPr>
            <a:picLocks noChangeAspect="1"/>
          </p:cNvPicPr>
          <p:nvPr/>
        </p:nvPicPr>
        <p:blipFill>
          <a:blip r:embed="rId2"/>
          <a:stretch>
            <a:fillRect/>
          </a:stretch>
        </p:blipFill>
        <p:spPr>
          <a:xfrm>
            <a:off x="-25749" y="191350"/>
            <a:ext cx="1380663" cy="936103"/>
          </a:xfrm>
          <a:prstGeom prst="rect">
            <a:avLst/>
          </a:prstGeom>
        </p:spPr>
      </p:pic>
    </p:spTree>
    <p:extLst>
      <p:ext uri="{BB962C8B-B14F-4D97-AF65-F5344CB8AC3E}">
        <p14:creationId xmlns:p14="http://schemas.microsoft.com/office/powerpoint/2010/main" val="33116794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2719" y="1159956"/>
            <a:ext cx="8229600" cy="432048"/>
          </a:xfrm>
        </p:spPr>
        <p:style>
          <a:lnRef idx="1">
            <a:schemeClr val="accent2"/>
          </a:lnRef>
          <a:fillRef idx="2">
            <a:schemeClr val="accent2"/>
          </a:fillRef>
          <a:effectRef idx="1">
            <a:schemeClr val="accent2"/>
          </a:effectRef>
          <a:fontRef idx="minor">
            <a:schemeClr val="dk1"/>
          </a:fontRef>
        </p:style>
        <p:txBody>
          <a:bodyPr>
            <a:noAutofit/>
          </a:bodyPr>
          <a:lstStyle/>
          <a:p>
            <a:pPr algn="r">
              <a:lnSpc>
                <a:spcPct val="115000"/>
              </a:lnSpc>
              <a:spcAft>
                <a:spcPts val="1000"/>
              </a:spcAft>
            </a:pPr>
            <a:r>
              <a:rPr lang="ar-SA" sz="2800" b="1" dirty="0">
                <a:solidFill>
                  <a:schemeClr val="accent1">
                    <a:lumMod val="75000"/>
                  </a:schemeClr>
                </a:solidFill>
                <a:ea typeface="Calibri"/>
              </a:rPr>
              <a:t>اضطرابات النمو العصبي الأخرى المحددة : </a:t>
            </a:r>
            <a:endParaRPr lang="ar-SY" sz="2800" b="1" dirty="0">
              <a:solidFill>
                <a:schemeClr val="accent1">
                  <a:lumMod val="75000"/>
                </a:schemeClr>
              </a:solidFill>
            </a:endParaRPr>
          </a:p>
        </p:txBody>
      </p:sp>
      <p:sp>
        <p:nvSpPr>
          <p:cNvPr id="4" name="مستطيل 3"/>
          <p:cNvSpPr/>
          <p:nvPr/>
        </p:nvSpPr>
        <p:spPr>
          <a:xfrm>
            <a:off x="605832" y="1615356"/>
            <a:ext cx="8100392" cy="461628"/>
          </a:xfrm>
          <a:prstGeom prst="rect">
            <a:avLst/>
          </a:prstGeom>
        </p:spPr>
        <p:style>
          <a:lnRef idx="2">
            <a:schemeClr val="accent4"/>
          </a:lnRef>
          <a:fillRef idx="1">
            <a:schemeClr val="lt1"/>
          </a:fillRef>
          <a:effectRef idx="0">
            <a:schemeClr val="accent4"/>
          </a:effectRef>
          <a:fontRef idx="minor">
            <a:schemeClr val="dk1"/>
          </a:fontRef>
        </p:style>
        <p:txBody>
          <a:bodyPr wrap="square" lIns="91404" tIns="45702" rIns="91404" bIns="45702">
            <a:spAutoFit/>
          </a:bodyPr>
          <a:lstStyle/>
          <a:p>
            <a:pPr>
              <a:spcAft>
                <a:spcPts val="1000"/>
              </a:spcAft>
            </a:pPr>
            <a:r>
              <a:rPr lang="ar-SA" sz="2400" b="1" dirty="0">
                <a:ea typeface="Calibri"/>
              </a:rPr>
              <a:t>5- اضطراب التعلم المحدد </a:t>
            </a:r>
            <a:r>
              <a:rPr lang="en-US" sz="2400" b="1" dirty="0">
                <a:ea typeface="Calibri"/>
              </a:rPr>
              <a:t>Specific Learning Disorder</a:t>
            </a:r>
            <a:r>
              <a:rPr lang="en-US" sz="2400" b="1" dirty="0">
                <a:latin typeface="Arial"/>
                <a:ea typeface="Calibri"/>
              </a:rPr>
              <a:t> </a:t>
            </a:r>
            <a:endParaRPr lang="en-US" sz="2400" b="1" dirty="0">
              <a:ea typeface="Calibri"/>
            </a:endParaRPr>
          </a:p>
        </p:txBody>
      </p:sp>
      <p:sp>
        <p:nvSpPr>
          <p:cNvPr id="5" name="مستطيل 4"/>
          <p:cNvSpPr/>
          <p:nvPr/>
        </p:nvSpPr>
        <p:spPr>
          <a:xfrm>
            <a:off x="251521" y="2097216"/>
            <a:ext cx="8452324" cy="1015626"/>
          </a:xfrm>
          <a:prstGeom prst="rect">
            <a:avLst/>
          </a:prstGeom>
        </p:spPr>
        <p:txBody>
          <a:bodyPr wrap="square" lIns="91404" tIns="45702" rIns="91404" bIns="45702">
            <a:spAutoFit/>
          </a:bodyPr>
          <a:lstStyle/>
          <a:p>
            <a:pPr>
              <a:spcAft>
                <a:spcPts val="1000"/>
              </a:spcAft>
            </a:pPr>
            <a:r>
              <a:rPr lang="en-US" sz="2000" b="1" dirty="0">
                <a:ea typeface="Calibri"/>
              </a:rPr>
              <a:t>A</a:t>
            </a:r>
            <a:r>
              <a:rPr lang="en-US" sz="2000" b="1" dirty="0">
                <a:latin typeface="Arial"/>
                <a:ea typeface="Calibri"/>
              </a:rPr>
              <a:t> </a:t>
            </a:r>
            <a:r>
              <a:rPr lang="ar-SA" sz="2000" b="1" dirty="0">
                <a:latin typeface="Arial"/>
                <a:ea typeface="Calibri"/>
              </a:rPr>
              <a:t> - صعوبات التعلم واستخدام المهارات الأكاديمية، كما يتبين من وجود </a:t>
            </a:r>
            <a:r>
              <a:rPr lang="ar-SA" sz="2000" b="1" dirty="0">
                <a:solidFill>
                  <a:srgbClr val="FF0000"/>
                </a:solidFill>
                <a:latin typeface="Arial"/>
                <a:ea typeface="Calibri"/>
              </a:rPr>
              <a:t>واحد </a:t>
            </a:r>
            <a:r>
              <a:rPr lang="ar-SA" sz="2000" b="1" dirty="0">
                <a:latin typeface="Arial"/>
                <a:ea typeface="Calibri"/>
              </a:rPr>
              <a:t>على الأقل من الأعراض التالية التي استمرت لمدة </a:t>
            </a:r>
            <a:r>
              <a:rPr lang="ar-SA" sz="2000" b="1" dirty="0">
                <a:solidFill>
                  <a:srgbClr val="FF0000"/>
                </a:solidFill>
                <a:latin typeface="Arial"/>
                <a:ea typeface="Calibri"/>
              </a:rPr>
              <a:t>ستة أشهر </a:t>
            </a:r>
            <a:r>
              <a:rPr lang="ar-SA" sz="2000" b="1" dirty="0">
                <a:latin typeface="Arial"/>
                <a:ea typeface="Calibri"/>
              </a:rPr>
              <a:t>على الأقل، على الرغم من توفير التداخلات التي تستهدف تلك الصعوبات :</a:t>
            </a:r>
            <a:endParaRPr lang="en-US" sz="2000" b="1" dirty="0">
              <a:ea typeface="Calibri"/>
            </a:endParaRPr>
          </a:p>
        </p:txBody>
      </p:sp>
      <p:graphicFrame>
        <p:nvGraphicFramePr>
          <p:cNvPr id="6" name="جدول 5"/>
          <p:cNvGraphicFramePr>
            <a:graphicFrameLocks noGrp="1"/>
          </p:cNvGraphicFramePr>
          <p:nvPr>
            <p:extLst>
              <p:ext uri="{D42A27DB-BD31-4B8C-83A1-F6EECF244321}">
                <p14:modId xmlns:p14="http://schemas.microsoft.com/office/powerpoint/2010/main" val="2056491032"/>
              </p:ext>
            </p:extLst>
          </p:nvPr>
        </p:nvGraphicFramePr>
        <p:xfrm>
          <a:off x="395536" y="3071573"/>
          <a:ext cx="8308309" cy="3631344"/>
        </p:xfrm>
        <a:graphic>
          <a:graphicData uri="http://schemas.openxmlformats.org/drawingml/2006/table">
            <a:tbl>
              <a:tblPr rtl="1" firstRow="1" bandRow="1">
                <a:tableStyleId>{BC89EF96-8CEA-46FF-86C4-4CE0E7609802}</a:tableStyleId>
              </a:tblPr>
              <a:tblGrid>
                <a:gridCol w="8308309">
                  <a:extLst>
                    <a:ext uri="{9D8B030D-6E8A-4147-A177-3AD203B41FA5}">
                      <a16:colId xmlns:a16="http://schemas.microsoft.com/office/drawing/2014/main" val="20000"/>
                    </a:ext>
                  </a:extLst>
                </a:gridCol>
              </a:tblGrid>
              <a:tr h="5566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1- قراءة الكلمات بشكلٍ غير دقيق أو ببطء رغم الجهد </a:t>
                      </a:r>
                      <a:r>
                        <a:rPr lang="ar-SY" sz="1600" b="0" dirty="0" smtClean="0"/>
                        <a:t>                                                                                       </a:t>
                      </a:r>
                      <a:r>
                        <a:rPr lang="ar-SA" sz="1600" b="0" dirty="0" smtClean="0"/>
                        <a:t>(</a:t>
                      </a:r>
                      <a:r>
                        <a:rPr lang="ar-SY" sz="1600" b="0" dirty="0" smtClean="0"/>
                        <a:t> </a:t>
                      </a:r>
                      <a:r>
                        <a:rPr lang="ar-SA" sz="1600" b="0" dirty="0" smtClean="0"/>
                        <a:t>يقرأ كلمة واحدة بصوت عال بشكلٍ غير صحيح أو ببطء وبتردد، وكثيراً ما يخمن الكلمات، ولديه صعوبة في لفظ الكلمات ) .</a:t>
                      </a:r>
                      <a:endParaRPr lang="en-US" sz="1600" b="0" dirty="0" smtClean="0">
                        <a:ea typeface="Calibri"/>
                      </a:endParaRPr>
                    </a:p>
                  </a:txBody>
                  <a:tcPr marL="63702" marR="63702" marT="31851" marB="31851"/>
                </a:tc>
                <a:extLst>
                  <a:ext uri="{0D108BD9-81ED-4DB2-BD59-A6C34878D82A}">
                    <a16:rowId xmlns:a16="http://schemas.microsoft.com/office/drawing/2014/main" val="10000"/>
                  </a:ext>
                </a:extLst>
              </a:tr>
              <a:tr h="5566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2- صعوبة في فهم معنى ما يقرأ </a:t>
                      </a:r>
                      <a:r>
                        <a:rPr lang="ar-SY" sz="1600" b="0" dirty="0" smtClean="0"/>
                        <a:t>                                                                                                            </a:t>
                      </a:r>
                      <a:r>
                        <a:rPr lang="ar-SA" sz="1600" b="0" dirty="0" smtClean="0"/>
                        <a:t>( قد يقرأ النص بدقة مثلاً ولكن قد لا يفهم التسلسل، والعلاقات، والاستدلالات، أو المعاني الأعمق لما قرأ ) .</a:t>
                      </a:r>
                      <a:endParaRPr lang="en-US" sz="1600" b="0" dirty="0" smtClean="0">
                        <a:ea typeface="Calibri"/>
                      </a:endParaRPr>
                    </a:p>
                  </a:txBody>
                  <a:tcPr marL="63702" marR="63702" marT="31851" marB="31851"/>
                </a:tc>
                <a:extLst>
                  <a:ext uri="{0D108BD9-81ED-4DB2-BD59-A6C34878D82A}">
                    <a16:rowId xmlns:a16="http://schemas.microsoft.com/office/drawing/2014/main" val="10001"/>
                  </a:ext>
                </a:extLst>
              </a:tr>
              <a:tr h="36346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3- الصعوبات في التهجئة  ( فمثلاً، قد يضيف، يحذف، أو يستبدل أحد حروف العلة أو الحروف الساكنة ) .</a:t>
                      </a:r>
                      <a:endParaRPr lang="en-US" sz="1600" b="0" dirty="0" smtClean="0">
                        <a:ea typeface="Calibri"/>
                      </a:endParaRPr>
                    </a:p>
                  </a:txBody>
                  <a:tcPr marL="63702" marR="63702" marT="31851" marB="31851"/>
                </a:tc>
                <a:extLst>
                  <a:ext uri="{0D108BD9-81ED-4DB2-BD59-A6C34878D82A}">
                    <a16:rowId xmlns:a16="http://schemas.microsoft.com/office/drawing/2014/main" val="10002"/>
                  </a:ext>
                </a:extLst>
              </a:tr>
              <a:tr h="76166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4- صعوبات في التعبير الكتابي </a:t>
                      </a:r>
                      <a:r>
                        <a:rPr lang="ar-SY" sz="1600" b="0" dirty="0" smtClean="0"/>
                        <a:t>                                                                                                                  </a:t>
                      </a:r>
                      <a:r>
                        <a:rPr lang="ar-SA" sz="1600" b="0" dirty="0" smtClean="0"/>
                        <a:t>( مثلاً، ارتكاب أخطاء نحوية متعددة أو أخطاء في علامات الترقيم وفي صياغة الجمل، صياغة سيئة التنظيم للفقرات، التعبير الكتابي عن الأفكار يفتقر إلى الوضوح) .</a:t>
                      </a:r>
                      <a:endParaRPr lang="en-US" sz="1600" b="0" dirty="0" smtClean="0">
                        <a:ea typeface="Calibri"/>
                      </a:endParaRPr>
                    </a:p>
                  </a:txBody>
                  <a:tcPr marL="63702" marR="63702" marT="31851" marB="31851"/>
                </a:tc>
                <a:extLst>
                  <a:ext uri="{0D108BD9-81ED-4DB2-BD59-A6C34878D82A}">
                    <a16:rowId xmlns:a16="http://schemas.microsoft.com/office/drawing/2014/main" val="10003"/>
                  </a:ext>
                </a:extLst>
              </a:tr>
              <a:tr h="80278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5- صعوبات التمكن من معنى الأرقام، حقائق الأرقام، أو الحساب </a:t>
                      </a:r>
                      <a:r>
                        <a:rPr lang="ar-SY" sz="1600" b="0" dirty="0" smtClean="0"/>
                        <a:t>                                                                                      </a:t>
                      </a:r>
                      <a:r>
                        <a:rPr lang="ar-SA" sz="1600" b="0" dirty="0" smtClean="0"/>
                        <a:t>( مثلاً، لديه فهم ضعيف للأرقام، قدرها، والعلاقات بينها، الاعتماد على الأصابع لإضافة أرقام من مرتبة واحدة عوضاً عن الاستعانة بحقائق الرياضيات كما يفعل الأقران، يضيع في خضم الحسابات الرياضية وقد يبدل الإجراءات ) .</a:t>
                      </a:r>
                      <a:endParaRPr lang="en-US" sz="1600" b="0" dirty="0" smtClean="0">
                        <a:ea typeface="Calibri"/>
                      </a:endParaRPr>
                    </a:p>
                  </a:txBody>
                  <a:tcPr marL="63702" marR="63702" marT="31851" marB="31851"/>
                </a:tc>
                <a:extLst>
                  <a:ext uri="{0D108BD9-81ED-4DB2-BD59-A6C34878D82A}">
                    <a16:rowId xmlns:a16="http://schemas.microsoft.com/office/drawing/2014/main" val="10004"/>
                  </a:ext>
                </a:extLst>
              </a:tr>
              <a:tr h="5566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b="0" dirty="0" smtClean="0"/>
                        <a:t>6- صعوبات في التفكير الرياضي </a:t>
                      </a:r>
                      <a:r>
                        <a:rPr lang="ar-SY" sz="1600" b="0" dirty="0" smtClean="0"/>
                        <a:t>                                                                                                                             </a:t>
                      </a:r>
                      <a:r>
                        <a:rPr lang="ar-SA" sz="1600" b="0" dirty="0" smtClean="0"/>
                        <a:t>( مثلاً، لديه صعوبة شديدة في تطبيق المفاهيم الرياضية، والحقائق، أو الإجراءات لحل المشاكل الكمية ) .</a:t>
                      </a:r>
                      <a:endParaRPr lang="en-US" sz="1600" b="0" dirty="0" smtClean="0">
                        <a:ea typeface="Calibri"/>
                      </a:endParaRPr>
                    </a:p>
                  </a:txBody>
                  <a:tcPr marL="63702" marR="63702" marT="31851" marB="31851"/>
                </a:tc>
                <a:extLst>
                  <a:ext uri="{0D108BD9-81ED-4DB2-BD59-A6C34878D82A}">
                    <a16:rowId xmlns:a16="http://schemas.microsoft.com/office/drawing/2014/main" val="10005"/>
                  </a:ext>
                </a:extLst>
              </a:tr>
            </a:tbl>
          </a:graphicData>
        </a:graphic>
      </p:graphicFrame>
      <p:pic>
        <p:nvPicPr>
          <p:cNvPr id="7" name="صورة 6"/>
          <p:cNvPicPr>
            <a:picLocks noChangeAspect="1"/>
          </p:cNvPicPr>
          <p:nvPr/>
        </p:nvPicPr>
        <p:blipFill>
          <a:blip r:embed="rId2"/>
          <a:stretch>
            <a:fillRect/>
          </a:stretch>
        </p:blipFill>
        <p:spPr>
          <a:xfrm>
            <a:off x="-45332" y="234234"/>
            <a:ext cx="1380663" cy="936103"/>
          </a:xfrm>
          <a:prstGeom prst="rect">
            <a:avLst/>
          </a:prstGeom>
        </p:spPr>
      </p:pic>
    </p:spTree>
    <p:extLst>
      <p:ext uri="{BB962C8B-B14F-4D97-AF65-F5344CB8AC3E}">
        <p14:creationId xmlns:p14="http://schemas.microsoft.com/office/powerpoint/2010/main" val="32818999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08724"/>
            <a:ext cx="8100392" cy="2038983"/>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rPr>
              <a:t>B</a:t>
            </a:r>
            <a:r>
              <a:rPr lang="ar-SA" sz="2200" dirty="0">
                <a:ea typeface="Calibri"/>
              </a:rPr>
              <a:t> - المهارات الأكاديمية المتأثرة أدنى بشكلٍ هام ونوعي من تلك المتوقعة بالنسبة للعمر الزمني للفرد، وتتسبب في حدوث تداخل كبير مع الأداء الأكاديمي أو المهني، أو مع أنشطة الحياة اليومية، وهو ما أكدته المقاييس المعيارية الفردية والتقييم السريري الشامل. للأفراد في سن 17 عاماً فما فوق، فتاريخ موثق للضعف من صعوبات في التعلم قد يكون بديلاً للتقييم المعياري.</a:t>
            </a:r>
            <a:endParaRPr lang="en-US" sz="2200" dirty="0">
              <a:ea typeface="Calibri"/>
              <a:cs typeface="Arial"/>
            </a:endParaRPr>
          </a:p>
        </p:txBody>
      </p:sp>
      <p:sp>
        <p:nvSpPr>
          <p:cNvPr id="4" name="مستطيل 3"/>
          <p:cNvSpPr/>
          <p:nvPr/>
        </p:nvSpPr>
        <p:spPr>
          <a:xfrm>
            <a:off x="539552" y="3024664"/>
            <a:ext cx="8100392" cy="1649646"/>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cs typeface="Arial"/>
              </a:rPr>
              <a:t>C</a:t>
            </a:r>
            <a:r>
              <a:rPr lang="en-US" sz="2200" dirty="0">
                <a:latin typeface="Arial"/>
                <a:ea typeface="Calibri"/>
                <a:cs typeface="Arial"/>
              </a:rPr>
              <a:t> </a:t>
            </a:r>
            <a:r>
              <a:rPr lang="ar-SA" sz="2200" dirty="0">
                <a:latin typeface="Arial"/>
                <a:ea typeface="Calibri"/>
              </a:rPr>
              <a:t> - صعوبات التعلم تبدأ خلال سن المدرسة ولكن قد لا تصبح واضحة تماماً حتى تتجاوز متطلبات المهارات الأكاديمية القدرات المحدودة للفرد المتأثر  ( مثلاً، كما هو الحال في الاختبارات المحددة زمنياً، قراءة أو كتابة</a:t>
            </a:r>
            <a:r>
              <a:rPr lang="ar-SA" sz="2200" dirty="0">
                <a:ea typeface="Calibri"/>
              </a:rPr>
              <a:t>  تقارير مطولة معقدة خلال مهلة محدودة، والأعباء الأكاديمية المفرطة الثقل ) .</a:t>
            </a:r>
            <a:endParaRPr lang="en-US" sz="2200" dirty="0">
              <a:ea typeface="Calibri"/>
              <a:cs typeface="Arial"/>
            </a:endParaRPr>
          </a:p>
        </p:txBody>
      </p:sp>
      <p:sp>
        <p:nvSpPr>
          <p:cNvPr id="5" name="مستطيل 4"/>
          <p:cNvSpPr/>
          <p:nvPr/>
        </p:nvSpPr>
        <p:spPr>
          <a:xfrm>
            <a:off x="539552" y="4797158"/>
            <a:ext cx="8100392" cy="1260309"/>
          </a:xfrm>
          <a:prstGeom prst="rect">
            <a:avLst/>
          </a:prstGeom>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lnSpc>
                <a:spcPct val="115000"/>
              </a:lnSpc>
              <a:spcAft>
                <a:spcPts val="1000"/>
              </a:spcAft>
            </a:pPr>
            <a:r>
              <a:rPr lang="en-US" sz="2200" dirty="0">
                <a:ea typeface="Calibri"/>
                <a:cs typeface="Arial"/>
              </a:rPr>
              <a:t>D</a:t>
            </a:r>
            <a:r>
              <a:rPr lang="en-US" sz="2200" dirty="0">
                <a:latin typeface="Arial"/>
                <a:ea typeface="Calibri"/>
                <a:cs typeface="Arial"/>
              </a:rPr>
              <a:t> </a:t>
            </a:r>
            <a:r>
              <a:rPr lang="ar-SA" sz="2200" dirty="0">
                <a:latin typeface="Arial"/>
                <a:ea typeface="Calibri"/>
                <a:cs typeface="Arial"/>
              </a:rPr>
              <a:t>- </a:t>
            </a:r>
            <a:r>
              <a:rPr lang="ar-SA" sz="2200" dirty="0">
                <a:latin typeface="Arial"/>
                <a:ea typeface="Calibri"/>
              </a:rPr>
              <a:t>صعوبات التعلم لا تُفسر بشكلٍ أفضل كنتيجة لوجود الإعاقة الذهنية، الإعاقات في البصر أو السمع غير المصححة، واضطرابات نفسية أو عصبية أخرى، المحن النفسية والاجتماعية، وعدم الإجادة للغة التعليم</a:t>
            </a:r>
            <a:r>
              <a:rPr lang="ar-SA" sz="2200" dirty="0">
                <a:ea typeface="Calibri"/>
              </a:rPr>
              <a:t> الأكاديمي، أو عدم كفاية التوجيهات التعليمية.</a:t>
            </a:r>
            <a:endParaRPr lang="en-US" sz="2200" dirty="0">
              <a:ea typeface="Calibri"/>
              <a:cs typeface="Arial"/>
            </a:endParaRPr>
          </a:p>
        </p:txBody>
      </p:sp>
      <p:pic>
        <p:nvPicPr>
          <p:cNvPr id="6" name="صورة 5"/>
          <p:cNvPicPr>
            <a:picLocks noChangeAspect="1"/>
          </p:cNvPicPr>
          <p:nvPr/>
        </p:nvPicPr>
        <p:blipFill>
          <a:blip r:embed="rId2"/>
          <a:stretch>
            <a:fillRect/>
          </a:stretch>
        </p:blipFill>
        <p:spPr>
          <a:xfrm>
            <a:off x="-150780" y="188640"/>
            <a:ext cx="1380663" cy="936103"/>
          </a:xfrm>
          <a:prstGeom prst="rect">
            <a:avLst/>
          </a:prstGeom>
        </p:spPr>
      </p:pic>
    </p:spTree>
    <p:extLst>
      <p:ext uri="{BB962C8B-B14F-4D97-AF65-F5344CB8AC3E}">
        <p14:creationId xmlns:p14="http://schemas.microsoft.com/office/powerpoint/2010/main" val="6968874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640960" cy="6048672"/>
          </a:xfrm>
          <a:prstGeom prst="rect">
            <a:avLst/>
          </a:prstGeom>
          <a:noFill/>
        </p:spPr>
      </p:pic>
      <p:pic>
        <p:nvPicPr>
          <p:cNvPr id="3" name="صورة 2"/>
          <p:cNvPicPr>
            <a:picLocks noChangeAspect="1"/>
          </p:cNvPicPr>
          <p:nvPr/>
        </p:nvPicPr>
        <p:blipFill>
          <a:blip r:embed="rId3"/>
          <a:stretch>
            <a:fillRect/>
          </a:stretch>
        </p:blipFill>
        <p:spPr>
          <a:xfrm>
            <a:off x="-23014" y="260648"/>
            <a:ext cx="1380663" cy="936103"/>
          </a:xfrm>
          <a:prstGeom prst="rect">
            <a:avLst/>
          </a:prstGeom>
        </p:spPr>
      </p:pic>
    </p:spTree>
    <p:extLst>
      <p:ext uri="{BB962C8B-B14F-4D97-AF65-F5344CB8AC3E}">
        <p14:creationId xmlns:p14="http://schemas.microsoft.com/office/powerpoint/2010/main" val="15479817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3259" y="3212976"/>
            <a:ext cx="8373616" cy="2986040"/>
          </a:xfrm>
        </p:spPr>
        <p:txBody>
          <a:bodyPr>
            <a:normAutofit/>
          </a:bodyPr>
          <a:lstStyle/>
          <a:p>
            <a:pPr>
              <a:lnSpc>
                <a:spcPct val="115000"/>
              </a:lnSpc>
              <a:spcAft>
                <a:spcPts val="1000"/>
              </a:spcAft>
            </a:pPr>
            <a:r>
              <a:rPr lang="ar-SY" sz="2000" dirty="0">
                <a:latin typeface="Calibri"/>
                <a:ea typeface="Calibri"/>
              </a:rPr>
              <a:t>يستطيع فريق الرعاية الأولية أن يتداخل على الطفل بشكل ملائم ثم يتم التداخل التخصصي تدريجيا وأغلب الحالات تعالج كمراجعين للعيادات وتترك العلاج داخل المصحات للحالات التا</a:t>
            </a:r>
            <a:r>
              <a:rPr lang="ar-SA" sz="2000" dirty="0">
                <a:latin typeface="Calibri"/>
                <a:ea typeface="Calibri"/>
              </a:rPr>
              <a:t>ل</a:t>
            </a:r>
            <a:r>
              <a:rPr lang="ar-SY" sz="2000" dirty="0">
                <a:latin typeface="Calibri"/>
                <a:ea typeface="Calibri"/>
              </a:rPr>
              <a:t>ية : </a:t>
            </a:r>
            <a:endParaRPr lang="en-US" sz="2000" dirty="0">
              <a:latin typeface="Calibri"/>
              <a:ea typeface="Calibri"/>
              <a:cs typeface="Arial"/>
            </a:endParaRPr>
          </a:p>
          <a:p>
            <a:pPr marL="342768" indent="-342768">
              <a:lnSpc>
                <a:spcPct val="115000"/>
              </a:lnSpc>
              <a:buFont typeface="+mj-lt"/>
              <a:buAutoNum type="arabicPeriod"/>
            </a:pPr>
            <a:r>
              <a:rPr lang="ar-SY" sz="2000" dirty="0">
                <a:latin typeface="Calibri"/>
                <a:ea typeface="Calibri"/>
              </a:rPr>
              <a:t>علاج اضطرابات السلوك الشديدة .</a:t>
            </a:r>
            <a:endParaRPr lang="en-US" sz="2000" dirty="0">
              <a:latin typeface="Calibri"/>
              <a:ea typeface="Calibri"/>
              <a:cs typeface="Arial"/>
            </a:endParaRPr>
          </a:p>
          <a:p>
            <a:pPr marL="342768" indent="-342768">
              <a:lnSpc>
                <a:spcPct val="115000"/>
              </a:lnSpc>
              <a:buFont typeface="+mj-lt"/>
              <a:buAutoNum type="arabicPeriod"/>
            </a:pPr>
            <a:r>
              <a:rPr lang="ar-SY" sz="2000" dirty="0">
                <a:latin typeface="Calibri"/>
                <a:ea typeface="Calibri"/>
              </a:rPr>
              <a:t>وجود ميول انتحاري واضحة .</a:t>
            </a:r>
            <a:endParaRPr lang="en-US" sz="2000" dirty="0">
              <a:latin typeface="Calibri"/>
              <a:ea typeface="Calibri"/>
              <a:cs typeface="Arial"/>
            </a:endParaRPr>
          </a:p>
          <a:p>
            <a:pPr marL="342768" indent="-342768">
              <a:lnSpc>
                <a:spcPct val="115000"/>
              </a:lnSpc>
              <a:buFont typeface="+mj-lt"/>
              <a:buAutoNum type="arabicPeriod"/>
            </a:pPr>
            <a:r>
              <a:rPr lang="ar-SY" sz="2000" dirty="0">
                <a:latin typeface="Calibri"/>
                <a:ea typeface="Calibri"/>
              </a:rPr>
              <a:t>للمراقبة عندما يكون التشخيص غير واضح .</a:t>
            </a:r>
            <a:endParaRPr lang="en-US" sz="2000" dirty="0">
              <a:latin typeface="Calibri"/>
              <a:ea typeface="Calibri"/>
              <a:cs typeface="Arial"/>
            </a:endParaRPr>
          </a:p>
          <a:p>
            <a:pPr marL="342768" indent="-342768">
              <a:lnSpc>
                <a:spcPct val="115000"/>
              </a:lnSpc>
              <a:spcAft>
                <a:spcPts val="1000"/>
              </a:spcAft>
              <a:buFont typeface="+mj-lt"/>
              <a:buAutoNum type="arabicPeriod"/>
            </a:pPr>
            <a:r>
              <a:rPr lang="ar-SY" sz="2000" dirty="0">
                <a:latin typeface="Calibri"/>
                <a:ea typeface="Calibri"/>
              </a:rPr>
              <a:t>عندما نحتاج لفصل الطفل عن بيئته المنزلية السيئة والحاجة لتعافيه من سلوك سئ في بيئة جديدة </a:t>
            </a:r>
            <a:r>
              <a:rPr lang="ar-SA" sz="2000" dirty="0">
                <a:latin typeface="Calibri"/>
                <a:ea typeface="Calibri"/>
              </a:rPr>
              <a:t>.</a:t>
            </a:r>
            <a:endParaRPr lang="en-US" sz="2000" dirty="0">
              <a:latin typeface="Calibri"/>
              <a:ea typeface="Calibri"/>
              <a:cs typeface="Arial"/>
            </a:endParaRPr>
          </a:p>
          <a:p>
            <a:endParaRPr lang="ar-SY" sz="2000" dirty="0"/>
          </a:p>
        </p:txBody>
      </p:sp>
      <p:sp>
        <p:nvSpPr>
          <p:cNvPr id="2" name="مستطيل 1"/>
          <p:cNvSpPr/>
          <p:nvPr/>
        </p:nvSpPr>
        <p:spPr>
          <a:xfrm>
            <a:off x="621966" y="1186821"/>
            <a:ext cx="8172400" cy="1205422"/>
          </a:xfrm>
          <a:prstGeom prst="rect">
            <a:avLst/>
          </a:prstGeom>
          <a:ln w="38100"/>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a:spcAft>
                <a:spcPts val="1000"/>
              </a:spcAft>
            </a:pPr>
            <a:r>
              <a:rPr lang="ar-SY" sz="2400" b="1" dirty="0">
                <a:latin typeface="Calibri"/>
                <a:ea typeface="Calibri"/>
              </a:rPr>
              <a:t>مبادئ علاجية عامة : </a:t>
            </a:r>
            <a:endParaRPr lang="en-US" sz="2400" b="1" dirty="0">
              <a:latin typeface="Calibri"/>
              <a:ea typeface="Calibri"/>
              <a:cs typeface="Arial"/>
            </a:endParaRPr>
          </a:p>
          <a:p>
            <a:pPr>
              <a:spcAft>
                <a:spcPts val="1000"/>
              </a:spcAft>
            </a:pPr>
            <a:r>
              <a:rPr lang="ar-SY" sz="2000" dirty="0">
                <a:latin typeface="Calibri"/>
                <a:ea typeface="Calibri"/>
              </a:rPr>
              <a:t>برغم أن العلاج يختلف من حالة لأخرى إلا أن هناك ملامح مشتركة لكل الاضطرابات النفسية عند الأطفال : </a:t>
            </a:r>
            <a:endParaRPr lang="en-US" sz="2000" dirty="0">
              <a:latin typeface="Calibri"/>
              <a:ea typeface="Calibri"/>
              <a:cs typeface="Arial"/>
            </a:endParaRPr>
          </a:p>
        </p:txBody>
      </p:sp>
      <p:sp>
        <p:nvSpPr>
          <p:cNvPr id="4" name="مستطيل 3"/>
          <p:cNvSpPr/>
          <p:nvPr/>
        </p:nvSpPr>
        <p:spPr>
          <a:xfrm>
            <a:off x="5148064" y="2493478"/>
            <a:ext cx="3563888" cy="517028"/>
          </a:xfrm>
          <a:prstGeom prst="rect">
            <a:avLst/>
          </a:prstGeom>
        </p:spPr>
        <p:style>
          <a:lnRef idx="1">
            <a:schemeClr val="accent5"/>
          </a:lnRef>
          <a:fillRef idx="2">
            <a:schemeClr val="accent5"/>
          </a:fillRef>
          <a:effectRef idx="1">
            <a:schemeClr val="accent5"/>
          </a:effectRef>
          <a:fontRef idx="minor">
            <a:schemeClr val="dk1"/>
          </a:fontRef>
        </p:style>
        <p:txBody>
          <a:bodyPr wrap="square" lIns="91404" tIns="45702" rIns="91404" bIns="45702">
            <a:spAutoFit/>
          </a:bodyPr>
          <a:lstStyle/>
          <a:p>
            <a:pPr>
              <a:lnSpc>
                <a:spcPct val="115000"/>
              </a:lnSpc>
              <a:spcAft>
                <a:spcPts val="1000"/>
              </a:spcAft>
            </a:pPr>
            <a:r>
              <a:rPr lang="ar-SY" sz="2400" b="1" dirty="0">
                <a:latin typeface="Calibri"/>
                <a:ea typeface="Calibri"/>
              </a:rPr>
              <a:t>اختيار نمط علاج مناسب :</a:t>
            </a:r>
            <a:endParaRPr lang="en-US" sz="2400" b="1" dirty="0">
              <a:latin typeface="Calibri"/>
              <a:ea typeface="Calibri"/>
              <a:cs typeface="Arial"/>
            </a:endParaRPr>
          </a:p>
        </p:txBody>
      </p:sp>
      <p:pic>
        <p:nvPicPr>
          <p:cNvPr id="5" name="صورة 4"/>
          <p:cNvPicPr>
            <a:picLocks noChangeAspect="1"/>
          </p:cNvPicPr>
          <p:nvPr/>
        </p:nvPicPr>
        <p:blipFill>
          <a:blip r:embed="rId2"/>
          <a:stretch>
            <a:fillRect/>
          </a:stretch>
        </p:blipFill>
        <p:spPr>
          <a:xfrm>
            <a:off x="-68366" y="308403"/>
            <a:ext cx="1380663" cy="936103"/>
          </a:xfrm>
          <a:prstGeom prst="rect">
            <a:avLst/>
          </a:prstGeom>
        </p:spPr>
      </p:pic>
    </p:spTree>
    <p:extLst>
      <p:ext uri="{BB962C8B-B14F-4D97-AF65-F5344CB8AC3E}">
        <p14:creationId xmlns:p14="http://schemas.microsoft.com/office/powerpoint/2010/main" val="32409113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060848"/>
            <a:ext cx="8229600" cy="3384376"/>
          </a:xfrm>
        </p:spPr>
        <p:txBody>
          <a:bodyPr>
            <a:normAutofit/>
          </a:bodyPr>
          <a:lstStyle/>
          <a:p>
            <a:pPr marL="342768" indent="-342768">
              <a:lnSpc>
                <a:spcPct val="115000"/>
              </a:lnSpc>
              <a:buFont typeface="Arial"/>
              <a:buChar char="-"/>
            </a:pPr>
            <a:r>
              <a:rPr lang="ar-SY" sz="2400" dirty="0">
                <a:latin typeface="Calibri"/>
                <a:ea typeface="Calibri"/>
              </a:rPr>
              <a:t>يجب منح الفرصة للمريض و والديه لمناقشة التشخيص وتفهم ظروف العلاج وطبيعة المرض و إزالة أي غموض لدى الوالدين .</a:t>
            </a:r>
            <a:endParaRPr lang="en-US" sz="2400" dirty="0">
              <a:latin typeface="Calibri"/>
              <a:ea typeface="Calibri"/>
              <a:cs typeface="Arial"/>
            </a:endParaRPr>
          </a:p>
          <a:p>
            <a:pPr marL="342768" indent="-342768" algn="just">
              <a:lnSpc>
                <a:spcPct val="115000"/>
              </a:lnSpc>
              <a:buFont typeface="Arial"/>
              <a:buChar char="-"/>
            </a:pPr>
            <a:r>
              <a:rPr lang="ar-SY" sz="2400" dirty="0">
                <a:latin typeface="Calibri"/>
                <a:ea typeface="Calibri"/>
              </a:rPr>
              <a:t>تسبب المجهدات النفسية و</a:t>
            </a:r>
            <a:r>
              <a:rPr lang="ar-SA" sz="2400" dirty="0">
                <a:latin typeface="Calibri"/>
                <a:ea typeface="Calibri"/>
              </a:rPr>
              <a:t> </a:t>
            </a:r>
            <a:r>
              <a:rPr lang="ar-SY" sz="2400" dirty="0">
                <a:latin typeface="Calibri"/>
                <a:ea typeface="Calibri"/>
              </a:rPr>
              <a:t>الشدات الحياتية تفاقما للمرض وقد تثير هجمات جديدة لذا يجب تنبيه الأهل لتلك الظروف وتدارس أليات التعامل معها و تجنبها .</a:t>
            </a:r>
            <a:endParaRPr lang="en-US" sz="2400" dirty="0">
              <a:latin typeface="Calibri"/>
              <a:ea typeface="Calibri"/>
              <a:cs typeface="Arial"/>
            </a:endParaRPr>
          </a:p>
          <a:p>
            <a:pPr marL="342768" indent="-342768" algn="just">
              <a:lnSpc>
                <a:spcPct val="115000"/>
              </a:lnSpc>
              <a:spcAft>
                <a:spcPts val="1000"/>
              </a:spcAft>
              <a:buFont typeface="Arial"/>
              <a:buChar char="-"/>
            </a:pPr>
            <a:r>
              <a:rPr lang="ar-SY" sz="2400" dirty="0">
                <a:latin typeface="Calibri"/>
                <a:ea typeface="Calibri"/>
              </a:rPr>
              <a:t>هناك أدلة تدريبية كثيرة للتدرب على برنامج الرعاية الذاتية النفسية لكل الفئات  ويفضل الشباب البرامج الحاسوبية عادة وهي تقدم حلول للمشاكل وبرامج للتعامل مع صعوبات الحياة  وتعلم العلاج السلوكي المعرفي وبرامج التعديل السلوكي  .</a:t>
            </a:r>
            <a:endParaRPr lang="en-US" sz="2400" dirty="0">
              <a:latin typeface="Calibri"/>
              <a:ea typeface="Calibri"/>
              <a:cs typeface="Arial"/>
            </a:endParaRPr>
          </a:p>
          <a:p>
            <a:endParaRPr lang="ar-SY" sz="2400" dirty="0"/>
          </a:p>
        </p:txBody>
      </p:sp>
      <p:sp>
        <p:nvSpPr>
          <p:cNvPr id="2" name="مستطيل 1"/>
          <p:cNvSpPr/>
          <p:nvPr/>
        </p:nvSpPr>
        <p:spPr>
          <a:xfrm>
            <a:off x="3995942" y="1093399"/>
            <a:ext cx="4447687" cy="587817"/>
          </a:xfrm>
          <a:prstGeom prst="rect">
            <a:avLst/>
          </a:prstGeom>
        </p:spPr>
        <p:style>
          <a:lnRef idx="1">
            <a:schemeClr val="accent5"/>
          </a:lnRef>
          <a:fillRef idx="2">
            <a:schemeClr val="accent5"/>
          </a:fillRef>
          <a:effectRef idx="1">
            <a:schemeClr val="accent5"/>
          </a:effectRef>
          <a:fontRef idx="minor">
            <a:schemeClr val="dk1"/>
          </a:fontRef>
        </p:style>
        <p:txBody>
          <a:bodyPr wrap="square" lIns="91404" tIns="45702" rIns="91404" bIns="45702">
            <a:spAutoFit/>
          </a:bodyPr>
          <a:lstStyle/>
          <a:p>
            <a:pPr>
              <a:lnSpc>
                <a:spcPct val="115000"/>
              </a:lnSpc>
              <a:spcAft>
                <a:spcPts val="1000"/>
              </a:spcAft>
            </a:pPr>
            <a:r>
              <a:rPr lang="ar-SY" sz="2800" b="1" dirty="0">
                <a:latin typeface="Calibri"/>
                <a:ea typeface="Calibri"/>
              </a:rPr>
              <a:t>التدريب النفسي والرعاية الذاتية </a:t>
            </a:r>
            <a:r>
              <a:rPr lang="ar-SA" sz="2800" b="1" dirty="0">
                <a:latin typeface="Calibri"/>
                <a:ea typeface="Calibri"/>
              </a:rPr>
              <a:t>:</a:t>
            </a:r>
            <a:endParaRPr lang="en-US" b="1" dirty="0">
              <a:latin typeface="Calibri"/>
              <a:ea typeface="Calibri"/>
              <a:cs typeface="Arial"/>
            </a:endParaRPr>
          </a:p>
        </p:txBody>
      </p:sp>
      <p:pic>
        <p:nvPicPr>
          <p:cNvPr id="4" name="صورة 3"/>
          <p:cNvPicPr>
            <a:picLocks noChangeAspect="1"/>
          </p:cNvPicPr>
          <p:nvPr/>
        </p:nvPicPr>
        <p:blipFill>
          <a:blip r:embed="rId2"/>
          <a:stretch>
            <a:fillRect/>
          </a:stretch>
        </p:blipFill>
        <p:spPr>
          <a:xfrm>
            <a:off x="-25749" y="260648"/>
            <a:ext cx="1380663" cy="936103"/>
          </a:xfrm>
          <a:prstGeom prst="rect">
            <a:avLst/>
          </a:prstGeom>
        </p:spPr>
      </p:pic>
    </p:spTree>
    <p:extLst>
      <p:ext uri="{BB962C8B-B14F-4D97-AF65-F5344CB8AC3E}">
        <p14:creationId xmlns:p14="http://schemas.microsoft.com/office/powerpoint/2010/main" val="23894416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844824"/>
            <a:ext cx="8352928" cy="4325112"/>
          </a:xfrm>
        </p:spPr>
        <p:txBody>
          <a:bodyPr>
            <a:noAutofit/>
          </a:bodyPr>
          <a:lstStyle/>
          <a:p>
            <a:pPr marL="342768" indent="-342768" algn="just">
              <a:lnSpc>
                <a:spcPct val="115000"/>
              </a:lnSpc>
              <a:buFont typeface="Arial"/>
              <a:buChar char="-"/>
            </a:pPr>
            <a:r>
              <a:rPr lang="ar-SY" sz="2400" dirty="0">
                <a:latin typeface="Calibri"/>
                <a:ea typeface="Calibri"/>
              </a:rPr>
              <a:t>أصبحت هذه البرامج ركنا أساسيا في المجتمعات الحديثة وتستعمل في كل برامج الرعاية النفسية عند الأطفال .</a:t>
            </a:r>
            <a:endParaRPr lang="en-US" sz="2400" dirty="0">
              <a:latin typeface="Calibri"/>
              <a:ea typeface="Calibri"/>
              <a:cs typeface="Arial"/>
            </a:endParaRPr>
          </a:p>
          <a:p>
            <a:pPr marL="342768" indent="-342768" algn="just">
              <a:lnSpc>
                <a:spcPct val="115000"/>
              </a:lnSpc>
              <a:buFont typeface="Arial"/>
              <a:buChar char="-"/>
            </a:pPr>
            <a:r>
              <a:rPr lang="ar-SY" sz="2400" dirty="0">
                <a:latin typeface="Calibri"/>
                <a:ea typeface="Calibri"/>
              </a:rPr>
              <a:t>تهدف لتعليم تقنيات المساعدة على تعزيز السلوك الجيد و تجاهل و</a:t>
            </a:r>
            <a:r>
              <a:rPr lang="ar-SA" sz="2400" dirty="0">
                <a:latin typeface="Calibri"/>
                <a:ea typeface="Calibri"/>
              </a:rPr>
              <a:t> </a:t>
            </a:r>
            <a:r>
              <a:rPr lang="ar-SY" sz="2400" dirty="0">
                <a:latin typeface="Calibri"/>
                <a:ea typeface="Calibri"/>
              </a:rPr>
              <a:t>اهمال السلوكيات السيئة وتجنبها وضبط المشاعر .</a:t>
            </a:r>
            <a:endParaRPr lang="en-US" sz="2400" dirty="0">
              <a:latin typeface="Calibri"/>
              <a:ea typeface="Calibri"/>
              <a:cs typeface="Arial"/>
            </a:endParaRPr>
          </a:p>
          <a:p>
            <a:pPr marL="342768" indent="-342768" algn="just">
              <a:lnSpc>
                <a:spcPct val="115000"/>
              </a:lnSpc>
              <a:buFont typeface="Arial"/>
              <a:buChar char="-"/>
            </a:pPr>
            <a:r>
              <a:rPr lang="ar-SY" sz="2400" dirty="0">
                <a:latin typeface="Calibri"/>
                <a:ea typeface="Calibri"/>
              </a:rPr>
              <a:t>لها فوائد</a:t>
            </a:r>
            <a:r>
              <a:rPr lang="ar-SA" sz="2400" dirty="0">
                <a:latin typeface="Calibri"/>
                <a:ea typeface="Calibri"/>
              </a:rPr>
              <a:t> </a:t>
            </a:r>
            <a:r>
              <a:rPr lang="ar-SY" sz="2400" dirty="0">
                <a:latin typeface="Calibri"/>
                <a:ea typeface="Calibri"/>
              </a:rPr>
              <a:t> كبيرة لدى الأطفال الصغار وتقل أهميتها عند الراشدين .</a:t>
            </a:r>
            <a:endParaRPr lang="en-US" sz="2400" dirty="0">
              <a:latin typeface="Calibri"/>
              <a:ea typeface="Calibri"/>
              <a:cs typeface="Arial"/>
            </a:endParaRPr>
          </a:p>
          <a:p>
            <a:pPr marL="342768" indent="-342768" algn="just">
              <a:lnSpc>
                <a:spcPct val="115000"/>
              </a:lnSpc>
              <a:spcAft>
                <a:spcPts val="1000"/>
              </a:spcAft>
              <a:buFont typeface="Arial"/>
              <a:buChar char="-"/>
            </a:pPr>
            <a:r>
              <a:rPr lang="ar-SY" sz="2400" dirty="0">
                <a:latin typeface="Calibri"/>
                <a:ea typeface="Calibri"/>
              </a:rPr>
              <a:t>منها : </a:t>
            </a:r>
            <a:endParaRPr lang="en-US" sz="2400" dirty="0">
              <a:latin typeface="Calibri"/>
              <a:ea typeface="Calibri"/>
            </a:endParaRPr>
          </a:p>
          <a:p>
            <a:pPr marL="342768" indent="-342768" algn="l" rtl="0">
              <a:lnSpc>
                <a:spcPct val="115000"/>
              </a:lnSpc>
              <a:spcAft>
                <a:spcPts val="1000"/>
              </a:spcAft>
              <a:buFont typeface="Arial"/>
              <a:buChar char="-"/>
            </a:pPr>
            <a:r>
              <a:rPr lang="en-US" sz="2400" dirty="0">
                <a:latin typeface="Calibri"/>
                <a:ea typeface="Calibri"/>
                <a:cs typeface="Arial"/>
              </a:rPr>
              <a:t> the Incredible Years Programme .</a:t>
            </a:r>
          </a:p>
          <a:p>
            <a:pPr marL="342768" indent="-342768" algn="l" rtl="0">
              <a:lnSpc>
                <a:spcPct val="115000"/>
              </a:lnSpc>
              <a:spcAft>
                <a:spcPts val="1000"/>
              </a:spcAft>
              <a:buFont typeface="Arial"/>
              <a:buChar char="-"/>
            </a:pPr>
            <a:r>
              <a:rPr lang="en-US" sz="2400" dirty="0">
                <a:latin typeface="Calibri"/>
                <a:ea typeface="Calibri"/>
                <a:cs typeface="Arial"/>
              </a:rPr>
              <a:t> Triple P,</a:t>
            </a:r>
          </a:p>
          <a:p>
            <a:pPr marL="342768" indent="-342768" algn="l" rtl="0">
              <a:lnSpc>
                <a:spcPct val="115000"/>
              </a:lnSpc>
              <a:spcAft>
                <a:spcPts val="1000"/>
              </a:spcAft>
              <a:buFont typeface="Arial"/>
              <a:buChar char="-"/>
            </a:pPr>
            <a:r>
              <a:rPr lang="en-US" sz="2400" dirty="0">
                <a:latin typeface="Calibri"/>
                <a:ea typeface="Calibri"/>
                <a:cs typeface="Arial"/>
              </a:rPr>
              <a:t> the Early Bird Programme for autism run by the National Autistic Society</a:t>
            </a:r>
            <a:r>
              <a:rPr lang="ar-SY" sz="2400" dirty="0">
                <a:latin typeface="Calibri"/>
                <a:ea typeface="Calibri"/>
              </a:rPr>
              <a:t>.</a:t>
            </a:r>
            <a:endParaRPr lang="en-US" sz="2400" dirty="0">
              <a:latin typeface="Calibri"/>
              <a:ea typeface="Calibri"/>
              <a:cs typeface="Arial"/>
            </a:endParaRPr>
          </a:p>
        </p:txBody>
      </p:sp>
      <p:sp>
        <p:nvSpPr>
          <p:cNvPr id="4" name="مستطيل 3"/>
          <p:cNvSpPr/>
          <p:nvPr/>
        </p:nvSpPr>
        <p:spPr>
          <a:xfrm>
            <a:off x="3707904" y="980731"/>
            <a:ext cx="4690276" cy="587817"/>
          </a:xfrm>
          <a:prstGeom prst="rect">
            <a:avLst/>
          </a:prstGeom>
        </p:spPr>
        <p:style>
          <a:lnRef idx="1">
            <a:schemeClr val="accent5"/>
          </a:lnRef>
          <a:fillRef idx="2">
            <a:schemeClr val="accent5"/>
          </a:fillRef>
          <a:effectRef idx="1">
            <a:schemeClr val="accent5"/>
          </a:effectRef>
          <a:fontRef idx="minor">
            <a:schemeClr val="dk1"/>
          </a:fontRef>
        </p:style>
        <p:txBody>
          <a:bodyPr wrap="square" lIns="91404" tIns="45702" rIns="91404" bIns="45702">
            <a:spAutoFit/>
          </a:bodyPr>
          <a:lstStyle/>
          <a:p>
            <a:pPr marL="228514" algn="just">
              <a:lnSpc>
                <a:spcPct val="115000"/>
              </a:lnSpc>
              <a:spcAft>
                <a:spcPts val="1000"/>
              </a:spcAft>
            </a:pPr>
            <a:r>
              <a:rPr lang="ar-SY" sz="2800" b="1" dirty="0">
                <a:latin typeface="Calibri"/>
                <a:ea typeface="Calibri"/>
              </a:rPr>
              <a:t>برامج تعليم رعاية الأبناء :</a:t>
            </a:r>
            <a:endParaRPr lang="en-US" b="1" dirty="0">
              <a:latin typeface="Calibri"/>
              <a:ea typeface="Calibri"/>
              <a:cs typeface="Arial"/>
            </a:endParaRPr>
          </a:p>
        </p:txBody>
      </p:sp>
      <p:pic>
        <p:nvPicPr>
          <p:cNvPr id="5" name="صورة 4"/>
          <p:cNvPicPr>
            <a:picLocks noChangeAspect="1"/>
          </p:cNvPicPr>
          <p:nvPr/>
        </p:nvPicPr>
        <p:blipFill>
          <a:blip r:embed="rId2"/>
          <a:stretch>
            <a:fillRect/>
          </a:stretch>
        </p:blipFill>
        <p:spPr>
          <a:xfrm>
            <a:off x="0" y="332657"/>
            <a:ext cx="1380663" cy="9361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692696"/>
            <a:ext cx="7067128" cy="720080"/>
          </a:xfrm>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15000"/>
              </a:lnSpc>
              <a:spcAft>
                <a:spcPts val="1000"/>
              </a:spcAft>
            </a:pPr>
            <a:r>
              <a:rPr lang="ar-SY" sz="2800" b="1" dirty="0">
                <a:solidFill>
                  <a:schemeClr val="tx1"/>
                </a:solidFill>
              </a:rPr>
              <a:t>العلاج</a:t>
            </a:r>
            <a:r>
              <a:rPr lang="ar-SA" sz="2800" b="1" dirty="0">
                <a:solidFill>
                  <a:schemeClr val="tx1"/>
                </a:solidFill>
              </a:rPr>
              <a:t> </a:t>
            </a:r>
            <a:r>
              <a:rPr lang="ar-SY" sz="2800" b="1" dirty="0">
                <a:solidFill>
                  <a:schemeClr val="tx1"/>
                </a:solidFill>
              </a:rPr>
              <a:t>النفسي : </a:t>
            </a:r>
            <a:r>
              <a:rPr lang="en-US" sz="2800" b="1" dirty="0">
                <a:solidFill>
                  <a:schemeClr val="tx1"/>
                </a:solidFill>
              </a:rPr>
              <a:t>Psychological treatments</a:t>
            </a:r>
            <a:endParaRPr lang="ar-SY" sz="2800" b="1" dirty="0">
              <a:solidFill>
                <a:schemeClr val="tx1"/>
              </a:solidFill>
            </a:endParaRPr>
          </a:p>
        </p:txBody>
      </p:sp>
      <p:sp>
        <p:nvSpPr>
          <p:cNvPr id="3" name="عنصر نائب للمحتوى 2"/>
          <p:cNvSpPr>
            <a:spLocks noGrp="1"/>
          </p:cNvSpPr>
          <p:nvPr>
            <p:ph idx="1"/>
          </p:nvPr>
        </p:nvSpPr>
        <p:spPr>
          <a:xfrm>
            <a:off x="395536" y="2348880"/>
            <a:ext cx="8517632" cy="4873728"/>
          </a:xfrm>
        </p:spPr>
        <p:txBody>
          <a:bodyPr>
            <a:normAutofit/>
          </a:bodyPr>
          <a:lstStyle/>
          <a:p>
            <a:pPr algn="just">
              <a:lnSpc>
                <a:spcPct val="115000"/>
              </a:lnSpc>
              <a:spcAft>
                <a:spcPts val="1000"/>
              </a:spcAft>
            </a:pPr>
            <a:r>
              <a:rPr lang="ar-SY" sz="2400" dirty="0">
                <a:latin typeface="Calibri"/>
                <a:ea typeface="Calibri"/>
              </a:rPr>
              <a:t>يستخدم في كل الاضطرابات النفسية عند الأطفال وهو يعتمد على فكرة تعديل السلوك بالتناغم مع المثيرات البيئية المحيطة , وقد يستخدم لوحده أو كجزء مع العلاج المعرفي السلوكي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وهو يعتمد على النظرية التكيفية التطورية ويمكن استخدامه لزيادة السلوكيات المفيدة أو انقاص السلوكيات الضارة والمسيئة .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وأهم استطباباته : تناذر نقص الانتباه – فرط النشاط , اضطراب التحدي المعارض , والتوحد .</a:t>
            </a:r>
            <a:endParaRPr lang="en-US" sz="2400" dirty="0">
              <a:latin typeface="Calibri"/>
              <a:ea typeface="Calibri"/>
              <a:cs typeface="Arial"/>
            </a:endParaRPr>
          </a:p>
          <a:p>
            <a:endParaRPr lang="ar-SY" sz="2400" dirty="0"/>
          </a:p>
        </p:txBody>
      </p:sp>
      <p:sp>
        <p:nvSpPr>
          <p:cNvPr id="4" name="مستطيل 3"/>
          <p:cNvSpPr/>
          <p:nvPr/>
        </p:nvSpPr>
        <p:spPr>
          <a:xfrm>
            <a:off x="3707943" y="1682001"/>
            <a:ext cx="4982253" cy="587817"/>
          </a:xfrm>
          <a:prstGeom prst="rect">
            <a:avLst/>
          </a:prstGeom>
        </p:spPr>
        <p:style>
          <a:lnRef idx="2">
            <a:schemeClr val="accent2"/>
          </a:lnRef>
          <a:fillRef idx="1">
            <a:schemeClr val="lt1"/>
          </a:fillRef>
          <a:effectRef idx="0">
            <a:schemeClr val="accent2"/>
          </a:effectRef>
          <a:fontRef idx="minor">
            <a:schemeClr val="dk1"/>
          </a:fontRef>
        </p:style>
        <p:txBody>
          <a:bodyPr wrap="none" lIns="91404" tIns="45702" rIns="91404" bIns="45702">
            <a:spAutoFit/>
          </a:bodyPr>
          <a:lstStyle/>
          <a:p>
            <a:pPr marL="109686" algn="just">
              <a:lnSpc>
                <a:spcPct val="115000"/>
              </a:lnSpc>
              <a:spcAft>
                <a:spcPts val="1000"/>
              </a:spcAft>
            </a:pPr>
            <a:r>
              <a:rPr lang="ar-SY" sz="2800" b="1" dirty="0">
                <a:solidFill>
                  <a:srgbClr val="FF0000"/>
                </a:solidFill>
                <a:latin typeface="Calibri"/>
                <a:ea typeface="Calibri"/>
              </a:rPr>
              <a:t>العلاج السلوكي </a:t>
            </a:r>
            <a:r>
              <a:rPr lang="en-US" sz="2800" b="1" dirty="0">
                <a:solidFill>
                  <a:srgbClr val="FF0000"/>
                </a:solidFill>
                <a:latin typeface="Calibri"/>
                <a:ea typeface="Calibri"/>
              </a:rPr>
              <a:t>: </a:t>
            </a:r>
            <a:r>
              <a:rPr lang="en-US" sz="2800" b="1" dirty="0">
                <a:solidFill>
                  <a:srgbClr val="FF0000"/>
                </a:solidFill>
                <a:latin typeface="Calibri"/>
                <a:ea typeface="Calibri"/>
                <a:cs typeface="Arial"/>
              </a:rPr>
              <a:t>Behavior therapy </a:t>
            </a:r>
            <a:endParaRPr lang="en-US" b="1" dirty="0">
              <a:latin typeface="Calibri"/>
              <a:ea typeface="Calibri"/>
              <a:cs typeface="Arial"/>
            </a:endParaRPr>
          </a:p>
        </p:txBody>
      </p:sp>
      <p:pic>
        <p:nvPicPr>
          <p:cNvPr id="5" name="صورة 4"/>
          <p:cNvPicPr>
            <a:picLocks noChangeAspect="1"/>
          </p:cNvPicPr>
          <p:nvPr/>
        </p:nvPicPr>
        <p:blipFill>
          <a:blip r:embed="rId2"/>
          <a:stretch>
            <a:fillRect/>
          </a:stretch>
        </p:blipFill>
        <p:spPr>
          <a:xfrm>
            <a:off x="-17543" y="224644"/>
            <a:ext cx="1380663" cy="936103"/>
          </a:xfrm>
          <a:prstGeom prst="rect">
            <a:avLst/>
          </a:prstGeom>
        </p:spPr>
      </p:pic>
    </p:spTree>
    <p:extLst>
      <p:ext uri="{BB962C8B-B14F-4D97-AF65-F5344CB8AC3E}">
        <p14:creationId xmlns:p14="http://schemas.microsoft.com/office/powerpoint/2010/main" val="10069807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988840"/>
            <a:ext cx="8442684" cy="3960440"/>
          </a:xfrm>
        </p:spPr>
        <p:txBody>
          <a:bodyPr>
            <a:normAutofit/>
          </a:bodyPr>
          <a:lstStyle/>
          <a:p>
            <a:pPr algn="just">
              <a:spcAft>
                <a:spcPts val="1000"/>
              </a:spcAft>
            </a:pPr>
            <a:r>
              <a:rPr lang="ar-SY" sz="2400" dirty="0">
                <a:latin typeface="Calibri"/>
                <a:ea typeface="Calibri"/>
              </a:rPr>
              <a:t>يحتاج هذا النوع أدراكا من الطفل لدرجة يستطيع معها تحديد وتمييز الأفكار والمشاعر ويدرك تأثيرها على سلوكه وهو مناسب للأطفال بعمر 7-8 سنوات .</a:t>
            </a:r>
            <a:endParaRPr lang="en-US" sz="2400" dirty="0">
              <a:latin typeface="Calibri"/>
              <a:ea typeface="Calibri"/>
              <a:cs typeface="Arial"/>
            </a:endParaRPr>
          </a:p>
          <a:p>
            <a:pPr algn="just">
              <a:spcAft>
                <a:spcPts val="1000"/>
              </a:spcAft>
            </a:pPr>
            <a:r>
              <a:rPr lang="ar-SY" sz="2400" dirty="0">
                <a:latin typeface="Calibri"/>
                <a:ea typeface="Calibri"/>
              </a:rPr>
              <a:t>مناسب للاضطرابات التي تترافق مع تراجع معرفي معتدل وتشكل الوظائف المنزلية جزءا مهما في سياق هذا النوع من العلاج .</a:t>
            </a:r>
            <a:endParaRPr lang="en-US" sz="2400" dirty="0">
              <a:latin typeface="Calibri"/>
              <a:ea typeface="Calibri"/>
              <a:cs typeface="Arial"/>
            </a:endParaRPr>
          </a:p>
          <a:p>
            <a:pPr algn="just">
              <a:spcAft>
                <a:spcPts val="1000"/>
              </a:spcAft>
            </a:pPr>
            <a:r>
              <a:rPr lang="ar-SY" sz="2400" dirty="0">
                <a:latin typeface="Calibri"/>
                <a:ea typeface="Calibri"/>
              </a:rPr>
              <a:t>مفيد جدا في حالات الاكتئاب , القلق , اضطرابات الأكل , اضطرابات المسلك .</a:t>
            </a:r>
            <a:endParaRPr lang="en-US" sz="2400" dirty="0">
              <a:latin typeface="Calibri"/>
              <a:ea typeface="Calibri"/>
              <a:cs typeface="Arial"/>
            </a:endParaRPr>
          </a:p>
          <a:p>
            <a:pPr algn="just">
              <a:spcAft>
                <a:spcPts val="1000"/>
              </a:spcAft>
            </a:pPr>
            <a:r>
              <a:rPr lang="ar-SY" sz="2400" dirty="0">
                <a:latin typeface="Calibri"/>
                <a:ea typeface="Calibri"/>
              </a:rPr>
              <a:t>يجد المراهقون صعوبات جمة للتفاعل مع المعالجين لأنهم عادة لا يكونوا جاهزين لتعديل سلوكهم ولذا من المفيد أتباع بعض الخطوات التحفيزية قبل البدء بهذا النوع من العلاج .</a:t>
            </a:r>
            <a:endParaRPr lang="en-US" sz="2400" dirty="0">
              <a:latin typeface="Calibri"/>
              <a:ea typeface="Calibri"/>
              <a:cs typeface="Arial"/>
            </a:endParaRPr>
          </a:p>
          <a:p>
            <a:endParaRPr lang="ar-SY" sz="2400" dirty="0"/>
          </a:p>
        </p:txBody>
      </p:sp>
      <p:sp>
        <p:nvSpPr>
          <p:cNvPr id="2" name="مستطيل 1"/>
          <p:cNvSpPr/>
          <p:nvPr/>
        </p:nvSpPr>
        <p:spPr>
          <a:xfrm>
            <a:off x="1187624" y="1052738"/>
            <a:ext cx="7524328" cy="517028"/>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lnSpc>
                <a:spcPct val="115000"/>
              </a:lnSpc>
              <a:spcAft>
                <a:spcPts val="1000"/>
              </a:spcAft>
            </a:pPr>
            <a:r>
              <a:rPr lang="ar-SY" sz="2400" b="1" dirty="0">
                <a:solidFill>
                  <a:srgbClr val="FF0000"/>
                </a:solidFill>
                <a:latin typeface="Calibri"/>
                <a:ea typeface="Calibri"/>
              </a:rPr>
              <a:t>العلاج السلوكي المعرفي </a:t>
            </a:r>
            <a:r>
              <a:rPr lang="en-US" sz="2400" b="1" dirty="0">
                <a:solidFill>
                  <a:srgbClr val="FF0000"/>
                </a:solidFill>
                <a:latin typeface="Calibri"/>
                <a:ea typeface="Calibri"/>
              </a:rPr>
              <a:t> </a:t>
            </a:r>
            <a:r>
              <a:rPr lang="en-US" sz="2400" b="1" dirty="0">
                <a:solidFill>
                  <a:srgbClr val="FF0000"/>
                </a:solidFill>
                <a:latin typeface="Calibri"/>
                <a:ea typeface="Calibri"/>
                <a:cs typeface="Arial"/>
              </a:rPr>
              <a:t>Cognitive behavioural therapy (CBT) </a:t>
            </a:r>
            <a:r>
              <a:rPr lang="ar-SA" sz="2400" b="1" dirty="0">
                <a:solidFill>
                  <a:srgbClr val="FF0000"/>
                </a:solidFill>
                <a:latin typeface="Calibri"/>
                <a:ea typeface="Calibri"/>
                <a:cs typeface="Arial"/>
              </a:rPr>
              <a:t>:</a:t>
            </a:r>
            <a:endParaRPr lang="en-US" sz="1600" b="1" dirty="0">
              <a:latin typeface="Calibri"/>
              <a:ea typeface="Calibri"/>
              <a:cs typeface="Arial"/>
            </a:endParaRPr>
          </a:p>
        </p:txBody>
      </p:sp>
      <p:pic>
        <p:nvPicPr>
          <p:cNvPr id="4" name="صورة 3"/>
          <p:cNvPicPr>
            <a:picLocks noChangeAspect="1"/>
          </p:cNvPicPr>
          <p:nvPr/>
        </p:nvPicPr>
        <p:blipFill>
          <a:blip r:embed="rId2"/>
          <a:stretch>
            <a:fillRect/>
          </a:stretch>
        </p:blipFill>
        <p:spPr>
          <a:xfrm>
            <a:off x="0" y="260648"/>
            <a:ext cx="1380663" cy="936103"/>
          </a:xfrm>
          <a:prstGeom prst="rect">
            <a:avLst/>
          </a:prstGeom>
        </p:spPr>
      </p:pic>
    </p:spTree>
    <p:extLst>
      <p:ext uri="{BB962C8B-B14F-4D97-AF65-F5344CB8AC3E}">
        <p14:creationId xmlns:p14="http://schemas.microsoft.com/office/powerpoint/2010/main" val="34907023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0600" y="2016549"/>
            <a:ext cx="8413360" cy="2232248"/>
          </a:xfrm>
        </p:spPr>
        <p:txBody>
          <a:bodyPr>
            <a:normAutofit/>
          </a:bodyPr>
          <a:lstStyle/>
          <a:p>
            <a:pPr algn="just">
              <a:spcAft>
                <a:spcPts val="1000"/>
              </a:spcAft>
            </a:pPr>
            <a:r>
              <a:rPr lang="ar-SY" sz="2400" dirty="0">
                <a:latin typeface="Calibri"/>
                <a:ea typeface="Calibri"/>
              </a:rPr>
              <a:t>يعمل لتمييز وتحدي وتغيير مشاكل العلاقات بين الأشخاص التي تسبب تأثيرات سلبية على صحة الطفل النفسية . </a:t>
            </a:r>
            <a:endParaRPr lang="en-US" sz="2400" dirty="0">
              <a:latin typeface="Calibri"/>
              <a:ea typeface="Calibri"/>
              <a:cs typeface="Arial"/>
            </a:endParaRPr>
          </a:p>
          <a:p>
            <a:pPr algn="just">
              <a:spcAft>
                <a:spcPts val="1000"/>
              </a:spcAft>
            </a:pPr>
            <a:r>
              <a:rPr lang="ar-SY" sz="2400" dirty="0">
                <a:latin typeface="Calibri"/>
                <a:ea typeface="Calibri"/>
              </a:rPr>
              <a:t>يستخدم في حالات الاكتئاب , المشاكل الشخصية والأسرية .</a:t>
            </a:r>
            <a:endParaRPr lang="en-US" sz="2400" dirty="0">
              <a:latin typeface="Calibri"/>
              <a:ea typeface="Calibri"/>
              <a:cs typeface="Arial"/>
            </a:endParaRPr>
          </a:p>
          <a:p>
            <a:endParaRPr lang="ar-SY" sz="2400" dirty="0"/>
          </a:p>
        </p:txBody>
      </p:sp>
      <p:sp>
        <p:nvSpPr>
          <p:cNvPr id="2" name="مستطيل 1"/>
          <p:cNvSpPr/>
          <p:nvPr/>
        </p:nvSpPr>
        <p:spPr>
          <a:xfrm>
            <a:off x="275056" y="1210509"/>
            <a:ext cx="8604448" cy="587817"/>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marL="109686" algn="just">
              <a:lnSpc>
                <a:spcPct val="115000"/>
              </a:lnSpc>
              <a:spcAft>
                <a:spcPts val="1000"/>
              </a:spcAft>
            </a:pPr>
            <a:r>
              <a:rPr lang="ar-SY" sz="2800" b="1" dirty="0">
                <a:solidFill>
                  <a:srgbClr val="FF0000"/>
                </a:solidFill>
                <a:latin typeface="Calibri"/>
                <a:ea typeface="Calibri"/>
              </a:rPr>
              <a:t>العلاج بين العلائقي ( داخل الشخصية ) </a:t>
            </a:r>
            <a:r>
              <a:rPr lang="en-US" sz="2800" b="1" dirty="0">
                <a:solidFill>
                  <a:srgbClr val="FF0000"/>
                </a:solidFill>
                <a:latin typeface="Calibri"/>
                <a:ea typeface="Calibri"/>
                <a:cs typeface="Arial"/>
              </a:rPr>
              <a:t>Interpersonal  therapy </a:t>
            </a:r>
            <a:r>
              <a:rPr lang="ar-SA" sz="2800" b="1" dirty="0">
                <a:solidFill>
                  <a:srgbClr val="FF0000"/>
                </a:solidFill>
                <a:latin typeface="Calibri"/>
                <a:ea typeface="Calibri"/>
              </a:rPr>
              <a:t> :</a:t>
            </a:r>
            <a:endParaRPr lang="en-US" sz="2800" b="1" dirty="0">
              <a:latin typeface="Calibri"/>
              <a:ea typeface="Calibri"/>
              <a:cs typeface="Arial"/>
            </a:endParaRPr>
          </a:p>
        </p:txBody>
      </p:sp>
      <p:pic>
        <p:nvPicPr>
          <p:cNvPr id="4" name="صورة 3"/>
          <p:cNvPicPr>
            <a:picLocks noChangeAspect="1"/>
          </p:cNvPicPr>
          <p:nvPr/>
        </p:nvPicPr>
        <p:blipFill>
          <a:blip r:embed="rId2"/>
          <a:stretch>
            <a:fillRect/>
          </a:stretch>
        </p:blipFill>
        <p:spPr>
          <a:xfrm>
            <a:off x="0" y="283178"/>
            <a:ext cx="1380663" cy="936103"/>
          </a:xfrm>
          <a:prstGeom prst="rect">
            <a:avLst/>
          </a:prstGeom>
        </p:spPr>
      </p:pic>
    </p:spTree>
    <p:extLst>
      <p:ext uri="{BB962C8B-B14F-4D97-AF65-F5344CB8AC3E}">
        <p14:creationId xmlns:p14="http://schemas.microsoft.com/office/powerpoint/2010/main" val="427578089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التوحد\مجلد جديد (2)\12494703_1721532554754602_44171657167092101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23368"/>
            <a:ext cx="8712843" cy="6534632"/>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107504" y="116632"/>
            <a:ext cx="1380663" cy="936103"/>
          </a:xfrm>
          <a:prstGeom prst="rect">
            <a:avLst/>
          </a:prstGeom>
        </p:spPr>
      </p:pic>
    </p:spTree>
    <p:extLst>
      <p:ext uri="{BB962C8B-B14F-4D97-AF65-F5344CB8AC3E}">
        <p14:creationId xmlns:p14="http://schemas.microsoft.com/office/powerpoint/2010/main" val="26221140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276872"/>
            <a:ext cx="8589640" cy="2952328"/>
          </a:xfrm>
        </p:spPr>
        <p:txBody>
          <a:bodyPr>
            <a:normAutofit/>
          </a:bodyPr>
          <a:lstStyle/>
          <a:p>
            <a:pPr algn="just">
              <a:spcAft>
                <a:spcPts val="1000"/>
              </a:spcAft>
            </a:pPr>
            <a:r>
              <a:rPr lang="ar-SY" sz="2400" dirty="0">
                <a:latin typeface="Calibri"/>
                <a:ea typeface="Calibri"/>
              </a:rPr>
              <a:t>يستخدم لاحقا للإجراءات السابقة وهو يهدف لتمييز أليات التفكير التي تتداخل مع السلوك .</a:t>
            </a:r>
            <a:endParaRPr lang="en-US" sz="2400" dirty="0">
              <a:latin typeface="Calibri"/>
              <a:ea typeface="Calibri"/>
            </a:endParaRPr>
          </a:p>
          <a:p>
            <a:pPr algn="just">
              <a:spcAft>
                <a:spcPts val="1000"/>
              </a:spcAft>
            </a:pPr>
            <a:r>
              <a:rPr lang="ar-SY" sz="2400" dirty="0">
                <a:latin typeface="Calibri"/>
                <a:ea typeface="Calibri"/>
              </a:rPr>
              <a:t>على مبدأ أن الأحداث القديمة غالبا ما تترك أثرا مباشرا على الاحاسيس والسلوكيات </a:t>
            </a:r>
            <a:endParaRPr lang="en-US" sz="2400" dirty="0">
              <a:latin typeface="Calibri"/>
              <a:ea typeface="Calibri"/>
            </a:endParaRPr>
          </a:p>
          <a:p>
            <a:pPr algn="just">
              <a:spcAft>
                <a:spcPts val="1000"/>
              </a:spcAft>
            </a:pPr>
            <a:r>
              <a:rPr lang="ar-SY" sz="2400" dirty="0">
                <a:latin typeface="Calibri"/>
                <a:ea typeface="Calibri"/>
              </a:rPr>
              <a:t>وهي تساعد الطفل ليكتشف الأشياء التي احاطت بالأحداث الماضية ويخفف تأثيرها على مشاعره الحالية </a:t>
            </a:r>
            <a:endParaRPr lang="en-US" sz="2400" dirty="0">
              <a:latin typeface="Calibri"/>
              <a:ea typeface="Calibri"/>
            </a:endParaRPr>
          </a:p>
          <a:p>
            <a:endParaRPr lang="ar-SY" sz="2400" dirty="0"/>
          </a:p>
        </p:txBody>
      </p:sp>
      <p:sp>
        <p:nvSpPr>
          <p:cNvPr id="2" name="مستطيل 1"/>
          <p:cNvSpPr/>
          <p:nvPr/>
        </p:nvSpPr>
        <p:spPr>
          <a:xfrm>
            <a:off x="1907704" y="908722"/>
            <a:ext cx="6660232" cy="941760"/>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lnSpc>
                <a:spcPct val="115000"/>
              </a:lnSpc>
              <a:spcAft>
                <a:spcPts val="1000"/>
              </a:spcAft>
            </a:pPr>
            <a:r>
              <a:rPr lang="ar-SY" sz="2400" b="1" dirty="0">
                <a:solidFill>
                  <a:srgbClr val="FF0000"/>
                </a:solidFill>
                <a:latin typeface="Calibri"/>
                <a:ea typeface="Calibri"/>
              </a:rPr>
              <a:t>العلاج النفسي الديناميكي ( التفاعلي ) :   </a:t>
            </a:r>
            <a:r>
              <a:rPr lang="en-US" sz="2400" b="1" dirty="0">
                <a:solidFill>
                  <a:srgbClr val="FF0000"/>
                </a:solidFill>
                <a:latin typeface="Calibri"/>
                <a:ea typeface="Calibri"/>
              </a:rPr>
              <a:t>                      </a:t>
            </a:r>
            <a:r>
              <a:rPr lang="en-US" sz="2400" b="1" dirty="0">
                <a:solidFill>
                  <a:srgbClr val="FF0000"/>
                </a:solidFill>
                <a:latin typeface="Calibri"/>
                <a:ea typeface="Calibri"/>
                <a:cs typeface="Arial"/>
              </a:rPr>
              <a:t>Psychodynamic psychotherapy</a:t>
            </a:r>
            <a:endParaRPr lang="en-US" sz="1600" b="1" dirty="0">
              <a:latin typeface="Calibri"/>
              <a:ea typeface="Calibri"/>
              <a:cs typeface="Arial"/>
            </a:endParaRPr>
          </a:p>
        </p:txBody>
      </p:sp>
      <p:pic>
        <p:nvPicPr>
          <p:cNvPr id="4" name="صورة 3"/>
          <p:cNvPicPr>
            <a:picLocks noChangeAspect="1"/>
          </p:cNvPicPr>
          <p:nvPr/>
        </p:nvPicPr>
        <p:blipFill>
          <a:blip r:embed="rId2"/>
          <a:stretch>
            <a:fillRect/>
          </a:stretch>
        </p:blipFill>
        <p:spPr>
          <a:xfrm>
            <a:off x="0" y="260648"/>
            <a:ext cx="1380663" cy="936103"/>
          </a:xfrm>
          <a:prstGeom prst="rect">
            <a:avLst/>
          </a:prstGeom>
        </p:spPr>
      </p:pic>
    </p:spTree>
    <p:extLst>
      <p:ext uri="{BB962C8B-B14F-4D97-AF65-F5344CB8AC3E}">
        <p14:creationId xmlns:p14="http://schemas.microsoft.com/office/powerpoint/2010/main" val="32760467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27984" y="836712"/>
            <a:ext cx="4177568" cy="517028"/>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pPr algn="just">
              <a:lnSpc>
                <a:spcPct val="115000"/>
              </a:lnSpc>
              <a:spcAft>
                <a:spcPts val="1000"/>
              </a:spcAft>
            </a:pPr>
            <a:r>
              <a:rPr lang="ar-SY" sz="2400" b="1" dirty="0">
                <a:solidFill>
                  <a:srgbClr val="FF0000"/>
                </a:solidFill>
                <a:latin typeface="Calibri"/>
                <a:ea typeface="Calibri"/>
              </a:rPr>
              <a:t>العلاج العائلي </a:t>
            </a:r>
            <a:r>
              <a:rPr lang="en-US" sz="2400" b="1" dirty="0">
                <a:solidFill>
                  <a:srgbClr val="FF0000"/>
                </a:solidFill>
                <a:latin typeface="Calibri"/>
                <a:ea typeface="Calibri"/>
              </a:rPr>
              <a:t>  : </a:t>
            </a:r>
            <a:r>
              <a:rPr lang="en-US" sz="2400" b="1" dirty="0">
                <a:solidFill>
                  <a:srgbClr val="FF0000"/>
                </a:solidFill>
                <a:latin typeface="Calibri"/>
                <a:ea typeface="Calibri"/>
                <a:cs typeface="Arial"/>
              </a:rPr>
              <a:t>Family therapy</a:t>
            </a:r>
            <a:r>
              <a:rPr lang="en-US" sz="2400" b="1" dirty="0">
                <a:solidFill>
                  <a:srgbClr val="FF0000"/>
                </a:solidFill>
                <a:latin typeface="Arial"/>
                <a:ea typeface="Calibri"/>
                <a:cs typeface="Arial"/>
              </a:rPr>
              <a:t> </a:t>
            </a:r>
            <a:endParaRPr lang="en-US" sz="1600" b="1" dirty="0">
              <a:latin typeface="Calibri"/>
              <a:ea typeface="Calibri"/>
              <a:cs typeface="Arial"/>
            </a:endParaRPr>
          </a:p>
        </p:txBody>
      </p:sp>
      <p:sp>
        <p:nvSpPr>
          <p:cNvPr id="4" name="مستطيل 3"/>
          <p:cNvSpPr/>
          <p:nvPr/>
        </p:nvSpPr>
        <p:spPr>
          <a:xfrm>
            <a:off x="251521" y="1454035"/>
            <a:ext cx="8306352" cy="1791223"/>
          </a:xfrm>
          <a:prstGeom prst="rect">
            <a:avLst/>
          </a:prstGeom>
        </p:spPr>
        <p:txBody>
          <a:bodyPr wrap="square" lIns="91404" tIns="45702" rIns="91404" bIns="45702">
            <a:spAutoFit/>
          </a:bodyPr>
          <a:lstStyle/>
          <a:p>
            <a:pPr>
              <a:lnSpc>
                <a:spcPct val="115000"/>
              </a:lnSpc>
              <a:spcAft>
                <a:spcPts val="1000"/>
              </a:spcAft>
            </a:pPr>
            <a:r>
              <a:rPr lang="ar-SY" sz="2400" dirty="0">
                <a:latin typeface="Calibri"/>
                <a:ea typeface="Calibri"/>
              </a:rPr>
              <a:t>يجتمع أفراد العائلة ليناقشوا الصعوبات التي تواجههم فيما يتعلق باضطراب أولادهم ويساعدهم المعالج على ايجاد طرق محددة للتعامل مع مشكلات الحياة وهي تفيد في حالات اضطراب المزاج , اضطراب الوسواس القهري , النفاس , اضطراب المزاج , اضطرابات الأكل واضطرابات التجسيد .</a:t>
            </a:r>
            <a:endParaRPr lang="en-US" sz="1600" dirty="0">
              <a:latin typeface="Calibri"/>
              <a:ea typeface="Calibri"/>
              <a:cs typeface="Arial"/>
            </a:endParaRPr>
          </a:p>
        </p:txBody>
      </p:sp>
      <p:sp>
        <p:nvSpPr>
          <p:cNvPr id="5" name="مستطيل 4"/>
          <p:cNvSpPr/>
          <p:nvPr/>
        </p:nvSpPr>
        <p:spPr>
          <a:xfrm>
            <a:off x="4523384" y="3370284"/>
            <a:ext cx="4082135" cy="517028"/>
          </a:xfrm>
          <a:prstGeom prst="rect">
            <a:avLst/>
          </a:prstGeom>
        </p:spPr>
        <p:style>
          <a:lnRef idx="2">
            <a:schemeClr val="accent2"/>
          </a:lnRef>
          <a:fillRef idx="1">
            <a:schemeClr val="lt1"/>
          </a:fillRef>
          <a:effectRef idx="0">
            <a:schemeClr val="accent2"/>
          </a:effectRef>
          <a:fontRef idx="minor">
            <a:schemeClr val="dk1"/>
          </a:fontRef>
        </p:style>
        <p:txBody>
          <a:bodyPr wrap="none" lIns="91404" tIns="45702" rIns="91404" bIns="45702">
            <a:spAutoFit/>
          </a:bodyPr>
          <a:lstStyle/>
          <a:p>
            <a:pPr algn="just">
              <a:lnSpc>
                <a:spcPct val="115000"/>
              </a:lnSpc>
              <a:spcAft>
                <a:spcPts val="1000"/>
              </a:spcAft>
            </a:pPr>
            <a:r>
              <a:rPr lang="ar-SY" sz="2400" b="1" dirty="0">
                <a:solidFill>
                  <a:srgbClr val="FF0000"/>
                </a:solidFill>
                <a:latin typeface="Calibri"/>
                <a:ea typeface="Calibri"/>
              </a:rPr>
              <a:t>العلاج الجماعي</a:t>
            </a:r>
            <a:r>
              <a:rPr lang="en-US" sz="2400" b="1" dirty="0">
                <a:solidFill>
                  <a:srgbClr val="FF0000"/>
                </a:solidFill>
                <a:latin typeface="Calibri"/>
                <a:ea typeface="Calibri"/>
              </a:rPr>
              <a:t> </a:t>
            </a:r>
            <a:r>
              <a:rPr lang="ar-SY" sz="2400" b="1" dirty="0">
                <a:solidFill>
                  <a:srgbClr val="FF0000"/>
                </a:solidFill>
                <a:latin typeface="Calibri"/>
                <a:ea typeface="Calibri"/>
              </a:rPr>
              <a:t> </a:t>
            </a:r>
            <a:r>
              <a:rPr lang="en-US" sz="2400" b="1" dirty="0">
                <a:solidFill>
                  <a:srgbClr val="FF0000"/>
                </a:solidFill>
                <a:latin typeface="Calibri"/>
                <a:ea typeface="Calibri"/>
              </a:rPr>
              <a:t>   : </a:t>
            </a:r>
            <a:r>
              <a:rPr lang="en-US" sz="2400" b="1" dirty="0">
                <a:solidFill>
                  <a:srgbClr val="FF0000"/>
                </a:solidFill>
                <a:latin typeface="Calibri"/>
                <a:ea typeface="Calibri"/>
                <a:cs typeface="Arial"/>
              </a:rPr>
              <a:t>Group therapy</a:t>
            </a:r>
            <a:endParaRPr lang="en-US" sz="1600" b="1" dirty="0">
              <a:latin typeface="Calibri"/>
              <a:ea typeface="Calibri"/>
              <a:cs typeface="Arial"/>
            </a:endParaRPr>
          </a:p>
        </p:txBody>
      </p:sp>
      <p:sp>
        <p:nvSpPr>
          <p:cNvPr id="6" name="مستطيل 5"/>
          <p:cNvSpPr/>
          <p:nvPr/>
        </p:nvSpPr>
        <p:spPr>
          <a:xfrm>
            <a:off x="611560" y="4005069"/>
            <a:ext cx="7946312" cy="1791223"/>
          </a:xfrm>
          <a:prstGeom prst="rect">
            <a:avLst/>
          </a:prstGeom>
        </p:spPr>
        <p:txBody>
          <a:bodyPr wrap="square" lIns="91404" tIns="45702" rIns="91404" bIns="45702">
            <a:spAutoFit/>
          </a:bodyPr>
          <a:lstStyle/>
          <a:p>
            <a:pPr algn="just">
              <a:lnSpc>
                <a:spcPct val="115000"/>
              </a:lnSpc>
              <a:spcAft>
                <a:spcPts val="1000"/>
              </a:spcAft>
            </a:pPr>
            <a:r>
              <a:rPr lang="ar-SY" sz="2400" dirty="0">
                <a:latin typeface="Calibri"/>
                <a:ea typeface="Calibri"/>
              </a:rPr>
              <a:t>تستخدم عادة لدى الأطفال في المصحات النهارية وعند قبولهم الدائم وهي تستفيد من تقنيات العلاج السلوكي المعرفي وبالرغم من كلفتها العالية فإن فوائدها الجمة تظهر خصوصا لدمج الأطفال مع بعضهم مما يخفف من عزلتهم ويساهم في اكتسابهم للمهارات الاجتماعية ويسهل مناقشة مشكلاتهم .</a:t>
            </a:r>
            <a:endParaRPr lang="en-US" sz="1600" dirty="0">
              <a:latin typeface="Calibri"/>
              <a:ea typeface="Calibri"/>
              <a:cs typeface="Arial"/>
            </a:endParaRPr>
          </a:p>
        </p:txBody>
      </p:sp>
      <p:pic>
        <p:nvPicPr>
          <p:cNvPr id="7" name="صورة 6"/>
          <p:cNvPicPr>
            <a:picLocks noChangeAspect="1"/>
          </p:cNvPicPr>
          <p:nvPr/>
        </p:nvPicPr>
        <p:blipFill>
          <a:blip r:embed="rId2"/>
          <a:stretch>
            <a:fillRect/>
          </a:stretch>
        </p:blipFill>
        <p:spPr>
          <a:xfrm>
            <a:off x="-6602" y="226172"/>
            <a:ext cx="1380663" cy="936103"/>
          </a:xfrm>
          <a:prstGeom prst="rect">
            <a:avLst/>
          </a:prstGeom>
        </p:spPr>
      </p:pic>
    </p:spTree>
    <p:extLst>
      <p:ext uri="{BB962C8B-B14F-4D97-AF65-F5344CB8AC3E}">
        <p14:creationId xmlns:p14="http://schemas.microsoft.com/office/powerpoint/2010/main" val="42252112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988840"/>
            <a:ext cx="8229600" cy="4325112"/>
          </a:xfrm>
        </p:spPr>
        <p:txBody>
          <a:bodyPr>
            <a:normAutofit/>
          </a:bodyPr>
          <a:lstStyle/>
          <a:p>
            <a:pPr algn="just">
              <a:lnSpc>
                <a:spcPct val="115000"/>
              </a:lnSpc>
              <a:spcAft>
                <a:spcPts val="1000"/>
              </a:spcAft>
            </a:pPr>
            <a:r>
              <a:rPr lang="ar-SY" sz="2400" dirty="0">
                <a:latin typeface="Calibri"/>
                <a:ea typeface="Calibri"/>
              </a:rPr>
              <a:t>أن أفضل طريقة تسمح للأطفال بأن يعبروا بحرية وسهولة ومصداقية عن مشاعرهم هي اشراكهم في أنشطة ممتعة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وهي تمكن الأطفال من التواصل مع المعالج بدون حتى أن يتكلموا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يستطيع اللعب إضافة للتعبير عن مشاعر الطفل الحالية أن يدرك مشاعره السابقة و يعمل على تعديلها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وهو مفيد في كل حالات الاضطرابات الطفلية . </a:t>
            </a:r>
            <a:endParaRPr lang="en-US" sz="2400" dirty="0">
              <a:latin typeface="Calibri"/>
              <a:ea typeface="Calibri"/>
              <a:cs typeface="Arial"/>
            </a:endParaRPr>
          </a:p>
          <a:p>
            <a:endParaRPr lang="ar-SY" sz="2400" dirty="0"/>
          </a:p>
        </p:txBody>
      </p:sp>
      <p:sp>
        <p:nvSpPr>
          <p:cNvPr id="4" name="مستطيل 3"/>
          <p:cNvSpPr/>
          <p:nvPr/>
        </p:nvSpPr>
        <p:spPr>
          <a:xfrm>
            <a:off x="2051760" y="1027297"/>
            <a:ext cx="6513313" cy="587817"/>
          </a:xfrm>
          <a:prstGeom prst="rect">
            <a:avLst/>
          </a:prstGeom>
        </p:spPr>
        <p:style>
          <a:lnRef idx="2">
            <a:schemeClr val="accent2"/>
          </a:lnRef>
          <a:fillRef idx="1">
            <a:schemeClr val="lt1"/>
          </a:fillRef>
          <a:effectRef idx="0">
            <a:schemeClr val="accent2"/>
          </a:effectRef>
          <a:fontRef idx="minor">
            <a:schemeClr val="dk1"/>
          </a:fontRef>
        </p:style>
        <p:txBody>
          <a:bodyPr wrap="none" lIns="91404" tIns="45702" rIns="91404" bIns="45702">
            <a:spAutoFit/>
          </a:bodyPr>
          <a:lstStyle/>
          <a:p>
            <a:pPr algn="just">
              <a:lnSpc>
                <a:spcPct val="115000"/>
              </a:lnSpc>
              <a:spcAft>
                <a:spcPts val="1000"/>
              </a:spcAft>
            </a:pPr>
            <a:r>
              <a:rPr lang="ar-SY" sz="2800" b="1" dirty="0">
                <a:solidFill>
                  <a:srgbClr val="FF0000"/>
                </a:solidFill>
                <a:latin typeface="Calibri"/>
                <a:ea typeface="Calibri"/>
              </a:rPr>
              <a:t>العلاجات بالفن واللعب</a:t>
            </a:r>
            <a:r>
              <a:rPr lang="en-US" sz="2800" b="1" dirty="0">
                <a:solidFill>
                  <a:srgbClr val="FF0000"/>
                </a:solidFill>
                <a:latin typeface="Calibri"/>
                <a:ea typeface="Calibri"/>
              </a:rPr>
              <a:t> </a:t>
            </a:r>
            <a:r>
              <a:rPr lang="ar-SY" sz="2800" b="1" dirty="0">
                <a:solidFill>
                  <a:srgbClr val="FF0000"/>
                </a:solidFill>
                <a:latin typeface="Calibri"/>
                <a:ea typeface="Calibri"/>
              </a:rPr>
              <a:t> </a:t>
            </a:r>
            <a:r>
              <a:rPr lang="en-US" sz="2800" b="1" dirty="0">
                <a:solidFill>
                  <a:srgbClr val="FF0000"/>
                </a:solidFill>
                <a:latin typeface="Calibri"/>
                <a:ea typeface="Calibri"/>
              </a:rPr>
              <a:t>  : </a:t>
            </a:r>
            <a:r>
              <a:rPr lang="en-US" sz="2800" b="1" dirty="0">
                <a:solidFill>
                  <a:srgbClr val="FF0000"/>
                </a:solidFill>
                <a:latin typeface="Calibri"/>
                <a:ea typeface="Calibri"/>
                <a:cs typeface="Arial"/>
              </a:rPr>
              <a:t>Play and art therapies</a:t>
            </a:r>
            <a:endParaRPr lang="en-US" sz="2800" b="1" dirty="0">
              <a:latin typeface="Calibri"/>
              <a:ea typeface="Calibri"/>
              <a:cs typeface="Arial"/>
            </a:endParaRPr>
          </a:p>
        </p:txBody>
      </p:sp>
      <p:pic>
        <p:nvPicPr>
          <p:cNvPr id="5" name="صورة 4"/>
          <p:cNvPicPr>
            <a:picLocks noChangeAspect="1"/>
          </p:cNvPicPr>
          <p:nvPr/>
        </p:nvPicPr>
        <p:blipFill>
          <a:blip r:embed="rId2"/>
          <a:stretch>
            <a:fillRect/>
          </a:stretch>
        </p:blipFill>
        <p:spPr>
          <a:xfrm>
            <a:off x="4517" y="260648"/>
            <a:ext cx="1380663" cy="936103"/>
          </a:xfrm>
          <a:prstGeom prst="rect">
            <a:avLst/>
          </a:prstGeom>
        </p:spPr>
      </p:pic>
    </p:spTree>
    <p:extLst>
      <p:ext uri="{BB962C8B-B14F-4D97-AF65-F5344CB8AC3E}">
        <p14:creationId xmlns:p14="http://schemas.microsoft.com/office/powerpoint/2010/main" val="34359382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lnSpc>
                <a:spcPct val="115000"/>
              </a:lnSpc>
              <a:spcAft>
                <a:spcPts val="1000"/>
              </a:spcAft>
            </a:pPr>
            <a:r>
              <a:rPr lang="ar-SY" sz="2400" dirty="0">
                <a:latin typeface="Calibri"/>
                <a:ea typeface="Calibri"/>
              </a:rPr>
              <a:t>تترك الأدوية للمراحل الأخيرة من العلاج بسبب محدودية تأثيراتها عند الأطفال </a:t>
            </a:r>
            <a:r>
              <a:rPr lang="en-US" sz="2400" dirty="0">
                <a:latin typeface="Calibri"/>
                <a:ea typeface="Calibri"/>
              </a:rPr>
              <a:t> </a:t>
            </a:r>
            <a:r>
              <a:rPr lang="ar-SY" sz="2400" dirty="0">
                <a:latin typeface="Calibri"/>
                <a:ea typeface="Calibri"/>
              </a:rPr>
              <a:t>, وتترك للحالات التي لا تستفيد من التداخلات غير الدوائية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وهي خط أول لعدد محدود من الاضطرابات النفسية .</a:t>
            </a:r>
            <a:endParaRPr lang="en-US" sz="2400" dirty="0">
              <a:latin typeface="Calibri"/>
              <a:ea typeface="Calibri"/>
              <a:cs typeface="Arial"/>
            </a:endParaRPr>
          </a:p>
          <a:p>
            <a:pPr algn="just">
              <a:lnSpc>
                <a:spcPct val="115000"/>
              </a:lnSpc>
              <a:spcAft>
                <a:spcPts val="1000"/>
              </a:spcAft>
            </a:pPr>
            <a:r>
              <a:rPr lang="ar-SY" sz="2400" dirty="0">
                <a:latin typeface="Calibri"/>
                <a:ea typeface="Calibri"/>
              </a:rPr>
              <a:t>لا يجب استخدام البنزوديازبين عند الأطفال دون 18 عام .</a:t>
            </a:r>
            <a:endParaRPr lang="en-US" sz="2400" dirty="0">
              <a:latin typeface="Calibri"/>
              <a:ea typeface="Calibri"/>
              <a:cs typeface="Arial"/>
            </a:endParaRPr>
          </a:p>
          <a:p>
            <a:endParaRPr lang="ar-SY" sz="2400" dirty="0"/>
          </a:p>
        </p:txBody>
      </p:sp>
      <p:sp>
        <p:nvSpPr>
          <p:cNvPr id="4" name="مستطيل 3"/>
          <p:cNvSpPr/>
          <p:nvPr/>
        </p:nvSpPr>
        <p:spPr>
          <a:xfrm>
            <a:off x="6228224" y="1330731"/>
            <a:ext cx="2129036" cy="587817"/>
          </a:xfrm>
          <a:prstGeom prst="rect">
            <a:avLst/>
          </a:prstGeom>
        </p:spPr>
        <p:style>
          <a:lnRef idx="2">
            <a:schemeClr val="accent2"/>
          </a:lnRef>
          <a:fillRef idx="1">
            <a:schemeClr val="lt1"/>
          </a:fillRef>
          <a:effectRef idx="0">
            <a:schemeClr val="accent2"/>
          </a:effectRef>
          <a:fontRef idx="minor">
            <a:schemeClr val="dk1"/>
          </a:fontRef>
        </p:style>
        <p:txBody>
          <a:bodyPr wrap="none" lIns="91404" tIns="45702" rIns="91404" bIns="45702">
            <a:spAutoFit/>
          </a:bodyPr>
          <a:lstStyle/>
          <a:p>
            <a:pPr algn="just">
              <a:lnSpc>
                <a:spcPct val="115000"/>
              </a:lnSpc>
              <a:spcAft>
                <a:spcPts val="1000"/>
              </a:spcAft>
            </a:pPr>
            <a:r>
              <a:rPr lang="ar-SY" sz="2800" b="1" dirty="0">
                <a:solidFill>
                  <a:srgbClr val="FF0000"/>
                </a:solidFill>
                <a:latin typeface="Calibri"/>
                <a:ea typeface="Calibri"/>
              </a:rPr>
              <a:t>العلاج الدوائي : </a:t>
            </a:r>
            <a:endParaRPr lang="en-US" b="1" dirty="0">
              <a:latin typeface="Calibri"/>
              <a:ea typeface="Calibri"/>
              <a:cs typeface="Arial"/>
            </a:endParaRPr>
          </a:p>
        </p:txBody>
      </p:sp>
      <p:pic>
        <p:nvPicPr>
          <p:cNvPr id="5" name="صورة 4"/>
          <p:cNvPicPr>
            <a:picLocks noChangeAspect="1"/>
          </p:cNvPicPr>
          <p:nvPr/>
        </p:nvPicPr>
        <p:blipFill>
          <a:blip r:embed="rId2"/>
          <a:stretch>
            <a:fillRect/>
          </a:stretch>
        </p:blipFill>
        <p:spPr>
          <a:xfrm>
            <a:off x="35140" y="260648"/>
            <a:ext cx="1380663" cy="936103"/>
          </a:xfrm>
          <a:prstGeom prst="rect">
            <a:avLst/>
          </a:prstGeom>
        </p:spPr>
      </p:pic>
    </p:spTree>
    <p:extLst>
      <p:ext uri="{BB962C8B-B14F-4D97-AF65-F5344CB8AC3E}">
        <p14:creationId xmlns:p14="http://schemas.microsoft.com/office/powerpoint/2010/main" val="39965237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ssam\Deskto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663" y="1416135"/>
            <a:ext cx="6480720" cy="518457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380663" y="961302"/>
            <a:ext cx="6480720" cy="41084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lIns="91404" tIns="45702" rIns="91404" bIns="45702">
            <a:spAutoFit/>
          </a:bodyPr>
          <a:lstStyle/>
          <a:p>
            <a:pPr marL="109686" algn="l" rtl="0">
              <a:lnSpc>
                <a:spcPct val="115000"/>
              </a:lnSpc>
            </a:pPr>
            <a:r>
              <a:rPr lang="en-US" b="1" dirty="0">
                <a:solidFill>
                  <a:srgbClr val="000000"/>
                </a:solidFill>
                <a:latin typeface="FelbridgeStd-Regular"/>
                <a:ea typeface="Calibri"/>
                <a:cs typeface="Arial"/>
              </a:rPr>
              <a:t>Use of medications in child and adolescent</a:t>
            </a:r>
            <a:r>
              <a:rPr lang="en-US" b="1" dirty="0">
                <a:solidFill>
                  <a:srgbClr val="000000"/>
                </a:solidFill>
                <a:latin typeface="Calibri"/>
                <a:ea typeface="Calibri"/>
                <a:cs typeface="FelbridgeStd-Regular"/>
              </a:rPr>
              <a:t> </a:t>
            </a:r>
            <a:r>
              <a:rPr lang="en-US" b="1" dirty="0" smtClean="0">
                <a:solidFill>
                  <a:srgbClr val="000000"/>
                </a:solidFill>
                <a:latin typeface="FelbridgeStd-Regular"/>
                <a:ea typeface="Calibri"/>
                <a:cs typeface="Arial"/>
              </a:rPr>
              <a:t>psychiatry :</a:t>
            </a:r>
            <a:endParaRPr lang="en-US" sz="1600" b="1" dirty="0">
              <a:latin typeface="Calibri"/>
              <a:ea typeface="Calibri"/>
              <a:cs typeface="Arial"/>
            </a:endParaRPr>
          </a:p>
        </p:txBody>
      </p:sp>
      <p:pic>
        <p:nvPicPr>
          <p:cNvPr id="5" name="صورة 4"/>
          <p:cNvPicPr>
            <a:picLocks noChangeAspect="1"/>
          </p:cNvPicPr>
          <p:nvPr/>
        </p:nvPicPr>
        <p:blipFill>
          <a:blip r:embed="rId3"/>
          <a:stretch>
            <a:fillRect/>
          </a:stretch>
        </p:blipFill>
        <p:spPr>
          <a:xfrm>
            <a:off x="0" y="280552"/>
            <a:ext cx="1380663" cy="936103"/>
          </a:xfrm>
          <a:prstGeom prst="rect">
            <a:avLst/>
          </a:prstGeom>
        </p:spPr>
      </p:pic>
    </p:spTree>
    <p:extLst>
      <p:ext uri="{BB962C8B-B14F-4D97-AF65-F5344CB8AC3E}">
        <p14:creationId xmlns:p14="http://schemas.microsoft.com/office/powerpoint/2010/main" val="29954647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Bassam\Desktop\مجلد جديد\DSC02372.JPG"/>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l="13453" r="13453"/>
          <a:stretch>
            <a:fillRect/>
          </a:stretch>
        </p:blipFill>
        <p:spPr bwMode="auto">
          <a:xfrm>
            <a:off x="5654517" y="3420886"/>
            <a:ext cx="3510267" cy="34371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ssam\Desktop\مجلد جديد\DSC02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105" y="3111500"/>
            <a:ext cx="2500600" cy="1873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ssam\Desktop\مجلد جديد\DSC025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405" y="8649"/>
            <a:ext cx="4566595" cy="33949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ssam\Desktop\مجلد جديد\DSC025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105" y="4984750"/>
            <a:ext cx="2500600" cy="1906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assam\Desktop\مجلد جديد\DSC029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
            <a:ext cx="4788024" cy="31114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assam\Desktop\مجلد جديد\DSC0236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 y="3111504"/>
            <a:ext cx="3327105" cy="3746501"/>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7"/>
          <p:cNvPicPr>
            <a:picLocks noChangeAspect="1"/>
          </p:cNvPicPr>
          <p:nvPr/>
        </p:nvPicPr>
        <p:blipFill>
          <a:blip r:embed="rId8"/>
          <a:stretch>
            <a:fillRect/>
          </a:stretch>
        </p:blipFill>
        <p:spPr>
          <a:xfrm>
            <a:off x="-108520" y="-33033"/>
            <a:ext cx="1380663" cy="936103"/>
          </a:xfrm>
          <a:prstGeom prst="rect">
            <a:avLst/>
          </a:prstGeom>
        </p:spPr>
      </p:pic>
    </p:spTree>
    <p:extLst>
      <p:ext uri="{BB962C8B-B14F-4D97-AF65-F5344CB8AC3E}">
        <p14:creationId xmlns:p14="http://schemas.microsoft.com/office/powerpoint/2010/main" val="24751904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randombar(horizontal)">
                                      <p:cBhvr>
                                        <p:cTn id="7" dur="500"/>
                                        <p:tgtEl>
                                          <p:spTgt spid="1032"/>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par>
                                <p:cTn id="11" presetID="14"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par>
                                <p:cTn id="14" presetID="14" presetClass="entr" presetSubtype="1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randombar(horizontal)">
                                      <p:cBhvr>
                                        <p:cTn id="16" dur="500"/>
                                        <p:tgtEl>
                                          <p:spTgt spid="1029"/>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par>
                                <p:cTn id="20" presetID="14"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bnKhaldounHospital\Desktop\13010798_499664233557686_259370217399731071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1" y="353822"/>
            <a:ext cx="4522294" cy="3533041"/>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7"/>
          <p:cNvSpPr>
            <a:spLocks noGrp="1"/>
          </p:cNvSpPr>
          <p:nvPr>
            <p:ph type="ftr" sz="quarter" idx="11"/>
          </p:nvPr>
        </p:nvSpPr>
        <p:spPr>
          <a:xfrm>
            <a:off x="-6017" y="6380416"/>
            <a:ext cx="9150017" cy="365125"/>
          </a:xfrm>
        </p:spPr>
        <p:txBody>
          <a:bodyPr/>
          <a:lstStyle/>
          <a:p>
            <a:r>
              <a:rPr lang="en-US" dirty="0" smtClean="0">
                <a:solidFill>
                  <a:srgbClr val="1E2A26">
                    <a:lumMod val="10000"/>
                    <a:lumOff val="90000"/>
                  </a:srgbClr>
                </a:solidFill>
              </a:rPr>
              <a:t>Ibn </a:t>
            </a:r>
            <a:r>
              <a:rPr lang="en-US" dirty="0" err="1" smtClean="0">
                <a:solidFill>
                  <a:srgbClr val="1E2A26">
                    <a:lumMod val="10000"/>
                    <a:lumOff val="90000"/>
                  </a:srgbClr>
                </a:solidFill>
              </a:rPr>
              <a:t>Khaldoun</a:t>
            </a:r>
            <a:r>
              <a:rPr lang="en-US" dirty="0" smtClean="0">
                <a:solidFill>
                  <a:srgbClr val="1E2A26">
                    <a:lumMod val="10000"/>
                    <a:lumOff val="90000"/>
                  </a:srgbClr>
                </a:solidFill>
              </a:rPr>
              <a:t> Hospital . </a:t>
            </a:r>
            <a:r>
              <a:rPr lang="en-US" dirty="0">
                <a:solidFill>
                  <a:srgbClr val="1E2A26">
                    <a:lumMod val="10000"/>
                    <a:lumOff val="90000"/>
                  </a:srgbClr>
                </a:solidFill>
              </a:rPr>
              <a:t>| </a:t>
            </a:r>
            <a:r>
              <a:rPr lang="en-US" dirty="0" smtClean="0">
                <a:solidFill>
                  <a:srgbClr val="1E2A26">
                    <a:lumMod val="10000"/>
                    <a:lumOff val="90000"/>
                  </a:srgbClr>
                </a:solidFill>
              </a:rPr>
              <a:t>www.Facebook.com/ibnkhaldounhospital</a:t>
            </a:r>
            <a:endParaRPr lang="en-US" dirty="0">
              <a:solidFill>
                <a:srgbClr val="1E2A26">
                  <a:lumMod val="10000"/>
                  <a:lumOff val="90000"/>
                </a:srgbClr>
              </a:solidFill>
            </a:endParaRPr>
          </a:p>
        </p:txBody>
      </p:sp>
      <p:pic>
        <p:nvPicPr>
          <p:cNvPr id="4" name="Picture 2" descr="E:\نجاري\مشاركات وندوات\10410455_249181771950203_5857647729248544942_n.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85" b="13002"/>
          <a:stretch/>
        </p:blipFill>
        <p:spPr bwMode="auto">
          <a:xfrm>
            <a:off x="4137421" y="2643485"/>
            <a:ext cx="4514214" cy="3422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افتتاح\صور مشفى  بعد الاعمار\صور المشفى\الموقع العام\DSC03844.JPG"/>
          <p:cNvPicPr>
            <a:picLocks noChangeAspect="1" noChangeArrowheads="1"/>
          </p:cNvPicPr>
          <p:nvPr/>
        </p:nvPicPr>
        <p:blipFill rotWithShape="1">
          <a:blip r:embed="rId4">
            <a:extLst>
              <a:ext uri="{28A0092B-C50C-407E-A947-70E740481C1C}">
                <a14:useLocalDpi xmlns:a14="http://schemas.microsoft.com/office/drawing/2010/main" val="0"/>
              </a:ext>
            </a:extLst>
          </a:blip>
          <a:srcRect l="13579" r="18802"/>
          <a:stretch/>
        </p:blipFill>
        <p:spPr bwMode="auto">
          <a:xfrm>
            <a:off x="552791" y="3965275"/>
            <a:ext cx="3584629" cy="2101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ا\اليوم العالمي للصحة النفسية\بشار\20161011_1339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353822"/>
            <a:ext cx="3305559" cy="2183304"/>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6"/>
          <a:stretch>
            <a:fillRect/>
          </a:stretch>
        </p:blipFill>
        <p:spPr>
          <a:xfrm>
            <a:off x="-108520" y="-114229"/>
            <a:ext cx="1380663" cy="936103"/>
          </a:xfrm>
          <a:prstGeom prst="rect">
            <a:avLst/>
          </a:prstGeom>
        </p:spPr>
      </p:pic>
    </p:spTree>
    <p:extLst>
      <p:ext uri="{BB962C8B-B14F-4D97-AF65-F5344CB8AC3E}">
        <p14:creationId xmlns:p14="http://schemas.microsoft.com/office/powerpoint/2010/main" val="11652716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1125355"/>
            <a:ext cx="7560840" cy="461628"/>
          </a:xfrm>
          <a:prstGeom prst="rect">
            <a:avLst/>
          </a:prstGeom>
        </p:spPr>
        <p:style>
          <a:lnRef idx="1">
            <a:schemeClr val="accent1"/>
          </a:lnRef>
          <a:fillRef idx="2">
            <a:schemeClr val="accent1"/>
          </a:fillRef>
          <a:effectRef idx="1">
            <a:schemeClr val="accent1"/>
          </a:effectRef>
          <a:fontRef idx="minor">
            <a:schemeClr val="dk1"/>
          </a:fontRef>
        </p:style>
        <p:txBody>
          <a:bodyPr wrap="square" lIns="91404" tIns="45702" rIns="91404" bIns="45702">
            <a:spAutoFit/>
          </a:bodyPr>
          <a:lstStyle/>
          <a:p>
            <a:pPr rtl="0"/>
            <a:r>
              <a:rPr lang="ar-SA" sz="2400" b="1" dirty="0"/>
              <a:t>الاضطرابات النفسية الشائعة لدى الأطفال والمراهقين في حالات الكوارث</a:t>
            </a:r>
            <a:endParaRPr lang="en-US" sz="2400" dirty="0"/>
          </a:p>
        </p:txBody>
      </p:sp>
      <p:sp>
        <p:nvSpPr>
          <p:cNvPr id="5" name="مستطيل 4"/>
          <p:cNvSpPr/>
          <p:nvPr/>
        </p:nvSpPr>
        <p:spPr>
          <a:xfrm>
            <a:off x="5205833" y="1924600"/>
            <a:ext cx="3398615" cy="461628"/>
          </a:xfrm>
          <a:prstGeom prst="rect">
            <a:avLst/>
          </a:prstGeom>
        </p:spPr>
        <p:style>
          <a:lnRef idx="2">
            <a:schemeClr val="accent2"/>
          </a:lnRef>
          <a:fillRef idx="1">
            <a:schemeClr val="lt1"/>
          </a:fillRef>
          <a:effectRef idx="0">
            <a:schemeClr val="accent2"/>
          </a:effectRef>
          <a:fontRef idx="minor">
            <a:schemeClr val="dk1"/>
          </a:fontRef>
        </p:style>
        <p:txBody>
          <a:bodyPr wrap="none" lIns="91404" tIns="45702" rIns="91404" bIns="45702">
            <a:spAutoFit/>
          </a:bodyPr>
          <a:lstStyle/>
          <a:p>
            <a:r>
              <a:rPr lang="ar-SA" sz="2400" b="1" dirty="0">
                <a:solidFill>
                  <a:srgbClr val="0070C0"/>
                </a:solidFill>
              </a:rPr>
              <a:t>قلق الانفصال والتسرب المدرسي</a:t>
            </a:r>
            <a:endParaRPr lang="en-US" sz="2400" dirty="0">
              <a:solidFill>
                <a:srgbClr val="0070C0"/>
              </a:solidFill>
            </a:endParaRPr>
          </a:p>
        </p:txBody>
      </p:sp>
      <p:sp>
        <p:nvSpPr>
          <p:cNvPr id="6" name="مستطيل 5"/>
          <p:cNvSpPr/>
          <p:nvPr/>
        </p:nvSpPr>
        <p:spPr>
          <a:xfrm>
            <a:off x="683568" y="2708922"/>
            <a:ext cx="7920880" cy="3539394"/>
          </a:xfrm>
          <a:prstGeom prst="rect">
            <a:avLst/>
          </a:prstGeom>
        </p:spPr>
        <p:txBody>
          <a:bodyPr wrap="square" lIns="91404" tIns="45702" rIns="91404" bIns="45702">
            <a:spAutoFit/>
          </a:bodyPr>
          <a:lstStyle/>
          <a:p>
            <a:pPr marL="342768" indent="-342768" algn="just">
              <a:buFont typeface="Wingdings" pitchFamily="2" charset="2"/>
              <a:buChar char="§"/>
            </a:pPr>
            <a:r>
              <a:rPr lang="ar-SA" sz="2800" dirty="0"/>
              <a:t>يعاني بعض الأطفال ما دون عمر4 الى 5 سنوات من درجة معينة من قلق الانفصال مما يعتبر طبيعياً، اما استمرار هذا القلق في اعمار اكبر يصبح مرضياً. </a:t>
            </a:r>
            <a:endParaRPr lang="en-US" sz="2800" dirty="0"/>
          </a:p>
          <a:p>
            <a:pPr marL="342768" indent="-342768" algn="just">
              <a:buFont typeface="Wingdings" pitchFamily="2" charset="2"/>
              <a:buChar char="§"/>
            </a:pPr>
            <a:r>
              <a:rPr lang="ar-SA" sz="2800" dirty="0"/>
              <a:t>يظهر هذا القلق على الطفل بشكل خوف و قلق من وقوع حادثة قد تؤدي الى انفصال الطفل عن ابويه، و يترافق هذا القلق مع تجنب أي وضع يفرض الانفصال عن الأبوين و خاصةً الأم. </a:t>
            </a:r>
            <a:endParaRPr lang="en-US" sz="2800" dirty="0"/>
          </a:p>
          <a:p>
            <a:pPr marL="342768" indent="-342768" algn="just">
              <a:buFont typeface="Wingdings" pitchFamily="2" charset="2"/>
              <a:buChar char="§"/>
            </a:pPr>
            <a:r>
              <a:rPr lang="ar-SY" sz="2800" dirty="0"/>
              <a:t>ي</a:t>
            </a:r>
            <a:r>
              <a:rPr lang="ar-SA" sz="2800" dirty="0"/>
              <a:t>ظهر على الطفل عوارض جسدية و عدم الرغبة او رفض الذهاب الى المدرسة في اقصى الحالات.  </a:t>
            </a:r>
            <a:endParaRPr lang="en-US" sz="2800" dirty="0"/>
          </a:p>
        </p:txBody>
      </p:sp>
      <p:pic>
        <p:nvPicPr>
          <p:cNvPr id="7" name="صورة 6"/>
          <p:cNvPicPr>
            <a:picLocks noChangeAspect="1"/>
          </p:cNvPicPr>
          <p:nvPr/>
        </p:nvPicPr>
        <p:blipFill>
          <a:blip r:embed="rId2"/>
          <a:stretch>
            <a:fillRect/>
          </a:stretch>
        </p:blipFill>
        <p:spPr>
          <a:xfrm>
            <a:off x="-6764" y="219455"/>
            <a:ext cx="1380663" cy="936103"/>
          </a:xfrm>
          <a:prstGeom prst="rect">
            <a:avLst/>
          </a:prstGeom>
        </p:spPr>
      </p:pic>
    </p:spTree>
    <p:extLst>
      <p:ext uri="{BB962C8B-B14F-4D97-AF65-F5344CB8AC3E}">
        <p14:creationId xmlns:p14="http://schemas.microsoft.com/office/powerpoint/2010/main" val="16062462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59258" y="764707"/>
            <a:ext cx="6588224" cy="461628"/>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r>
              <a:rPr lang="ar-SA" sz="2400" b="1" dirty="0"/>
              <a:t>ما هي ظواهر رفض الذهاب إلى المدرسة و التسرب المدرسي؟</a:t>
            </a:r>
            <a:endParaRPr lang="en-US" sz="2400" b="1" dirty="0"/>
          </a:p>
        </p:txBody>
      </p:sp>
      <p:sp>
        <p:nvSpPr>
          <p:cNvPr id="5" name="مستطيل 4"/>
          <p:cNvSpPr/>
          <p:nvPr/>
        </p:nvSpPr>
        <p:spPr>
          <a:xfrm>
            <a:off x="683568" y="1544094"/>
            <a:ext cx="8100392" cy="1569624"/>
          </a:xfrm>
          <a:prstGeom prst="rect">
            <a:avLst/>
          </a:prstGeom>
        </p:spPr>
        <p:txBody>
          <a:bodyPr wrap="square" lIns="91404" tIns="45702" rIns="91404" bIns="45702">
            <a:spAutoFit/>
          </a:bodyPr>
          <a:lstStyle/>
          <a:p>
            <a:pPr marL="285641" indent="-285641">
              <a:buFont typeface="Arial" panose="020B0604020202020204" pitchFamily="34" charset="0"/>
              <a:buChar char="•"/>
            </a:pPr>
            <a:r>
              <a:rPr lang="ar-SA" sz="2400" dirty="0"/>
              <a:t>التذمّر غير الواضح أو التردد في الذهاب إلى المدرسة الذي يتطور في ما بعد إلى رفض تام بالذهاب.</a:t>
            </a:r>
            <a:endParaRPr lang="en-US" sz="2400" dirty="0"/>
          </a:p>
          <a:p>
            <a:pPr marL="285641" indent="-285641">
              <a:buFont typeface="Arial" panose="020B0604020202020204" pitchFamily="34" charset="0"/>
              <a:buChar char="•"/>
            </a:pPr>
            <a:r>
              <a:rPr lang="ar-SA" sz="2400" dirty="0"/>
              <a:t>سلوك شاذ مرفق بعلامات قلق واضحة.</a:t>
            </a:r>
            <a:endParaRPr lang="en-US" sz="2400" dirty="0"/>
          </a:p>
          <a:p>
            <a:pPr marL="285641" indent="-285641">
              <a:buFont typeface="Arial" panose="020B0604020202020204" pitchFamily="34" charset="0"/>
              <a:buChar char="•"/>
            </a:pPr>
            <a:r>
              <a:rPr lang="ar-SA" sz="2400" dirty="0"/>
              <a:t>اضطرار الأهل إرجاع الطفل إلى المنزل في منتصف الطريق إلى المدرسة.</a:t>
            </a:r>
            <a:endParaRPr lang="en-US" sz="2400" dirty="0"/>
          </a:p>
        </p:txBody>
      </p:sp>
      <p:sp>
        <p:nvSpPr>
          <p:cNvPr id="6" name="مستطيل 5"/>
          <p:cNvSpPr/>
          <p:nvPr/>
        </p:nvSpPr>
        <p:spPr>
          <a:xfrm>
            <a:off x="683568" y="3429000"/>
            <a:ext cx="7974632" cy="1938992"/>
          </a:xfrm>
          <a:prstGeom prst="rect">
            <a:avLst/>
          </a:prstGeom>
        </p:spPr>
        <p:txBody>
          <a:bodyPr wrap="square" lIns="91404" tIns="45702" rIns="91404" bIns="45702">
            <a:spAutoFit/>
          </a:bodyPr>
          <a:lstStyle/>
          <a:p>
            <a:pPr marL="342768" indent="-342768">
              <a:buFont typeface="Wingdings" pitchFamily="2" charset="2"/>
              <a:buChar char="Ø"/>
            </a:pPr>
            <a:r>
              <a:rPr lang="ar-SA" sz="2400" b="1" dirty="0"/>
              <a:t>تذكّر</a:t>
            </a:r>
            <a:r>
              <a:rPr lang="ar-SA" sz="2400" dirty="0"/>
              <a:t> : قد يأتي التذمّر على شكل فقدان الشهية، غثيان، تقيؤ، الإغماء، صداع، ألام في المعدة، انزعاج عام، إسهال، وتزايد سرعة القلب. </a:t>
            </a:r>
            <a:endParaRPr lang="ar-SY" sz="2400" dirty="0"/>
          </a:p>
          <a:p>
            <a:pPr marL="342768" indent="-342768">
              <a:buFont typeface="Wingdings" pitchFamily="2" charset="2"/>
              <a:buChar char="Ø"/>
            </a:pPr>
            <a:r>
              <a:rPr lang="ar-SA" sz="2400" dirty="0"/>
              <a:t>تحدث هذه التذمرات في ساعات الصباح قبل الذهاب إلى المدرسة أو حتى في المدرسة دون أي تعبير واضح للخوف من المدرسة. يظهر هذا فقط بعد التدقيق عن كثب.</a:t>
            </a:r>
            <a:endParaRPr lang="en-US" sz="2400" dirty="0"/>
          </a:p>
        </p:txBody>
      </p:sp>
      <p:sp>
        <p:nvSpPr>
          <p:cNvPr id="7" name="مستطيل 6"/>
          <p:cNvSpPr/>
          <p:nvPr/>
        </p:nvSpPr>
        <p:spPr>
          <a:xfrm>
            <a:off x="755576" y="5445228"/>
            <a:ext cx="7880133" cy="830960"/>
          </a:xfrm>
          <a:prstGeom prst="rect">
            <a:avLst/>
          </a:prstGeom>
        </p:spPr>
        <p:txBody>
          <a:bodyPr wrap="square" lIns="91404" tIns="45702" rIns="91404" bIns="45702">
            <a:spAutoFit/>
          </a:bodyPr>
          <a:lstStyle/>
          <a:p>
            <a:r>
              <a:rPr lang="ar-SA" sz="2400" b="1" dirty="0">
                <a:solidFill>
                  <a:schemeClr val="accent6"/>
                </a:solidFill>
              </a:rPr>
              <a:t>تعاني حوالي خُمس أمهات الأطفال الذين يرفضون الذهاب إلى المدرسة من اضطرابات نفسية (غالباً ما تكون اضطرابات اكتئابيه).</a:t>
            </a:r>
            <a:endParaRPr lang="en-US" sz="2400" b="1" dirty="0">
              <a:solidFill>
                <a:schemeClr val="accent6"/>
              </a:solidFill>
            </a:endParaRPr>
          </a:p>
        </p:txBody>
      </p:sp>
      <p:pic>
        <p:nvPicPr>
          <p:cNvPr id="8" name="صورة 7"/>
          <p:cNvPicPr>
            <a:picLocks noChangeAspect="1"/>
          </p:cNvPicPr>
          <p:nvPr/>
        </p:nvPicPr>
        <p:blipFill>
          <a:blip r:embed="rId2"/>
          <a:stretch>
            <a:fillRect/>
          </a:stretch>
        </p:blipFill>
        <p:spPr>
          <a:xfrm>
            <a:off x="-23192" y="290232"/>
            <a:ext cx="1380663" cy="936103"/>
          </a:xfrm>
          <a:prstGeom prst="rect">
            <a:avLst/>
          </a:prstGeom>
        </p:spPr>
      </p:pic>
    </p:spTree>
    <p:extLst>
      <p:ext uri="{BB962C8B-B14F-4D97-AF65-F5344CB8AC3E}">
        <p14:creationId xmlns:p14="http://schemas.microsoft.com/office/powerpoint/2010/main" val="17752859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1844" y="1184335"/>
            <a:ext cx="7740352" cy="461628"/>
          </a:xfrm>
          <a:prstGeom prst="rect">
            <a:avLst/>
          </a:prstGeom>
        </p:spPr>
        <p:style>
          <a:lnRef idx="2">
            <a:schemeClr val="accent2"/>
          </a:lnRef>
          <a:fillRef idx="1">
            <a:schemeClr val="lt1"/>
          </a:fillRef>
          <a:effectRef idx="0">
            <a:schemeClr val="accent2"/>
          </a:effectRef>
          <a:fontRef idx="minor">
            <a:schemeClr val="dk1"/>
          </a:fontRef>
        </p:style>
        <p:txBody>
          <a:bodyPr wrap="square" lIns="91404" tIns="45702" rIns="91404" bIns="45702">
            <a:spAutoFit/>
          </a:bodyPr>
          <a:lstStyle/>
          <a:p>
            <a:r>
              <a:rPr lang="ar-SA" sz="2400" b="1" dirty="0">
                <a:solidFill>
                  <a:srgbClr val="0070C0"/>
                </a:solidFill>
              </a:rPr>
              <a:t>ما هي العوامل المسبّبة لقلق الانفصال و رفض الذهاب إلى المدرسة؟</a:t>
            </a:r>
            <a:endParaRPr lang="en-US" sz="2400" b="1" dirty="0">
              <a:solidFill>
                <a:srgbClr val="0070C0"/>
              </a:solidFill>
            </a:endParaRPr>
          </a:p>
        </p:txBody>
      </p:sp>
      <p:sp>
        <p:nvSpPr>
          <p:cNvPr id="5" name="مستطيل 4"/>
          <p:cNvSpPr/>
          <p:nvPr/>
        </p:nvSpPr>
        <p:spPr>
          <a:xfrm>
            <a:off x="683568" y="1749361"/>
            <a:ext cx="8136904" cy="4401168"/>
          </a:xfrm>
          <a:prstGeom prst="rect">
            <a:avLst/>
          </a:prstGeom>
        </p:spPr>
        <p:txBody>
          <a:bodyPr wrap="square" lIns="91404" tIns="45702" rIns="91404" bIns="45702">
            <a:spAutoFit/>
          </a:bodyPr>
          <a:lstStyle/>
          <a:p>
            <a:pPr marL="285641" indent="-285641">
              <a:buFont typeface="Arial" panose="020B0604020202020204" pitchFamily="34" charset="0"/>
              <a:buChar char="•"/>
            </a:pPr>
            <a:r>
              <a:rPr lang="ar-SA" sz="2800" dirty="0"/>
              <a:t>الكوارث مثل الحرب الأخيرة التي نتج عنها إقفال إجباري للمدارس.</a:t>
            </a:r>
            <a:endParaRPr lang="en-US" sz="2800" dirty="0"/>
          </a:p>
          <a:p>
            <a:pPr marL="285641" indent="-285641">
              <a:buFont typeface="Arial" panose="020B0604020202020204" pitchFamily="34" charset="0"/>
              <a:buChar char="•"/>
            </a:pPr>
            <a:r>
              <a:rPr lang="ar-SA" sz="2800" dirty="0"/>
              <a:t>إصابة/عمليّة</a:t>
            </a:r>
            <a:endParaRPr lang="en-US" sz="2800" dirty="0"/>
          </a:p>
          <a:p>
            <a:pPr marL="285641" indent="-285641">
              <a:buFont typeface="Arial" panose="020B0604020202020204" pitchFamily="34" charset="0"/>
              <a:buChar char="•"/>
            </a:pPr>
            <a:r>
              <a:rPr lang="ar-SA" sz="2800" dirty="0"/>
              <a:t>خسارة صديق مدرسي</a:t>
            </a:r>
            <a:endParaRPr lang="en-US" sz="2800" dirty="0"/>
          </a:p>
          <a:p>
            <a:pPr marL="285641" indent="-285641">
              <a:buFont typeface="Arial" panose="020B0604020202020204" pitchFamily="34" charset="0"/>
              <a:buChar char="•"/>
            </a:pPr>
            <a:r>
              <a:rPr lang="ar-SA" sz="2800" dirty="0"/>
              <a:t>أستاذ قاسٍ في المدرسة</a:t>
            </a:r>
            <a:endParaRPr lang="en-US" sz="2800" dirty="0"/>
          </a:p>
          <a:p>
            <a:pPr marL="285641" indent="-285641">
              <a:buFont typeface="Arial" panose="020B0604020202020204" pitchFamily="34" charset="0"/>
              <a:buChar char="•"/>
            </a:pPr>
            <a:r>
              <a:rPr lang="ar-SA" sz="2800" dirty="0"/>
              <a:t>التنمّر أو العنف المدرسي</a:t>
            </a:r>
            <a:endParaRPr lang="en-US" sz="2800" dirty="0"/>
          </a:p>
          <a:p>
            <a:pPr marL="285641" indent="-285641">
              <a:buFont typeface="Arial" panose="020B0604020202020204" pitchFamily="34" charset="0"/>
              <a:buChar char="•"/>
            </a:pPr>
            <a:r>
              <a:rPr lang="ar-SA" sz="2800" dirty="0"/>
              <a:t>وفاة أو مرض أحد الوالدين/قريب على علاقة مقرّبة من الطفل</a:t>
            </a:r>
            <a:endParaRPr lang="en-US" sz="2800" dirty="0"/>
          </a:p>
          <a:p>
            <a:pPr marL="285641" indent="-285641">
              <a:buFont typeface="Arial" panose="020B0604020202020204" pitchFamily="34" charset="0"/>
              <a:buChar char="•"/>
            </a:pPr>
            <a:r>
              <a:rPr lang="ar-SA" sz="2800" dirty="0"/>
              <a:t>عند البدء بالمدرسة أو بعد ذلك بقليل، بين الـ5 والـ7 سنوات، وعلى إثر قلق بعد الانفصال عن العائلة/الأهل.</a:t>
            </a:r>
            <a:endParaRPr lang="en-US" sz="2800" dirty="0"/>
          </a:p>
          <a:p>
            <a:pPr marL="285641" indent="-285641">
              <a:buFont typeface="Arial" panose="020B0604020202020204" pitchFamily="34" charset="0"/>
              <a:buChar char="•"/>
            </a:pPr>
            <a:r>
              <a:rPr lang="ar-SA" sz="2800" dirty="0"/>
              <a:t>تغيير المدرسة أو فرص مدرسية طويلة مثل الفرصة الأخيرة.</a:t>
            </a:r>
            <a:endParaRPr lang="en-US" sz="2800" dirty="0"/>
          </a:p>
          <a:p>
            <a:pPr marL="285641" indent="-285641">
              <a:buFont typeface="Arial" panose="020B0604020202020204" pitchFamily="34" charset="0"/>
              <a:buChar char="•"/>
            </a:pPr>
            <a:r>
              <a:rPr lang="ar-SA" sz="2800" dirty="0"/>
              <a:t>في سن المراهقة، وغالباً ما يكون ذلك مرفقاً بالإحباط.</a:t>
            </a:r>
            <a:endParaRPr lang="en-US" sz="2800" dirty="0"/>
          </a:p>
        </p:txBody>
      </p:sp>
      <p:pic>
        <p:nvPicPr>
          <p:cNvPr id="6" name="صورة 5"/>
          <p:cNvPicPr>
            <a:picLocks noChangeAspect="1"/>
          </p:cNvPicPr>
          <p:nvPr/>
        </p:nvPicPr>
        <p:blipFill>
          <a:blip r:embed="rId2"/>
          <a:stretch>
            <a:fillRect/>
          </a:stretch>
        </p:blipFill>
        <p:spPr>
          <a:xfrm>
            <a:off x="-6764" y="248232"/>
            <a:ext cx="1380663" cy="936103"/>
          </a:xfrm>
          <a:prstGeom prst="rect">
            <a:avLst/>
          </a:prstGeom>
        </p:spPr>
      </p:pic>
    </p:spTree>
    <p:extLst>
      <p:ext uri="{BB962C8B-B14F-4D97-AF65-F5344CB8AC3E}">
        <p14:creationId xmlns:p14="http://schemas.microsoft.com/office/powerpoint/2010/main" val="502330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en-US" smtClean="0">
                <a:solidFill>
                  <a:srgbClr val="1E2A26">
                    <a:lumMod val="10000"/>
                    <a:lumOff val="90000"/>
                  </a:srgbClr>
                </a:solidFill>
              </a:rPr>
              <a:t>The Power of PowerPoint  |  http://thepopp.com</a:t>
            </a:r>
            <a:endParaRPr lang="en-US" dirty="0">
              <a:solidFill>
                <a:srgbClr val="1E2A26">
                  <a:lumMod val="10000"/>
                  <a:lumOff val="90000"/>
                </a:srgbClr>
              </a:solidFill>
            </a:endParaRPr>
          </a:p>
        </p:txBody>
      </p:sp>
      <p:sp>
        <p:nvSpPr>
          <p:cNvPr id="7" name="عنصر نائب للنص 6"/>
          <p:cNvSpPr>
            <a:spLocks noGrp="1"/>
          </p:cNvSpPr>
          <p:nvPr>
            <p:ph type="body" sz="quarter" idx="15"/>
          </p:nvPr>
        </p:nvSpPr>
        <p:spPr/>
        <p:txBody>
          <a:bodyPr/>
          <a:lstStyle/>
          <a:p>
            <a:endParaRPr lang="ar-SY" dirty="0"/>
          </a:p>
        </p:txBody>
      </p:sp>
      <p:pic>
        <p:nvPicPr>
          <p:cNvPr id="1026" name="Picture 2" descr="C:\Users\Bassam\Desktop\مجلد جديد\DSC002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
            <a:ext cx="2258778" cy="21656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ssam\Desktop\مجلد جديد\DSC003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602" y="4775207"/>
            <a:ext cx="2285405" cy="208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assam\Desktop\مجلد جديد\DSC030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 y="2165619"/>
            <a:ext cx="7344379" cy="13473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ssam\Desktop\مجلد جديد\DSC030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508" y="3502108"/>
            <a:ext cx="6743492" cy="1365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assam\Desktop\مجلد جديد\DSC022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0509" y="4867904"/>
            <a:ext cx="2310222" cy="19901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assam\Desktop\مجلد جديد\DSC0236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8776" y="8"/>
            <a:ext cx="2770860" cy="2165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assam\Desktop\مجلد جديد\DSC01726.JPG"/>
          <p:cNvPicPr>
            <a:picLocks noGrp="1" noChangeAspect="1" noChangeArrowheads="1"/>
          </p:cNvPicPr>
          <p:nvPr>
            <p:ph type="pic" sz="quarter" idx="16"/>
          </p:nvPr>
        </p:nvPicPr>
        <p:blipFill>
          <a:blip r:embed="rId8" cstate="print">
            <a:extLst>
              <a:ext uri="{28A0092B-C50C-407E-A947-70E740481C1C}">
                <a14:useLocalDpi xmlns:a14="http://schemas.microsoft.com/office/drawing/2010/main" val="0"/>
              </a:ext>
            </a:extLst>
          </a:blip>
          <a:srcRect t="6737" b="6737"/>
          <a:stretch>
            <a:fillRect/>
          </a:stretch>
        </p:blipFill>
        <p:spPr bwMode="auto">
          <a:xfrm>
            <a:off x="5012532" y="7"/>
            <a:ext cx="2249892" cy="214714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assam\Desktop\مجلد جديد\DSC0218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5291" y="4867904"/>
            <a:ext cx="2632403" cy="19901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assam\Desktop\مجلد جديد\صور المستشفى\قبل\الصور قبل دخول المجموعات الارهابية المسلحة\قبل دخول المجموعات الارهابية المسلحة الهيئة العامة لمستشفى ابن خلدون ‫(245042291)‬ ‫‬.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9154" y="0"/>
            <a:ext cx="1894846" cy="35021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Bassam\Desktop\مجلد جديد\صور المستشفى\قبل\الصور قبل دخول المجموعات الارهابية المسلحة\قبل دخول المجموعات الارهابية المسلحة الهيئة العامة لمستشفى ابن خلدون ‫(245042304)‬ ‫‬.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512982"/>
            <a:ext cx="2633070" cy="3345018"/>
          </a:xfrm>
          <a:prstGeom prst="rect">
            <a:avLst/>
          </a:prstGeom>
          <a:noFill/>
          <a:extLst>
            <a:ext uri="{909E8E84-426E-40DD-AFC4-6F175D3DCCD1}">
              <a14:hiddenFill xmlns:a14="http://schemas.microsoft.com/office/drawing/2010/main">
                <a:solidFill>
                  <a:srgbClr val="FFFFFF"/>
                </a:solidFill>
              </a14:hiddenFill>
            </a:ext>
          </a:extLst>
        </p:spPr>
      </p:pic>
      <p:pic>
        <p:nvPicPr>
          <p:cNvPr id="14" name="صورة 13"/>
          <p:cNvPicPr>
            <a:picLocks noChangeAspect="1"/>
          </p:cNvPicPr>
          <p:nvPr/>
        </p:nvPicPr>
        <p:blipFill>
          <a:blip r:embed="rId12"/>
          <a:stretch>
            <a:fillRect/>
          </a:stretch>
        </p:blipFill>
        <p:spPr>
          <a:xfrm>
            <a:off x="-20279" y="-90247"/>
            <a:ext cx="1380663" cy="936103"/>
          </a:xfrm>
          <a:prstGeom prst="rect">
            <a:avLst/>
          </a:prstGeom>
        </p:spPr>
      </p:pic>
    </p:spTree>
    <p:extLst>
      <p:ext uri="{BB962C8B-B14F-4D97-AF65-F5344CB8AC3E}">
        <p14:creationId xmlns:p14="http://schemas.microsoft.com/office/powerpoint/2010/main" val="19441838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randombar(horizontal)">
                                      <p:cBhvr>
                                        <p:cTn id="16" dur="500"/>
                                        <p:tgtEl>
                                          <p:spTgt spid="1027"/>
                                        </p:tgtEl>
                                      </p:cBhvr>
                                    </p:animEffect>
                                  </p:childTnLst>
                                </p:cTn>
                              </p:par>
                              <p:par>
                                <p:cTn id="17" presetID="14" presetClass="entr" presetSubtype="1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randombar(horizontal)">
                                      <p:cBhvr>
                                        <p:cTn id="19" dur="500"/>
                                        <p:tgtEl>
                                          <p:spTgt spid="1028"/>
                                        </p:tgtEl>
                                      </p:cBhvr>
                                    </p:animEffect>
                                  </p:childTnLst>
                                </p:cTn>
                              </p:par>
                              <p:par>
                                <p:cTn id="20" presetID="14" presetClass="entr" presetSubtype="10"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randombar(horizontal)">
                                      <p:cBhvr>
                                        <p:cTn id="22" dur="500"/>
                                        <p:tgtEl>
                                          <p:spTgt spid="1029"/>
                                        </p:tgtEl>
                                      </p:cBhvr>
                                    </p:animEffect>
                                  </p:childTnLst>
                                </p:cTn>
                              </p:par>
                              <p:par>
                                <p:cTn id="23" presetID="14" presetClass="entr" presetSubtype="1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randombar(horizontal)">
                                      <p:cBhvr>
                                        <p:cTn id="25" dur="500"/>
                                        <p:tgtEl>
                                          <p:spTgt spid="1030"/>
                                        </p:tgtEl>
                                      </p:cBhvr>
                                    </p:animEffect>
                                  </p:childTnLst>
                                </p:cTn>
                              </p:par>
                              <p:par>
                                <p:cTn id="26" presetID="14" presetClass="entr" presetSubtype="10"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randombar(horizontal)">
                                      <p:cBhvr>
                                        <p:cTn id="28" dur="500"/>
                                        <p:tgtEl>
                                          <p:spTgt spid="1031"/>
                                        </p:tgtEl>
                                      </p:cBhvr>
                                    </p:animEffect>
                                  </p:childTnLst>
                                </p:cTn>
                              </p:par>
                              <p:par>
                                <p:cTn id="29" presetID="14" presetClass="entr" presetSubtype="1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randombar(horizontal)">
                                      <p:cBhvr>
                                        <p:cTn id="31" dur="500"/>
                                        <p:tgtEl>
                                          <p:spTgt spid="1032"/>
                                        </p:tgtEl>
                                      </p:cBhvr>
                                    </p:animEffect>
                                  </p:childTnLst>
                                </p:cTn>
                              </p:par>
                              <p:par>
                                <p:cTn id="32" presetID="14" presetClass="entr" presetSubtype="10" fill="hold" nodeType="withEffect">
                                  <p:stCondLst>
                                    <p:cond delay="0"/>
                                  </p:stCondLst>
                                  <p:childTnLst>
                                    <p:set>
                                      <p:cBhvr>
                                        <p:cTn id="33" dur="1" fill="hold">
                                          <p:stCondLst>
                                            <p:cond delay="0"/>
                                          </p:stCondLst>
                                        </p:cTn>
                                        <p:tgtEl>
                                          <p:spTgt spid="1033"/>
                                        </p:tgtEl>
                                        <p:attrNameLst>
                                          <p:attrName>style.visibility</p:attrName>
                                        </p:attrNameLst>
                                      </p:cBhvr>
                                      <p:to>
                                        <p:strVal val="visible"/>
                                      </p:to>
                                    </p:set>
                                    <p:animEffect transition="in" filter="randombar(horizontal)">
                                      <p:cBhvr>
                                        <p:cTn id="34" dur="500"/>
                                        <p:tgtEl>
                                          <p:spTgt spid="1033"/>
                                        </p:tgtEl>
                                      </p:cBhvr>
                                    </p:animEffect>
                                  </p:childTnLst>
                                </p:cTn>
                              </p:par>
                              <p:par>
                                <p:cTn id="35" presetID="14" presetClass="entr" presetSubtype="1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randombar(horizontal)">
                                      <p:cBhvr>
                                        <p:cTn id="37" dur="500"/>
                                        <p:tgtEl>
                                          <p:spTgt spid="1034"/>
                                        </p:tgtEl>
                                      </p:cBhvr>
                                    </p:animEffect>
                                  </p:childTnLst>
                                </p:cTn>
                              </p:par>
                              <p:par>
                                <p:cTn id="38" presetID="14" presetClass="entr" presetSubtype="10" fill="hold" nodeType="withEffect">
                                  <p:stCondLst>
                                    <p:cond delay="0"/>
                                  </p:stCondLst>
                                  <p:childTnLst>
                                    <p:set>
                                      <p:cBhvr>
                                        <p:cTn id="39" dur="1" fill="hold">
                                          <p:stCondLst>
                                            <p:cond delay="0"/>
                                          </p:stCondLst>
                                        </p:cTn>
                                        <p:tgtEl>
                                          <p:spTgt spid="1035"/>
                                        </p:tgtEl>
                                        <p:attrNameLst>
                                          <p:attrName>style.visibility</p:attrName>
                                        </p:attrNameLst>
                                      </p:cBhvr>
                                      <p:to>
                                        <p:strVal val="visible"/>
                                      </p:to>
                                    </p:set>
                                    <p:animEffect transition="in" filter="randombar(horizontal)">
                                      <p:cBhvr>
                                        <p:cTn id="40"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641661" y="908720"/>
            <a:ext cx="1962793" cy="523184"/>
          </a:xfrm>
          <a:prstGeom prst="rect">
            <a:avLst/>
          </a:prstGeom>
        </p:spPr>
        <p:style>
          <a:lnRef idx="1">
            <a:schemeClr val="accent2"/>
          </a:lnRef>
          <a:fillRef idx="2">
            <a:schemeClr val="accent2"/>
          </a:fillRef>
          <a:effectRef idx="1">
            <a:schemeClr val="accent2"/>
          </a:effectRef>
          <a:fontRef idx="minor">
            <a:schemeClr val="dk1"/>
          </a:fontRef>
        </p:style>
        <p:txBody>
          <a:bodyPr wrap="square" lIns="91404" tIns="45702" rIns="91404" bIns="45702">
            <a:spAutoFit/>
          </a:bodyPr>
          <a:lstStyle/>
          <a:p>
            <a:r>
              <a:rPr lang="ar-SA" sz="2800" b="1" dirty="0">
                <a:solidFill>
                  <a:schemeClr val="tx1"/>
                </a:solidFill>
              </a:rPr>
              <a:t>خطة ال</a:t>
            </a:r>
            <a:r>
              <a:rPr lang="ar-LB" sz="2800" b="1" dirty="0">
                <a:solidFill>
                  <a:schemeClr val="tx1"/>
                </a:solidFill>
              </a:rPr>
              <a:t>علاج</a:t>
            </a:r>
            <a:endParaRPr lang="en-US" sz="2800" dirty="0">
              <a:solidFill>
                <a:schemeClr val="tx1"/>
              </a:solidFill>
            </a:endParaRPr>
          </a:p>
        </p:txBody>
      </p:sp>
      <p:sp>
        <p:nvSpPr>
          <p:cNvPr id="5" name="مستطيل 4"/>
          <p:cNvSpPr/>
          <p:nvPr/>
        </p:nvSpPr>
        <p:spPr>
          <a:xfrm>
            <a:off x="683568" y="1859342"/>
            <a:ext cx="7920880" cy="1569624"/>
          </a:xfrm>
          <a:prstGeom prst="rect">
            <a:avLst/>
          </a:prstGeom>
        </p:spPr>
        <p:txBody>
          <a:bodyPr wrap="square" lIns="91404" tIns="45702" rIns="91404" bIns="45702">
            <a:spAutoFit/>
          </a:bodyPr>
          <a:lstStyle/>
          <a:p>
            <a:pPr marL="285641" indent="-285641" algn="just">
              <a:buFont typeface="Arial" panose="020B0604020202020204" pitchFamily="34" charset="0"/>
              <a:buChar char="•"/>
            </a:pPr>
            <a:r>
              <a:rPr lang="ar-SA" sz="2400" dirty="0"/>
              <a:t>على الطفل معاودة الدراسة بأقرب وقت ممكن.</a:t>
            </a:r>
            <a:endParaRPr lang="en-US" sz="2400" dirty="0"/>
          </a:p>
          <a:p>
            <a:pPr marL="285641" indent="-285641" algn="just">
              <a:buFont typeface="Arial" panose="020B0604020202020204" pitchFamily="34" charset="0"/>
              <a:buChar char="•"/>
            </a:pPr>
            <a:r>
              <a:rPr lang="ar-SA" sz="2400" dirty="0"/>
              <a:t>يجب اكتشاف السبب الكامن في المنزل وفي المدرسة وحلّه إذا أمكن.</a:t>
            </a:r>
            <a:endParaRPr lang="en-US" sz="2400" dirty="0"/>
          </a:p>
          <a:p>
            <a:pPr marL="285641" indent="-285641" algn="just">
              <a:buFont typeface="Arial" panose="020B0604020202020204" pitchFamily="34" charset="0"/>
              <a:buChar char="•"/>
            </a:pPr>
            <a:r>
              <a:rPr lang="ar-SA" sz="2400" dirty="0"/>
              <a:t>استعمال خطة إزالة الحساسية النظامية، أي يجب أن تكون عودة الطفل إلى الصف تدريجية وعلى الأستاذ أن يقضى وقتاً مع الطفل لتطمينه.</a:t>
            </a:r>
            <a:endParaRPr lang="en-US" sz="2400" dirty="0"/>
          </a:p>
        </p:txBody>
      </p:sp>
      <p:sp>
        <p:nvSpPr>
          <p:cNvPr id="6" name="مستطيل 5"/>
          <p:cNvSpPr/>
          <p:nvPr/>
        </p:nvSpPr>
        <p:spPr>
          <a:xfrm>
            <a:off x="683568" y="3645024"/>
            <a:ext cx="7920880" cy="1938992"/>
          </a:xfrm>
          <a:prstGeom prst="rect">
            <a:avLst/>
          </a:prstGeom>
        </p:spPr>
        <p:txBody>
          <a:bodyPr wrap="square" lIns="91404" tIns="45702" rIns="91404" bIns="45702">
            <a:spAutoFit/>
          </a:bodyPr>
          <a:lstStyle/>
          <a:p>
            <a:pPr algn="just"/>
            <a:r>
              <a:rPr lang="ar-SA" sz="2400" dirty="0"/>
              <a:t>إن التواصل و التنسيق بين الطبيب و الأهل و المدرسة هو أساسي لنجاح عودة الطفل الى المدرسة. </a:t>
            </a:r>
            <a:endParaRPr lang="en-US" sz="2400" dirty="0"/>
          </a:p>
          <a:p>
            <a:pPr algn="just"/>
            <a:r>
              <a:rPr lang="ar-SA" sz="2400" b="1" dirty="0"/>
              <a:t>الأدوية غير مفيدة</a:t>
            </a:r>
            <a:r>
              <a:rPr lang="ar-SY" sz="2400" b="1" dirty="0"/>
              <a:t>  :  </a:t>
            </a:r>
            <a:r>
              <a:rPr lang="ar-SA" sz="2400" dirty="0"/>
              <a:t>يجب على مؤمّن الرعاية أن يناقش المشكلة مع الأهل و مسؤولي المدرسة وإرشادهم حول كيفية تحضير الطفل والتعاطي مع أي أزمة عاطفية.</a:t>
            </a:r>
            <a:endParaRPr lang="en-US" sz="2400" dirty="0"/>
          </a:p>
        </p:txBody>
      </p:sp>
      <p:pic>
        <p:nvPicPr>
          <p:cNvPr id="7" name="صورة 6"/>
          <p:cNvPicPr>
            <a:picLocks noChangeAspect="1"/>
          </p:cNvPicPr>
          <p:nvPr/>
        </p:nvPicPr>
        <p:blipFill>
          <a:blip r:embed="rId2"/>
          <a:stretch>
            <a:fillRect/>
          </a:stretch>
        </p:blipFill>
        <p:spPr>
          <a:xfrm>
            <a:off x="-6764" y="249822"/>
            <a:ext cx="1380663" cy="936103"/>
          </a:xfrm>
          <a:prstGeom prst="rect">
            <a:avLst/>
          </a:prstGeom>
        </p:spPr>
      </p:pic>
    </p:spTree>
    <p:extLst>
      <p:ext uri="{BB962C8B-B14F-4D97-AF65-F5344CB8AC3E}">
        <p14:creationId xmlns:p14="http://schemas.microsoft.com/office/powerpoint/2010/main" val="16394803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42647" y="163753"/>
            <a:ext cx="8679898" cy="724247"/>
          </a:xfrm>
          <a:prstGeom prst="rect">
            <a:avLst/>
          </a:prstGeom>
        </p:spPr>
        <p:txBody>
          <a:bodyPr>
            <a:noAutofit/>
          </a:bodyPr>
          <a:lstStyle/>
          <a:p>
            <a:r>
              <a:rPr lang="ar-SY" sz="3600" dirty="0">
                <a:solidFill>
                  <a:srgbClr val="0070C0"/>
                </a:solidFill>
              </a:rPr>
              <a:t>تقييم الحالة ومعالجتها </a:t>
            </a:r>
            <a:endParaRPr lang="en-US" sz="3600" dirty="0">
              <a:solidFill>
                <a:srgbClr val="0070C0"/>
              </a:solidFill>
            </a:endParaRPr>
          </a:p>
        </p:txBody>
      </p:sp>
      <p:sp>
        <p:nvSpPr>
          <p:cNvPr id="4" name="Rounded Rectangle 6">
            <a:extLst>
              <a:ext uri="{FF2B5EF4-FFF2-40B4-BE49-F238E27FC236}">
                <a16:creationId xmlns:a16="http://schemas.microsoft.com/office/drawing/2014/main" id="{20D210A3-0A9C-473F-AADF-75D926D0AF43}"/>
              </a:ext>
            </a:extLst>
          </p:cNvPr>
          <p:cNvSpPr/>
          <p:nvPr/>
        </p:nvSpPr>
        <p:spPr>
          <a:xfrm>
            <a:off x="5355671" y="2373802"/>
            <a:ext cx="3172283" cy="824774"/>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r>
              <a:rPr lang="ar-SY" sz="2100" dirty="0">
                <a:solidFill>
                  <a:srgbClr val="111111"/>
                </a:solidFill>
                <a:latin typeface="Amiri"/>
                <a:cs typeface="Arial" panose="020B0604020202020204" pitchFamily="34" charset="0"/>
              </a:rPr>
              <a:t>هل التأخير في النماء ناجم عن بيئة غير محفزة او اكتئاب الأم</a:t>
            </a:r>
            <a:endParaRPr lang="en-US" sz="2100" dirty="0">
              <a:solidFill>
                <a:prstClr val="white"/>
              </a:solidFill>
              <a:latin typeface="Calibri" panose="020F0502020204030204"/>
            </a:endParaRPr>
          </a:p>
        </p:txBody>
      </p:sp>
      <p:sp>
        <p:nvSpPr>
          <p:cNvPr id="5" name="Isosceles Triangle 3">
            <a:extLst>
              <a:ext uri="{FF2B5EF4-FFF2-40B4-BE49-F238E27FC236}">
                <a16:creationId xmlns:a16="http://schemas.microsoft.com/office/drawing/2014/main" id="{58EF3EC2-AF0E-4BCD-BD67-9EB338254528}"/>
              </a:ext>
            </a:extLst>
          </p:cNvPr>
          <p:cNvSpPr/>
          <p:nvPr/>
        </p:nvSpPr>
        <p:spPr>
          <a:xfrm rot="5400000" flipV="1">
            <a:off x="8342222" y="2418413"/>
            <a:ext cx="802832" cy="694682"/>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6" name="Rounded Rectangle 9">
            <a:extLst>
              <a:ext uri="{FF2B5EF4-FFF2-40B4-BE49-F238E27FC236}">
                <a16:creationId xmlns:a16="http://schemas.microsoft.com/office/drawing/2014/main" id="{0E3382DB-58DC-43B3-8B80-AE1F29A15A38}"/>
              </a:ext>
            </a:extLst>
          </p:cNvPr>
          <p:cNvSpPr/>
          <p:nvPr/>
        </p:nvSpPr>
        <p:spPr>
          <a:xfrm>
            <a:off x="498228" y="2404779"/>
            <a:ext cx="4798681" cy="791157"/>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ar-SY" sz="1500" dirty="0">
              <a:solidFill>
                <a:srgbClr val="111111"/>
              </a:solidFill>
              <a:latin typeface="Amiri"/>
              <a:cs typeface="Arial" panose="020B0604020202020204" pitchFamily="34" charset="0"/>
            </a:endParaRPr>
          </a:p>
        </p:txBody>
      </p:sp>
      <p:sp>
        <p:nvSpPr>
          <p:cNvPr id="9" name="TextBox 8">
            <a:extLst>
              <a:ext uri="{FF2B5EF4-FFF2-40B4-BE49-F238E27FC236}">
                <a16:creationId xmlns:a16="http://schemas.microsoft.com/office/drawing/2014/main" id="{F64097C9-93B0-428B-9ECF-C255011E0067}"/>
              </a:ext>
            </a:extLst>
          </p:cNvPr>
          <p:cNvSpPr txBox="1"/>
          <p:nvPr/>
        </p:nvSpPr>
        <p:spPr>
          <a:xfrm>
            <a:off x="1226714" y="2358320"/>
            <a:ext cx="1912739" cy="230832"/>
          </a:xfrm>
          <a:prstGeom prst="rect">
            <a:avLst/>
          </a:prstGeom>
          <a:noFill/>
        </p:spPr>
        <p:txBody>
          <a:bodyPr wrap="square" lIns="81000" rIns="81000" rtlCol="0" anchor="ctr">
            <a:spAutoFit/>
          </a:bodyPr>
          <a:lstStyle/>
          <a:p>
            <a:pPr algn="l" defTabSz="685800" rtl="0">
              <a:defRPr/>
            </a:pPr>
            <a:endParaRPr lang="ko-KR" altLang="en-US" sz="900" b="1" dirty="0">
              <a:solidFill>
                <a:srgbClr val="000000">
                  <a:lumMod val="65000"/>
                  <a:lumOff val="35000"/>
                </a:srgbClr>
              </a:solidFill>
              <a:latin typeface="Calibri" panose="020F0502020204030204"/>
              <a:ea typeface="맑은 고딕" panose="020B0503020000020004" pitchFamily="34" charset="-127"/>
            </a:endParaRPr>
          </a:p>
        </p:txBody>
      </p:sp>
      <p:sp>
        <p:nvSpPr>
          <p:cNvPr id="11" name="TextBox 10">
            <a:extLst>
              <a:ext uri="{FF2B5EF4-FFF2-40B4-BE49-F238E27FC236}">
                <a16:creationId xmlns:a16="http://schemas.microsoft.com/office/drawing/2014/main" id="{07EA630A-8286-4FFE-9626-DDA8EB21517F}"/>
              </a:ext>
            </a:extLst>
          </p:cNvPr>
          <p:cNvSpPr txBox="1"/>
          <p:nvPr/>
        </p:nvSpPr>
        <p:spPr>
          <a:xfrm>
            <a:off x="2312573" y="2433110"/>
            <a:ext cx="3043098" cy="738664"/>
          </a:xfrm>
          <a:prstGeom prst="rect">
            <a:avLst/>
          </a:prstGeom>
          <a:noFill/>
        </p:spPr>
        <p:txBody>
          <a:bodyPr wrap="square" rtlCol="0">
            <a:spAutoFit/>
          </a:bodyPr>
          <a:lstStyle/>
          <a:p>
            <a:pPr algn="ctr" defTabSz="685800">
              <a:defRPr/>
            </a:pPr>
            <a:r>
              <a:rPr lang="ar-SY" sz="2100" dirty="0">
                <a:solidFill>
                  <a:srgbClr val="111111"/>
                </a:solidFill>
                <a:latin typeface="Amiri"/>
                <a:cs typeface="Arial" panose="020B0604020202020204" pitchFamily="34" charset="0"/>
              </a:rPr>
              <a:t> </a:t>
            </a:r>
            <a:r>
              <a:rPr lang="ar-SY" sz="2100" dirty="0">
                <a:solidFill>
                  <a:prstClr val="white"/>
                </a:solidFill>
                <a:latin typeface="Amiri"/>
                <a:cs typeface="Arial" panose="020B0604020202020204" pitchFamily="34" charset="0"/>
              </a:rPr>
              <a:t>التثقيف النفسي للاسرة وتدريب الأهل على كيفية توفير بيئة محفزة </a:t>
            </a:r>
          </a:p>
        </p:txBody>
      </p:sp>
      <p:sp>
        <p:nvSpPr>
          <p:cNvPr id="14" name="TextBox 13">
            <a:extLst>
              <a:ext uri="{FF2B5EF4-FFF2-40B4-BE49-F238E27FC236}">
                <a16:creationId xmlns:a16="http://schemas.microsoft.com/office/drawing/2014/main" id="{7831FB0E-66E2-4144-B5F5-03CF3393107F}"/>
              </a:ext>
            </a:extLst>
          </p:cNvPr>
          <p:cNvSpPr txBox="1"/>
          <p:nvPr/>
        </p:nvSpPr>
        <p:spPr>
          <a:xfrm>
            <a:off x="6273409" y="2597038"/>
            <a:ext cx="1128497" cy="230832"/>
          </a:xfrm>
          <a:prstGeom prst="rect">
            <a:avLst/>
          </a:prstGeom>
          <a:noFill/>
        </p:spPr>
        <p:txBody>
          <a:bodyPr wrap="square" rtlCol="0">
            <a:spAutoFit/>
          </a:bodyPr>
          <a:lstStyle/>
          <a:p>
            <a:pPr algn="l" defTabSz="685800" rtl="0">
              <a:defRPr/>
            </a:pPr>
            <a:endParaRPr lang="en-US" altLang="ko-KR" sz="900" dirty="0">
              <a:solidFill>
                <a:prstClr val="white"/>
              </a:solidFill>
              <a:latin typeface="Calibri" panose="020F0502020204030204"/>
              <a:ea typeface="맑은 고딕" panose="020B0503020000020004" pitchFamily="34" charset="-127"/>
            </a:endParaRPr>
          </a:p>
        </p:txBody>
      </p:sp>
      <p:sp>
        <p:nvSpPr>
          <p:cNvPr id="17" name="TextBox 16">
            <a:extLst>
              <a:ext uri="{FF2B5EF4-FFF2-40B4-BE49-F238E27FC236}">
                <a16:creationId xmlns:a16="http://schemas.microsoft.com/office/drawing/2014/main" id="{BF57BB58-5DC4-4AF7-9F8D-BBD90ACCC5EA}"/>
              </a:ext>
            </a:extLst>
          </p:cNvPr>
          <p:cNvSpPr txBox="1"/>
          <p:nvPr/>
        </p:nvSpPr>
        <p:spPr>
          <a:xfrm>
            <a:off x="553034" y="2615627"/>
            <a:ext cx="1933854" cy="415498"/>
          </a:xfrm>
          <a:prstGeom prst="rect">
            <a:avLst/>
          </a:prstGeom>
          <a:noFill/>
        </p:spPr>
        <p:txBody>
          <a:bodyPr wrap="square" rtlCol="0">
            <a:spAutoFit/>
          </a:bodyPr>
          <a:lstStyle/>
          <a:p>
            <a:pPr algn="ctr" defTabSz="685800">
              <a:defRPr/>
            </a:pPr>
            <a:r>
              <a:rPr lang="ar-SY" sz="2100" dirty="0">
                <a:solidFill>
                  <a:srgbClr val="111111"/>
                </a:solidFill>
                <a:latin typeface="Amiri"/>
                <a:cs typeface="Arial" panose="020B0604020202020204" pitchFamily="34" charset="0"/>
              </a:rPr>
              <a:t>  </a:t>
            </a:r>
            <a:r>
              <a:rPr lang="ar-SY" sz="2100" dirty="0">
                <a:solidFill>
                  <a:prstClr val="white"/>
                </a:solidFill>
                <a:latin typeface="Amiri"/>
                <a:cs typeface="Arial" panose="020B0604020202020204" pitchFamily="34" charset="0"/>
              </a:rPr>
              <a:t>علاج اكتئاب الام </a:t>
            </a:r>
          </a:p>
        </p:txBody>
      </p:sp>
      <p:sp>
        <p:nvSpPr>
          <p:cNvPr id="23" name="Rounded Rectangle 31">
            <a:extLst>
              <a:ext uri="{FF2B5EF4-FFF2-40B4-BE49-F238E27FC236}">
                <a16:creationId xmlns:a16="http://schemas.microsoft.com/office/drawing/2014/main" id="{1B622561-49EC-422B-ACC3-DDB248C33DCE}"/>
              </a:ext>
            </a:extLst>
          </p:cNvPr>
          <p:cNvSpPr/>
          <p:nvPr/>
        </p:nvSpPr>
        <p:spPr>
          <a:xfrm>
            <a:off x="5273517" y="3345683"/>
            <a:ext cx="3382385" cy="838715"/>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24" name="Isosceles Triangle 3">
            <a:extLst>
              <a:ext uri="{FF2B5EF4-FFF2-40B4-BE49-F238E27FC236}">
                <a16:creationId xmlns:a16="http://schemas.microsoft.com/office/drawing/2014/main" id="{8DE334FE-8D1B-464E-BEDD-B6869BD23A85}"/>
              </a:ext>
            </a:extLst>
          </p:cNvPr>
          <p:cNvSpPr/>
          <p:nvPr/>
        </p:nvSpPr>
        <p:spPr>
          <a:xfrm rot="5400000" flipV="1">
            <a:off x="8324333" y="3457855"/>
            <a:ext cx="802832" cy="694682"/>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25" name="Rounded Rectangle 9">
            <a:extLst>
              <a:ext uri="{FF2B5EF4-FFF2-40B4-BE49-F238E27FC236}">
                <a16:creationId xmlns:a16="http://schemas.microsoft.com/office/drawing/2014/main" id="{840C5630-CBCA-47E9-BA79-04FB7F557CB4}"/>
              </a:ext>
            </a:extLst>
          </p:cNvPr>
          <p:cNvSpPr/>
          <p:nvPr/>
        </p:nvSpPr>
        <p:spPr>
          <a:xfrm>
            <a:off x="509338" y="3319045"/>
            <a:ext cx="4764179" cy="886547"/>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ar-SY" sz="1500" dirty="0">
              <a:solidFill>
                <a:srgbClr val="111111"/>
              </a:solidFill>
              <a:latin typeface="Amiri"/>
              <a:cs typeface="Arial" panose="020B0604020202020204" pitchFamily="34" charset="0"/>
            </a:endParaRPr>
          </a:p>
        </p:txBody>
      </p:sp>
      <p:sp>
        <p:nvSpPr>
          <p:cNvPr id="27" name="TextBox 26">
            <a:extLst>
              <a:ext uri="{FF2B5EF4-FFF2-40B4-BE49-F238E27FC236}">
                <a16:creationId xmlns:a16="http://schemas.microsoft.com/office/drawing/2014/main" id="{FB041710-77B7-40E8-83D6-81CEFB13A1B8}"/>
              </a:ext>
            </a:extLst>
          </p:cNvPr>
          <p:cNvSpPr txBox="1"/>
          <p:nvPr/>
        </p:nvSpPr>
        <p:spPr>
          <a:xfrm>
            <a:off x="1708315" y="3802062"/>
            <a:ext cx="1904411" cy="230832"/>
          </a:xfrm>
          <a:prstGeom prst="rect">
            <a:avLst/>
          </a:prstGeom>
          <a:noFill/>
        </p:spPr>
        <p:txBody>
          <a:bodyPr wrap="square" rtlCol="0" anchor="ctr">
            <a:spAutoFit/>
          </a:bodyPr>
          <a:lstStyle/>
          <a:p>
            <a:pPr algn="l" defTabSz="685800" rtl="0">
              <a:defRPr/>
            </a:pPr>
            <a:endParaRPr lang="en-US" altLang="ko-KR" sz="900" dirty="0">
              <a:solidFill>
                <a:srgbClr val="000000">
                  <a:lumMod val="75000"/>
                  <a:lumOff val="25000"/>
                </a:srgbClr>
              </a:solidFill>
              <a:latin typeface="Calibri" panose="020F0502020204030204"/>
              <a:ea typeface="맑은 고딕" panose="020B0503020000020004" pitchFamily="34" charset="-127"/>
            </a:endParaRPr>
          </a:p>
        </p:txBody>
      </p:sp>
      <p:cxnSp>
        <p:nvCxnSpPr>
          <p:cNvPr id="38" name="Straight Connector 37">
            <a:extLst>
              <a:ext uri="{FF2B5EF4-FFF2-40B4-BE49-F238E27FC236}">
                <a16:creationId xmlns:a16="http://schemas.microsoft.com/office/drawing/2014/main" id="{C00825A4-25F9-4271-B7E0-F6A7D6F51E18}"/>
              </a:ext>
            </a:extLst>
          </p:cNvPr>
          <p:cNvCxnSpPr/>
          <p:nvPr/>
        </p:nvCxnSpPr>
        <p:spPr>
          <a:xfrm>
            <a:off x="6273410" y="3511534"/>
            <a:ext cx="0" cy="54975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2" name="Rounded Rectangle 50">
            <a:extLst>
              <a:ext uri="{FF2B5EF4-FFF2-40B4-BE49-F238E27FC236}">
                <a16:creationId xmlns:a16="http://schemas.microsoft.com/office/drawing/2014/main" id="{F609E03C-C177-44A9-93E2-9313C288A8B6}"/>
              </a:ext>
            </a:extLst>
          </p:cNvPr>
          <p:cNvSpPr/>
          <p:nvPr/>
        </p:nvSpPr>
        <p:spPr>
          <a:xfrm>
            <a:off x="5330384" y="4483852"/>
            <a:ext cx="3052521" cy="881559"/>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43" name="Isosceles Triangle 3">
            <a:extLst>
              <a:ext uri="{FF2B5EF4-FFF2-40B4-BE49-F238E27FC236}">
                <a16:creationId xmlns:a16="http://schemas.microsoft.com/office/drawing/2014/main" id="{CE856200-56B1-46B2-AEDE-9B59D0918EA7}"/>
              </a:ext>
            </a:extLst>
          </p:cNvPr>
          <p:cNvSpPr/>
          <p:nvPr/>
        </p:nvSpPr>
        <p:spPr>
          <a:xfrm rot="5400000" flipV="1">
            <a:off x="8277464" y="4559101"/>
            <a:ext cx="802832" cy="77193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44" name="Rounded Rectangle 9">
            <a:extLst>
              <a:ext uri="{FF2B5EF4-FFF2-40B4-BE49-F238E27FC236}">
                <a16:creationId xmlns:a16="http://schemas.microsoft.com/office/drawing/2014/main" id="{FD29E0B2-E1B8-473B-BFB4-6F471DC6BF22}"/>
              </a:ext>
            </a:extLst>
          </p:cNvPr>
          <p:cNvSpPr/>
          <p:nvPr/>
        </p:nvSpPr>
        <p:spPr>
          <a:xfrm>
            <a:off x="534105" y="4469878"/>
            <a:ext cx="4739413" cy="886547"/>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sp>
        <p:nvSpPr>
          <p:cNvPr id="49" name="TextBox 48">
            <a:extLst>
              <a:ext uri="{FF2B5EF4-FFF2-40B4-BE49-F238E27FC236}">
                <a16:creationId xmlns:a16="http://schemas.microsoft.com/office/drawing/2014/main" id="{332A62D2-2EC6-4B57-BFAE-8339860BA14B}"/>
              </a:ext>
            </a:extLst>
          </p:cNvPr>
          <p:cNvSpPr txBox="1"/>
          <p:nvPr/>
        </p:nvSpPr>
        <p:spPr>
          <a:xfrm>
            <a:off x="4086566" y="4745475"/>
            <a:ext cx="1083311" cy="230832"/>
          </a:xfrm>
          <a:prstGeom prst="rect">
            <a:avLst/>
          </a:prstGeom>
          <a:noFill/>
        </p:spPr>
        <p:txBody>
          <a:bodyPr wrap="square" rtlCol="0">
            <a:spAutoFit/>
          </a:bodyPr>
          <a:lstStyle/>
          <a:p>
            <a:pPr algn="l" defTabSz="685800" rtl="0">
              <a:defRPr/>
            </a:pPr>
            <a:endParaRPr lang="en-US" altLang="ko-KR" sz="900" dirty="0">
              <a:solidFill>
                <a:prstClr val="white"/>
              </a:solidFill>
              <a:latin typeface="Calibri" panose="020F0502020204030204"/>
              <a:ea typeface="맑은 고딕" panose="020B0503020000020004" pitchFamily="34" charset="-127"/>
            </a:endParaRPr>
          </a:p>
        </p:txBody>
      </p:sp>
      <p:cxnSp>
        <p:nvCxnSpPr>
          <p:cNvPr id="57" name="Straight Connector 56">
            <a:extLst>
              <a:ext uri="{FF2B5EF4-FFF2-40B4-BE49-F238E27FC236}">
                <a16:creationId xmlns:a16="http://schemas.microsoft.com/office/drawing/2014/main" id="{8CD86C2E-A1F7-4122-B399-C0E86D630950}"/>
              </a:ext>
            </a:extLst>
          </p:cNvPr>
          <p:cNvCxnSpPr/>
          <p:nvPr/>
        </p:nvCxnSpPr>
        <p:spPr>
          <a:xfrm>
            <a:off x="6273410" y="4678347"/>
            <a:ext cx="0" cy="54975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E8BB7A0-1BFF-4C4B-BAE0-8A28A6F785E3}"/>
              </a:ext>
            </a:extLst>
          </p:cNvPr>
          <p:cNvSpPr/>
          <p:nvPr/>
        </p:nvSpPr>
        <p:spPr>
          <a:xfrm>
            <a:off x="3132197" y="1668787"/>
            <a:ext cx="3177473" cy="590931"/>
          </a:xfrm>
          <a:prstGeom prst="rect">
            <a:avLst/>
          </a:prstGeom>
        </p:spPr>
        <p:txBody>
          <a:bodyPr wrap="none">
            <a:spAutoFit/>
          </a:bodyPr>
          <a:lstStyle/>
          <a:p>
            <a:pPr defTabSz="685800">
              <a:lnSpc>
                <a:spcPct val="90000"/>
              </a:lnSpc>
              <a:spcBef>
                <a:spcPts val="750"/>
              </a:spcBef>
              <a:defRPr/>
            </a:pPr>
            <a:r>
              <a:rPr lang="ar-SY" sz="3600" dirty="0">
                <a:solidFill>
                  <a:srgbClr val="2E75B6"/>
                </a:solidFill>
                <a:latin typeface="Amiri"/>
                <a:cs typeface="Arial" panose="020B0604020202020204" pitchFamily="34" charset="0"/>
              </a:rPr>
              <a:t>الاضطرابات النمائية</a:t>
            </a:r>
          </a:p>
        </p:txBody>
      </p:sp>
      <p:sp>
        <p:nvSpPr>
          <p:cNvPr id="62" name="TextBox 61">
            <a:extLst>
              <a:ext uri="{FF2B5EF4-FFF2-40B4-BE49-F238E27FC236}">
                <a16:creationId xmlns:a16="http://schemas.microsoft.com/office/drawing/2014/main" id="{66CF8056-3EC2-4CF0-8F87-3A204AC37682}"/>
              </a:ext>
            </a:extLst>
          </p:cNvPr>
          <p:cNvSpPr txBox="1"/>
          <p:nvPr/>
        </p:nvSpPr>
        <p:spPr>
          <a:xfrm>
            <a:off x="2731269" y="3566110"/>
            <a:ext cx="2205706" cy="415498"/>
          </a:xfrm>
          <a:prstGeom prst="rect">
            <a:avLst/>
          </a:prstGeom>
          <a:noFill/>
        </p:spPr>
        <p:txBody>
          <a:bodyPr wrap="square" rtlCol="0">
            <a:spAutoFit/>
          </a:bodyPr>
          <a:lstStyle/>
          <a:p>
            <a:pPr defTabSz="685800">
              <a:defRPr/>
            </a:pPr>
            <a:r>
              <a:rPr lang="ar-SY" sz="2100" dirty="0">
                <a:solidFill>
                  <a:prstClr val="white"/>
                </a:solidFill>
                <a:latin typeface="Amiri"/>
                <a:cs typeface="Arial" panose="020B0604020202020204" pitchFamily="34" charset="0"/>
              </a:rPr>
              <a:t>الصرع أو الإكتئاب </a:t>
            </a:r>
          </a:p>
        </p:txBody>
      </p:sp>
      <p:sp>
        <p:nvSpPr>
          <p:cNvPr id="64" name="TextBox 63">
            <a:extLst>
              <a:ext uri="{FF2B5EF4-FFF2-40B4-BE49-F238E27FC236}">
                <a16:creationId xmlns:a16="http://schemas.microsoft.com/office/drawing/2014/main" id="{E28B77B3-D54E-4AE4-B5D4-40AE24BB0FF9}"/>
              </a:ext>
            </a:extLst>
          </p:cNvPr>
          <p:cNvSpPr txBox="1"/>
          <p:nvPr/>
        </p:nvSpPr>
        <p:spPr>
          <a:xfrm flipH="1">
            <a:off x="2767361" y="4700151"/>
            <a:ext cx="2406878" cy="415498"/>
          </a:xfrm>
          <a:prstGeom prst="rect">
            <a:avLst/>
          </a:prstGeom>
          <a:noFill/>
        </p:spPr>
        <p:txBody>
          <a:bodyPr wrap="square" rtlCol="0">
            <a:spAutoFit/>
          </a:bodyPr>
          <a:lstStyle/>
          <a:p>
            <a:pPr algn="ctr" defTabSz="685800">
              <a:defRPr/>
            </a:pPr>
            <a:r>
              <a:rPr lang="ar-SY" sz="2100" dirty="0">
                <a:solidFill>
                  <a:prstClr val="white"/>
                </a:solidFill>
                <a:latin typeface="Amiri"/>
                <a:cs typeface="Arial" panose="020B0604020202020204" pitchFamily="34" charset="0"/>
              </a:rPr>
              <a:t>العلاج السلوكي المعرفي </a:t>
            </a:r>
          </a:p>
        </p:txBody>
      </p:sp>
      <p:sp>
        <p:nvSpPr>
          <p:cNvPr id="65" name="TextBox 64">
            <a:extLst>
              <a:ext uri="{FF2B5EF4-FFF2-40B4-BE49-F238E27FC236}">
                <a16:creationId xmlns:a16="http://schemas.microsoft.com/office/drawing/2014/main" id="{673BE754-1CEB-4144-A31E-4C702BD6C528}"/>
              </a:ext>
            </a:extLst>
          </p:cNvPr>
          <p:cNvSpPr txBox="1"/>
          <p:nvPr/>
        </p:nvSpPr>
        <p:spPr>
          <a:xfrm>
            <a:off x="477238" y="4566842"/>
            <a:ext cx="2009651" cy="738664"/>
          </a:xfrm>
          <a:prstGeom prst="rect">
            <a:avLst/>
          </a:prstGeom>
          <a:noFill/>
        </p:spPr>
        <p:txBody>
          <a:bodyPr wrap="square" rtlCol="0">
            <a:spAutoFit/>
          </a:bodyPr>
          <a:lstStyle/>
          <a:p>
            <a:pPr defTabSz="685800">
              <a:defRPr/>
            </a:pPr>
            <a:r>
              <a:rPr lang="ar-SY" sz="2100" dirty="0">
                <a:solidFill>
                  <a:prstClr val="white"/>
                </a:solidFill>
                <a:latin typeface="Amiri"/>
                <a:cs typeface="Arial" panose="020B0604020202020204" pitchFamily="34" charset="0"/>
              </a:rPr>
              <a:t>تقديم الدعم للقائمين على العناية بالأطفال </a:t>
            </a:r>
          </a:p>
        </p:txBody>
      </p:sp>
      <p:sp>
        <p:nvSpPr>
          <p:cNvPr id="66" name="TextBox 65">
            <a:extLst>
              <a:ext uri="{FF2B5EF4-FFF2-40B4-BE49-F238E27FC236}">
                <a16:creationId xmlns:a16="http://schemas.microsoft.com/office/drawing/2014/main" id="{75B76710-6FAB-4396-A95D-2BB3D2F8422C}"/>
              </a:ext>
            </a:extLst>
          </p:cNvPr>
          <p:cNvSpPr txBox="1"/>
          <p:nvPr/>
        </p:nvSpPr>
        <p:spPr>
          <a:xfrm flipH="1">
            <a:off x="5452315" y="4705234"/>
            <a:ext cx="2753066" cy="415498"/>
          </a:xfrm>
          <a:prstGeom prst="rect">
            <a:avLst/>
          </a:prstGeom>
          <a:noFill/>
        </p:spPr>
        <p:txBody>
          <a:bodyPr wrap="square" rtlCol="0">
            <a:spAutoFit/>
          </a:bodyPr>
          <a:lstStyle/>
          <a:p>
            <a:pPr algn="ctr" defTabSz="685800" rtl="0">
              <a:defRPr/>
            </a:pPr>
            <a:r>
              <a:rPr lang="ar-SY" sz="2100" dirty="0">
                <a:solidFill>
                  <a:srgbClr val="111111"/>
                </a:solidFill>
                <a:latin typeface="Amiri"/>
                <a:cs typeface="Arial" panose="020B0604020202020204" pitchFamily="34" charset="0"/>
              </a:rPr>
              <a:t>هل لدى الطفل مشاكل سلوكية </a:t>
            </a:r>
            <a:endParaRPr lang="en-US" sz="2100" dirty="0">
              <a:solidFill>
                <a:srgbClr val="000000"/>
              </a:solidFill>
              <a:latin typeface="Calibri" panose="020F0502020204030204"/>
            </a:endParaRPr>
          </a:p>
        </p:txBody>
      </p:sp>
      <p:sp>
        <p:nvSpPr>
          <p:cNvPr id="67" name="TextBox 66">
            <a:extLst>
              <a:ext uri="{FF2B5EF4-FFF2-40B4-BE49-F238E27FC236}">
                <a16:creationId xmlns:a16="http://schemas.microsoft.com/office/drawing/2014/main" id="{275A5EDC-6B98-4D8E-8B25-B1189BADE03E}"/>
              </a:ext>
            </a:extLst>
          </p:cNvPr>
          <p:cNvSpPr txBox="1"/>
          <p:nvPr/>
        </p:nvSpPr>
        <p:spPr>
          <a:xfrm>
            <a:off x="5330385" y="3393415"/>
            <a:ext cx="3197569" cy="738664"/>
          </a:xfrm>
          <a:prstGeom prst="rect">
            <a:avLst/>
          </a:prstGeom>
          <a:noFill/>
        </p:spPr>
        <p:txBody>
          <a:bodyPr wrap="square" rtlCol="0">
            <a:spAutoFit/>
          </a:bodyPr>
          <a:lstStyle/>
          <a:p>
            <a:pPr algn="ctr" defTabSz="685800" rtl="0">
              <a:defRPr/>
            </a:pPr>
            <a:r>
              <a:rPr lang="ar-SY" sz="2100" dirty="0">
                <a:solidFill>
                  <a:srgbClr val="111111"/>
                </a:solidFill>
                <a:latin typeface="Amiri"/>
                <a:cs typeface="Arial" panose="020B0604020202020204" pitchFamily="34" charset="0"/>
              </a:rPr>
              <a:t>البحث عن اضطراب ذو أولوية آخر من الاضطرابات الذهنية والنفسية </a:t>
            </a:r>
            <a:endParaRPr lang="en-US" sz="2100" dirty="0">
              <a:solidFill>
                <a:srgbClr val="000000"/>
              </a:solidFill>
              <a:latin typeface="Calibri" panose="020F0502020204030204"/>
            </a:endParaRPr>
          </a:p>
        </p:txBody>
      </p:sp>
      <p:sp>
        <p:nvSpPr>
          <p:cNvPr id="7" name="TextBox 6">
            <a:extLst>
              <a:ext uri="{FF2B5EF4-FFF2-40B4-BE49-F238E27FC236}">
                <a16:creationId xmlns:a16="http://schemas.microsoft.com/office/drawing/2014/main" id="{95344697-955D-43EB-9C53-3046C913E124}"/>
              </a:ext>
            </a:extLst>
          </p:cNvPr>
          <p:cNvSpPr txBox="1"/>
          <p:nvPr/>
        </p:nvSpPr>
        <p:spPr>
          <a:xfrm>
            <a:off x="509339" y="3548633"/>
            <a:ext cx="2090826" cy="738664"/>
          </a:xfrm>
          <a:prstGeom prst="rect">
            <a:avLst/>
          </a:prstGeom>
          <a:noFill/>
        </p:spPr>
        <p:txBody>
          <a:bodyPr wrap="square" rtlCol="0">
            <a:spAutoFit/>
          </a:bodyPr>
          <a:lstStyle/>
          <a:p>
            <a:pPr algn="l" defTabSz="685800" rtl="0"/>
            <a:r>
              <a:rPr lang="ar-SY" sz="2100" dirty="0">
                <a:solidFill>
                  <a:prstClr val="white"/>
                </a:solidFill>
                <a:latin typeface="Calibri" panose="020F0502020204030204"/>
                <a:cs typeface="Arial" panose="020B0604020202020204" pitchFamily="34" charset="0"/>
              </a:rPr>
              <a:t>الاضطرابات السلوكية </a:t>
            </a:r>
            <a:endParaRPr lang="en-US" sz="2100" dirty="0">
              <a:solidFill>
                <a:prstClr val="white"/>
              </a:solidFill>
              <a:latin typeface="Calibri" panose="020F0502020204030204"/>
            </a:endParaRPr>
          </a:p>
        </p:txBody>
      </p:sp>
      <p:pic>
        <p:nvPicPr>
          <p:cNvPr id="28" name="صورة 27"/>
          <p:cNvPicPr>
            <a:picLocks noChangeAspect="1"/>
          </p:cNvPicPr>
          <p:nvPr/>
        </p:nvPicPr>
        <p:blipFill>
          <a:blip r:embed="rId2"/>
          <a:stretch>
            <a:fillRect/>
          </a:stretch>
        </p:blipFill>
        <p:spPr>
          <a:xfrm>
            <a:off x="-180994" y="592718"/>
            <a:ext cx="1380663" cy="936103"/>
          </a:xfrm>
          <a:prstGeom prst="rect">
            <a:avLst/>
          </a:prstGeom>
        </p:spPr>
      </p:pic>
    </p:spTree>
    <p:extLst>
      <p:ext uri="{BB962C8B-B14F-4D97-AF65-F5344CB8AC3E}">
        <p14:creationId xmlns:p14="http://schemas.microsoft.com/office/powerpoint/2010/main" val="14478189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42C6A1-0059-4646-8579-E9BA7EEAA70E}"/>
              </a:ext>
            </a:extLst>
          </p:cNvPr>
          <p:cNvGrpSpPr/>
          <p:nvPr/>
        </p:nvGrpSpPr>
        <p:grpSpPr>
          <a:xfrm rot="20292490" flipH="1">
            <a:off x="2453606" y="1953155"/>
            <a:ext cx="611834" cy="3604307"/>
            <a:chOff x="6012160" y="2713784"/>
            <a:chExt cx="713285" cy="4201951"/>
          </a:xfrm>
        </p:grpSpPr>
        <p:grpSp>
          <p:nvGrpSpPr>
            <p:cNvPr id="8" name="Group 7">
              <a:extLst>
                <a:ext uri="{FF2B5EF4-FFF2-40B4-BE49-F238E27FC236}">
                  <a16:creationId xmlns:a16="http://schemas.microsoft.com/office/drawing/2014/main" id="{330C0060-0C2D-436D-86D3-274B3FE7CEEF}"/>
                </a:ext>
              </a:extLst>
            </p:cNvPr>
            <p:cNvGrpSpPr/>
            <p:nvPr/>
          </p:nvGrpSpPr>
          <p:grpSpPr>
            <a:xfrm>
              <a:off x="6012160" y="6136594"/>
              <a:ext cx="713025" cy="779141"/>
              <a:chOff x="2195736" y="5121188"/>
              <a:chExt cx="901189" cy="900100"/>
            </a:xfrm>
          </p:grpSpPr>
          <p:sp>
            <p:nvSpPr>
              <p:cNvPr id="20" name="Rectangle 8">
                <a:extLst>
                  <a:ext uri="{FF2B5EF4-FFF2-40B4-BE49-F238E27FC236}">
                    <a16:creationId xmlns:a16="http://schemas.microsoft.com/office/drawing/2014/main" id="{797240B0-C7E0-4F15-A2DF-384933226DC3}"/>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 name="Rectangle 8">
                <a:extLst>
                  <a:ext uri="{FF2B5EF4-FFF2-40B4-BE49-F238E27FC236}">
                    <a16:creationId xmlns:a16="http://schemas.microsoft.com/office/drawing/2014/main" id="{25412A05-C5F7-4ECA-8C4A-723B3D41F0EC}"/>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 name="Rectangle 8">
                <a:extLst>
                  <a:ext uri="{FF2B5EF4-FFF2-40B4-BE49-F238E27FC236}">
                    <a16:creationId xmlns:a16="http://schemas.microsoft.com/office/drawing/2014/main" id="{1E79132E-D36C-4F5B-97DB-5407FF16B550}"/>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 name="Rectangle 8">
                <a:extLst>
                  <a:ext uri="{FF2B5EF4-FFF2-40B4-BE49-F238E27FC236}">
                    <a16:creationId xmlns:a16="http://schemas.microsoft.com/office/drawing/2014/main" id="{4C7BD328-DA08-417B-BA76-97F95648A7CB}"/>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4" name="Rectangle 8">
                <a:extLst>
                  <a:ext uri="{FF2B5EF4-FFF2-40B4-BE49-F238E27FC236}">
                    <a16:creationId xmlns:a16="http://schemas.microsoft.com/office/drawing/2014/main" id="{E7F73AD2-15C4-45C5-A55A-F9EEDC3EB7E5}"/>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9" name="Group 8">
              <a:extLst>
                <a:ext uri="{FF2B5EF4-FFF2-40B4-BE49-F238E27FC236}">
                  <a16:creationId xmlns:a16="http://schemas.microsoft.com/office/drawing/2014/main" id="{D0469C31-18C6-4290-A8DD-FA18A2400B60}"/>
                </a:ext>
              </a:extLst>
            </p:cNvPr>
            <p:cNvGrpSpPr/>
            <p:nvPr/>
          </p:nvGrpSpPr>
          <p:grpSpPr>
            <a:xfrm>
              <a:off x="6012160" y="2852936"/>
              <a:ext cx="713025" cy="3354284"/>
              <a:chOff x="6012160" y="2852936"/>
              <a:chExt cx="713025" cy="3354284"/>
            </a:xfrm>
          </p:grpSpPr>
          <p:grpSp>
            <p:nvGrpSpPr>
              <p:cNvPr id="12" name="Group 11">
                <a:extLst>
                  <a:ext uri="{FF2B5EF4-FFF2-40B4-BE49-F238E27FC236}">
                    <a16:creationId xmlns:a16="http://schemas.microsoft.com/office/drawing/2014/main" id="{62CEB675-4E4F-46E0-BCEB-8F1FA1E4184E}"/>
                  </a:ext>
                </a:extLst>
              </p:cNvPr>
              <p:cNvGrpSpPr/>
              <p:nvPr/>
            </p:nvGrpSpPr>
            <p:grpSpPr>
              <a:xfrm>
                <a:off x="6012160" y="5085257"/>
                <a:ext cx="713025" cy="1121963"/>
                <a:chOff x="6012160" y="5085257"/>
                <a:chExt cx="713025" cy="1121963"/>
              </a:xfrm>
            </p:grpSpPr>
            <p:sp>
              <p:nvSpPr>
                <p:cNvPr id="17" name="Rectangle 2">
                  <a:extLst>
                    <a:ext uri="{FF2B5EF4-FFF2-40B4-BE49-F238E27FC236}">
                      <a16:creationId xmlns:a16="http://schemas.microsoft.com/office/drawing/2014/main" id="{29B78604-17B2-4636-9C83-C40BD141E072}"/>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 name="Rectangle 2">
                  <a:extLst>
                    <a:ext uri="{FF2B5EF4-FFF2-40B4-BE49-F238E27FC236}">
                      <a16:creationId xmlns:a16="http://schemas.microsoft.com/office/drawing/2014/main" id="{8872AB41-B169-4932-A803-AAEC59E83E26}"/>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 name="Rectangle 2">
                  <a:extLst>
                    <a:ext uri="{FF2B5EF4-FFF2-40B4-BE49-F238E27FC236}">
                      <a16:creationId xmlns:a16="http://schemas.microsoft.com/office/drawing/2014/main" id="{269C03B4-E11D-4658-B9D7-EEC073C67A07}"/>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13" name="Group 12">
                <a:extLst>
                  <a:ext uri="{FF2B5EF4-FFF2-40B4-BE49-F238E27FC236}">
                    <a16:creationId xmlns:a16="http://schemas.microsoft.com/office/drawing/2014/main" id="{904B2E5D-75C6-402A-A324-ECD695BCDB93}"/>
                  </a:ext>
                </a:extLst>
              </p:cNvPr>
              <p:cNvGrpSpPr/>
              <p:nvPr/>
            </p:nvGrpSpPr>
            <p:grpSpPr>
              <a:xfrm>
                <a:off x="6012160" y="2852936"/>
                <a:ext cx="713025" cy="2232322"/>
                <a:chOff x="6012160" y="2852936"/>
                <a:chExt cx="713025" cy="2232322"/>
              </a:xfrm>
            </p:grpSpPr>
            <p:sp>
              <p:nvSpPr>
                <p:cNvPr id="14" name="Rectangle 13">
                  <a:extLst>
                    <a:ext uri="{FF2B5EF4-FFF2-40B4-BE49-F238E27FC236}">
                      <a16:creationId xmlns:a16="http://schemas.microsoft.com/office/drawing/2014/main" id="{74AB9C9A-507D-45B2-88C3-20F123D2C579}"/>
                    </a:ext>
                  </a:extLst>
                </p:cNvPr>
                <p:cNvSpPr/>
                <p:nvPr/>
              </p:nvSpPr>
              <p:spPr>
                <a:xfrm>
                  <a:off x="6487585" y="2852936"/>
                  <a:ext cx="237600" cy="22323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 name="Rectangle 14">
                  <a:extLst>
                    <a:ext uri="{FF2B5EF4-FFF2-40B4-BE49-F238E27FC236}">
                      <a16:creationId xmlns:a16="http://schemas.microsoft.com/office/drawing/2014/main" id="{8CD4DEA6-AD37-4243-BAFF-2CB79D6CAFAA}"/>
                    </a:ext>
                  </a:extLst>
                </p:cNvPr>
                <p:cNvSpPr/>
                <p:nvPr/>
              </p:nvSpPr>
              <p:spPr>
                <a:xfrm>
                  <a:off x="6250133" y="2852936"/>
                  <a:ext cx="237600" cy="223232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 name="Rectangle 15">
                  <a:extLst>
                    <a:ext uri="{FF2B5EF4-FFF2-40B4-BE49-F238E27FC236}">
                      <a16:creationId xmlns:a16="http://schemas.microsoft.com/office/drawing/2014/main" id="{261C6F44-CC89-4E56-8317-541797114506}"/>
                    </a:ext>
                  </a:extLst>
                </p:cNvPr>
                <p:cNvSpPr/>
                <p:nvPr/>
              </p:nvSpPr>
              <p:spPr>
                <a:xfrm>
                  <a:off x="6012160" y="2852936"/>
                  <a:ext cx="237600" cy="22323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sp>
          <p:nvSpPr>
            <p:cNvPr id="10" name="Hexagon 1">
              <a:extLst>
                <a:ext uri="{FF2B5EF4-FFF2-40B4-BE49-F238E27FC236}">
                  <a16:creationId xmlns:a16="http://schemas.microsoft.com/office/drawing/2014/main" id="{42DB8DD6-C329-4FDE-B5BB-15A339CE0542}"/>
                </a:ext>
              </a:extLst>
            </p:cNvPr>
            <p:cNvSpPr/>
            <p:nvPr/>
          </p:nvSpPr>
          <p:spPr>
            <a:xfrm rot="10800000" flipH="1" flipV="1">
              <a:off x="6012421" y="2713784"/>
              <a:ext cx="713024" cy="27830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 name="Oval 10">
              <a:extLst>
                <a:ext uri="{FF2B5EF4-FFF2-40B4-BE49-F238E27FC236}">
                  <a16:creationId xmlns:a16="http://schemas.microsoft.com/office/drawing/2014/main" id="{32892601-B56C-4990-A187-6AA3F5C792C6}"/>
                </a:ext>
              </a:extLst>
            </p:cNvPr>
            <p:cNvSpPr/>
            <p:nvPr/>
          </p:nvSpPr>
          <p:spPr>
            <a:xfrm>
              <a:off x="6270232" y="2798936"/>
              <a:ext cx="197403"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 name="Text Placeholder 2">
            <a:extLst>
              <a:ext uri="{FF2B5EF4-FFF2-40B4-BE49-F238E27FC236}">
                <a16:creationId xmlns:a16="http://schemas.microsoft.com/office/drawing/2014/main" id="{0715C5FD-C5E0-4108-8029-E8AAD6F48EE7}"/>
              </a:ext>
            </a:extLst>
          </p:cNvPr>
          <p:cNvSpPr>
            <a:spLocks noGrp="1"/>
          </p:cNvSpPr>
          <p:nvPr>
            <p:ph type="body" sz="quarter" idx="10"/>
          </p:nvPr>
        </p:nvSpPr>
        <p:spPr/>
        <p:txBody>
          <a:bodyPr>
            <a:noAutofit/>
          </a:bodyPr>
          <a:lstStyle/>
          <a:p>
            <a:r>
              <a:rPr lang="ar-SY" sz="3600" dirty="0">
                <a:solidFill>
                  <a:srgbClr val="0070C0"/>
                </a:solidFill>
              </a:rPr>
              <a:t>التداخلات النفسية الإجتماعية للاضطرابات النمائية</a:t>
            </a:r>
            <a:endParaRPr lang="en-US" sz="3600" dirty="0">
              <a:solidFill>
                <a:srgbClr val="0070C0"/>
              </a:solidFill>
            </a:endParaRPr>
          </a:p>
        </p:txBody>
      </p:sp>
      <p:sp>
        <p:nvSpPr>
          <p:cNvPr id="6" name="Freeform 55">
            <a:extLst>
              <a:ext uri="{FF2B5EF4-FFF2-40B4-BE49-F238E27FC236}">
                <a16:creationId xmlns:a16="http://schemas.microsoft.com/office/drawing/2014/main" id="{2B63E036-E51A-464D-A8FA-01AE2E9C58A0}"/>
              </a:ext>
            </a:extLst>
          </p:cNvPr>
          <p:cNvSpPr/>
          <p:nvPr/>
        </p:nvSpPr>
        <p:spPr>
          <a:xfrm>
            <a:off x="3401424" y="5410204"/>
            <a:ext cx="1946480" cy="313970"/>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4638777"/>
              <a:gd name="connsiteY0" fmla="*/ 0 h 838698"/>
              <a:gd name="connsiteX1" fmla="*/ 0 w 4638777"/>
              <a:gd name="connsiteY1" fmla="*/ 0 h 838698"/>
              <a:gd name="connsiteX2" fmla="*/ 323850 w 4638777"/>
              <a:gd name="connsiteY2" fmla="*/ 57150 h 838698"/>
              <a:gd name="connsiteX3" fmla="*/ 238125 w 4638777"/>
              <a:gd name="connsiteY3" fmla="*/ 352425 h 838698"/>
              <a:gd name="connsiteX4" fmla="*/ 971550 w 4638777"/>
              <a:gd name="connsiteY4" fmla="*/ 257175 h 838698"/>
              <a:gd name="connsiteX5" fmla="*/ 704684 w 4638777"/>
              <a:gd name="connsiteY5" fmla="*/ 629478 h 838698"/>
              <a:gd name="connsiteX6" fmla="*/ 2524125 w 4638777"/>
              <a:gd name="connsiteY6" fmla="*/ 495300 h 838698"/>
              <a:gd name="connsiteX7" fmla="*/ 2190750 w 4638777"/>
              <a:gd name="connsiteY7" fmla="*/ 838200 h 838698"/>
              <a:gd name="connsiteX8" fmla="*/ 4638777 w 4638777"/>
              <a:gd name="connsiteY8" fmla="*/ 655550 h 838698"/>
              <a:gd name="connsiteX0" fmla="*/ 0 w 4519249"/>
              <a:gd name="connsiteY0" fmla="*/ 0 h 838698"/>
              <a:gd name="connsiteX1" fmla="*/ 0 w 4519249"/>
              <a:gd name="connsiteY1" fmla="*/ 0 h 838698"/>
              <a:gd name="connsiteX2" fmla="*/ 323850 w 4519249"/>
              <a:gd name="connsiteY2" fmla="*/ 57150 h 838698"/>
              <a:gd name="connsiteX3" fmla="*/ 238125 w 4519249"/>
              <a:gd name="connsiteY3" fmla="*/ 352425 h 838698"/>
              <a:gd name="connsiteX4" fmla="*/ 971550 w 4519249"/>
              <a:gd name="connsiteY4" fmla="*/ 257175 h 838698"/>
              <a:gd name="connsiteX5" fmla="*/ 704684 w 4519249"/>
              <a:gd name="connsiteY5" fmla="*/ 629478 h 838698"/>
              <a:gd name="connsiteX6" fmla="*/ 2524125 w 4519249"/>
              <a:gd name="connsiteY6" fmla="*/ 495300 h 838698"/>
              <a:gd name="connsiteX7" fmla="*/ 2190750 w 4519249"/>
              <a:gd name="connsiteY7" fmla="*/ 838200 h 838698"/>
              <a:gd name="connsiteX8" fmla="*/ 4519249 w 4519249"/>
              <a:gd name="connsiteY8" fmla="*/ 655550 h 838698"/>
              <a:gd name="connsiteX0" fmla="*/ 0 w 4071019"/>
              <a:gd name="connsiteY0" fmla="*/ 0 h 838698"/>
              <a:gd name="connsiteX1" fmla="*/ 0 w 4071019"/>
              <a:gd name="connsiteY1" fmla="*/ 0 h 838698"/>
              <a:gd name="connsiteX2" fmla="*/ 323850 w 4071019"/>
              <a:gd name="connsiteY2" fmla="*/ 57150 h 838698"/>
              <a:gd name="connsiteX3" fmla="*/ 238125 w 4071019"/>
              <a:gd name="connsiteY3" fmla="*/ 352425 h 838698"/>
              <a:gd name="connsiteX4" fmla="*/ 971550 w 4071019"/>
              <a:gd name="connsiteY4" fmla="*/ 257175 h 838698"/>
              <a:gd name="connsiteX5" fmla="*/ 704684 w 4071019"/>
              <a:gd name="connsiteY5" fmla="*/ 629478 h 838698"/>
              <a:gd name="connsiteX6" fmla="*/ 2524125 w 4071019"/>
              <a:gd name="connsiteY6" fmla="*/ 495300 h 838698"/>
              <a:gd name="connsiteX7" fmla="*/ 2190750 w 4071019"/>
              <a:gd name="connsiteY7" fmla="*/ 838200 h 838698"/>
              <a:gd name="connsiteX8" fmla="*/ 4071019 w 4071019"/>
              <a:gd name="connsiteY8" fmla="*/ 693716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019"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lnTo>
                  <a:pt x="4071019" y="693716"/>
                </a:lnTo>
              </a:path>
            </a:pathLst>
          </a:custGeom>
          <a:ln w="349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nvGrpSpPr>
          <p:cNvPr id="26" name="Graphic 3">
            <a:extLst>
              <a:ext uri="{FF2B5EF4-FFF2-40B4-BE49-F238E27FC236}">
                <a16:creationId xmlns:a16="http://schemas.microsoft.com/office/drawing/2014/main" id="{F2A41AFB-2AC5-42C0-8626-0B24B936D1CD}"/>
              </a:ext>
            </a:extLst>
          </p:cNvPr>
          <p:cNvGrpSpPr/>
          <p:nvPr/>
        </p:nvGrpSpPr>
        <p:grpSpPr>
          <a:xfrm>
            <a:off x="892969" y="2066310"/>
            <a:ext cx="1861513" cy="3679223"/>
            <a:chOff x="1424872" y="2075061"/>
            <a:chExt cx="2247770" cy="4442649"/>
          </a:xfrm>
        </p:grpSpPr>
        <p:sp>
          <p:nvSpPr>
            <p:cNvPr id="27" name="Freeform: Shape 26">
              <a:extLst>
                <a:ext uri="{FF2B5EF4-FFF2-40B4-BE49-F238E27FC236}">
                  <a16:creationId xmlns:a16="http://schemas.microsoft.com/office/drawing/2014/main" id="{F42426F2-BF5B-46A3-9D31-8BFBE63977D6}"/>
                </a:ext>
              </a:extLst>
            </p:cNvPr>
            <p:cNvSpPr/>
            <p:nvPr/>
          </p:nvSpPr>
          <p:spPr>
            <a:xfrm>
              <a:off x="2366310" y="2793553"/>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29" name="Freeform: Shape 28">
              <a:extLst>
                <a:ext uri="{FF2B5EF4-FFF2-40B4-BE49-F238E27FC236}">
                  <a16:creationId xmlns:a16="http://schemas.microsoft.com/office/drawing/2014/main" id="{397DF60C-4960-458F-93D5-718E2C70C00D}"/>
                </a:ext>
              </a:extLst>
            </p:cNvPr>
            <p:cNvSpPr/>
            <p:nvPr/>
          </p:nvSpPr>
          <p:spPr>
            <a:xfrm>
              <a:off x="1525218" y="2075061"/>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chemeClr val="tx1">
                <a:lumMod val="75000"/>
                <a:lumOff val="2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0" name="Freeform: Shape 29">
              <a:extLst>
                <a:ext uri="{FF2B5EF4-FFF2-40B4-BE49-F238E27FC236}">
                  <a16:creationId xmlns:a16="http://schemas.microsoft.com/office/drawing/2014/main" id="{AF6C5BBD-DEEA-4E23-A1DD-676747321489}"/>
                </a:ext>
              </a:extLst>
            </p:cNvPr>
            <p:cNvSpPr/>
            <p:nvPr/>
          </p:nvSpPr>
          <p:spPr>
            <a:xfrm>
              <a:off x="2372397" y="3256366"/>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1">
                <a:lumMod val="7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1" name="Freeform: Shape 30">
              <a:extLst>
                <a:ext uri="{FF2B5EF4-FFF2-40B4-BE49-F238E27FC236}">
                  <a16:creationId xmlns:a16="http://schemas.microsoft.com/office/drawing/2014/main" id="{92AE2DD3-F3A9-4ED9-BF51-549545F746D3}"/>
                </a:ext>
              </a:extLst>
            </p:cNvPr>
            <p:cNvSpPr/>
            <p:nvPr/>
          </p:nvSpPr>
          <p:spPr>
            <a:xfrm>
              <a:off x="2175187" y="5846603"/>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2" name="Freeform: Shape 31">
              <a:extLst>
                <a:ext uri="{FF2B5EF4-FFF2-40B4-BE49-F238E27FC236}">
                  <a16:creationId xmlns:a16="http://schemas.microsoft.com/office/drawing/2014/main" id="{2C4801C8-9BC8-4C8D-B9EC-F8A580F53ACA}"/>
                </a:ext>
              </a:extLst>
            </p:cNvPr>
            <p:cNvSpPr/>
            <p:nvPr/>
          </p:nvSpPr>
          <p:spPr>
            <a:xfrm>
              <a:off x="2174825" y="6144312"/>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3" name="Freeform: Shape 32">
              <a:extLst>
                <a:ext uri="{FF2B5EF4-FFF2-40B4-BE49-F238E27FC236}">
                  <a16:creationId xmlns:a16="http://schemas.microsoft.com/office/drawing/2014/main" id="{1B2D0CAC-AF18-4D02-8C3C-108B220A266C}"/>
                </a:ext>
              </a:extLst>
            </p:cNvPr>
            <p:cNvSpPr/>
            <p:nvPr/>
          </p:nvSpPr>
          <p:spPr>
            <a:xfrm>
              <a:off x="2179672" y="6425202"/>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chemeClr val="accent3">
                <a:lumMod val="50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4" name="Freeform: Shape 33">
              <a:extLst>
                <a:ext uri="{FF2B5EF4-FFF2-40B4-BE49-F238E27FC236}">
                  <a16:creationId xmlns:a16="http://schemas.microsoft.com/office/drawing/2014/main" id="{723881E8-D2D2-4FC1-AE4C-804983E4B41D}"/>
                </a:ext>
              </a:extLst>
            </p:cNvPr>
            <p:cNvSpPr/>
            <p:nvPr/>
          </p:nvSpPr>
          <p:spPr>
            <a:xfrm>
              <a:off x="1650973" y="2559723"/>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1"/>
            </a:solidFill>
            <a:ln w="5606" cap="flat">
              <a:noFill/>
              <a:prstDash val="solid"/>
              <a:miter/>
            </a:ln>
          </p:spPr>
          <p:txBody>
            <a:bodyPr rtlCol="0" anchor="ctr"/>
            <a:lstStyle/>
            <a:p>
              <a:pPr algn="l" defTabSz="685800" rtl="0">
                <a:defRPr/>
              </a:pPr>
              <a:endParaRPr lang="en-US" sz="1350" dirty="0">
                <a:solidFill>
                  <a:srgbClr val="000000"/>
                </a:solidFill>
                <a:latin typeface="Calibri" panose="020F0502020204030204"/>
              </a:endParaRPr>
            </a:p>
          </p:txBody>
        </p:sp>
        <p:sp>
          <p:nvSpPr>
            <p:cNvPr id="35" name="Freeform: Shape 34">
              <a:extLst>
                <a:ext uri="{FF2B5EF4-FFF2-40B4-BE49-F238E27FC236}">
                  <a16:creationId xmlns:a16="http://schemas.microsoft.com/office/drawing/2014/main" id="{078D336B-45A7-48DC-9780-45468345053E}"/>
                </a:ext>
              </a:extLst>
            </p:cNvPr>
            <p:cNvSpPr/>
            <p:nvPr/>
          </p:nvSpPr>
          <p:spPr>
            <a:xfrm>
              <a:off x="1430832" y="6163375"/>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6" name="Freeform: Shape 35">
              <a:extLst>
                <a:ext uri="{FF2B5EF4-FFF2-40B4-BE49-F238E27FC236}">
                  <a16:creationId xmlns:a16="http://schemas.microsoft.com/office/drawing/2014/main" id="{20A05464-A18F-45A7-AC9C-145B58738999}"/>
                </a:ext>
              </a:extLst>
            </p:cNvPr>
            <p:cNvSpPr/>
            <p:nvPr/>
          </p:nvSpPr>
          <p:spPr>
            <a:xfrm>
              <a:off x="1424872" y="3964476"/>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chemeClr val="accent2">
                <a:lumMod val="50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7" name="Freeform: Shape 36">
              <a:extLst>
                <a:ext uri="{FF2B5EF4-FFF2-40B4-BE49-F238E27FC236}">
                  <a16:creationId xmlns:a16="http://schemas.microsoft.com/office/drawing/2014/main" id="{C99BA50C-5615-4436-9E01-160D0B56B133}"/>
                </a:ext>
              </a:extLst>
            </p:cNvPr>
            <p:cNvSpPr/>
            <p:nvPr/>
          </p:nvSpPr>
          <p:spPr>
            <a:xfrm>
              <a:off x="1625594" y="2225954"/>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8" name="Freeform: Shape 37">
              <a:extLst>
                <a:ext uri="{FF2B5EF4-FFF2-40B4-BE49-F238E27FC236}">
                  <a16:creationId xmlns:a16="http://schemas.microsoft.com/office/drawing/2014/main" id="{A6332037-76CF-4DAE-A516-F99C10194D5B}"/>
                </a:ext>
              </a:extLst>
            </p:cNvPr>
            <p:cNvSpPr/>
            <p:nvPr/>
          </p:nvSpPr>
          <p:spPr>
            <a:xfrm>
              <a:off x="1687415" y="3982893"/>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39" name="Freeform: Shape 38">
              <a:extLst>
                <a:ext uri="{FF2B5EF4-FFF2-40B4-BE49-F238E27FC236}">
                  <a16:creationId xmlns:a16="http://schemas.microsoft.com/office/drawing/2014/main" id="{0F35DE1A-FCF7-48C9-A468-438323F22F68}"/>
                </a:ext>
              </a:extLst>
            </p:cNvPr>
            <p:cNvSpPr/>
            <p:nvPr/>
          </p:nvSpPr>
          <p:spPr>
            <a:xfrm>
              <a:off x="1706478" y="3989459"/>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0" name="Freeform: Shape 39">
              <a:extLst>
                <a:ext uri="{FF2B5EF4-FFF2-40B4-BE49-F238E27FC236}">
                  <a16:creationId xmlns:a16="http://schemas.microsoft.com/office/drawing/2014/main" id="{DBD10988-4ED1-4E5A-8FA9-0E5D6426CD74}"/>
                </a:ext>
              </a:extLst>
            </p:cNvPr>
            <p:cNvSpPr/>
            <p:nvPr/>
          </p:nvSpPr>
          <p:spPr>
            <a:xfrm>
              <a:off x="1674520" y="3977371"/>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1" name="Freeform: Shape 40">
              <a:extLst>
                <a:ext uri="{FF2B5EF4-FFF2-40B4-BE49-F238E27FC236}">
                  <a16:creationId xmlns:a16="http://schemas.microsoft.com/office/drawing/2014/main" id="{8F2A2006-2509-47A9-A2B2-88AF3FB4D073}"/>
                </a:ext>
              </a:extLst>
            </p:cNvPr>
            <p:cNvSpPr/>
            <p:nvPr/>
          </p:nvSpPr>
          <p:spPr>
            <a:xfrm>
              <a:off x="1792994" y="2732549"/>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1">
                <a:lumMod val="7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2" name="Freeform: Shape 41">
              <a:extLst>
                <a:ext uri="{FF2B5EF4-FFF2-40B4-BE49-F238E27FC236}">
                  <a16:creationId xmlns:a16="http://schemas.microsoft.com/office/drawing/2014/main" id="{128721C2-94CE-4417-8859-6ACB82F19211}"/>
                </a:ext>
              </a:extLst>
            </p:cNvPr>
            <p:cNvSpPr/>
            <p:nvPr/>
          </p:nvSpPr>
          <p:spPr>
            <a:xfrm>
              <a:off x="2009793" y="2825781"/>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chemeClr val="accent1">
                <a:lumMod val="7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3" name="Freeform: Shape 42">
              <a:extLst>
                <a:ext uri="{FF2B5EF4-FFF2-40B4-BE49-F238E27FC236}">
                  <a16:creationId xmlns:a16="http://schemas.microsoft.com/office/drawing/2014/main" id="{DC7D7BBD-99BE-4551-B3CA-E66A91B7B892}"/>
                </a:ext>
              </a:extLst>
            </p:cNvPr>
            <p:cNvSpPr/>
            <p:nvPr/>
          </p:nvSpPr>
          <p:spPr>
            <a:xfrm>
              <a:off x="1932423" y="3245153"/>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chemeClr val="accent1">
                <a:lumMod val="7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4" name="Freeform: Shape 43">
              <a:extLst>
                <a:ext uri="{FF2B5EF4-FFF2-40B4-BE49-F238E27FC236}">
                  <a16:creationId xmlns:a16="http://schemas.microsoft.com/office/drawing/2014/main" id="{5B27FFA5-2B51-4ED9-AEC1-8D47D2EB4FDE}"/>
                </a:ext>
              </a:extLst>
            </p:cNvPr>
            <p:cNvSpPr/>
            <p:nvPr/>
          </p:nvSpPr>
          <p:spPr>
            <a:xfrm>
              <a:off x="2497565" y="2957186"/>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5" name="Freeform: Shape 44">
              <a:extLst>
                <a:ext uri="{FF2B5EF4-FFF2-40B4-BE49-F238E27FC236}">
                  <a16:creationId xmlns:a16="http://schemas.microsoft.com/office/drawing/2014/main" id="{45142203-8BDD-451A-A3A7-2D1BA17EE12F}"/>
                </a:ext>
              </a:extLst>
            </p:cNvPr>
            <p:cNvSpPr/>
            <p:nvPr/>
          </p:nvSpPr>
          <p:spPr>
            <a:xfrm>
              <a:off x="2344506" y="2955854"/>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6" name="Freeform: Shape 45">
              <a:extLst>
                <a:ext uri="{FF2B5EF4-FFF2-40B4-BE49-F238E27FC236}">
                  <a16:creationId xmlns:a16="http://schemas.microsoft.com/office/drawing/2014/main" id="{53E465ED-1E96-4568-A869-C11AF754A403}"/>
                </a:ext>
              </a:extLst>
            </p:cNvPr>
            <p:cNvSpPr/>
            <p:nvPr/>
          </p:nvSpPr>
          <p:spPr>
            <a:xfrm>
              <a:off x="2038947" y="2717574"/>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chemeClr val="accent1">
                <a:lumMod val="75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49" name="Freeform: Shape 48">
              <a:extLst>
                <a:ext uri="{FF2B5EF4-FFF2-40B4-BE49-F238E27FC236}">
                  <a16:creationId xmlns:a16="http://schemas.microsoft.com/office/drawing/2014/main" id="{90F196B7-9769-45A3-BD06-777070F6BC2A}"/>
                </a:ext>
              </a:extLst>
            </p:cNvPr>
            <p:cNvSpPr/>
            <p:nvPr/>
          </p:nvSpPr>
          <p:spPr>
            <a:xfrm>
              <a:off x="1435680" y="6444825"/>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chemeClr val="accent3">
                <a:lumMod val="50000"/>
              </a:schemeClr>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50" name="Freeform: Shape 49">
              <a:extLst>
                <a:ext uri="{FF2B5EF4-FFF2-40B4-BE49-F238E27FC236}">
                  <a16:creationId xmlns:a16="http://schemas.microsoft.com/office/drawing/2014/main" id="{FE9B891B-86C0-4E9D-95BE-C914A2BBCC6D}"/>
                </a:ext>
              </a:extLst>
            </p:cNvPr>
            <p:cNvSpPr/>
            <p:nvPr/>
          </p:nvSpPr>
          <p:spPr>
            <a:xfrm>
              <a:off x="1483395" y="5879781"/>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sp>
          <p:nvSpPr>
            <p:cNvPr id="51" name="Freeform: Shape 50">
              <a:extLst>
                <a:ext uri="{FF2B5EF4-FFF2-40B4-BE49-F238E27FC236}">
                  <a16:creationId xmlns:a16="http://schemas.microsoft.com/office/drawing/2014/main" id="{1790CCBC-7586-46B0-ACE3-97BACAC7F7E8}"/>
                </a:ext>
              </a:extLst>
            </p:cNvPr>
            <p:cNvSpPr/>
            <p:nvPr/>
          </p:nvSpPr>
          <p:spPr>
            <a:xfrm>
              <a:off x="1874675" y="2727106"/>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pPr algn="l" defTabSz="685800" rtl="0">
                <a:defRPr/>
              </a:pPr>
              <a:endParaRPr lang="en-US" sz="1350">
                <a:solidFill>
                  <a:srgbClr val="000000"/>
                </a:solidFill>
                <a:latin typeface="Calibri" panose="020F0502020204030204"/>
              </a:endParaRPr>
            </a:p>
          </p:txBody>
        </p:sp>
      </p:grpSp>
      <p:grpSp>
        <p:nvGrpSpPr>
          <p:cNvPr id="55" name="Group 38">
            <a:extLst>
              <a:ext uri="{FF2B5EF4-FFF2-40B4-BE49-F238E27FC236}">
                <a16:creationId xmlns:a16="http://schemas.microsoft.com/office/drawing/2014/main" id="{FCC63FF0-CE99-43C6-9381-41DE298FA889}"/>
              </a:ext>
            </a:extLst>
          </p:cNvPr>
          <p:cNvGrpSpPr/>
          <p:nvPr/>
        </p:nvGrpSpPr>
        <p:grpSpPr>
          <a:xfrm>
            <a:off x="8295315" y="2196598"/>
            <a:ext cx="513052" cy="596007"/>
            <a:chOff x="3218806" y="1961572"/>
            <a:chExt cx="684068" cy="794674"/>
          </a:xfrm>
        </p:grpSpPr>
        <p:sp>
          <p:nvSpPr>
            <p:cNvPr id="56" name="Diamond 36">
              <a:extLst>
                <a:ext uri="{FF2B5EF4-FFF2-40B4-BE49-F238E27FC236}">
                  <a16:creationId xmlns:a16="http://schemas.microsoft.com/office/drawing/2014/main" id="{2C820D78-78B9-4FE4-A59C-D0282FA1CC63}"/>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dirty="0">
                <a:solidFill>
                  <a:srgbClr val="000000">
                    <a:lumMod val="75000"/>
                    <a:lumOff val="25000"/>
                  </a:srgbClr>
                </a:solidFill>
                <a:latin typeface="Calibri" panose="020F0502020204030204"/>
                <a:ea typeface="맑은 고딕" panose="020B0503020000020004" pitchFamily="34" charset="-127"/>
              </a:endParaRPr>
            </a:p>
          </p:txBody>
        </p:sp>
        <p:sp>
          <p:nvSpPr>
            <p:cNvPr id="57" name="TextBox 56">
              <a:extLst>
                <a:ext uri="{FF2B5EF4-FFF2-40B4-BE49-F238E27FC236}">
                  <a16:creationId xmlns:a16="http://schemas.microsoft.com/office/drawing/2014/main" id="{E1303D8D-834D-4136-93DE-952730A55775}"/>
                </a:ext>
              </a:extLst>
            </p:cNvPr>
            <p:cNvSpPr txBox="1"/>
            <p:nvPr/>
          </p:nvSpPr>
          <p:spPr>
            <a:xfrm>
              <a:off x="3348375" y="2140694"/>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01</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sp>
        <p:nvSpPr>
          <p:cNvPr id="59" name="TextBox 58">
            <a:extLst>
              <a:ext uri="{FF2B5EF4-FFF2-40B4-BE49-F238E27FC236}">
                <a16:creationId xmlns:a16="http://schemas.microsoft.com/office/drawing/2014/main" id="{BA5DA024-304E-483E-BBAB-BF79A8287C9D}"/>
              </a:ext>
            </a:extLst>
          </p:cNvPr>
          <p:cNvSpPr txBox="1"/>
          <p:nvPr/>
        </p:nvSpPr>
        <p:spPr>
          <a:xfrm>
            <a:off x="3960009" y="2137286"/>
            <a:ext cx="1785240" cy="230832"/>
          </a:xfrm>
          <a:prstGeom prst="rect">
            <a:avLst/>
          </a:prstGeom>
          <a:noFill/>
        </p:spPr>
        <p:txBody>
          <a:bodyPr wrap="square" rtlCol="0">
            <a:spAutoFit/>
          </a:bodyPr>
          <a:lstStyle/>
          <a:p>
            <a:pPr algn="l" defTabSz="685800" rtl="0">
              <a:defRPr/>
            </a:pPr>
            <a:endParaRPr lang="ko-KR" altLang="en-US" sz="900"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nvGrpSpPr>
          <p:cNvPr id="61" name="Group 42">
            <a:extLst>
              <a:ext uri="{FF2B5EF4-FFF2-40B4-BE49-F238E27FC236}">
                <a16:creationId xmlns:a16="http://schemas.microsoft.com/office/drawing/2014/main" id="{1F8C30AD-0CA5-4257-B561-B201F5B0E1A1}"/>
              </a:ext>
            </a:extLst>
          </p:cNvPr>
          <p:cNvGrpSpPr/>
          <p:nvPr/>
        </p:nvGrpSpPr>
        <p:grpSpPr>
          <a:xfrm>
            <a:off x="8295315" y="3368743"/>
            <a:ext cx="513052" cy="589710"/>
            <a:chOff x="9427166" y="1632266"/>
            <a:chExt cx="684068" cy="786278"/>
          </a:xfrm>
        </p:grpSpPr>
        <p:sp>
          <p:nvSpPr>
            <p:cNvPr id="62" name="Diamond 43">
              <a:extLst>
                <a:ext uri="{FF2B5EF4-FFF2-40B4-BE49-F238E27FC236}">
                  <a16:creationId xmlns:a16="http://schemas.microsoft.com/office/drawing/2014/main" id="{1E2867EB-81CA-4AA0-8BC4-13637536608C}"/>
                </a:ext>
              </a:extLst>
            </p:cNvPr>
            <p:cNvSpPr/>
            <p:nvPr/>
          </p:nvSpPr>
          <p:spPr>
            <a:xfrm>
              <a:off x="9427166" y="1632266"/>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dirty="0">
                <a:solidFill>
                  <a:srgbClr val="000000">
                    <a:lumMod val="75000"/>
                    <a:lumOff val="25000"/>
                  </a:srgbClr>
                </a:solidFill>
                <a:latin typeface="Calibri" panose="020F0502020204030204"/>
                <a:ea typeface="맑은 고딕" panose="020B0503020000020004" pitchFamily="34" charset="-127"/>
              </a:endParaRPr>
            </a:p>
          </p:txBody>
        </p:sp>
        <p:sp>
          <p:nvSpPr>
            <p:cNvPr id="63" name="TextBox 62">
              <a:extLst>
                <a:ext uri="{FF2B5EF4-FFF2-40B4-BE49-F238E27FC236}">
                  <a16:creationId xmlns:a16="http://schemas.microsoft.com/office/drawing/2014/main" id="{98BBC46D-DB5F-493E-92C8-982899D542E2}"/>
                </a:ext>
              </a:extLst>
            </p:cNvPr>
            <p:cNvSpPr txBox="1"/>
            <p:nvPr/>
          </p:nvSpPr>
          <p:spPr>
            <a:xfrm>
              <a:off x="9567140" y="1802992"/>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a:t>
              </a:r>
              <a:r>
                <a:rPr lang="ar-SY"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3</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grpSp>
        <p:nvGrpSpPr>
          <p:cNvPr id="67" name="Group 48">
            <a:extLst>
              <a:ext uri="{FF2B5EF4-FFF2-40B4-BE49-F238E27FC236}">
                <a16:creationId xmlns:a16="http://schemas.microsoft.com/office/drawing/2014/main" id="{928C7F71-14CF-4C64-875C-1E8B350708C3}"/>
              </a:ext>
            </a:extLst>
          </p:cNvPr>
          <p:cNvGrpSpPr/>
          <p:nvPr/>
        </p:nvGrpSpPr>
        <p:grpSpPr>
          <a:xfrm>
            <a:off x="8302015" y="3962396"/>
            <a:ext cx="513052" cy="596007"/>
            <a:chOff x="3218806" y="1961572"/>
            <a:chExt cx="684068" cy="794674"/>
          </a:xfrm>
        </p:grpSpPr>
        <p:sp>
          <p:nvSpPr>
            <p:cNvPr id="68" name="Diamond 49">
              <a:extLst>
                <a:ext uri="{FF2B5EF4-FFF2-40B4-BE49-F238E27FC236}">
                  <a16:creationId xmlns:a16="http://schemas.microsoft.com/office/drawing/2014/main" id="{708F5FDF-02C1-43AA-9572-4A55C7448535}"/>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dirty="0">
                <a:solidFill>
                  <a:srgbClr val="000000">
                    <a:lumMod val="75000"/>
                    <a:lumOff val="25000"/>
                  </a:srgbClr>
                </a:solidFill>
                <a:latin typeface="Calibri" panose="020F0502020204030204"/>
                <a:ea typeface="맑은 고딕" panose="020B0503020000020004" pitchFamily="34" charset="-127"/>
              </a:endParaRPr>
            </a:p>
          </p:txBody>
        </p:sp>
        <p:sp>
          <p:nvSpPr>
            <p:cNvPr id="69" name="TextBox 68">
              <a:extLst>
                <a:ext uri="{FF2B5EF4-FFF2-40B4-BE49-F238E27FC236}">
                  <a16:creationId xmlns:a16="http://schemas.microsoft.com/office/drawing/2014/main" id="{152A4FB9-F792-4917-9D6E-3E43A5777824}"/>
                </a:ext>
              </a:extLst>
            </p:cNvPr>
            <p:cNvSpPr txBox="1"/>
            <p:nvPr/>
          </p:nvSpPr>
          <p:spPr>
            <a:xfrm>
              <a:off x="3348375" y="2140694"/>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04</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sp>
        <p:nvSpPr>
          <p:cNvPr id="72" name="TextBox 71">
            <a:extLst>
              <a:ext uri="{FF2B5EF4-FFF2-40B4-BE49-F238E27FC236}">
                <a16:creationId xmlns:a16="http://schemas.microsoft.com/office/drawing/2014/main" id="{AD5687B5-F939-477F-B62E-24C590AE79AF}"/>
              </a:ext>
            </a:extLst>
          </p:cNvPr>
          <p:cNvSpPr txBox="1"/>
          <p:nvPr/>
        </p:nvSpPr>
        <p:spPr>
          <a:xfrm>
            <a:off x="5818991" y="2841835"/>
            <a:ext cx="2483024" cy="415498"/>
          </a:xfrm>
          <a:prstGeom prst="rect">
            <a:avLst/>
          </a:prstGeom>
          <a:noFill/>
        </p:spPr>
        <p:txBody>
          <a:bodyPr wrap="square" rtlCol="0">
            <a:spAutoFit/>
          </a:bodyPr>
          <a:lstStyle/>
          <a:p>
            <a:pPr algn="l" defTabSz="685800" rtl="0">
              <a:defRPr/>
            </a:pPr>
            <a:r>
              <a:rPr lang="ar-SY" altLang="ko-KR" sz="2100" dirty="0">
                <a:solidFill>
                  <a:srgbClr val="111111"/>
                </a:solidFill>
                <a:latin typeface="Amiri"/>
                <a:ea typeface="맑은 고딕" panose="020B0503020000020004" pitchFamily="34" charset="-127"/>
                <a:cs typeface="Arial" pitchFamily="34" charset="0"/>
              </a:rPr>
              <a:t>تقديم المشورة للمعلمين   </a:t>
            </a:r>
            <a:endParaRPr lang="ko-KR" altLang="en-US" sz="2100"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nvGrpSpPr>
          <p:cNvPr id="73" name="Group 54">
            <a:extLst>
              <a:ext uri="{FF2B5EF4-FFF2-40B4-BE49-F238E27FC236}">
                <a16:creationId xmlns:a16="http://schemas.microsoft.com/office/drawing/2014/main" id="{0F0A6D03-F456-42E1-BF34-3CD63F78BE9B}"/>
              </a:ext>
            </a:extLst>
          </p:cNvPr>
          <p:cNvGrpSpPr/>
          <p:nvPr/>
        </p:nvGrpSpPr>
        <p:grpSpPr>
          <a:xfrm>
            <a:off x="8296142" y="2774129"/>
            <a:ext cx="513052" cy="596007"/>
            <a:chOff x="3218806" y="1961572"/>
            <a:chExt cx="684068" cy="794674"/>
          </a:xfrm>
        </p:grpSpPr>
        <p:sp>
          <p:nvSpPr>
            <p:cNvPr id="74" name="Diamond 55">
              <a:extLst>
                <a:ext uri="{FF2B5EF4-FFF2-40B4-BE49-F238E27FC236}">
                  <a16:creationId xmlns:a16="http://schemas.microsoft.com/office/drawing/2014/main" id="{6F6AD7C8-177C-46D7-AFB9-909ED382F7CA}"/>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5" name="TextBox 74">
              <a:extLst>
                <a:ext uri="{FF2B5EF4-FFF2-40B4-BE49-F238E27FC236}">
                  <a16:creationId xmlns:a16="http://schemas.microsoft.com/office/drawing/2014/main" id="{5E4F1773-7A57-4413-8BEC-EF8BD08D0C15}"/>
                </a:ext>
              </a:extLst>
            </p:cNvPr>
            <p:cNvSpPr txBox="1"/>
            <p:nvPr/>
          </p:nvSpPr>
          <p:spPr>
            <a:xfrm>
              <a:off x="3348375" y="2140694"/>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a:t>
              </a:r>
              <a:r>
                <a:rPr lang="ar-SY"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2</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sp>
        <p:nvSpPr>
          <p:cNvPr id="2" name="Rectangle 1">
            <a:extLst>
              <a:ext uri="{FF2B5EF4-FFF2-40B4-BE49-F238E27FC236}">
                <a16:creationId xmlns:a16="http://schemas.microsoft.com/office/drawing/2014/main" id="{4202112E-A583-4719-A6AC-8071662028C8}"/>
              </a:ext>
            </a:extLst>
          </p:cNvPr>
          <p:cNvSpPr/>
          <p:nvPr/>
        </p:nvSpPr>
        <p:spPr>
          <a:xfrm>
            <a:off x="5938799" y="2237726"/>
            <a:ext cx="2194833" cy="415498"/>
          </a:xfrm>
          <a:prstGeom prst="rect">
            <a:avLst/>
          </a:prstGeom>
        </p:spPr>
        <p:txBody>
          <a:bodyPr wrap="none">
            <a:spAutoFit/>
          </a:bodyPr>
          <a:lstStyle/>
          <a:p>
            <a:pPr defTabSz="685800">
              <a:defRPr/>
            </a:pPr>
            <a:r>
              <a:rPr lang="ar-SY" sz="2100" dirty="0">
                <a:solidFill>
                  <a:srgbClr val="111111"/>
                </a:solidFill>
                <a:latin typeface="Amiri"/>
                <a:cs typeface="Arial" panose="020B0604020202020204" pitchFamily="34" charset="0"/>
              </a:rPr>
              <a:t>التثقيف النفسي للاسرة  </a:t>
            </a:r>
          </a:p>
        </p:txBody>
      </p:sp>
      <p:sp>
        <p:nvSpPr>
          <p:cNvPr id="28" name="TextBox 27">
            <a:extLst>
              <a:ext uri="{FF2B5EF4-FFF2-40B4-BE49-F238E27FC236}">
                <a16:creationId xmlns:a16="http://schemas.microsoft.com/office/drawing/2014/main" id="{41D9A770-F219-4235-ADB4-019482B3E4A3}"/>
              </a:ext>
            </a:extLst>
          </p:cNvPr>
          <p:cNvSpPr txBox="1"/>
          <p:nvPr/>
        </p:nvSpPr>
        <p:spPr>
          <a:xfrm>
            <a:off x="4549347" y="3992442"/>
            <a:ext cx="3752668" cy="415498"/>
          </a:xfrm>
          <a:prstGeom prst="rect">
            <a:avLst/>
          </a:prstGeom>
          <a:noFill/>
        </p:spPr>
        <p:txBody>
          <a:bodyPr wrap="square" rtlCol="0">
            <a:spAutoFit/>
          </a:bodyPr>
          <a:lstStyle/>
          <a:p>
            <a:pPr algn="ctr" defTabSz="685800" rtl="0">
              <a:defRPr/>
            </a:pPr>
            <a:r>
              <a:rPr lang="ar-SY" sz="2100" dirty="0">
                <a:solidFill>
                  <a:srgbClr val="000000"/>
                </a:solidFill>
                <a:latin typeface="Calibri" panose="020F0502020204030204"/>
                <a:cs typeface="Arial" panose="020B0604020202020204" pitchFamily="34" charset="0"/>
              </a:rPr>
              <a:t>تعزيز وحماية حقوق الطفل والاسرة  </a:t>
            </a:r>
            <a:endParaRPr lang="en-US" sz="2100" dirty="0">
              <a:solidFill>
                <a:srgbClr val="000000"/>
              </a:solidFill>
              <a:latin typeface="Calibri" panose="020F0502020204030204"/>
            </a:endParaRPr>
          </a:p>
        </p:txBody>
      </p:sp>
      <p:sp>
        <p:nvSpPr>
          <p:cNvPr id="47" name="TextBox 46">
            <a:extLst>
              <a:ext uri="{FF2B5EF4-FFF2-40B4-BE49-F238E27FC236}">
                <a16:creationId xmlns:a16="http://schemas.microsoft.com/office/drawing/2014/main" id="{65CDACE5-0F3B-4E01-A88B-5CA1F47BB082}"/>
              </a:ext>
            </a:extLst>
          </p:cNvPr>
          <p:cNvSpPr txBox="1"/>
          <p:nvPr/>
        </p:nvSpPr>
        <p:spPr>
          <a:xfrm>
            <a:off x="5745250" y="3417139"/>
            <a:ext cx="2453591" cy="415498"/>
          </a:xfrm>
          <a:prstGeom prst="rect">
            <a:avLst/>
          </a:prstGeom>
          <a:noFill/>
        </p:spPr>
        <p:txBody>
          <a:bodyPr wrap="square" rtlCol="0">
            <a:spAutoFit/>
          </a:bodyPr>
          <a:lstStyle/>
          <a:p>
            <a:pPr algn="ctr" defTabSz="685800" rtl="0">
              <a:defRPr/>
            </a:pPr>
            <a:r>
              <a:rPr lang="ar-SY" sz="2100" dirty="0">
                <a:solidFill>
                  <a:srgbClr val="000000"/>
                </a:solidFill>
                <a:latin typeface="Calibri" panose="020F0502020204030204"/>
                <a:cs typeface="Arial" panose="020B0604020202020204" pitchFamily="34" charset="0"/>
              </a:rPr>
              <a:t>إعادة التأهيل المجتمعية  </a:t>
            </a:r>
            <a:endParaRPr lang="en-US" sz="2100" dirty="0">
              <a:solidFill>
                <a:srgbClr val="000000"/>
              </a:solidFill>
              <a:latin typeface="Calibri" panose="020F0502020204030204"/>
            </a:endParaRPr>
          </a:p>
        </p:txBody>
      </p:sp>
      <p:grpSp>
        <p:nvGrpSpPr>
          <p:cNvPr id="76" name="Group 54">
            <a:extLst>
              <a:ext uri="{FF2B5EF4-FFF2-40B4-BE49-F238E27FC236}">
                <a16:creationId xmlns:a16="http://schemas.microsoft.com/office/drawing/2014/main" id="{ADAA18D5-B76F-4A9D-B53A-6D6474886C62}"/>
              </a:ext>
            </a:extLst>
          </p:cNvPr>
          <p:cNvGrpSpPr/>
          <p:nvPr/>
        </p:nvGrpSpPr>
        <p:grpSpPr>
          <a:xfrm>
            <a:off x="8275890" y="5103962"/>
            <a:ext cx="513052" cy="596007"/>
            <a:chOff x="3218806" y="1961572"/>
            <a:chExt cx="684068" cy="794674"/>
          </a:xfrm>
        </p:grpSpPr>
        <p:sp>
          <p:nvSpPr>
            <p:cNvPr id="77" name="Diamond 55">
              <a:extLst>
                <a:ext uri="{FF2B5EF4-FFF2-40B4-BE49-F238E27FC236}">
                  <a16:creationId xmlns:a16="http://schemas.microsoft.com/office/drawing/2014/main" id="{F3920618-BE0C-49E1-A1C1-CD8F57041691}"/>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8" name="TextBox 77">
              <a:extLst>
                <a:ext uri="{FF2B5EF4-FFF2-40B4-BE49-F238E27FC236}">
                  <a16:creationId xmlns:a16="http://schemas.microsoft.com/office/drawing/2014/main" id="{5E961029-F3A6-4B91-82DC-B3579EEACB86}"/>
                </a:ext>
              </a:extLst>
            </p:cNvPr>
            <p:cNvSpPr txBox="1"/>
            <p:nvPr/>
          </p:nvSpPr>
          <p:spPr>
            <a:xfrm>
              <a:off x="3348375" y="2140694"/>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a:t>
              </a:r>
              <a:r>
                <a:rPr lang="ar-SY"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6</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sp>
        <p:nvSpPr>
          <p:cNvPr id="48" name="TextBox 47">
            <a:extLst>
              <a:ext uri="{FF2B5EF4-FFF2-40B4-BE49-F238E27FC236}">
                <a16:creationId xmlns:a16="http://schemas.microsoft.com/office/drawing/2014/main" id="{8BC3B570-8BE8-4801-BBDF-3BE41D595A73}"/>
              </a:ext>
            </a:extLst>
          </p:cNvPr>
          <p:cNvSpPr txBox="1"/>
          <p:nvPr/>
        </p:nvSpPr>
        <p:spPr>
          <a:xfrm>
            <a:off x="4511945" y="4548201"/>
            <a:ext cx="3654242" cy="415498"/>
          </a:xfrm>
          <a:prstGeom prst="rect">
            <a:avLst/>
          </a:prstGeom>
          <a:noFill/>
        </p:spPr>
        <p:txBody>
          <a:bodyPr wrap="square" rtlCol="0">
            <a:spAutoFit/>
          </a:bodyPr>
          <a:lstStyle/>
          <a:p>
            <a:pPr algn="ctr" defTabSz="685800" rtl="0">
              <a:defRPr/>
            </a:pPr>
            <a:r>
              <a:rPr lang="ar-SY" sz="2100" dirty="0">
                <a:solidFill>
                  <a:srgbClr val="000000"/>
                </a:solidFill>
                <a:latin typeface="Calibri" panose="020F0502020204030204"/>
                <a:cs typeface="Arial" panose="020B0604020202020204" pitchFamily="34" charset="0"/>
              </a:rPr>
              <a:t>تقديم الدعم للقائمين على العناية بالطفل </a:t>
            </a:r>
            <a:endParaRPr lang="en-US" sz="2100" dirty="0">
              <a:solidFill>
                <a:srgbClr val="000000"/>
              </a:solidFill>
              <a:latin typeface="Calibri" panose="020F0502020204030204"/>
            </a:endParaRPr>
          </a:p>
        </p:txBody>
      </p:sp>
      <p:grpSp>
        <p:nvGrpSpPr>
          <p:cNvPr id="66" name="Group 54">
            <a:extLst>
              <a:ext uri="{FF2B5EF4-FFF2-40B4-BE49-F238E27FC236}">
                <a16:creationId xmlns:a16="http://schemas.microsoft.com/office/drawing/2014/main" id="{245FF0A6-F2EC-46F0-8F88-C744C36F0B7F}"/>
              </a:ext>
            </a:extLst>
          </p:cNvPr>
          <p:cNvGrpSpPr/>
          <p:nvPr/>
        </p:nvGrpSpPr>
        <p:grpSpPr>
          <a:xfrm>
            <a:off x="8276994" y="4533179"/>
            <a:ext cx="513052" cy="596007"/>
            <a:chOff x="3218806" y="1961572"/>
            <a:chExt cx="684068" cy="794674"/>
          </a:xfrm>
        </p:grpSpPr>
        <p:sp>
          <p:nvSpPr>
            <p:cNvPr id="70" name="Diamond 55">
              <a:extLst>
                <a:ext uri="{FF2B5EF4-FFF2-40B4-BE49-F238E27FC236}">
                  <a16:creationId xmlns:a16="http://schemas.microsoft.com/office/drawing/2014/main" id="{9D2DD27B-D1EC-425A-976A-183E7FD46535}"/>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1" name="TextBox 70">
              <a:extLst>
                <a:ext uri="{FF2B5EF4-FFF2-40B4-BE49-F238E27FC236}">
                  <a16:creationId xmlns:a16="http://schemas.microsoft.com/office/drawing/2014/main" id="{1051AD59-577F-4BC7-948B-E95642599DE1}"/>
                </a:ext>
              </a:extLst>
            </p:cNvPr>
            <p:cNvSpPr txBox="1"/>
            <p:nvPr/>
          </p:nvSpPr>
          <p:spPr>
            <a:xfrm>
              <a:off x="3348375" y="2140694"/>
              <a:ext cx="421990" cy="615552"/>
            </a:xfrm>
            <a:prstGeom prst="rect">
              <a:avLst/>
            </a:prstGeom>
            <a:noFill/>
          </p:spPr>
          <p:txBody>
            <a:bodyPr wrap="square" rtlCol="0">
              <a:spAutoFit/>
            </a:bodyPr>
            <a:lstStyle/>
            <a:p>
              <a:pPr algn="ctr" defTabSz="685800" rtl="0">
                <a:defRPr/>
              </a:pPr>
              <a:r>
                <a:rPr lang="en-US"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0</a:t>
              </a:r>
              <a:r>
                <a:rPr lang="ar-SY" altLang="ko-KR" sz="1200" b="1" dirty="0">
                  <a:solidFill>
                    <a:srgbClr val="000000">
                      <a:lumMod val="75000"/>
                      <a:lumOff val="25000"/>
                    </a:srgbClr>
                  </a:solidFill>
                  <a:latin typeface="Calibri" panose="020F0502020204030204"/>
                  <a:ea typeface="맑은 고딕" panose="020B0503020000020004" pitchFamily="34" charset="-127"/>
                  <a:cs typeface="Arial" pitchFamily="34" charset="0"/>
                </a:rPr>
                <a:t>5</a:t>
              </a:r>
              <a:endParaRPr lang="ko-KR" altLang="en-US" sz="1200" b="1"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grpSp>
      <p:sp>
        <p:nvSpPr>
          <p:cNvPr id="4" name="TextBox 3">
            <a:extLst>
              <a:ext uri="{FF2B5EF4-FFF2-40B4-BE49-F238E27FC236}">
                <a16:creationId xmlns:a16="http://schemas.microsoft.com/office/drawing/2014/main" id="{981A5488-D510-4E31-A601-ED72C136E8BA}"/>
              </a:ext>
            </a:extLst>
          </p:cNvPr>
          <p:cNvSpPr txBox="1"/>
          <p:nvPr/>
        </p:nvSpPr>
        <p:spPr>
          <a:xfrm>
            <a:off x="7227256" y="5134876"/>
            <a:ext cx="878767" cy="415498"/>
          </a:xfrm>
          <a:prstGeom prst="rect">
            <a:avLst/>
          </a:prstGeom>
          <a:noFill/>
        </p:spPr>
        <p:txBody>
          <a:bodyPr wrap="none" rtlCol="0">
            <a:spAutoFit/>
          </a:bodyPr>
          <a:lstStyle/>
          <a:p>
            <a:pPr algn="l" defTabSz="685800" rtl="0"/>
            <a:r>
              <a:rPr lang="ar-SY" sz="2100" dirty="0">
                <a:solidFill>
                  <a:srgbClr val="000000"/>
                </a:solidFill>
                <a:latin typeface="Calibri" panose="020F0502020204030204"/>
                <a:cs typeface="Arial" panose="020B0604020202020204" pitchFamily="34" charset="0"/>
              </a:rPr>
              <a:t>المتابعة </a:t>
            </a:r>
            <a:endParaRPr lang="en-US" sz="2100" dirty="0">
              <a:solidFill>
                <a:srgbClr val="000000"/>
              </a:solidFill>
              <a:latin typeface="Calibri" panose="020F0502020204030204"/>
            </a:endParaRPr>
          </a:p>
        </p:txBody>
      </p:sp>
      <p:pic>
        <p:nvPicPr>
          <p:cNvPr id="79" name="صورة 78"/>
          <p:cNvPicPr>
            <a:picLocks noChangeAspect="1"/>
          </p:cNvPicPr>
          <p:nvPr/>
        </p:nvPicPr>
        <p:blipFill>
          <a:blip r:embed="rId3"/>
          <a:stretch>
            <a:fillRect/>
          </a:stretch>
        </p:blipFill>
        <p:spPr>
          <a:xfrm>
            <a:off x="-126452" y="479181"/>
            <a:ext cx="1380663" cy="936103"/>
          </a:xfrm>
          <a:prstGeom prst="rect">
            <a:avLst/>
          </a:prstGeom>
        </p:spPr>
      </p:pic>
    </p:spTree>
    <p:extLst>
      <p:ext uri="{BB962C8B-B14F-4D97-AF65-F5344CB8AC3E}">
        <p14:creationId xmlns:p14="http://schemas.microsoft.com/office/powerpoint/2010/main" val="17388812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32051" y="329367"/>
            <a:ext cx="8679898" cy="543185"/>
          </a:xfrm>
          <a:prstGeom prst="rect">
            <a:avLst/>
          </a:prstGeom>
        </p:spPr>
        <p:txBody>
          <a:bodyPr>
            <a:noAutofit/>
          </a:bodyPr>
          <a:lstStyle/>
          <a:p>
            <a:r>
              <a:rPr lang="ar-SY" sz="3600" dirty="0" smtClean="0">
                <a:solidFill>
                  <a:srgbClr val="0070C0"/>
                </a:solidFill>
              </a:rPr>
              <a:t>1- </a:t>
            </a:r>
            <a:r>
              <a:rPr lang="ar-SY" sz="3600" dirty="0">
                <a:solidFill>
                  <a:srgbClr val="0070C0"/>
                </a:solidFill>
              </a:rPr>
              <a:t>التثقيف النفسي للأسرة </a:t>
            </a:r>
            <a:endParaRPr lang="en-US" sz="3600" dirty="0">
              <a:solidFill>
                <a:srgbClr val="0070C0"/>
              </a:solidFill>
            </a:endParaRPr>
          </a:p>
        </p:txBody>
      </p:sp>
      <p:sp>
        <p:nvSpPr>
          <p:cNvPr id="3" name="Freeform 87">
            <a:extLst>
              <a:ext uri="{FF2B5EF4-FFF2-40B4-BE49-F238E27FC236}">
                <a16:creationId xmlns:a16="http://schemas.microsoft.com/office/drawing/2014/main" id="{B0CCA3D4-D601-4B23-BD77-44C30D0A0EDD}"/>
              </a:ext>
            </a:extLst>
          </p:cNvPr>
          <p:cNvSpPr/>
          <p:nvPr/>
        </p:nvSpPr>
        <p:spPr>
          <a:xfrm>
            <a:off x="3873413" y="3636986"/>
            <a:ext cx="1299164" cy="2374958"/>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 name="connsiteX0" fmla="*/ 1975235 w 3560732"/>
              <a:gd name="connsiteY0" fmla="*/ 6594258 h 6594258"/>
              <a:gd name="connsiteX1" fmla="*/ 3478578 w 3560732"/>
              <a:gd name="connsiteY1" fmla="*/ 6186505 h 6594258"/>
              <a:gd name="connsiteX2" fmla="*/ 2640971 w 3560732"/>
              <a:gd name="connsiteY2" fmla="*/ 3878472 h 6594258"/>
              <a:gd name="connsiteX3" fmla="*/ 2539547 w 3560732"/>
              <a:gd name="connsiteY3" fmla="*/ 3373073 h 6594258"/>
              <a:gd name="connsiteX4" fmla="*/ 2755270 w 3560732"/>
              <a:gd name="connsiteY4" fmla="*/ 2811673 h 6594258"/>
              <a:gd name="connsiteX5" fmla="*/ 2864809 w 3560732"/>
              <a:gd name="connsiteY5" fmla="*/ 2192548 h 6594258"/>
              <a:gd name="connsiteX6" fmla="*/ 3512509 w 3560732"/>
              <a:gd name="connsiteY6" fmla="*/ 1301960 h 6594258"/>
              <a:gd name="connsiteX7" fmla="*/ 3298197 w 3560732"/>
              <a:gd name="connsiteY7" fmla="*/ 1178135 h 6594258"/>
              <a:gd name="connsiteX8" fmla="*/ 2607634 w 3560732"/>
              <a:gd name="connsiteY8" fmla="*/ 1878222 h 6594258"/>
              <a:gd name="connsiteX9" fmla="*/ 2531434 w 3560732"/>
              <a:gd name="connsiteY9" fmla="*/ 1821072 h 6594258"/>
              <a:gd name="connsiteX10" fmla="*/ 2874334 w 3560732"/>
              <a:gd name="connsiteY10" fmla="*/ 563772 h 6594258"/>
              <a:gd name="connsiteX11" fmla="*/ 2598109 w 3560732"/>
              <a:gd name="connsiteY11" fmla="*/ 397084 h 6594258"/>
              <a:gd name="connsiteX12" fmla="*/ 2207584 w 3560732"/>
              <a:gd name="connsiteY12" fmla="*/ 1659147 h 6594258"/>
              <a:gd name="connsiteX13" fmla="*/ 2131384 w 3560732"/>
              <a:gd name="connsiteY13" fmla="*/ 1597235 h 6594258"/>
              <a:gd name="connsiteX14" fmla="*/ 2193297 w 3560732"/>
              <a:gd name="connsiteY14" fmla="*/ 154197 h 6594258"/>
              <a:gd name="connsiteX15" fmla="*/ 1878971 w 3560732"/>
              <a:gd name="connsiteY15" fmla="*/ 163723 h 6594258"/>
              <a:gd name="connsiteX16" fmla="*/ 1798009 w 3560732"/>
              <a:gd name="connsiteY16" fmla="*/ 1554373 h 6594258"/>
              <a:gd name="connsiteX17" fmla="*/ 1674184 w 3560732"/>
              <a:gd name="connsiteY17" fmla="*/ 1559134 h 6594258"/>
              <a:gd name="connsiteX18" fmla="*/ 1593221 w 3560732"/>
              <a:gd name="connsiteY18" fmla="*/ 378035 h 6594258"/>
              <a:gd name="connsiteX19" fmla="*/ 1307472 w 3560732"/>
              <a:gd name="connsiteY19" fmla="*/ 368510 h 6594258"/>
              <a:gd name="connsiteX20" fmla="*/ 1312234 w 3560732"/>
              <a:gd name="connsiteY20" fmla="*/ 1635335 h 6594258"/>
              <a:gd name="connsiteX21" fmla="*/ 1259846 w 3560732"/>
              <a:gd name="connsiteY21" fmla="*/ 2025860 h 6594258"/>
              <a:gd name="connsiteX22" fmla="*/ 902659 w 3560732"/>
              <a:gd name="connsiteY22" fmla="*/ 2302085 h 6594258"/>
              <a:gd name="connsiteX23" fmla="*/ 207334 w 3560732"/>
              <a:gd name="connsiteY23" fmla="*/ 1787735 h 6594258"/>
              <a:gd name="connsiteX24" fmla="*/ 173996 w 3560732"/>
              <a:gd name="connsiteY24" fmla="*/ 2092535 h 6594258"/>
              <a:gd name="connsiteX25" fmla="*/ 745496 w 3560732"/>
              <a:gd name="connsiteY25" fmla="*/ 2806910 h 6594258"/>
              <a:gd name="connsiteX26" fmla="*/ 1440822 w 3560732"/>
              <a:gd name="connsiteY26" fmla="*/ 3583198 h 6594258"/>
              <a:gd name="connsiteX27" fmla="*/ 1617034 w 3560732"/>
              <a:gd name="connsiteY27" fmla="*/ 4107073 h 6594258"/>
              <a:gd name="connsiteX28" fmla="*/ 1975235 w 3560732"/>
              <a:gd name="connsiteY28" fmla="*/ 6594258 h 6594258"/>
              <a:gd name="connsiteX0" fmla="*/ 1975235 w 3625806"/>
              <a:gd name="connsiteY0" fmla="*/ 6594258 h 6628209"/>
              <a:gd name="connsiteX1" fmla="*/ 3625806 w 3625806"/>
              <a:gd name="connsiteY1" fmla="*/ 6628192 h 6628209"/>
              <a:gd name="connsiteX2" fmla="*/ 2640971 w 3625806"/>
              <a:gd name="connsiteY2" fmla="*/ 3878472 h 6628209"/>
              <a:gd name="connsiteX3" fmla="*/ 2539547 w 3625806"/>
              <a:gd name="connsiteY3" fmla="*/ 3373073 h 6628209"/>
              <a:gd name="connsiteX4" fmla="*/ 2755270 w 3625806"/>
              <a:gd name="connsiteY4" fmla="*/ 2811673 h 6628209"/>
              <a:gd name="connsiteX5" fmla="*/ 2864809 w 3625806"/>
              <a:gd name="connsiteY5" fmla="*/ 2192548 h 6628209"/>
              <a:gd name="connsiteX6" fmla="*/ 3512509 w 3625806"/>
              <a:gd name="connsiteY6" fmla="*/ 1301960 h 6628209"/>
              <a:gd name="connsiteX7" fmla="*/ 3298197 w 3625806"/>
              <a:gd name="connsiteY7" fmla="*/ 1178135 h 6628209"/>
              <a:gd name="connsiteX8" fmla="*/ 2607634 w 3625806"/>
              <a:gd name="connsiteY8" fmla="*/ 1878222 h 6628209"/>
              <a:gd name="connsiteX9" fmla="*/ 2531434 w 3625806"/>
              <a:gd name="connsiteY9" fmla="*/ 1821072 h 6628209"/>
              <a:gd name="connsiteX10" fmla="*/ 2874334 w 3625806"/>
              <a:gd name="connsiteY10" fmla="*/ 563772 h 6628209"/>
              <a:gd name="connsiteX11" fmla="*/ 2598109 w 3625806"/>
              <a:gd name="connsiteY11" fmla="*/ 397084 h 6628209"/>
              <a:gd name="connsiteX12" fmla="*/ 2207584 w 3625806"/>
              <a:gd name="connsiteY12" fmla="*/ 1659147 h 6628209"/>
              <a:gd name="connsiteX13" fmla="*/ 2131384 w 3625806"/>
              <a:gd name="connsiteY13" fmla="*/ 1597235 h 6628209"/>
              <a:gd name="connsiteX14" fmla="*/ 2193297 w 3625806"/>
              <a:gd name="connsiteY14" fmla="*/ 154197 h 6628209"/>
              <a:gd name="connsiteX15" fmla="*/ 1878971 w 3625806"/>
              <a:gd name="connsiteY15" fmla="*/ 163723 h 6628209"/>
              <a:gd name="connsiteX16" fmla="*/ 1798009 w 3625806"/>
              <a:gd name="connsiteY16" fmla="*/ 1554373 h 6628209"/>
              <a:gd name="connsiteX17" fmla="*/ 1674184 w 3625806"/>
              <a:gd name="connsiteY17" fmla="*/ 1559134 h 6628209"/>
              <a:gd name="connsiteX18" fmla="*/ 1593221 w 3625806"/>
              <a:gd name="connsiteY18" fmla="*/ 378035 h 6628209"/>
              <a:gd name="connsiteX19" fmla="*/ 1307472 w 3625806"/>
              <a:gd name="connsiteY19" fmla="*/ 368510 h 6628209"/>
              <a:gd name="connsiteX20" fmla="*/ 1312234 w 3625806"/>
              <a:gd name="connsiteY20" fmla="*/ 1635335 h 6628209"/>
              <a:gd name="connsiteX21" fmla="*/ 1259846 w 3625806"/>
              <a:gd name="connsiteY21" fmla="*/ 2025860 h 6628209"/>
              <a:gd name="connsiteX22" fmla="*/ 902659 w 3625806"/>
              <a:gd name="connsiteY22" fmla="*/ 2302085 h 6628209"/>
              <a:gd name="connsiteX23" fmla="*/ 207334 w 3625806"/>
              <a:gd name="connsiteY23" fmla="*/ 1787735 h 6628209"/>
              <a:gd name="connsiteX24" fmla="*/ 173996 w 3625806"/>
              <a:gd name="connsiteY24" fmla="*/ 2092535 h 6628209"/>
              <a:gd name="connsiteX25" fmla="*/ 745496 w 3625806"/>
              <a:gd name="connsiteY25" fmla="*/ 2806910 h 6628209"/>
              <a:gd name="connsiteX26" fmla="*/ 1440822 w 3625806"/>
              <a:gd name="connsiteY26" fmla="*/ 3583198 h 6628209"/>
              <a:gd name="connsiteX27" fmla="*/ 1617034 w 3625806"/>
              <a:gd name="connsiteY27" fmla="*/ 4107073 h 6628209"/>
              <a:gd name="connsiteX28" fmla="*/ 1975235 w 3625806"/>
              <a:gd name="connsiteY28" fmla="*/ 6594258 h 66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25806" h="6628209">
                <a:moveTo>
                  <a:pt x="1975235" y="6594258"/>
                </a:moveTo>
                <a:cubicBezTo>
                  <a:pt x="2488618" y="6593301"/>
                  <a:pt x="3112423" y="6629149"/>
                  <a:pt x="3625806" y="6628192"/>
                </a:cubicBezTo>
                <a:cubicBezTo>
                  <a:pt x="3274968" y="5642354"/>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57760" y="5681446"/>
                  <a:pt x="1975235" y="6594258"/>
                </a:cubicBezTo>
                <a:close/>
              </a:path>
            </a:pathLst>
          </a:cu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a:solidFill>
                <a:prstClr val="white"/>
              </a:solidFill>
              <a:latin typeface="Calibri" panose="020F0502020204030204"/>
              <a:ea typeface="맑은 고딕" panose="020B0503020000020004" pitchFamily="34" charset="-127"/>
            </a:endParaRPr>
          </a:p>
        </p:txBody>
      </p:sp>
      <p:grpSp>
        <p:nvGrpSpPr>
          <p:cNvPr id="4" name="Group 88">
            <a:extLst>
              <a:ext uri="{FF2B5EF4-FFF2-40B4-BE49-F238E27FC236}">
                <a16:creationId xmlns:a16="http://schemas.microsoft.com/office/drawing/2014/main" id="{BEEFCEA1-A9CA-45F9-90F9-955824EBB212}"/>
              </a:ext>
            </a:extLst>
          </p:cNvPr>
          <p:cNvGrpSpPr/>
          <p:nvPr/>
        </p:nvGrpSpPr>
        <p:grpSpPr>
          <a:xfrm>
            <a:off x="2853673" y="2597684"/>
            <a:ext cx="3532787" cy="2662952"/>
            <a:chOff x="2241675" y="1778117"/>
            <a:chExt cx="5009448" cy="3776032"/>
          </a:xfrm>
        </p:grpSpPr>
        <p:sp>
          <p:nvSpPr>
            <p:cNvPr id="5" name="Teardrop 3">
              <a:extLst>
                <a:ext uri="{FF2B5EF4-FFF2-40B4-BE49-F238E27FC236}">
                  <a16:creationId xmlns:a16="http://schemas.microsoft.com/office/drawing/2014/main" id="{8DF3D054-2938-41CE-9C74-CA7AB6E9F132}"/>
                </a:ext>
              </a:extLst>
            </p:cNvPr>
            <p:cNvSpPr/>
            <p:nvPr/>
          </p:nvSpPr>
          <p:spPr>
            <a:xfrm rot="20980906">
              <a:off x="4577805" y="1778117"/>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a:solidFill>
                  <a:prstClr val="white"/>
                </a:solidFill>
                <a:latin typeface="Calibri" panose="020F0502020204030204"/>
                <a:ea typeface="맑은 고딕" panose="020B0503020000020004" pitchFamily="34" charset="-127"/>
              </a:endParaRPr>
            </a:p>
          </p:txBody>
        </p:sp>
        <p:sp>
          <p:nvSpPr>
            <p:cNvPr id="6" name="Teardrop 3">
              <a:extLst>
                <a:ext uri="{FF2B5EF4-FFF2-40B4-BE49-F238E27FC236}">
                  <a16:creationId xmlns:a16="http://schemas.microsoft.com/office/drawing/2014/main" id="{9A265F2D-70C9-4087-BE24-3AF987586A3B}"/>
                </a:ext>
              </a:extLst>
            </p:cNvPr>
            <p:cNvSpPr/>
            <p:nvPr/>
          </p:nvSpPr>
          <p:spPr>
            <a:xfrm rot="2236334">
              <a:off x="6062991" y="2818365"/>
              <a:ext cx="1188132" cy="1188132"/>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dirty="0">
                <a:solidFill>
                  <a:prstClr val="white"/>
                </a:solidFill>
                <a:latin typeface="Calibri" panose="020F0502020204030204"/>
                <a:ea typeface="맑은 고딕" panose="020B0503020000020004" pitchFamily="34" charset="-127"/>
              </a:endParaRPr>
            </a:p>
          </p:txBody>
        </p:sp>
        <p:sp>
          <p:nvSpPr>
            <p:cNvPr id="7" name="Teardrop 3">
              <a:extLst>
                <a:ext uri="{FF2B5EF4-FFF2-40B4-BE49-F238E27FC236}">
                  <a16:creationId xmlns:a16="http://schemas.microsoft.com/office/drawing/2014/main" id="{A293E856-E43A-48A8-A5BE-27C83B06C0D2}"/>
                </a:ext>
              </a:extLst>
            </p:cNvPr>
            <p:cNvSpPr/>
            <p:nvPr/>
          </p:nvSpPr>
          <p:spPr>
            <a:xfrm rot="4500000">
              <a:off x="5624644" y="4366016"/>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a:solidFill>
                  <a:prstClr val="white"/>
                </a:solidFill>
                <a:latin typeface="Calibri" panose="020F0502020204030204"/>
                <a:ea typeface="맑은 고딕" panose="020B0503020000020004" pitchFamily="34" charset="-127"/>
              </a:endParaRPr>
            </a:p>
          </p:txBody>
        </p:sp>
        <p:sp>
          <p:nvSpPr>
            <p:cNvPr id="8" name="Teardrop 3">
              <a:extLst>
                <a:ext uri="{FF2B5EF4-FFF2-40B4-BE49-F238E27FC236}">
                  <a16:creationId xmlns:a16="http://schemas.microsoft.com/office/drawing/2014/main" id="{E3797905-933C-4205-8AD3-9301D0118474}"/>
                </a:ext>
              </a:extLst>
            </p:cNvPr>
            <p:cNvSpPr/>
            <p:nvPr/>
          </p:nvSpPr>
          <p:spPr>
            <a:xfrm rot="619094" flipH="1">
              <a:off x="2812975" y="2336564"/>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dirty="0">
                <a:solidFill>
                  <a:prstClr val="white"/>
                </a:solidFill>
                <a:latin typeface="Calibri" panose="020F0502020204030204"/>
                <a:ea typeface="맑은 고딕" panose="020B0503020000020004" pitchFamily="34" charset="-127"/>
              </a:endParaRPr>
            </a:p>
          </p:txBody>
        </p:sp>
        <p:sp>
          <p:nvSpPr>
            <p:cNvPr id="9" name="Teardrop 3">
              <a:extLst>
                <a:ext uri="{FF2B5EF4-FFF2-40B4-BE49-F238E27FC236}">
                  <a16:creationId xmlns:a16="http://schemas.microsoft.com/office/drawing/2014/main" id="{6C213040-C919-4E35-9EE7-2830DAED159C}"/>
                </a:ext>
              </a:extLst>
            </p:cNvPr>
            <p:cNvSpPr/>
            <p:nvPr/>
          </p:nvSpPr>
          <p:spPr>
            <a:xfrm rot="19363666" flipH="1">
              <a:off x="2241675" y="4092584"/>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6" dirty="0">
                <a:solidFill>
                  <a:prstClr val="white"/>
                </a:solidFill>
                <a:latin typeface="Calibri" panose="020F0502020204030204"/>
                <a:ea typeface="맑은 고딕" panose="020B0503020000020004" pitchFamily="34" charset="-127"/>
              </a:endParaRPr>
            </a:p>
          </p:txBody>
        </p:sp>
      </p:grpSp>
      <p:grpSp>
        <p:nvGrpSpPr>
          <p:cNvPr id="17" name="Group 101">
            <a:extLst>
              <a:ext uri="{FF2B5EF4-FFF2-40B4-BE49-F238E27FC236}">
                <a16:creationId xmlns:a16="http://schemas.microsoft.com/office/drawing/2014/main" id="{9EA258EB-CB2C-4E88-ACE8-C2467EC9D71E}"/>
              </a:ext>
            </a:extLst>
          </p:cNvPr>
          <p:cNvGrpSpPr/>
          <p:nvPr/>
        </p:nvGrpSpPr>
        <p:grpSpPr>
          <a:xfrm>
            <a:off x="6479707" y="3502055"/>
            <a:ext cx="2093924" cy="413829"/>
            <a:chOff x="2079598" y="4257726"/>
            <a:chExt cx="2262901" cy="551772"/>
          </a:xfrm>
        </p:grpSpPr>
        <p:sp>
          <p:nvSpPr>
            <p:cNvPr id="18" name="TextBox 17">
              <a:extLst>
                <a:ext uri="{FF2B5EF4-FFF2-40B4-BE49-F238E27FC236}">
                  <a16:creationId xmlns:a16="http://schemas.microsoft.com/office/drawing/2014/main" id="{37C3B4A4-4E00-48B3-B39B-05A6200A5151}"/>
                </a:ext>
              </a:extLst>
            </p:cNvPr>
            <p:cNvSpPr txBox="1"/>
            <p:nvPr/>
          </p:nvSpPr>
          <p:spPr>
            <a:xfrm>
              <a:off x="2079598" y="4501722"/>
              <a:ext cx="2262901" cy="307776"/>
            </a:xfrm>
            <a:prstGeom prst="rect">
              <a:avLst/>
            </a:prstGeom>
            <a:noFill/>
          </p:spPr>
          <p:txBody>
            <a:bodyPr wrap="square" rtlCol="0">
              <a:spAutoFit/>
            </a:bodyPr>
            <a:lstStyle/>
            <a:p>
              <a:pPr algn="l" defTabSz="685800" rtl="0"/>
              <a:endParaRPr lang="en-US" altLang="ko-KR" sz="900" dirty="0">
                <a:solidFill>
                  <a:srgbClr val="000000">
                    <a:lumMod val="75000"/>
                    <a:lumOff val="25000"/>
                  </a:srgbClr>
                </a:solidFill>
                <a:latin typeface="Arial" pitchFamily="34"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90F34607-86FE-4C51-9318-515CB9B44372}"/>
                </a:ext>
              </a:extLst>
            </p:cNvPr>
            <p:cNvSpPr txBox="1"/>
            <p:nvPr/>
          </p:nvSpPr>
          <p:spPr>
            <a:xfrm>
              <a:off x="2079598" y="4257726"/>
              <a:ext cx="2262901" cy="338555"/>
            </a:xfrm>
            <a:prstGeom prst="rect">
              <a:avLst/>
            </a:prstGeom>
            <a:noFill/>
          </p:spPr>
          <p:txBody>
            <a:bodyPr wrap="square" rtlCol="0">
              <a:spAutoFit/>
            </a:bodyPr>
            <a:lstStyle/>
            <a:p>
              <a:pPr algn="l" defTabSz="685800" rtl="0"/>
              <a:endParaRPr lang="ko-KR" altLang="en-US" sz="1050" b="1" dirty="0">
                <a:solidFill>
                  <a:srgbClr val="000000">
                    <a:lumMod val="75000"/>
                    <a:lumOff val="25000"/>
                  </a:srgbClr>
                </a:solidFill>
                <a:latin typeface="Arial" pitchFamily="34" charset="0"/>
                <a:ea typeface="맑은 고딕" panose="020B0503020000020004" pitchFamily="34" charset="-127"/>
                <a:cs typeface="Arial" pitchFamily="34" charset="0"/>
              </a:endParaRPr>
            </a:p>
          </p:txBody>
        </p:sp>
      </p:grpSp>
      <p:sp>
        <p:nvSpPr>
          <p:cNvPr id="35" name="Rectangle 34">
            <a:extLst>
              <a:ext uri="{FF2B5EF4-FFF2-40B4-BE49-F238E27FC236}">
                <a16:creationId xmlns:a16="http://schemas.microsoft.com/office/drawing/2014/main" id="{B39870B3-E5AC-4C0C-B001-7FB4BAB21795}"/>
              </a:ext>
            </a:extLst>
          </p:cNvPr>
          <p:cNvSpPr/>
          <p:nvPr/>
        </p:nvSpPr>
        <p:spPr>
          <a:xfrm>
            <a:off x="6191103" y="4572456"/>
            <a:ext cx="2905396" cy="1061829"/>
          </a:xfrm>
          <a:prstGeom prst="rect">
            <a:avLst/>
          </a:prstGeom>
        </p:spPr>
        <p:txBody>
          <a:bodyPr wrap="square">
            <a:spAutoFit/>
          </a:bodyPr>
          <a:lstStyle/>
          <a:p>
            <a:pPr algn="ctr" defTabSz="685800"/>
            <a:r>
              <a:rPr lang="ar-SY" sz="2100" dirty="0">
                <a:solidFill>
                  <a:srgbClr val="111111"/>
                </a:solidFill>
                <a:latin typeface="Amiri"/>
                <a:cs typeface="Arial" panose="020B0604020202020204" pitchFamily="34" charset="0"/>
              </a:rPr>
              <a:t>معرفة نقاط قوة الطفل وضعفه وافضل طريقة يتعلم من خلالها</a:t>
            </a:r>
          </a:p>
          <a:p>
            <a:pPr algn="ctr" defTabSz="685800"/>
            <a:r>
              <a:rPr lang="ar-SY" sz="2100" dirty="0">
                <a:solidFill>
                  <a:srgbClr val="111111"/>
                </a:solidFill>
                <a:latin typeface="Amiri"/>
                <a:cs typeface="Arial" panose="020B0604020202020204" pitchFamily="34" charset="0"/>
              </a:rPr>
              <a:t>وتسجيله في المدرسة  </a:t>
            </a:r>
            <a:endParaRPr lang="en-US" sz="2100" dirty="0">
              <a:solidFill>
                <a:srgbClr val="000000"/>
              </a:solidFill>
              <a:latin typeface="Calibri" panose="020F0502020204030204"/>
            </a:endParaRPr>
          </a:p>
        </p:txBody>
      </p:sp>
      <p:sp>
        <p:nvSpPr>
          <p:cNvPr id="36" name="Rectangle 35">
            <a:extLst>
              <a:ext uri="{FF2B5EF4-FFF2-40B4-BE49-F238E27FC236}">
                <a16:creationId xmlns:a16="http://schemas.microsoft.com/office/drawing/2014/main" id="{891004CE-8A49-4884-950D-3A9189D79FB6}"/>
              </a:ext>
            </a:extLst>
          </p:cNvPr>
          <p:cNvSpPr/>
          <p:nvPr/>
        </p:nvSpPr>
        <p:spPr>
          <a:xfrm>
            <a:off x="6516000" y="3215104"/>
            <a:ext cx="2553413" cy="738664"/>
          </a:xfrm>
          <a:prstGeom prst="rect">
            <a:avLst/>
          </a:prstGeom>
        </p:spPr>
        <p:txBody>
          <a:bodyPr wrap="square">
            <a:spAutoFit/>
          </a:bodyPr>
          <a:lstStyle/>
          <a:p>
            <a:pPr algn="ctr" defTabSz="685800"/>
            <a:r>
              <a:rPr lang="ar-SY" sz="2100" dirty="0">
                <a:solidFill>
                  <a:srgbClr val="111111"/>
                </a:solidFill>
                <a:latin typeface="Amiri"/>
                <a:cs typeface="Arial" panose="020B0604020202020204" pitchFamily="34" charset="0"/>
              </a:rPr>
              <a:t>تنظيم يوم الطفل لتناول الطعام واللعب والتعلم والنوم  </a:t>
            </a:r>
          </a:p>
        </p:txBody>
      </p:sp>
      <p:sp>
        <p:nvSpPr>
          <p:cNvPr id="37" name="Rectangle 36">
            <a:extLst>
              <a:ext uri="{FF2B5EF4-FFF2-40B4-BE49-F238E27FC236}">
                <a16:creationId xmlns:a16="http://schemas.microsoft.com/office/drawing/2014/main" id="{0D177C09-FC6C-419E-AFA5-82901BB92D16}"/>
              </a:ext>
            </a:extLst>
          </p:cNvPr>
          <p:cNvSpPr/>
          <p:nvPr/>
        </p:nvSpPr>
        <p:spPr>
          <a:xfrm>
            <a:off x="2184131" y="1340768"/>
            <a:ext cx="4677727" cy="415498"/>
          </a:xfrm>
          <a:prstGeom prst="rect">
            <a:avLst/>
          </a:prstGeom>
        </p:spPr>
        <p:txBody>
          <a:bodyPr wrap="square">
            <a:spAutoFit/>
          </a:bodyPr>
          <a:lstStyle/>
          <a:p>
            <a:pPr algn="ctr" defTabSz="685800"/>
            <a:r>
              <a:rPr lang="ar-SY" sz="2100" dirty="0">
                <a:solidFill>
                  <a:srgbClr val="111111"/>
                </a:solidFill>
                <a:latin typeface="Amiri"/>
                <a:cs typeface="Arial" panose="020B0604020202020204" pitchFamily="34" charset="0"/>
              </a:rPr>
              <a:t>قبول الطفل الذي يعاني من اضطراب نمائي ورعايته</a:t>
            </a:r>
          </a:p>
        </p:txBody>
      </p:sp>
      <p:sp>
        <p:nvSpPr>
          <p:cNvPr id="38" name="Rectangle 37">
            <a:extLst>
              <a:ext uri="{FF2B5EF4-FFF2-40B4-BE49-F238E27FC236}">
                <a16:creationId xmlns:a16="http://schemas.microsoft.com/office/drawing/2014/main" id="{858D70FA-9046-440F-9C0A-34AC235C930A}"/>
              </a:ext>
            </a:extLst>
          </p:cNvPr>
          <p:cNvSpPr/>
          <p:nvPr/>
        </p:nvSpPr>
        <p:spPr>
          <a:xfrm>
            <a:off x="74588" y="2560720"/>
            <a:ext cx="2978629" cy="1269578"/>
          </a:xfrm>
          <a:prstGeom prst="rect">
            <a:avLst/>
          </a:prstGeom>
        </p:spPr>
        <p:txBody>
          <a:bodyPr wrap="square">
            <a:spAutoFit/>
          </a:bodyPr>
          <a:lstStyle/>
          <a:p>
            <a:pPr algn="ctr" defTabSz="685800"/>
            <a:r>
              <a:rPr lang="ar-SY" sz="2100" dirty="0">
                <a:solidFill>
                  <a:srgbClr val="111111"/>
                </a:solidFill>
                <a:latin typeface="Amiri"/>
                <a:cs typeface="Arial" panose="020B0604020202020204" pitchFamily="34" charset="0"/>
              </a:rPr>
              <a:t>إشراكهم في الحياة اليومية بمهام بسيطة وقد يواجهون صعوبات في المواقف الجديدة </a:t>
            </a:r>
          </a:p>
          <a:p>
            <a:pPr defTabSz="685800"/>
            <a:endParaRPr lang="ar-SY" sz="1350" dirty="0">
              <a:solidFill>
                <a:srgbClr val="111111"/>
              </a:solidFill>
              <a:latin typeface="Amiri"/>
              <a:cs typeface="Arial" panose="020B0604020202020204" pitchFamily="34" charset="0"/>
            </a:endParaRPr>
          </a:p>
        </p:txBody>
      </p:sp>
      <p:sp>
        <p:nvSpPr>
          <p:cNvPr id="39" name="Rectangle 38">
            <a:extLst>
              <a:ext uri="{FF2B5EF4-FFF2-40B4-BE49-F238E27FC236}">
                <a16:creationId xmlns:a16="http://schemas.microsoft.com/office/drawing/2014/main" id="{6DD3805F-E37E-4004-9DDD-B3DB4D01FC2A}"/>
              </a:ext>
            </a:extLst>
          </p:cNvPr>
          <p:cNvSpPr/>
          <p:nvPr/>
        </p:nvSpPr>
        <p:spPr>
          <a:xfrm>
            <a:off x="98908" y="4178147"/>
            <a:ext cx="2692112" cy="1061829"/>
          </a:xfrm>
          <a:prstGeom prst="rect">
            <a:avLst/>
          </a:prstGeom>
        </p:spPr>
        <p:txBody>
          <a:bodyPr wrap="square">
            <a:spAutoFit/>
          </a:bodyPr>
          <a:lstStyle/>
          <a:p>
            <a:pPr algn="ctr" defTabSz="685800"/>
            <a:r>
              <a:rPr lang="ar-SY" sz="2100" dirty="0">
                <a:solidFill>
                  <a:srgbClr val="111111"/>
                </a:solidFill>
                <a:latin typeface="Amiri"/>
                <a:cs typeface="Arial" panose="020B0604020202020204" pitchFamily="34" charset="0"/>
              </a:rPr>
              <a:t>تدريبهم على الإعتناء بأنفسهم ومكافأة السلوك الجيد وحمايتهم من الإساءة </a:t>
            </a:r>
          </a:p>
        </p:txBody>
      </p:sp>
      <p:sp>
        <p:nvSpPr>
          <p:cNvPr id="23" name="Rounded Rectangle 51">
            <a:extLst>
              <a:ext uri="{FF2B5EF4-FFF2-40B4-BE49-F238E27FC236}">
                <a16:creationId xmlns:a16="http://schemas.microsoft.com/office/drawing/2014/main" id="{7A06AFC2-9989-41E7-AAE5-6B789E3A5491}"/>
              </a:ext>
            </a:extLst>
          </p:cNvPr>
          <p:cNvSpPr/>
          <p:nvPr/>
        </p:nvSpPr>
        <p:spPr>
          <a:xfrm rot="16200000" flipH="1">
            <a:off x="5445300" y="4667844"/>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5">
              <a:solidFill>
                <a:srgbClr val="000000"/>
              </a:solidFill>
              <a:latin typeface="Calibri" panose="020F0502020204030204"/>
              <a:ea typeface="맑은 고딕" panose="020B0503020000020004" pitchFamily="34" charset="-127"/>
            </a:endParaRPr>
          </a:p>
        </p:txBody>
      </p:sp>
      <p:sp>
        <p:nvSpPr>
          <p:cNvPr id="24" name="Rounded Rectangle 51">
            <a:extLst>
              <a:ext uri="{FF2B5EF4-FFF2-40B4-BE49-F238E27FC236}">
                <a16:creationId xmlns:a16="http://schemas.microsoft.com/office/drawing/2014/main" id="{0D13EA29-9996-478B-B28A-5C30CBABAAA4}"/>
              </a:ext>
            </a:extLst>
          </p:cNvPr>
          <p:cNvSpPr/>
          <p:nvPr/>
        </p:nvSpPr>
        <p:spPr>
          <a:xfrm rot="16200000" flipH="1">
            <a:off x="3026317" y="4457593"/>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5" dirty="0">
              <a:solidFill>
                <a:srgbClr val="000000"/>
              </a:solidFill>
              <a:latin typeface="Calibri" panose="020F0502020204030204"/>
              <a:ea typeface="맑은 고딕" panose="020B0503020000020004" pitchFamily="34" charset="-127"/>
            </a:endParaRPr>
          </a:p>
        </p:txBody>
      </p:sp>
      <p:sp>
        <p:nvSpPr>
          <p:cNvPr id="25" name="Rounded Rectangle 51">
            <a:extLst>
              <a:ext uri="{FF2B5EF4-FFF2-40B4-BE49-F238E27FC236}">
                <a16:creationId xmlns:a16="http://schemas.microsoft.com/office/drawing/2014/main" id="{123B0704-B0FE-44DD-B4D6-66B9E0A10F29}"/>
              </a:ext>
            </a:extLst>
          </p:cNvPr>
          <p:cNvSpPr/>
          <p:nvPr/>
        </p:nvSpPr>
        <p:spPr>
          <a:xfrm rot="16200000" flipH="1">
            <a:off x="3479065" y="3195795"/>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5">
              <a:solidFill>
                <a:srgbClr val="000000"/>
              </a:solidFill>
              <a:latin typeface="Calibri" panose="020F0502020204030204"/>
              <a:ea typeface="맑은 고딕" panose="020B0503020000020004" pitchFamily="34" charset="-127"/>
            </a:endParaRPr>
          </a:p>
        </p:txBody>
      </p:sp>
      <p:sp>
        <p:nvSpPr>
          <p:cNvPr id="26" name="Rounded Rectangle 51">
            <a:extLst>
              <a:ext uri="{FF2B5EF4-FFF2-40B4-BE49-F238E27FC236}">
                <a16:creationId xmlns:a16="http://schemas.microsoft.com/office/drawing/2014/main" id="{2F3E7F89-2ACD-4252-AD0A-AFF930C0C75C}"/>
              </a:ext>
            </a:extLst>
          </p:cNvPr>
          <p:cNvSpPr/>
          <p:nvPr/>
        </p:nvSpPr>
        <p:spPr>
          <a:xfrm rot="16200000" flipH="1">
            <a:off x="4717033" y="2867623"/>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5">
              <a:solidFill>
                <a:srgbClr val="000000"/>
              </a:solidFill>
              <a:latin typeface="Calibri" panose="020F0502020204030204"/>
              <a:ea typeface="맑은 고딕" panose="020B0503020000020004" pitchFamily="34" charset="-127"/>
            </a:endParaRPr>
          </a:p>
        </p:txBody>
      </p:sp>
      <p:sp>
        <p:nvSpPr>
          <p:cNvPr id="27" name="Rounded Rectangle 51">
            <a:extLst>
              <a:ext uri="{FF2B5EF4-FFF2-40B4-BE49-F238E27FC236}">
                <a16:creationId xmlns:a16="http://schemas.microsoft.com/office/drawing/2014/main" id="{EB39B681-1C2A-45D2-8C78-E9E130D78A5A}"/>
              </a:ext>
            </a:extLst>
          </p:cNvPr>
          <p:cNvSpPr/>
          <p:nvPr/>
        </p:nvSpPr>
        <p:spPr>
          <a:xfrm rot="16200000" flipH="1">
            <a:off x="5764423" y="3545361"/>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endParaRPr lang="ko-KR" altLang="en-US" sz="2025">
              <a:solidFill>
                <a:srgbClr val="000000"/>
              </a:solidFill>
              <a:latin typeface="Calibri" panose="020F0502020204030204"/>
              <a:ea typeface="맑은 고딕" panose="020B0503020000020004" pitchFamily="34" charset="-127"/>
            </a:endParaRPr>
          </a:p>
        </p:txBody>
      </p:sp>
      <p:pic>
        <p:nvPicPr>
          <p:cNvPr id="28" name="صورة 27"/>
          <p:cNvPicPr>
            <a:picLocks noChangeAspect="1"/>
          </p:cNvPicPr>
          <p:nvPr/>
        </p:nvPicPr>
        <p:blipFill>
          <a:blip r:embed="rId2"/>
          <a:stretch>
            <a:fillRect/>
          </a:stretch>
        </p:blipFill>
        <p:spPr>
          <a:xfrm>
            <a:off x="-108520" y="548681"/>
            <a:ext cx="1380663" cy="936103"/>
          </a:xfrm>
          <a:prstGeom prst="rect">
            <a:avLst/>
          </a:prstGeom>
        </p:spPr>
      </p:pic>
    </p:spTree>
    <p:extLst>
      <p:ext uri="{BB962C8B-B14F-4D97-AF65-F5344CB8AC3E}">
        <p14:creationId xmlns:p14="http://schemas.microsoft.com/office/powerpoint/2010/main" val="371311687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Autofit/>
          </a:bodyPr>
          <a:lstStyle/>
          <a:p>
            <a:r>
              <a:rPr lang="ar-SY" sz="3600" dirty="0" smtClean="0">
                <a:solidFill>
                  <a:srgbClr val="0070C0"/>
                </a:solidFill>
              </a:rPr>
              <a:t>2- </a:t>
            </a:r>
            <a:r>
              <a:rPr lang="ar-SY" sz="3600" dirty="0">
                <a:solidFill>
                  <a:srgbClr val="0070C0"/>
                </a:solidFill>
              </a:rPr>
              <a:t>تقديم المشورة للمعلمين  </a:t>
            </a:r>
            <a:endParaRPr lang="en-US" sz="3600" dirty="0">
              <a:solidFill>
                <a:srgbClr val="0070C0"/>
              </a:solidFill>
            </a:endParaRPr>
          </a:p>
        </p:txBody>
      </p:sp>
      <p:sp>
        <p:nvSpPr>
          <p:cNvPr id="35" name="Freeform 10">
            <a:extLst>
              <a:ext uri="{FF2B5EF4-FFF2-40B4-BE49-F238E27FC236}">
                <a16:creationId xmlns:a16="http://schemas.microsoft.com/office/drawing/2014/main" id="{B358B6F3-EAC6-43D4-8369-66685050C259}"/>
              </a:ext>
            </a:extLst>
          </p:cNvPr>
          <p:cNvSpPr/>
          <p:nvPr/>
        </p:nvSpPr>
        <p:spPr>
          <a:xfrm>
            <a:off x="675280" y="2727152"/>
            <a:ext cx="2860022" cy="1989140"/>
          </a:xfrm>
          <a:custGeom>
            <a:avLst/>
            <a:gdLst>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453179 w 5493715"/>
              <a:gd name="connsiteY15" fmla="*/ 5313893 h 5325465"/>
              <a:gd name="connsiteX16" fmla="*/ 5493715 w 5493715"/>
              <a:gd name="connsiteY16" fmla="*/ 5069433 h 5325465"/>
              <a:gd name="connsiteX0" fmla="*/ 0 w 5636283"/>
              <a:gd name="connsiteY0" fmla="*/ 5325465 h 5329410"/>
              <a:gd name="connsiteX1" fmla="*/ 0 w 5636283"/>
              <a:gd name="connsiteY1" fmla="*/ 5325465 h 5329410"/>
              <a:gd name="connsiteX2" fmla="*/ 2239524 w 5636283"/>
              <a:gd name="connsiteY2" fmla="*/ 5309946 h 5329410"/>
              <a:gd name="connsiteX3" fmla="*/ 1938528 w 5636283"/>
              <a:gd name="connsiteY3" fmla="*/ 4337913 h 5329410"/>
              <a:gd name="connsiteX4" fmla="*/ 833932 w 5636283"/>
              <a:gd name="connsiteY4" fmla="*/ 4411066 h 5329410"/>
              <a:gd name="connsiteX5" fmla="*/ 694944 w 5636283"/>
              <a:gd name="connsiteY5" fmla="*/ 3745382 h 5329410"/>
              <a:gd name="connsiteX6" fmla="*/ 519379 w 5636283"/>
              <a:gd name="connsiteY6" fmla="*/ 3599078 h 5329410"/>
              <a:gd name="connsiteX7" fmla="*/ 557005 w 5636283"/>
              <a:gd name="connsiteY7" fmla="*/ 3470193 h 5329410"/>
              <a:gd name="connsiteX8" fmla="*/ 456331 w 5636283"/>
              <a:gd name="connsiteY8" fmla="*/ 3362205 h 5329410"/>
              <a:gd name="connsiteX9" fmla="*/ 559793 w 5636283"/>
              <a:gd name="connsiteY9" fmla="*/ 3057428 h 5329410"/>
              <a:gd name="connsiteX10" fmla="*/ 118419 w 5636283"/>
              <a:gd name="connsiteY10" fmla="*/ 2818778 h 5329410"/>
              <a:gd name="connsiteX11" fmla="*/ 665683 w 5636283"/>
              <a:gd name="connsiteY11" fmla="*/ 1975104 h 5329410"/>
              <a:gd name="connsiteX12" fmla="*/ 2633472 w 5636283"/>
              <a:gd name="connsiteY12" fmla="*/ 0 h 5329410"/>
              <a:gd name="connsiteX13" fmla="*/ 4712039 w 5636283"/>
              <a:gd name="connsiteY13" fmla="*/ 2543951 h 5329410"/>
              <a:gd name="connsiteX14" fmla="*/ 4030675 w 5636283"/>
              <a:gd name="connsiteY14" fmla="*/ 3928262 h 5329410"/>
              <a:gd name="connsiteX15" fmla="*/ 4453179 w 5636283"/>
              <a:gd name="connsiteY15" fmla="*/ 5313893 h 5329410"/>
              <a:gd name="connsiteX16" fmla="*/ 5636283 w 5636283"/>
              <a:gd name="connsiteY16" fmla="*/ 5329410 h 5329410"/>
              <a:gd name="connsiteX0" fmla="*/ 0 w 5636283"/>
              <a:gd name="connsiteY0" fmla="*/ 5325465 h 5325465"/>
              <a:gd name="connsiteX1" fmla="*/ 0 w 5636283"/>
              <a:gd name="connsiteY1" fmla="*/ 5325465 h 5325465"/>
              <a:gd name="connsiteX2" fmla="*/ 2239524 w 5636283"/>
              <a:gd name="connsiteY2" fmla="*/ 5309946 h 5325465"/>
              <a:gd name="connsiteX3" fmla="*/ 1938528 w 5636283"/>
              <a:gd name="connsiteY3" fmla="*/ 4337913 h 5325465"/>
              <a:gd name="connsiteX4" fmla="*/ 833932 w 5636283"/>
              <a:gd name="connsiteY4" fmla="*/ 4411066 h 5325465"/>
              <a:gd name="connsiteX5" fmla="*/ 694944 w 5636283"/>
              <a:gd name="connsiteY5" fmla="*/ 3745382 h 5325465"/>
              <a:gd name="connsiteX6" fmla="*/ 519379 w 5636283"/>
              <a:gd name="connsiteY6" fmla="*/ 3599078 h 5325465"/>
              <a:gd name="connsiteX7" fmla="*/ 557005 w 5636283"/>
              <a:gd name="connsiteY7" fmla="*/ 3470193 h 5325465"/>
              <a:gd name="connsiteX8" fmla="*/ 456331 w 5636283"/>
              <a:gd name="connsiteY8" fmla="*/ 3362205 h 5325465"/>
              <a:gd name="connsiteX9" fmla="*/ 559793 w 5636283"/>
              <a:gd name="connsiteY9" fmla="*/ 3057428 h 5325465"/>
              <a:gd name="connsiteX10" fmla="*/ 118419 w 5636283"/>
              <a:gd name="connsiteY10" fmla="*/ 2818778 h 5325465"/>
              <a:gd name="connsiteX11" fmla="*/ 665683 w 5636283"/>
              <a:gd name="connsiteY11" fmla="*/ 1975104 h 5325465"/>
              <a:gd name="connsiteX12" fmla="*/ 2633472 w 5636283"/>
              <a:gd name="connsiteY12" fmla="*/ 0 h 5325465"/>
              <a:gd name="connsiteX13" fmla="*/ 4712039 w 5636283"/>
              <a:gd name="connsiteY13" fmla="*/ 2543951 h 5325465"/>
              <a:gd name="connsiteX14" fmla="*/ 4030675 w 5636283"/>
              <a:gd name="connsiteY14" fmla="*/ 3928262 h 5325465"/>
              <a:gd name="connsiteX15" fmla="*/ 4453179 w 5636283"/>
              <a:gd name="connsiteY15" fmla="*/ 5313893 h 5325465"/>
              <a:gd name="connsiteX16" fmla="*/ 5636283 w 5636283"/>
              <a:gd name="connsiteY16" fmla="*/ 5304251 h 5325465"/>
              <a:gd name="connsiteX0" fmla="*/ 0 w 5644670"/>
              <a:gd name="connsiteY0" fmla="*/ 5325465 h 5337795"/>
              <a:gd name="connsiteX1" fmla="*/ 0 w 5644670"/>
              <a:gd name="connsiteY1" fmla="*/ 5325465 h 5337795"/>
              <a:gd name="connsiteX2" fmla="*/ 2239524 w 5644670"/>
              <a:gd name="connsiteY2" fmla="*/ 5309946 h 5337795"/>
              <a:gd name="connsiteX3" fmla="*/ 1938528 w 5644670"/>
              <a:gd name="connsiteY3" fmla="*/ 4337913 h 5337795"/>
              <a:gd name="connsiteX4" fmla="*/ 833932 w 5644670"/>
              <a:gd name="connsiteY4" fmla="*/ 4411066 h 5337795"/>
              <a:gd name="connsiteX5" fmla="*/ 694944 w 5644670"/>
              <a:gd name="connsiteY5" fmla="*/ 3745382 h 5337795"/>
              <a:gd name="connsiteX6" fmla="*/ 519379 w 5644670"/>
              <a:gd name="connsiteY6" fmla="*/ 3599078 h 5337795"/>
              <a:gd name="connsiteX7" fmla="*/ 557005 w 5644670"/>
              <a:gd name="connsiteY7" fmla="*/ 3470193 h 5337795"/>
              <a:gd name="connsiteX8" fmla="*/ 456331 w 5644670"/>
              <a:gd name="connsiteY8" fmla="*/ 3362205 h 5337795"/>
              <a:gd name="connsiteX9" fmla="*/ 559793 w 5644670"/>
              <a:gd name="connsiteY9" fmla="*/ 3057428 h 5337795"/>
              <a:gd name="connsiteX10" fmla="*/ 118419 w 5644670"/>
              <a:gd name="connsiteY10" fmla="*/ 2818778 h 5337795"/>
              <a:gd name="connsiteX11" fmla="*/ 665683 w 5644670"/>
              <a:gd name="connsiteY11" fmla="*/ 1975104 h 5337795"/>
              <a:gd name="connsiteX12" fmla="*/ 2633472 w 5644670"/>
              <a:gd name="connsiteY12" fmla="*/ 0 h 5337795"/>
              <a:gd name="connsiteX13" fmla="*/ 4712039 w 5644670"/>
              <a:gd name="connsiteY13" fmla="*/ 2543951 h 5337795"/>
              <a:gd name="connsiteX14" fmla="*/ 4030675 w 5644670"/>
              <a:gd name="connsiteY14" fmla="*/ 3928262 h 5337795"/>
              <a:gd name="connsiteX15" fmla="*/ 4453179 w 5644670"/>
              <a:gd name="connsiteY15" fmla="*/ 5313893 h 5337795"/>
              <a:gd name="connsiteX16" fmla="*/ 5644670 w 5644670"/>
              <a:gd name="connsiteY16" fmla="*/ 5337795 h 533779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42856"/>
              <a:gd name="connsiteX1" fmla="*/ 0 w 5661442"/>
              <a:gd name="connsiteY1" fmla="*/ 5325465 h 5342856"/>
              <a:gd name="connsiteX2" fmla="*/ 2239524 w 5661442"/>
              <a:gd name="connsiteY2" fmla="*/ 5309946 h 5342856"/>
              <a:gd name="connsiteX3" fmla="*/ 1938528 w 5661442"/>
              <a:gd name="connsiteY3" fmla="*/ 4337913 h 5342856"/>
              <a:gd name="connsiteX4" fmla="*/ 833932 w 5661442"/>
              <a:gd name="connsiteY4" fmla="*/ 4411066 h 5342856"/>
              <a:gd name="connsiteX5" fmla="*/ 694944 w 5661442"/>
              <a:gd name="connsiteY5" fmla="*/ 3745382 h 5342856"/>
              <a:gd name="connsiteX6" fmla="*/ 519379 w 5661442"/>
              <a:gd name="connsiteY6" fmla="*/ 3599078 h 5342856"/>
              <a:gd name="connsiteX7" fmla="*/ 557005 w 5661442"/>
              <a:gd name="connsiteY7" fmla="*/ 3470193 h 5342856"/>
              <a:gd name="connsiteX8" fmla="*/ 456331 w 5661442"/>
              <a:gd name="connsiteY8" fmla="*/ 3362205 h 5342856"/>
              <a:gd name="connsiteX9" fmla="*/ 559793 w 5661442"/>
              <a:gd name="connsiteY9" fmla="*/ 3057428 h 5342856"/>
              <a:gd name="connsiteX10" fmla="*/ 118419 w 5661442"/>
              <a:gd name="connsiteY10" fmla="*/ 2818778 h 5342856"/>
              <a:gd name="connsiteX11" fmla="*/ 665683 w 5661442"/>
              <a:gd name="connsiteY11" fmla="*/ 1975104 h 5342856"/>
              <a:gd name="connsiteX12" fmla="*/ 2633472 w 5661442"/>
              <a:gd name="connsiteY12" fmla="*/ 0 h 5342856"/>
              <a:gd name="connsiteX13" fmla="*/ 4712039 w 5661442"/>
              <a:gd name="connsiteY13" fmla="*/ 2543951 h 5342856"/>
              <a:gd name="connsiteX14" fmla="*/ 4030675 w 5661442"/>
              <a:gd name="connsiteY14" fmla="*/ 3928262 h 5342856"/>
              <a:gd name="connsiteX15" fmla="*/ 4453179 w 5661442"/>
              <a:gd name="connsiteY15" fmla="*/ 5313893 h 5342856"/>
              <a:gd name="connsiteX16" fmla="*/ 5661442 w 5661442"/>
              <a:gd name="connsiteY16" fmla="*/ 5342856 h 5342856"/>
              <a:gd name="connsiteX0" fmla="*/ 0 w 5691660"/>
              <a:gd name="connsiteY0" fmla="*/ 5325465 h 5325465"/>
              <a:gd name="connsiteX1" fmla="*/ 0 w 5691660"/>
              <a:gd name="connsiteY1" fmla="*/ 5325465 h 5325465"/>
              <a:gd name="connsiteX2" fmla="*/ 2239524 w 5691660"/>
              <a:gd name="connsiteY2" fmla="*/ 5309946 h 5325465"/>
              <a:gd name="connsiteX3" fmla="*/ 1938528 w 5691660"/>
              <a:gd name="connsiteY3" fmla="*/ 4337913 h 5325465"/>
              <a:gd name="connsiteX4" fmla="*/ 833932 w 5691660"/>
              <a:gd name="connsiteY4" fmla="*/ 4411066 h 5325465"/>
              <a:gd name="connsiteX5" fmla="*/ 694944 w 5691660"/>
              <a:gd name="connsiteY5" fmla="*/ 3745382 h 5325465"/>
              <a:gd name="connsiteX6" fmla="*/ 519379 w 5691660"/>
              <a:gd name="connsiteY6" fmla="*/ 3599078 h 5325465"/>
              <a:gd name="connsiteX7" fmla="*/ 557005 w 5691660"/>
              <a:gd name="connsiteY7" fmla="*/ 3470193 h 5325465"/>
              <a:gd name="connsiteX8" fmla="*/ 456331 w 5691660"/>
              <a:gd name="connsiteY8" fmla="*/ 3362205 h 5325465"/>
              <a:gd name="connsiteX9" fmla="*/ 559793 w 5691660"/>
              <a:gd name="connsiteY9" fmla="*/ 3057428 h 5325465"/>
              <a:gd name="connsiteX10" fmla="*/ 118419 w 5691660"/>
              <a:gd name="connsiteY10" fmla="*/ 2818778 h 5325465"/>
              <a:gd name="connsiteX11" fmla="*/ 665683 w 5691660"/>
              <a:gd name="connsiteY11" fmla="*/ 1975104 h 5325465"/>
              <a:gd name="connsiteX12" fmla="*/ 2633472 w 5691660"/>
              <a:gd name="connsiteY12" fmla="*/ 0 h 5325465"/>
              <a:gd name="connsiteX13" fmla="*/ 4712039 w 5691660"/>
              <a:gd name="connsiteY13" fmla="*/ 2543951 h 5325465"/>
              <a:gd name="connsiteX14" fmla="*/ 4030675 w 5691660"/>
              <a:gd name="connsiteY14" fmla="*/ 3928262 h 5325465"/>
              <a:gd name="connsiteX15" fmla="*/ 4453179 w 5691660"/>
              <a:gd name="connsiteY15" fmla="*/ 5313893 h 5325465"/>
              <a:gd name="connsiteX16" fmla="*/ 5691660 w 5691660"/>
              <a:gd name="connsiteY16" fmla="*/ 5292490 h 5325465"/>
              <a:gd name="connsiteX0" fmla="*/ 0 w 5691660"/>
              <a:gd name="connsiteY0" fmla="*/ 5325465 h 5332783"/>
              <a:gd name="connsiteX1" fmla="*/ 0 w 5691660"/>
              <a:gd name="connsiteY1" fmla="*/ 5325465 h 5332783"/>
              <a:gd name="connsiteX2" fmla="*/ 2239524 w 5691660"/>
              <a:gd name="connsiteY2" fmla="*/ 5309946 h 5332783"/>
              <a:gd name="connsiteX3" fmla="*/ 1938528 w 5691660"/>
              <a:gd name="connsiteY3" fmla="*/ 4337913 h 5332783"/>
              <a:gd name="connsiteX4" fmla="*/ 833932 w 5691660"/>
              <a:gd name="connsiteY4" fmla="*/ 4411066 h 5332783"/>
              <a:gd name="connsiteX5" fmla="*/ 694944 w 5691660"/>
              <a:gd name="connsiteY5" fmla="*/ 3745382 h 5332783"/>
              <a:gd name="connsiteX6" fmla="*/ 519379 w 5691660"/>
              <a:gd name="connsiteY6" fmla="*/ 3599078 h 5332783"/>
              <a:gd name="connsiteX7" fmla="*/ 557005 w 5691660"/>
              <a:gd name="connsiteY7" fmla="*/ 3470193 h 5332783"/>
              <a:gd name="connsiteX8" fmla="*/ 456331 w 5691660"/>
              <a:gd name="connsiteY8" fmla="*/ 3362205 h 5332783"/>
              <a:gd name="connsiteX9" fmla="*/ 559793 w 5691660"/>
              <a:gd name="connsiteY9" fmla="*/ 3057428 h 5332783"/>
              <a:gd name="connsiteX10" fmla="*/ 118419 w 5691660"/>
              <a:gd name="connsiteY10" fmla="*/ 2818778 h 5332783"/>
              <a:gd name="connsiteX11" fmla="*/ 665683 w 5691660"/>
              <a:gd name="connsiteY11" fmla="*/ 1975104 h 5332783"/>
              <a:gd name="connsiteX12" fmla="*/ 2633472 w 5691660"/>
              <a:gd name="connsiteY12" fmla="*/ 0 h 5332783"/>
              <a:gd name="connsiteX13" fmla="*/ 4712039 w 5691660"/>
              <a:gd name="connsiteY13" fmla="*/ 2543951 h 5332783"/>
              <a:gd name="connsiteX14" fmla="*/ 4030675 w 5691660"/>
              <a:gd name="connsiteY14" fmla="*/ 3928262 h 5332783"/>
              <a:gd name="connsiteX15" fmla="*/ 4453179 w 5691660"/>
              <a:gd name="connsiteY15" fmla="*/ 5313893 h 5332783"/>
              <a:gd name="connsiteX16" fmla="*/ 5691660 w 5691660"/>
              <a:gd name="connsiteY16" fmla="*/ 5332783 h 5332783"/>
              <a:gd name="connsiteX0" fmla="*/ 0 w 5631220"/>
              <a:gd name="connsiteY0" fmla="*/ 5325465 h 5325465"/>
              <a:gd name="connsiteX1" fmla="*/ 0 w 5631220"/>
              <a:gd name="connsiteY1" fmla="*/ 5325465 h 5325465"/>
              <a:gd name="connsiteX2" fmla="*/ 2239524 w 5631220"/>
              <a:gd name="connsiteY2" fmla="*/ 5309946 h 5325465"/>
              <a:gd name="connsiteX3" fmla="*/ 1938528 w 5631220"/>
              <a:gd name="connsiteY3" fmla="*/ 4337913 h 5325465"/>
              <a:gd name="connsiteX4" fmla="*/ 833932 w 5631220"/>
              <a:gd name="connsiteY4" fmla="*/ 4411066 h 5325465"/>
              <a:gd name="connsiteX5" fmla="*/ 694944 w 5631220"/>
              <a:gd name="connsiteY5" fmla="*/ 3745382 h 5325465"/>
              <a:gd name="connsiteX6" fmla="*/ 519379 w 5631220"/>
              <a:gd name="connsiteY6" fmla="*/ 3599078 h 5325465"/>
              <a:gd name="connsiteX7" fmla="*/ 557005 w 5631220"/>
              <a:gd name="connsiteY7" fmla="*/ 3470193 h 5325465"/>
              <a:gd name="connsiteX8" fmla="*/ 456331 w 5631220"/>
              <a:gd name="connsiteY8" fmla="*/ 3362205 h 5325465"/>
              <a:gd name="connsiteX9" fmla="*/ 559793 w 5631220"/>
              <a:gd name="connsiteY9" fmla="*/ 3057428 h 5325465"/>
              <a:gd name="connsiteX10" fmla="*/ 118419 w 5631220"/>
              <a:gd name="connsiteY10" fmla="*/ 2818778 h 5325465"/>
              <a:gd name="connsiteX11" fmla="*/ 665683 w 5631220"/>
              <a:gd name="connsiteY11" fmla="*/ 1975104 h 5325465"/>
              <a:gd name="connsiteX12" fmla="*/ 2633472 w 5631220"/>
              <a:gd name="connsiteY12" fmla="*/ 0 h 5325465"/>
              <a:gd name="connsiteX13" fmla="*/ 4712039 w 5631220"/>
              <a:gd name="connsiteY13" fmla="*/ 2543951 h 5325465"/>
              <a:gd name="connsiteX14" fmla="*/ 4030675 w 5631220"/>
              <a:gd name="connsiteY14" fmla="*/ 3928262 h 5325465"/>
              <a:gd name="connsiteX15" fmla="*/ 4453179 w 5631220"/>
              <a:gd name="connsiteY15" fmla="*/ 5313893 h 5325465"/>
              <a:gd name="connsiteX16" fmla="*/ 5631220 w 5631220"/>
              <a:gd name="connsiteY16" fmla="*/ 5302565 h 5325465"/>
              <a:gd name="connsiteX0" fmla="*/ 0 w 5641293"/>
              <a:gd name="connsiteY0" fmla="*/ 5325465 h 5332785"/>
              <a:gd name="connsiteX1" fmla="*/ 0 w 5641293"/>
              <a:gd name="connsiteY1" fmla="*/ 5325465 h 5332785"/>
              <a:gd name="connsiteX2" fmla="*/ 2239524 w 5641293"/>
              <a:gd name="connsiteY2" fmla="*/ 5309946 h 5332785"/>
              <a:gd name="connsiteX3" fmla="*/ 1938528 w 5641293"/>
              <a:gd name="connsiteY3" fmla="*/ 4337913 h 5332785"/>
              <a:gd name="connsiteX4" fmla="*/ 833932 w 5641293"/>
              <a:gd name="connsiteY4" fmla="*/ 4411066 h 5332785"/>
              <a:gd name="connsiteX5" fmla="*/ 694944 w 5641293"/>
              <a:gd name="connsiteY5" fmla="*/ 3745382 h 5332785"/>
              <a:gd name="connsiteX6" fmla="*/ 519379 w 5641293"/>
              <a:gd name="connsiteY6" fmla="*/ 3599078 h 5332785"/>
              <a:gd name="connsiteX7" fmla="*/ 557005 w 5641293"/>
              <a:gd name="connsiteY7" fmla="*/ 3470193 h 5332785"/>
              <a:gd name="connsiteX8" fmla="*/ 456331 w 5641293"/>
              <a:gd name="connsiteY8" fmla="*/ 3362205 h 5332785"/>
              <a:gd name="connsiteX9" fmla="*/ 559793 w 5641293"/>
              <a:gd name="connsiteY9" fmla="*/ 3057428 h 5332785"/>
              <a:gd name="connsiteX10" fmla="*/ 118419 w 5641293"/>
              <a:gd name="connsiteY10" fmla="*/ 2818778 h 5332785"/>
              <a:gd name="connsiteX11" fmla="*/ 665683 w 5641293"/>
              <a:gd name="connsiteY11" fmla="*/ 1975104 h 5332785"/>
              <a:gd name="connsiteX12" fmla="*/ 2633472 w 5641293"/>
              <a:gd name="connsiteY12" fmla="*/ 0 h 5332785"/>
              <a:gd name="connsiteX13" fmla="*/ 4712039 w 5641293"/>
              <a:gd name="connsiteY13" fmla="*/ 2543951 h 5332785"/>
              <a:gd name="connsiteX14" fmla="*/ 4030675 w 5641293"/>
              <a:gd name="connsiteY14" fmla="*/ 3928262 h 5332785"/>
              <a:gd name="connsiteX15" fmla="*/ 4453179 w 5641293"/>
              <a:gd name="connsiteY15" fmla="*/ 5313893 h 5332785"/>
              <a:gd name="connsiteX16" fmla="*/ 5641293 w 5641293"/>
              <a:gd name="connsiteY16" fmla="*/ 5332785 h 5332785"/>
              <a:gd name="connsiteX0" fmla="*/ 0 w 5641293"/>
              <a:gd name="connsiteY0" fmla="*/ 5325465 h 5325465"/>
              <a:gd name="connsiteX1" fmla="*/ 0 w 5641293"/>
              <a:gd name="connsiteY1" fmla="*/ 5325465 h 5325465"/>
              <a:gd name="connsiteX2" fmla="*/ 2239524 w 5641293"/>
              <a:gd name="connsiteY2" fmla="*/ 5309946 h 5325465"/>
              <a:gd name="connsiteX3" fmla="*/ 1938528 w 5641293"/>
              <a:gd name="connsiteY3" fmla="*/ 4337913 h 5325465"/>
              <a:gd name="connsiteX4" fmla="*/ 833932 w 5641293"/>
              <a:gd name="connsiteY4" fmla="*/ 4411066 h 5325465"/>
              <a:gd name="connsiteX5" fmla="*/ 694944 w 5641293"/>
              <a:gd name="connsiteY5" fmla="*/ 3745382 h 5325465"/>
              <a:gd name="connsiteX6" fmla="*/ 519379 w 5641293"/>
              <a:gd name="connsiteY6" fmla="*/ 3599078 h 5325465"/>
              <a:gd name="connsiteX7" fmla="*/ 557005 w 5641293"/>
              <a:gd name="connsiteY7" fmla="*/ 3470193 h 5325465"/>
              <a:gd name="connsiteX8" fmla="*/ 456331 w 5641293"/>
              <a:gd name="connsiteY8" fmla="*/ 3362205 h 5325465"/>
              <a:gd name="connsiteX9" fmla="*/ 559793 w 5641293"/>
              <a:gd name="connsiteY9" fmla="*/ 3057428 h 5325465"/>
              <a:gd name="connsiteX10" fmla="*/ 118419 w 5641293"/>
              <a:gd name="connsiteY10" fmla="*/ 2818778 h 5325465"/>
              <a:gd name="connsiteX11" fmla="*/ 665683 w 5641293"/>
              <a:gd name="connsiteY11" fmla="*/ 1975104 h 5325465"/>
              <a:gd name="connsiteX12" fmla="*/ 2633472 w 5641293"/>
              <a:gd name="connsiteY12" fmla="*/ 0 h 5325465"/>
              <a:gd name="connsiteX13" fmla="*/ 4712039 w 5641293"/>
              <a:gd name="connsiteY13" fmla="*/ 2543951 h 5325465"/>
              <a:gd name="connsiteX14" fmla="*/ 4030675 w 5641293"/>
              <a:gd name="connsiteY14" fmla="*/ 3928262 h 5325465"/>
              <a:gd name="connsiteX15" fmla="*/ 4453179 w 5641293"/>
              <a:gd name="connsiteY15" fmla="*/ 5313893 h 5325465"/>
              <a:gd name="connsiteX16" fmla="*/ 5641293 w 5641293"/>
              <a:gd name="connsiteY16" fmla="*/ 5302567 h 5325465"/>
              <a:gd name="connsiteX0" fmla="*/ 0 w 5651366"/>
              <a:gd name="connsiteY0" fmla="*/ 5325465 h 5332785"/>
              <a:gd name="connsiteX1" fmla="*/ 0 w 5651366"/>
              <a:gd name="connsiteY1" fmla="*/ 5325465 h 5332785"/>
              <a:gd name="connsiteX2" fmla="*/ 2239524 w 5651366"/>
              <a:gd name="connsiteY2" fmla="*/ 5309946 h 5332785"/>
              <a:gd name="connsiteX3" fmla="*/ 1938528 w 5651366"/>
              <a:gd name="connsiteY3" fmla="*/ 4337913 h 5332785"/>
              <a:gd name="connsiteX4" fmla="*/ 833932 w 5651366"/>
              <a:gd name="connsiteY4" fmla="*/ 4411066 h 5332785"/>
              <a:gd name="connsiteX5" fmla="*/ 694944 w 5651366"/>
              <a:gd name="connsiteY5" fmla="*/ 3745382 h 5332785"/>
              <a:gd name="connsiteX6" fmla="*/ 519379 w 5651366"/>
              <a:gd name="connsiteY6" fmla="*/ 3599078 h 5332785"/>
              <a:gd name="connsiteX7" fmla="*/ 557005 w 5651366"/>
              <a:gd name="connsiteY7" fmla="*/ 3470193 h 5332785"/>
              <a:gd name="connsiteX8" fmla="*/ 456331 w 5651366"/>
              <a:gd name="connsiteY8" fmla="*/ 3362205 h 5332785"/>
              <a:gd name="connsiteX9" fmla="*/ 559793 w 5651366"/>
              <a:gd name="connsiteY9" fmla="*/ 3057428 h 5332785"/>
              <a:gd name="connsiteX10" fmla="*/ 118419 w 5651366"/>
              <a:gd name="connsiteY10" fmla="*/ 2818778 h 5332785"/>
              <a:gd name="connsiteX11" fmla="*/ 665683 w 5651366"/>
              <a:gd name="connsiteY11" fmla="*/ 1975104 h 5332785"/>
              <a:gd name="connsiteX12" fmla="*/ 2633472 w 5651366"/>
              <a:gd name="connsiteY12" fmla="*/ 0 h 5332785"/>
              <a:gd name="connsiteX13" fmla="*/ 4712039 w 5651366"/>
              <a:gd name="connsiteY13" fmla="*/ 2543951 h 5332785"/>
              <a:gd name="connsiteX14" fmla="*/ 4030675 w 5651366"/>
              <a:gd name="connsiteY14" fmla="*/ 3928262 h 5332785"/>
              <a:gd name="connsiteX15" fmla="*/ 4453179 w 5651366"/>
              <a:gd name="connsiteY15" fmla="*/ 5313893 h 5332785"/>
              <a:gd name="connsiteX16" fmla="*/ 5651366 w 5651366"/>
              <a:gd name="connsiteY16" fmla="*/ 5332785 h 5332785"/>
              <a:gd name="connsiteX0" fmla="*/ 1108042 w 6759408"/>
              <a:gd name="connsiteY0" fmla="*/ 5325465 h 5332785"/>
              <a:gd name="connsiteX1" fmla="*/ 0 w 6759408"/>
              <a:gd name="connsiteY1" fmla="*/ 5315392 h 5332785"/>
              <a:gd name="connsiteX2" fmla="*/ 3347566 w 6759408"/>
              <a:gd name="connsiteY2" fmla="*/ 5309946 h 5332785"/>
              <a:gd name="connsiteX3" fmla="*/ 3046570 w 6759408"/>
              <a:gd name="connsiteY3" fmla="*/ 4337913 h 5332785"/>
              <a:gd name="connsiteX4" fmla="*/ 1941974 w 6759408"/>
              <a:gd name="connsiteY4" fmla="*/ 4411066 h 5332785"/>
              <a:gd name="connsiteX5" fmla="*/ 1802986 w 6759408"/>
              <a:gd name="connsiteY5" fmla="*/ 3745382 h 5332785"/>
              <a:gd name="connsiteX6" fmla="*/ 1627421 w 6759408"/>
              <a:gd name="connsiteY6" fmla="*/ 3599078 h 5332785"/>
              <a:gd name="connsiteX7" fmla="*/ 1665047 w 6759408"/>
              <a:gd name="connsiteY7" fmla="*/ 3470193 h 5332785"/>
              <a:gd name="connsiteX8" fmla="*/ 1564373 w 6759408"/>
              <a:gd name="connsiteY8" fmla="*/ 3362205 h 5332785"/>
              <a:gd name="connsiteX9" fmla="*/ 1667835 w 6759408"/>
              <a:gd name="connsiteY9" fmla="*/ 3057428 h 5332785"/>
              <a:gd name="connsiteX10" fmla="*/ 1226461 w 6759408"/>
              <a:gd name="connsiteY10" fmla="*/ 2818778 h 5332785"/>
              <a:gd name="connsiteX11" fmla="*/ 1773725 w 6759408"/>
              <a:gd name="connsiteY11" fmla="*/ 1975104 h 5332785"/>
              <a:gd name="connsiteX12" fmla="*/ 3741514 w 6759408"/>
              <a:gd name="connsiteY12" fmla="*/ 0 h 5332785"/>
              <a:gd name="connsiteX13" fmla="*/ 5820081 w 6759408"/>
              <a:gd name="connsiteY13" fmla="*/ 2543951 h 5332785"/>
              <a:gd name="connsiteX14" fmla="*/ 5138717 w 6759408"/>
              <a:gd name="connsiteY14" fmla="*/ 3928262 h 5332785"/>
              <a:gd name="connsiteX15" fmla="*/ 5561221 w 6759408"/>
              <a:gd name="connsiteY15" fmla="*/ 5313893 h 5332785"/>
              <a:gd name="connsiteX16" fmla="*/ 6759408 w 6759408"/>
              <a:gd name="connsiteY16" fmla="*/ 5332785 h 5332785"/>
              <a:gd name="connsiteX0" fmla="*/ 0 w 6759408"/>
              <a:gd name="connsiteY0" fmla="*/ 5315392 h 5332785"/>
              <a:gd name="connsiteX1" fmla="*/ 3347566 w 6759408"/>
              <a:gd name="connsiteY1" fmla="*/ 5309946 h 5332785"/>
              <a:gd name="connsiteX2" fmla="*/ 3046570 w 6759408"/>
              <a:gd name="connsiteY2" fmla="*/ 4337913 h 5332785"/>
              <a:gd name="connsiteX3" fmla="*/ 1941974 w 6759408"/>
              <a:gd name="connsiteY3" fmla="*/ 4411066 h 5332785"/>
              <a:gd name="connsiteX4" fmla="*/ 1802986 w 6759408"/>
              <a:gd name="connsiteY4" fmla="*/ 3745382 h 5332785"/>
              <a:gd name="connsiteX5" fmla="*/ 1627421 w 6759408"/>
              <a:gd name="connsiteY5" fmla="*/ 3599078 h 5332785"/>
              <a:gd name="connsiteX6" fmla="*/ 1665047 w 6759408"/>
              <a:gd name="connsiteY6" fmla="*/ 3470193 h 5332785"/>
              <a:gd name="connsiteX7" fmla="*/ 1564373 w 6759408"/>
              <a:gd name="connsiteY7" fmla="*/ 3362205 h 5332785"/>
              <a:gd name="connsiteX8" fmla="*/ 1667835 w 6759408"/>
              <a:gd name="connsiteY8" fmla="*/ 3057428 h 5332785"/>
              <a:gd name="connsiteX9" fmla="*/ 1226461 w 6759408"/>
              <a:gd name="connsiteY9" fmla="*/ 2818778 h 5332785"/>
              <a:gd name="connsiteX10" fmla="*/ 1773725 w 6759408"/>
              <a:gd name="connsiteY10" fmla="*/ 1975104 h 5332785"/>
              <a:gd name="connsiteX11" fmla="*/ 3741514 w 6759408"/>
              <a:gd name="connsiteY11" fmla="*/ 0 h 5332785"/>
              <a:gd name="connsiteX12" fmla="*/ 5820081 w 6759408"/>
              <a:gd name="connsiteY12" fmla="*/ 2543951 h 5332785"/>
              <a:gd name="connsiteX13" fmla="*/ 5138717 w 6759408"/>
              <a:gd name="connsiteY13" fmla="*/ 3928262 h 5332785"/>
              <a:gd name="connsiteX14" fmla="*/ 5561221 w 6759408"/>
              <a:gd name="connsiteY14" fmla="*/ 5313893 h 5332785"/>
              <a:gd name="connsiteX15" fmla="*/ 6759408 w 6759408"/>
              <a:gd name="connsiteY15" fmla="*/ 5332785 h 5332785"/>
              <a:gd name="connsiteX0" fmla="*/ 0 w 6759408"/>
              <a:gd name="connsiteY0" fmla="*/ 5315392 h 5332785"/>
              <a:gd name="connsiteX1" fmla="*/ 3347566 w 6759408"/>
              <a:gd name="connsiteY1" fmla="*/ 5309946 h 5332785"/>
              <a:gd name="connsiteX2" fmla="*/ 3046570 w 6759408"/>
              <a:gd name="connsiteY2" fmla="*/ 4337913 h 5332785"/>
              <a:gd name="connsiteX3" fmla="*/ 1941974 w 6759408"/>
              <a:gd name="connsiteY3" fmla="*/ 4411066 h 5332785"/>
              <a:gd name="connsiteX4" fmla="*/ 1802986 w 6759408"/>
              <a:gd name="connsiteY4" fmla="*/ 3745382 h 5332785"/>
              <a:gd name="connsiteX5" fmla="*/ 1627421 w 6759408"/>
              <a:gd name="connsiteY5" fmla="*/ 3599078 h 5332785"/>
              <a:gd name="connsiteX6" fmla="*/ 1665047 w 6759408"/>
              <a:gd name="connsiteY6" fmla="*/ 3470193 h 5332785"/>
              <a:gd name="connsiteX7" fmla="*/ 1564373 w 6759408"/>
              <a:gd name="connsiteY7" fmla="*/ 3362205 h 5332785"/>
              <a:gd name="connsiteX8" fmla="*/ 1667835 w 6759408"/>
              <a:gd name="connsiteY8" fmla="*/ 3057428 h 5332785"/>
              <a:gd name="connsiteX9" fmla="*/ 1226461 w 6759408"/>
              <a:gd name="connsiteY9" fmla="*/ 2818778 h 5332785"/>
              <a:gd name="connsiteX10" fmla="*/ 1773725 w 6759408"/>
              <a:gd name="connsiteY10" fmla="*/ 1975104 h 5332785"/>
              <a:gd name="connsiteX11" fmla="*/ 3741514 w 6759408"/>
              <a:gd name="connsiteY11" fmla="*/ 0 h 5332785"/>
              <a:gd name="connsiteX12" fmla="*/ 5820081 w 6759408"/>
              <a:gd name="connsiteY12" fmla="*/ 2543951 h 5332785"/>
              <a:gd name="connsiteX13" fmla="*/ 5138717 w 6759408"/>
              <a:gd name="connsiteY13" fmla="*/ 3928262 h 5332785"/>
              <a:gd name="connsiteX14" fmla="*/ 5561221 w 6759408"/>
              <a:gd name="connsiteY14" fmla="*/ 5313893 h 5332785"/>
              <a:gd name="connsiteX15" fmla="*/ 6759408 w 6759408"/>
              <a:gd name="connsiteY15" fmla="*/ 5332785 h 5332785"/>
              <a:gd name="connsiteX0" fmla="*/ 0 w 6759408"/>
              <a:gd name="connsiteY0" fmla="*/ 5315392 h 5333342"/>
              <a:gd name="connsiteX1" fmla="*/ 3347566 w 6759408"/>
              <a:gd name="connsiteY1" fmla="*/ 5309946 h 5333342"/>
              <a:gd name="connsiteX2" fmla="*/ 3046570 w 6759408"/>
              <a:gd name="connsiteY2" fmla="*/ 4337913 h 5333342"/>
              <a:gd name="connsiteX3" fmla="*/ 1941974 w 6759408"/>
              <a:gd name="connsiteY3" fmla="*/ 4411066 h 5333342"/>
              <a:gd name="connsiteX4" fmla="*/ 1802986 w 6759408"/>
              <a:gd name="connsiteY4" fmla="*/ 3745382 h 5333342"/>
              <a:gd name="connsiteX5" fmla="*/ 1627421 w 6759408"/>
              <a:gd name="connsiteY5" fmla="*/ 3599078 h 5333342"/>
              <a:gd name="connsiteX6" fmla="*/ 1665047 w 6759408"/>
              <a:gd name="connsiteY6" fmla="*/ 3470193 h 5333342"/>
              <a:gd name="connsiteX7" fmla="*/ 1564373 w 6759408"/>
              <a:gd name="connsiteY7" fmla="*/ 3362205 h 5333342"/>
              <a:gd name="connsiteX8" fmla="*/ 1667835 w 6759408"/>
              <a:gd name="connsiteY8" fmla="*/ 3057428 h 5333342"/>
              <a:gd name="connsiteX9" fmla="*/ 1226461 w 6759408"/>
              <a:gd name="connsiteY9" fmla="*/ 2818778 h 5333342"/>
              <a:gd name="connsiteX10" fmla="*/ 1773725 w 6759408"/>
              <a:gd name="connsiteY10" fmla="*/ 1975104 h 5333342"/>
              <a:gd name="connsiteX11" fmla="*/ 3741514 w 6759408"/>
              <a:gd name="connsiteY11" fmla="*/ 0 h 5333342"/>
              <a:gd name="connsiteX12" fmla="*/ 5820081 w 6759408"/>
              <a:gd name="connsiteY12" fmla="*/ 2543951 h 5333342"/>
              <a:gd name="connsiteX13" fmla="*/ 5138717 w 6759408"/>
              <a:gd name="connsiteY13" fmla="*/ 3928262 h 5333342"/>
              <a:gd name="connsiteX14" fmla="*/ 5561221 w 6759408"/>
              <a:gd name="connsiteY14" fmla="*/ 5313893 h 5333342"/>
              <a:gd name="connsiteX15" fmla="*/ 6759408 w 6759408"/>
              <a:gd name="connsiteY15" fmla="*/ 5332785 h 5333342"/>
              <a:gd name="connsiteX0" fmla="*/ 0 w 6453857"/>
              <a:gd name="connsiteY0" fmla="*/ 5334489 h 5334489"/>
              <a:gd name="connsiteX1" fmla="*/ 3042015 w 6453857"/>
              <a:gd name="connsiteY1" fmla="*/ 5309946 h 5334489"/>
              <a:gd name="connsiteX2" fmla="*/ 2741019 w 6453857"/>
              <a:gd name="connsiteY2" fmla="*/ 4337913 h 5334489"/>
              <a:gd name="connsiteX3" fmla="*/ 1636423 w 6453857"/>
              <a:gd name="connsiteY3" fmla="*/ 4411066 h 5334489"/>
              <a:gd name="connsiteX4" fmla="*/ 1497435 w 6453857"/>
              <a:gd name="connsiteY4" fmla="*/ 3745382 h 5334489"/>
              <a:gd name="connsiteX5" fmla="*/ 1321870 w 6453857"/>
              <a:gd name="connsiteY5" fmla="*/ 3599078 h 5334489"/>
              <a:gd name="connsiteX6" fmla="*/ 1359496 w 6453857"/>
              <a:gd name="connsiteY6" fmla="*/ 3470193 h 5334489"/>
              <a:gd name="connsiteX7" fmla="*/ 1258822 w 6453857"/>
              <a:gd name="connsiteY7" fmla="*/ 3362205 h 5334489"/>
              <a:gd name="connsiteX8" fmla="*/ 1362284 w 6453857"/>
              <a:gd name="connsiteY8" fmla="*/ 3057428 h 5334489"/>
              <a:gd name="connsiteX9" fmla="*/ 920910 w 6453857"/>
              <a:gd name="connsiteY9" fmla="*/ 2818778 h 5334489"/>
              <a:gd name="connsiteX10" fmla="*/ 1468174 w 6453857"/>
              <a:gd name="connsiteY10" fmla="*/ 1975104 h 5334489"/>
              <a:gd name="connsiteX11" fmla="*/ 3435963 w 6453857"/>
              <a:gd name="connsiteY11" fmla="*/ 0 h 5334489"/>
              <a:gd name="connsiteX12" fmla="*/ 5514530 w 6453857"/>
              <a:gd name="connsiteY12" fmla="*/ 2543951 h 5334489"/>
              <a:gd name="connsiteX13" fmla="*/ 4833166 w 6453857"/>
              <a:gd name="connsiteY13" fmla="*/ 3928262 h 5334489"/>
              <a:gd name="connsiteX14" fmla="*/ 5255670 w 6453857"/>
              <a:gd name="connsiteY14" fmla="*/ 5313893 h 5334489"/>
              <a:gd name="connsiteX15" fmla="*/ 6453857 w 6453857"/>
              <a:gd name="connsiteY15" fmla="*/ 5332785 h 5334489"/>
              <a:gd name="connsiteX0" fmla="*/ 0 w 7560387"/>
              <a:gd name="connsiteY0" fmla="*/ 5334489 h 5334489"/>
              <a:gd name="connsiteX1" fmla="*/ 3042015 w 7560387"/>
              <a:gd name="connsiteY1" fmla="*/ 5309946 h 5334489"/>
              <a:gd name="connsiteX2" fmla="*/ 2741019 w 7560387"/>
              <a:gd name="connsiteY2" fmla="*/ 4337913 h 5334489"/>
              <a:gd name="connsiteX3" fmla="*/ 1636423 w 7560387"/>
              <a:gd name="connsiteY3" fmla="*/ 4411066 h 5334489"/>
              <a:gd name="connsiteX4" fmla="*/ 1497435 w 7560387"/>
              <a:gd name="connsiteY4" fmla="*/ 3745382 h 5334489"/>
              <a:gd name="connsiteX5" fmla="*/ 1321870 w 7560387"/>
              <a:gd name="connsiteY5" fmla="*/ 3599078 h 5334489"/>
              <a:gd name="connsiteX6" fmla="*/ 1359496 w 7560387"/>
              <a:gd name="connsiteY6" fmla="*/ 3470193 h 5334489"/>
              <a:gd name="connsiteX7" fmla="*/ 1258822 w 7560387"/>
              <a:gd name="connsiteY7" fmla="*/ 3362205 h 5334489"/>
              <a:gd name="connsiteX8" fmla="*/ 1362284 w 7560387"/>
              <a:gd name="connsiteY8" fmla="*/ 3057428 h 5334489"/>
              <a:gd name="connsiteX9" fmla="*/ 920910 w 7560387"/>
              <a:gd name="connsiteY9" fmla="*/ 2818778 h 5334489"/>
              <a:gd name="connsiteX10" fmla="*/ 1468174 w 7560387"/>
              <a:gd name="connsiteY10" fmla="*/ 1975104 h 5334489"/>
              <a:gd name="connsiteX11" fmla="*/ 3435963 w 7560387"/>
              <a:gd name="connsiteY11" fmla="*/ 0 h 5334489"/>
              <a:gd name="connsiteX12" fmla="*/ 5514530 w 7560387"/>
              <a:gd name="connsiteY12" fmla="*/ 2543951 h 5334489"/>
              <a:gd name="connsiteX13" fmla="*/ 4833166 w 7560387"/>
              <a:gd name="connsiteY13" fmla="*/ 3928262 h 5334489"/>
              <a:gd name="connsiteX14" fmla="*/ 5255670 w 7560387"/>
              <a:gd name="connsiteY14" fmla="*/ 5313893 h 5334489"/>
              <a:gd name="connsiteX15" fmla="*/ 7560387 w 7560387"/>
              <a:gd name="connsiteY15" fmla="*/ 5313143 h 5334489"/>
              <a:gd name="connsiteX0" fmla="*/ 0 w 7638956"/>
              <a:gd name="connsiteY0" fmla="*/ 5321395 h 5321395"/>
              <a:gd name="connsiteX1" fmla="*/ 3120584 w 7638956"/>
              <a:gd name="connsiteY1" fmla="*/ 5309946 h 5321395"/>
              <a:gd name="connsiteX2" fmla="*/ 2819588 w 7638956"/>
              <a:gd name="connsiteY2" fmla="*/ 4337913 h 5321395"/>
              <a:gd name="connsiteX3" fmla="*/ 1714992 w 7638956"/>
              <a:gd name="connsiteY3" fmla="*/ 4411066 h 5321395"/>
              <a:gd name="connsiteX4" fmla="*/ 1576004 w 7638956"/>
              <a:gd name="connsiteY4" fmla="*/ 3745382 h 5321395"/>
              <a:gd name="connsiteX5" fmla="*/ 1400439 w 7638956"/>
              <a:gd name="connsiteY5" fmla="*/ 3599078 h 5321395"/>
              <a:gd name="connsiteX6" fmla="*/ 1438065 w 7638956"/>
              <a:gd name="connsiteY6" fmla="*/ 3470193 h 5321395"/>
              <a:gd name="connsiteX7" fmla="*/ 1337391 w 7638956"/>
              <a:gd name="connsiteY7" fmla="*/ 3362205 h 5321395"/>
              <a:gd name="connsiteX8" fmla="*/ 1440853 w 7638956"/>
              <a:gd name="connsiteY8" fmla="*/ 3057428 h 5321395"/>
              <a:gd name="connsiteX9" fmla="*/ 999479 w 7638956"/>
              <a:gd name="connsiteY9" fmla="*/ 2818778 h 5321395"/>
              <a:gd name="connsiteX10" fmla="*/ 1546743 w 7638956"/>
              <a:gd name="connsiteY10" fmla="*/ 1975104 h 5321395"/>
              <a:gd name="connsiteX11" fmla="*/ 3514532 w 7638956"/>
              <a:gd name="connsiteY11" fmla="*/ 0 h 5321395"/>
              <a:gd name="connsiteX12" fmla="*/ 5593099 w 7638956"/>
              <a:gd name="connsiteY12" fmla="*/ 2543951 h 5321395"/>
              <a:gd name="connsiteX13" fmla="*/ 4911735 w 7638956"/>
              <a:gd name="connsiteY13" fmla="*/ 3928262 h 5321395"/>
              <a:gd name="connsiteX14" fmla="*/ 5334239 w 7638956"/>
              <a:gd name="connsiteY14" fmla="*/ 5313893 h 5321395"/>
              <a:gd name="connsiteX15" fmla="*/ 7638956 w 7638956"/>
              <a:gd name="connsiteY15" fmla="*/ 5313143 h 5321395"/>
              <a:gd name="connsiteX0" fmla="*/ 0 w 7638956"/>
              <a:gd name="connsiteY0" fmla="*/ 5321395 h 5321395"/>
              <a:gd name="connsiteX1" fmla="*/ 3120584 w 7638956"/>
              <a:gd name="connsiteY1" fmla="*/ 5309946 h 5321395"/>
              <a:gd name="connsiteX2" fmla="*/ 2819588 w 7638956"/>
              <a:gd name="connsiteY2" fmla="*/ 4337913 h 5321395"/>
              <a:gd name="connsiteX3" fmla="*/ 1714992 w 7638956"/>
              <a:gd name="connsiteY3" fmla="*/ 4411066 h 5321395"/>
              <a:gd name="connsiteX4" fmla="*/ 1576004 w 7638956"/>
              <a:gd name="connsiteY4" fmla="*/ 3745382 h 5321395"/>
              <a:gd name="connsiteX5" fmla="*/ 1400439 w 7638956"/>
              <a:gd name="connsiteY5" fmla="*/ 3599078 h 5321395"/>
              <a:gd name="connsiteX6" fmla="*/ 1438065 w 7638956"/>
              <a:gd name="connsiteY6" fmla="*/ 3470193 h 5321395"/>
              <a:gd name="connsiteX7" fmla="*/ 1337391 w 7638956"/>
              <a:gd name="connsiteY7" fmla="*/ 3362205 h 5321395"/>
              <a:gd name="connsiteX8" fmla="*/ 1440853 w 7638956"/>
              <a:gd name="connsiteY8" fmla="*/ 3057428 h 5321395"/>
              <a:gd name="connsiteX9" fmla="*/ 999479 w 7638956"/>
              <a:gd name="connsiteY9" fmla="*/ 2818778 h 5321395"/>
              <a:gd name="connsiteX10" fmla="*/ 1546743 w 7638956"/>
              <a:gd name="connsiteY10" fmla="*/ 1975104 h 5321395"/>
              <a:gd name="connsiteX11" fmla="*/ 3514532 w 7638956"/>
              <a:gd name="connsiteY11" fmla="*/ 0 h 5321395"/>
              <a:gd name="connsiteX12" fmla="*/ 5593099 w 7638956"/>
              <a:gd name="connsiteY12" fmla="*/ 2543951 h 5321395"/>
              <a:gd name="connsiteX13" fmla="*/ 4911735 w 7638956"/>
              <a:gd name="connsiteY13" fmla="*/ 3928262 h 5321395"/>
              <a:gd name="connsiteX14" fmla="*/ 5334239 w 7638956"/>
              <a:gd name="connsiteY14" fmla="*/ 5313893 h 5321395"/>
              <a:gd name="connsiteX15" fmla="*/ 7638956 w 7638956"/>
              <a:gd name="connsiteY15" fmla="*/ 5313143 h 5321395"/>
              <a:gd name="connsiteX0" fmla="*/ 0 w 7658598"/>
              <a:gd name="connsiteY0" fmla="*/ 5301753 h 5317437"/>
              <a:gd name="connsiteX1" fmla="*/ 3140226 w 7658598"/>
              <a:gd name="connsiteY1" fmla="*/ 5309946 h 5317437"/>
              <a:gd name="connsiteX2" fmla="*/ 2839230 w 7658598"/>
              <a:gd name="connsiteY2" fmla="*/ 4337913 h 5317437"/>
              <a:gd name="connsiteX3" fmla="*/ 1734634 w 7658598"/>
              <a:gd name="connsiteY3" fmla="*/ 4411066 h 5317437"/>
              <a:gd name="connsiteX4" fmla="*/ 1595646 w 7658598"/>
              <a:gd name="connsiteY4" fmla="*/ 3745382 h 5317437"/>
              <a:gd name="connsiteX5" fmla="*/ 1420081 w 7658598"/>
              <a:gd name="connsiteY5" fmla="*/ 3599078 h 5317437"/>
              <a:gd name="connsiteX6" fmla="*/ 1457707 w 7658598"/>
              <a:gd name="connsiteY6" fmla="*/ 3470193 h 5317437"/>
              <a:gd name="connsiteX7" fmla="*/ 1357033 w 7658598"/>
              <a:gd name="connsiteY7" fmla="*/ 3362205 h 5317437"/>
              <a:gd name="connsiteX8" fmla="*/ 1460495 w 7658598"/>
              <a:gd name="connsiteY8" fmla="*/ 3057428 h 5317437"/>
              <a:gd name="connsiteX9" fmla="*/ 1019121 w 7658598"/>
              <a:gd name="connsiteY9" fmla="*/ 2818778 h 5317437"/>
              <a:gd name="connsiteX10" fmla="*/ 1566385 w 7658598"/>
              <a:gd name="connsiteY10" fmla="*/ 1975104 h 5317437"/>
              <a:gd name="connsiteX11" fmla="*/ 3534174 w 7658598"/>
              <a:gd name="connsiteY11" fmla="*/ 0 h 5317437"/>
              <a:gd name="connsiteX12" fmla="*/ 5612741 w 7658598"/>
              <a:gd name="connsiteY12" fmla="*/ 2543951 h 5317437"/>
              <a:gd name="connsiteX13" fmla="*/ 4931377 w 7658598"/>
              <a:gd name="connsiteY13" fmla="*/ 3928262 h 5317437"/>
              <a:gd name="connsiteX14" fmla="*/ 5353881 w 7658598"/>
              <a:gd name="connsiteY14" fmla="*/ 5313893 h 5317437"/>
              <a:gd name="connsiteX15" fmla="*/ 7658598 w 7658598"/>
              <a:gd name="connsiteY15" fmla="*/ 5313143 h 5317437"/>
              <a:gd name="connsiteX0" fmla="*/ 0 w 7665144"/>
              <a:gd name="connsiteY0" fmla="*/ 5314847 h 5317437"/>
              <a:gd name="connsiteX1" fmla="*/ 3146772 w 7665144"/>
              <a:gd name="connsiteY1" fmla="*/ 5309946 h 5317437"/>
              <a:gd name="connsiteX2" fmla="*/ 2845776 w 7665144"/>
              <a:gd name="connsiteY2" fmla="*/ 4337913 h 5317437"/>
              <a:gd name="connsiteX3" fmla="*/ 1741180 w 7665144"/>
              <a:gd name="connsiteY3" fmla="*/ 4411066 h 5317437"/>
              <a:gd name="connsiteX4" fmla="*/ 1602192 w 7665144"/>
              <a:gd name="connsiteY4" fmla="*/ 3745382 h 5317437"/>
              <a:gd name="connsiteX5" fmla="*/ 1426627 w 7665144"/>
              <a:gd name="connsiteY5" fmla="*/ 3599078 h 5317437"/>
              <a:gd name="connsiteX6" fmla="*/ 1464253 w 7665144"/>
              <a:gd name="connsiteY6" fmla="*/ 3470193 h 5317437"/>
              <a:gd name="connsiteX7" fmla="*/ 1363579 w 7665144"/>
              <a:gd name="connsiteY7" fmla="*/ 3362205 h 5317437"/>
              <a:gd name="connsiteX8" fmla="*/ 1467041 w 7665144"/>
              <a:gd name="connsiteY8" fmla="*/ 3057428 h 5317437"/>
              <a:gd name="connsiteX9" fmla="*/ 1025667 w 7665144"/>
              <a:gd name="connsiteY9" fmla="*/ 2818778 h 5317437"/>
              <a:gd name="connsiteX10" fmla="*/ 1572931 w 7665144"/>
              <a:gd name="connsiteY10" fmla="*/ 1975104 h 5317437"/>
              <a:gd name="connsiteX11" fmla="*/ 3540720 w 7665144"/>
              <a:gd name="connsiteY11" fmla="*/ 0 h 5317437"/>
              <a:gd name="connsiteX12" fmla="*/ 5619287 w 7665144"/>
              <a:gd name="connsiteY12" fmla="*/ 2543951 h 5317437"/>
              <a:gd name="connsiteX13" fmla="*/ 4937923 w 7665144"/>
              <a:gd name="connsiteY13" fmla="*/ 3928262 h 5317437"/>
              <a:gd name="connsiteX14" fmla="*/ 5360427 w 7665144"/>
              <a:gd name="connsiteY14" fmla="*/ 5313893 h 5317437"/>
              <a:gd name="connsiteX15" fmla="*/ 7665144 w 7665144"/>
              <a:gd name="connsiteY15" fmla="*/ 5313143 h 5317437"/>
              <a:gd name="connsiteX0" fmla="*/ 0 w 7625859"/>
              <a:gd name="connsiteY0" fmla="*/ 5308299 h 5317437"/>
              <a:gd name="connsiteX1" fmla="*/ 3107487 w 7625859"/>
              <a:gd name="connsiteY1" fmla="*/ 5309946 h 5317437"/>
              <a:gd name="connsiteX2" fmla="*/ 2806491 w 7625859"/>
              <a:gd name="connsiteY2" fmla="*/ 4337913 h 5317437"/>
              <a:gd name="connsiteX3" fmla="*/ 1701895 w 7625859"/>
              <a:gd name="connsiteY3" fmla="*/ 4411066 h 5317437"/>
              <a:gd name="connsiteX4" fmla="*/ 1562907 w 7625859"/>
              <a:gd name="connsiteY4" fmla="*/ 3745382 h 5317437"/>
              <a:gd name="connsiteX5" fmla="*/ 1387342 w 7625859"/>
              <a:gd name="connsiteY5" fmla="*/ 3599078 h 5317437"/>
              <a:gd name="connsiteX6" fmla="*/ 1424968 w 7625859"/>
              <a:gd name="connsiteY6" fmla="*/ 3470193 h 5317437"/>
              <a:gd name="connsiteX7" fmla="*/ 1324294 w 7625859"/>
              <a:gd name="connsiteY7" fmla="*/ 3362205 h 5317437"/>
              <a:gd name="connsiteX8" fmla="*/ 1427756 w 7625859"/>
              <a:gd name="connsiteY8" fmla="*/ 3057428 h 5317437"/>
              <a:gd name="connsiteX9" fmla="*/ 986382 w 7625859"/>
              <a:gd name="connsiteY9" fmla="*/ 2818778 h 5317437"/>
              <a:gd name="connsiteX10" fmla="*/ 1533646 w 7625859"/>
              <a:gd name="connsiteY10" fmla="*/ 1975104 h 5317437"/>
              <a:gd name="connsiteX11" fmla="*/ 3501435 w 7625859"/>
              <a:gd name="connsiteY11" fmla="*/ 0 h 5317437"/>
              <a:gd name="connsiteX12" fmla="*/ 5580002 w 7625859"/>
              <a:gd name="connsiteY12" fmla="*/ 2543951 h 5317437"/>
              <a:gd name="connsiteX13" fmla="*/ 4898638 w 7625859"/>
              <a:gd name="connsiteY13" fmla="*/ 3928262 h 5317437"/>
              <a:gd name="connsiteX14" fmla="*/ 5321142 w 7625859"/>
              <a:gd name="connsiteY14" fmla="*/ 5313893 h 5317437"/>
              <a:gd name="connsiteX15" fmla="*/ 7625859 w 7625859"/>
              <a:gd name="connsiteY15" fmla="*/ 5313143 h 5317437"/>
              <a:gd name="connsiteX0" fmla="*/ 0 w 7645503"/>
              <a:gd name="connsiteY0" fmla="*/ 5308299 h 5317437"/>
              <a:gd name="connsiteX1" fmla="*/ 3127131 w 7645503"/>
              <a:gd name="connsiteY1" fmla="*/ 5309946 h 5317437"/>
              <a:gd name="connsiteX2" fmla="*/ 2826135 w 7645503"/>
              <a:gd name="connsiteY2" fmla="*/ 4337913 h 5317437"/>
              <a:gd name="connsiteX3" fmla="*/ 1721539 w 7645503"/>
              <a:gd name="connsiteY3" fmla="*/ 4411066 h 5317437"/>
              <a:gd name="connsiteX4" fmla="*/ 1582551 w 7645503"/>
              <a:gd name="connsiteY4" fmla="*/ 3745382 h 5317437"/>
              <a:gd name="connsiteX5" fmla="*/ 1406986 w 7645503"/>
              <a:gd name="connsiteY5" fmla="*/ 3599078 h 5317437"/>
              <a:gd name="connsiteX6" fmla="*/ 1444612 w 7645503"/>
              <a:gd name="connsiteY6" fmla="*/ 3470193 h 5317437"/>
              <a:gd name="connsiteX7" fmla="*/ 1343938 w 7645503"/>
              <a:gd name="connsiteY7" fmla="*/ 3362205 h 5317437"/>
              <a:gd name="connsiteX8" fmla="*/ 1447400 w 7645503"/>
              <a:gd name="connsiteY8" fmla="*/ 3057428 h 5317437"/>
              <a:gd name="connsiteX9" fmla="*/ 1006026 w 7645503"/>
              <a:gd name="connsiteY9" fmla="*/ 2818778 h 5317437"/>
              <a:gd name="connsiteX10" fmla="*/ 1553290 w 7645503"/>
              <a:gd name="connsiteY10" fmla="*/ 1975104 h 5317437"/>
              <a:gd name="connsiteX11" fmla="*/ 3521079 w 7645503"/>
              <a:gd name="connsiteY11" fmla="*/ 0 h 5317437"/>
              <a:gd name="connsiteX12" fmla="*/ 5599646 w 7645503"/>
              <a:gd name="connsiteY12" fmla="*/ 2543951 h 5317437"/>
              <a:gd name="connsiteX13" fmla="*/ 4918282 w 7645503"/>
              <a:gd name="connsiteY13" fmla="*/ 3928262 h 5317437"/>
              <a:gd name="connsiteX14" fmla="*/ 5340786 w 7645503"/>
              <a:gd name="connsiteY14" fmla="*/ 5313893 h 5317437"/>
              <a:gd name="connsiteX15" fmla="*/ 7645503 w 7645503"/>
              <a:gd name="connsiteY15" fmla="*/ 5313143 h 531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45503" h="5317437">
                <a:moveTo>
                  <a:pt x="0" y="5308299"/>
                </a:moveTo>
                <a:lnTo>
                  <a:pt x="3127131" y="5309946"/>
                </a:lnTo>
                <a:cubicBezTo>
                  <a:pt x="3063141" y="5002707"/>
                  <a:pt x="3048029" y="4564685"/>
                  <a:pt x="2826135" y="4337913"/>
                </a:cubicBezTo>
                <a:cubicBezTo>
                  <a:pt x="2728599" y="4218431"/>
                  <a:pt x="2023901" y="4625644"/>
                  <a:pt x="1721539" y="4411066"/>
                </a:cubicBezTo>
                <a:cubicBezTo>
                  <a:pt x="1399670" y="4162349"/>
                  <a:pt x="1655703" y="3833165"/>
                  <a:pt x="1582551" y="3745382"/>
                </a:cubicBezTo>
                <a:cubicBezTo>
                  <a:pt x="1524029" y="3696614"/>
                  <a:pt x="1420929" y="3646108"/>
                  <a:pt x="1406986" y="3599078"/>
                </a:cubicBezTo>
                <a:cubicBezTo>
                  <a:pt x="1387841" y="3557625"/>
                  <a:pt x="1413963" y="3507120"/>
                  <a:pt x="1444612" y="3470193"/>
                </a:cubicBezTo>
                <a:lnTo>
                  <a:pt x="1343938" y="3362205"/>
                </a:lnTo>
                <a:cubicBezTo>
                  <a:pt x="1301472" y="3284755"/>
                  <a:pt x="1417439" y="3157511"/>
                  <a:pt x="1447400" y="3057428"/>
                </a:cubicBezTo>
                <a:cubicBezTo>
                  <a:pt x="1300275" y="2977878"/>
                  <a:pt x="1062616" y="2939068"/>
                  <a:pt x="1006026" y="2818778"/>
                </a:cubicBezTo>
                <a:cubicBezTo>
                  <a:pt x="957583" y="2691462"/>
                  <a:pt x="1488564" y="2374024"/>
                  <a:pt x="1553290" y="1975104"/>
                </a:cubicBezTo>
                <a:cubicBezTo>
                  <a:pt x="1503049" y="266534"/>
                  <a:pt x="2919470" y="11046"/>
                  <a:pt x="3521079" y="0"/>
                </a:cubicBezTo>
                <a:cubicBezTo>
                  <a:pt x="4503645" y="-24"/>
                  <a:pt x="6083742" y="647274"/>
                  <a:pt x="5599646" y="2543951"/>
                </a:cubicBezTo>
                <a:cubicBezTo>
                  <a:pt x="5413266" y="3037075"/>
                  <a:pt x="4848926" y="3622783"/>
                  <a:pt x="4918282" y="3928262"/>
                </a:cubicBezTo>
                <a:cubicBezTo>
                  <a:pt x="4989358" y="4327448"/>
                  <a:pt x="5233496" y="4955448"/>
                  <a:pt x="5340786" y="5313893"/>
                </a:cubicBezTo>
                <a:cubicBezTo>
                  <a:pt x="5740182" y="5320190"/>
                  <a:pt x="6450333" y="5316918"/>
                  <a:pt x="7645503" y="5313143"/>
                </a:cubicBez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rtl="0">
              <a:defRPr/>
            </a:pPr>
            <a:endParaRPr lang="ko-KR" altLang="en-US" sz="2026" dirty="0">
              <a:solidFill>
                <a:srgbClr val="000000"/>
              </a:solidFill>
              <a:latin typeface="Calibri" panose="020F0502020204030204"/>
              <a:ea typeface="맑은 고딕" panose="020B0503020000020004" pitchFamily="34" charset="-127"/>
            </a:endParaRPr>
          </a:p>
        </p:txBody>
      </p:sp>
      <p:sp>
        <p:nvSpPr>
          <p:cNvPr id="36" name="Freeform 9">
            <a:extLst>
              <a:ext uri="{FF2B5EF4-FFF2-40B4-BE49-F238E27FC236}">
                <a16:creationId xmlns:a16="http://schemas.microsoft.com/office/drawing/2014/main" id="{C557BAC9-0809-4739-917D-606A5A669720}"/>
              </a:ext>
            </a:extLst>
          </p:cNvPr>
          <p:cNvSpPr/>
          <p:nvPr/>
        </p:nvSpPr>
        <p:spPr>
          <a:xfrm>
            <a:off x="3531601" y="2727151"/>
            <a:ext cx="2599958" cy="1988564"/>
          </a:xfrm>
          <a:custGeom>
            <a:avLst/>
            <a:gdLst>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453179 w 5493715"/>
              <a:gd name="connsiteY15" fmla="*/ 5313893 h 5325465"/>
              <a:gd name="connsiteX16" fmla="*/ 5493715 w 5493715"/>
              <a:gd name="connsiteY16" fmla="*/ 5069433 h 5325465"/>
              <a:gd name="connsiteX0" fmla="*/ 0 w 5636283"/>
              <a:gd name="connsiteY0" fmla="*/ 5325465 h 5329410"/>
              <a:gd name="connsiteX1" fmla="*/ 0 w 5636283"/>
              <a:gd name="connsiteY1" fmla="*/ 5325465 h 5329410"/>
              <a:gd name="connsiteX2" fmla="*/ 2239524 w 5636283"/>
              <a:gd name="connsiteY2" fmla="*/ 5309946 h 5329410"/>
              <a:gd name="connsiteX3" fmla="*/ 1938528 w 5636283"/>
              <a:gd name="connsiteY3" fmla="*/ 4337913 h 5329410"/>
              <a:gd name="connsiteX4" fmla="*/ 833932 w 5636283"/>
              <a:gd name="connsiteY4" fmla="*/ 4411066 h 5329410"/>
              <a:gd name="connsiteX5" fmla="*/ 694944 w 5636283"/>
              <a:gd name="connsiteY5" fmla="*/ 3745382 h 5329410"/>
              <a:gd name="connsiteX6" fmla="*/ 519379 w 5636283"/>
              <a:gd name="connsiteY6" fmla="*/ 3599078 h 5329410"/>
              <a:gd name="connsiteX7" fmla="*/ 557005 w 5636283"/>
              <a:gd name="connsiteY7" fmla="*/ 3470193 h 5329410"/>
              <a:gd name="connsiteX8" fmla="*/ 456331 w 5636283"/>
              <a:gd name="connsiteY8" fmla="*/ 3362205 h 5329410"/>
              <a:gd name="connsiteX9" fmla="*/ 559793 w 5636283"/>
              <a:gd name="connsiteY9" fmla="*/ 3057428 h 5329410"/>
              <a:gd name="connsiteX10" fmla="*/ 118419 w 5636283"/>
              <a:gd name="connsiteY10" fmla="*/ 2818778 h 5329410"/>
              <a:gd name="connsiteX11" fmla="*/ 665683 w 5636283"/>
              <a:gd name="connsiteY11" fmla="*/ 1975104 h 5329410"/>
              <a:gd name="connsiteX12" fmla="*/ 2633472 w 5636283"/>
              <a:gd name="connsiteY12" fmla="*/ 0 h 5329410"/>
              <a:gd name="connsiteX13" fmla="*/ 4712039 w 5636283"/>
              <a:gd name="connsiteY13" fmla="*/ 2543951 h 5329410"/>
              <a:gd name="connsiteX14" fmla="*/ 4030675 w 5636283"/>
              <a:gd name="connsiteY14" fmla="*/ 3928262 h 5329410"/>
              <a:gd name="connsiteX15" fmla="*/ 4453179 w 5636283"/>
              <a:gd name="connsiteY15" fmla="*/ 5313893 h 5329410"/>
              <a:gd name="connsiteX16" fmla="*/ 5636283 w 5636283"/>
              <a:gd name="connsiteY16" fmla="*/ 5329410 h 5329410"/>
              <a:gd name="connsiteX0" fmla="*/ 0 w 5636283"/>
              <a:gd name="connsiteY0" fmla="*/ 5325465 h 5325465"/>
              <a:gd name="connsiteX1" fmla="*/ 0 w 5636283"/>
              <a:gd name="connsiteY1" fmla="*/ 5325465 h 5325465"/>
              <a:gd name="connsiteX2" fmla="*/ 2239524 w 5636283"/>
              <a:gd name="connsiteY2" fmla="*/ 5309946 h 5325465"/>
              <a:gd name="connsiteX3" fmla="*/ 1938528 w 5636283"/>
              <a:gd name="connsiteY3" fmla="*/ 4337913 h 5325465"/>
              <a:gd name="connsiteX4" fmla="*/ 833932 w 5636283"/>
              <a:gd name="connsiteY4" fmla="*/ 4411066 h 5325465"/>
              <a:gd name="connsiteX5" fmla="*/ 694944 w 5636283"/>
              <a:gd name="connsiteY5" fmla="*/ 3745382 h 5325465"/>
              <a:gd name="connsiteX6" fmla="*/ 519379 w 5636283"/>
              <a:gd name="connsiteY6" fmla="*/ 3599078 h 5325465"/>
              <a:gd name="connsiteX7" fmla="*/ 557005 w 5636283"/>
              <a:gd name="connsiteY7" fmla="*/ 3470193 h 5325465"/>
              <a:gd name="connsiteX8" fmla="*/ 456331 w 5636283"/>
              <a:gd name="connsiteY8" fmla="*/ 3362205 h 5325465"/>
              <a:gd name="connsiteX9" fmla="*/ 559793 w 5636283"/>
              <a:gd name="connsiteY9" fmla="*/ 3057428 h 5325465"/>
              <a:gd name="connsiteX10" fmla="*/ 118419 w 5636283"/>
              <a:gd name="connsiteY10" fmla="*/ 2818778 h 5325465"/>
              <a:gd name="connsiteX11" fmla="*/ 665683 w 5636283"/>
              <a:gd name="connsiteY11" fmla="*/ 1975104 h 5325465"/>
              <a:gd name="connsiteX12" fmla="*/ 2633472 w 5636283"/>
              <a:gd name="connsiteY12" fmla="*/ 0 h 5325465"/>
              <a:gd name="connsiteX13" fmla="*/ 4712039 w 5636283"/>
              <a:gd name="connsiteY13" fmla="*/ 2543951 h 5325465"/>
              <a:gd name="connsiteX14" fmla="*/ 4030675 w 5636283"/>
              <a:gd name="connsiteY14" fmla="*/ 3928262 h 5325465"/>
              <a:gd name="connsiteX15" fmla="*/ 4453179 w 5636283"/>
              <a:gd name="connsiteY15" fmla="*/ 5313893 h 5325465"/>
              <a:gd name="connsiteX16" fmla="*/ 5636283 w 5636283"/>
              <a:gd name="connsiteY16" fmla="*/ 5304251 h 5325465"/>
              <a:gd name="connsiteX0" fmla="*/ 0 w 5644670"/>
              <a:gd name="connsiteY0" fmla="*/ 5325465 h 5337795"/>
              <a:gd name="connsiteX1" fmla="*/ 0 w 5644670"/>
              <a:gd name="connsiteY1" fmla="*/ 5325465 h 5337795"/>
              <a:gd name="connsiteX2" fmla="*/ 2239524 w 5644670"/>
              <a:gd name="connsiteY2" fmla="*/ 5309946 h 5337795"/>
              <a:gd name="connsiteX3" fmla="*/ 1938528 w 5644670"/>
              <a:gd name="connsiteY3" fmla="*/ 4337913 h 5337795"/>
              <a:gd name="connsiteX4" fmla="*/ 833932 w 5644670"/>
              <a:gd name="connsiteY4" fmla="*/ 4411066 h 5337795"/>
              <a:gd name="connsiteX5" fmla="*/ 694944 w 5644670"/>
              <a:gd name="connsiteY5" fmla="*/ 3745382 h 5337795"/>
              <a:gd name="connsiteX6" fmla="*/ 519379 w 5644670"/>
              <a:gd name="connsiteY6" fmla="*/ 3599078 h 5337795"/>
              <a:gd name="connsiteX7" fmla="*/ 557005 w 5644670"/>
              <a:gd name="connsiteY7" fmla="*/ 3470193 h 5337795"/>
              <a:gd name="connsiteX8" fmla="*/ 456331 w 5644670"/>
              <a:gd name="connsiteY8" fmla="*/ 3362205 h 5337795"/>
              <a:gd name="connsiteX9" fmla="*/ 559793 w 5644670"/>
              <a:gd name="connsiteY9" fmla="*/ 3057428 h 5337795"/>
              <a:gd name="connsiteX10" fmla="*/ 118419 w 5644670"/>
              <a:gd name="connsiteY10" fmla="*/ 2818778 h 5337795"/>
              <a:gd name="connsiteX11" fmla="*/ 665683 w 5644670"/>
              <a:gd name="connsiteY11" fmla="*/ 1975104 h 5337795"/>
              <a:gd name="connsiteX12" fmla="*/ 2633472 w 5644670"/>
              <a:gd name="connsiteY12" fmla="*/ 0 h 5337795"/>
              <a:gd name="connsiteX13" fmla="*/ 4712039 w 5644670"/>
              <a:gd name="connsiteY13" fmla="*/ 2543951 h 5337795"/>
              <a:gd name="connsiteX14" fmla="*/ 4030675 w 5644670"/>
              <a:gd name="connsiteY14" fmla="*/ 3928262 h 5337795"/>
              <a:gd name="connsiteX15" fmla="*/ 4453179 w 5644670"/>
              <a:gd name="connsiteY15" fmla="*/ 5313893 h 5337795"/>
              <a:gd name="connsiteX16" fmla="*/ 5644670 w 5644670"/>
              <a:gd name="connsiteY16" fmla="*/ 5337795 h 533779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10073 w 5671515"/>
              <a:gd name="connsiteY0" fmla="*/ 5325465 h 5345610"/>
              <a:gd name="connsiteX1" fmla="*/ 0 w 5671515"/>
              <a:gd name="connsiteY1" fmla="*/ 5345610 h 5345610"/>
              <a:gd name="connsiteX2" fmla="*/ 2249597 w 5671515"/>
              <a:gd name="connsiteY2" fmla="*/ 5309946 h 5345610"/>
              <a:gd name="connsiteX3" fmla="*/ 1948601 w 5671515"/>
              <a:gd name="connsiteY3" fmla="*/ 4337913 h 5345610"/>
              <a:gd name="connsiteX4" fmla="*/ 844005 w 5671515"/>
              <a:gd name="connsiteY4" fmla="*/ 4411066 h 5345610"/>
              <a:gd name="connsiteX5" fmla="*/ 705017 w 5671515"/>
              <a:gd name="connsiteY5" fmla="*/ 3745382 h 5345610"/>
              <a:gd name="connsiteX6" fmla="*/ 529452 w 5671515"/>
              <a:gd name="connsiteY6" fmla="*/ 3599078 h 5345610"/>
              <a:gd name="connsiteX7" fmla="*/ 567078 w 5671515"/>
              <a:gd name="connsiteY7" fmla="*/ 3470193 h 5345610"/>
              <a:gd name="connsiteX8" fmla="*/ 466404 w 5671515"/>
              <a:gd name="connsiteY8" fmla="*/ 3362205 h 5345610"/>
              <a:gd name="connsiteX9" fmla="*/ 569866 w 5671515"/>
              <a:gd name="connsiteY9" fmla="*/ 3057428 h 5345610"/>
              <a:gd name="connsiteX10" fmla="*/ 128492 w 5671515"/>
              <a:gd name="connsiteY10" fmla="*/ 2818778 h 5345610"/>
              <a:gd name="connsiteX11" fmla="*/ 675756 w 5671515"/>
              <a:gd name="connsiteY11" fmla="*/ 1975104 h 5345610"/>
              <a:gd name="connsiteX12" fmla="*/ 2643545 w 5671515"/>
              <a:gd name="connsiteY12" fmla="*/ 0 h 5345610"/>
              <a:gd name="connsiteX13" fmla="*/ 4722112 w 5671515"/>
              <a:gd name="connsiteY13" fmla="*/ 2543951 h 5345610"/>
              <a:gd name="connsiteX14" fmla="*/ 4040748 w 5671515"/>
              <a:gd name="connsiteY14" fmla="*/ 3928262 h 5345610"/>
              <a:gd name="connsiteX15" fmla="*/ 4463252 w 5671515"/>
              <a:gd name="connsiteY15" fmla="*/ 5313893 h 5345610"/>
              <a:gd name="connsiteX16" fmla="*/ 5671515 w 5671515"/>
              <a:gd name="connsiteY16" fmla="*/ 5312636 h 5345610"/>
              <a:gd name="connsiteX0" fmla="*/ 0 w 5661442"/>
              <a:gd name="connsiteY0" fmla="*/ 5325465 h 5325465"/>
              <a:gd name="connsiteX1" fmla="*/ 100731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34477"/>
              <a:gd name="connsiteX1" fmla="*/ 100731 w 5661442"/>
              <a:gd name="connsiteY1" fmla="*/ 5325465 h 5334477"/>
              <a:gd name="connsiteX2" fmla="*/ 2239524 w 5661442"/>
              <a:gd name="connsiteY2" fmla="*/ 5309946 h 5334477"/>
              <a:gd name="connsiteX3" fmla="*/ 1938528 w 5661442"/>
              <a:gd name="connsiteY3" fmla="*/ 4337913 h 5334477"/>
              <a:gd name="connsiteX4" fmla="*/ 833932 w 5661442"/>
              <a:gd name="connsiteY4" fmla="*/ 4411066 h 5334477"/>
              <a:gd name="connsiteX5" fmla="*/ 694944 w 5661442"/>
              <a:gd name="connsiteY5" fmla="*/ 3745382 h 5334477"/>
              <a:gd name="connsiteX6" fmla="*/ 519379 w 5661442"/>
              <a:gd name="connsiteY6" fmla="*/ 3599078 h 5334477"/>
              <a:gd name="connsiteX7" fmla="*/ 557005 w 5661442"/>
              <a:gd name="connsiteY7" fmla="*/ 3470193 h 5334477"/>
              <a:gd name="connsiteX8" fmla="*/ 456331 w 5661442"/>
              <a:gd name="connsiteY8" fmla="*/ 3362205 h 5334477"/>
              <a:gd name="connsiteX9" fmla="*/ 559793 w 5661442"/>
              <a:gd name="connsiteY9" fmla="*/ 3057428 h 5334477"/>
              <a:gd name="connsiteX10" fmla="*/ 118419 w 5661442"/>
              <a:gd name="connsiteY10" fmla="*/ 2818778 h 5334477"/>
              <a:gd name="connsiteX11" fmla="*/ 665683 w 5661442"/>
              <a:gd name="connsiteY11" fmla="*/ 1975104 h 5334477"/>
              <a:gd name="connsiteX12" fmla="*/ 2633472 w 5661442"/>
              <a:gd name="connsiteY12" fmla="*/ 0 h 5334477"/>
              <a:gd name="connsiteX13" fmla="*/ 4712039 w 5661442"/>
              <a:gd name="connsiteY13" fmla="*/ 2543951 h 5334477"/>
              <a:gd name="connsiteX14" fmla="*/ 4030675 w 5661442"/>
              <a:gd name="connsiteY14" fmla="*/ 3928262 h 5334477"/>
              <a:gd name="connsiteX15" fmla="*/ 4453179 w 5661442"/>
              <a:gd name="connsiteY15" fmla="*/ 5313893 h 5334477"/>
              <a:gd name="connsiteX16" fmla="*/ 5661442 w 5661442"/>
              <a:gd name="connsiteY16" fmla="*/ 5312636 h 5334477"/>
              <a:gd name="connsiteX0" fmla="*/ 0 w 5661442"/>
              <a:gd name="connsiteY0" fmla="*/ 5325465 h 5327903"/>
              <a:gd name="connsiteX1" fmla="*/ 70513 w 5661442"/>
              <a:gd name="connsiteY1" fmla="*/ 5315392 h 5327903"/>
              <a:gd name="connsiteX2" fmla="*/ 2239524 w 5661442"/>
              <a:gd name="connsiteY2" fmla="*/ 5309946 h 5327903"/>
              <a:gd name="connsiteX3" fmla="*/ 1938528 w 5661442"/>
              <a:gd name="connsiteY3" fmla="*/ 4337913 h 5327903"/>
              <a:gd name="connsiteX4" fmla="*/ 833932 w 5661442"/>
              <a:gd name="connsiteY4" fmla="*/ 4411066 h 5327903"/>
              <a:gd name="connsiteX5" fmla="*/ 694944 w 5661442"/>
              <a:gd name="connsiteY5" fmla="*/ 3745382 h 5327903"/>
              <a:gd name="connsiteX6" fmla="*/ 519379 w 5661442"/>
              <a:gd name="connsiteY6" fmla="*/ 3599078 h 5327903"/>
              <a:gd name="connsiteX7" fmla="*/ 557005 w 5661442"/>
              <a:gd name="connsiteY7" fmla="*/ 3470193 h 5327903"/>
              <a:gd name="connsiteX8" fmla="*/ 456331 w 5661442"/>
              <a:gd name="connsiteY8" fmla="*/ 3362205 h 5327903"/>
              <a:gd name="connsiteX9" fmla="*/ 559793 w 5661442"/>
              <a:gd name="connsiteY9" fmla="*/ 3057428 h 5327903"/>
              <a:gd name="connsiteX10" fmla="*/ 118419 w 5661442"/>
              <a:gd name="connsiteY10" fmla="*/ 2818778 h 5327903"/>
              <a:gd name="connsiteX11" fmla="*/ 665683 w 5661442"/>
              <a:gd name="connsiteY11" fmla="*/ 1975104 h 5327903"/>
              <a:gd name="connsiteX12" fmla="*/ 2633472 w 5661442"/>
              <a:gd name="connsiteY12" fmla="*/ 0 h 5327903"/>
              <a:gd name="connsiteX13" fmla="*/ 4712039 w 5661442"/>
              <a:gd name="connsiteY13" fmla="*/ 2543951 h 5327903"/>
              <a:gd name="connsiteX14" fmla="*/ 4030675 w 5661442"/>
              <a:gd name="connsiteY14" fmla="*/ 3928262 h 5327903"/>
              <a:gd name="connsiteX15" fmla="*/ 4453179 w 5661442"/>
              <a:gd name="connsiteY15" fmla="*/ 5313893 h 5327903"/>
              <a:gd name="connsiteX16" fmla="*/ 5661442 w 5661442"/>
              <a:gd name="connsiteY16" fmla="*/ 5312636 h 5327903"/>
              <a:gd name="connsiteX0" fmla="*/ 0 w 5661442"/>
              <a:gd name="connsiteY0" fmla="*/ 5325465 h 5342377"/>
              <a:gd name="connsiteX1" fmla="*/ 30220 w 5661442"/>
              <a:gd name="connsiteY1" fmla="*/ 5335538 h 5342377"/>
              <a:gd name="connsiteX2" fmla="*/ 2239524 w 5661442"/>
              <a:gd name="connsiteY2" fmla="*/ 5309946 h 5342377"/>
              <a:gd name="connsiteX3" fmla="*/ 1938528 w 5661442"/>
              <a:gd name="connsiteY3" fmla="*/ 4337913 h 5342377"/>
              <a:gd name="connsiteX4" fmla="*/ 833932 w 5661442"/>
              <a:gd name="connsiteY4" fmla="*/ 4411066 h 5342377"/>
              <a:gd name="connsiteX5" fmla="*/ 694944 w 5661442"/>
              <a:gd name="connsiteY5" fmla="*/ 3745382 h 5342377"/>
              <a:gd name="connsiteX6" fmla="*/ 519379 w 5661442"/>
              <a:gd name="connsiteY6" fmla="*/ 3599078 h 5342377"/>
              <a:gd name="connsiteX7" fmla="*/ 557005 w 5661442"/>
              <a:gd name="connsiteY7" fmla="*/ 3470193 h 5342377"/>
              <a:gd name="connsiteX8" fmla="*/ 456331 w 5661442"/>
              <a:gd name="connsiteY8" fmla="*/ 3362205 h 5342377"/>
              <a:gd name="connsiteX9" fmla="*/ 559793 w 5661442"/>
              <a:gd name="connsiteY9" fmla="*/ 3057428 h 5342377"/>
              <a:gd name="connsiteX10" fmla="*/ 118419 w 5661442"/>
              <a:gd name="connsiteY10" fmla="*/ 2818778 h 5342377"/>
              <a:gd name="connsiteX11" fmla="*/ 665683 w 5661442"/>
              <a:gd name="connsiteY11" fmla="*/ 1975104 h 5342377"/>
              <a:gd name="connsiteX12" fmla="*/ 2633472 w 5661442"/>
              <a:gd name="connsiteY12" fmla="*/ 0 h 5342377"/>
              <a:gd name="connsiteX13" fmla="*/ 4712039 w 5661442"/>
              <a:gd name="connsiteY13" fmla="*/ 2543951 h 5342377"/>
              <a:gd name="connsiteX14" fmla="*/ 4030675 w 5661442"/>
              <a:gd name="connsiteY14" fmla="*/ 3928262 h 5342377"/>
              <a:gd name="connsiteX15" fmla="*/ 4453179 w 5661442"/>
              <a:gd name="connsiteY15" fmla="*/ 5313893 h 5342377"/>
              <a:gd name="connsiteX16" fmla="*/ 5661442 w 5661442"/>
              <a:gd name="connsiteY16" fmla="*/ 5312636 h 5342377"/>
              <a:gd name="connsiteX0" fmla="*/ 0 w 5661442"/>
              <a:gd name="connsiteY0" fmla="*/ 5325465 h 5335538"/>
              <a:gd name="connsiteX1" fmla="*/ 30220 w 5661442"/>
              <a:gd name="connsiteY1" fmla="*/ 5335538 h 5335538"/>
              <a:gd name="connsiteX2" fmla="*/ 2239524 w 5661442"/>
              <a:gd name="connsiteY2" fmla="*/ 5309946 h 5335538"/>
              <a:gd name="connsiteX3" fmla="*/ 1938528 w 5661442"/>
              <a:gd name="connsiteY3" fmla="*/ 4337913 h 5335538"/>
              <a:gd name="connsiteX4" fmla="*/ 833932 w 5661442"/>
              <a:gd name="connsiteY4" fmla="*/ 4411066 h 5335538"/>
              <a:gd name="connsiteX5" fmla="*/ 694944 w 5661442"/>
              <a:gd name="connsiteY5" fmla="*/ 3745382 h 5335538"/>
              <a:gd name="connsiteX6" fmla="*/ 519379 w 5661442"/>
              <a:gd name="connsiteY6" fmla="*/ 3599078 h 5335538"/>
              <a:gd name="connsiteX7" fmla="*/ 557005 w 5661442"/>
              <a:gd name="connsiteY7" fmla="*/ 3470193 h 5335538"/>
              <a:gd name="connsiteX8" fmla="*/ 456331 w 5661442"/>
              <a:gd name="connsiteY8" fmla="*/ 3362205 h 5335538"/>
              <a:gd name="connsiteX9" fmla="*/ 559793 w 5661442"/>
              <a:gd name="connsiteY9" fmla="*/ 3057428 h 5335538"/>
              <a:gd name="connsiteX10" fmla="*/ 118419 w 5661442"/>
              <a:gd name="connsiteY10" fmla="*/ 2818778 h 5335538"/>
              <a:gd name="connsiteX11" fmla="*/ 665683 w 5661442"/>
              <a:gd name="connsiteY11" fmla="*/ 1975104 h 5335538"/>
              <a:gd name="connsiteX12" fmla="*/ 2633472 w 5661442"/>
              <a:gd name="connsiteY12" fmla="*/ 0 h 5335538"/>
              <a:gd name="connsiteX13" fmla="*/ 4712039 w 5661442"/>
              <a:gd name="connsiteY13" fmla="*/ 2543951 h 5335538"/>
              <a:gd name="connsiteX14" fmla="*/ 4030675 w 5661442"/>
              <a:gd name="connsiteY14" fmla="*/ 3928262 h 5335538"/>
              <a:gd name="connsiteX15" fmla="*/ 4453179 w 5661442"/>
              <a:gd name="connsiteY15" fmla="*/ 5313893 h 5335538"/>
              <a:gd name="connsiteX16" fmla="*/ 5661442 w 5661442"/>
              <a:gd name="connsiteY16" fmla="*/ 5312636 h 5335538"/>
              <a:gd name="connsiteX0" fmla="*/ 0 w 5782319"/>
              <a:gd name="connsiteY0" fmla="*/ 5325465 h 5335538"/>
              <a:gd name="connsiteX1" fmla="*/ 30220 w 5782319"/>
              <a:gd name="connsiteY1" fmla="*/ 5335538 h 5335538"/>
              <a:gd name="connsiteX2" fmla="*/ 2239524 w 5782319"/>
              <a:gd name="connsiteY2" fmla="*/ 5309946 h 5335538"/>
              <a:gd name="connsiteX3" fmla="*/ 1938528 w 5782319"/>
              <a:gd name="connsiteY3" fmla="*/ 4337913 h 5335538"/>
              <a:gd name="connsiteX4" fmla="*/ 833932 w 5782319"/>
              <a:gd name="connsiteY4" fmla="*/ 4411066 h 5335538"/>
              <a:gd name="connsiteX5" fmla="*/ 694944 w 5782319"/>
              <a:gd name="connsiteY5" fmla="*/ 3745382 h 5335538"/>
              <a:gd name="connsiteX6" fmla="*/ 519379 w 5782319"/>
              <a:gd name="connsiteY6" fmla="*/ 3599078 h 5335538"/>
              <a:gd name="connsiteX7" fmla="*/ 557005 w 5782319"/>
              <a:gd name="connsiteY7" fmla="*/ 3470193 h 5335538"/>
              <a:gd name="connsiteX8" fmla="*/ 456331 w 5782319"/>
              <a:gd name="connsiteY8" fmla="*/ 3362205 h 5335538"/>
              <a:gd name="connsiteX9" fmla="*/ 559793 w 5782319"/>
              <a:gd name="connsiteY9" fmla="*/ 3057428 h 5335538"/>
              <a:gd name="connsiteX10" fmla="*/ 118419 w 5782319"/>
              <a:gd name="connsiteY10" fmla="*/ 2818778 h 5335538"/>
              <a:gd name="connsiteX11" fmla="*/ 665683 w 5782319"/>
              <a:gd name="connsiteY11" fmla="*/ 1975104 h 5335538"/>
              <a:gd name="connsiteX12" fmla="*/ 2633472 w 5782319"/>
              <a:gd name="connsiteY12" fmla="*/ 0 h 5335538"/>
              <a:gd name="connsiteX13" fmla="*/ 4712039 w 5782319"/>
              <a:gd name="connsiteY13" fmla="*/ 2543951 h 5335538"/>
              <a:gd name="connsiteX14" fmla="*/ 4030675 w 5782319"/>
              <a:gd name="connsiteY14" fmla="*/ 3928262 h 5335538"/>
              <a:gd name="connsiteX15" fmla="*/ 4453179 w 5782319"/>
              <a:gd name="connsiteY15" fmla="*/ 5313893 h 5335538"/>
              <a:gd name="connsiteX16" fmla="*/ 5782319 w 5782319"/>
              <a:gd name="connsiteY16" fmla="*/ 5312636 h 5335538"/>
              <a:gd name="connsiteX0" fmla="*/ 0 w 5782319"/>
              <a:gd name="connsiteY0" fmla="*/ 5325465 h 5335538"/>
              <a:gd name="connsiteX1" fmla="*/ 30220 w 5782319"/>
              <a:gd name="connsiteY1" fmla="*/ 5335538 h 5335538"/>
              <a:gd name="connsiteX2" fmla="*/ 2239524 w 5782319"/>
              <a:gd name="connsiteY2" fmla="*/ 5309946 h 5335538"/>
              <a:gd name="connsiteX3" fmla="*/ 1938528 w 5782319"/>
              <a:gd name="connsiteY3" fmla="*/ 4337913 h 5335538"/>
              <a:gd name="connsiteX4" fmla="*/ 833932 w 5782319"/>
              <a:gd name="connsiteY4" fmla="*/ 4411066 h 5335538"/>
              <a:gd name="connsiteX5" fmla="*/ 694944 w 5782319"/>
              <a:gd name="connsiteY5" fmla="*/ 3745382 h 5335538"/>
              <a:gd name="connsiteX6" fmla="*/ 519379 w 5782319"/>
              <a:gd name="connsiteY6" fmla="*/ 3599078 h 5335538"/>
              <a:gd name="connsiteX7" fmla="*/ 557005 w 5782319"/>
              <a:gd name="connsiteY7" fmla="*/ 3470193 h 5335538"/>
              <a:gd name="connsiteX8" fmla="*/ 456331 w 5782319"/>
              <a:gd name="connsiteY8" fmla="*/ 3362205 h 5335538"/>
              <a:gd name="connsiteX9" fmla="*/ 559793 w 5782319"/>
              <a:gd name="connsiteY9" fmla="*/ 3057428 h 5335538"/>
              <a:gd name="connsiteX10" fmla="*/ 118419 w 5782319"/>
              <a:gd name="connsiteY10" fmla="*/ 2818778 h 5335538"/>
              <a:gd name="connsiteX11" fmla="*/ 665683 w 5782319"/>
              <a:gd name="connsiteY11" fmla="*/ 1975104 h 5335538"/>
              <a:gd name="connsiteX12" fmla="*/ 2633472 w 5782319"/>
              <a:gd name="connsiteY12" fmla="*/ 0 h 5335538"/>
              <a:gd name="connsiteX13" fmla="*/ 4712039 w 5782319"/>
              <a:gd name="connsiteY13" fmla="*/ 2543951 h 5335538"/>
              <a:gd name="connsiteX14" fmla="*/ 4030675 w 5782319"/>
              <a:gd name="connsiteY14" fmla="*/ 3928262 h 5335538"/>
              <a:gd name="connsiteX15" fmla="*/ 4453179 w 5782319"/>
              <a:gd name="connsiteY15" fmla="*/ 5313893 h 5335538"/>
              <a:gd name="connsiteX16" fmla="*/ 5782319 w 5782319"/>
              <a:gd name="connsiteY16" fmla="*/ 5312636 h 5335538"/>
              <a:gd name="connsiteX0" fmla="*/ 0 w 6967418"/>
              <a:gd name="connsiteY0" fmla="*/ 5325465 h 5335538"/>
              <a:gd name="connsiteX1" fmla="*/ 30220 w 6967418"/>
              <a:gd name="connsiteY1" fmla="*/ 5335538 h 5335538"/>
              <a:gd name="connsiteX2" fmla="*/ 2239524 w 6967418"/>
              <a:gd name="connsiteY2" fmla="*/ 5309946 h 5335538"/>
              <a:gd name="connsiteX3" fmla="*/ 1938528 w 6967418"/>
              <a:gd name="connsiteY3" fmla="*/ 4337913 h 5335538"/>
              <a:gd name="connsiteX4" fmla="*/ 833932 w 6967418"/>
              <a:gd name="connsiteY4" fmla="*/ 4411066 h 5335538"/>
              <a:gd name="connsiteX5" fmla="*/ 694944 w 6967418"/>
              <a:gd name="connsiteY5" fmla="*/ 3745382 h 5335538"/>
              <a:gd name="connsiteX6" fmla="*/ 519379 w 6967418"/>
              <a:gd name="connsiteY6" fmla="*/ 3599078 h 5335538"/>
              <a:gd name="connsiteX7" fmla="*/ 557005 w 6967418"/>
              <a:gd name="connsiteY7" fmla="*/ 3470193 h 5335538"/>
              <a:gd name="connsiteX8" fmla="*/ 456331 w 6967418"/>
              <a:gd name="connsiteY8" fmla="*/ 3362205 h 5335538"/>
              <a:gd name="connsiteX9" fmla="*/ 559793 w 6967418"/>
              <a:gd name="connsiteY9" fmla="*/ 3057428 h 5335538"/>
              <a:gd name="connsiteX10" fmla="*/ 118419 w 6967418"/>
              <a:gd name="connsiteY10" fmla="*/ 2818778 h 5335538"/>
              <a:gd name="connsiteX11" fmla="*/ 665683 w 6967418"/>
              <a:gd name="connsiteY11" fmla="*/ 1975104 h 5335538"/>
              <a:gd name="connsiteX12" fmla="*/ 2633472 w 6967418"/>
              <a:gd name="connsiteY12" fmla="*/ 0 h 5335538"/>
              <a:gd name="connsiteX13" fmla="*/ 4712039 w 6967418"/>
              <a:gd name="connsiteY13" fmla="*/ 2543951 h 5335538"/>
              <a:gd name="connsiteX14" fmla="*/ 4030675 w 6967418"/>
              <a:gd name="connsiteY14" fmla="*/ 3928262 h 5335538"/>
              <a:gd name="connsiteX15" fmla="*/ 4453179 w 6967418"/>
              <a:gd name="connsiteY15" fmla="*/ 5313893 h 5335538"/>
              <a:gd name="connsiteX16" fmla="*/ 6967418 w 6967418"/>
              <a:gd name="connsiteY16" fmla="*/ 5299542 h 5335538"/>
              <a:gd name="connsiteX0" fmla="*/ 0 w 6967418"/>
              <a:gd name="connsiteY0" fmla="*/ 5325465 h 5335538"/>
              <a:gd name="connsiteX1" fmla="*/ 30220 w 6967418"/>
              <a:gd name="connsiteY1" fmla="*/ 5335538 h 5335538"/>
              <a:gd name="connsiteX2" fmla="*/ 2239524 w 6967418"/>
              <a:gd name="connsiteY2" fmla="*/ 5309946 h 5335538"/>
              <a:gd name="connsiteX3" fmla="*/ 1938528 w 6967418"/>
              <a:gd name="connsiteY3" fmla="*/ 4337913 h 5335538"/>
              <a:gd name="connsiteX4" fmla="*/ 833932 w 6967418"/>
              <a:gd name="connsiteY4" fmla="*/ 4411066 h 5335538"/>
              <a:gd name="connsiteX5" fmla="*/ 694944 w 6967418"/>
              <a:gd name="connsiteY5" fmla="*/ 3745382 h 5335538"/>
              <a:gd name="connsiteX6" fmla="*/ 519379 w 6967418"/>
              <a:gd name="connsiteY6" fmla="*/ 3599078 h 5335538"/>
              <a:gd name="connsiteX7" fmla="*/ 557005 w 6967418"/>
              <a:gd name="connsiteY7" fmla="*/ 3470193 h 5335538"/>
              <a:gd name="connsiteX8" fmla="*/ 456331 w 6967418"/>
              <a:gd name="connsiteY8" fmla="*/ 3362205 h 5335538"/>
              <a:gd name="connsiteX9" fmla="*/ 559793 w 6967418"/>
              <a:gd name="connsiteY9" fmla="*/ 3057428 h 5335538"/>
              <a:gd name="connsiteX10" fmla="*/ 118419 w 6967418"/>
              <a:gd name="connsiteY10" fmla="*/ 2818778 h 5335538"/>
              <a:gd name="connsiteX11" fmla="*/ 665683 w 6967418"/>
              <a:gd name="connsiteY11" fmla="*/ 1975104 h 5335538"/>
              <a:gd name="connsiteX12" fmla="*/ 2633472 w 6967418"/>
              <a:gd name="connsiteY12" fmla="*/ 0 h 5335538"/>
              <a:gd name="connsiteX13" fmla="*/ 4712039 w 6967418"/>
              <a:gd name="connsiteY13" fmla="*/ 2543951 h 5335538"/>
              <a:gd name="connsiteX14" fmla="*/ 4030675 w 6967418"/>
              <a:gd name="connsiteY14" fmla="*/ 3928262 h 5335538"/>
              <a:gd name="connsiteX15" fmla="*/ 4453179 w 6967418"/>
              <a:gd name="connsiteY15" fmla="*/ 5313893 h 5335538"/>
              <a:gd name="connsiteX16" fmla="*/ 6967418 w 6967418"/>
              <a:gd name="connsiteY16" fmla="*/ 5319186 h 5335538"/>
              <a:gd name="connsiteX0" fmla="*/ 0 w 6973966"/>
              <a:gd name="connsiteY0" fmla="*/ 5325465 h 5335538"/>
              <a:gd name="connsiteX1" fmla="*/ 30220 w 6973966"/>
              <a:gd name="connsiteY1" fmla="*/ 5335538 h 5335538"/>
              <a:gd name="connsiteX2" fmla="*/ 2239524 w 6973966"/>
              <a:gd name="connsiteY2" fmla="*/ 5309946 h 5335538"/>
              <a:gd name="connsiteX3" fmla="*/ 1938528 w 6973966"/>
              <a:gd name="connsiteY3" fmla="*/ 4337913 h 5335538"/>
              <a:gd name="connsiteX4" fmla="*/ 833932 w 6973966"/>
              <a:gd name="connsiteY4" fmla="*/ 4411066 h 5335538"/>
              <a:gd name="connsiteX5" fmla="*/ 694944 w 6973966"/>
              <a:gd name="connsiteY5" fmla="*/ 3745382 h 5335538"/>
              <a:gd name="connsiteX6" fmla="*/ 519379 w 6973966"/>
              <a:gd name="connsiteY6" fmla="*/ 3599078 h 5335538"/>
              <a:gd name="connsiteX7" fmla="*/ 557005 w 6973966"/>
              <a:gd name="connsiteY7" fmla="*/ 3470193 h 5335538"/>
              <a:gd name="connsiteX8" fmla="*/ 456331 w 6973966"/>
              <a:gd name="connsiteY8" fmla="*/ 3362205 h 5335538"/>
              <a:gd name="connsiteX9" fmla="*/ 559793 w 6973966"/>
              <a:gd name="connsiteY9" fmla="*/ 3057428 h 5335538"/>
              <a:gd name="connsiteX10" fmla="*/ 118419 w 6973966"/>
              <a:gd name="connsiteY10" fmla="*/ 2818778 h 5335538"/>
              <a:gd name="connsiteX11" fmla="*/ 665683 w 6973966"/>
              <a:gd name="connsiteY11" fmla="*/ 1975104 h 5335538"/>
              <a:gd name="connsiteX12" fmla="*/ 2633472 w 6973966"/>
              <a:gd name="connsiteY12" fmla="*/ 0 h 5335538"/>
              <a:gd name="connsiteX13" fmla="*/ 4712039 w 6973966"/>
              <a:gd name="connsiteY13" fmla="*/ 2543951 h 5335538"/>
              <a:gd name="connsiteX14" fmla="*/ 4030675 w 6973966"/>
              <a:gd name="connsiteY14" fmla="*/ 3928262 h 5335538"/>
              <a:gd name="connsiteX15" fmla="*/ 4453179 w 6973966"/>
              <a:gd name="connsiteY15" fmla="*/ 5313893 h 5335538"/>
              <a:gd name="connsiteX16" fmla="*/ 6973966 w 6973966"/>
              <a:gd name="connsiteY16" fmla="*/ 5292995 h 5335538"/>
              <a:gd name="connsiteX0" fmla="*/ 0 w 6973966"/>
              <a:gd name="connsiteY0" fmla="*/ 5325465 h 5335538"/>
              <a:gd name="connsiteX1" fmla="*/ 30220 w 6973966"/>
              <a:gd name="connsiteY1" fmla="*/ 5335538 h 5335538"/>
              <a:gd name="connsiteX2" fmla="*/ 2239524 w 6973966"/>
              <a:gd name="connsiteY2" fmla="*/ 5309946 h 5335538"/>
              <a:gd name="connsiteX3" fmla="*/ 1938528 w 6973966"/>
              <a:gd name="connsiteY3" fmla="*/ 4337913 h 5335538"/>
              <a:gd name="connsiteX4" fmla="*/ 833932 w 6973966"/>
              <a:gd name="connsiteY4" fmla="*/ 4411066 h 5335538"/>
              <a:gd name="connsiteX5" fmla="*/ 694944 w 6973966"/>
              <a:gd name="connsiteY5" fmla="*/ 3745382 h 5335538"/>
              <a:gd name="connsiteX6" fmla="*/ 519379 w 6973966"/>
              <a:gd name="connsiteY6" fmla="*/ 3599078 h 5335538"/>
              <a:gd name="connsiteX7" fmla="*/ 557005 w 6973966"/>
              <a:gd name="connsiteY7" fmla="*/ 3470193 h 5335538"/>
              <a:gd name="connsiteX8" fmla="*/ 456331 w 6973966"/>
              <a:gd name="connsiteY8" fmla="*/ 3362205 h 5335538"/>
              <a:gd name="connsiteX9" fmla="*/ 559793 w 6973966"/>
              <a:gd name="connsiteY9" fmla="*/ 3057428 h 5335538"/>
              <a:gd name="connsiteX10" fmla="*/ 118419 w 6973966"/>
              <a:gd name="connsiteY10" fmla="*/ 2818778 h 5335538"/>
              <a:gd name="connsiteX11" fmla="*/ 665683 w 6973966"/>
              <a:gd name="connsiteY11" fmla="*/ 1975104 h 5335538"/>
              <a:gd name="connsiteX12" fmla="*/ 2633472 w 6973966"/>
              <a:gd name="connsiteY12" fmla="*/ 0 h 5335538"/>
              <a:gd name="connsiteX13" fmla="*/ 4712039 w 6973966"/>
              <a:gd name="connsiteY13" fmla="*/ 2543951 h 5335538"/>
              <a:gd name="connsiteX14" fmla="*/ 4030675 w 6973966"/>
              <a:gd name="connsiteY14" fmla="*/ 3928262 h 5335538"/>
              <a:gd name="connsiteX15" fmla="*/ 4453179 w 6973966"/>
              <a:gd name="connsiteY15" fmla="*/ 5313893 h 5335538"/>
              <a:gd name="connsiteX16" fmla="*/ 6973966 w 6973966"/>
              <a:gd name="connsiteY16" fmla="*/ 5312638 h 5335538"/>
              <a:gd name="connsiteX0" fmla="*/ 0 w 6973966"/>
              <a:gd name="connsiteY0" fmla="*/ 5325465 h 5335538"/>
              <a:gd name="connsiteX1" fmla="*/ 30220 w 6973966"/>
              <a:gd name="connsiteY1" fmla="*/ 5335538 h 5335538"/>
              <a:gd name="connsiteX2" fmla="*/ 2239524 w 6973966"/>
              <a:gd name="connsiteY2" fmla="*/ 5309946 h 5335538"/>
              <a:gd name="connsiteX3" fmla="*/ 1938528 w 6973966"/>
              <a:gd name="connsiteY3" fmla="*/ 4337913 h 5335538"/>
              <a:gd name="connsiteX4" fmla="*/ 833932 w 6973966"/>
              <a:gd name="connsiteY4" fmla="*/ 4411066 h 5335538"/>
              <a:gd name="connsiteX5" fmla="*/ 694944 w 6973966"/>
              <a:gd name="connsiteY5" fmla="*/ 3745382 h 5335538"/>
              <a:gd name="connsiteX6" fmla="*/ 519379 w 6973966"/>
              <a:gd name="connsiteY6" fmla="*/ 3599078 h 5335538"/>
              <a:gd name="connsiteX7" fmla="*/ 557005 w 6973966"/>
              <a:gd name="connsiteY7" fmla="*/ 3470193 h 5335538"/>
              <a:gd name="connsiteX8" fmla="*/ 456331 w 6973966"/>
              <a:gd name="connsiteY8" fmla="*/ 3362205 h 5335538"/>
              <a:gd name="connsiteX9" fmla="*/ 559793 w 6973966"/>
              <a:gd name="connsiteY9" fmla="*/ 3057428 h 5335538"/>
              <a:gd name="connsiteX10" fmla="*/ 118419 w 6973966"/>
              <a:gd name="connsiteY10" fmla="*/ 2818778 h 5335538"/>
              <a:gd name="connsiteX11" fmla="*/ 665683 w 6973966"/>
              <a:gd name="connsiteY11" fmla="*/ 1975104 h 5335538"/>
              <a:gd name="connsiteX12" fmla="*/ 2633472 w 6973966"/>
              <a:gd name="connsiteY12" fmla="*/ 0 h 5335538"/>
              <a:gd name="connsiteX13" fmla="*/ 4712039 w 6973966"/>
              <a:gd name="connsiteY13" fmla="*/ 2543951 h 5335538"/>
              <a:gd name="connsiteX14" fmla="*/ 4030675 w 6973966"/>
              <a:gd name="connsiteY14" fmla="*/ 3928262 h 5335538"/>
              <a:gd name="connsiteX15" fmla="*/ 4453179 w 6973966"/>
              <a:gd name="connsiteY15" fmla="*/ 5313893 h 5335538"/>
              <a:gd name="connsiteX16" fmla="*/ 6973966 w 6973966"/>
              <a:gd name="connsiteY16" fmla="*/ 5306090 h 5335538"/>
              <a:gd name="connsiteX0" fmla="*/ 0 w 6943746"/>
              <a:gd name="connsiteY0" fmla="*/ 5335538 h 5335538"/>
              <a:gd name="connsiteX1" fmla="*/ 2209304 w 6943746"/>
              <a:gd name="connsiteY1" fmla="*/ 5309946 h 5335538"/>
              <a:gd name="connsiteX2" fmla="*/ 1908308 w 6943746"/>
              <a:gd name="connsiteY2" fmla="*/ 4337913 h 5335538"/>
              <a:gd name="connsiteX3" fmla="*/ 803712 w 6943746"/>
              <a:gd name="connsiteY3" fmla="*/ 4411066 h 5335538"/>
              <a:gd name="connsiteX4" fmla="*/ 664724 w 6943746"/>
              <a:gd name="connsiteY4" fmla="*/ 3745382 h 5335538"/>
              <a:gd name="connsiteX5" fmla="*/ 489159 w 6943746"/>
              <a:gd name="connsiteY5" fmla="*/ 3599078 h 5335538"/>
              <a:gd name="connsiteX6" fmla="*/ 526785 w 6943746"/>
              <a:gd name="connsiteY6" fmla="*/ 3470193 h 5335538"/>
              <a:gd name="connsiteX7" fmla="*/ 426111 w 6943746"/>
              <a:gd name="connsiteY7" fmla="*/ 3362205 h 5335538"/>
              <a:gd name="connsiteX8" fmla="*/ 529573 w 6943746"/>
              <a:gd name="connsiteY8" fmla="*/ 3057428 h 5335538"/>
              <a:gd name="connsiteX9" fmla="*/ 88199 w 6943746"/>
              <a:gd name="connsiteY9" fmla="*/ 2818778 h 5335538"/>
              <a:gd name="connsiteX10" fmla="*/ 635463 w 6943746"/>
              <a:gd name="connsiteY10" fmla="*/ 1975104 h 5335538"/>
              <a:gd name="connsiteX11" fmla="*/ 2603252 w 6943746"/>
              <a:gd name="connsiteY11" fmla="*/ 0 h 5335538"/>
              <a:gd name="connsiteX12" fmla="*/ 4681819 w 6943746"/>
              <a:gd name="connsiteY12" fmla="*/ 2543951 h 5335538"/>
              <a:gd name="connsiteX13" fmla="*/ 4000455 w 6943746"/>
              <a:gd name="connsiteY13" fmla="*/ 3928262 h 5335538"/>
              <a:gd name="connsiteX14" fmla="*/ 4422959 w 6943746"/>
              <a:gd name="connsiteY14" fmla="*/ 5313893 h 5335538"/>
              <a:gd name="connsiteX15" fmla="*/ 6943746 w 6943746"/>
              <a:gd name="connsiteY15" fmla="*/ 5306090 h 5335538"/>
              <a:gd name="connsiteX0" fmla="*/ 0 w 6943746"/>
              <a:gd name="connsiteY0" fmla="*/ 5322442 h 5322442"/>
              <a:gd name="connsiteX1" fmla="*/ 2209304 w 6943746"/>
              <a:gd name="connsiteY1" fmla="*/ 5309946 h 5322442"/>
              <a:gd name="connsiteX2" fmla="*/ 1908308 w 6943746"/>
              <a:gd name="connsiteY2" fmla="*/ 4337913 h 5322442"/>
              <a:gd name="connsiteX3" fmla="*/ 803712 w 6943746"/>
              <a:gd name="connsiteY3" fmla="*/ 4411066 h 5322442"/>
              <a:gd name="connsiteX4" fmla="*/ 664724 w 6943746"/>
              <a:gd name="connsiteY4" fmla="*/ 3745382 h 5322442"/>
              <a:gd name="connsiteX5" fmla="*/ 489159 w 6943746"/>
              <a:gd name="connsiteY5" fmla="*/ 3599078 h 5322442"/>
              <a:gd name="connsiteX6" fmla="*/ 526785 w 6943746"/>
              <a:gd name="connsiteY6" fmla="*/ 3470193 h 5322442"/>
              <a:gd name="connsiteX7" fmla="*/ 426111 w 6943746"/>
              <a:gd name="connsiteY7" fmla="*/ 3362205 h 5322442"/>
              <a:gd name="connsiteX8" fmla="*/ 529573 w 6943746"/>
              <a:gd name="connsiteY8" fmla="*/ 3057428 h 5322442"/>
              <a:gd name="connsiteX9" fmla="*/ 88199 w 6943746"/>
              <a:gd name="connsiteY9" fmla="*/ 2818778 h 5322442"/>
              <a:gd name="connsiteX10" fmla="*/ 635463 w 6943746"/>
              <a:gd name="connsiteY10" fmla="*/ 1975104 h 5322442"/>
              <a:gd name="connsiteX11" fmla="*/ 2603252 w 6943746"/>
              <a:gd name="connsiteY11" fmla="*/ 0 h 5322442"/>
              <a:gd name="connsiteX12" fmla="*/ 4681819 w 6943746"/>
              <a:gd name="connsiteY12" fmla="*/ 2543951 h 5322442"/>
              <a:gd name="connsiteX13" fmla="*/ 4000455 w 6943746"/>
              <a:gd name="connsiteY13" fmla="*/ 3928262 h 5322442"/>
              <a:gd name="connsiteX14" fmla="*/ 4422959 w 6943746"/>
              <a:gd name="connsiteY14" fmla="*/ 5313893 h 5322442"/>
              <a:gd name="connsiteX15" fmla="*/ 6943746 w 6943746"/>
              <a:gd name="connsiteY15" fmla="*/ 5306090 h 5322442"/>
              <a:gd name="connsiteX0" fmla="*/ 0 w 6950292"/>
              <a:gd name="connsiteY0" fmla="*/ 5315896 h 5315896"/>
              <a:gd name="connsiteX1" fmla="*/ 2215850 w 6950292"/>
              <a:gd name="connsiteY1" fmla="*/ 5309946 h 5315896"/>
              <a:gd name="connsiteX2" fmla="*/ 1914854 w 6950292"/>
              <a:gd name="connsiteY2" fmla="*/ 4337913 h 5315896"/>
              <a:gd name="connsiteX3" fmla="*/ 810258 w 6950292"/>
              <a:gd name="connsiteY3" fmla="*/ 4411066 h 5315896"/>
              <a:gd name="connsiteX4" fmla="*/ 671270 w 6950292"/>
              <a:gd name="connsiteY4" fmla="*/ 3745382 h 5315896"/>
              <a:gd name="connsiteX5" fmla="*/ 495705 w 6950292"/>
              <a:gd name="connsiteY5" fmla="*/ 3599078 h 5315896"/>
              <a:gd name="connsiteX6" fmla="*/ 533331 w 6950292"/>
              <a:gd name="connsiteY6" fmla="*/ 3470193 h 5315896"/>
              <a:gd name="connsiteX7" fmla="*/ 432657 w 6950292"/>
              <a:gd name="connsiteY7" fmla="*/ 3362205 h 5315896"/>
              <a:gd name="connsiteX8" fmla="*/ 536119 w 6950292"/>
              <a:gd name="connsiteY8" fmla="*/ 3057428 h 5315896"/>
              <a:gd name="connsiteX9" fmla="*/ 94745 w 6950292"/>
              <a:gd name="connsiteY9" fmla="*/ 2818778 h 5315896"/>
              <a:gd name="connsiteX10" fmla="*/ 642009 w 6950292"/>
              <a:gd name="connsiteY10" fmla="*/ 1975104 h 5315896"/>
              <a:gd name="connsiteX11" fmla="*/ 2609798 w 6950292"/>
              <a:gd name="connsiteY11" fmla="*/ 0 h 5315896"/>
              <a:gd name="connsiteX12" fmla="*/ 4688365 w 6950292"/>
              <a:gd name="connsiteY12" fmla="*/ 2543951 h 5315896"/>
              <a:gd name="connsiteX13" fmla="*/ 4007001 w 6950292"/>
              <a:gd name="connsiteY13" fmla="*/ 3928262 h 5315896"/>
              <a:gd name="connsiteX14" fmla="*/ 4429505 w 6950292"/>
              <a:gd name="connsiteY14" fmla="*/ 5313893 h 5315896"/>
              <a:gd name="connsiteX15" fmla="*/ 6950292 w 6950292"/>
              <a:gd name="connsiteY15" fmla="*/ 5306090 h 53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0292" h="5315896">
                <a:moveTo>
                  <a:pt x="0" y="5315896"/>
                </a:moveTo>
                <a:lnTo>
                  <a:pt x="2215850" y="5309946"/>
                </a:lnTo>
                <a:cubicBezTo>
                  <a:pt x="2151860" y="5002707"/>
                  <a:pt x="2136748" y="4564685"/>
                  <a:pt x="1914854" y="4337913"/>
                </a:cubicBezTo>
                <a:cubicBezTo>
                  <a:pt x="1817318" y="4218431"/>
                  <a:pt x="1112620" y="4625644"/>
                  <a:pt x="810258" y="4411066"/>
                </a:cubicBezTo>
                <a:cubicBezTo>
                  <a:pt x="488389" y="4162349"/>
                  <a:pt x="744422" y="3833165"/>
                  <a:pt x="671270" y="3745382"/>
                </a:cubicBezTo>
                <a:cubicBezTo>
                  <a:pt x="612748" y="3696614"/>
                  <a:pt x="509648" y="3646108"/>
                  <a:pt x="495705" y="3599078"/>
                </a:cubicBezTo>
                <a:cubicBezTo>
                  <a:pt x="476560" y="3557625"/>
                  <a:pt x="502682" y="3507120"/>
                  <a:pt x="533331" y="3470193"/>
                </a:cubicBezTo>
                <a:lnTo>
                  <a:pt x="432657" y="3362205"/>
                </a:lnTo>
                <a:cubicBezTo>
                  <a:pt x="390191" y="3284755"/>
                  <a:pt x="506158" y="3157511"/>
                  <a:pt x="536119" y="3057428"/>
                </a:cubicBezTo>
                <a:cubicBezTo>
                  <a:pt x="388994" y="2977878"/>
                  <a:pt x="151335" y="2939068"/>
                  <a:pt x="94745" y="2818778"/>
                </a:cubicBezTo>
                <a:cubicBezTo>
                  <a:pt x="46302" y="2691462"/>
                  <a:pt x="577283" y="2374024"/>
                  <a:pt x="642009" y="1975104"/>
                </a:cubicBezTo>
                <a:cubicBezTo>
                  <a:pt x="591768" y="266534"/>
                  <a:pt x="2008189" y="11046"/>
                  <a:pt x="2609798" y="0"/>
                </a:cubicBezTo>
                <a:cubicBezTo>
                  <a:pt x="3592364" y="-24"/>
                  <a:pt x="5172461" y="647274"/>
                  <a:pt x="4688365" y="2543951"/>
                </a:cubicBezTo>
                <a:cubicBezTo>
                  <a:pt x="4501985" y="3037075"/>
                  <a:pt x="3937645" y="3622783"/>
                  <a:pt x="4007001" y="3928262"/>
                </a:cubicBezTo>
                <a:cubicBezTo>
                  <a:pt x="4078077" y="4327448"/>
                  <a:pt x="4322215" y="4955448"/>
                  <a:pt x="4429505" y="5313893"/>
                </a:cubicBezTo>
                <a:lnTo>
                  <a:pt x="6950292" y="5306090"/>
                </a:ln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37" name="Freeform 11">
            <a:extLst>
              <a:ext uri="{FF2B5EF4-FFF2-40B4-BE49-F238E27FC236}">
                <a16:creationId xmlns:a16="http://schemas.microsoft.com/office/drawing/2014/main" id="{FF39D26D-4FED-4204-8EEF-7B0763489D98}"/>
              </a:ext>
            </a:extLst>
          </p:cNvPr>
          <p:cNvSpPr/>
          <p:nvPr/>
        </p:nvSpPr>
        <p:spPr>
          <a:xfrm>
            <a:off x="6087162" y="2727154"/>
            <a:ext cx="3056843" cy="1989983"/>
          </a:xfrm>
          <a:custGeom>
            <a:avLst/>
            <a:gdLst>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658368 w 5493715"/>
              <a:gd name="connsiteY4" fmla="*/ 4308653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58368 w 5493715"/>
              <a:gd name="connsiteY5" fmla="*/ 3708806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04748 w 5493715"/>
              <a:gd name="connsiteY6" fmla="*/ 3569817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70585 w 5493715"/>
              <a:gd name="connsiteY7" fmla="*/ 3474720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60857 w 5493715"/>
              <a:gd name="connsiteY8" fmla="*/ 3357677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33697 w 5493715"/>
              <a:gd name="connsiteY8" fmla="*/ 3348624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77900 w 5493715"/>
              <a:gd name="connsiteY9" fmla="*/ 3116275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73152 w 5493715"/>
              <a:gd name="connsiteY10" fmla="*/ 2787091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25619 w 5493715"/>
              <a:gd name="connsiteY13" fmla="*/ 2553005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1136 w 5493715"/>
              <a:gd name="connsiteY2" fmla="*/ 5259629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352544 w 5493715"/>
              <a:gd name="connsiteY15" fmla="*/ 5003597 h 5325465"/>
              <a:gd name="connsiteX16" fmla="*/ 5493715 w 5493715"/>
              <a:gd name="connsiteY16" fmla="*/ 5069433 h 5325465"/>
              <a:gd name="connsiteX0" fmla="*/ 0 w 5493715"/>
              <a:gd name="connsiteY0" fmla="*/ 5325465 h 5325465"/>
              <a:gd name="connsiteX1" fmla="*/ 0 w 5493715"/>
              <a:gd name="connsiteY1" fmla="*/ 5325465 h 5325465"/>
              <a:gd name="connsiteX2" fmla="*/ 2239524 w 5493715"/>
              <a:gd name="connsiteY2" fmla="*/ 5309946 h 5325465"/>
              <a:gd name="connsiteX3" fmla="*/ 1938528 w 5493715"/>
              <a:gd name="connsiteY3" fmla="*/ 4337913 h 5325465"/>
              <a:gd name="connsiteX4" fmla="*/ 833932 w 5493715"/>
              <a:gd name="connsiteY4" fmla="*/ 4411066 h 5325465"/>
              <a:gd name="connsiteX5" fmla="*/ 694944 w 5493715"/>
              <a:gd name="connsiteY5" fmla="*/ 3745382 h 5325465"/>
              <a:gd name="connsiteX6" fmla="*/ 519379 w 5493715"/>
              <a:gd name="connsiteY6" fmla="*/ 3599078 h 5325465"/>
              <a:gd name="connsiteX7" fmla="*/ 557005 w 5493715"/>
              <a:gd name="connsiteY7" fmla="*/ 3470193 h 5325465"/>
              <a:gd name="connsiteX8" fmla="*/ 456331 w 5493715"/>
              <a:gd name="connsiteY8" fmla="*/ 3362205 h 5325465"/>
              <a:gd name="connsiteX9" fmla="*/ 559793 w 5493715"/>
              <a:gd name="connsiteY9" fmla="*/ 3057428 h 5325465"/>
              <a:gd name="connsiteX10" fmla="*/ 118419 w 5493715"/>
              <a:gd name="connsiteY10" fmla="*/ 2818778 h 5325465"/>
              <a:gd name="connsiteX11" fmla="*/ 665683 w 5493715"/>
              <a:gd name="connsiteY11" fmla="*/ 1975104 h 5325465"/>
              <a:gd name="connsiteX12" fmla="*/ 2633472 w 5493715"/>
              <a:gd name="connsiteY12" fmla="*/ 0 h 5325465"/>
              <a:gd name="connsiteX13" fmla="*/ 4712039 w 5493715"/>
              <a:gd name="connsiteY13" fmla="*/ 2543951 h 5325465"/>
              <a:gd name="connsiteX14" fmla="*/ 4030675 w 5493715"/>
              <a:gd name="connsiteY14" fmla="*/ 3928262 h 5325465"/>
              <a:gd name="connsiteX15" fmla="*/ 4453179 w 5493715"/>
              <a:gd name="connsiteY15" fmla="*/ 5313893 h 5325465"/>
              <a:gd name="connsiteX16" fmla="*/ 5493715 w 5493715"/>
              <a:gd name="connsiteY16" fmla="*/ 5069433 h 5325465"/>
              <a:gd name="connsiteX0" fmla="*/ 0 w 5636283"/>
              <a:gd name="connsiteY0" fmla="*/ 5325465 h 5329410"/>
              <a:gd name="connsiteX1" fmla="*/ 0 w 5636283"/>
              <a:gd name="connsiteY1" fmla="*/ 5325465 h 5329410"/>
              <a:gd name="connsiteX2" fmla="*/ 2239524 w 5636283"/>
              <a:gd name="connsiteY2" fmla="*/ 5309946 h 5329410"/>
              <a:gd name="connsiteX3" fmla="*/ 1938528 w 5636283"/>
              <a:gd name="connsiteY3" fmla="*/ 4337913 h 5329410"/>
              <a:gd name="connsiteX4" fmla="*/ 833932 w 5636283"/>
              <a:gd name="connsiteY4" fmla="*/ 4411066 h 5329410"/>
              <a:gd name="connsiteX5" fmla="*/ 694944 w 5636283"/>
              <a:gd name="connsiteY5" fmla="*/ 3745382 h 5329410"/>
              <a:gd name="connsiteX6" fmla="*/ 519379 w 5636283"/>
              <a:gd name="connsiteY6" fmla="*/ 3599078 h 5329410"/>
              <a:gd name="connsiteX7" fmla="*/ 557005 w 5636283"/>
              <a:gd name="connsiteY7" fmla="*/ 3470193 h 5329410"/>
              <a:gd name="connsiteX8" fmla="*/ 456331 w 5636283"/>
              <a:gd name="connsiteY8" fmla="*/ 3362205 h 5329410"/>
              <a:gd name="connsiteX9" fmla="*/ 559793 w 5636283"/>
              <a:gd name="connsiteY9" fmla="*/ 3057428 h 5329410"/>
              <a:gd name="connsiteX10" fmla="*/ 118419 w 5636283"/>
              <a:gd name="connsiteY10" fmla="*/ 2818778 h 5329410"/>
              <a:gd name="connsiteX11" fmla="*/ 665683 w 5636283"/>
              <a:gd name="connsiteY11" fmla="*/ 1975104 h 5329410"/>
              <a:gd name="connsiteX12" fmla="*/ 2633472 w 5636283"/>
              <a:gd name="connsiteY12" fmla="*/ 0 h 5329410"/>
              <a:gd name="connsiteX13" fmla="*/ 4712039 w 5636283"/>
              <a:gd name="connsiteY13" fmla="*/ 2543951 h 5329410"/>
              <a:gd name="connsiteX14" fmla="*/ 4030675 w 5636283"/>
              <a:gd name="connsiteY14" fmla="*/ 3928262 h 5329410"/>
              <a:gd name="connsiteX15" fmla="*/ 4453179 w 5636283"/>
              <a:gd name="connsiteY15" fmla="*/ 5313893 h 5329410"/>
              <a:gd name="connsiteX16" fmla="*/ 5636283 w 5636283"/>
              <a:gd name="connsiteY16" fmla="*/ 5329410 h 5329410"/>
              <a:gd name="connsiteX0" fmla="*/ 0 w 5636283"/>
              <a:gd name="connsiteY0" fmla="*/ 5325465 h 5325465"/>
              <a:gd name="connsiteX1" fmla="*/ 0 w 5636283"/>
              <a:gd name="connsiteY1" fmla="*/ 5325465 h 5325465"/>
              <a:gd name="connsiteX2" fmla="*/ 2239524 w 5636283"/>
              <a:gd name="connsiteY2" fmla="*/ 5309946 h 5325465"/>
              <a:gd name="connsiteX3" fmla="*/ 1938528 w 5636283"/>
              <a:gd name="connsiteY3" fmla="*/ 4337913 h 5325465"/>
              <a:gd name="connsiteX4" fmla="*/ 833932 w 5636283"/>
              <a:gd name="connsiteY4" fmla="*/ 4411066 h 5325465"/>
              <a:gd name="connsiteX5" fmla="*/ 694944 w 5636283"/>
              <a:gd name="connsiteY5" fmla="*/ 3745382 h 5325465"/>
              <a:gd name="connsiteX6" fmla="*/ 519379 w 5636283"/>
              <a:gd name="connsiteY6" fmla="*/ 3599078 h 5325465"/>
              <a:gd name="connsiteX7" fmla="*/ 557005 w 5636283"/>
              <a:gd name="connsiteY7" fmla="*/ 3470193 h 5325465"/>
              <a:gd name="connsiteX8" fmla="*/ 456331 w 5636283"/>
              <a:gd name="connsiteY8" fmla="*/ 3362205 h 5325465"/>
              <a:gd name="connsiteX9" fmla="*/ 559793 w 5636283"/>
              <a:gd name="connsiteY9" fmla="*/ 3057428 h 5325465"/>
              <a:gd name="connsiteX10" fmla="*/ 118419 w 5636283"/>
              <a:gd name="connsiteY10" fmla="*/ 2818778 h 5325465"/>
              <a:gd name="connsiteX11" fmla="*/ 665683 w 5636283"/>
              <a:gd name="connsiteY11" fmla="*/ 1975104 h 5325465"/>
              <a:gd name="connsiteX12" fmla="*/ 2633472 w 5636283"/>
              <a:gd name="connsiteY12" fmla="*/ 0 h 5325465"/>
              <a:gd name="connsiteX13" fmla="*/ 4712039 w 5636283"/>
              <a:gd name="connsiteY13" fmla="*/ 2543951 h 5325465"/>
              <a:gd name="connsiteX14" fmla="*/ 4030675 w 5636283"/>
              <a:gd name="connsiteY14" fmla="*/ 3928262 h 5325465"/>
              <a:gd name="connsiteX15" fmla="*/ 4453179 w 5636283"/>
              <a:gd name="connsiteY15" fmla="*/ 5313893 h 5325465"/>
              <a:gd name="connsiteX16" fmla="*/ 5636283 w 5636283"/>
              <a:gd name="connsiteY16" fmla="*/ 5304251 h 5325465"/>
              <a:gd name="connsiteX0" fmla="*/ 0 w 5644670"/>
              <a:gd name="connsiteY0" fmla="*/ 5325465 h 5337795"/>
              <a:gd name="connsiteX1" fmla="*/ 0 w 5644670"/>
              <a:gd name="connsiteY1" fmla="*/ 5325465 h 5337795"/>
              <a:gd name="connsiteX2" fmla="*/ 2239524 w 5644670"/>
              <a:gd name="connsiteY2" fmla="*/ 5309946 h 5337795"/>
              <a:gd name="connsiteX3" fmla="*/ 1938528 w 5644670"/>
              <a:gd name="connsiteY3" fmla="*/ 4337913 h 5337795"/>
              <a:gd name="connsiteX4" fmla="*/ 833932 w 5644670"/>
              <a:gd name="connsiteY4" fmla="*/ 4411066 h 5337795"/>
              <a:gd name="connsiteX5" fmla="*/ 694944 w 5644670"/>
              <a:gd name="connsiteY5" fmla="*/ 3745382 h 5337795"/>
              <a:gd name="connsiteX6" fmla="*/ 519379 w 5644670"/>
              <a:gd name="connsiteY6" fmla="*/ 3599078 h 5337795"/>
              <a:gd name="connsiteX7" fmla="*/ 557005 w 5644670"/>
              <a:gd name="connsiteY7" fmla="*/ 3470193 h 5337795"/>
              <a:gd name="connsiteX8" fmla="*/ 456331 w 5644670"/>
              <a:gd name="connsiteY8" fmla="*/ 3362205 h 5337795"/>
              <a:gd name="connsiteX9" fmla="*/ 559793 w 5644670"/>
              <a:gd name="connsiteY9" fmla="*/ 3057428 h 5337795"/>
              <a:gd name="connsiteX10" fmla="*/ 118419 w 5644670"/>
              <a:gd name="connsiteY10" fmla="*/ 2818778 h 5337795"/>
              <a:gd name="connsiteX11" fmla="*/ 665683 w 5644670"/>
              <a:gd name="connsiteY11" fmla="*/ 1975104 h 5337795"/>
              <a:gd name="connsiteX12" fmla="*/ 2633472 w 5644670"/>
              <a:gd name="connsiteY12" fmla="*/ 0 h 5337795"/>
              <a:gd name="connsiteX13" fmla="*/ 4712039 w 5644670"/>
              <a:gd name="connsiteY13" fmla="*/ 2543951 h 5337795"/>
              <a:gd name="connsiteX14" fmla="*/ 4030675 w 5644670"/>
              <a:gd name="connsiteY14" fmla="*/ 3928262 h 5337795"/>
              <a:gd name="connsiteX15" fmla="*/ 4453179 w 5644670"/>
              <a:gd name="connsiteY15" fmla="*/ 5313893 h 5337795"/>
              <a:gd name="connsiteX16" fmla="*/ 5644670 w 5644670"/>
              <a:gd name="connsiteY16" fmla="*/ 5337795 h 533779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0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81315 w 5661442"/>
              <a:gd name="connsiteY1" fmla="*/ 5305320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0073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10073 w 5661442"/>
              <a:gd name="connsiteY1" fmla="*/ 5325465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0 w 5661442"/>
              <a:gd name="connsiteY0" fmla="*/ 5325465 h 5325465"/>
              <a:gd name="connsiteX1" fmla="*/ 684971 w 5661442"/>
              <a:gd name="connsiteY1" fmla="*/ 5315392 h 5325465"/>
              <a:gd name="connsiteX2" fmla="*/ 2239524 w 5661442"/>
              <a:gd name="connsiteY2" fmla="*/ 5309946 h 5325465"/>
              <a:gd name="connsiteX3" fmla="*/ 1938528 w 5661442"/>
              <a:gd name="connsiteY3" fmla="*/ 4337913 h 5325465"/>
              <a:gd name="connsiteX4" fmla="*/ 833932 w 5661442"/>
              <a:gd name="connsiteY4" fmla="*/ 4411066 h 5325465"/>
              <a:gd name="connsiteX5" fmla="*/ 694944 w 5661442"/>
              <a:gd name="connsiteY5" fmla="*/ 3745382 h 5325465"/>
              <a:gd name="connsiteX6" fmla="*/ 519379 w 5661442"/>
              <a:gd name="connsiteY6" fmla="*/ 3599078 h 5325465"/>
              <a:gd name="connsiteX7" fmla="*/ 557005 w 5661442"/>
              <a:gd name="connsiteY7" fmla="*/ 3470193 h 5325465"/>
              <a:gd name="connsiteX8" fmla="*/ 456331 w 5661442"/>
              <a:gd name="connsiteY8" fmla="*/ 3362205 h 5325465"/>
              <a:gd name="connsiteX9" fmla="*/ 559793 w 5661442"/>
              <a:gd name="connsiteY9" fmla="*/ 3057428 h 5325465"/>
              <a:gd name="connsiteX10" fmla="*/ 118419 w 5661442"/>
              <a:gd name="connsiteY10" fmla="*/ 2818778 h 5325465"/>
              <a:gd name="connsiteX11" fmla="*/ 665683 w 5661442"/>
              <a:gd name="connsiteY11" fmla="*/ 1975104 h 5325465"/>
              <a:gd name="connsiteX12" fmla="*/ 2633472 w 5661442"/>
              <a:gd name="connsiteY12" fmla="*/ 0 h 5325465"/>
              <a:gd name="connsiteX13" fmla="*/ 4712039 w 5661442"/>
              <a:gd name="connsiteY13" fmla="*/ 2543951 h 5325465"/>
              <a:gd name="connsiteX14" fmla="*/ 4030675 w 5661442"/>
              <a:gd name="connsiteY14" fmla="*/ 3928262 h 5325465"/>
              <a:gd name="connsiteX15" fmla="*/ 4453179 w 5661442"/>
              <a:gd name="connsiteY15" fmla="*/ 5313893 h 5325465"/>
              <a:gd name="connsiteX16" fmla="*/ 5661442 w 5661442"/>
              <a:gd name="connsiteY16" fmla="*/ 5312636 h 5325465"/>
              <a:gd name="connsiteX0" fmla="*/ 438720 w 5546143"/>
              <a:gd name="connsiteY0" fmla="*/ 5355683 h 5355683"/>
              <a:gd name="connsiteX1" fmla="*/ 569672 w 5546143"/>
              <a:gd name="connsiteY1" fmla="*/ 5315392 h 5355683"/>
              <a:gd name="connsiteX2" fmla="*/ 2124225 w 5546143"/>
              <a:gd name="connsiteY2" fmla="*/ 5309946 h 5355683"/>
              <a:gd name="connsiteX3" fmla="*/ 1823229 w 5546143"/>
              <a:gd name="connsiteY3" fmla="*/ 4337913 h 5355683"/>
              <a:gd name="connsiteX4" fmla="*/ 718633 w 5546143"/>
              <a:gd name="connsiteY4" fmla="*/ 4411066 h 5355683"/>
              <a:gd name="connsiteX5" fmla="*/ 579645 w 5546143"/>
              <a:gd name="connsiteY5" fmla="*/ 3745382 h 5355683"/>
              <a:gd name="connsiteX6" fmla="*/ 404080 w 5546143"/>
              <a:gd name="connsiteY6" fmla="*/ 3599078 h 5355683"/>
              <a:gd name="connsiteX7" fmla="*/ 441706 w 5546143"/>
              <a:gd name="connsiteY7" fmla="*/ 3470193 h 5355683"/>
              <a:gd name="connsiteX8" fmla="*/ 341032 w 5546143"/>
              <a:gd name="connsiteY8" fmla="*/ 3362205 h 5355683"/>
              <a:gd name="connsiteX9" fmla="*/ 444494 w 5546143"/>
              <a:gd name="connsiteY9" fmla="*/ 3057428 h 5355683"/>
              <a:gd name="connsiteX10" fmla="*/ 3120 w 5546143"/>
              <a:gd name="connsiteY10" fmla="*/ 2818778 h 5355683"/>
              <a:gd name="connsiteX11" fmla="*/ 550384 w 5546143"/>
              <a:gd name="connsiteY11" fmla="*/ 1975104 h 5355683"/>
              <a:gd name="connsiteX12" fmla="*/ 2518173 w 5546143"/>
              <a:gd name="connsiteY12" fmla="*/ 0 h 5355683"/>
              <a:gd name="connsiteX13" fmla="*/ 4596740 w 5546143"/>
              <a:gd name="connsiteY13" fmla="*/ 2543951 h 5355683"/>
              <a:gd name="connsiteX14" fmla="*/ 3915376 w 5546143"/>
              <a:gd name="connsiteY14" fmla="*/ 3928262 h 5355683"/>
              <a:gd name="connsiteX15" fmla="*/ 4337880 w 5546143"/>
              <a:gd name="connsiteY15" fmla="*/ 5313893 h 5355683"/>
              <a:gd name="connsiteX16" fmla="*/ 5546143 w 5546143"/>
              <a:gd name="connsiteY16" fmla="*/ 5312636 h 5355683"/>
              <a:gd name="connsiteX0" fmla="*/ 569672 w 5546143"/>
              <a:gd name="connsiteY0" fmla="*/ 5315392 h 5315392"/>
              <a:gd name="connsiteX1" fmla="*/ 2124225 w 5546143"/>
              <a:gd name="connsiteY1" fmla="*/ 5309946 h 5315392"/>
              <a:gd name="connsiteX2" fmla="*/ 1823229 w 5546143"/>
              <a:gd name="connsiteY2" fmla="*/ 4337913 h 5315392"/>
              <a:gd name="connsiteX3" fmla="*/ 718633 w 5546143"/>
              <a:gd name="connsiteY3" fmla="*/ 4411066 h 5315392"/>
              <a:gd name="connsiteX4" fmla="*/ 579645 w 5546143"/>
              <a:gd name="connsiteY4" fmla="*/ 3745382 h 5315392"/>
              <a:gd name="connsiteX5" fmla="*/ 404080 w 5546143"/>
              <a:gd name="connsiteY5" fmla="*/ 3599078 h 5315392"/>
              <a:gd name="connsiteX6" fmla="*/ 441706 w 5546143"/>
              <a:gd name="connsiteY6" fmla="*/ 3470193 h 5315392"/>
              <a:gd name="connsiteX7" fmla="*/ 341032 w 5546143"/>
              <a:gd name="connsiteY7" fmla="*/ 3362205 h 5315392"/>
              <a:gd name="connsiteX8" fmla="*/ 444494 w 5546143"/>
              <a:gd name="connsiteY8" fmla="*/ 3057428 h 5315392"/>
              <a:gd name="connsiteX9" fmla="*/ 3120 w 5546143"/>
              <a:gd name="connsiteY9" fmla="*/ 2818778 h 5315392"/>
              <a:gd name="connsiteX10" fmla="*/ 550384 w 5546143"/>
              <a:gd name="connsiteY10" fmla="*/ 1975104 h 5315392"/>
              <a:gd name="connsiteX11" fmla="*/ 2518173 w 5546143"/>
              <a:gd name="connsiteY11" fmla="*/ 0 h 5315392"/>
              <a:gd name="connsiteX12" fmla="*/ 4596740 w 5546143"/>
              <a:gd name="connsiteY12" fmla="*/ 2543951 h 5315392"/>
              <a:gd name="connsiteX13" fmla="*/ 3915376 w 5546143"/>
              <a:gd name="connsiteY13" fmla="*/ 3928262 h 5315392"/>
              <a:gd name="connsiteX14" fmla="*/ 4337880 w 5546143"/>
              <a:gd name="connsiteY14" fmla="*/ 5313893 h 5315392"/>
              <a:gd name="connsiteX15" fmla="*/ 5546143 w 5546143"/>
              <a:gd name="connsiteY15" fmla="*/ 5312636 h 5315392"/>
              <a:gd name="connsiteX0" fmla="*/ 96236 w 5546143"/>
              <a:gd name="connsiteY0" fmla="*/ 5305319 h 5313892"/>
              <a:gd name="connsiteX1" fmla="*/ 2124225 w 5546143"/>
              <a:gd name="connsiteY1" fmla="*/ 5309946 h 5313892"/>
              <a:gd name="connsiteX2" fmla="*/ 1823229 w 5546143"/>
              <a:gd name="connsiteY2" fmla="*/ 4337913 h 5313892"/>
              <a:gd name="connsiteX3" fmla="*/ 718633 w 5546143"/>
              <a:gd name="connsiteY3" fmla="*/ 4411066 h 5313892"/>
              <a:gd name="connsiteX4" fmla="*/ 579645 w 5546143"/>
              <a:gd name="connsiteY4" fmla="*/ 3745382 h 5313892"/>
              <a:gd name="connsiteX5" fmla="*/ 404080 w 5546143"/>
              <a:gd name="connsiteY5" fmla="*/ 3599078 h 5313892"/>
              <a:gd name="connsiteX6" fmla="*/ 441706 w 5546143"/>
              <a:gd name="connsiteY6" fmla="*/ 3470193 h 5313892"/>
              <a:gd name="connsiteX7" fmla="*/ 341032 w 5546143"/>
              <a:gd name="connsiteY7" fmla="*/ 3362205 h 5313892"/>
              <a:gd name="connsiteX8" fmla="*/ 444494 w 5546143"/>
              <a:gd name="connsiteY8" fmla="*/ 3057428 h 5313892"/>
              <a:gd name="connsiteX9" fmla="*/ 3120 w 5546143"/>
              <a:gd name="connsiteY9" fmla="*/ 2818778 h 5313892"/>
              <a:gd name="connsiteX10" fmla="*/ 550384 w 5546143"/>
              <a:gd name="connsiteY10" fmla="*/ 1975104 h 5313892"/>
              <a:gd name="connsiteX11" fmla="*/ 2518173 w 5546143"/>
              <a:gd name="connsiteY11" fmla="*/ 0 h 5313892"/>
              <a:gd name="connsiteX12" fmla="*/ 4596740 w 5546143"/>
              <a:gd name="connsiteY12" fmla="*/ 2543951 h 5313892"/>
              <a:gd name="connsiteX13" fmla="*/ 3915376 w 5546143"/>
              <a:gd name="connsiteY13" fmla="*/ 3928262 h 5313892"/>
              <a:gd name="connsiteX14" fmla="*/ 4337880 w 5546143"/>
              <a:gd name="connsiteY14" fmla="*/ 5313893 h 5313892"/>
              <a:gd name="connsiteX15" fmla="*/ 5546143 w 5546143"/>
              <a:gd name="connsiteY15" fmla="*/ 5312636 h 5313892"/>
              <a:gd name="connsiteX0" fmla="*/ 96236 w 5959140"/>
              <a:gd name="connsiteY0" fmla="*/ 5305319 h 5332782"/>
              <a:gd name="connsiteX1" fmla="*/ 2124225 w 5959140"/>
              <a:gd name="connsiteY1" fmla="*/ 5309946 h 5332782"/>
              <a:gd name="connsiteX2" fmla="*/ 1823229 w 5959140"/>
              <a:gd name="connsiteY2" fmla="*/ 4337913 h 5332782"/>
              <a:gd name="connsiteX3" fmla="*/ 718633 w 5959140"/>
              <a:gd name="connsiteY3" fmla="*/ 4411066 h 5332782"/>
              <a:gd name="connsiteX4" fmla="*/ 579645 w 5959140"/>
              <a:gd name="connsiteY4" fmla="*/ 3745382 h 5332782"/>
              <a:gd name="connsiteX5" fmla="*/ 404080 w 5959140"/>
              <a:gd name="connsiteY5" fmla="*/ 3599078 h 5332782"/>
              <a:gd name="connsiteX6" fmla="*/ 441706 w 5959140"/>
              <a:gd name="connsiteY6" fmla="*/ 3470193 h 5332782"/>
              <a:gd name="connsiteX7" fmla="*/ 341032 w 5959140"/>
              <a:gd name="connsiteY7" fmla="*/ 3362205 h 5332782"/>
              <a:gd name="connsiteX8" fmla="*/ 444494 w 5959140"/>
              <a:gd name="connsiteY8" fmla="*/ 3057428 h 5332782"/>
              <a:gd name="connsiteX9" fmla="*/ 3120 w 5959140"/>
              <a:gd name="connsiteY9" fmla="*/ 2818778 h 5332782"/>
              <a:gd name="connsiteX10" fmla="*/ 550384 w 5959140"/>
              <a:gd name="connsiteY10" fmla="*/ 1975104 h 5332782"/>
              <a:gd name="connsiteX11" fmla="*/ 2518173 w 5959140"/>
              <a:gd name="connsiteY11" fmla="*/ 0 h 5332782"/>
              <a:gd name="connsiteX12" fmla="*/ 4596740 w 5959140"/>
              <a:gd name="connsiteY12" fmla="*/ 2543951 h 5332782"/>
              <a:gd name="connsiteX13" fmla="*/ 3915376 w 5959140"/>
              <a:gd name="connsiteY13" fmla="*/ 3928262 h 5332782"/>
              <a:gd name="connsiteX14" fmla="*/ 4337880 w 5959140"/>
              <a:gd name="connsiteY14" fmla="*/ 5313893 h 5332782"/>
              <a:gd name="connsiteX15" fmla="*/ 5959140 w 5959140"/>
              <a:gd name="connsiteY15" fmla="*/ 5332782 h 5332782"/>
              <a:gd name="connsiteX0" fmla="*/ 96236 w 6207400"/>
              <a:gd name="connsiteY0" fmla="*/ 5305319 h 5332782"/>
              <a:gd name="connsiteX1" fmla="*/ 2124225 w 6207400"/>
              <a:gd name="connsiteY1" fmla="*/ 5309946 h 5332782"/>
              <a:gd name="connsiteX2" fmla="*/ 1823229 w 6207400"/>
              <a:gd name="connsiteY2" fmla="*/ 4337913 h 5332782"/>
              <a:gd name="connsiteX3" fmla="*/ 718633 w 6207400"/>
              <a:gd name="connsiteY3" fmla="*/ 4411066 h 5332782"/>
              <a:gd name="connsiteX4" fmla="*/ 579645 w 6207400"/>
              <a:gd name="connsiteY4" fmla="*/ 3745382 h 5332782"/>
              <a:gd name="connsiteX5" fmla="*/ 404080 w 6207400"/>
              <a:gd name="connsiteY5" fmla="*/ 3599078 h 5332782"/>
              <a:gd name="connsiteX6" fmla="*/ 441706 w 6207400"/>
              <a:gd name="connsiteY6" fmla="*/ 3470193 h 5332782"/>
              <a:gd name="connsiteX7" fmla="*/ 341032 w 6207400"/>
              <a:gd name="connsiteY7" fmla="*/ 3362205 h 5332782"/>
              <a:gd name="connsiteX8" fmla="*/ 444494 w 6207400"/>
              <a:gd name="connsiteY8" fmla="*/ 3057428 h 5332782"/>
              <a:gd name="connsiteX9" fmla="*/ 3120 w 6207400"/>
              <a:gd name="connsiteY9" fmla="*/ 2818778 h 5332782"/>
              <a:gd name="connsiteX10" fmla="*/ 550384 w 6207400"/>
              <a:gd name="connsiteY10" fmla="*/ 1975104 h 5332782"/>
              <a:gd name="connsiteX11" fmla="*/ 2518173 w 6207400"/>
              <a:gd name="connsiteY11" fmla="*/ 0 h 5332782"/>
              <a:gd name="connsiteX12" fmla="*/ 4596740 w 6207400"/>
              <a:gd name="connsiteY12" fmla="*/ 2543951 h 5332782"/>
              <a:gd name="connsiteX13" fmla="*/ 3915376 w 6207400"/>
              <a:gd name="connsiteY13" fmla="*/ 3928262 h 5332782"/>
              <a:gd name="connsiteX14" fmla="*/ 4337880 w 6207400"/>
              <a:gd name="connsiteY14" fmla="*/ 5313893 h 5332782"/>
              <a:gd name="connsiteX15" fmla="*/ 6207400 w 6207400"/>
              <a:gd name="connsiteY15" fmla="*/ 5332782 h 5332782"/>
              <a:gd name="connsiteX0" fmla="*/ 96236 w 8152013"/>
              <a:gd name="connsiteY0" fmla="*/ 5305319 h 5345876"/>
              <a:gd name="connsiteX1" fmla="*/ 2124225 w 8152013"/>
              <a:gd name="connsiteY1" fmla="*/ 5309946 h 5345876"/>
              <a:gd name="connsiteX2" fmla="*/ 1823229 w 8152013"/>
              <a:gd name="connsiteY2" fmla="*/ 4337913 h 5345876"/>
              <a:gd name="connsiteX3" fmla="*/ 718633 w 8152013"/>
              <a:gd name="connsiteY3" fmla="*/ 4411066 h 5345876"/>
              <a:gd name="connsiteX4" fmla="*/ 579645 w 8152013"/>
              <a:gd name="connsiteY4" fmla="*/ 3745382 h 5345876"/>
              <a:gd name="connsiteX5" fmla="*/ 404080 w 8152013"/>
              <a:gd name="connsiteY5" fmla="*/ 3599078 h 5345876"/>
              <a:gd name="connsiteX6" fmla="*/ 441706 w 8152013"/>
              <a:gd name="connsiteY6" fmla="*/ 3470193 h 5345876"/>
              <a:gd name="connsiteX7" fmla="*/ 341032 w 8152013"/>
              <a:gd name="connsiteY7" fmla="*/ 3362205 h 5345876"/>
              <a:gd name="connsiteX8" fmla="*/ 444494 w 8152013"/>
              <a:gd name="connsiteY8" fmla="*/ 3057428 h 5345876"/>
              <a:gd name="connsiteX9" fmla="*/ 3120 w 8152013"/>
              <a:gd name="connsiteY9" fmla="*/ 2818778 h 5345876"/>
              <a:gd name="connsiteX10" fmla="*/ 550384 w 8152013"/>
              <a:gd name="connsiteY10" fmla="*/ 1975104 h 5345876"/>
              <a:gd name="connsiteX11" fmla="*/ 2518173 w 8152013"/>
              <a:gd name="connsiteY11" fmla="*/ 0 h 5345876"/>
              <a:gd name="connsiteX12" fmla="*/ 4596740 w 8152013"/>
              <a:gd name="connsiteY12" fmla="*/ 2543951 h 5345876"/>
              <a:gd name="connsiteX13" fmla="*/ 3915376 w 8152013"/>
              <a:gd name="connsiteY13" fmla="*/ 3928262 h 5345876"/>
              <a:gd name="connsiteX14" fmla="*/ 4337880 w 8152013"/>
              <a:gd name="connsiteY14" fmla="*/ 5313893 h 5345876"/>
              <a:gd name="connsiteX15" fmla="*/ 8152013 w 8152013"/>
              <a:gd name="connsiteY15" fmla="*/ 5345876 h 5345876"/>
              <a:gd name="connsiteX0" fmla="*/ 96236 w 8152013"/>
              <a:gd name="connsiteY0" fmla="*/ 5305319 h 5313893"/>
              <a:gd name="connsiteX1" fmla="*/ 2124225 w 8152013"/>
              <a:gd name="connsiteY1" fmla="*/ 5309946 h 5313893"/>
              <a:gd name="connsiteX2" fmla="*/ 1823229 w 8152013"/>
              <a:gd name="connsiteY2" fmla="*/ 4337913 h 5313893"/>
              <a:gd name="connsiteX3" fmla="*/ 718633 w 8152013"/>
              <a:gd name="connsiteY3" fmla="*/ 4411066 h 5313893"/>
              <a:gd name="connsiteX4" fmla="*/ 579645 w 8152013"/>
              <a:gd name="connsiteY4" fmla="*/ 3745382 h 5313893"/>
              <a:gd name="connsiteX5" fmla="*/ 404080 w 8152013"/>
              <a:gd name="connsiteY5" fmla="*/ 3599078 h 5313893"/>
              <a:gd name="connsiteX6" fmla="*/ 441706 w 8152013"/>
              <a:gd name="connsiteY6" fmla="*/ 3470193 h 5313893"/>
              <a:gd name="connsiteX7" fmla="*/ 341032 w 8152013"/>
              <a:gd name="connsiteY7" fmla="*/ 3362205 h 5313893"/>
              <a:gd name="connsiteX8" fmla="*/ 444494 w 8152013"/>
              <a:gd name="connsiteY8" fmla="*/ 3057428 h 5313893"/>
              <a:gd name="connsiteX9" fmla="*/ 3120 w 8152013"/>
              <a:gd name="connsiteY9" fmla="*/ 2818778 h 5313893"/>
              <a:gd name="connsiteX10" fmla="*/ 550384 w 8152013"/>
              <a:gd name="connsiteY10" fmla="*/ 1975104 h 5313893"/>
              <a:gd name="connsiteX11" fmla="*/ 2518173 w 8152013"/>
              <a:gd name="connsiteY11" fmla="*/ 0 h 5313893"/>
              <a:gd name="connsiteX12" fmla="*/ 4596740 w 8152013"/>
              <a:gd name="connsiteY12" fmla="*/ 2543951 h 5313893"/>
              <a:gd name="connsiteX13" fmla="*/ 3915376 w 8152013"/>
              <a:gd name="connsiteY13" fmla="*/ 3928262 h 5313893"/>
              <a:gd name="connsiteX14" fmla="*/ 4337880 w 8152013"/>
              <a:gd name="connsiteY14" fmla="*/ 5313893 h 5313893"/>
              <a:gd name="connsiteX15" fmla="*/ 8152013 w 8152013"/>
              <a:gd name="connsiteY15" fmla="*/ 5313140 h 5313893"/>
              <a:gd name="connsiteX0" fmla="*/ 96236 w 8171655"/>
              <a:gd name="connsiteY0" fmla="*/ 5305319 h 5313893"/>
              <a:gd name="connsiteX1" fmla="*/ 2124225 w 8171655"/>
              <a:gd name="connsiteY1" fmla="*/ 5309946 h 5313893"/>
              <a:gd name="connsiteX2" fmla="*/ 1823229 w 8171655"/>
              <a:gd name="connsiteY2" fmla="*/ 4337913 h 5313893"/>
              <a:gd name="connsiteX3" fmla="*/ 718633 w 8171655"/>
              <a:gd name="connsiteY3" fmla="*/ 4411066 h 5313893"/>
              <a:gd name="connsiteX4" fmla="*/ 579645 w 8171655"/>
              <a:gd name="connsiteY4" fmla="*/ 3745382 h 5313893"/>
              <a:gd name="connsiteX5" fmla="*/ 404080 w 8171655"/>
              <a:gd name="connsiteY5" fmla="*/ 3599078 h 5313893"/>
              <a:gd name="connsiteX6" fmla="*/ 441706 w 8171655"/>
              <a:gd name="connsiteY6" fmla="*/ 3470193 h 5313893"/>
              <a:gd name="connsiteX7" fmla="*/ 341032 w 8171655"/>
              <a:gd name="connsiteY7" fmla="*/ 3362205 h 5313893"/>
              <a:gd name="connsiteX8" fmla="*/ 444494 w 8171655"/>
              <a:gd name="connsiteY8" fmla="*/ 3057428 h 5313893"/>
              <a:gd name="connsiteX9" fmla="*/ 3120 w 8171655"/>
              <a:gd name="connsiteY9" fmla="*/ 2818778 h 5313893"/>
              <a:gd name="connsiteX10" fmla="*/ 550384 w 8171655"/>
              <a:gd name="connsiteY10" fmla="*/ 1975104 h 5313893"/>
              <a:gd name="connsiteX11" fmla="*/ 2518173 w 8171655"/>
              <a:gd name="connsiteY11" fmla="*/ 0 h 5313893"/>
              <a:gd name="connsiteX12" fmla="*/ 4596740 w 8171655"/>
              <a:gd name="connsiteY12" fmla="*/ 2543951 h 5313893"/>
              <a:gd name="connsiteX13" fmla="*/ 3915376 w 8171655"/>
              <a:gd name="connsiteY13" fmla="*/ 3928262 h 5313893"/>
              <a:gd name="connsiteX14" fmla="*/ 4337880 w 8171655"/>
              <a:gd name="connsiteY14" fmla="*/ 5313893 h 5313893"/>
              <a:gd name="connsiteX15" fmla="*/ 8171655 w 8171655"/>
              <a:gd name="connsiteY15" fmla="*/ 5313141 h 5313893"/>
              <a:gd name="connsiteX0" fmla="*/ 96236 w 8171655"/>
              <a:gd name="connsiteY0" fmla="*/ 5305319 h 5319689"/>
              <a:gd name="connsiteX1" fmla="*/ 2124225 w 8171655"/>
              <a:gd name="connsiteY1" fmla="*/ 5309946 h 5319689"/>
              <a:gd name="connsiteX2" fmla="*/ 1823229 w 8171655"/>
              <a:gd name="connsiteY2" fmla="*/ 4337913 h 5319689"/>
              <a:gd name="connsiteX3" fmla="*/ 718633 w 8171655"/>
              <a:gd name="connsiteY3" fmla="*/ 4411066 h 5319689"/>
              <a:gd name="connsiteX4" fmla="*/ 579645 w 8171655"/>
              <a:gd name="connsiteY4" fmla="*/ 3745382 h 5319689"/>
              <a:gd name="connsiteX5" fmla="*/ 404080 w 8171655"/>
              <a:gd name="connsiteY5" fmla="*/ 3599078 h 5319689"/>
              <a:gd name="connsiteX6" fmla="*/ 441706 w 8171655"/>
              <a:gd name="connsiteY6" fmla="*/ 3470193 h 5319689"/>
              <a:gd name="connsiteX7" fmla="*/ 341032 w 8171655"/>
              <a:gd name="connsiteY7" fmla="*/ 3362205 h 5319689"/>
              <a:gd name="connsiteX8" fmla="*/ 444494 w 8171655"/>
              <a:gd name="connsiteY8" fmla="*/ 3057428 h 5319689"/>
              <a:gd name="connsiteX9" fmla="*/ 3120 w 8171655"/>
              <a:gd name="connsiteY9" fmla="*/ 2818778 h 5319689"/>
              <a:gd name="connsiteX10" fmla="*/ 550384 w 8171655"/>
              <a:gd name="connsiteY10" fmla="*/ 1975104 h 5319689"/>
              <a:gd name="connsiteX11" fmla="*/ 2518173 w 8171655"/>
              <a:gd name="connsiteY11" fmla="*/ 0 h 5319689"/>
              <a:gd name="connsiteX12" fmla="*/ 4596740 w 8171655"/>
              <a:gd name="connsiteY12" fmla="*/ 2543951 h 5319689"/>
              <a:gd name="connsiteX13" fmla="*/ 3915376 w 8171655"/>
              <a:gd name="connsiteY13" fmla="*/ 3928262 h 5319689"/>
              <a:gd name="connsiteX14" fmla="*/ 4337880 w 8171655"/>
              <a:gd name="connsiteY14" fmla="*/ 5313893 h 5319689"/>
              <a:gd name="connsiteX15" fmla="*/ 8171655 w 8171655"/>
              <a:gd name="connsiteY15" fmla="*/ 5319689 h 5319689"/>
              <a:gd name="connsiteX0" fmla="*/ 96236 w 8171655"/>
              <a:gd name="connsiteY0" fmla="*/ 5305319 h 5319689"/>
              <a:gd name="connsiteX1" fmla="*/ 2124225 w 8171655"/>
              <a:gd name="connsiteY1" fmla="*/ 5309946 h 5319689"/>
              <a:gd name="connsiteX2" fmla="*/ 1823229 w 8171655"/>
              <a:gd name="connsiteY2" fmla="*/ 4337913 h 5319689"/>
              <a:gd name="connsiteX3" fmla="*/ 718633 w 8171655"/>
              <a:gd name="connsiteY3" fmla="*/ 4411066 h 5319689"/>
              <a:gd name="connsiteX4" fmla="*/ 579645 w 8171655"/>
              <a:gd name="connsiteY4" fmla="*/ 3745382 h 5319689"/>
              <a:gd name="connsiteX5" fmla="*/ 404080 w 8171655"/>
              <a:gd name="connsiteY5" fmla="*/ 3599078 h 5319689"/>
              <a:gd name="connsiteX6" fmla="*/ 441706 w 8171655"/>
              <a:gd name="connsiteY6" fmla="*/ 3470193 h 5319689"/>
              <a:gd name="connsiteX7" fmla="*/ 341032 w 8171655"/>
              <a:gd name="connsiteY7" fmla="*/ 3362205 h 5319689"/>
              <a:gd name="connsiteX8" fmla="*/ 444494 w 8171655"/>
              <a:gd name="connsiteY8" fmla="*/ 3057428 h 5319689"/>
              <a:gd name="connsiteX9" fmla="*/ 3120 w 8171655"/>
              <a:gd name="connsiteY9" fmla="*/ 2818778 h 5319689"/>
              <a:gd name="connsiteX10" fmla="*/ 550384 w 8171655"/>
              <a:gd name="connsiteY10" fmla="*/ 1975104 h 5319689"/>
              <a:gd name="connsiteX11" fmla="*/ 2518173 w 8171655"/>
              <a:gd name="connsiteY11" fmla="*/ 0 h 5319689"/>
              <a:gd name="connsiteX12" fmla="*/ 4596740 w 8171655"/>
              <a:gd name="connsiteY12" fmla="*/ 2543951 h 5319689"/>
              <a:gd name="connsiteX13" fmla="*/ 3915376 w 8171655"/>
              <a:gd name="connsiteY13" fmla="*/ 3928262 h 5319689"/>
              <a:gd name="connsiteX14" fmla="*/ 4337880 w 8171655"/>
              <a:gd name="connsiteY14" fmla="*/ 5313893 h 5319689"/>
              <a:gd name="connsiteX15" fmla="*/ 8171655 w 8171655"/>
              <a:gd name="connsiteY15" fmla="*/ 5319689 h 5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1655" h="5319689">
                <a:moveTo>
                  <a:pt x="96236" y="5305319"/>
                </a:moveTo>
                <a:lnTo>
                  <a:pt x="2124225" y="5309946"/>
                </a:lnTo>
                <a:cubicBezTo>
                  <a:pt x="2060235" y="5002707"/>
                  <a:pt x="2045123" y="4564685"/>
                  <a:pt x="1823229" y="4337913"/>
                </a:cubicBezTo>
                <a:cubicBezTo>
                  <a:pt x="1725693" y="4218431"/>
                  <a:pt x="1020995" y="4625644"/>
                  <a:pt x="718633" y="4411066"/>
                </a:cubicBezTo>
                <a:cubicBezTo>
                  <a:pt x="396764" y="4162349"/>
                  <a:pt x="652797" y="3833165"/>
                  <a:pt x="579645" y="3745382"/>
                </a:cubicBezTo>
                <a:cubicBezTo>
                  <a:pt x="521123" y="3696614"/>
                  <a:pt x="418023" y="3646108"/>
                  <a:pt x="404080" y="3599078"/>
                </a:cubicBezTo>
                <a:cubicBezTo>
                  <a:pt x="384935" y="3557625"/>
                  <a:pt x="411057" y="3507120"/>
                  <a:pt x="441706" y="3470193"/>
                </a:cubicBezTo>
                <a:lnTo>
                  <a:pt x="341032" y="3362205"/>
                </a:lnTo>
                <a:cubicBezTo>
                  <a:pt x="298566" y="3284755"/>
                  <a:pt x="414533" y="3157511"/>
                  <a:pt x="444494" y="3057428"/>
                </a:cubicBezTo>
                <a:cubicBezTo>
                  <a:pt x="297369" y="2977878"/>
                  <a:pt x="59710" y="2939068"/>
                  <a:pt x="3120" y="2818778"/>
                </a:cubicBezTo>
                <a:cubicBezTo>
                  <a:pt x="-45323" y="2691462"/>
                  <a:pt x="485658" y="2374024"/>
                  <a:pt x="550384" y="1975104"/>
                </a:cubicBezTo>
                <a:cubicBezTo>
                  <a:pt x="500143" y="266534"/>
                  <a:pt x="1916564" y="11046"/>
                  <a:pt x="2518173" y="0"/>
                </a:cubicBezTo>
                <a:cubicBezTo>
                  <a:pt x="3500739" y="-24"/>
                  <a:pt x="5080836" y="647274"/>
                  <a:pt x="4596740" y="2543951"/>
                </a:cubicBezTo>
                <a:cubicBezTo>
                  <a:pt x="4410360" y="3037075"/>
                  <a:pt x="3846020" y="3622783"/>
                  <a:pt x="3915376" y="3928262"/>
                </a:cubicBezTo>
                <a:cubicBezTo>
                  <a:pt x="3986452" y="4327448"/>
                  <a:pt x="4230590" y="4955448"/>
                  <a:pt x="4337880" y="5313893"/>
                </a:cubicBezTo>
                <a:lnTo>
                  <a:pt x="8171655" y="5319689"/>
                </a:ln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nvGrpSpPr>
          <p:cNvPr id="38" name="Group 37">
            <a:extLst>
              <a:ext uri="{FF2B5EF4-FFF2-40B4-BE49-F238E27FC236}">
                <a16:creationId xmlns:a16="http://schemas.microsoft.com/office/drawing/2014/main" id="{27708ECA-9886-4B0F-B80C-7FCB4CA9F755}"/>
              </a:ext>
            </a:extLst>
          </p:cNvPr>
          <p:cNvGrpSpPr/>
          <p:nvPr/>
        </p:nvGrpSpPr>
        <p:grpSpPr>
          <a:xfrm>
            <a:off x="1782224" y="2989926"/>
            <a:ext cx="608602" cy="1125622"/>
            <a:chOff x="1599810" y="2276872"/>
            <a:chExt cx="811469" cy="1500828"/>
          </a:xfrm>
          <a:solidFill>
            <a:schemeClr val="accent2"/>
          </a:solidFill>
        </p:grpSpPr>
        <p:sp>
          <p:nvSpPr>
            <p:cNvPr id="39" name="Block Arc 37">
              <a:extLst>
                <a:ext uri="{FF2B5EF4-FFF2-40B4-BE49-F238E27FC236}">
                  <a16:creationId xmlns:a16="http://schemas.microsoft.com/office/drawing/2014/main" id="{9B5403C4-DB21-4494-A4FB-C72F5A534F79}"/>
                </a:ext>
              </a:extLst>
            </p:cNvPr>
            <p:cNvSpPr/>
            <p:nvPr/>
          </p:nvSpPr>
          <p:spPr>
            <a:xfrm>
              <a:off x="1599810" y="2276872"/>
              <a:ext cx="811469" cy="1058995"/>
            </a:xfrm>
            <a:custGeom>
              <a:avLst/>
              <a:gdLst>
                <a:gd name="connsiteX0" fmla="*/ 555039 w 1128574"/>
                <a:gd name="connsiteY0" fmla="*/ 83 h 1471472"/>
                <a:gd name="connsiteX1" fmla="*/ 1114657 w 1128574"/>
                <a:gd name="connsiteY1" fmla="*/ 440104 h 1471472"/>
                <a:gd name="connsiteX2" fmla="*/ 772429 w 1128574"/>
                <a:gd name="connsiteY2" fmla="*/ 1088053 h 1471472"/>
                <a:gd name="connsiteX3" fmla="*/ 772726 w 1128574"/>
                <a:gd name="connsiteY3" fmla="*/ 1088985 h 1471472"/>
                <a:gd name="connsiteX4" fmla="*/ 574598 w 1128574"/>
                <a:gd name="connsiteY4" fmla="*/ 1360143 h 1471472"/>
                <a:gd name="connsiteX5" fmla="*/ 569907 w 1128574"/>
                <a:gd name="connsiteY5" fmla="*/ 1360143 h 1471472"/>
                <a:gd name="connsiteX6" fmla="*/ 434237 w 1128574"/>
                <a:gd name="connsiteY6" fmla="*/ 1471472 h 1471472"/>
                <a:gd name="connsiteX7" fmla="*/ 298567 w 1128574"/>
                <a:gd name="connsiteY7" fmla="*/ 1360143 h 1471472"/>
                <a:gd name="connsiteX8" fmla="*/ 294969 w 1128574"/>
                <a:gd name="connsiteY8" fmla="*/ 1360143 h 1471472"/>
                <a:gd name="connsiteX9" fmla="*/ 295961 w 1128574"/>
                <a:gd name="connsiteY9" fmla="*/ 1347236 h 1471472"/>
                <a:gd name="connsiteX10" fmla="*/ 292410 w 1128574"/>
                <a:gd name="connsiteY10" fmla="*/ 1329645 h 1471472"/>
                <a:gd name="connsiteX11" fmla="*/ 300331 w 1128574"/>
                <a:gd name="connsiteY11" fmla="*/ 1290412 h 1471472"/>
                <a:gd name="connsiteX12" fmla="*/ 657787 w 1128574"/>
                <a:gd name="connsiteY12" fmla="*/ 834864 h 1471472"/>
                <a:gd name="connsiteX13" fmla="*/ 656254 w 1128574"/>
                <a:gd name="connsiteY13" fmla="*/ 830430 h 1471472"/>
                <a:gd name="connsiteX14" fmla="*/ 838945 w 1128574"/>
                <a:gd name="connsiteY14" fmla="*/ 502307 h 1471472"/>
                <a:gd name="connsiteX15" fmla="*/ 533067 w 1128574"/>
                <a:gd name="connsiteY15" fmla="*/ 284409 h 1471472"/>
                <a:gd name="connsiteX16" fmla="*/ 282643 w 1128574"/>
                <a:gd name="connsiteY16" fmla="*/ 564282 h 1471472"/>
                <a:gd name="connsiteX17" fmla="*/ 279666 w 1128574"/>
                <a:gd name="connsiteY17" fmla="*/ 564282 h 1471472"/>
                <a:gd name="connsiteX18" fmla="*/ 280029 w 1128574"/>
                <a:gd name="connsiteY18" fmla="*/ 567621 h 1471472"/>
                <a:gd name="connsiteX19" fmla="*/ 140015 w 1128574"/>
                <a:gd name="connsiteY19" fmla="*/ 697359 h 1471472"/>
                <a:gd name="connsiteX20" fmla="*/ 0 w 1128574"/>
                <a:gd name="connsiteY20" fmla="*/ 567621 h 1471472"/>
                <a:gd name="connsiteX21" fmla="*/ 363 w 1128574"/>
                <a:gd name="connsiteY21" fmla="*/ 564281 h 1471472"/>
                <a:gd name="connsiteX22" fmla="*/ 1 w 1128574"/>
                <a:gd name="connsiteY22" fmla="*/ 564281 h 1471472"/>
                <a:gd name="connsiteX23" fmla="*/ 501773 w 1128574"/>
                <a:gd name="connsiteY23" fmla="*/ 3505 h 1471472"/>
                <a:gd name="connsiteX24" fmla="*/ 555039 w 1128574"/>
                <a:gd name="connsiteY24" fmla="*/ 83 h 1471472"/>
                <a:gd name="connsiteX0" fmla="*/ 555039 w 1128574"/>
                <a:gd name="connsiteY0" fmla="*/ 83 h 1471472"/>
                <a:gd name="connsiteX1" fmla="*/ 1114657 w 1128574"/>
                <a:gd name="connsiteY1" fmla="*/ 440104 h 1471472"/>
                <a:gd name="connsiteX2" fmla="*/ 772429 w 1128574"/>
                <a:gd name="connsiteY2" fmla="*/ 1088053 h 1471472"/>
                <a:gd name="connsiteX3" fmla="*/ 772726 w 1128574"/>
                <a:gd name="connsiteY3" fmla="*/ 1088985 h 1471472"/>
                <a:gd name="connsiteX4" fmla="*/ 574598 w 1128574"/>
                <a:gd name="connsiteY4" fmla="*/ 1360143 h 1471472"/>
                <a:gd name="connsiteX5" fmla="*/ 569907 w 1128574"/>
                <a:gd name="connsiteY5" fmla="*/ 1360143 h 1471472"/>
                <a:gd name="connsiteX6" fmla="*/ 434237 w 1128574"/>
                <a:gd name="connsiteY6" fmla="*/ 1471472 h 1471472"/>
                <a:gd name="connsiteX7" fmla="*/ 298567 w 1128574"/>
                <a:gd name="connsiteY7" fmla="*/ 1360143 h 1471472"/>
                <a:gd name="connsiteX8" fmla="*/ 294969 w 1128574"/>
                <a:gd name="connsiteY8" fmla="*/ 1360143 h 1471472"/>
                <a:gd name="connsiteX9" fmla="*/ 292410 w 1128574"/>
                <a:gd name="connsiteY9" fmla="*/ 1329645 h 1471472"/>
                <a:gd name="connsiteX10" fmla="*/ 300331 w 1128574"/>
                <a:gd name="connsiteY10" fmla="*/ 1290412 h 1471472"/>
                <a:gd name="connsiteX11" fmla="*/ 657787 w 1128574"/>
                <a:gd name="connsiteY11" fmla="*/ 834864 h 1471472"/>
                <a:gd name="connsiteX12" fmla="*/ 656254 w 1128574"/>
                <a:gd name="connsiteY12" fmla="*/ 830430 h 1471472"/>
                <a:gd name="connsiteX13" fmla="*/ 838945 w 1128574"/>
                <a:gd name="connsiteY13" fmla="*/ 502307 h 1471472"/>
                <a:gd name="connsiteX14" fmla="*/ 533067 w 1128574"/>
                <a:gd name="connsiteY14" fmla="*/ 284409 h 1471472"/>
                <a:gd name="connsiteX15" fmla="*/ 282643 w 1128574"/>
                <a:gd name="connsiteY15" fmla="*/ 564282 h 1471472"/>
                <a:gd name="connsiteX16" fmla="*/ 279666 w 1128574"/>
                <a:gd name="connsiteY16" fmla="*/ 564282 h 1471472"/>
                <a:gd name="connsiteX17" fmla="*/ 280029 w 1128574"/>
                <a:gd name="connsiteY17" fmla="*/ 567621 h 1471472"/>
                <a:gd name="connsiteX18" fmla="*/ 140015 w 1128574"/>
                <a:gd name="connsiteY18" fmla="*/ 697359 h 1471472"/>
                <a:gd name="connsiteX19" fmla="*/ 0 w 1128574"/>
                <a:gd name="connsiteY19" fmla="*/ 567621 h 1471472"/>
                <a:gd name="connsiteX20" fmla="*/ 363 w 1128574"/>
                <a:gd name="connsiteY20" fmla="*/ 564281 h 1471472"/>
                <a:gd name="connsiteX21" fmla="*/ 1 w 1128574"/>
                <a:gd name="connsiteY21" fmla="*/ 564281 h 1471472"/>
                <a:gd name="connsiteX22" fmla="*/ 501773 w 1128574"/>
                <a:gd name="connsiteY22" fmla="*/ 3505 h 1471472"/>
                <a:gd name="connsiteX23" fmla="*/ 555039 w 1128574"/>
                <a:gd name="connsiteY23" fmla="*/ 83 h 1471472"/>
                <a:gd name="connsiteX0" fmla="*/ 555039 w 1128574"/>
                <a:gd name="connsiteY0" fmla="*/ 83 h 1471472"/>
                <a:gd name="connsiteX1" fmla="*/ 1114657 w 1128574"/>
                <a:gd name="connsiteY1" fmla="*/ 440104 h 1471472"/>
                <a:gd name="connsiteX2" fmla="*/ 772429 w 1128574"/>
                <a:gd name="connsiteY2" fmla="*/ 1088053 h 1471472"/>
                <a:gd name="connsiteX3" fmla="*/ 772726 w 1128574"/>
                <a:gd name="connsiteY3" fmla="*/ 1088985 h 1471472"/>
                <a:gd name="connsiteX4" fmla="*/ 574598 w 1128574"/>
                <a:gd name="connsiteY4" fmla="*/ 1360143 h 1471472"/>
                <a:gd name="connsiteX5" fmla="*/ 569907 w 1128574"/>
                <a:gd name="connsiteY5" fmla="*/ 1360143 h 1471472"/>
                <a:gd name="connsiteX6" fmla="*/ 434237 w 1128574"/>
                <a:gd name="connsiteY6" fmla="*/ 1471472 h 1471472"/>
                <a:gd name="connsiteX7" fmla="*/ 298567 w 1128574"/>
                <a:gd name="connsiteY7" fmla="*/ 1360143 h 1471472"/>
                <a:gd name="connsiteX8" fmla="*/ 294969 w 1128574"/>
                <a:gd name="connsiteY8" fmla="*/ 1360143 h 1471472"/>
                <a:gd name="connsiteX9" fmla="*/ 300331 w 1128574"/>
                <a:gd name="connsiteY9" fmla="*/ 1290412 h 1471472"/>
                <a:gd name="connsiteX10" fmla="*/ 657787 w 1128574"/>
                <a:gd name="connsiteY10" fmla="*/ 834864 h 1471472"/>
                <a:gd name="connsiteX11" fmla="*/ 656254 w 1128574"/>
                <a:gd name="connsiteY11" fmla="*/ 830430 h 1471472"/>
                <a:gd name="connsiteX12" fmla="*/ 838945 w 1128574"/>
                <a:gd name="connsiteY12" fmla="*/ 502307 h 1471472"/>
                <a:gd name="connsiteX13" fmla="*/ 533067 w 1128574"/>
                <a:gd name="connsiteY13" fmla="*/ 284409 h 1471472"/>
                <a:gd name="connsiteX14" fmla="*/ 282643 w 1128574"/>
                <a:gd name="connsiteY14" fmla="*/ 564282 h 1471472"/>
                <a:gd name="connsiteX15" fmla="*/ 279666 w 1128574"/>
                <a:gd name="connsiteY15" fmla="*/ 564282 h 1471472"/>
                <a:gd name="connsiteX16" fmla="*/ 280029 w 1128574"/>
                <a:gd name="connsiteY16" fmla="*/ 567621 h 1471472"/>
                <a:gd name="connsiteX17" fmla="*/ 140015 w 1128574"/>
                <a:gd name="connsiteY17" fmla="*/ 697359 h 1471472"/>
                <a:gd name="connsiteX18" fmla="*/ 0 w 1128574"/>
                <a:gd name="connsiteY18" fmla="*/ 567621 h 1471472"/>
                <a:gd name="connsiteX19" fmla="*/ 363 w 1128574"/>
                <a:gd name="connsiteY19" fmla="*/ 564281 h 1471472"/>
                <a:gd name="connsiteX20" fmla="*/ 1 w 1128574"/>
                <a:gd name="connsiteY20" fmla="*/ 564281 h 1471472"/>
                <a:gd name="connsiteX21" fmla="*/ 501773 w 1128574"/>
                <a:gd name="connsiteY21" fmla="*/ 3505 h 1471472"/>
                <a:gd name="connsiteX22" fmla="*/ 555039 w 1128574"/>
                <a:gd name="connsiteY22" fmla="*/ 83 h 1471472"/>
                <a:gd name="connsiteX0" fmla="*/ 555039 w 1128574"/>
                <a:gd name="connsiteY0" fmla="*/ 83 h 1471472"/>
                <a:gd name="connsiteX1" fmla="*/ 1114657 w 1128574"/>
                <a:gd name="connsiteY1" fmla="*/ 440104 h 1471472"/>
                <a:gd name="connsiteX2" fmla="*/ 772429 w 1128574"/>
                <a:gd name="connsiteY2" fmla="*/ 1088053 h 1471472"/>
                <a:gd name="connsiteX3" fmla="*/ 772726 w 1128574"/>
                <a:gd name="connsiteY3" fmla="*/ 1088985 h 1471472"/>
                <a:gd name="connsiteX4" fmla="*/ 574598 w 1128574"/>
                <a:gd name="connsiteY4" fmla="*/ 1360143 h 1471472"/>
                <a:gd name="connsiteX5" fmla="*/ 569907 w 1128574"/>
                <a:gd name="connsiteY5" fmla="*/ 1360143 h 1471472"/>
                <a:gd name="connsiteX6" fmla="*/ 434237 w 1128574"/>
                <a:gd name="connsiteY6" fmla="*/ 1471472 h 1471472"/>
                <a:gd name="connsiteX7" fmla="*/ 298567 w 1128574"/>
                <a:gd name="connsiteY7" fmla="*/ 1360143 h 1471472"/>
                <a:gd name="connsiteX8" fmla="*/ 300331 w 1128574"/>
                <a:gd name="connsiteY8" fmla="*/ 1290412 h 1471472"/>
                <a:gd name="connsiteX9" fmla="*/ 657787 w 1128574"/>
                <a:gd name="connsiteY9" fmla="*/ 834864 h 1471472"/>
                <a:gd name="connsiteX10" fmla="*/ 656254 w 1128574"/>
                <a:gd name="connsiteY10" fmla="*/ 830430 h 1471472"/>
                <a:gd name="connsiteX11" fmla="*/ 838945 w 1128574"/>
                <a:gd name="connsiteY11" fmla="*/ 502307 h 1471472"/>
                <a:gd name="connsiteX12" fmla="*/ 533067 w 1128574"/>
                <a:gd name="connsiteY12" fmla="*/ 284409 h 1471472"/>
                <a:gd name="connsiteX13" fmla="*/ 282643 w 1128574"/>
                <a:gd name="connsiteY13" fmla="*/ 564282 h 1471472"/>
                <a:gd name="connsiteX14" fmla="*/ 279666 w 1128574"/>
                <a:gd name="connsiteY14" fmla="*/ 564282 h 1471472"/>
                <a:gd name="connsiteX15" fmla="*/ 280029 w 1128574"/>
                <a:gd name="connsiteY15" fmla="*/ 567621 h 1471472"/>
                <a:gd name="connsiteX16" fmla="*/ 140015 w 1128574"/>
                <a:gd name="connsiteY16" fmla="*/ 697359 h 1471472"/>
                <a:gd name="connsiteX17" fmla="*/ 0 w 1128574"/>
                <a:gd name="connsiteY17" fmla="*/ 567621 h 1471472"/>
                <a:gd name="connsiteX18" fmla="*/ 363 w 1128574"/>
                <a:gd name="connsiteY18" fmla="*/ 564281 h 1471472"/>
                <a:gd name="connsiteX19" fmla="*/ 1 w 1128574"/>
                <a:gd name="connsiteY19" fmla="*/ 564281 h 1471472"/>
                <a:gd name="connsiteX20" fmla="*/ 501773 w 1128574"/>
                <a:gd name="connsiteY20" fmla="*/ 3505 h 1471472"/>
                <a:gd name="connsiteX21" fmla="*/ 555039 w 1128574"/>
                <a:gd name="connsiteY21" fmla="*/ 83 h 1471472"/>
                <a:gd name="connsiteX0" fmla="*/ 555039 w 1128574"/>
                <a:gd name="connsiteY0" fmla="*/ 83 h 1471472"/>
                <a:gd name="connsiteX1" fmla="*/ 1114657 w 1128574"/>
                <a:gd name="connsiteY1" fmla="*/ 440104 h 1471472"/>
                <a:gd name="connsiteX2" fmla="*/ 772429 w 1128574"/>
                <a:gd name="connsiteY2" fmla="*/ 1088053 h 1471472"/>
                <a:gd name="connsiteX3" fmla="*/ 574598 w 1128574"/>
                <a:gd name="connsiteY3" fmla="*/ 1360143 h 1471472"/>
                <a:gd name="connsiteX4" fmla="*/ 569907 w 1128574"/>
                <a:gd name="connsiteY4" fmla="*/ 1360143 h 1471472"/>
                <a:gd name="connsiteX5" fmla="*/ 434237 w 1128574"/>
                <a:gd name="connsiteY5" fmla="*/ 1471472 h 1471472"/>
                <a:gd name="connsiteX6" fmla="*/ 298567 w 1128574"/>
                <a:gd name="connsiteY6" fmla="*/ 1360143 h 1471472"/>
                <a:gd name="connsiteX7" fmla="*/ 300331 w 1128574"/>
                <a:gd name="connsiteY7" fmla="*/ 1290412 h 1471472"/>
                <a:gd name="connsiteX8" fmla="*/ 657787 w 1128574"/>
                <a:gd name="connsiteY8" fmla="*/ 834864 h 1471472"/>
                <a:gd name="connsiteX9" fmla="*/ 656254 w 1128574"/>
                <a:gd name="connsiteY9" fmla="*/ 830430 h 1471472"/>
                <a:gd name="connsiteX10" fmla="*/ 838945 w 1128574"/>
                <a:gd name="connsiteY10" fmla="*/ 502307 h 1471472"/>
                <a:gd name="connsiteX11" fmla="*/ 533067 w 1128574"/>
                <a:gd name="connsiteY11" fmla="*/ 284409 h 1471472"/>
                <a:gd name="connsiteX12" fmla="*/ 282643 w 1128574"/>
                <a:gd name="connsiteY12" fmla="*/ 564282 h 1471472"/>
                <a:gd name="connsiteX13" fmla="*/ 279666 w 1128574"/>
                <a:gd name="connsiteY13" fmla="*/ 564282 h 1471472"/>
                <a:gd name="connsiteX14" fmla="*/ 280029 w 1128574"/>
                <a:gd name="connsiteY14" fmla="*/ 567621 h 1471472"/>
                <a:gd name="connsiteX15" fmla="*/ 140015 w 1128574"/>
                <a:gd name="connsiteY15" fmla="*/ 697359 h 1471472"/>
                <a:gd name="connsiteX16" fmla="*/ 0 w 1128574"/>
                <a:gd name="connsiteY16" fmla="*/ 567621 h 1471472"/>
                <a:gd name="connsiteX17" fmla="*/ 363 w 1128574"/>
                <a:gd name="connsiteY17" fmla="*/ 564281 h 1471472"/>
                <a:gd name="connsiteX18" fmla="*/ 1 w 1128574"/>
                <a:gd name="connsiteY18" fmla="*/ 564281 h 1471472"/>
                <a:gd name="connsiteX19" fmla="*/ 501773 w 1128574"/>
                <a:gd name="connsiteY19" fmla="*/ 3505 h 1471472"/>
                <a:gd name="connsiteX20" fmla="*/ 555039 w 1128574"/>
                <a:gd name="connsiteY20" fmla="*/ 83 h 1471472"/>
                <a:gd name="connsiteX0" fmla="*/ 555039 w 1128574"/>
                <a:gd name="connsiteY0" fmla="*/ 83 h 1471472"/>
                <a:gd name="connsiteX1" fmla="*/ 1114657 w 1128574"/>
                <a:gd name="connsiteY1" fmla="*/ 440104 h 1471472"/>
                <a:gd name="connsiteX2" fmla="*/ 772429 w 1128574"/>
                <a:gd name="connsiteY2" fmla="*/ 1088053 h 1471472"/>
                <a:gd name="connsiteX3" fmla="*/ 574598 w 1128574"/>
                <a:gd name="connsiteY3" fmla="*/ 1360143 h 1471472"/>
                <a:gd name="connsiteX4" fmla="*/ 569907 w 1128574"/>
                <a:gd name="connsiteY4" fmla="*/ 1360143 h 1471472"/>
                <a:gd name="connsiteX5" fmla="*/ 434237 w 1128574"/>
                <a:gd name="connsiteY5" fmla="*/ 1471472 h 1471472"/>
                <a:gd name="connsiteX6" fmla="*/ 298567 w 1128574"/>
                <a:gd name="connsiteY6" fmla="*/ 1360143 h 1471472"/>
                <a:gd name="connsiteX7" fmla="*/ 300331 w 1128574"/>
                <a:gd name="connsiteY7" fmla="*/ 1290412 h 1471472"/>
                <a:gd name="connsiteX8" fmla="*/ 657787 w 1128574"/>
                <a:gd name="connsiteY8" fmla="*/ 834864 h 1471472"/>
                <a:gd name="connsiteX9" fmla="*/ 656254 w 1128574"/>
                <a:gd name="connsiteY9" fmla="*/ 830430 h 1471472"/>
                <a:gd name="connsiteX10" fmla="*/ 838945 w 1128574"/>
                <a:gd name="connsiteY10" fmla="*/ 502307 h 1471472"/>
                <a:gd name="connsiteX11" fmla="*/ 533067 w 1128574"/>
                <a:gd name="connsiteY11" fmla="*/ 284409 h 1471472"/>
                <a:gd name="connsiteX12" fmla="*/ 282643 w 1128574"/>
                <a:gd name="connsiteY12" fmla="*/ 564282 h 1471472"/>
                <a:gd name="connsiteX13" fmla="*/ 279666 w 1128574"/>
                <a:gd name="connsiteY13" fmla="*/ 564282 h 1471472"/>
                <a:gd name="connsiteX14" fmla="*/ 280029 w 1128574"/>
                <a:gd name="connsiteY14" fmla="*/ 567621 h 1471472"/>
                <a:gd name="connsiteX15" fmla="*/ 140015 w 1128574"/>
                <a:gd name="connsiteY15" fmla="*/ 697359 h 1471472"/>
                <a:gd name="connsiteX16" fmla="*/ 0 w 1128574"/>
                <a:gd name="connsiteY16" fmla="*/ 567621 h 1471472"/>
                <a:gd name="connsiteX17" fmla="*/ 363 w 1128574"/>
                <a:gd name="connsiteY17" fmla="*/ 564281 h 1471472"/>
                <a:gd name="connsiteX18" fmla="*/ 1 w 1128574"/>
                <a:gd name="connsiteY18" fmla="*/ 564281 h 1471472"/>
                <a:gd name="connsiteX19" fmla="*/ 501773 w 1128574"/>
                <a:gd name="connsiteY19" fmla="*/ 3505 h 1471472"/>
                <a:gd name="connsiteX20" fmla="*/ 555039 w 1128574"/>
                <a:gd name="connsiteY20" fmla="*/ 83 h 1471472"/>
                <a:gd name="connsiteX0" fmla="*/ 555039 w 1128574"/>
                <a:gd name="connsiteY0" fmla="*/ 83 h 1471551"/>
                <a:gd name="connsiteX1" fmla="*/ 1114657 w 1128574"/>
                <a:gd name="connsiteY1" fmla="*/ 440104 h 1471551"/>
                <a:gd name="connsiteX2" fmla="*/ 772429 w 1128574"/>
                <a:gd name="connsiteY2" fmla="*/ 1088053 h 1471551"/>
                <a:gd name="connsiteX3" fmla="*/ 574598 w 1128574"/>
                <a:gd name="connsiteY3" fmla="*/ 1360143 h 1471551"/>
                <a:gd name="connsiteX4" fmla="*/ 567462 w 1128574"/>
                <a:gd name="connsiteY4" fmla="*/ 1372368 h 1471551"/>
                <a:gd name="connsiteX5" fmla="*/ 434237 w 1128574"/>
                <a:gd name="connsiteY5" fmla="*/ 1471472 h 1471551"/>
                <a:gd name="connsiteX6" fmla="*/ 298567 w 1128574"/>
                <a:gd name="connsiteY6" fmla="*/ 1360143 h 1471551"/>
                <a:gd name="connsiteX7" fmla="*/ 300331 w 1128574"/>
                <a:gd name="connsiteY7" fmla="*/ 1290412 h 1471551"/>
                <a:gd name="connsiteX8" fmla="*/ 657787 w 1128574"/>
                <a:gd name="connsiteY8" fmla="*/ 834864 h 1471551"/>
                <a:gd name="connsiteX9" fmla="*/ 656254 w 1128574"/>
                <a:gd name="connsiteY9" fmla="*/ 830430 h 1471551"/>
                <a:gd name="connsiteX10" fmla="*/ 838945 w 1128574"/>
                <a:gd name="connsiteY10" fmla="*/ 502307 h 1471551"/>
                <a:gd name="connsiteX11" fmla="*/ 533067 w 1128574"/>
                <a:gd name="connsiteY11" fmla="*/ 284409 h 1471551"/>
                <a:gd name="connsiteX12" fmla="*/ 282643 w 1128574"/>
                <a:gd name="connsiteY12" fmla="*/ 564282 h 1471551"/>
                <a:gd name="connsiteX13" fmla="*/ 279666 w 1128574"/>
                <a:gd name="connsiteY13" fmla="*/ 564282 h 1471551"/>
                <a:gd name="connsiteX14" fmla="*/ 280029 w 1128574"/>
                <a:gd name="connsiteY14" fmla="*/ 567621 h 1471551"/>
                <a:gd name="connsiteX15" fmla="*/ 140015 w 1128574"/>
                <a:gd name="connsiteY15" fmla="*/ 697359 h 1471551"/>
                <a:gd name="connsiteX16" fmla="*/ 0 w 1128574"/>
                <a:gd name="connsiteY16" fmla="*/ 567621 h 1471551"/>
                <a:gd name="connsiteX17" fmla="*/ 363 w 1128574"/>
                <a:gd name="connsiteY17" fmla="*/ 564281 h 1471551"/>
                <a:gd name="connsiteX18" fmla="*/ 1 w 1128574"/>
                <a:gd name="connsiteY18" fmla="*/ 564281 h 1471551"/>
                <a:gd name="connsiteX19" fmla="*/ 501773 w 1128574"/>
                <a:gd name="connsiteY19" fmla="*/ 3505 h 1471551"/>
                <a:gd name="connsiteX20" fmla="*/ 555039 w 1128574"/>
                <a:gd name="connsiteY20" fmla="*/ 83 h 1471551"/>
                <a:gd name="connsiteX0" fmla="*/ 555039 w 1128574"/>
                <a:gd name="connsiteY0" fmla="*/ 83 h 1471551"/>
                <a:gd name="connsiteX1" fmla="*/ 1114657 w 1128574"/>
                <a:gd name="connsiteY1" fmla="*/ 440104 h 1471551"/>
                <a:gd name="connsiteX2" fmla="*/ 772429 w 1128574"/>
                <a:gd name="connsiteY2" fmla="*/ 1088053 h 1471551"/>
                <a:gd name="connsiteX3" fmla="*/ 567462 w 1128574"/>
                <a:gd name="connsiteY3" fmla="*/ 1372368 h 1471551"/>
                <a:gd name="connsiteX4" fmla="*/ 434237 w 1128574"/>
                <a:gd name="connsiteY4" fmla="*/ 1471472 h 1471551"/>
                <a:gd name="connsiteX5" fmla="*/ 298567 w 1128574"/>
                <a:gd name="connsiteY5" fmla="*/ 1360143 h 1471551"/>
                <a:gd name="connsiteX6" fmla="*/ 300331 w 1128574"/>
                <a:gd name="connsiteY6" fmla="*/ 1290412 h 1471551"/>
                <a:gd name="connsiteX7" fmla="*/ 657787 w 1128574"/>
                <a:gd name="connsiteY7" fmla="*/ 834864 h 1471551"/>
                <a:gd name="connsiteX8" fmla="*/ 656254 w 1128574"/>
                <a:gd name="connsiteY8" fmla="*/ 830430 h 1471551"/>
                <a:gd name="connsiteX9" fmla="*/ 838945 w 1128574"/>
                <a:gd name="connsiteY9" fmla="*/ 502307 h 1471551"/>
                <a:gd name="connsiteX10" fmla="*/ 533067 w 1128574"/>
                <a:gd name="connsiteY10" fmla="*/ 284409 h 1471551"/>
                <a:gd name="connsiteX11" fmla="*/ 282643 w 1128574"/>
                <a:gd name="connsiteY11" fmla="*/ 564282 h 1471551"/>
                <a:gd name="connsiteX12" fmla="*/ 279666 w 1128574"/>
                <a:gd name="connsiteY12" fmla="*/ 564282 h 1471551"/>
                <a:gd name="connsiteX13" fmla="*/ 280029 w 1128574"/>
                <a:gd name="connsiteY13" fmla="*/ 567621 h 1471551"/>
                <a:gd name="connsiteX14" fmla="*/ 140015 w 1128574"/>
                <a:gd name="connsiteY14" fmla="*/ 697359 h 1471551"/>
                <a:gd name="connsiteX15" fmla="*/ 0 w 1128574"/>
                <a:gd name="connsiteY15" fmla="*/ 567621 h 1471551"/>
                <a:gd name="connsiteX16" fmla="*/ 363 w 1128574"/>
                <a:gd name="connsiteY16" fmla="*/ 564281 h 1471551"/>
                <a:gd name="connsiteX17" fmla="*/ 1 w 1128574"/>
                <a:gd name="connsiteY17" fmla="*/ 564281 h 1471551"/>
                <a:gd name="connsiteX18" fmla="*/ 501773 w 1128574"/>
                <a:gd name="connsiteY18" fmla="*/ 3505 h 1471551"/>
                <a:gd name="connsiteX19" fmla="*/ 555039 w 1128574"/>
                <a:gd name="connsiteY19" fmla="*/ 83 h 1471551"/>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56"/>
                <a:gd name="connsiteX1" fmla="*/ 1114657 w 1128574"/>
                <a:gd name="connsiteY1" fmla="*/ 440104 h 1471556"/>
                <a:gd name="connsiteX2" fmla="*/ 772429 w 1128574"/>
                <a:gd name="connsiteY2" fmla="*/ 1088053 h 1471556"/>
                <a:gd name="connsiteX3" fmla="*/ 567462 w 1128574"/>
                <a:gd name="connsiteY3" fmla="*/ 1372368 h 1471556"/>
                <a:gd name="connsiteX4" fmla="*/ 434237 w 1128574"/>
                <a:gd name="connsiteY4" fmla="*/ 1471472 h 1471556"/>
                <a:gd name="connsiteX5" fmla="*/ 298567 w 1128574"/>
                <a:gd name="connsiteY5" fmla="*/ 1360143 h 1471556"/>
                <a:gd name="connsiteX6" fmla="*/ 300331 w 1128574"/>
                <a:gd name="connsiteY6" fmla="*/ 1290412 h 1471556"/>
                <a:gd name="connsiteX7" fmla="*/ 657787 w 1128574"/>
                <a:gd name="connsiteY7" fmla="*/ 834864 h 1471556"/>
                <a:gd name="connsiteX8" fmla="*/ 656254 w 1128574"/>
                <a:gd name="connsiteY8" fmla="*/ 830430 h 1471556"/>
                <a:gd name="connsiteX9" fmla="*/ 838945 w 1128574"/>
                <a:gd name="connsiteY9" fmla="*/ 502307 h 1471556"/>
                <a:gd name="connsiteX10" fmla="*/ 533067 w 1128574"/>
                <a:gd name="connsiteY10" fmla="*/ 284409 h 1471556"/>
                <a:gd name="connsiteX11" fmla="*/ 282643 w 1128574"/>
                <a:gd name="connsiteY11" fmla="*/ 564282 h 1471556"/>
                <a:gd name="connsiteX12" fmla="*/ 279666 w 1128574"/>
                <a:gd name="connsiteY12" fmla="*/ 564282 h 1471556"/>
                <a:gd name="connsiteX13" fmla="*/ 280029 w 1128574"/>
                <a:gd name="connsiteY13" fmla="*/ 567621 h 1471556"/>
                <a:gd name="connsiteX14" fmla="*/ 140015 w 1128574"/>
                <a:gd name="connsiteY14" fmla="*/ 697359 h 1471556"/>
                <a:gd name="connsiteX15" fmla="*/ 0 w 1128574"/>
                <a:gd name="connsiteY15" fmla="*/ 567621 h 1471556"/>
                <a:gd name="connsiteX16" fmla="*/ 363 w 1128574"/>
                <a:gd name="connsiteY16" fmla="*/ 564281 h 1471556"/>
                <a:gd name="connsiteX17" fmla="*/ 1 w 1128574"/>
                <a:gd name="connsiteY17" fmla="*/ 564281 h 1471556"/>
                <a:gd name="connsiteX18" fmla="*/ 501773 w 1128574"/>
                <a:gd name="connsiteY18" fmla="*/ 3505 h 1471556"/>
                <a:gd name="connsiteX19" fmla="*/ 555039 w 1128574"/>
                <a:gd name="connsiteY19" fmla="*/ 83 h 147155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7787 w 1128574"/>
                <a:gd name="connsiteY7" fmla="*/ 834864 h 1471576"/>
                <a:gd name="connsiteX8" fmla="*/ 656254 w 1128574"/>
                <a:gd name="connsiteY8" fmla="*/ 830430 h 1471576"/>
                <a:gd name="connsiteX9" fmla="*/ 838945 w 1128574"/>
                <a:gd name="connsiteY9" fmla="*/ 502307 h 1471576"/>
                <a:gd name="connsiteX10" fmla="*/ 533067 w 1128574"/>
                <a:gd name="connsiteY10" fmla="*/ 284409 h 1471576"/>
                <a:gd name="connsiteX11" fmla="*/ 282643 w 1128574"/>
                <a:gd name="connsiteY11" fmla="*/ 564282 h 1471576"/>
                <a:gd name="connsiteX12" fmla="*/ 279666 w 1128574"/>
                <a:gd name="connsiteY12" fmla="*/ 564282 h 1471576"/>
                <a:gd name="connsiteX13" fmla="*/ 280029 w 1128574"/>
                <a:gd name="connsiteY13" fmla="*/ 567621 h 1471576"/>
                <a:gd name="connsiteX14" fmla="*/ 140015 w 1128574"/>
                <a:gd name="connsiteY14" fmla="*/ 697359 h 1471576"/>
                <a:gd name="connsiteX15" fmla="*/ 0 w 1128574"/>
                <a:gd name="connsiteY15" fmla="*/ 567621 h 1471576"/>
                <a:gd name="connsiteX16" fmla="*/ 363 w 1128574"/>
                <a:gd name="connsiteY16" fmla="*/ 564281 h 1471576"/>
                <a:gd name="connsiteX17" fmla="*/ 1 w 1128574"/>
                <a:gd name="connsiteY17" fmla="*/ 564281 h 1471576"/>
                <a:gd name="connsiteX18" fmla="*/ 501773 w 1128574"/>
                <a:gd name="connsiteY18" fmla="*/ 3505 h 1471576"/>
                <a:gd name="connsiteX19" fmla="*/ 555039 w 1128574"/>
                <a:gd name="connsiteY19"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8430"/>
                <a:gd name="connsiteY0" fmla="*/ 83 h 1471576"/>
                <a:gd name="connsiteX1" fmla="*/ 1114657 w 1128430"/>
                <a:gd name="connsiteY1" fmla="*/ 440104 h 1471576"/>
                <a:gd name="connsiteX2" fmla="*/ 772429 w 1128430"/>
                <a:gd name="connsiteY2" fmla="*/ 1088053 h 1471576"/>
                <a:gd name="connsiteX3" fmla="*/ 567462 w 1128430"/>
                <a:gd name="connsiteY3" fmla="*/ 1372368 h 1471576"/>
                <a:gd name="connsiteX4" fmla="*/ 434237 w 1128430"/>
                <a:gd name="connsiteY4" fmla="*/ 1471472 h 1471576"/>
                <a:gd name="connsiteX5" fmla="*/ 298567 w 1128430"/>
                <a:gd name="connsiteY5" fmla="*/ 1360143 h 1471576"/>
                <a:gd name="connsiteX6" fmla="*/ 300331 w 1128430"/>
                <a:gd name="connsiteY6" fmla="*/ 1290412 h 1471576"/>
                <a:gd name="connsiteX7" fmla="*/ 656254 w 1128430"/>
                <a:gd name="connsiteY7" fmla="*/ 830430 h 1471576"/>
                <a:gd name="connsiteX8" fmla="*/ 838945 w 1128430"/>
                <a:gd name="connsiteY8" fmla="*/ 502307 h 1471576"/>
                <a:gd name="connsiteX9" fmla="*/ 533067 w 1128430"/>
                <a:gd name="connsiteY9" fmla="*/ 284409 h 1471576"/>
                <a:gd name="connsiteX10" fmla="*/ 282643 w 1128430"/>
                <a:gd name="connsiteY10" fmla="*/ 564282 h 1471576"/>
                <a:gd name="connsiteX11" fmla="*/ 279666 w 1128430"/>
                <a:gd name="connsiteY11" fmla="*/ 564282 h 1471576"/>
                <a:gd name="connsiteX12" fmla="*/ 280029 w 1128430"/>
                <a:gd name="connsiteY12" fmla="*/ 567621 h 1471576"/>
                <a:gd name="connsiteX13" fmla="*/ 140015 w 1128430"/>
                <a:gd name="connsiteY13" fmla="*/ 697359 h 1471576"/>
                <a:gd name="connsiteX14" fmla="*/ 0 w 1128430"/>
                <a:gd name="connsiteY14" fmla="*/ 567621 h 1471576"/>
                <a:gd name="connsiteX15" fmla="*/ 363 w 1128430"/>
                <a:gd name="connsiteY15" fmla="*/ 564281 h 1471576"/>
                <a:gd name="connsiteX16" fmla="*/ 1 w 1128430"/>
                <a:gd name="connsiteY16" fmla="*/ 564281 h 1471576"/>
                <a:gd name="connsiteX17" fmla="*/ 501773 w 1128430"/>
                <a:gd name="connsiteY17" fmla="*/ 3505 h 1471576"/>
                <a:gd name="connsiteX18" fmla="*/ 555039 w 1128430"/>
                <a:gd name="connsiteY18" fmla="*/ 83 h 1471576"/>
                <a:gd name="connsiteX0" fmla="*/ 555039 w 1128430"/>
                <a:gd name="connsiteY0" fmla="*/ 83 h 1471576"/>
                <a:gd name="connsiteX1" fmla="*/ 1114657 w 1128430"/>
                <a:gd name="connsiteY1" fmla="*/ 440104 h 1471576"/>
                <a:gd name="connsiteX2" fmla="*/ 772429 w 1128430"/>
                <a:gd name="connsiteY2" fmla="*/ 1088053 h 1471576"/>
                <a:gd name="connsiteX3" fmla="*/ 567462 w 1128430"/>
                <a:gd name="connsiteY3" fmla="*/ 1372368 h 1471576"/>
                <a:gd name="connsiteX4" fmla="*/ 434237 w 1128430"/>
                <a:gd name="connsiteY4" fmla="*/ 1471472 h 1471576"/>
                <a:gd name="connsiteX5" fmla="*/ 298567 w 1128430"/>
                <a:gd name="connsiteY5" fmla="*/ 1360143 h 1471576"/>
                <a:gd name="connsiteX6" fmla="*/ 300331 w 1128430"/>
                <a:gd name="connsiteY6" fmla="*/ 1290412 h 1471576"/>
                <a:gd name="connsiteX7" fmla="*/ 656254 w 1128430"/>
                <a:gd name="connsiteY7" fmla="*/ 830430 h 1471576"/>
                <a:gd name="connsiteX8" fmla="*/ 838945 w 1128430"/>
                <a:gd name="connsiteY8" fmla="*/ 502307 h 1471576"/>
                <a:gd name="connsiteX9" fmla="*/ 533067 w 1128430"/>
                <a:gd name="connsiteY9" fmla="*/ 284409 h 1471576"/>
                <a:gd name="connsiteX10" fmla="*/ 282643 w 1128430"/>
                <a:gd name="connsiteY10" fmla="*/ 564282 h 1471576"/>
                <a:gd name="connsiteX11" fmla="*/ 279666 w 1128430"/>
                <a:gd name="connsiteY11" fmla="*/ 564282 h 1471576"/>
                <a:gd name="connsiteX12" fmla="*/ 280029 w 1128430"/>
                <a:gd name="connsiteY12" fmla="*/ 567621 h 1471576"/>
                <a:gd name="connsiteX13" fmla="*/ 140015 w 1128430"/>
                <a:gd name="connsiteY13" fmla="*/ 697359 h 1471576"/>
                <a:gd name="connsiteX14" fmla="*/ 0 w 1128430"/>
                <a:gd name="connsiteY14" fmla="*/ 567621 h 1471576"/>
                <a:gd name="connsiteX15" fmla="*/ 363 w 1128430"/>
                <a:gd name="connsiteY15" fmla="*/ 564281 h 1471576"/>
                <a:gd name="connsiteX16" fmla="*/ 1 w 1128430"/>
                <a:gd name="connsiteY16" fmla="*/ 564281 h 1471576"/>
                <a:gd name="connsiteX17" fmla="*/ 501773 w 1128430"/>
                <a:gd name="connsiteY17" fmla="*/ 3505 h 1471576"/>
                <a:gd name="connsiteX18" fmla="*/ 555039 w 1128430"/>
                <a:gd name="connsiteY18" fmla="*/ 83 h 1471576"/>
                <a:gd name="connsiteX0" fmla="*/ 555039 w 1128430"/>
                <a:gd name="connsiteY0" fmla="*/ 83 h 1471576"/>
                <a:gd name="connsiteX1" fmla="*/ 1114657 w 1128430"/>
                <a:gd name="connsiteY1" fmla="*/ 440104 h 1471576"/>
                <a:gd name="connsiteX2" fmla="*/ 772429 w 1128430"/>
                <a:gd name="connsiteY2" fmla="*/ 1088053 h 1471576"/>
                <a:gd name="connsiteX3" fmla="*/ 567462 w 1128430"/>
                <a:gd name="connsiteY3" fmla="*/ 1372368 h 1471576"/>
                <a:gd name="connsiteX4" fmla="*/ 434237 w 1128430"/>
                <a:gd name="connsiteY4" fmla="*/ 1471472 h 1471576"/>
                <a:gd name="connsiteX5" fmla="*/ 298567 w 1128430"/>
                <a:gd name="connsiteY5" fmla="*/ 1360143 h 1471576"/>
                <a:gd name="connsiteX6" fmla="*/ 300331 w 1128430"/>
                <a:gd name="connsiteY6" fmla="*/ 1290412 h 1471576"/>
                <a:gd name="connsiteX7" fmla="*/ 656254 w 1128430"/>
                <a:gd name="connsiteY7" fmla="*/ 830430 h 1471576"/>
                <a:gd name="connsiteX8" fmla="*/ 838945 w 1128430"/>
                <a:gd name="connsiteY8" fmla="*/ 502307 h 1471576"/>
                <a:gd name="connsiteX9" fmla="*/ 533067 w 1128430"/>
                <a:gd name="connsiteY9" fmla="*/ 284409 h 1471576"/>
                <a:gd name="connsiteX10" fmla="*/ 282643 w 1128430"/>
                <a:gd name="connsiteY10" fmla="*/ 564282 h 1471576"/>
                <a:gd name="connsiteX11" fmla="*/ 279666 w 1128430"/>
                <a:gd name="connsiteY11" fmla="*/ 564282 h 1471576"/>
                <a:gd name="connsiteX12" fmla="*/ 280029 w 1128430"/>
                <a:gd name="connsiteY12" fmla="*/ 567621 h 1471576"/>
                <a:gd name="connsiteX13" fmla="*/ 140015 w 1128430"/>
                <a:gd name="connsiteY13" fmla="*/ 697359 h 1471576"/>
                <a:gd name="connsiteX14" fmla="*/ 0 w 1128430"/>
                <a:gd name="connsiteY14" fmla="*/ 567621 h 1471576"/>
                <a:gd name="connsiteX15" fmla="*/ 363 w 1128430"/>
                <a:gd name="connsiteY15" fmla="*/ 564281 h 1471576"/>
                <a:gd name="connsiteX16" fmla="*/ 1 w 1128430"/>
                <a:gd name="connsiteY16" fmla="*/ 564281 h 1471576"/>
                <a:gd name="connsiteX17" fmla="*/ 501773 w 1128430"/>
                <a:gd name="connsiteY17" fmla="*/ 3505 h 1471576"/>
                <a:gd name="connsiteX18" fmla="*/ 555039 w 1128430"/>
                <a:gd name="connsiteY18" fmla="*/ 83 h 1471576"/>
                <a:gd name="connsiteX0" fmla="*/ 555039 w 1128430"/>
                <a:gd name="connsiteY0" fmla="*/ 83 h 1471576"/>
                <a:gd name="connsiteX1" fmla="*/ 1114657 w 1128430"/>
                <a:gd name="connsiteY1" fmla="*/ 440104 h 1471576"/>
                <a:gd name="connsiteX2" fmla="*/ 772429 w 1128430"/>
                <a:gd name="connsiteY2" fmla="*/ 1088053 h 1471576"/>
                <a:gd name="connsiteX3" fmla="*/ 567462 w 1128430"/>
                <a:gd name="connsiteY3" fmla="*/ 1372368 h 1471576"/>
                <a:gd name="connsiteX4" fmla="*/ 434237 w 1128430"/>
                <a:gd name="connsiteY4" fmla="*/ 1471472 h 1471576"/>
                <a:gd name="connsiteX5" fmla="*/ 298567 w 1128430"/>
                <a:gd name="connsiteY5" fmla="*/ 1360143 h 1471576"/>
                <a:gd name="connsiteX6" fmla="*/ 300331 w 1128430"/>
                <a:gd name="connsiteY6" fmla="*/ 1290412 h 1471576"/>
                <a:gd name="connsiteX7" fmla="*/ 656254 w 1128430"/>
                <a:gd name="connsiteY7" fmla="*/ 830430 h 1471576"/>
                <a:gd name="connsiteX8" fmla="*/ 838945 w 1128430"/>
                <a:gd name="connsiteY8" fmla="*/ 502307 h 1471576"/>
                <a:gd name="connsiteX9" fmla="*/ 533067 w 1128430"/>
                <a:gd name="connsiteY9" fmla="*/ 284409 h 1471576"/>
                <a:gd name="connsiteX10" fmla="*/ 282643 w 1128430"/>
                <a:gd name="connsiteY10" fmla="*/ 564282 h 1471576"/>
                <a:gd name="connsiteX11" fmla="*/ 279666 w 1128430"/>
                <a:gd name="connsiteY11" fmla="*/ 564282 h 1471576"/>
                <a:gd name="connsiteX12" fmla="*/ 280029 w 1128430"/>
                <a:gd name="connsiteY12" fmla="*/ 567621 h 1471576"/>
                <a:gd name="connsiteX13" fmla="*/ 140015 w 1128430"/>
                <a:gd name="connsiteY13" fmla="*/ 697359 h 1471576"/>
                <a:gd name="connsiteX14" fmla="*/ 0 w 1128430"/>
                <a:gd name="connsiteY14" fmla="*/ 567621 h 1471576"/>
                <a:gd name="connsiteX15" fmla="*/ 363 w 1128430"/>
                <a:gd name="connsiteY15" fmla="*/ 564281 h 1471576"/>
                <a:gd name="connsiteX16" fmla="*/ 1 w 1128430"/>
                <a:gd name="connsiteY16" fmla="*/ 564281 h 1471576"/>
                <a:gd name="connsiteX17" fmla="*/ 501773 w 1128430"/>
                <a:gd name="connsiteY17" fmla="*/ 3505 h 1471576"/>
                <a:gd name="connsiteX18" fmla="*/ 555039 w 1128430"/>
                <a:gd name="connsiteY18" fmla="*/ 83 h 1471576"/>
                <a:gd name="connsiteX0" fmla="*/ 555039 w 1128574"/>
                <a:gd name="connsiteY0" fmla="*/ 83 h 1471576"/>
                <a:gd name="connsiteX1" fmla="*/ 1114657 w 1128574"/>
                <a:gd name="connsiteY1" fmla="*/ 440104 h 1471576"/>
                <a:gd name="connsiteX2" fmla="*/ 772429 w 1128574"/>
                <a:gd name="connsiteY2" fmla="*/ 1088053 h 1471576"/>
                <a:gd name="connsiteX3" fmla="*/ 567462 w 1128574"/>
                <a:gd name="connsiteY3" fmla="*/ 1372368 h 1471576"/>
                <a:gd name="connsiteX4" fmla="*/ 434237 w 1128574"/>
                <a:gd name="connsiteY4" fmla="*/ 1471472 h 1471576"/>
                <a:gd name="connsiteX5" fmla="*/ 298567 w 1128574"/>
                <a:gd name="connsiteY5" fmla="*/ 1360143 h 1471576"/>
                <a:gd name="connsiteX6" fmla="*/ 300331 w 1128574"/>
                <a:gd name="connsiteY6" fmla="*/ 1290412 h 1471576"/>
                <a:gd name="connsiteX7" fmla="*/ 656254 w 1128574"/>
                <a:gd name="connsiteY7" fmla="*/ 830430 h 1471576"/>
                <a:gd name="connsiteX8" fmla="*/ 838945 w 1128574"/>
                <a:gd name="connsiteY8" fmla="*/ 502307 h 1471576"/>
                <a:gd name="connsiteX9" fmla="*/ 533067 w 1128574"/>
                <a:gd name="connsiteY9" fmla="*/ 284409 h 1471576"/>
                <a:gd name="connsiteX10" fmla="*/ 282643 w 1128574"/>
                <a:gd name="connsiteY10" fmla="*/ 564282 h 1471576"/>
                <a:gd name="connsiteX11" fmla="*/ 279666 w 1128574"/>
                <a:gd name="connsiteY11" fmla="*/ 564282 h 1471576"/>
                <a:gd name="connsiteX12" fmla="*/ 280029 w 1128574"/>
                <a:gd name="connsiteY12" fmla="*/ 567621 h 1471576"/>
                <a:gd name="connsiteX13" fmla="*/ 140015 w 1128574"/>
                <a:gd name="connsiteY13" fmla="*/ 697359 h 1471576"/>
                <a:gd name="connsiteX14" fmla="*/ 0 w 1128574"/>
                <a:gd name="connsiteY14" fmla="*/ 567621 h 1471576"/>
                <a:gd name="connsiteX15" fmla="*/ 363 w 1128574"/>
                <a:gd name="connsiteY15" fmla="*/ 564281 h 1471576"/>
                <a:gd name="connsiteX16" fmla="*/ 1 w 1128574"/>
                <a:gd name="connsiteY16" fmla="*/ 564281 h 1471576"/>
                <a:gd name="connsiteX17" fmla="*/ 501773 w 1128574"/>
                <a:gd name="connsiteY17" fmla="*/ 3505 h 1471576"/>
                <a:gd name="connsiteX18" fmla="*/ 555039 w 1128574"/>
                <a:gd name="connsiteY18" fmla="*/ 83 h 1471576"/>
                <a:gd name="connsiteX0" fmla="*/ 555039 w 1127615"/>
                <a:gd name="connsiteY0" fmla="*/ 83 h 1471576"/>
                <a:gd name="connsiteX1" fmla="*/ 1114657 w 1127615"/>
                <a:gd name="connsiteY1" fmla="*/ 440104 h 1471576"/>
                <a:gd name="connsiteX2" fmla="*/ 772429 w 1127615"/>
                <a:gd name="connsiteY2" fmla="*/ 1088053 h 1471576"/>
                <a:gd name="connsiteX3" fmla="*/ 567462 w 1127615"/>
                <a:gd name="connsiteY3" fmla="*/ 1372368 h 1471576"/>
                <a:gd name="connsiteX4" fmla="*/ 434237 w 1127615"/>
                <a:gd name="connsiteY4" fmla="*/ 1471472 h 1471576"/>
                <a:gd name="connsiteX5" fmla="*/ 298567 w 1127615"/>
                <a:gd name="connsiteY5" fmla="*/ 1360143 h 1471576"/>
                <a:gd name="connsiteX6" fmla="*/ 300331 w 1127615"/>
                <a:gd name="connsiteY6" fmla="*/ 1290412 h 1471576"/>
                <a:gd name="connsiteX7" fmla="*/ 656254 w 1127615"/>
                <a:gd name="connsiteY7" fmla="*/ 830430 h 1471576"/>
                <a:gd name="connsiteX8" fmla="*/ 838945 w 1127615"/>
                <a:gd name="connsiteY8" fmla="*/ 502307 h 1471576"/>
                <a:gd name="connsiteX9" fmla="*/ 533067 w 1127615"/>
                <a:gd name="connsiteY9" fmla="*/ 284409 h 1471576"/>
                <a:gd name="connsiteX10" fmla="*/ 282643 w 1127615"/>
                <a:gd name="connsiteY10" fmla="*/ 564282 h 1471576"/>
                <a:gd name="connsiteX11" fmla="*/ 279666 w 1127615"/>
                <a:gd name="connsiteY11" fmla="*/ 564282 h 1471576"/>
                <a:gd name="connsiteX12" fmla="*/ 280029 w 1127615"/>
                <a:gd name="connsiteY12" fmla="*/ 567621 h 1471576"/>
                <a:gd name="connsiteX13" fmla="*/ 140015 w 1127615"/>
                <a:gd name="connsiteY13" fmla="*/ 697359 h 1471576"/>
                <a:gd name="connsiteX14" fmla="*/ 0 w 1127615"/>
                <a:gd name="connsiteY14" fmla="*/ 567621 h 1471576"/>
                <a:gd name="connsiteX15" fmla="*/ 363 w 1127615"/>
                <a:gd name="connsiteY15" fmla="*/ 564281 h 1471576"/>
                <a:gd name="connsiteX16" fmla="*/ 1 w 1127615"/>
                <a:gd name="connsiteY16" fmla="*/ 564281 h 1471576"/>
                <a:gd name="connsiteX17" fmla="*/ 501773 w 1127615"/>
                <a:gd name="connsiteY17" fmla="*/ 3505 h 1471576"/>
                <a:gd name="connsiteX18" fmla="*/ 555039 w 1127615"/>
                <a:gd name="connsiteY18" fmla="*/ 83 h 147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27615" h="1471576">
                  <a:moveTo>
                    <a:pt x="555039" y="83"/>
                  </a:moveTo>
                  <a:cubicBezTo>
                    <a:pt x="819662" y="-4458"/>
                    <a:pt x="1055349" y="177228"/>
                    <a:pt x="1114657" y="440104"/>
                  </a:cubicBezTo>
                  <a:cubicBezTo>
                    <a:pt x="1176026" y="712121"/>
                    <a:pt x="1012387" y="928036"/>
                    <a:pt x="772429" y="1088053"/>
                  </a:cubicBezTo>
                  <a:cubicBezTo>
                    <a:pt x="669004" y="1165193"/>
                    <a:pt x="628716" y="1262011"/>
                    <a:pt x="567462" y="1372368"/>
                  </a:cubicBezTo>
                  <a:cubicBezTo>
                    <a:pt x="530657" y="1446051"/>
                    <a:pt x="479053" y="1473509"/>
                    <a:pt x="434237" y="1471472"/>
                  </a:cubicBezTo>
                  <a:cubicBezTo>
                    <a:pt x="389421" y="1469435"/>
                    <a:pt x="310014" y="1424120"/>
                    <a:pt x="298567" y="1360143"/>
                  </a:cubicBezTo>
                  <a:lnTo>
                    <a:pt x="300331" y="1290412"/>
                  </a:lnTo>
                  <a:cubicBezTo>
                    <a:pt x="335496" y="1172787"/>
                    <a:pt x="473578" y="1003344"/>
                    <a:pt x="656254" y="830430"/>
                  </a:cubicBezTo>
                  <a:cubicBezTo>
                    <a:pt x="746023" y="699079"/>
                    <a:pt x="870517" y="642249"/>
                    <a:pt x="838945" y="502307"/>
                  </a:cubicBezTo>
                  <a:cubicBezTo>
                    <a:pt x="807373" y="362364"/>
                    <a:pt x="675644" y="268526"/>
                    <a:pt x="533067" y="284409"/>
                  </a:cubicBezTo>
                  <a:cubicBezTo>
                    <a:pt x="390490" y="300293"/>
                    <a:pt x="282643" y="420822"/>
                    <a:pt x="282643" y="564282"/>
                  </a:cubicBezTo>
                  <a:lnTo>
                    <a:pt x="279666" y="564282"/>
                  </a:lnTo>
                  <a:cubicBezTo>
                    <a:pt x="280014" y="565385"/>
                    <a:pt x="280029" y="566502"/>
                    <a:pt x="280029" y="567621"/>
                  </a:cubicBezTo>
                  <a:cubicBezTo>
                    <a:pt x="280029" y="639273"/>
                    <a:pt x="217342" y="697359"/>
                    <a:pt x="140015" y="697359"/>
                  </a:cubicBezTo>
                  <a:cubicBezTo>
                    <a:pt x="62687" y="697359"/>
                    <a:pt x="0" y="639273"/>
                    <a:pt x="0" y="567621"/>
                  </a:cubicBezTo>
                  <a:lnTo>
                    <a:pt x="363" y="564281"/>
                  </a:lnTo>
                  <a:lnTo>
                    <a:pt x="1" y="564281"/>
                  </a:lnTo>
                  <a:cubicBezTo>
                    <a:pt x="1" y="276833"/>
                    <a:pt x="216092" y="35331"/>
                    <a:pt x="501773" y="3505"/>
                  </a:cubicBezTo>
                  <a:cubicBezTo>
                    <a:pt x="519628" y="1516"/>
                    <a:pt x="537398" y="386"/>
                    <a:pt x="555039" y="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40" name="Oval 39">
              <a:extLst>
                <a:ext uri="{FF2B5EF4-FFF2-40B4-BE49-F238E27FC236}">
                  <a16:creationId xmlns:a16="http://schemas.microsoft.com/office/drawing/2014/main" id="{CAFB032E-4142-4071-A05D-6DA982D534B9}"/>
                </a:ext>
              </a:extLst>
            </p:cNvPr>
            <p:cNvSpPr/>
            <p:nvPr/>
          </p:nvSpPr>
          <p:spPr>
            <a:xfrm>
              <a:off x="1762088" y="3471801"/>
              <a:ext cx="305899" cy="30589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41" name="Group 40">
            <a:extLst>
              <a:ext uri="{FF2B5EF4-FFF2-40B4-BE49-F238E27FC236}">
                <a16:creationId xmlns:a16="http://schemas.microsoft.com/office/drawing/2014/main" id="{AC11ACB5-F04C-4405-A219-27E1849F387D}"/>
              </a:ext>
            </a:extLst>
          </p:cNvPr>
          <p:cNvGrpSpPr/>
          <p:nvPr/>
        </p:nvGrpSpPr>
        <p:grpSpPr>
          <a:xfrm>
            <a:off x="4373489" y="2939396"/>
            <a:ext cx="262948" cy="1179076"/>
            <a:chOff x="7308304" y="2483962"/>
            <a:chExt cx="350596" cy="1572100"/>
          </a:xfrm>
          <a:solidFill>
            <a:schemeClr val="accent3"/>
          </a:solidFill>
        </p:grpSpPr>
        <p:sp>
          <p:nvSpPr>
            <p:cNvPr id="42" name="Trapezoid 41">
              <a:extLst>
                <a:ext uri="{FF2B5EF4-FFF2-40B4-BE49-F238E27FC236}">
                  <a16:creationId xmlns:a16="http://schemas.microsoft.com/office/drawing/2014/main" id="{266259D0-530D-4B52-B065-9788C2050FA7}"/>
                </a:ext>
              </a:extLst>
            </p:cNvPr>
            <p:cNvSpPr/>
            <p:nvPr/>
          </p:nvSpPr>
          <p:spPr>
            <a:xfrm rot="10800000">
              <a:off x="7308304" y="2636912"/>
              <a:ext cx="350596" cy="987838"/>
            </a:xfrm>
            <a:prstGeom prst="trapezoid">
              <a:avLst>
                <a:gd name="adj" fmla="val 1950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3" name="Oval 42">
              <a:extLst>
                <a:ext uri="{FF2B5EF4-FFF2-40B4-BE49-F238E27FC236}">
                  <a16:creationId xmlns:a16="http://schemas.microsoft.com/office/drawing/2014/main" id="{810FF8CF-E1B7-4E68-A8B9-DE289E99C78F}"/>
                </a:ext>
              </a:extLst>
            </p:cNvPr>
            <p:cNvSpPr/>
            <p:nvPr/>
          </p:nvSpPr>
          <p:spPr>
            <a:xfrm>
              <a:off x="7309104" y="2483962"/>
              <a:ext cx="349796" cy="30589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4" name="Oval 43">
              <a:extLst>
                <a:ext uri="{FF2B5EF4-FFF2-40B4-BE49-F238E27FC236}">
                  <a16:creationId xmlns:a16="http://schemas.microsoft.com/office/drawing/2014/main" id="{505EC0F8-98BC-4448-A575-BAEAE90CA28E}"/>
                </a:ext>
              </a:extLst>
            </p:cNvPr>
            <p:cNvSpPr/>
            <p:nvPr/>
          </p:nvSpPr>
          <p:spPr>
            <a:xfrm>
              <a:off x="7330652" y="3750163"/>
              <a:ext cx="305899" cy="30589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45" name="Group 44">
            <a:extLst>
              <a:ext uri="{FF2B5EF4-FFF2-40B4-BE49-F238E27FC236}">
                <a16:creationId xmlns:a16="http://schemas.microsoft.com/office/drawing/2014/main" id="{24E15B37-D3E8-4A3E-AB07-27DCBD488886}"/>
              </a:ext>
            </a:extLst>
          </p:cNvPr>
          <p:cNvGrpSpPr/>
          <p:nvPr/>
        </p:nvGrpSpPr>
        <p:grpSpPr>
          <a:xfrm>
            <a:off x="6560767" y="2939397"/>
            <a:ext cx="979025" cy="1234160"/>
            <a:chOff x="6804248" y="2144238"/>
            <a:chExt cx="1305367" cy="1645545"/>
          </a:xfrm>
        </p:grpSpPr>
        <p:sp>
          <p:nvSpPr>
            <p:cNvPr id="46" name="Oval 1">
              <a:extLst>
                <a:ext uri="{FF2B5EF4-FFF2-40B4-BE49-F238E27FC236}">
                  <a16:creationId xmlns:a16="http://schemas.microsoft.com/office/drawing/2014/main" id="{8C4D1EBC-F3FF-485D-86E2-9C653309821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7" name="Oval 1">
              <a:extLst>
                <a:ext uri="{FF2B5EF4-FFF2-40B4-BE49-F238E27FC236}">
                  <a16:creationId xmlns:a16="http://schemas.microsoft.com/office/drawing/2014/main" id="{7741C917-6451-4967-ACCE-2C46B267F56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8" name="Oval 1">
              <a:extLst>
                <a:ext uri="{FF2B5EF4-FFF2-40B4-BE49-F238E27FC236}">
                  <a16:creationId xmlns:a16="http://schemas.microsoft.com/office/drawing/2014/main" id="{0B60B349-6613-4DA3-ABDB-539CCD2D3CB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9" name="Oval 1">
              <a:extLst>
                <a:ext uri="{FF2B5EF4-FFF2-40B4-BE49-F238E27FC236}">
                  <a16:creationId xmlns:a16="http://schemas.microsoft.com/office/drawing/2014/main" id="{24E18CDC-F9BD-4FAA-A0B4-4819341B733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0" name="Oval 1">
              <a:extLst>
                <a:ext uri="{FF2B5EF4-FFF2-40B4-BE49-F238E27FC236}">
                  <a16:creationId xmlns:a16="http://schemas.microsoft.com/office/drawing/2014/main" id="{0D5C1A23-E71E-4DF2-9344-87A955A9D7FF}"/>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1" name="Oval 1">
              <a:extLst>
                <a:ext uri="{FF2B5EF4-FFF2-40B4-BE49-F238E27FC236}">
                  <a16:creationId xmlns:a16="http://schemas.microsoft.com/office/drawing/2014/main" id="{23304D3F-CDAF-4968-8734-D37BD395A0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2" name="Oval 1">
              <a:extLst>
                <a:ext uri="{FF2B5EF4-FFF2-40B4-BE49-F238E27FC236}">
                  <a16:creationId xmlns:a16="http://schemas.microsoft.com/office/drawing/2014/main" id="{617FEFBA-A2BD-401D-A4BE-022A3F98069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53" name="Oval 52">
            <a:extLst>
              <a:ext uri="{FF2B5EF4-FFF2-40B4-BE49-F238E27FC236}">
                <a16:creationId xmlns:a16="http://schemas.microsoft.com/office/drawing/2014/main" id="{38DF9F8C-A851-401B-AD9E-2E1D8B966554}"/>
              </a:ext>
            </a:extLst>
          </p:cNvPr>
          <p:cNvSpPr/>
          <p:nvPr/>
        </p:nvSpPr>
        <p:spPr>
          <a:xfrm>
            <a:off x="2003999" y="4451729"/>
            <a:ext cx="475684" cy="47568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4" name="Oval 53">
            <a:extLst>
              <a:ext uri="{FF2B5EF4-FFF2-40B4-BE49-F238E27FC236}">
                <a16:creationId xmlns:a16="http://schemas.microsoft.com/office/drawing/2014/main" id="{0CADC487-D406-41CD-8EFE-AE7BD9E9D323}"/>
              </a:ext>
            </a:extLst>
          </p:cNvPr>
          <p:cNvSpPr/>
          <p:nvPr/>
        </p:nvSpPr>
        <p:spPr>
          <a:xfrm>
            <a:off x="4520031" y="4441121"/>
            <a:ext cx="475684" cy="47568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5" name="Oval 54">
            <a:extLst>
              <a:ext uri="{FF2B5EF4-FFF2-40B4-BE49-F238E27FC236}">
                <a16:creationId xmlns:a16="http://schemas.microsoft.com/office/drawing/2014/main" id="{595E7FF9-7207-442B-9334-59A9A13487B4}"/>
              </a:ext>
            </a:extLst>
          </p:cNvPr>
          <p:cNvSpPr/>
          <p:nvPr/>
        </p:nvSpPr>
        <p:spPr>
          <a:xfrm>
            <a:off x="7040003" y="4485581"/>
            <a:ext cx="475684" cy="47568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6" name="Trapezoid 24">
            <a:extLst>
              <a:ext uri="{FF2B5EF4-FFF2-40B4-BE49-F238E27FC236}">
                <a16:creationId xmlns:a16="http://schemas.microsoft.com/office/drawing/2014/main" id="{489083AD-368B-4C4B-98B6-C6266C46B35E}"/>
              </a:ext>
            </a:extLst>
          </p:cNvPr>
          <p:cNvSpPr>
            <a:spLocks noChangeAspect="1"/>
          </p:cNvSpPr>
          <p:nvPr/>
        </p:nvSpPr>
        <p:spPr>
          <a:xfrm rot="8369018">
            <a:off x="7109140" y="4573518"/>
            <a:ext cx="296264" cy="299086"/>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7" name="Round Same Side Corner Rectangle 7">
            <a:extLst>
              <a:ext uri="{FF2B5EF4-FFF2-40B4-BE49-F238E27FC236}">
                <a16:creationId xmlns:a16="http://schemas.microsoft.com/office/drawing/2014/main" id="{11FBC801-E544-446A-9E9A-3F02F8FAE7A4}"/>
              </a:ext>
            </a:extLst>
          </p:cNvPr>
          <p:cNvSpPr>
            <a:spLocks noChangeAspect="1"/>
          </p:cNvSpPr>
          <p:nvPr/>
        </p:nvSpPr>
        <p:spPr>
          <a:xfrm rot="10800000">
            <a:off x="2099596" y="4563637"/>
            <a:ext cx="284489" cy="299086"/>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8" name="Rounded Rectangle 1">
            <a:extLst>
              <a:ext uri="{FF2B5EF4-FFF2-40B4-BE49-F238E27FC236}">
                <a16:creationId xmlns:a16="http://schemas.microsoft.com/office/drawing/2014/main" id="{79E3E50F-61B7-407A-8475-DDE764388DB6}"/>
              </a:ext>
            </a:extLst>
          </p:cNvPr>
          <p:cNvSpPr/>
          <p:nvPr/>
        </p:nvSpPr>
        <p:spPr>
          <a:xfrm>
            <a:off x="4648514" y="4551570"/>
            <a:ext cx="233092" cy="275998"/>
          </a:xfrm>
          <a:custGeom>
            <a:avLst/>
            <a:gdLst/>
            <a:ahLst/>
            <a:cxnLst/>
            <a:rect l="l" t="t" r="r" b="b"/>
            <a:pathLst>
              <a:path w="3330520" h="3943576">
                <a:moveTo>
                  <a:pt x="91343" y="3355066"/>
                </a:moveTo>
                <a:lnTo>
                  <a:pt x="476428" y="3355066"/>
                </a:lnTo>
                <a:cubicBezTo>
                  <a:pt x="526871" y="3355066"/>
                  <a:pt x="567771" y="3405814"/>
                  <a:pt x="567771" y="3468422"/>
                </a:cubicBezTo>
                <a:cubicBezTo>
                  <a:pt x="567771" y="3531030"/>
                  <a:pt x="526871" y="3581777"/>
                  <a:pt x="476428" y="3581777"/>
                </a:cubicBezTo>
                <a:lnTo>
                  <a:pt x="91343" y="3581777"/>
                </a:lnTo>
                <a:cubicBezTo>
                  <a:pt x="40900" y="3581777"/>
                  <a:pt x="0" y="3531030"/>
                  <a:pt x="0" y="3468422"/>
                </a:cubicBezTo>
                <a:cubicBezTo>
                  <a:pt x="0" y="3405814"/>
                  <a:pt x="40900" y="3355066"/>
                  <a:pt x="91343" y="3355066"/>
                </a:cubicBezTo>
                <a:close/>
                <a:moveTo>
                  <a:pt x="91343" y="2927098"/>
                </a:moveTo>
                <a:lnTo>
                  <a:pt x="476428" y="2927098"/>
                </a:lnTo>
                <a:cubicBezTo>
                  <a:pt x="526871" y="2927098"/>
                  <a:pt x="567771" y="2977846"/>
                  <a:pt x="567771" y="3040454"/>
                </a:cubicBezTo>
                <a:cubicBezTo>
                  <a:pt x="567771" y="3103062"/>
                  <a:pt x="526871" y="3153809"/>
                  <a:pt x="476428" y="3153809"/>
                </a:cubicBezTo>
                <a:lnTo>
                  <a:pt x="91343" y="3153809"/>
                </a:lnTo>
                <a:cubicBezTo>
                  <a:pt x="40900" y="3153809"/>
                  <a:pt x="0" y="3103062"/>
                  <a:pt x="0" y="3040454"/>
                </a:cubicBezTo>
                <a:cubicBezTo>
                  <a:pt x="0" y="2977846"/>
                  <a:pt x="40900" y="2927098"/>
                  <a:pt x="91343" y="2927098"/>
                </a:cubicBezTo>
                <a:close/>
                <a:moveTo>
                  <a:pt x="91343" y="2499128"/>
                </a:moveTo>
                <a:lnTo>
                  <a:pt x="476428" y="2499128"/>
                </a:lnTo>
                <a:cubicBezTo>
                  <a:pt x="526871" y="2499128"/>
                  <a:pt x="567771" y="2549876"/>
                  <a:pt x="567771" y="2612484"/>
                </a:cubicBezTo>
                <a:cubicBezTo>
                  <a:pt x="567771" y="2675092"/>
                  <a:pt x="526871" y="2725839"/>
                  <a:pt x="476428" y="2725839"/>
                </a:cubicBezTo>
                <a:lnTo>
                  <a:pt x="91343" y="2725839"/>
                </a:lnTo>
                <a:cubicBezTo>
                  <a:pt x="40900" y="2725839"/>
                  <a:pt x="0" y="2675092"/>
                  <a:pt x="0" y="2612484"/>
                </a:cubicBezTo>
                <a:cubicBezTo>
                  <a:pt x="0" y="2549876"/>
                  <a:pt x="40900" y="2499128"/>
                  <a:pt x="91343" y="2499128"/>
                </a:cubicBezTo>
                <a:close/>
                <a:moveTo>
                  <a:pt x="91343" y="2071158"/>
                </a:moveTo>
                <a:lnTo>
                  <a:pt x="476428" y="2071158"/>
                </a:lnTo>
                <a:cubicBezTo>
                  <a:pt x="526871" y="2071158"/>
                  <a:pt x="567771" y="2121906"/>
                  <a:pt x="567771" y="2184514"/>
                </a:cubicBezTo>
                <a:cubicBezTo>
                  <a:pt x="567771" y="2247122"/>
                  <a:pt x="526871" y="2297869"/>
                  <a:pt x="476428" y="2297869"/>
                </a:cubicBezTo>
                <a:lnTo>
                  <a:pt x="91343" y="2297869"/>
                </a:lnTo>
                <a:cubicBezTo>
                  <a:pt x="40900" y="2297869"/>
                  <a:pt x="0" y="2247122"/>
                  <a:pt x="0" y="2184514"/>
                </a:cubicBezTo>
                <a:cubicBezTo>
                  <a:pt x="0" y="2121906"/>
                  <a:pt x="40900" y="2071158"/>
                  <a:pt x="91343" y="2071158"/>
                </a:cubicBezTo>
                <a:close/>
                <a:moveTo>
                  <a:pt x="2956837" y="1826561"/>
                </a:moveTo>
                <a:cubicBezTo>
                  <a:pt x="3052271" y="1826561"/>
                  <a:pt x="3129635" y="1903925"/>
                  <a:pt x="3129635" y="1999359"/>
                </a:cubicBezTo>
                <a:cubicBezTo>
                  <a:pt x="3129635" y="2094793"/>
                  <a:pt x="3052271" y="2172157"/>
                  <a:pt x="2956837" y="2172157"/>
                </a:cubicBezTo>
                <a:cubicBezTo>
                  <a:pt x="2861403" y="2172157"/>
                  <a:pt x="2784039" y="2094793"/>
                  <a:pt x="2784039" y="1999359"/>
                </a:cubicBezTo>
                <a:cubicBezTo>
                  <a:pt x="2784039" y="1903925"/>
                  <a:pt x="2861403" y="1826561"/>
                  <a:pt x="2956837" y="1826561"/>
                </a:cubicBezTo>
                <a:close/>
                <a:moveTo>
                  <a:pt x="2740566" y="1654736"/>
                </a:moveTo>
                <a:cubicBezTo>
                  <a:pt x="2653631" y="1654736"/>
                  <a:pt x="2583156" y="1725211"/>
                  <a:pt x="2583156" y="1812146"/>
                </a:cubicBezTo>
                <a:lnTo>
                  <a:pt x="2583156" y="2186573"/>
                </a:lnTo>
                <a:cubicBezTo>
                  <a:pt x="2583156" y="2273508"/>
                  <a:pt x="2653631" y="2343983"/>
                  <a:pt x="2740566" y="2343983"/>
                </a:cubicBezTo>
                <a:lnTo>
                  <a:pt x="3330519" y="2343983"/>
                </a:lnTo>
                <a:lnTo>
                  <a:pt x="3330519" y="1654736"/>
                </a:lnTo>
                <a:close/>
                <a:moveTo>
                  <a:pt x="91343" y="1643188"/>
                </a:moveTo>
                <a:lnTo>
                  <a:pt x="476428" y="1643188"/>
                </a:lnTo>
                <a:cubicBezTo>
                  <a:pt x="526871" y="1643188"/>
                  <a:pt x="567771" y="1693936"/>
                  <a:pt x="567771" y="1756544"/>
                </a:cubicBezTo>
                <a:cubicBezTo>
                  <a:pt x="567771" y="1819152"/>
                  <a:pt x="526871" y="1869899"/>
                  <a:pt x="476428" y="1869899"/>
                </a:cubicBezTo>
                <a:lnTo>
                  <a:pt x="91343" y="1869899"/>
                </a:lnTo>
                <a:cubicBezTo>
                  <a:pt x="40900" y="1869899"/>
                  <a:pt x="0" y="1819152"/>
                  <a:pt x="0" y="1756544"/>
                </a:cubicBezTo>
                <a:cubicBezTo>
                  <a:pt x="0" y="1693936"/>
                  <a:pt x="40900" y="1643188"/>
                  <a:pt x="91343" y="1643188"/>
                </a:cubicBezTo>
                <a:close/>
                <a:moveTo>
                  <a:pt x="91343" y="1215218"/>
                </a:moveTo>
                <a:lnTo>
                  <a:pt x="476428" y="1215218"/>
                </a:lnTo>
                <a:cubicBezTo>
                  <a:pt x="526871" y="1215218"/>
                  <a:pt x="567771" y="1265966"/>
                  <a:pt x="567771" y="1328574"/>
                </a:cubicBezTo>
                <a:cubicBezTo>
                  <a:pt x="567771" y="1391182"/>
                  <a:pt x="526871" y="1441929"/>
                  <a:pt x="476428" y="1441929"/>
                </a:cubicBezTo>
                <a:lnTo>
                  <a:pt x="91343" y="1441929"/>
                </a:lnTo>
                <a:cubicBezTo>
                  <a:pt x="40900" y="1441929"/>
                  <a:pt x="0" y="1391182"/>
                  <a:pt x="0" y="1328574"/>
                </a:cubicBezTo>
                <a:cubicBezTo>
                  <a:pt x="0" y="1265966"/>
                  <a:pt x="40900" y="1215218"/>
                  <a:pt x="91343" y="1215218"/>
                </a:cubicBezTo>
                <a:close/>
                <a:moveTo>
                  <a:pt x="91343" y="787248"/>
                </a:moveTo>
                <a:lnTo>
                  <a:pt x="476428" y="787248"/>
                </a:lnTo>
                <a:cubicBezTo>
                  <a:pt x="526871" y="787248"/>
                  <a:pt x="567771" y="837996"/>
                  <a:pt x="567771" y="900604"/>
                </a:cubicBezTo>
                <a:cubicBezTo>
                  <a:pt x="567771" y="963212"/>
                  <a:pt x="526871" y="1013959"/>
                  <a:pt x="476428" y="1013959"/>
                </a:cubicBezTo>
                <a:lnTo>
                  <a:pt x="91343" y="1013959"/>
                </a:lnTo>
                <a:cubicBezTo>
                  <a:pt x="40900" y="1013959"/>
                  <a:pt x="0" y="963212"/>
                  <a:pt x="0" y="900604"/>
                </a:cubicBezTo>
                <a:cubicBezTo>
                  <a:pt x="0" y="837996"/>
                  <a:pt x="40900" y="787248"/>
                  <a:pt x="91343" y="787248"/>
                </a:cubicBezTo>
                <a:close/>
                <a:moveTo>
                  <a:pt x="91343" y="359278"/>
                </a:moveTo>
                <a:lnTo>
                  <a:pt x="476428" y="359278"/>
                </a:lnTo>
                <a:cubicBezTo>
                  <a:pt x="526871" y="359278"/>
                  <a:pt x="567771" y="410026"/>
                  <a:pt x="567771" y="472634"/>
                </a:cubicBezTo>
                <a:cubicBezTo>
                  <a:pt x="567771" y="535241"/>
                  <a:pt x="526871" y="585989"/>
                  <a:pt x="476428" y="585989"/>
                </a:cubicBezTo>
                <a:lnTo>
                  <a:pt x="91343" y="585989"/>
                </a:lnTo>
                <a:cubicBezTo>
                  <a:pt x="40900" y="585989"/>
                  <a:pt x="0" y="535241"/>
                  <a:pt x="0" y="472634"/>
                </a:cubicBezTo>
                <a:cubicBezTo>
                  <a:pt x="0" y="410026"/>
                  <a:pt x="40900" y="359278"/>
                  <a:pt x="91343" y="359278"/>
                </a:cubicBezTo>
                <a:close/>
                <a:moveTo>
                  <a:pt x="750244" y="0"/>
                </a:moveTo>
                <a:lnTo>
                  <a:pt x="2814452" y="0"/>
                </a:lnTo>
                <a:cubicBezTo>
                  <a:pt x="3099468" y="0"/>
                  <a:pt x="3330520" y="231052"/>
                  <a:pt x="3330520" y="516068"/>
                </a:cubicBezTo>
                <a:lnTo>
                  <a:pt x="3330520" y="3427508"/>
                </a:lnTo>
                <a:cubicBezTo>
                  <a:pt x="3330520" y="3712524"/>
                  <a:pt x="3099468" y="3943576"/>
                  <a:pt x="2814452" y="3943576"/>
                </a:cubicBezTo>
                <a:lnTo>
                  <a:pt x="750244" y="3943576"/>
                </a:lnTo>
                <a:cubicBezTo>
                  <a:pt x="577386" y="3943576"/>
                  <a:pt x="424378" y="3858590"/>
                  <a:pt x="331698" y="3727422"/>
                </a:cubicBezTo>
                <a:lnTo>
                  <a:pt x="579614" y="3727422"/>
                </a:lnTo>
                <a:cubicBezTo>
                  <a:pt x="660851" y="3727422"/>
                  <a:pt x="726722" y="3628530"/>
                  <a:pt x="726722" y="3506525"/>
                </a:cubicBezTo>
                <a:cubicBezTo>
                  <a:pt x="726722" y="3399298"/>
                  <a:pt x="675843" y="3309924"/>
                  <a:pt x="608330" y="3289974"/>
                </a:cubicBezTo>
                <a:cubicBezTo>
                  <a:pt x="675843" y="3270025"/>
                  <a:pt x="726722" y="3180650"/>
                  <a:pt x="726722" y="3073424"/>
                </a:cubicBezTo>
                <a:cubicBezTo>
                  <a:pt x="726722" y="2966194"/>
                  <a:pt x="675840" y="2876817"/>
                  <a:pt x="608324" y="2856872"/>
                </a:cubicBezTo>
                <a:cubicBezTo>
                  <a:pt x="675840" y="2836927"/>
                  <a:pt x="726722" y="2747551"/>
                  <a:pt x="726722" y="2640321"/>
                </a:cubicBezTo>
                <a:cubicBezTo>
                  <a:pt x="726722" y="2533091"/>
                  <a:pt x="675839" y="2443714"/>
                  <a:pt x="608323" y="2423769"/>
                </a:cubicBezTo>
                <a:cubicBezTo>
                  <a:pt x="675839" y="2403824"/>
                  <a:pt x="726722" y="2314448"/>
                  <a:pt x="726722" y="2207218"/>
                </a:cubicBezTo>
                <a:cubicBezTo>
                  <a:pt x="726722" y="2099988"/>
                  <a:pt x="675840" y="2010611"/>
                  <a:pt x="608324" y="1990666"/>
                </a:cubicBezTo>
                <a:cubicBezTo>
                  <a:pt x="675840" y="1970721"/>
                  <a:pt x="726722" y="1881345"/>
                  <a:pt x="726722" y="1774115"/>
                </a:cubicBezTo>
                <a:cubicBezTo>
                  <a:pt x="726722" y="1666885"/>
                  <a:pt x="675840" y="1577508"/>
                  <a:pt x="608323" y="1557563"/>
                </a:cubicBezTo>
                <a:cubicBezTo>
                  <a:pt x="675840" y="1537618"/>
                  <a:pt x="726722" y="1448242"/>
                  <a:pt x="726722" y="1341012"/>
                </a:cubicBezTo>
                <a:cubicBezTo>
                  <a:pt x="726722" y="1233782"/>
                  <a:pt x="675840" y="1144405"/>
                  <a:pt x="608324" y="1124460"/>
                </a:cubicBezTo>
                <a:cubicBezTo>
                  <a:pt x="675840" y="1104515"/>
                  <a:pt x="726722" y="1015139"/>
                  <a:pt x="726722" y="907909"/>
                </a:cubicBezTo>
                <a:cubicBezTo>
                  <a:pt x="726722" y="800679"/>
                  <a:pt x="675840" y="711302"/>
                  <a:pt x="608324" y="691357"/>
                </a:cubicBezTo>
                <a:cubicBezTo>
                  <a:pt x="675840" y="671412"/>
                  <a:pt x="726722" y="582035"/>
                  <a:pt x="726722" y="474806"/>
                </a:cubicBezTo>
                <a:cubicBezTo>
                  <a:pt x="726722" y="352801"/>
                  <a:pt x="660851" y="253908"/>
                  <a:pt x="579614" y="253908"/>
                </a:cubicBezTo>
                <a:lnTo>
                  <a:pt x="307995" y="253908"/>
                </a:lnTo>
                <a:cubicBezTo>
                  <a:pt x="396188" y="101469"/>
                  <a:pt x="561367" y="0"/>
                  <a:pt x="7502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68" name="Trapezoid 22">
            <a:extLst>
              <a:ext uri="{FF2B5EF4-FFF2-40B4-BE49-F238E27FC236}">
                <a16:creationId xmlns:a16="http://schemas.microsoft.com/office/drawing/2014/main" id="{CF63E829-5A27-474A-A9D6-A8D5C765487E}"/>
              </a:ext>
            </a:extLst>
          </p:cNvPr>
          <p:cNvSpPr/>
          <p:nvPr/>
        </p:nvSpPr>
        <p:spPr>
          <a:xfrm>
            <a:off x="941123" y="2745395"/>
            <a:ext cx="216365" cy="183430"/>
          </a:xfrm>
          <a:custGeom>
            <a:avLst/>
            <a:gdLst/>
            <a:ahLst/>
            <a:cxnLst/>
            <a:rect l="l" t="t" r="r" b="b"/>
            <a:pathLst>
              <a:path w="3929308" h="3331154">
                <a:moveTo>
                  <a:pt x="788477" y="1689434"/>
                </a:moveTo>
                <a:lnTo>
                  <a:pt x="1964654" y="2336068"/>
                </a:lnTo>
                <a:lnTo>
                  <a:pt x="3140831" y="1689434"/>
                </a:lnTo>
                <a:lnTo>
                  <a:pt x="3140831" y="2336029"/>
                </a:lnTo>
                <a:cubicBezTo>
                  <a:pt x="2912808" y="2403956"/>
                  <a:pt x="2676635" y="2511091"/>
                  <a:pt x="2447045" y="2655590"/>
                </a:cubicBezTo>
                <a:cubicBezTo>
                  <a:pt x="2264769" y="2770311"/>
                  <a:pt x="2101931" y="2898960"/>
                  <a:pt x="1962961" y="3035762"/>
                </a:cubicBezTo>
                <a:cubicBezTo>
                  <a:pt x="1829182" y="2917724"/>
                  <a:pt x="1675853" y="2808259"/>
                  <a:pt x="1507050" y="2710800"/>
                </a:cubicBezTo>
                <a:cubicBezTo>
                  <a:pt x="1267651" y="2572583"/>
                  <a:pt x="1022900" y="2473396"/>
                  <a:pt x="788477" y="2414520"/>
                </a:cubicBezTo>
                <a:close/>
                <a:moveTo>
                  <a:pt x="1964654" y="0"/>
                </a:moveTo>
                <a:lnTo>
                  <a:pt x="3929308" y="1080120"/>
                </a:lnTo>
                <a:lnTo>
                  <a:pt x="3632426" y="1243339"/>
                </a:lnTo>
                <a:lnTo>
                  <a:pt x="3632426" y="2137129"/>
                </a:lnTo>
                <a:cubicBezTo>
                  <a:pt x="3679576" y="2160844"/>
                  <a:pt x="3710722" y="2210044"/>
                  <a:pt x="3710722" y="2266518"/>
                </a:cubicBezTo>
                <a:cubicBezTo>
                  <a:pt x="3710722" y="2322438"/>
                  <a:pt x="3680185" y="2371225"/>
                  <a:pt x="3633697" y="2395050"/>
                </a:cubicBezTo>
                <a:lnTo>
                  <a:pt x="3639607" y="2395050"/>
                </a:lnTo>
                <a:lnTo>
                  <a:pt x="3737788" y="3331154"/>
                </a:lnTo>
                <a:lnTo>
                  <a:pt x="3383048" y="3331154"/>
                </a:lnTo>
                <a:lnTo>
                  <a:pt x="3481229" y="2395050"/>
                </a:lnTo>
                <a:lnTo>
                  <a:pt x="3487140" y="2395050"/>
                </a:lnTo>
                <a:cubicBezTo>
                  <a:pt x="3440652" y="2371225"/>
                  <a:pt x="3410114" y="2322438"/>
                  <a:pt x="3410114" y="2266518"/>
                </a:cubicBezTo>
                <a:cubicBezTo>
                  <a:pt x="3410114" y="2210044"/>
                  <a:pt x="3441260" y="2160844"/>
                  <a:pt x="3488410" y="2137129"/>
                </a:cubicBezTo>
                <a:lnTo>
                  <a:pt x="3488410" y="1322516"/>
                </a:lnTo>
                <a:lnTo>
                  <a:pt x="1964654" y="2160241"/>
                </a:lnTo>
                <a:lnTo>
                  <a:pt x="0" y="108012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69" name="Group 68">
            <a:extLst>
              <a:ext uri="{FF2B5EF4-FFF2-40B4-BE49-F238E27FC236}">
                <a16:creationId xmlns:a16="http://schemas.microsoft.com/office/drawing/2014/main" id="{5885887A-E29E-466B-B5A8-216003C25284}"/>
              </a:ext>
            </a:extLst>
          </p:cNvPr>
          <p:cNvGrpSpPr/>
          <p:nvPr/>
        </p:nvGrpSpPr>
        <p:grpSpPr>
          <a:xfrm>
            <a:off x="2801276" y="2790133"/>
            <a:ext cx="167890" cy="171488"/>
            <a:chOff x="2600940" y="1364722"/>
            <a:chExt cx="3925967" cy="4010110"/>
          </a:xfrm>
          <a:solidFill>
            <a:schemeClr val="accent2"/>
          </a:solidFill>
        </p:grpSpPr>
        <p:sp>
          <p:nvSpPr>
            <p:cNvPr id="70" name="Donut 1">
              <a:extLst>
                <a:ext uri="{FF2B5EF4-FFF2-40B4-BE49-F238E27FC236}">
                  <a16:creationId xmlns:a16="http://schemas.microsoft.com/office/drawing/2014/main" id="{F476F88C-122E-4BB8-8C50-47873782332B}"/>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71" name="Rectangle 4">
              <a:extLst>
                <a:ext uri="{FF2B5EF4-FFF2-40B4-BE49-F238E27FC236}">
                  <a16:creationId xmlns:a16="http://schemas.microsoft.com/office/drawing/2014/main" id="{B8EA902C-A27C-433E-AF0A-BDBD7BFF4478}"/>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72" name="Rounded Rectangle 3">
            <a:extLst>
              <a:ext uri="{FF2B5EF4-FFF2-40B4-BE49-F238E27FC236}">
                <a16:creationId xmlns:a16="http://schemas.microsoft.com/office/drawing/2014/main" id="{976CD7DF-8522-4B12-AB85-A2D6BAEF77C7}"/>
              </a:ext>
            </a:extLst>
          </p:cNvPr>
          <p:cNvSpPr/>
          <p:nvPr/>
        </p:nvSpPr>
        <p:spPr>
          <a:xfrm rot="5400000">
            <a:off x="2370622" y="2464795"/>
            <a:ext cx="218120" cy="219320"/>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3" name="Rounded Rectangle 13">
            <a:extLst>
              <a:ext uri="{FF2B5EF4-FFF2-40B4-BE49-F238E27FC236}">
                <a16:creationId xmlns:a16="http://schemas.microsoft.com/office/drawing/2014/main" id="{EFE31117-EBE9-40F4-B00F-8036B71765F5}"/>
              </a:ext>
            </a:extLst>
          </p:cNvPr>
          <p:cNvSpPr/>
          <p:nvPr/>
        </p:nvSpPr>
        <p:spPr>
          <a:xfrm>
            <a:off x="2750483" y="2594007"/>
            <a:ext cx="165670" cy="165734"/>
          </a:xfrm>
          <a:custGeom>
            <a:avLst/>
            <a:gdLst/>
            <a:ahLst/>
            <a:cxnLst/>
            <a:rect l="l" t="t" r="r" b="b"/>
            <a:pathLst>
              <a:path w="3965124" h="3966649">
                <a:moveTo>
                  <a:pt x="1424086" y="2781035"/>
                </a:moveTo>
                <a:cubicBezTo>
                  <a:pt x="1410882" y="2781035"/>
                  <a:pt x="1400178" y="2791739"/>
                  <a:pt x="1400178" y="2804943"/>
                </a:cubicBezTo>
                <a:lnTo>
                  <a:pt x="1400178" y="2865127"/>
                </a:lnTo>
                <a:cubicBezTo>
                  <a:pt x="1400178" y="2878331"/>
                  <a:pt x="1410882" y="2889035"/>
                  <a:pt x="1424086" y="2889035"/>
                </a:cubicBezTo>
                <a:lnTo>
                  <a:pt x="2367388" y="2889035"/>
                </a:lnTo>
                <a:lnTo>
                  <a:pt x="2313388" y="3141035"/>
                </a:lnTo>
                <a:lnTo>
                  <a:pt x="2529388" y="3141035"/>
                </a:lnTo>
                <a:lnTo>
                  <a:pt x="2475388" y="2889035"/>
                </a:lnTo>
                <a:lnTo>
                  <a:pt x="2528270" y="2889035"/>
                </a:lnTo>
                <a:cubicBezTo>
                  <a:pt x="2541474" y="2889035"/>
                  <a:pt x="2552178" y="2878331"/>
                  <a:pt x="2552178" y="2865127"/>
                </a:cubicBezTo>
                <a:lnTo>
                  <a:pt x="2552178" y="2804943"/>
                </a:lnTo>
                <a:cubicBezTo>
                  <a:pt x="2552178" y="2791739"/>
                  <a:pt x="2541474" y="2781035"/>
                  <a:pt x="2528270" y="2781035"/>
                </a:cubicBezTo>
                <a:close/>
                <a:moveTo>
                  <a:pt x="1415025" y="2642959"/>
                </a:moveTo>
                <a:lnTo>
                  <a:pt x="2538189" y="2642959"/>
                </a:lnTo>
                <a:cubicBezTo>
                  <a:pt x="2644599" y="2642959"/>
                  <a:pt x="2730861" y="2729221"/>
                  <a:pt x="2730861" y="2835631"/>
                </a:cubicBezTo>
                <a:lnTo>
                  <a:pt x="2730861" y="3350287"/>
                </a:lnTo>
                <a:cubicBezTo>
                  <a:pt x="2730861" y="3456697"/>
                  <a:pt x="2644599" y="3542959"/>
                  <a:pt x="2538189" y="3542959"/>
                </a:cubicBezTo>
                <a:lnTo>
                  <a:pt x="1415025" y="3542959"/>
                </a:lnTo>
                <a:cubicBezTo>
                  <a:pt x="1308615" y="3542959"/>
                  <a:pt x="1222353" y="3456697"/>
                  <a:pt x="1222353" y="3350287"/>
                </a:cubicBezTo>
                <a:lnTo>
                  <a:pt x="1222353" y="2835631"/>
                </a:lnTo>
                <a:cubicBezTo>
                  <a:pt x="1222353" y="2729221"/>
                  <a:pt x="1308615" y="2642959"/>
                  <a:pt x="1415025" y="2642959"/>
                </a:cubicBezTo>
                <a:close/>
                <a:moveTo>
                  <a:pt x="1343314" y="2552899"/>
                </a:moveTo>
                <a:cubicBezTo>
                  <a:pt x="1215608" y="2552899"/>
                  <a:pt x="1112082" y="2656425"/>
                  <a:pt x="1112082" y="2784131"/>
                </a:cubicBezTo>
                <a:lnTo>
                  <a:pt x="1112082" y="3401787"/>
                </a:lnTo>
                <a:cubicBezTo>
                  <a:pt x="1112082" y="3529493"/>
                  <a:pt x="1215608" y="3633019"/>
                  <a:pt x="1343314" y="3633019"/>
                </a:cubicBezTo>
                <a:lnTo>
                  <a:pt x="2609900" y="3633019"/>
                </a:lnTo>
                <a:cubicBezTo>
                  <a:pt x="2737606" y="3633019"/>
                  <a:pt x="2841132" y="3529493"/>
                  <a:pt x="2841132" y="3401787"/>
                </a:cubicBezTo>
                <a:lnTo>
                  <a:pt x="2841132" y="2784131"/>
                </a:lnTo>
                <a:cubicBezTo>
                  <a:pt x="2841132" y="2656425"/>
                  <a:pt x="2737606" y="2552899"/>
                  <a:pt x="2609900" y="2552899"/>
                </a:cubicBezTo>
                <a:close/>
                <a:moveTo>
                  <a:pt x="1984595" y="686451"/>
                </a:moveTo>
                <a:cubicBezTo>
                  <a:pt x="1848913" y="685428"/>
                  <a:pt x="1712956" y="709123"/>
                  <a:pt x="1586955" y="757612"/>
                </a:cubicBezTo>
                <a:cubicBezTo>
                  <a:pt x="1263834" y="881959"/>
                  <a:pt x="1057375" y="1148967"/>
                  <a:pt x="1057375" y="1442503"/>
                </a:cubicBezTo>
                <a:lnTo>
                  <a:pt x="1223713" y="1442503"/>
                </a:lnTo>
                <a:cubicBezTo>
                  <a:pt x="1223713" y="1209614"/>
                  <a:pt x="1398582" y="998535"/>
                  <a:pt x="1670021" y="903779"/>
                </a:cubicBezTo>
                <a:cubicBezTo>
                  <a:pt x="1869153" y="834264"/>
                  <a:pt x="2096964" y="835849"/>
                  <a:pt x="2294490" y="908124"/>
                </a:cubicBezTo>
                <a:cubicBezTo>
                  <a:pt x="2565800" y="1007396"/>
                  <a:pt x="2736196" y="1223292"/>
                  <a:pt x="2728387" y="1457883"/>
                </a:cubicBezTo>
                <a:lnTo>
                  <a:pt x="2894698" y="1461284"/>
                </a:lnTo>
                <a:cubicBezTo>
                  <a:pt x="2903613" y="1166055"/>
                  <a:pt x="2702828" y="893577"/>
                  <a:pt x="2380583" y="763594"/>
                </a:cubicBezTo>
                <a:cubicBezTo>
                  <a:pt x="2255683" y="713214"/>
                  <a:pt x="2120276" y="687474"/>
                  <a:pt x="1984595" y="686451"/>
                </a:cubicBezTo>
                <a:close/>
                <a:moveTo>
                  <a:pt x="748864" y="316816"/>
                </a:moveTo>
                <a:cubicBezTo>
                  <a:pt x="573867" y="277903"/>
                  <a:pt x="393078" y="608035"/>
                  <a:pt x="328345" y="1277425"/>
                </a:cubicBezTo>
                <a:cubicBezTo>
                  <a:pt x="308960" y="1477879"/>
                  <a:pt x="303156" y="1690619"/>
                  <a:pt x="311366" y="1899761"/>
                </a:cubicBezTo>
                <a:cubicBezTo>
                  <a:pt x="329717" y="2367235"/>
                  <a:pt x="412386" y="2739503"/>
                  <a:pt x="523071" y="2943388"/>
                </a:cubicBezTo>
                <a:cubicBezTo>
                  <a:pt x="514506" y="2204238"/>
                  <a:pt x="650367" y="1380009"/>
                  <a:pt x="893183" y="992065"/>
                </a:cubicBezTo>
                <a:cubicBezTo>
                  <a:pt x="928296" y="918035"/>
                  <a:pt x="972282" y="847850"/>
                  <a:pt x="1028251" y="785770"/>
                </a:cubicBezTo>
                <a:cubicBezTo>
                  <a:pt x="955273" y="494095"/>
                  <a:pt x="853096" y="339994"/>
                  <a:pt x="748864" y="316816"/>
                </a:cubicBezTo>
                <a:close/>
                <a:moveTo>
                  <a:pt x="3249110" y="307742"/>
                </a:moveTo>
                <a:cubicBezTo>
                  <a:pt x="3238158" y="307299"/>
                  <a:pt x="3227198" y="308289"/>
                  <a:pt x="3216260" y="310721"/>
                </a:cubicBezTo>
                <a:cubicBezTo>
                  <a:pt x="3111522" y="334011"/>
                  <a:pt x="3008859" y="489499"/>
                  <a:pt x="2935834" y="783936"/>
                </a:cubicBezTo>
                <a:cubicBezTo>
                  <a:pt x="3013497" y="864219"/>
                  <a:pt x="3074741" y="956758"/>
                  <a:pt x="3111090" y="1057964"/>
                </a:cubicBezTo>
                <a:cubicBezTo>
                  <a:pt x="3264072" y="1359827"/>
                  <a:pt x="3419956" y="2216590"/>
                  <a:pt x="3428851" y="2960060"/>
                </a:cubicBezTo>
                <a:cubicBezTo>
                  <a:pt x="3546237" y="2762107"/>
                  <a:pt x="3634696" y="2379249"/>
                  <a:pt x="3653758" y="1893666"/>
                </a:cubicBezTo>
                <a:cubicBezTo>
                  <a:pt x="3661968" y="1684524"/>
                  <a:pt x="3656164" y="1471784"/>
                  <a:pt x="3636779" y="1271330"/>
                </a:cubicBezTo>
                <a:cubicBezTo>
                  <a:pt x="3576092" y="643777"/>
                  <a:pt x="3413403" y="314399"/>
                  <a:pt x="3249110" y="307742"/>
                </a:cubicBezTo>
                <a:close/>
                <a:moveTo>
                  <a:pt x="1972521" y="166012"/>
                </a:moveTo>
                <a:cubicBezTo>
                  <a:pt x="1793741" y="167589"/>
                  <a:pt x="1642194" y="282090"/>
                  <a:pt x="1586880" y="441984"/>
                </a:cubicBezTo>
                <a:cubicBezTo>
                  <a:pt x="1879371" y="396485"/>
                  <a:pt x="2118186" y="390779"/>
                  <a:pt x="2369681" y="455607"/>
                </a:cubicBezTo>
                <a:cubicBezTo>
                  <a:pt x="2317851" y="285956"/>
                  <a:pt x="2158901" y="164368"/>
                  <a:pt x="1972521" y="166012"/>
                </a:cubicBezTo>
                <a:close/>
                <a:moveTo>
                  <a:pt x="1971058" y="38"/>
                </a:moveTo>
                <a:cubicBezTo>
                  <a:pt x="2272286" y="-2618"/>
                  <a:pt x="2522340" y="224629"/>
                  <a:pt x="2550790" y="518915"/>
                </a:cubicBezTo>
                <a:cubicBezTo>
                  <a:pt x="2601806" y="540783"/>
                  <a:pt x="2652165" y="566478"/>
                  <a:pt x="2700232" y="596447"/>
                </a:cubicBezTo>
                <a:cubicBezTo>
                  <a:pt x="3031809" y="-333533"/>
                  <a:pt x="3671579" y="-153955"/>
                  <a:pt x="3896642" y="981323"/>
                </a:cubicBezTo>
                <a:cubicBezTo>
                  <a:pt x="3961367" y="1307811"/>
                  <a:pt x="3980866" y="1674536"/>
                  <a:pt x="3952346" y="2028935"/>
                </a:cubicBezTo>
                <a:cubicBezTo>
                  <a:pt x="3897716" y="2707776"/>
                  <a:pt x="3682190" y="3209285"/>
                  <a:pt x="3420430" y="3365926"/>
                </a:cubicBezTo>
                <a:cubicBezTo>
                  <a:pt x="3419462" y="3390971"/>
                  <a:pt x="3417429" y="3415630"/>
                  <a:pt x="3415153" y="3439927"/>
                </a:cubicBezTo>
                <a:cubicBezTo>
                  <a:pt x="3349316" y="3791807"/>
                  <a:pt x="3159573" y="3966649"/>
                  <a:pt x="2880394" y="3966649"/>
                </a:cubicBezTo>
                <a:lnTo>
                  <a:pt x="1083079" y="3966649"/>
                </a:lnTo>
                <a:cubicBezTo>
                  <a:pt x="803900" y="3966649"/>
                  <a:pt x="599527" y="3738450"/>
                  <a:pt x="548321" y="3439927"/>
                </a:cubicBezTo>
                <a:lnTo>
                  <a:pt x="543282" y="3371180"/>
                </a:lnTo>
                <a:cubicBezTo>
                  <a:pt x="282161" y="3213580"/>
                  <a:pt x="67310" y="2712653"/>
                  <a:pt x="12778" y="2035030"/>
                </a:cubicBezTo>
                <a:cubicBezTo>
                  <a:pt x="-15742" y="1680631"/>
                  <a:pt x="3757" y="1313906"/>
                  <a:pt x="68482" y="987418"/>
                </a:cubicBezTo>
                <a:cubicBezTo>
                  <a:pt x="291713" y="-138620"/>
                  <a:pt x="922929" y="-324452"/>
                  <a:pt x="1257103" y="579942"/>
                </a:cubicBezTo>
                <a:cubicBezTo>
                  <a:pt x="1301771" y="548833"/>
                  <a:pt x="1350937" y="522322"/>
                  <a:pt x="1403563" y="499160"/>
                </a:cubicBezTo>
                <a:cubicBezTo>
                  <a:pt x="1440713" y="218741"/>
                  <a:pt x="1680131" y="2603"/>
                  <a:pt x="1971058" y="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74" name="Group 73">
            <a:extLst>
              <a:ext uri="{FF2B5EF4-FFF2-40B4-BE49-F238E27FC236}">
                <a16:creationId xmlns:a16="http://schemas.microsoft.com/office/drawing/2014/main" id="{F9313CE2-F2F8-4640-A91B-01D96888FB2C}"/>
              </a:ext>
            </a:extLst>
          </p:cNvPr>
          <p:cNvGrpSpPr/>
          <p:nvPr/>
        </p:nvGrpSpPr>
        <p:grpSpPr>
          <a:xfrm>
            <a:off x="1904301" y="2298845"/>
            <a:ext cx="185675" cy="186917"/>
            <a:chOff x="2612260" y="1422267"/>
            <a:chExt cx="3975964" cy="4002557"/>
          </a:xfrm>
          <a:solidFill>
            <a:schemeClr val="accent4"/>
          </a:solidFill>
        </p:grpSpPr>
        <p:sp>
          <p:nvSpPr>
            <p:cNvPr id="75" name="Rectangle 4">
              <a:extLst>
                <a:ext uri="{FF2B5EF4-FFF2-40B4-BE49-F238E27FC236}">
                  <a16:creationId xmlns:a16="http://schemas.microsoft.com/office/drawing/2014/main" id="{3E8AFE1A-CB8F-4743-82E3-B04F44B521C2}"/>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6" name="Parallelogram 6">
              <a:extLst>
                <a:ext uri="{FF2B5EF4-FFF2-40B4-BE49-F238E27FC236}">
                  <a16:creationId xmlns:a16="http://schemas.microsoft.com/office/drawing/2014/main" id="{E4DCEDB6-86AA-4ACC-86AB-DE75D8A0AAAC}"/>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7" name="Parallelogram 6">
              <a:extLst>
                <a:ext uri="{FF2B5EF4-FFF2-40B4-BE49-F238E27FC236}">
                  <a16:creationId xmlns:a16="http://schemas.microsoft.com/office/drawing/2014/main" id="{FE7D3485-660C-4BAB-B541-D10550928FEE}"/>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8" name="Parallelogram 6">
              <a:extLst>
                <a:ext uri="{FF2B5EF4-FFF2-40B4-BE49-F238E27FC236}">
                  <a16:creationId xmlns:a16="http://schemas.microsoft.com/office/drawing/2014/main" id="{1A5E41D4-28D8-4045-84E5-CAAC9FBAD588}"/>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79" name="Parallelogram 6">
              <a:extLst>
                <a:ext uri="{FF2B5EF4-FFF2-40B4-BE49-F238E27FC236}">
                  <a16:creationId xmlns:a16="http://schemas.microsoft.com/office/drawing/2014/main" id="{770BEEFD-552B-40BA-B80A-C81686F9E7B3}"/>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0" name="Rectangle 4">
              <a:extLst>
                <a:ext uri="{FF2B5EF4-FFF2-40B4-BE49-F238E27FC236}">
                  <a16:creationId xmlns:a16="http://schemas.microsoft.com/office/drawing/2014/main" id="{D7DEAA1B-CF12-44A5-9D68-EE2E8BE825EF}"/>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1" name="Parallelogram 6">
              <a:extLst>
                <a:ext uri="{FF2B5EF4-FFF2-40B4-BE49-F238E27FC236}">
                  <a16:creationId xmlns:a16="http://schemas.microsoft.com/office/drawing/2014/main" id="{03C2FDC3-7198-4089-9AC8-61478DCDA1E5}"/>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2" name="Parallelogram 6">
              <a:extLst>
                <a:ext uri="{FF2B5EF4-FFF2-40B4-BE49-F238E27FC236}">
                  <a16:creationId xmlns:a16="http://schemas.microsoft.com/office/drawing/2014/main" id="{E9E395F9-585E-42AF-9D64-659131121589}"/>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3" name="Parallelogram 6">
              <a:extLst>
                <a:ext uri="{FF2B5EF4-FFF2-40B4-BE49-F238E27FC236}">
                  <a16:creationId xmlns:a16="http://schemas.microsoft.com/office/drawing/2014/main" id="{9271F6DD-E5A1-4536-99DB-C2C3FE466419}"/>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4" name="Parallelogram 6">
              <a:extLst>
                <a:ext uri="{FF2B5EF4-FFF2-40B4-BE49-F238E27FC236}">
                  <a16:creationId xmlns:a16="http://schemas.microsoft.com/office/drawing/2014/main" id="{86B98313-1A6B-42D4-8880-0C7CD54F3DFB}"/>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5" name="Rectangle 4">
              <a:extLst>
                <a:ext uri="{FF2B5EF4-FFF2-40B4-BE49-F238E27FC236}">
                  <a16:creationId xmlns:a16="http://schemas.microsoft.com/office/drawing/2014/main" id="{3C501287-F6BA-4D62-A510-90479D80E199}"/>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6" name="Parallelogram 6">
              <a:extLst>
                <a:ext uri="{FF2B5EF4-FFF2-40B4-BE49-F238E27FC236}">
                  <a16:creationId xmlns:a16="http://schemas.microsoft.com/office/drawing/2014/main" id="{A36E3A9B-6DBC-44C2-AFB2-192D012E67CF}"/>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7" name="Parallelogram 6">
              <a:extLst>
                <a:ext uri="{FF2B5EF4-FFF2-40B4-BE49-F238E27FC236}">
                  <a16:creationId xmlns:a16="http://schemas.microsoft.com/office/drawing/2014/main" id="{2CA5733C-65EF-477C-9D25-90E41DD9F9F0}"/>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8" name="Parallelogram 6">
              <a:extLst>
                <a:ext uri="{FF2B5EF4-FFF2-40B4-BE49-F238E27FC236}">
                  <a16:creationId xmlns:a16="http://schemas.microsoft.com/office/drawing/2014/main" id="{24C14436-926A-4F17-AA82-C0758C0C179D}"/>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89" name="Parallelogram 6">
              <a:extLst>
                <a:ext uri="{FF2B5EF4-FFF2-40B4-BE49-F238E27FC236}">
                  <a16:creationId xmlns:a16="http://schemas.microsoft.com/office/drawing/2014/main" id="{24305ACA-A9DB-46B8-90E8-326D27765366}"/>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0" name="Rectangle 7">
              <a:extLst>
                <a:ext uri="{FF2B5EF4-FFF2-40B4-BE49-F238E27FC236}">
                  <a16:creationId xmlns:a16="http://schemas.microsoft.com/office/drawing/2014/main" id="{E8C573D7-89EC-472C-9B36-E8CD1725B234}"/>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1" name="Rectangle 4">
              <a:extLst>
                <a:ext uri="{FF2B5EF4-FFF2-40B4-BE49-F238E27FC236}">
                  <a16:creationId xmlns:a16="http://schemas.microsoft.com/office/drawing/2014/main" id="{03591A58-477D-4F1E-BDF1-0B76C99A727D}"/>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2" name="Rectangle 4">
              <a:extLst>
                <a:ext uri="{FF2B5EF4-FFF2-40B4-BE49-F238E27FC236}">
                  <a16:creationId xmlns:a16="http://schemas.microsoft.com/office/drawing/2014/main" id="{FEC9B675-5354-46D1-92EC-BD77F198669F}"/>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3" name="Rectangle 4">
              <a:extLst>
                <a:ext uri="{FF2B5EF4-FFF2-40B4-BE49-F238E27FC236}">
                  <a16:creationId xmlns:a16="http://schemas.microsoft.com/office/drawing/2014/main" id="{D3BD5ADE-3E38-4CB1-9ACE-1046A5B1610B}"/>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4" name="Rectangle 4">
              <a:extLst>
                <a:ext uri="{FF2B5EF4-FFF2-40B4-BE49-F238E27FC236}">
                  <a16:creationId xmlns:a16="http://schemas.microsoft.com/office/drawing/2014/main" id="{B3896230-26C7-4D78-943A-12D638841207}"/>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5" name="Rectangle 4">
              <a:extLst>
                <a:ext uri="{FF2B5EF4-FFF2-40B4-BE49-F238E27FC236}">
                  <a16:creationId xmlns:a16="http://schemas.microsoft.com/office/drawing/2014/main" id="{9D1ABA73-5033-436D-8649-C3AF539A74EE}"/>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6" name="Rectangle 4">
              <a:extLst>
                <a:ext uri="{FF2B5EF4-FFF2-40B4-BE49-F238E27FC236}">
                  <a16:creationId xmlns:a16="http://schemas.microsoft.com/office/drawing/2014/main" id="{5FBE459D-E18F-4730-B0B6-E1BDA76F4BB8}"/>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97" name="Group 96">
            <a:extLst>
              <a:ext uri="{FF2B5EF4-FFF2-40B4-BE49-F238E27FC236}">
                <a16:creationId xmlns:a16="http://schemas.microsoft.com/office/drawing/2014/main" id="{15FAEBFC-8425-4DDB-AE26-38A28EC5C351}"/>
              </a:ext>
            </a:extLst>
          </p:cNvPr>
          <p:cNvGrpSpPr/>
          <p:nvPr/>
        </p:nvGrpSpPr>
        <p:grpSpPr>
          <a:xfrm>
            <a:off x="2947059" y="3007645"/>
            <a:ext cx="174314" cy="174058"/>
            <a:chOff x="2611714" y="1452659"/>
            <a:chExt cx="3963104" cy="3957283"/>
          </a:xfrm>
          <a:solidFill>
            <a:schemeClr val="accent4"/>
          </a:solidFill>
        </p:grpSpPr>
        <p:sp>
          <p:nvSpPr>
            <p:cNvPr id="98" name="Round Same Side Corner Rectangle 4">
              <a:extLst>
                <a:ext uri="{FF2B5EF4-FFF2-40B4-BE49-F238E27FC236}">
                  <a16:creationId xmlns:a16="http://schemas.microsoft.com/office/drawing/2014/main" id="{969525EE-9C94-4E84-B311-231FA2AFE587}"/>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99" name="Round Same Side Corner Rectangle 6">
              <a:extLst>
                <a:ext uri="{FF2B5EF4-FFF2-40B4-BE49-F238E27FC236}">
                  <a16:creationId xmlns:a16="http://schemas.microsoft.com/office/drawing/2014/main" id="{24B68C2C-DA05-44E5-8CD5-B9CAE7E0216C}"/>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0" name="Round Same Side Corner Rectangle 8">
              <a:extLst>
                <a:ext uri="{FF2B5EF4-FFF2-40B4-BE49-F238E27FC236}">
                  <a16:creationId xmlns:a16="http://schemas.microsoft.com/office/drawing/2014/main" id="{5878C62D-BD3D-4FD2-A2B6-4C016CEA1244}"/>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01" name="Isosceles Triangle 3">
            <a:extLst>
              <a:ext uri="{FF2B5EF4-FFF2-40B4-BE49-F238E27FC236}">
                <a16:creationId xmlns:a16="http://schemas.microsoft.com/office/drawing/2014/main" id="{85CCE2F4-E7A4-4DD2-B37F-30F28990AFC9}"/>
              </a:ext>
            </a:extLst>
          </p:cNvPr>
          <p:cNvSpPr/>
          <p:nvPr/>
        </p:nvSpPr>
        <p:spPr>
          <a:xfrm rot="13520917">
            <a:off x="2831918" y="3417770"/>
            <a:ext cx="135268" cy="277372"/>
          </a:xfrm>
          <a:custGeom>
            <a:avLst/>
            <a:gdLst/>
            <a:ahLst/>
            <a:cxnLst/>
            <a:rect l="l" t="t" r="r" b="b"/>
            <a:pathLst>
              <a:path w="2442658" h="4218547">
                <a:moveTo>
                  <a:pt x="1323089" y="1518625"/>
                </a:moveTo>
                <a:lnTo>
                  <a:pt x="1394815" y="1512350"/>
                </a:lnTo>
                <a:lnTo>
                  <a:pt x="1236885" y="533308"/>
                </a:lnTo>
                <a:close/>
                <a:moveTo>
                  <a:pt x="1486502" y="1586460"/>
                </a:moveTo>
                <a:lnTo>
                  <a:pt x="956151" y="1586460"/>
                </a:lnTo>
                <a:lnTo>
                  <a:pt x="1221327" y="0"/>
                </a:lnTo>
                <a:close/>
                <a:moveTo>
                  <a:pt x="1560676" y="4002523"/>
                </a:moveTo>
                <a:lnTo>
                  <a:pt x="2048049" y="2183622"/>
                </a:lnTo>
                <a:cubicBezTo>
                  <a:pt x="1997263" y="2212910"/>
                  <a:pt x="1940784" y="2237324"/>
                  <a:pt x="1879452" y="2256460"/>
                </a:cubicBezTo>
                <a:lnTo>
                  <a:pt x="1411596" y="4002523"/>
                </a:lnTo>
                <a:close/>
                <a:moveTo>
                  <a:pt x="1760013" y="4218547"/>
                </a:moveTo>
                <a:lnTo>
                  <a:pt x="682641" y="4218547"/>
                </a:lnTo>
                <a:cubicBezTo>
                  <a:pt x="622988" y="4218547"/>
                  <a:pt x="574629" y="4170188"/>
                  <a:pt x="574629" y="4110535"/>
                </a:cubicBezTo>
                <a:cubicBezTo>
                  <a:pt x="574629" y="4050882"/>
                  <a:pt x="622988" y="4002523"/>
                  <a:pt x="682641" y="4002523"/>
                </a:cubicBezTo>
                <a:lnTo>
                  <a:pt x="735813" y="4002523"/>
                </a:lnTo>
                <a:lnTo>
                  <a:pt x="173011" y="2030629"/>
                </a:lnTo>
                <a:cubicBezTo>
                  <a:pt x="47222" y="1916311"/>
                  <a:pt x="-15047" y="1778956"/>
                  <a:pt x="3094" y="1636424"/>
                </a:cubicBezTo>
                <a:lnTo>
                  <a:pt x="60460" y="1636281"/>
                </a:lnTo>
                <a:lnTo>
                  <a:pt x="60089" y="1634980"/>
                </a:lnTo>
                <a:lnTo>
                  <a:pt x="581652" y="1634980"/>
                </a:lnTo>
                <a:cubicBezTo>
                  <a:pt x="1200680" y="1633435"/>
                  <a:pt x="1819708" y="1631890"/>
                  <a:pt x="2438736" y="1630345"/>
                </a:cubicBezTo>
                <a:cubicBezTo>
                  <a:pt x="2459481" y="1775029"/>
                  <a:pt x="2397184" y="1914742"/>
                  <a:pt x="2269554" y="2030936"/>
                </a:cubicBezTo>
                <a:lnTo>
                  <a:pt x="1706841" y="4002523"/>
                </a:lnTo>
                <a:lnTo>
                  <a:pt x="1760013" y="4002523"/>
                </a:lnTo>
                <a:cubicBezTo>
                  <a:pt x="1819666" y="4002523"/>
                  <a:pt x="1868025" y="4050882"/>
                  <a:pt x="1868025" y="4110535"/>
                </a:cubicBezTo>
                <a:cubicBezTo>
                  <a:pt x="1868025" y="4170188"/>
                  <a:pt x="1819666" y="4218547"/>
                  <a:pt x="1760013" y="42185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2" name="Rounded Rectangle 1">
            <a:extLst>
              <a:ext uri="{FF2B5EF4-FFF2-40B4-BE49-F238E27FC236}">
                <a16:creationId xmlns:a16="http://schemas.microsoft.com/office/drawing/2014/main" id="{367026EC-25B9-4A5A-B130-055983640E9C}"/>
              </a:ext>
            </a:extLst>
          </p:cNvPr>
          <p:cNvSpPr/>
          <p:nvPr/>
        </p:nvSpPr>
        <p:spPr>
          <a:xfrm>
            <a:off x="1006699" y="3224585"/>
            <a:ext cx="124211" cy="218012"/>
          </a:xfrm>
          <a:custGeom>
            <a:avLst/>
            <a:gdLst/>
            <a:ahLst/>
            <a:cxnLst/>
            <a:rect l="l" t="t" r="r" b="b"/>
            <a:pathLst>
              <a:path w="2242991" h="3936853">
                <a:moveTo>
                  <a:pt x="270736" y="2042698"/>
                </a:moveTo>
                <a:lnTo>
                  <a:pt x="272959" y="2042698"/>
                </a:lnTo>
                <a:cubicBezTo>
                  <a:pt x="295787" y="2113479"/>
                  <a:pt x="705194" y="2169600"/>
                  <a:pt x="1206736" y="2169600"/>
                </a:cubicBezTo>
                <a:cubicBezTo>
                  <a:pt x="1708278" y="2169600"/>
                  <a:pt x="2117686" y="2113479"/>
                  <a:pt x="2140514" y="2042698"/>
                </a:cubicBezTo>
                <a:lnTo>
                  <a:pt x="2142944" y="2042698"/>
                </a:lnTo>
                <a:lnTo>
                  <a:pt x="2142944" y="3638829"/>
                </a:lnTo>
                <a:cubicBezTo>
                  <a:pt x="2142944" y="3803424"/>
                  <a:pt x="2003239" y="3936853"/>
                  <a:pt x="1830903" y="3936853"/>
                </a:cubicBezTo>
                <a:lnTo>
                  <a:pt x="582777" y="3936853"/>
                </a:lnTo>
                <a:cubicBezTo>
                  <a:pt x="410441" y="3936853"/>
                  <a:pt x="270736" y="3803424"/>
                  <a:pt x="270736" y="3638829"/>
                </a:cubicBezTo>
                <a:close/>
                <a:moveTo>
                  <a:pt x="1389584" y="1902314"/>
                </a:moveTo>
                <a:lnTo>
                  <a:pt x="1175571" y="1942858"/>
                </a:lnTo>
                <a:cubicBezTo>
                  <a:pt x="1166297" y="1944615"/>
                  <a:pt x="1160203" y="1953556"/>
                  <a:pt x="1161960" y="1962830"/>
                </a:cubicBezTo>
                <a:lnTo>
                  <a:pt x="1169001" y="1999997"/>
                </a:lnTo>
                <a:cubicBezTo>
                  <a:pt x="1170758" y="2009271"/>
                  <a:pt x="1179700" y="2015364"/>
                  <a:pt x="1188974" y="2013607"/>
                </a:cubicBezTo>
                <a:lnTo>
                  <a:pt x="1402987" y="1973063"/>
                </a:lnTo>
                <a:cubicBezTo>
                  <a:pt x="1412261" y="1971306"/>
                  <a:pt x="1418354" y="1962364"/>
                  <a:pt x="1416598" y="1953091"/>
                </a:cubicBezTo>
                <a:lnTo>
                  <a:pt x="1409556" y="1915924"/>
                </a:lnTo>
                <a:cubicBezTo>
                  <a:pt x="1407799" y="1906649"/>
                  <a:pt x="1398858" y="1900557"/>
                  <a:pt x="1389584" y="1902314"/>
                </a:cubicBezTo>
                <a:close/>
                <a:moveTo>
                  <a:pt x="444399" y="1892921"/>
                </a:moveTo>
                <a:lnTo>
                  <a:pt x="487549" y="2053958"/>
                </a:lnTo>
                <a:cubicBezTo>
                  <a:pt x="352241" y="2031803"/>
                  <a:pt x="270944" y="2002112"/>
                  <a:pt x="270944" y="1969719"/>
                </a:cubicBezTo>
                <a:cubicBezTo>
                  <a:pt x="270944" y="1940931"/>
                  <a:pt x="335156" y="1914276"/>
                  <a:pt x="444399" y="1892921"/>
                </a:cubicBezTo>
                <a:close/>
                <a:moveTo>
                  <a:pt x="1960739" y="1891042"/>
                </a:moveTo>
                <a:cubicBezTo>
                  <a:pt x="2075269" y="1912860"/>
                  <a:pt x="2142944" y="1940165"/>
                  <a:pt x="2142944" y="1969719"/>
                </a:cubicBezTo>
                <a:cubicBezTo>
                  <a:pt x="2142944" y="2002898"/>
                  <a:pt x="2057653" y="2033243"/>
                  <a:pt x="1916514" y="2056095"/>
                </a:cubicBezTo>
                <a:close/>
                <a:moveTo>
                  <a:pt x="970450" y="1841793"/>
                </a:moveTo>
                <a:lnTo>
                  <a:pt x="1019288" y="2099589"/>
                </a:lnTo>
                <a:cubicBezTo>
                  <a:pt x="985266" y="2098910"/>
                  <a:pt x="951932" y="2097488"/>
                  <a:pt x="919381" y="2095721"/>
                </a:cubicBezTo>
                <a:lnTo>
                  <a:pt x="852855" y="1847439"/>
                </a:lnTo>
                <a:close/>
                <a:moveTo>
                  <a:pt x="1440720" y="1613218"/>
                </a:moveTo>
                <a:lnTo>
                  <a:pt x="1120594" y="1673865"/>
                </a:lnTo>
                <a:cubicBezTo>
                  <a:pt x="1111320" y="1675622"/>
                  <a:pt x="1105226" y="1684563"/>
                  <a:pt x="1106983" y="1693837"/>
                </a:cubicBezTo>
                <a:lnTo>
                  <a:pt x="1114025" y="1731004"/>
                </a:lnTo>
                <a:cubicBezTo>
                  <a:pt x="1115781" y="1740278"/>
                  <a:pt x="1124723" y="1746372"/>
                  <a:pt x="1133997" y="1744615"/>
                </a:cubicBezTo>
                <a:lnTo>
                  <a:pt x="1454123" y="1683968"/>
                </a:lnTo>
                <a:cubicBezTo>
                  <a:pt x="1463397" y="1682211"/>
                  <a:pt x="1469490" y="1673270"/>
                  <a:pt x="1467733" y="1663996"/>
                </a:cubicBezTo>
                <a:lnTo>
                  <a:pt x="1460692" y="1626829"/>
                </a:lnTo>
                <a:cubicBezTo>
                  <a:pt x="1458935" y="1617555"/>
                  <a:pt x="1449994" y="1611461"/>
                  <a:pt x="1440720" y="1613218"/>
                </a:cubicBezTo>
                <a:close/>
                <a:moveTo>
                  <a:pt x="1279927" y="1344224"/>
                </a:moveTo>
                <a:lnTo>
                  <a:pt x="1065915" y="1384768"/>
                </a:lnTo>
                <a:cubicBezTo>
                  <a:pt x="1056641" y="1386524"/>
                  <a:pt x="1050547" y="1395466"/>
                  <a:pt x="1052304" y="1404740"/>
                </a:cubicBezTo>
                <a:cubicBezTo>
                  <a:pt x="1054651" y="1417129"/>
                  <a:pt x="1056998" y="1429518"/>
                  <a:pt x="1059345" y="1441907"/>
                </a:cubicBezTo>
                <a:cubicBezTo>
                  <a:pt x="1061102" y="1451181"/>
                  <a:pt x="1070044" y="1457274"/>
                  <a:pt x="1079318" y="1455517"/>
                </a:cubicBezTo>
                <a:lnTo>
                  <a:pt x="1293331" y="1414973"/>
                </a:lnTo>
                <a:cubicBezTo>
                  <a:pt x="1302605" y="1413216"/>
                  <a:pt x="1308698" y="1404275"/>
                  <a:pt x="1306942" y="1395001"/>
                </a:cubicBezTo>
                <a:cubicBezTo>
                  <a:pt x="1304595" y="1382612"/>
                  <a:pt x="1302247" y="1370223"/>
                  <a:pt x="1299900" y="1357834"/>
                </a:cubicBezTo>
                <a:cubicBezTo>
                  <a:pt x="1298143" y="1348560"/>
                  <a:pt x="1289202" y="1342467"/>
                  <a:pt x="1279927" y="1344224"/>
                </a:cubicBezTo>
                <a:close/>
                <a:moveTo>
                  <a:pt x="690664" y="1301904"/>
                </a:moveTo>
                <a:cubicBezTo>
                  <a:pt x="760372" y="1572869"/>
                  <a:pt x="815409" y="1824276"/>
                  <a:pt x="885118" y="2095242"/>
                </a:cubicBezTo>
                <a:cubicBezTo>
                  <a:pt x="630661" y="2082292"/>
                  <a:pt x="645145" y="2074230"/>
                  <a:pt x="525159" y="2063725"/>
                </a:cubicBezTo>
                <a:lnTo>
                  <a:pt x="342930" y="1395078"/>
                </a:lnTo>
                <a:close/>
                <a:moveTo>
                  <a:pt x="1225246" y="1065177"/>
                </a:moveTo>
                <a:lnTo>
                  <a:pt x="1011234" y="1105721"/>
                </a:lnTo>
                <a:cubicBezTo>
                  <a:pt x="1001960" y="1107479"/>
                  <a:pt x="995865" y="1116420"/>
                  <a:pt x="997623" y="1125693"/>
                </a:cubicBezTo>
                <a:cubicBezTo>
                  <a:pt x="999970" y="1138082"/>
                  <a:pt x="1002317" y="1150472"/>
                  <a:pt x="1004664" y="1162861"/>
                </a:cubicBezTo>
                <a:cubicBezTo>
                  <a:pt x="1006420" y="1172135"/>
                  <a:pt x="1015363" y="1178228"/>
                  <a:pt x="1024637" y="1176471"/>
                </a:cubicBezTo>
                <a:lnTo>
                  <a:pt x="1238650" y="1135927"/>
                </a:lnTo>
                <a:cubicBezTo>
                  <a:pt x="1247924" y="1134170"/>
                  <a:pt x="1254017" y="1125228"/>
                  <a:pt x="1252261" y="1115954"/>
                </a:cubicBezTo>
                <a:cubicBezTo>
                  <a:pt x="1249914" y="1103566"/>
                  <a:pt x="1247565" y="1091176"/>
                  <a:pt x="1245218" y="1078787"/>
                </a:cubicBezTo>
                <a:cubicBezTo>
                  <a:pt x="1243462" y="1069513"/>
                  <a:pt x="1234521" y="1063420"/>
                  <a:pt x="1225246" y="1065177"/>
                </a:cubicBezTo>
                <a:close/>
                <a:moveTo>
                  <a:pt x="2066056" y="835837"/>
                </a:moveTo>
                <a:cubicBezTo>
                  <a:pt x="2099544" y="877912"/>
                  <a:pt x="2135736" y="897343"/>
                  <a:pt x="2205150" y="873107"/>
                </a:cubicBezTo>
                <a:cubicBezTo>
                  <a:pt x="2100716" y="1268203"/>
                  <a:pt x="1996281" y="1663300"/>
                  <a:pt x="1891847" y="2058396"/>
                </a:cubicBezTo>
                <a:cubicBezTo>
                  <a:pt x="1838942" y="2071603"/>
                  <a:pt x="1788418" y="2077665"/>
                  <a:pt x="1733131" y="2076583"/>
                </a:cubicBezTo>
                <a:cubicBezTo>
                  <a:pt x="1843312" y="1665383"/>
                  <a:pt x="1955875" y="1247037"/>
                  <a:pt x="2066056" y="835837"/>
                </a:cubicBezTo>
                <a:close/>
                <a:moveTo>
                  <a:pt x="1890153" y="788705"/>
                </a:moveTo>
                <a:cubicBezTo>
                  <a:pt x="1917655" y="828379"/>
                  <a:pt x="1966723" y="851293"/>
                  <a:pt x="2029245" y="825975"/>
                </a:cubicBezTo>
                <a:cubicBezTo>
                  <a:pt x="1917754" y="1242066"/>
                  <a:pt x="1803881" y="1667684"/>
                  <a:pt x="1692389" y="2083777"/>
                </a:cubicBezTo>
                <a:cubicBezTo>
                  <a:pt x="1629960" y="2091426"/>
                  <a:pt x="1591343" y="2089551"/>
                  <a:pt x="1540819" y="2092437"/>
                </a:cubicBezTo>
                <a:close/>
                <a:moveTo>
                  <a:pt x="1170565" y="786132"/>
                </a:moveTo>
                <a:lnTo>
                  <a:pt x="956553" y="826676"/>
                </a:lnTo>
                <a:cubicBezTo>
                  <a:pt x="947279" y="828432"/>
                  <a:pt x="941185" y="837374"/>
                  <a:pt x="942942" y="846648"/>
                </a:cubicBezTo>
                <a:cubicBezTo>
                  <a:pt x="945289" y="859037"/>
                  <a:pt x="947636" y="871426"/>
                  <a:pt x="949983" y="883815"/>
                </a:cubicBezTo>
                <a:cubicBezTo>
                  <a:pt x="951740" y="893089"/>
                  <a:pt x="960682" y="899182"/>
                  <a:pt x="969956" y="897425"/>
                </a:cubicBezTo>
                <a:lnTo>
                  <a:pt x="1183969" y="856881"/>
                </a:lnTo>
                <a:cubicBezTo>
                  <a:pt x="1193243" y="855124"/>
                  <a:pt x="1199336" y="846183"/>
                  <a:pt x="1197580" y="836909"/>
                </a:cubicBezTo>
                <a:cubicBezTo>
                  <a:pt x="1195233" y="824520"/>
                  <a:pt x="1192885" y="812131"/>
                  <a:pt x="1190538" y="799742"/>
                </a:cubicBezTo>
                <a:cubicBezTo>
                  <a:pt x="1188781" y="790468"/>
                  <a:pt x="1179840" y="784375"/>
                  <a:pt x="1170565" y="786132"/>
                </a:cubicBezTo>
                <a:close/>
                <a:moveTo>
                  <a:pt x="1115883" y="507085"/>
                </a:moveTo>
                <a:lnTo>
                  <a:pt x="901870" y="547629"/>
                </a:lnTo>
                <a:cubicBezTo>
                  <a:pt x="892596" y="549386"/>
                  <a:pt x="886502" y="558328"/>
                  <a:pt x="888259" y="567602"/>
                </a:cubicBezTo>
                <a:lnTo>
                  <a:pt x="895301" y="604769"/>
                </a:lnTo>
                <a:cubicBezTo>
                  <a:pt x="897058" y="614043"/>
                  <a:pt x="905999" y="620136"/>
                  <a:pt x="915274" y="618379"/>
                </a:cubicBezTo>
                <a:lnTo>
                  <a:pt x="1129286" y="577835"/>
                </a:lnTo>
                <a:cubicBezTo>
                  <a:pt x="1138561" y="576078"/>
                  <a:pt x="1144654" y="567137"/>
                  <a:pt x="1142897" y="557863"/>
                </a:cubicBezTo>
                <a:cubicBezTo>
                  <a:pt x="1140550" y="545474"/>
                  <a:pt x="1138203" y="533084"/>
                  <a:pt x="1135856" y="520695"/>
                </a:cubicBezTo>
                <a:cubicBezTo>
                  <a:pt x="1134099" y="511422"/>
                  <a:pt x="1125157" y="505328"/>
                  <a:pt x="1115883" y="507085"/>
                </a:cubicBezTo>
                <a:close/>
                <a:moveTo>
                  <a:pt x="318396" y="422974"/>
                </a:moveTo>
                <a:cubicBezTo>
                  <a:pt x="416597" y="414975"/>
                  <a:pt x="506821" y="469989"/>
                  <a:pt x="530549" y="558544"/>
                </a:cubicBezTo>
                <a:lnTo>
                  <a:pt x="533390" y="577437"/>
                </a:lnTo>
                <a:lnTo>
                  <a:pt x="534791" y="577067"/>
                </a:lnTo>
                <a:lnTo>
                  <a:pt x="692417" y="1271950"/>
                </a:lnTo>
                <a:lnTo>
                  <a:pt x="323192" y="1369475"/>
                </a:lnTo>
                <a:lnTo>
                  <a:pt x="126703" y="719122"/>
                </a:lnTo>
                <a:lnTo>
                  <a:pt x="85810" y="730151"/>
                </a:lnTo>
                <a:cubicBezTo>
                  <a:pt x="139796" y="929624"/>
                  <a:pt x="190998" y="1164806"/>
                  <a:pt x="244983" y="1364280"/>
                </a:cubicBezTo>
                <a:cubicBezTo>
                  <a:pt x="255997" y="1433643"/>
                  <a:pt x="213672" y="1413775"/>
                  <a:pt x="198016" y="1438522"/>
                </a:cubicBezTo>
                <a:cubicBezTo>
                  <a:pt x="132011" y="1193808"/>
                  <a:pt x="66006" y="949094"/>
                  <a:pt x="0" y="704380"/>
                </a:cubicBezTo>
                <a:lnTo>
                  <a:pt x="120869" y="671778"/>
                </a:lnTo>
                <a:cubicBezTo>
                  <a:pt x="120228" y="670806"/>
                  <a:pt x="119928" y="669729"/>
                  <a:pt x="119638" y="668647"/>
                </a:cubicBezTo>
                <a:cubicBezTo>
                  <a:pt x="92520" y="567440"/>
                  <a:pt x="162522" y="460749"/>
                  <a:pt x="275992" y="430345"/>
                </a:cubicBezTo>
                <a:cubicBezTo>
                  <a:pt x="290176" y="426544"/>
                  <a:pt x="304367" y="424117"/>
                  <a:pt x="318396" y="422974"/>
                </a:cubicBezTo>
                <a:close/>
                <a:moveTo>
                  <a:pt x="2083120" y="383534"/>
                </a:moveTo>
                <a:cubicBezTo>
                  <a:pt x="2132613" y="419334"/>
                  <a:pt x="2169341" y="429175"/>
                  <a:pt x="2240618" y="425735"/>
                </a:cubicBezTo>
                <a:lnTo>
                  <a:pt x="2220213" y="816886"/>
                </a:lnTo>
                <a:cubicBezTo>
                  <a:pt x="2165825" y="845495"/>
                  <a:pt x="2119009" y="826121"/>
                  <a:pt x="2059503" y="771302"/>
                </a:cubicBezTo>
                <a:cubicBezTo>
                  <a:pt x="1992871" y="794085"/>
                  <a:pt x="1937578" y="785040"/>
                  <a:pt x="1905218" y="732483"/>
                </a:cubicBezTo>
                <a:close/>
                <a:moveTo>
                  <a:pt x="1167316" y="217989"/>
                </a:moveTo>
                <a:lnTo>
                  <a:pt x="847190" y="278635"/>
                </a:lnTo>
                <a:cubicBezTo>
                  <a:pt x="837916" y="280392"/>
                  <a:pt x="831822" y="289333"/>
                  <a:pt x="833579" y="298608"/>
                </a:cubicBezTo>
                <a:lnTo>
                  <a:pt x="840621" y="335775"/>
                </a:lnTo>
                <a:cubicBezTo>
                  <a:pt x="842378" y="345049"/>
                  <a:pt x="851319" y="351142"/>
                  <a:pt x="860593" y="349384"/>
                </a:cubicBezTo>
                <a:lnTo>
                  <a:pt x="1180719" y="288738"/>
                </a:lnTo>
                <a:cubicBezTo>
                  <a:pt x="1189993" y="286981"/>
                  <a:pt x="1196086" y="278040"/>
                  <a:pt x="1194329" y="268766"/>
                </a:cubicBezTo>
                <a:lnTo>
                  <a:pt x="1187288" y="231598"/>
                </a:lnTo>
                <a:cubicBezTo>
                  <a:pt x="1185531" y="222325"/>
                  <a:pt x="1176590" y="216232"/>
                  <a:pt x="1167316" y="217989"/>
                </a:cubicBezTo>
                <a:close/>
                <a:moveTo>
                  <a:pt x="2221717" y="181287"/>
                </a:moveTo>
                <a:lnTo>
                  <a:pt x="2242991" y="393855"/>
                </a:lnTo>
                <a:cubicBezTo>
                  <a:pt x="2179464" y="397581"/>
                  <a:pt x="2151931" y="392798"/>
                  <a:pt x="2097005" y="354738"/>
                </a:cubicBezTo>
                <a:close/>
                <a:moveTo>
                  <a:pt x="1214939" y="1907"/>
                </a:moveTo>
                <a:cubicBezTo>
                  <a:pt x="1273551" y="-9197"/>
                  <a:pt x="1330067" y="29317"/>
                  <a:pt x="1341171" y="87928"/>
                </a:cubicBezTo>
                <a:lnTo>
                  <a:pt x="1629756" y="1628253"/>
                </a:lnTo>
                <a:lnTo>
                  <a:pt x="1505335" y="2092601"/>
                </a:lnTo>
                <a:cubicBezTo>
                  <a:pt x="1367343" y="2099602"/>
                  <a:pt x="1230768" y="2098335"/>
                  <a:pt x="1062674" y="2099588"/>
                </a:cubicBezTo>
                <a:lnTo>
                  <a:pt x="704425" y="208557"/>
                </a:lnTo>
                <a:cubicBezTo>
                  <a:pt x="693321" y="149946"/>
                  <a:pt x="731834" y="93430"/>
                  <a:pt x="790446" y="8232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3" name="Isosceles Triangle 4">
            <a:extLst>
              <a:ext uri="{FF2B5EF4-FFF2-40B4-BE49-F238E27FC236}">
                <a16:creationId xmlns:a16="http://schemas.microsoft.com/office/drawing/2014/main" id="{82E74986-9FCE-47F0-B0F0-93A0CDAA145B}"/>
              </a:ext>
            </a:extLst>
          </p:cNvPr>
          <p:cNvSpPr/>
          <p:nvPr/>
        </p:nvSpPr>
        <p:spPr>
          <a:xfrm>
            <a:off x="859760" y="3841536"/>
            <a:ext cx="220828" cy="218984"/>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104" name="Group 103">
            <a:extLst>
              <a:ext uri="{FF2B5EF4-FFF2-40B4-BE49-F238E27FC236}">
                <a16:creationId xmlns:a16="http://schemas.microsoft.com/office/drawing/2014/main" id="{0E6EA222-4D29-497B-80BF-C9E35EDFCAA1}"/>
              </a:ext>
            </a:extLst>
          </p:cNvPr>
          <p:cNvGrpSpPr/>
          <p:nvPr/>
        </p:nvGrpSpPr>
        <p:grpSpPr>
          <a:xfrm>
            <a:off x="1208714" y="2715411"/>
            <a:ext cx="226758" cy="213416"/>
            <a:chOff x="2541126" y="1428177"/>
            <a:chExt cx="4094798" cy="3853874"/>
          </a:xfrm>
          <a:solidFill>
            <a:schemeClr val="accent4"/>
          </a:solidFill>
        </p:grpSpPr>
        <p:sp>
          <p:nvSpPr>
            <p:cNvPr id="105" name="Oval 3">
              <a:extLst>
                <a:ext uri="{FF2B5EF4-FFF2-40B4-BE49-F238E27FC236}">
                  <a16:creationId xmlns:a16="http://schemas.microsoft.com/office/drawing/2014/main" id="{DD1B9D8C-9F02-4876-AE41-BC16F51EC2DD}"/>
                </a:ext>
              </a:extLst>
            </p:cNvPr>
            <p:cNvSpPr/>
            <p:nvPr/>
          </p:nvSpPr>
          <p:spPr>
            <a:xfrm rot="3600000">
              <a:off x="4286965" y="2933092"/>
              <a:ext cx="1836914" cy="2861004"/>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6" name="Oval 6">
              <a:extLst>
                <a:ext uri="{FF2B5EF4-FFF2-40B4-BE49-F238E27FC236}">
                  <a16:creationId xmlns:a16="http://schemas.microsoft.com/office/drawing/2014/main" id="{C0AC96DE-2E8C-4C14-8E8C-0ED44C19DD82}"/>
                </a:ext>
              </a:extLst>
            </p:cNvPr>
            <p:cNvSpPr/>
            <p:nvPr/>
          </p:nvSpPr>
          <p:spPr>
            <a:xfrm>
              <a:off x="2541126" y="1428177"/>
              <a:ext cx="2390914" cy="239072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07" name="Rounded Rectangle 2">
            <a:extLst>
              <a:ext uri="{FF2B5EF4-FFF2-40B4-BE49-F238E27FC236}">
                <a16:creationId xmlns:a16="http://schemas.microsoft.com/office/drawing/2014/main" id="{AD276670-2E52-4437-9DA7-AA0925F945DE}"/>
              </a:ext>
            </a:extLst>
          </p:cNvPr>
          <p:cNvSpPr/>
          <p:nvPr/>
        </p:nvSpPr>
        <p:spPr>
          <a:xfrm>
            <a:off x="2133357" y="2414722"/>
            <a:ext cx="171596" cy="219062"/>
          </a:xfrm>
          <a:custGeom>
            <a:avLst/>
            <a:gdLst/>
            <a:ahLst/>
            <a:cxnLst/>
            <a:rect l="l" t="t" r="r" b="b"/>
            <a:pathLst>
              <a:path w="3098702" h="3955818">
                <a:moveTo>
                  <a:pt x="584057" y="3782388"/>
                </a:moveTo>
                <a:lnTo>
                  <a:pt x="2472989" y="3782388"/>
                </a:lnTo>
                <a:cubicBezTo>
                  <a:pt x="2499530" y="3782388"/>
                  <a:pt x="2521045" y="3803903"/>
                  <a:pt x="2521045" y="3830444"/>
                </a:cubicBezTo>
                <a:lnTo>
                  <a:pt x="2521045" y="3907762"/>
                </a:lnTo>
                <a:cubicBezTo>
                  <a:pt x="2521045" y="3934303"/>
                  <a:pt x="2499530" y="3955818"/>
                  <a:pt x="2472989" y="3955818"/>
                </a:cubicBezTo>
                <a:lnTo>
                  <a:pt x="584057" y="3955818"/>
                </a:lnTo>
                <a:cubicBezTo>
                  <a:pt x="557516" y="3955818"/>
                  <a:pt x="536001" y="3934303"/>
                  <a:pt x="536001" y="3907762"/>
                </a:cubicBezTo>
                <a:lnTo>
                  <a:pt x="536001" y="3830444"/>
                </a:lnTo>
                <a:cubicBezTo>
                  <a:pt x="536001" y="3803903"/>
                  <a:pt x="557516" y="3782388"/>
                  <a:pt x="584057" y="3782388"/>
                </a:cubicBezTo>
                <a:close/>
                <a:moveTo>
                  <a:pt x="1084610" y="2997223"/>
                </a:moveTo>
                <a:cubicBezTo>
                  <a:pt x="1045477" y="2997223"/>
                  <a:pt x="1013754" y="3028946"/>
                  <a:pt x="1013754" y="3068079"/>
                </a:cubicBezTo>
                <a:lnTo>
                  <a:pt x="1013754" y="3351492"/>
                </a:lnTo>
                <a:cubicBezTo>
                  <a:pt x="1013754" y="3390625"/>
                  <a:pt x="1045477" y="3422348"/>
                  <a:pt x="1084610" y="3422348"/>
                </a:cubicBezTo>
                <a:lnTo>
                  <a:pt x="2014092" y="3422348"/>
                </a:lnTo>
                <a:cubicBezTo>
                  <a:pt x="2053225" y="3422348"/>
                  <a:pt x="2084948" y="3390625"/>
                  <a:pt x="2084948" y="3351492"/>
                </a:cubicBezTo>
                <a:lnTo>
                  <a:pt x="2084948" y="3068079"/>
                </a:lnTo>
                <a:cubicBezTo>
                  <a:pt x="2084948" y="3028946"/>
                  <a:pt x="2053225" y="2997223"/>
                  <a:pt x="2014092" y="2997223"/>
                </a:cubicBezTo>
                <a:close/>
                <a:moveTo>
                  <a:pt x="656690" y="2906112"/>
                </a:moveTo>
                <a:lnTo>
                  <a:pt x="2442013" y="2906112"/>
                </a:lnTo>
                <a:lnTo>
                  <a:pt x="2442013" y="3712250"/>
                </a:lnTo>
                <a:lnTo>
                  <a:pt x="656690" y="3712250"/>
                </a:lnTo>
                <a:close/>
                <a:moveTo>
                  <a:pt x="575330" y="2669437"/>
                </a:moveTo>
                <a:lnTo>
                  <a:pt x="2464262" y="2669437"/>
                </a:lnTo>
                <a:cubicBezTo>
                  <a:pt x="2490803" y="2669437"/>
                  <a:pt x="2512318" y="2690952"/>
                  <a:pt x="2512318" y="2717493"/>
                </a:cubicBezTo>
                <a:lnTo>
                  <a:pt x="2512318" y="2794811"/>
                </a:lnTo>
                <a:cubicBezTo>
                  <a:pt x="2512318" y="2821352"/>
                  <a:pt x="2490803" y="2842867"/>
                  <a:pt x="2464262" y="2842867"/>
                </a:cubicBezTo>
                <a:lnTo>
                  <a:pt x="575330" y="2842867"/>
                </a:lnTo>
                <a:cubicBezTo>
                  <a:pt x="548789" y="2842867"/>
                  <a:pt x="527274" y="2821352"/>
                  <a:pt x="527274" y="2794811"/>
                </a:cubicBezTo>
                <a:lnTo>
                  <a:pt x="527274" y="2717493"/>
                </a:lnTo>
                <a:cubicBezTo>
                  <a:pt x="527274" y="2690952"/>
                  <a:pt x="548789" y="2669437"/>
                  <a:pt x="575330" y="2669437"/>
                </a:cubicBezTo>
                <a:close/>
                <a:moveTo>
                  <a:pt x="1349992" y="2168510"/>
                </a:moveTo>
                <a:lnTo>
                  <a:pt x="1707057" y="2168510"/>
                </a:lnTo>
                <a:lnTo>
                  <a:pt x="1707057" y="2370734"/>
                </a:lnTo>
                <a:cubicBezTo>
                  <a:pt x="1874747" y="2404729"/>
                  <a:pt x="1985722" y="2490502"/>
                  <a:pt x="1985722" y="2586734"/>
                </a:cubicBezTo>
                <a:lnTo>
                  <a:pt x="1071576" y="2594663"/>
                </a:lnTo>
                <a:cubicBezTo>
                  <a:pt x="1065230" y="2495535"/>
                  <a:pt x="1177348" y="2405698"/>
                  <a:pt x="1349992" y="2368429"/>
                </a:cubicBezTo>
                <a:close/>
                <a:moveTo>
                  <a:pt x="2631656" y="450715"/>
                </a:moveTo>
                <a:cubicBezTo>
                  <a:pt x="2599636" y="450919"/>
                  <a:pt x="2565613" y="455880"/>
                  <a:pt x="2530064" y="466051"/>
                </a:cubicBezTo>
                <a:cubicBezTo>
                  <a:pt x="2503375" y="834241"/>
                  <a:pt x="2405544" y="1178921"/>
                  <a:pt x="2250893" y="1444917"/>
                </a:cubicBezTo>
                <a:cubicBezTo>
                  <a:pt x="2218111" y="1501300"/>
                  <a:pt x="2183585" y="1552913"/>
                  <a:pt x="2146402" y="1598826"/>
                </a:cubicBezTo>
                <a:cubicBezTo>
                  <a:pt x="2293461" y="1638047"/>
                  <a:pt x="2493561" y="1550708"/>
                  <a:pt x="2660017" y="1363140"/>
                </a:cubicBezTo>
                <a:cubicBezTo>
                  <a:pt x="2786489" y="1220627"/>
                  <a:pt x="2874424" y="1040657"/>
                  <a:pt x="2899480" y="873043"/>
                </a:cubicBezTo>
                <a:cubicBezTo>
                  <a:pt x="2938482" y="612144"/>
                  <a:pt x="2819565" y="449517"/>
                  <a:pt x="2631656" y="450715"/>
                </a:cubicBezTo>
                <a:close/>
                <a:moveTo>
                  <a:pt x="467048" y="450715"/>
                </a:moveTo>
                <a:cubicBezTo>
                  <a:pt x="279139" y="449517"/>
                  <a:pt x="160221" y="612144"/>
                  <a:pt x="199222" y="873043"/>
                </a:cubicBezTo>
                <a:cubicBezTo>
                  <a:pt x="224279" y="1040657"/>
                  <a:pt x="312213" y="1220627"/>
                  <a:pt x="438685" y="1363140"/>
                </a:cubicBezTo>
                <a:cubicBezTo>
                  <a:pt x="605037" y="1550589"/>
                  <a:pt x="804990" y="1637937"/>
                  <a:pt x="952028" y="1598911"/>
                </a:cubicBezTo>
                <a:cubicBezTo>
                  <a:pt x="918104" y="1556765"/>
                  <a:pt x="886364" y="1509855"/>
                  <a:pt x="856054" y="1458932"/>
                </a:cubicBezTo>
                <a:cubicBezTo>
                  <a:pt x="696751" y="1191291"/>
                  <a:pt x="595828" y="840985"/>
                  <a:pt x="568527" y="466013"/>
                </a:cubicBezTo>
                <a:cubicBezTo>
                  <a:pt x="533017" y="455869"/>
                  <a:pt x="499033" y="450918"/>
                  <a:pt x="467048" y="450715"/>
                </a:cubicBezTo>
                <a:close/>
                <a:moveTo>
                  <a:pt x="2354966" y="348975"/>
                </a:moveTo>
                <a:lnTo>
                  <a:pt x="2153798" y="352632"/>
                </a:lnTo>
                <a:cubicBezTo>
                  <a:pt x="2173305" y="498936"/>
                  <a:pt x="2179729" y="531287"/>
                  <a:pt x="2185171" y="681814"/>
                </a:cubicBezTo>
                <a:cubicBezTo>
                  <a:pt x="2182853" y="813191"/>
                  <a:pt x="2159358" y="914444"/>
                  <a:pt x="2125875" y="1049479"/>
                </a:cubicBezTo>
                <a:cubicBezTo>
                  <a:pt x="2071222" y="1223496"/>
                  <a:pt x="2061228" y="1228079"/>
                  <a:pt x="2011151" y="1332869"/>
                </a:cubicBezTo>
                <a:cubicBezTo>
                  <a:pt x="1951069" y="1449268"/>
                  <a:pt x="1836673" y="1629725"/>
                  <a:pt x="1768261" y="1753641"/>
                </a:cubicBezTo>
                <a:cubicBezTo>
                  <a:pt x="1892204" y="1655451"/>
                  <a:pt x="2022124" y="1512091"/>
                  <a:pt x="2102591" y="1384075"/>
                </a:cubicBezTo>
                <a:cubicBezTo>
                  <a:pt x="2250115" y="1140235"/>
                  <a:pt x="2301557" y="994020"/>
                  <a:pt x="2350534" y="737869"/>
                </a:cubicBezTo>
                <a:cubicBezTo>
                  <a:pt x="2361833" y="563166"/>
                  <a:pt x="2370816" y="497718"/>
                  <a:pt x="2354966" y="348975"/>
                </a:cubicBezTo>
                <a:close/>
                <a:moveTo>
                  <a:pt x="2539333" y="238558"/>
                </a:moveTo>
                <a:lnTo>
                  <a:pt x="2536537" y="347892"/>
                </a:lnTo>
                <a:cubicBezTo>
                  <a:pt x="2608900" y="315742"/>
                  <a:pt x="2677562" y="299616"/>
                  <a:pt x="2740368" y="297718"/>
                </a:cubicBezTo>
                <a:cubicBezTo>
                  <a:pt x="2983613" y="290369"/>
                  <a:pt x="3139018" y="496461"/>
                  <a:pt x="3089515" y="830455"/>
                </a:cubicBezTo>
                <a:cubicBezTo>
                  <a:pt x="3058092" y="1042474"/>
                  <a:pt x="2946966" y="1270289"/>
                  <a:pt x="2786963" y="1450704"/>
                </a:cubicBezTo>
                <a:cubicBezTo>
                  <a:pt x="2540351" y="1728779"/>
                  <a:pt x="2235198" y="1832763"/>
                  <a:pt x="2047591" y="1711869"/>
                </a:cubicBezTo>
                <a:cubicBezTo>
                  <a:pt x="1960010" y="1801924"/>
                  <a:pt x="1864893" y="1865189"/>
                  <a:pt x="1766566" y="1901471"/>
                </a:cubicBezTo>
                <a:lnTo>
                  <a:pt x="1766566" y="2055268"/>
                </a:lnTo>
                <a:cubicBezTo>
                  <a:pt x="1766566" y="2085119"/>
                  <a:pt x="1742367" y="2109318"/>
                  <a:pt x="1712516" y="2109318"/>
                </a:cubicBezTo>
                <a:lnTo>
                  <a:pt x="1344530" y="2109318"/>
                </a:lnTo>
                <a:cubicBezTo>
                  <a:pt x="1314679" y="2109318"/>
                  <a:pt x="1290480" y="2085119"/>
                  <a:pt x="1290480" y="2055268"/>
                </a:cubicBezTo>
                <a:lnTo>
                  <a:pt x="1290480" y="1884230"/>
                </a:lnTo>
                <a:cubicBezTo>
                  <a:pt x="1206899" y="1846694"/>
                  <a:pt x="1126105" y="1789314"/>
                  <a:pt x="1051155" y="1711837"/>
                </a:cubicBezTo>
                <a:cubicBezTo>
                  <a:pt x="863555" y="1832780"/>
                  <a:pt x="558372" y="1728802"/>
                  <a:pt x="311739" y="1450704"/>
                </a:cubicBezTo>
                <a:cubicBezTo>
                  <a:pt x="151737" y="1270289"/>
                  <a:pt x="40611" y="1042474"/>
                  <a:pt x="9187" y="830455"/>
                </a:cubicBezTo>
                <a:cubicBezTo>
                  <a:pt x="-40316" y="496461"/>
                  <a:pt x="115089" y="290369"/>
                  <a:pt x="358334" y="297718"/>
                </a:cubicBezTo>
                <a:cubicBezTo>
                  <a:pt x="421167" y="299617"/>
                  <a:pt x="489861" y="315756"/>
                  <a:pt x="562257" y="347936"/>
                </a:cubicBezTo>
                <a:cubicBezTo>
                  <a:pt x="559920" y="314992"/>
                  <a:pt x="559351" y="281866"/>
                  <a:pt x="559351" y="248638"/>
                </a:cubicBezTo>
                <a:close/>
                <a:moveTo>
                  <a:pt x="517407" y="0"/>
                </a:moveTo>
                <a:lnTo>
                  <a:pt x="2581295" y="0"/>
                </a:lnTo>
                <a:cubicBezTo>
                  <a:pt x="2607836" y="0"/>
                  <a:pt x="2629351" y="21515"/>
                  <a:pt x="2629351" y="48056"/>
                </a:cubicBezTo>
                <a:lnTo>
                  <a:pt x="2629351" y="125374"/>
                </a:lnTo>
                <a:cubicBezTo>
                  <a:pt x="2629351" y="151915"/>
                  <a:pt x="2607836" y="173430"/>
                  <a:pt x="2581295" y="173430"/>
                </a:cubicBezTo>
                <a:lnTo>
                  <a:pt x="517407" y="173430"/>
                </a:lnTo>
                <a:cubicBezTo>
                  <a:pt x="490866" y="173430"/>
                  <a:pt x="469351" y="151915"/>
                  <a:pt x="469351" y="125374"/>
                </a:cubicBezTo>
                <a:lnTo>
                  <a:pt x="469351" y="48056"/>
                </a:lnTo>
                <a:cubicBezTo>
                  <a:pt x="469351" y="21515"/>
                  <a:pt x="490866" y="0"/>
                  <a:pt x="51740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8" name="Rounded Rectangle 2">
            <a:extLst>
              <a:ext uri="{FF2B5EF4-FFF2-40B4-BE49-F238E27FC236}">
                <a16:creationId xmlns:a16="http://schemas.microsoft.com/office/drawing/2014/main" id="{8CC71487-9D54-4734-BB10-130109244389}"/>
              </a:ext>
            </a:extLst>
          </p:cNvPr>
          <p:cNvSpPr/>
          <p:nvPr/>
        </p:nvSpPr>
        <p:spPr>
          <a:xfrm>
            <a:off x="1274915" y="2427381"/>
            <a:ext cx="151528" cy="219317"/>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9" name="Rounded Rectangle 1">
            <a:extLst>
              <a:ext uri="{FF2B5EF4-FFF2-40B4-BE49-F238E27FC236}">
                <a16:creationId xmlns:a16="http://schemas.microsoft.com/office/drawing/2014/main" id="{D5D7D9E7-D2A9-4DD3-8D69-FD1A866BBEBE}"/>
              </a:ext>
            </a:extLst>
          </p:cNvPr>
          <p:cNvSpPr/>
          <p:nvPr/>
        </p:nvSpPr>
        <p:spPr>
          <a:xfrm>
            <a:off x="2778187" y="3827284"/>
            <a:ext cx="162844" cy="162844"/>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0" name="Rounded Rectangle 4">
            <a:extLst>
              <a:ext uri="{FF2B5EF4-FFF2-40B4-BE49-F238E27FC236}">
                <a16:creationId xmlns:a16="http://schemas.microsoft.com/office/drawing/2014/main" id="{C237A1DB-9319-4CEE-AFDE-4782BE225964}"/>
              </a:ext>
            </a:extLst>
          </p:cNvPr>
          <p:cNvSpPr>
            <a:spLocks noChangeAspect="1"/>
          </p:cNvSpPr>
          <p:nvPr/>
        </p:nvSpPr>
        <p:spPr>
          <a:xfrm>
            <a:off x="2822921" y="3677844"/>
            <a:ext cx="186462" cy="128828"/>
          </a:xfrm>
          <a:custGeom>
            <a:avLst/>
            <a:gdLst/>
            <a:ahLst/>
            <a:cxnLst/>
            <a:rect l="l" t="t" r="r" b="b"/>
            <a:pathLst>
              <a:path w="3960440" h="2736304">
                <a:moveTo>
                  <a:pt x="1952971" y="965171"/>
                </a:moveTo>
                <a:cubicBezTo>
                  <a:pt x="1730411" y="965171"/>
                  <a:pt x="1549990" y="1145592"/>
                  <a:pt x="1549990" y="1368152"/>
                </a:cubicBezTo>
                <a:cubicBezTo>
                  <a:pt x="1549990" y="1590712"/>
                  <a:pt x="1730411" y="1771133"/>
                  <a:pt x="1952971" y="1771133"/>
                </a:cubicBezTo>
                <a:cubicBezTo>
                  <a:pt x="2175531" y="1771133"/>
                  <a:pt x="2355952" y="1590712"/>
                  <a:pt x="2355952" y="1368152"/>
                </a:cubicBezTo>
                <a:cubicBezTo>
                  <a:pt x="2355952" y="1145592"/>
                  <a:pt x="2175531" y="965171"/>
                  <a:pt x="1952971" y="965171"/>
                </a:cubicBezTo>
                <a:close/>
                <a:moveTo>
                  <a:pt x="1952971" y="888971"/>
                </a:moveTo>
                <a:cubicBezTo>
                  <a:pt x="2217615" y="888971"/>
                  <a:pt x="2432152" y="1103508"/>
                  <a:pt x="2432152" y="1368152"/>
                </a:cubicBezTo>
                <a:cubicBezTo>
                  <a:pt x="2432152" y="1632796"/>
                  <a:pt x="2217615" y="1847333"/>
                  <a:pt x="1952971" y="1847333"/>
                </a:cubicBezTo>
                <a:cubicBezTo>
                  <a:pt x="1688327" y="1847333"/>
                  <a:pt x="1473790" y="1632796"/>
                  <a:pt x="1473790" y="1368152"/>
                </a:cubicBezTo>
                <a:cubicBezTo>
                  <a:pt x="1473790" y="1103508"/>
                  <a:pt x="1688327" y="888971"/>
                  <a:pt x="1952971" y="888971"/>
                </a:cubicBezTo>
                <a:close/>
                <a:moveTo>
                  <a:pt x="1952971" y="740060"/>
                </a:moveTo>
                <a:cubicBezTo>
                  <a:pt x="1606085" y="740060"/>
                  <a:pt x="1324879" y="1021266"/>
                  <a:pt x="1324879" y="1368152"/>
                </a:cubicBezTo>
                <a:cubicBezTo>
                  <a:pt x="1324879" y="1715038"/>
                  <a:pt x="1606085" y="1996244"/>
                  <a:pt x="1952971" y="1996244"/>
                </a:cubicBezTo>
                <a:cubicBezTo>
                  <a:pt x="2299857" y="1996244"/>
                  <a:pt x="2581063" y="1715038"/>
                  <a:pt x="2581063" y="1368152"/>
                </a:cubicBezTo>
                <a:cubicBezTo>
                  <a:pt x="2581063" y="1021266"/>
                  <a:pt x="2299857" y="740060"/>
                  <a:pt x="1952971" y="740060"/>
                </a:cubicBezTo>
                <a:close/>
                <a:moveTo>
                  <a:pt x="3018717" y="540058"/>
                </a:moveTo>
                <a:cubicBezTo>
                  <a:pt x="2918466" y="540058"/>
                  <a:pt x="2837197" y="660212"/>
                  <a:pt x="2837197" y="808430"/>
                </a:cubicBezTo>
                <a:cubicBezTo>
                  <a:pt x="2837197" y="927322"/>
                  <a:pt x="2889488" y="1028158"/>
                  <a:pt x="2962453" y="1062317"/>
                </a:cubicBezTo>
                <a:cubicBezTo>
                  <a:pt x="2953431" y="1460301"/>
                  <a:pt x="2903925" y="2006960"/>
                  <a:pt x="2927019" y="2196241"/>
                </a:cubicBezTo>
                <a:cubicBezTo>
                  <a:pt x="2951404" y="2396118"/>
                  <a:pt x="3086028" y="2396118"/>
                  <a:pt x="3110414" y="2196241"/>
                </a:cubicBezTo>
                <a:cubicBezTo>
                  <a:pt x="3133507" y="2006960"/>
                  <a:pt x="3084001" y="1460302"/>
                  <a:pt x="3074979" y="1062318"/>
                </a:cubicBezTo>
                <a:cubicBezTo>
                  <a:pt x="3147945" y="1028160"/>
                  <a:pt x="3200237" y="927324"/>
                  <a:pt x="3200237" y="808430"/>
                </a:cubicBezTo>
                <a:cubicBezTo>
                  <a:pt x="3200237" y="660212"/>
                  <a:pt x="3118968" y="540058"/>
                  <a:pt x="3018717" y="540058"/>
                </a:cubicBezTo>
                <a:close/>
                <a:moveTo>
                  <a:pt x="893383" y="540058"/>
                </a:moveTo>
                <a:cubicBezTo>
                  <a:pt x="848610" y="578858"/>
                  <a:pt x="850517" y="833796"/>
                  <a:pt x="848980" y="1014174"/>
                </a:cubicBezTo>
                <a:cubicBezTo>
                  <a:pt x="826909" y="990377"/>
                  <a:pt x="811384" y="947543"/>
                  <a:pt x="808032" y="886955"/>
                </a:cubicBezTo>
                <a:cubicBezTo>
                  <a:pt x="803063" y="797147"/>
                  <a:pt x="795339" y="798852"/>
                  <a:pt x="796393" y="743744"/>
                </a:cubicBezTo>
                <a:cubicBezTo>
                  <a:pt x="788646" y="642605"/>
                  <a:pt x="792103" y="600565"/>
                  <a:pt x="755225" y="551705"/>
                </a:cubicBezTo>
                <a:cubicBezTo>
                  <a:pt x="719759" y="589251"/>
                  <a:pt x="720068" y="649300"/>
                  <a:pt x="718055" y="723537"/>
                </a:cubicBezTo>
                <a:cubicBezTo>
                  <a:pt x="723009" y="825915"/>
                  <a:pt x="718536" y="916498"/>
                  <a:pt x="743149" y="997129"/>
                </a:cubicBezTo>
                <a:cubicBezTo>
                  <a:pt x="766489" y="1073588"/>
                  <a:pt x="800815" y="1121454"/>
                  <a:pt x="839652" y="1142897"/>
                </a:cubicBezTo>
                <a:cubicBezTo>
                  <a:pt x="829577" y="1519880"/>
                  <a:pt x="785845" y="2020126"/>
                  <a:pt x="807029" y="2196241"/>
                </a:cubicBezTo>
                <a:cubicBezTo>
                  <a:pt x="829977" y="2387028"/>
                  <a:pt x="956668" y="2387028"/>
                  <a:pt x="979616" y="2196241"/>
                </a:cubicBezTo>
                <a:cubicBezTo>
                  <a:pt x="1000689" y="2021040"/>
                  <a:pt x="957519" y="1525066"/>
                  <a:pt x="947138" y="1148779"/>
                </a:cubicBezTo>
                <a:cubicBezTo>
                  <a:pt x="996481" y="1125245"/>
                  <a:pt x="1036297" y="1063745"/>
                  <a:pt x="1047756" y="977247"/>
                </a:cubicBezTo>
                <a:cubicBezTo>
                  <a:pt x="1060118" y="883936"/>
                  <a:pt x="1072460" y="803888"/>
                  <a:pt x="1067701" y="712698"/>
                </a:cubicBezTo>
                <a:cubicBezTo>
                  <a:pt x="1065876" y="643881"/>
                  <a:pt x="1073018" y="611432"/>
                  <a:pt x="1028617" y="549434"/>
                </a:cubicBezTo>
                <a:cubicBezTo>
                  <a:pt x="988768" y="603858"/>
                  <a:pt x="1002702" y="669645"/>
                  <a:pt x="989743" y="737707"/>
                </a:cubicBezTo>
                <a:cubicBezTo>
                  <a:pt x="990983" y="789847"/>
                  <a:pt x="989080" y="842351"/>
                  <a:pt x="984169" y="891483"/>
                </a:cubicBezTo>
                <a:cubicBezTo>
                  <a:pt x="979413" y="956682"/>
                  <a:pt x="960588" y="1000632"/>
                  <a:pt x="935484" y="1021944"/>
                </a:cubicBezTo>
                <a:cubicBezTo>
                  <a:pt x="933958" y="838222"/>
                  <a:pt x="942083" y="583277"/>
                  <a:pt x="893383" y="540058"/>
                </a:cubicBezTo>
                <a:close/>
                <a:moveTo>
                  <a:pt x="773444" y="284898"/>
                </a:moveTo>
                <a:lnTo>
                  <a:pt x="3186996" y="284898"/>
                </a:lnTo>
                <a:cubicBezTo>
                  <a:pt x="3386422" y="284898"/>
                  <a:pt x="3548088" y="446564"/>
                  <a:pt x="3548088" y="645990"/>
                </a:cubicBezTo>
                <a:lnTo>
                  <a:pt x="3548088" y="2090314"/>
                </a:lnTo>
                <a:cubicBezTo>
                  <a:pt x="3548088" y="2289740"/>
                  <a:pt x="3386422" y="2451406"/>
                  <a:pt x="3186996" y="2451406"/>
                </a:cubicBezTo>
                <a:lnTo>
                  <a:pt x="773444" y="2451406"/>
                </a:lnTo>
                <a:cubicBezTo>
                  <a:pt x="574018" y="2451406"/>
                  <a:pt x="412352" y="2289740"/>
                  <a:pt x="412352" y="2090314"/>
                </a:cubicBezTo>
                <a:lnTo>
                  <a:pt x="412352" y="645990"/>
                </a:lnTo>
                <a:cubicBezTo>
                  <a:pt x="412352" y="446564"/>
                  <a:pt x="574018" y="284898"/>
                  <a:pt x="773444" y="284898"/>
                </a:cubicBezTo>
                <a:close/>
                <a:moveTo>
                  <a:pt x="671921" y="193767"/>
                </a:moveTo>
                <a:cubicBezTo>
                  <a:pt x="455719" y="193767"/>
                  <a:pt x="280452" y="369034"/>
                  <a:pt x="280452" y="585236"/>
                </a:cubicBezTo>
                <a:lnTo>
                  <a:pt x="280452" y="2151068"/>
                </a:lnTo>
                <a:cubicBezTo>
                  <a:pt x="280452" y="2367270"/>
                  <a:pt x="455719" y="2542537"/>
                  <a:pt x="671921" y="2542537"/>
                </a:cubicBezTo>
                <a:lnTo>
                  <a:pt x="3288519" y="2542537"/>
                </a:lnTo>
                <a:cubicBezTo>
                  <a:pt x="3504721" y="2542537"/>
                  <a:pt x="3679988" y="2367270"/>
                  <a:pt x="3679988" y="2151068"/>
                </a:cubicBezTo>
                <a:lnTo>
                  <a:pt x="3679988" y="585236"/>
                </a:lnTo>
                <a:cubicBezTo>
                  <a:pt x="3679988" y="369034"/>
                  <a:pt x="3504721" y="193767"/>
                  <a:pt x="3288519" y="193767"/>
                </a:cubicBezTo>
                <a:close/>
                <a:moveTo>
                  <a:pt x="456060" y="0"/>
                </a:moveTo>
                <a:lnTo>
                  <a:pt x="3504380" y="0"/>
                </a:lnTo>
                <a:cubicBezTo>
                  <a:pt x="3756255" y="0"/>
                  <a:pt x="3960440" y="204185"/>
                  <a:pt x="3960440" y="456060"/>
                </a:cubicBezTo>
                <a:lnTo>
                  <a:pt x="3960440" y="2280244"/>
                </a:lnTo>
                <a:cubicBezTo>
                  <a:pt x="3960440" y="2532119"/>
                  <a:pt x="3756255" y="2736304"/>
                  <a:pt x="3504380"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1" name="Rounded Rectangle 1">
            <a:extLst>
              <a:ext uri="{FF2B5EF4-FFF2-40B4-BE49-F238E27FC236}">
                <a16:creationId xmlns:a16="http://schemas.microsoft.com/office/drawing/2014/main" id="{05D35085-4808-41AC-AD25-A9CEBFAB21D0}"/>
              </a:ext>
            </a:extLst>
          </p:cNvPr>
          <p:cNvSpPr>
            <a:spLocks noChangeAspect="1"/>
          </p:cNvSpPr>
          <p:nvPr/>
        </p:nvSpPr>
        <p:spPr>
          <a:xfrm>
            <a:off x="2520980" y="2680426"/>
            <a:ext cx="186462" cy="186470"/>
          </a:xfrm>
          <a:custGeom>
            <a:avLst/>
            <a:gdLst/>
            <a:ahLst/>
            <a:cxnLst/>
            <a:rect l="l" t="t" r="r" b="b"/>
            <a:pathLst>
              <a:path w="3946957" h="3947095">
                <a:moveTo>
                  <a:pt x="455702" y="3587095"/>
                </a:moveTo>
                <a:lnTo>
                  <a:pt x="1175702" y="3587095"/>
                </a:lnTo>
                <a:lnTo>
                  <a:pt x="1175702" y="3799441"/>
                </a:lnTo>
                <a:cubicBezTo>
                  <a:pt x="1175702" y="3880988"/>
                  <a:pt x="1109595" y="3947095"/>
                  <a:pt x="1028048" y="3947095"/>
                </a:cubicBezTo>
                <a:lnTo>
                  <a:pt x="603356" y="3947095"/>
                </a:lnTo>
                <a:cubicBezTo>
                  <a:pt x="521809" y="3947095"/>
                  <a:pt x="455702" y="3880988"/>
                  <a:pt x="455702" y="3799441"/>
                </a:cubicBezTo>
                <a:close/>
                <a:moveTo>
                  <a:pt x="2751999" y="3587094"/>
                </a:moveTo>
                <a:lnTo>
                  <a:pt x="3471999" y="3587094"/>
                </a:lnTo>
                <a:lnTo>
                  <a:pt x="3471999" y="3799440"/>
                </a:lnTo>
                <a:cubicBezTo>
                  <a:pt x="3471999" y="3880987"/>
                  <a:pt x="3405892" y="3947094"/>
                  <a:pt x="3324345" y="3947094"/>
                </a:cubicBezTo>
                <a:lnTo>
                  <a:pt x="2899653" y="3947094"/>
                </a:lnTo>
                <a:cubicBezTo>
                  <a:pt x="2818106" y="3947094"/>
                  <a:pt x="2751999" y="3880987"/>
                  <a:pt x="2751999" y="3799440"/>
                </a:cubicBezTo>
                <a:close/>
                <a:moveTo>
                  <a:pt x="1383221" y="3134113"/>
                </a:moveTo>
                <a:cubicBezTo>
                  <a:pt x="1353398" y="3134113"/>
                  <a:pt x="1329221" y="3158290"/>
                  <a:pt x="1329221" y="3188113"/>
                </a:cubicBezTo>
                <a:cubicBezTo>
                  <a:pt x="1329221" y="3217936"/>
                  <a:pt x="1353398" y="3242113"/>
                  <a:pt x="1383221" y="3242113"/>
                </a:cubicBezTo>
                <a:lnTo>
                  <a:pt x="2535221" y="3242113"/>
                </a:lnTo>
                <a:cubicBezTo>
                  <a:pt x="2565044" y="3242113"/>
                  <a:pt x="2589221" y="3217936"/>
                  <a:pt x="2589221" y="3188113"/>
                </a:cubicBezTo>
                <a:cubicBezTo>
                  <a:pt x="2589221" y="3158290"/>
                  <a:pt x="2565044" y="3134113"/>
                  <a:pt x="2535221" y="3134113"/>
                </a:cubicBezTo>
                <a:close/>
                <a:moveTo>
                  <a:pt x="1383221" y="2844258"/>
                </a:moveTo>
                <a:cubicBezTo>
                  <a:pt x="1353398" y="2844258"/>
                  <a:pt x="1329221" y="2868435"/>
                  <a:pt x="1329221" y="2898258"/>
                </a:cubicBezTo>
                <a:cubicBezTo>
                  <a:pt x="1329221" y="2928081"/>
                  <a:pt x="1353398" y="2952258"/>
                  <a:pt x="1383221" y="2952258"/>
                </a:cubicBezTo>
                <a:lnTo>
                  <a:pt x="2535221" y="2952258"/>
                </a:lnTo>
                <a:cubicBezTo>
                  <a:pt x="2565044" y="2952258"/>
                  <a:pt x="2589221" y="2928081"/>
                  <a:pt x="2589221" y="2898258"/>
                </a:cubicBezTo>
                <a:cubicBezTo>
                  <a:pt x="2589221" y="2868435"/>
                  <a:pt x="2565044" y="2844258"/>
                  <a:pt x="2535221" y="2844258"/>
                </a:cubicBezTo>
                <a:close/>
                <a:moveTo>
                  <a:pt x="1383221" y="2554402"/>
                </a:moveTo>
                <a:cubicBezTo>
                  <a:pt x="1353398" y="2554402"/>
                  <a:pt x="1329221" y="2578579"/>
                  <a:pt x="1329221" y="2608402"/>
                </a:cubicBezTo>
                <a:cubicBezTo>
                  <a:pt x="1329221" y="2638225"/>
                  <a:pt x="1353398" y="2662402"/>
                  <a:pt x="1383221" y="2662402"/>
                </a:cubicBezTo>
                <a:lnTo>
                  <a:pt x="2535221" y="2662402"/>
                </a:lnTo>
                <a:cubicBezTo>
                  <a:pt x="2565044" y="2662402"/>
                  <a:pt x="2589221" y="2638225"/>
                  <a:pt x="2589221" y="2608402"/>
                </a:cubicBezTo>
                <a:cubicBezTo>
                  <a:pt x="2589221" y="2578579"/>
                  <a:pt x="2565044" y="2554402"/>
                  <a:pt x="2535221" y="2554402"/>
                </a:cubicBezTo>
                <a:close/>
                <a:moveTo>
                  <a:pt x="3111999" y="2270017"/>
                </a:moveTo>
                <a:cubicBezTo>
                  <a:pt x="2985747" y="2270017"/>
                  <a:pt x="2883399" y="2372365"/>
                  <a:pt x="2883399" y="2498617"/>
                </a:cubicBezTo>
                <a:cubicBezTo>
                  <a:pt x="2883399" y="2624869"/>
                  <a:pt x="2985747" y="2727217"/>
                  <a:pt x="3111999" y="2727217"/>
                </a:cubicBezTo>
                <a:cubicBezTo>
                  <a:pt x="3238251" y="2727217"/>
                  <a:pt x="3340599" y="2624869"/>
                  <a:pt x="3340599" y="2498617"/>
                </a:cubicBezTo>
                <a:cubicBezTo>
                  <a:pt x="3340599" y="2372365"/>
                  <a:pt x="3238251" y="2270017"/>
                  <a:pt x="3111999" y="2270017"/>
                </a:cubicBezTo>
                <a:close/>
                <a:moveTo>
                  <a:pt x="760887" y="2270017"/>
                </a:moveTo>
                <a:cubicBezTo>
                  <a:pt x="634635" y="2270017"/>
                  <a:pt x="532287" y="2372365"/>
                  <a:pt x="532287" y="2498617"/>
                </a:cubicBezTo>
                <a:cubicBezTo>
                  <a:pt x="532287" y="2624869"/>
                  <a:pt x="634635" y="2727217"/>
                  <a:pt x="760887" y="2727217"/>
                </a:cubicBezTo>
                <a:cubicBezTo>
                  <a:pt x="887139" y="2727217"/>
                  <a:pt x="989487" y="2624869"/>
                  <a:pt x="989487" y="2498617"/>
                </a:cubicBezTo>
                <a:cubicBezTo>
                  <a:pt x="989487" y="2372365"/>
                  <a:pt x="887139" y="2270017"/>
                  <a:pt x="760887" y="2270017"/>
                </a:cubicBezTo>
                <a:close/>
                <a:moveTo>
                  <a:pt x="1383221" y="1927984"/>
                </a:moveTo>
                <a:cubicBezTo>
                  <a:pt x="1353398" y="1927984"/>
                  <a:pt x="1329221" y="1952161"/>
                  <a:pt x="1329221" y="1981984"/>
                </a:cubicBezTo>
                <a:cubicBezTo>
                  <a:pt x="1329221" y="2011807"/>
                  <a:pt x="1353398" y="2035984"/>
                  <a:pt x="1383221" y="2035984"/>
                </a:cubicBezTo>
                <a:lnTo>
                  <a:pt x="2535221" y="2035984"/>
                </a:lnTo>
                <a:cubicBezTo>
                  <a:pt x="2565044" y="2035984"/>
                  <a:pt x="2589221" y="2011807"/>
                  <a:pt x="2589221" y="1981984"/>
                </a:cubicBezTo>
                <a:cubicBezTo>
                  <a:pt x="2589221" y="1952161"/>
                  <a:pt x="2565044" y="1927984"/>
                  <a:pt x="2535221" y="1927984"/>
                </a:cubicBezTo>
                <a:close/>
                <a:moveTo>
                  <a:pt x="79811" y="1444781"/>
                </a:moveTo>
                <a:lnTo>
                  <a:pt x="208221" y="1444781"/>
                </a:lnTo>
                <a:cubicBezTo>
                  <a:pt x="252299" y="1444781"/>
                  <a:pt x="288032" y="1480514"/>
                  <a:pt x="288032" y="1524592"/>
                </a:cubicBezTo>
                <a:lnTo>
                  <a:pt x="288032" y="1934995"/>
                </a:lnTo>
                <a:cubicBezTo>
                  <a:pt x="288032" y="1979073"/>
                  <a:pt x="252299" y="2014806"/>
                  <a:pt x="208221" y="2014806"/>
                </a:cubicBezTo>
                <a:lnTo>
                  <a:pt x="170279" y="2014806"/>
                </a:lnTo>
                <a:lnTo>
                  <a:pt x="170279" y="2106351"/>
                </a:lnTo>
                <a:cubicBezTo>
                  <a:pt x="170279" y="2141902"/>
                  <a:pt x="192068" y="2172363"/>
                  <a:pt x="223082" y="2184962"/>
                </a:cubicBezTo>
                <a:cubicBezTo>
                  <a:pt x="266016" y="2120430"/>
                  <a:pt x="339425" y="2077971"/>
                  <a:pt x="422750" y="2077971"/>
                </a:cubicBezTo>
                <a:lnTo>
                  <a:pt x="978767" y="2077971"/>
                </a:lnTo>
                <a:lnTo>
                  <a:pt x="978767" y="1921965"/>
                </a:lnTo>
                <a:cubicBezTo>
                  <a:pt x="978767" y="1796037"/>
                  <a:pt x="1080852" y="1693952"/>
                  <a:pt x="1206780" y="1693952"/>
                </a:cubicBezTo>
                <a:lnTo>
                  <a:pt x="2730974" y="1693952"/>
                </a:lnTo>
                <a:cubicBezTo>
                  <a:pt x="2856902" y="1693952"/>
                  <a:pt x="2958987" y="1796037"/>
                  <a:pt x="2958987" y="1921965"/>
                </a:cubicBezTo>
                <a:lnTo>
                  <a:pt x="2958987" y="2077971"/>
                </a:lnTo>
                <a:lnTo>
                  <a:pt x="3515005" y="2077971"/>
                </a:lnTo>
                <a:cubicBezTo>
                  <a:pt x="3599011" y="2077971"/>
                  <a:pt x="3672938" y="2121126"/>
                  <a:pt x="3715583" y="2186636"/>
                </a:cubicBezTo>
                <a:cubicBezTo>
                  <a:pt x="3751084" y="2177432"/>
                  <a:pt x="3776678" y="2144881"/>
                  <a:pt x="3776678" y="2106351"/>
                </a:cubicBezTo>
                <a:lnTo>
                  <a:pt x="3776678" y="2014806"/>
                </a:lnTo>
                <a:lnTo>
                  <a:pt x="3738736" y="2014806"/>
                </a:lnTo>
                <a:cubicBezTo>
                  <a:pt x="3694658" y="2014806"/>
                  <a:pt x="3658925" y="1979073"/>
                  <a:pt x="3658925" y="1934995"/>
                </a:cubicBezTo>
                <a:lnTo>
                  <a:pt x="3658925" y="1524592"/>
                </a:lnTo>
                <a:cubicBezTo>
                  <a:pt x="3658925" y="1480514"/>
                  <a:pt x="3694658" y="1444781"/>
                  <a:pt x="3738736" y="1444781"/>
                </a:cubicBezTo>
                <a:lnTo>
                  <a:pt x="3867146" y="1444781"/>
                </a:lnTo>
                <a:cubicBezTo>
                  <a:pt x="3911224" y="1444781"/>
                  <a:pt x="3946957" y="1480514"/>
                  <a:pt x="3946957" y="1524592"/>
                </a:cubicBezTo>
                <a:lnTo>
                  <a:pt x="3946957" y="1934995"/>
                </a:lnTo>
                <a:lnTo>
                  <a:pt x="3942009" y="1959504"/>
                </a:lnTo>
                <a:lnTo>
                  <a:pt x="3946957" y="1964452"/>
                </a:lnTo>
                <a:lnTo>
                  <a:pt x="3941010" y="1964452"/>
                </a:lnTo>
                <a:cubicBezTo>
                  <a:pt x="3932395" y="1986875"/>
                  <a:pt x="3913715" y="2004223"/>
                  <a:pt x="3890197" y="2010152"/>
                </a:cubicBezTo>
                <a:lnTo>
                  <a:pt x="3890197" y="2106351"/>
                </a:lnTo>
                <a:cubicBezTo>
                  <a:pt x="3890197" y="2194633"/>
                  <a:pt x="3832612" y="2269465"/>
                  <a:pt x="3752660" y="2294428"/>
                </a:cubicBezTo>
                <a:cubicBezTo>
                  <a:pt x="3754645" y="2302103"/>
                  <a:pt x="3755036" y="2310007"/>
                  <a:pt x="3755036" y="2318002"/>
                </a:cubicBezTo>
                <a:lnTo>
                  <a:pt x="3755036" y="3278100"/>
                </a:lnTo>
                <a:cubicBezTo>
                  <a:pt x="3755036" y="3410665"/>
                  <a:pt x="3647570" y="3518131"/>
                  <a:pt x="3515005" y="3518131"/>
                </a:cubicBezTo>
                <a:lnTo>
                  <a:pt x="422750" y="3518131"/>
                </a:lnTo>
                <a:cubicBezTo>
                  <a:pt x="290185" y="3518131"/>
                  <a:pt x="182719" y="3410665"/>
                  <a:pt x="182719" y="3278100"/>
                </a:cubicBezTo>
                <a:lnTo>
                  <a:pt x="182719" y="2318002"/>
                </a:lnTo>
                <a:lnTo>
                  <a:pt x="185375" y="2291659"/>
                </a:lnTo>
                <a:cubicBezTo>
                  <a:pt x="110118" y="2263849"/>
                  <a:pt x="56760" y="2191331"/>
                  <a:pt x="56760" y="2106351"/>
                </a:cubicBezTo>
                <a:lnTo>
                  <a:pt x="56760" y="2010152"/>
                </a:lnTo>
                <a:cubicBezTo>
                  <a:pt x="33242" y="2004223"/>
                  <a:pt x="14562" y="1986875"/>
                  <a:pt x="5947" y="1964452"/>
                </a:cubicBezTo>
                <a:lnTo>
                  <a:pt x="0" y="1964452"/>
                </a:lnTo>
                <a:lnTo>
                  <a:pt x="4948" y="1959504"/>
                </a:lnTo>
                <a:cubicBezTo>
                  <a:pt x="1383" y="1952016"/>
                  <a:pt x="0" y="1943667"/>
                  <a:pt x="0" y="1934995"/>
                </a:cubicBezTo>
                <a:lnTo>
                  <a:pt x="0" y="1524592"/>
                </a:lnTo>
                <a:cubicBezTo>
                  <a:pt x="0" y="1480514"/>
                  <a:pt x="35733" y="1444781"/>
                  <a:pt x="79811" y="1444781"/>
                </a:cubicBezTo>
                <a:close/>
                <a:moveTo>
                  <a:pt x="1304450" y="757849"/>
                </a:moveTo>
                <a:cubicBezTo>
                  <a:pt x="1096789" y="757849"/>
                  <a:pt x="928447" y="897418"/>
                  <a:pt x="928447" y="1069585"/>
                </a:cubicBezTo>
                <a:lnTo>
                  <a:pt x="928447" y="1419679"/>
                </a:lnTo>
                <a:lnTo>
                  <a:pt x="1966088" y="1419679"/>
                </a:lnTo>
                <a:lnTo>
                  <a:pt x="1978806" y="1419679"/>
                </a:lnTo>
                <a:lnTo>
                  <a:pt x="3016447" y="1419679"/>
                </a:lnTo>
                <a:lnTo>
                  <a:pt x="3016447" y="1069585"/>
                </a:lnTo>
                <a:cubicBezTo>
                  <a:pt x="3016447" y="897418"/>
                  <a:pt x="2848105" y="757849"/>
                  <a:pt x="2640444" y="757849"/>
                </a:cubicBezTo>
                <a:lnTo>
                  <a:pt x="1978806" y="757849"/>
                </a:lnTo>
                <a:lnTo>
                  <a:pt x="1966088" y="757849"/>
                </a:lnTo>
                <a:close/>
                <a:moveTo>
                  <a:pt x="1579270" y="213351"/>
                </a:moveTo>
                <a:cubicBezTo>
                  <a:pt x="1478656" y="213351"/>
                  <a:pt x="1397073" y="269766"/>
                  <a:pt x="1397073" y="339365"/>
                </a:cubicBezTo>
                <a:cubicBezTo>
                  <a:pt x="1397073" y="408964"/>
                  <a:pt x="1478656" y="465379"/>
                  <a:pt x="1579270" y="465379"/>
                </a:cubicBezTo>
                <a:lnTo>
                  <a:pt x="2347382" y="465379"/>
                </a:lnTo>
                <a:cubicBezTo>
                  <a:pt x="2447997" y="465379"/>
                  <a:pt x="2529579" y="408964"/>
                  <a:pt x="2529579" y="339365"/>
                </a:cubicBezTo>
                <a:cubicBezTo>
                  <a:pt x="2529579" y="269766"/>
                  <a:pt x="2447997" y="213351"/>
                  <a:pt x="2347382" y="213351"/>
                </a:cubicBezTo>
                <a:close/>
                <a:moveTo>
                  <a:pt x="2858274" y="182004"/>
                </a:moveTo>
                <a:cubicBezTo>
                  <a:pt x="2780022" y="182004"/>
                  <a:pt x="2716586" y="245440"/>
                  <a:pt x="2716586" y="323692"/>
                </a:cubicBezTo>
                <a:cubicBezTo>
                  <a:pt x="2716586" y="401944"/>
                  <a:pt x="2780022" y="465380"/>
                  <a:pt x="2858274" y="465380"/>
                </a:cubicBezTo>
                <a:cubicBezTo>
                  <a:pt x="2936526" y="465380"/>
                  <a:pt x="2999962" y="401944"/>
                  <a:pt x="2999962" y="323692"/>
                </a:cubicBezTo>
                <a:cubicBezTo>
                  <a:pt x="2999962" y="245440"/>
                  <a:pt x="2936526" y="182004"/>
                  <a:pt x="2858274" y="182004"/>
                </a:cubicBezTo>
                <a:close/>
                <a:moveTo>
                  <a:pt x="1053417" y="182004"/>
                </a:moveTo>
                <a:cubicBezTo>
                  <a:pt x="975165" y="182004"/>
                  <a:pt x="911729" y="245440"/>
                  <a:pt x="911729" y="323692"/>
                </a:cubicBezTo>
                <a:cubicBezTo>
                  <a:pt x="911729" y="401944"/>
                  <a:pt x="975165" y="465380"/>
                  <a:pt x="1053417" y="465380"/>
                </a:cubicBezTo>
                <a:cubicBezTo>
                  <a:pt x="1131669" y="465380"/>
                  <a:pt x="1195105" y="401944"/>
                  <a:pt x="1195105" y="323692"/>
                </a:cubicBezTo>
                <a:cubicBezTo>
                  <a:pt x="1195105" y="245440"/>
                  <a:pt x="1131669" y="182004"/>
                  <a:pt x="1053417" y="182004"/>
                </a:cubicBezTo>
                <a:close/>
                <a:moveTo>
                  <a:pt x="1184466" y="0"/>
                </a:moveTo>
                <a:lnTo>
                  <a:pt x="2753503" y="0"/>
                </a:lnTo>
                <a:cubicBezTo>
                  <a:pt x="3339728" y="0"/>
                  <a:pt x="3391691" y="517411"/>
                  <a:pt x="3403875" y="957007"/>
                </a:cubicBezTo>
                <a:cubicBezTo>
                  <a:pt x="3416058" y="1396603"/>
                  <a:pt x="3403874" y="1600312"/>
                  <a:pt x="3403874" y="1921965"/>
                </a:cubicBezTo>
                <a:lnTo>
                  <a:pt x="3115434" y="1921965"/>
                </a:lnTo>
                <a:lnTo>
                  <a:pt x="3115434" y="1849958"/>
                </a:lnTo>
                <a:cubicBezTo>
                  <a:pt x="3115434" y="1704145"/>
                  <a:pt x="2985410" y="1585941"/>
                  <a:pt x="2825015" y="1585941"/>
                </a:cubicBezTo>
                <a:lnTo>
                  <a:pt x="1112952" y="1585941"/>
                </a:lnTo>
                <a:cubicBezTo>
                  <a:pt x="952558" y="1585941"/>
                  <a:pt x="822534" y="1704145"/>
                  <a:pt x="822534" y="1849958"/>
                </a:cubicBezTo>
                <a:lnTo>
                  <a:pt x="822534" y="1921965"/>
                </a:lnTo>
                <a:lnTo>
                  <a:pt x="534094" y="1921965"/>
                </a:lnTo>
                <a:cubicBezTo>
                  <a:pt x="534094" y="1600312"/>
                  <a:pt x="516600" y="1505841"/>
                  <a:pt x="534094" y="957007"/>
                </a:cubicBezTo>
                <a:cubicBezTo>
                  <a:pt x="551587" y="408173"/>
                  <a:pt x="598240" y="0"/>
                  <a:pt x="1184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2" name="Oval 6">
            <a:extLst>
              <a:ext uri="{FF2B5EF4-FFF2-40B4-BE49-F238E27FC236}">
                <a16:creationId xmlns:a16="http://schemas.microsoft.com/office/drawing/2014/main" id="{10469E8B-B3D7-4B2B-A227-033BC2BDC96C}"/>
              </a:ext>
            </a:extLst>
          </p:cNvPr>
          <p:cNvSpPr>
            <a:spLocks noChangeAspect="1"/>
          </p:cNvSpPr>
          <p:nvPr/>
        </p:nvSpPr>
        <p:spPr>
          <a:xfrm rot="2700000">
            <a:off x="1949032" y="2485553"/>
            <a:ext cx="149126" cy="186462"/>
          </a:xfrm>
          <a:custGeom>
            <a:avLst/>
            <a:gdLst/>
            <a:ahLst/>
            <a:cxnLst/>
            <a:rect l="l" t="t" r="r" b="b"/>
            <a:pathLst>
              <a:path w="3478449" h="4349349">
                <a:moveTo>
                  <a:pt x="2303834" y="3332250"/>
                </a:moveTo>
                <a:lnTo>
                  <a:pt x="2335786" y="3451498"/>
                </a:lnTo>
                <a:cubicBezTo>
                  <a:pt x="2513705" y="3496366"/>
                  <a:pt x="2649193" y="3646654"/>
                  <a:pt x="2672368" y="3832213"/>
                </a:cubicBezTo>
                <a:cubicBezTo>
                  <a:pt x="3044631" y="3779681"/>
                  <a:pt x="3285029" y="3695856"/>
                  <a:pt x="3285029" y="3601502"/>
                </a:cubicBezTo>
                <a:cubicBezTo>
                  <a:pt x="3285027" y="3478779"/>
                  <a:pt x="2878330" y="3373868"/>
                  <a:pt x="2303834" y="3332250"/>
                </a:cubicBezTo>
                <a:close/>
                <a:moveTo>
                  <a:pt x="224780" y="3543083"/>
                </a:moveTo>
                <a:cubicBezTo>
                  <a:pt x="204188" y="3561953"/>
                  <a:pt x="193374" y="3581491"/>
                  <a:pt x="193374" y="3601503"/>
                </a:cubicBezTo>
                <a:cubicBezTo>
                  <a:pt x="193374" y="3761597"/>
                  <a:pt x="885464" y="3891378"/>
                  <a:pt x="1739200" y="3891378"/>
                </a:cubicBezTo>
                <a:lnTo>
                  <a:pt x="1763211" y="3890924"/>
                </a:lnTo>
                <a:cubicBezTo>
                  <a:pt x="1763475" y="3730950"/>
                  <a:pt x="1846055" y="3590294"/>
                  <a:pt x="1971184" y="3509473"/>
                </a:cubicBezTo>
                <a:lnTo>
                  <a:pt x="1919083" y="3315028"/>
                </a:lnTo>
                <a:cubicBezTo>
                  <a:pt x="1860093" y="3312287"/>
                  <a:pt x="1800058" y="3311628"/>
                  <a:pt x="1739202" y="3311628"/>
                </a:cubicBezTo>
                <a:cubicBezTo>
                  <a:pt x="992182" y="3311628"/>
                  <a:pt x="368923" y="3410992"/>
                  <a:pt x="224780" y="3543083"/>
                </a:cubicBezTo>
                <a:close/>
                <a:moveTo>
                  <a:pt x="806151" y="1092835"/>
                </a:moveTo>
                <a:cubicBezTo>
                  <a:pt x="628676" y="1265432"/>
                  <a:pt x="557357" y="1493226"/>
                  <a:pt x="543550" y="1674212"/>
                </a:cubicBezTo>
                <a:lnTo>
                  <a:pt x="441728" y="3005602"/>
                </a:lnTo>
                <a:cubicBezTo>
                  <a:pt x="438610" y="3070037"/>
                  <a:pt x="488316" y="3124800"/>
                  <a:pt x="552752" y="3127918"/>
                </a:cubicBezTo>
                <a:lnTo>
                  <a:pt x="571117" y="3128807"/>
                </a:lnTo>
                <a:cubicBezTo>
                  <a:pt x="635553" y="3131925"/>
                  <a:pt x="690316" y="3082219"/>
                  <a:pt x="693433" y="3017783"/>
                </a:cubicBezTo>
                <a:cubicBezTo>
                  <a:pt x="727374" y="2316475"/>
                  <a:pt x="701659" y="2413768"/>
                  <a:pt x="796789" y="1704301"/>
                </a:cubicBezTo>
                <a:cubicBezTo>
                  <a:pt x="820305" y="1497091"/>
                  <a:pt x="833536" y="1389927"/>
                  <a:pt x="1040726" y="1187927"/>
                </a:cubicBezTo>
                <a:cubicBezTo>
                  <a:pt x="1302172" y="951267"/>
                  <a:pt x="1160955" y="796219"/>
                  <a:pt x="888852" y="1022541"/>
                </a:cubicBezTo>
                <a:cubicBezTo>
                  <a:pt x="859024" y="1044648"/>
                  <a:pt x="831504" y="1068178"/>
                  <a:pt x="806151" y="1092835"/>
                </a:cubicBezTo>
                <a:close/>
                <a:moveTo>
                  <a:pt x="1536542" y="332502"/>
                </a:moveTo>
                <a:cubicBezTo>
                  <a:pt x="1490277" y="391748"/>
                  <a:pt x="1471485" y="469497"/>
                  <a:pt x="1489427" y="544816"/>
                </a:cubicBezTo>
                <a:cubicBezTo>
                  <a:pt x="1652710" y="513079"/>
                  <a:pt x="1822066" y="510840"/>
                  <a:pt x="1988094" y="544087"/>
                </a:cubicBezTo>
                <a:cubicBezTo>
                  <a:pt x="2011603" y="446945"/>
                  <a:pt x="1973964" y="344924"/>
                  <a:pt x="1892630" y="284450"/>
                </a:cubicBezTo>
                <a:cubicBezTo>
                  <a:pt x="1804889" y="219212"/>
                  <a:pt x="1685490" y="216590"/>
                  <a:pt x="1594972" y="277917"/>
                </a:cubicBezTo>
                <a:cubicBezTo>
                  <a:pt x="1572342" y="293249"/>
                  <a:pt x="1552755" y="311739"/>
                  <a:pt x="1536542" y="332502"/>
                </a:cubicBezTo>
                <a:close/>
                <a:moveTo>
                  <a:pt x="1403558" y="132679"/>
                </a:moveTo>
                <a:cubicBezTo>
                  <a:pt x="1422172" y="115245"/>
                  <a:pt x="1442316" y="99106"/>
                  <a:pt x="1463913" y="84474"/>
                </a:cubicBezTo>
                <a:cubicBezTo>
                  <a:pt x="1636683" y="-32580"/>
                  <a:pt x="1864582" y="-27578"/>
                  <a:pt x="2032050" y="96942"/>
                </a:cubicBezTo>
                <a:cubicBezTo>
                  <a:pt x="2191033" y="215151"/>
                  <a:pt x="2262548" y="416529"/>
                  <a:pt x="2214622" y="606677"/>
                </a:cubicBezTo>
                <a:cubicBezTo>
                  <a:pt x="2516958" y="722785"/>
                  <a:pt x="2795175" y="964284"/>
                  <a:pt x="2993719" y="1367716"/>
                </a:cubicBezTo>
                <a:cubicBezTo>
                  <a:pt x="3144703" y="1723426"/>
                  <a:pt x="3222501" y="1968311"/>
                  <a:pt x="3243962" y="2479782"/>
                </a:cubicBezTo>
                <a:cubicBezTo>
                  <a:pt x="3265423" y="2883394"/>
                  <a:pt x="3227178" y="2880525"/>
                  <a:pt x="3478449" y="3562850"/>
                </a:cubicBezTo>
                <a:lnTo>
                  <a:pt x="3471348" y="3562897"/>
                </a:lnTo>
                <a:cubicBezTo>
                  <a:pt x="3476429" y="3575355"/>
                  <a:pt x="3478257" y="3588369"/>
                  <a:pt x="3478256" y="3601503"/>
                </a:cubicBezTo>
                <a:cubicBezTo>
                  <a:pt x="3478256" y="3777378"/>
                  <a:pt x="3150470" y="3931647"/>
                  <a:pt x="2657797" y="4017694"/>
                </a:cubicBezTo>
                <a:cubicBezTo>
                  <a:pt x="2605086" y="4209442"/>
                  <a:pt x="2429009" y="4349349"/>
                  <a:pt x="2220254" y="4349349"/>
                </a:cubicBezTo>
                <a:cubicBezTo>
                  <a:pt x="2039425" y="4349349"/>
                  <a:pt x="1883116" y="4244370"/>
                  <a:pt x="1810477" y="4091287"/>
                </a:cubicBezTo>
                <a:cubicBezTo>
                  <a:pt x="1786841" y="4092167"/>
                  <a:pt x="1763078" y="4092303"/>
                  <a:pt x="1739202" y="4092303"/>
                </a:cubicBezTo>
                <a:cubicBezTo>
                  <a:pt x="778747" y="4092303"/>
                  <a:pt x="146" y="3872564"/>
                  <a:pt x="146" y="3601503"/>
                </a:cubicBezTo>
                <a:lnTo>
                  <a:pt x="2958" y="3585789"/>
                </a:lnTo>
                <a:lnTo>
                  <a:pt x="0" y="3585809"/>
                </a:lnTo>
                <a:lnTo>
                  <a:pt x="4960" y="3574599"/>
                </a:lnTo>
                <a:cubicBezTo>
                  <a:pt x="7744" y="3548733"/>
                  <a:pt x="19558" y="3523805"/>
                  <a:pt x="38043" y="3499774"/>
                </a:cubicBezTo>
                <a:cubicBezTo>
                  <a:pt x="212374" y="3085653"/>
                  <a:pt x="178399" y="2848667"/>
                  <a:pt x="180505" y="2442031"/>
                </a:cubicBezTo>
                <a:cubicBezTo>
                  <a:pt x="198934" y="1835481"/>
                  <a:pt x="351030" y="1502532"/>
                  <a:pt x="434022" y="1319862"/>
                </a:cubicBezTo>
                <a:cubicBezTo>
                  <a:pt x="482466" y="1213236"/>
                  <a:pt x="548576" y="1113252"/>
                  <a:pt x="628456" y="1022511"/>
                </a:cubicBezTo>
                <a:cubicBezTo>
                  <a:pt x="663405" y="982812"/>
                  <a:pt x="700987" y="944882"/>
                  <a:pt x="740880" y="908940"/>
                </a:cubicBezTo>
                <a:cubicBezTo>
                  <a:pt x="888526" y="775914"/>
                  <a:pt x="1067806" y="670105"/>
                  <a:pt x="1262306" y="602921"/>
                </a:cubicBezTo>
                <a:cubicBezTo>
                  <a:pt x="1220867" y="430764"/>
                  <a:pt x="1276608" y="251587"/>
                  <a:pt x="1403558" y="1326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3" name="Rounded Rectangle 2">
            <a:extLst>
              <a:ext uri="{FF2B5EF4-FFF2-40B4-BE49-F238E27FC236}">
                <a16:creationId xmlns:a16="http://schemas.microsoft.com/office/drawing/2014/main" id="{B3D8C976-1FE0-4794-9D41-E992C7944B31}"/>
              </a:ext>
            </a:extLst>
          </p:cNvPr>
          <p:cNvSpPr>
            <a:spLocks noChangeAspect="1"/>
          </p:cNvSpPr>
          <p:nvPr/>
        </p:nvSpPr>
        <p:spPr>
          <a:xfrm>
            <a:off x="2778186" y="2995241"/>
            <a:ext cx="121366" cy="186462"/>
          </a:xfrm>
          <a:custGeom>
            <a:avLst/>
            <a:gdLst/>
            <a:ahLst/>
            <a:cxnLst/>
            <a:rect l="l" t="t" r="r" b="b"/>
            <a:pathLst>
              <a:path w="2618961" h="4023704">
                <a:moveTo>
                  <a:pt x="1289133" y="2782456"/>
                </a:moveTo>
                <a:lnTo>
                  <a:pt x="1310767" y="2788252"/>
                </a:lnTo>
                <a:lnTo>
                  <a:pt x="1310767" y="2784968"/>
                </a:lnTo>
                <a:lnTo>
                  <a:pt x="1534949" y="2784968"/>
                </a:lnTo>
                <a:lnTo>
                  <a:pt x="1534948" y="3649063"/>
                </a:lnTo>
                <a:lnTo>
                  <a:pt x="1310766" y="3649064"/>
                </a:lnTo>
                <a:lnTo>
                  <a:pt x="1310767" y="3084916"/>
                </a:lnTo>
                <a:cubicBezTo>
                  <a:pt x="1240597" y="3137489"/>
                  <a:pt x="1154722" y="3168931"/>
                  <a:pt x="1062714" y="3173050"/>
                </a:cubicBezTo>
                <a:lnTo>
                  <a:pt x="1053696" y="2971627"/>
                </a:lnTo>
                <a:cubicBezTo>
                  <a:pt x="1165025" y="2966643"/>
                  <a:pt x="1260290" y="2890098"/>
                  <a:pt x="1289133" y="2782456"/>
                </a:cubicBezTo>
                <a:close/>
                <a:moveTo>
                  <a:pt x="1377155" y="2541868"/>
                </a:moveTo>
                <a:cubicBezTo>
                  <a:pt x="1016101" y="2541868"/>
                  <a:pt x="723411" y="2834559"/>
                  <a:pt x="723410" y="3195613"/>
                </a:cubicBezTo>
                <a:cubicBezTo>
                  <a:pt x="723410" y="3556665"/>
                  <a:pt x="1016101" y="3849357"/>
                  <a:pt x="1377155" y="3849356"/>
                </a:cubicBezTo>
                <a:cubicBezTo>
                  <a:pt x="1738207" y="3849356"/>
                  <a:pt x="2030899" y="3556665"/>
                  <a:pt x="2030898" y="3195613"/>
                </a:cubicBezTo>
                <a:cubicBezTo>
                  <a:pt x="2030899" y="2834559"/>
                  <a:pt x="1738207" y="2541869"/>
                  <a:pt x="1377155" y="2541868"/>
                </a:cubicBezTo>
                <a:close/>
                <a:moveTo>
                  <a:pt x="1377154" y="2367520"/>
                </a:moveTo>
                <a:cubicBezTo>
                  <a:pt x="1834497" y="2367520"/>
                  <a:pt x="2205246" y="2738268"/>
                  <a:pt x="2205246" y="3195611"/>
                </a:cubicBezTo>
                <a:cubicBezTo>
                  <a:pt x="2205247" y="3652955"/>
                  <a:pt x="1834497" y="4023704"/>
                  <a:pt x="1377154" y="4023704"/>
                </a:cubicBezTo>
                <a:cubicBezTo>
                  <a:pt x="919812" y="4023704"/>
                  <a:pt x="549062" y="3652955"/>
                  <a:pt x="549063" y="3195611"/>
                </a:cubicBezTo>
                <a:cubicBezTo>
                  <a:pt x="549062" y="2738268"/>
                  <a:pt x="919812" y="2367520"/>
                  <a:pt x="1377154" y="2367520"/>
                </a:cubicBezTo>
                <a:close/>
                <a:moveTo>
                  <a:pt x="1355808" y="2084506"/>
                </a:moveTo>
                <a:cubicBezTo>
                  <a:pt x="1467036" y="2083599"/>
                  <a:pt x="1585378" y="2090821"/>
                  <a:pt x="1799777" y="2108893"/>
                </a:cubicBezTo>
                <a:cubicBezTo>
                  <a:pt x="1847983" y="2117450"/>
                  <a:pt x="1852567" y="2125265"/>
                  <a:pt x="1852567" y="2145461"/>
                </a:cubicBezTo>
                <a:lnTo>
                  <a:pt x="1852567" y="2291727"/>
                </a:lnTo>
                <a:cubicBezTo>
                  <a:pt x="1852567" y="2311923"/>
                  <a:pt x="1828933" y="2328295"/>
                  <a:pt x="1799777" y="2328295"/>
                </a:cubicBezTo>
                <a:cubicBezTo>
                  <a:pt x="1385211" y="2265864"/>
                  <a:pt x="1354867" y="2279007"/>
                  <a:pt x="954530" y="2328295"/>
                </a:cubicBezTo>
                <a:cubicBezTo>
                  <a:pt x="925375" y="2328295"/>
                  <a:pt x="901740" y="2311923"/>
                  <a:pt x="901740" y="2291727"/>
                </a:cubicBezTo>
                <a:lnTo>
                  <a:pt x="901740" y="2145461"/>
                </a:lnTo>
                <a:cubicBezTo>
                  <a:pt x="901740" y="2125265"/>
                  <a:pt x="915850" y="2121728"/>
                  <a:pt x="954530" y="2108893"/>
                </a:cubicBezTo>
                <a:cubicBezTo>
                  <a:pt x="1140468" y="2094449"/>
                  <a:pt x="1244581" y="2085413"/>
                  <a:pt x="1355808" y="2084506"/>
                </a:cubicBezTo>
                <a:close/>
                <a:moveTo>
                  <a:pt x="1167754" y="1329034"/>
                </a:moveTo>
                <a:lnTo>
                  <a:pt x="1161129" y="1344053"/>
                </a:lnTo>
                <a:lnTo>
                  <a:pt x="1174380" y="1344053"/>
                </a:lnTo>
                <a:close/>
                <a:moveTo>
                  <a:pt x="0" y="15354"/>
                </a:moveTo>
                <a:lnTo>
                  <a:pt x="368840" y="15354"/>
                </a:lnTo>
                <a:lnTo>
                  <a:pt x="1247668" y="2007479"/>
                </a:lnTo>
                <a:lnTo>
                  <a:pt x="878829" y="2007479"/>
                </a:lnTo>
                <a:close/>
                <a:moveTo>
                  <a:pt x="496063" y="10236"/>
                </a:moveTo>
                <a:lnTo>
                  <a:pt x="864903" y="10236"/>
                </a:lnTo>
                <a:lnTo>
                  <a:pt x="1743731" y="2002361"/>
                </a:lnTo>
                <a:lnTo>
                  <a:pt x="1374892" y="2002361"/>
                </a:lnTo>
                <a:close/>
                <a:moveTo>
                  <a:pt x="2250122" y="0"/>
                </a:moveTo>
                <a:lnTo>
                  <a:pt x="2618961" y="0"/>
                </a:lnTo>
                <a:lnTo>
                  <a:pt x="1785754" y="1888712"/>
                </a:lnTo>
                <a:lnTo>
                  <a:pt x="1601334" y="1470670"/>
                </a:lnTo>
                <a:close/>
                <a:moveTo>
                  <a:pt x="1754059" y="0"/>
                </a:moveTo>
                <a:lnTo>
                  <a:pt x="2122898" y="0"/>
                </a:lnTo>
                <a:lnTo>
                  <a:pt x="1536593" y="1329035"/>
                </a:lnTo>
                <a:lnTo>
                  <a:pt x="1352174" y="9109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4" name="Donut 7">
            <a:extLst>
              <a:ext uri="{FF2B5EF4-FFF2-40B4-BE49-F238E27FC236}">
                <a16:creationId xmlns:a16="http://schemas.microsoft.com/office/drawing/2014/main" id="{DE1AAA44-0823-44FC-AB54-8381A0B3D48D}"/>
              </a:ext>
            </a:extLst>
          </p:cNvPr>
          <p:cNvSpPr>
            <a:spLocks noChangeAspect="1"/>
          </p:cNvSpPr>
          <p:nvPr/>
        </p:nvSpPr>
        <p:spPr>
          <a:xfrm rot="2593293">
            <a:off x="1169112" y="2965310"/>
            <a:ext cx="123656" cy="186462"/>
          </a:xfrm>
          <a:custGeom>
            <a:avLst/>
            <a:gdLst/>
            <a:ahLst/>
            <a:cxnLst/>
            <a:rect l="l" t="t" r="r" b="b"/>
            <a:pathLst>
              <a:path w="2504418" h="3776427">
                <a:moveTo>
                  <a:pt x="1726528" y="3000917"/>
                </a:moveTo>
                <a:cubicBezTo>
                  <a:pt x="1664631" y="3063362"/>
                  <a:pt x="1626403" y="3149336"/>
                  <a:pt x="1626403" y="3244239"/>
                </a:cubicBezTo>
                <a:cubicBezTo>
                  <a:pt x="1626403" y="3435233"/>
                  <a:pt x="1781235" y="3590065"/>
                  <a:pt x="1972229" y="3590065"/>
                </a:cubicBezTo>
                <a:cubicBezTo>
                  <a:pt x="2163223" y="3590065"/>
                  <a:pt x="2318055" y="3435233"/>
                  <a:pt x="2318055" y="3244239"/>
                </a:cubicBezTo>
                <a:cubicBezTo>
                  <a:pt x="2318055" y="3107991"/>
                  <a:pt x="2239263" y="2990146"/>
                  <a:pt x="2124164" y="2934993"/>
                </a:cubicBezTo>
                <a:cubicBezTo>
                  <a:pt x="2075624" y="2913542"/>
                  <a:pt x="2020840" y="2910888"/>
                  <a:pt x="1968672" y="2898772"/>
                </a:cubicBezTo>
                <a:cubicBezTo>
                  <a:pt x="1873994" y="2899557"/>
                  <a:pt x="1788426" y="2938472"/>
                  <a:pt x="1726528" y="3000917"/>
                </a:cubicBezTo>
                <a:close/>
                <a:moveTo>
                  <a:pt x="301402" y="2987420"/>
                </a:moveTo>
                <a:cubicBezTo>
                  <a:pt x="230684" y="3050218"/>
                  <a:pt x="186363" y="3142053"/>
                  <a:pt x="186364" y="3244239"/>
                </a:cubicBezTo>
                <a:cubicBezTo>
                  <a:pt x="186364" y="3435233"/>
                  <a:pt x="341195" y="3590065"/>
                  <a:pt x="532190" y="3590065"/>
                </a:cubicBezTo>
                <a:cubicBezTo>
                  <a:pt x="723184" y="3590065"/>
                  <a:pt x="878016" y="3435233"/>
                  <a:pt x="878016" y="3244239"/>
                </a:cubicBezTo>
                <a:cubicBezTo>
                  <a:pt x="878016" y="3054433"/>
                  <a:pt x="725104" y="2900341"/>
                  <a:pt x="535746" y="2898772"/>
                </a:cubicBezTo>
                <a:cubicBezTo>
                  <a:pt x="483578" y="2910888"/>
                  <a:pt x="428794" y="2913542"/>
                  <a:pt x="380255" y="2934993"/>
                </a:cubicBezTo>
                <a:cubicBezTo>
                  <a:pt x="351480" y="2948781"/>
                  <a:pt x="324974" y="2966488"/>
                  <a:pt x="301402" y="2987420"/>
                </a:cubicBezTo>
                <a:close/>
                <a:moveTo>
                  <a:pt x="1162458" y="1779864"/>
                </a:moveTo>
                <a:cubicBezTo>
                  <a:pt x="1134729" y="1807593"/>
                  <a:pt x="1117578" y="1845901"/>
                  <a:pt x="1117578" y="1888214"/>
                </a:cubicBezTo>
                <a:cubicBezTo>
                  <a:pt x="1117578" y="1972841"/>
                  <a:pt x="1186181" y="2041444"/>
                  <a:pt x="1270808" y="2041444"/>
                </a:cubicBezTo>
                <a:cubicBezTo>
                  <a:pt x="1355435" y="2041444"/>
                  <a:pt x="1424038" y="1972841"/>
                  <a:pt x="1424038" y="1888214"/>
                </a:cubicBezTo>
                <a:cubicBezTo>
                  <a:pt x="1424038" y="1803587"/>
                  <a:pt x="1355435" y="1734984"/>
                  <a:pt x="1270808" y="1734984"/>
                </a:cubicBezTo>
                <a:cubicBezTo>
                  <a:pt x="1228495" y="1734984"/>
                  <a:pt x="1190187" y="1752135"/>
                  <a:pt x="1162458" y="1779864"/>
                </a:cubicBezTo>
                <a:close/>
                <a:moveTo>
                  <a:pt x="389438" y="50288"/>
                </a:moveTo>
                <a:cubicBezTo>
                  <a:pt x="411040" y="31466"/>
                  <a:pt x="433717" y="14610"/>
                  <a:pt x="456737" y="0"/>
                </a:cubicBezTo>
                <a:lnTo>
                  <a:pt x="1252209" y="1389799"/>
                </a:lnTo>
                <a:lnTo>
                  <a:pt x="2047682" y="0"/>
                </a:lnTo>
                <a:cubicBezTo>
                  <a:pt x="2139758" y="58441"/>
                  <a:pt x="2226365" y="152801"/>
                  <a:pt x="2260569" y="265324"/>
                </a:cubicBezTo>
                <a:cubicBezTo>
                  <a:pt x="2317473" y="532373"/>
                  <a:pt x="2254865" y="656186"/>
                  <a:pt x="2123408" y="863857"/>
                </a:cubicBezTo>
                <a:lnTo>
                  <a:pt x="1518878" y="1855706"/>
                </a:lnTo>
                <a:lnTo>
                  <a:pt x="2011273" y="2715987"/>
                </a:lnTo>
                <a:cubicBezTo>
                  <a:pt x="2287059" y="2733553"/>
                  <a:pt x="2504418" y="2963513"/>
                  <a:pt x="2504418" y="3244239"/>
                </a:cubicBezTo>
                <a:cubicBezTo>
                  <a:pt x="2504418" y="3538159"/>
                  <a:pt x="2266149" y="3776427"/>
                  <a:pt x="1972230" y="3776427"/>
                </a:cubicBezTo>
                <a:cubicBezTo>
                  <a:pt x="1678310" y="3776427"/>
                  <a:pt x="1440041" y="3538158"/>
                  <a:pt x="1440041" y="3244239"/>
                </a:cubicBezTo>
                <a:cubicBezTo>
                  <a:pt x="1440041" y="3020217"/>
                  <a:pt x="1578459" y="2828525"/>
                  <a:pt x="1774773" y="2750864"/>
                </a:cubicBezTo>
                <a:cubicBezTo>
                  <a:pt x="1635275" y="2600312"/>
                  <a:pt x="1582973" y="2528243"/>
                  <a:pt x="1362031" y="2473413"/>
                </a:cubicBezTo>
                <a:lnTo>
                  <a:pt x="1252209" y="2293228"/>
                </a:lnTo>
                <a:lnTo>
                  <a:pt x="1142387" y="2473412"/>
                </a:lnTo>
                <a:cubicBezTo>
                  <a:pt x="921446" y="2528243"/>
                  <a:pt x="869144" y="2600312"/>
                  <a:pt x="729646" y="2750864"/>
                </a:cubicBezTo>
                <a:cubicBezTo>
                  <a:pt x="925960" y="2828525"/>
                  <a:pt x="1064377" y="3020217"/>
                  <a:pt x="1064377" y="3244239"/>
                </a:cubicBezTo>
                <a:cubicBezTo>
                  <a:pt x="1064377" y="3538158"/>
                  <a:pt x="826108" y="3776427"/>
                  <a:pt x="532189" y="3776427"/>
                </a:cubicBezTo>
                <a:cubicBezTo>
                  <a:pt x="238269" y="3776427"/>
                  <a:pt x="0" y="3538158"/>
                  <a:pt x="0" y="3244239"/>
                </a:cubicBezTo>
                <a:cubicBezTo>
                  <a:pt x="0" y="2963512"/>
                  <a:pt x="217360" y="2733553"/>
                  <a:pt x="493146" y="2715987"/>
                </a:cubicBezTo>
                <a:lnTo>
                  <a:pt x="985541" y="1855706"/>
                </a:lnTo>
                <a:lnTo>
                  <a:pt x="381010" y="863857"/>
                </a:lnTo>
                <a:cubicBezTo>
                  <a:pt x="249554" y="656187"/>
                  <a:pt x="186946" y="532373"/>
                  <a:pt x="243849" y="265324"/>
                </a:cubicBezTo>
                <a:cubicBezTo>
                  <a:pt x="269502" y="180932"/>
                  <a:pt x="324632" y="106756"/>
                  <a:pt x="389438" y="502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nvGrpSpPr>
          <p:cNvPr id="115" name="Group 114">
            <a:extLst>
              <a:ext uri="{FF2B5EF4-FFF2-40B4-BE49-F238E27FC236}">
                <a16:creationId xmlns:a16="http://schemas.microsoft.com/office/drawing/2014/main" id="{F70965D5-61E6-487E-96E6-5D1EE67D9D23}"/>
              </a:ext>
            </a:extLst>
          </p:cNvPr>
          <p:cNvGrpSpPr>
            <a:grpSpLocks noChangeAspect="1"/>
          </p:cNvGrpSpPr>
          <p:nvPr/>
        </p:nvGrpSpPr>
        <p:grpSpPr>
          <a:xfrm>
            <a:off x="809713" y="3625488"/>
            <a:ext cx="186462" cy="153098"/>
            <a:chOff x="2446370" y="1521596"/>
            <a:chExt cx="4023730" cy="3303732"/>
          </a:xfrm>
          <a:solidFill>
            <a:schemeClr val="accent3"/>
          </a:solidFill>
        </p:grpSpPr>
        <p:sp>
          <p:nvSpPr>
            <p:cNvPr id="116" name="Donut 117">
              <a:extLst>
                <a:ext uri="{FF2B5EF4-FFF2-40B4-BE49-F238E27FC236}">
                  <a16:creationId xmlns:a16="http://schemas.microsoft.com/office/drawing/2014/main" id="{4AB1EB71-D7A9-4FA1-8865-9CADC03B7129}"/>
                </a:ext>
              </a:extLst>
            </p:cNvPr>
            <p:cNvSpPr/>
            <p:nvPr/>
          </p:nvSpPr>
          <p:spPr>
            <a:xfrm rot="2700000">
              <a:off x="4206245" y="1521596"/>
              <a:ext cx="2263856" cy="2263855"/>
            </a:xfrm>
            <a:prstGeom prst="donut">
              <a:avLst>
                <a:gd name="adj" fmla="val 13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117" name="Rounded Rectangle 118">
              <a:extLst>
                <a:ext uri="{FF2B5EF4-FFF2-40B4-BE49-F238E27FC236}">
                  <a16:creationId xmlns:a16="http://schemas.microsoft.com/office/drawing/2014/main" id="{321D3FA9-F34E-4EF2-934E-173B3CDA46AD}"/>
                </a:ext>
              </a:extLst>
            </p:cNvPr>
            <p:cNvSpPr/>
            <p:nvPr/>
          </p:nvSpPr>
          <p:spPr>
            <a:xfrm rot="2700000">
              <a:off x="4043702" y="3353994"/>
              <a:ext cx="900000" cy="288000"/>
            </a:xfrm>
            <a:prstGeom prst="roundRect">
              <a:avLst>
                <a:gd name="adj" fmla="val 39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8" name="Round Same Side Corner Rectangle 119">
              <a:extLst>
                <a:ext uri="{FF2B5EF4-FFF2-40B4-BE49-F238E27FC236}">
                  <a16:creationId xmlns:a16="http://schemas.microsoft.com/office/drawing/2014/main" id="{0334B515-848E-445C-B134-0C96533074D6}"/>
                </a:ext>
              </a:extLst>
            </p:cNvPr>
            <p:cNvSpPr/>
            <p:nvPr/>
          </p:nvSpPr>
          <p:spPr>
            <a:xfrm rot="13500000">
              <a:off x="3166370" y="3385328"/>
              <a:ext cx="720000" cy="216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19" name="Block Arc 118">
              <a:extLst>
                <a:ext uri="{FF2B5EF4-FFF2-40B4-BE49-F238E27FC236}">
                  <a16:creationId xmlns:a16="http://schemas.microsoft.com/office/drawing/2014/main" id="{C3B81CB3-5A07-4115-84E9-179E5E16D2B4}"/>
                </a:ext>
              </a:extLst>
            </p:cNvPr>
            <p:cNvSpPr/>
            <p:nvPr/>
          </p:nvSpPr>
          <p:spPr>
            <a:xfrm rot="15300000">
              <a:off x="4700714" y="1933443"/>
              <a:ext cx="1440160" cy="1440160"/>
            </a:xfrm>
            <a:prstGeom prst="blockArc">
              <a:avLst>
                <a:gd name="adj1" fmla="val 12898678"/>
                <a:gd name="adj2" fmla="val 21131201"/>
                <a:gd name="adj3" fmla="val 71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sp>
        <p:nvSpPr>
          <p:cNvPr id="120" name="Trapezoid 24">
            <a:extLst>
              <a:ext uri="{FF2B5EF4-FFF2-40B4-BE49-F238E27FC236}">
                <a16:creationId xmlns:a16="http://schemas.microsoft.com/office/drawing/2014/main" id="{6B84980C-69E5-4095-A7AC-5AD317613837}"/>
              </a:ext>
            </a:extLst>
          </p:cNvPr>
          <p:cNvSpPr>
            <a:spLocks noChangeAspect="1"/>
          </p:cNvSpPr>
          <p:nvPr/>
        </p:nvSpPr>
        <p:spPr>
          <a:xfrm rot="8369018">
            <a:off x="804249" y="3131354"/>
            <a:ext cx="184703" cy="18646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1" name="Rectangle 9">
            <a:extLst>
              <a:ext uri="{FF2B5EF4-FFF2-40B4-BE49-F238E27FC236}">
                <a16:creationId xmlns:a16="http://schemas.microsoft.com/office/drawing/2014/main" id="{B933EDAE-2F1D-42D7-BE78-3C05A819DFB9}"/>
              </a:ext>
            </a:extLst>
          </p:cNvPr>
          <p:cNvSpPr>
            <a:spLocks noChangeAspect="1"/>
          </p:cNvSpPr>
          <p:nvPr/>
        </p:nvSpPr>
        <p:spPr>
          <a:xfrm rot="18900000">
            <a:off x="1580745" y="2425910"/>
            <a:ext cx="186464" cy="119705"/>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2" name="Round Same Side Corner Rectangle 7">
            <a:extLst>
              <a:ext uri="{FF2B5EF4-FFF2-40B4-BE49-F238E27FC236}">
                <a16:creationId xmlns:a16="http://schemas.microsoft.com/office/drawing/2014/main" id="{291C1A53-5DFC-43FA-9897-6D7C9A397F94}"/>
              </a:ext>
            </a:extLst>
          </p:cNvPr>
          <p:cNvSpPr>
            <a:spLocks noChangeAspect="1"/>
          </p:cNvSpPr>
          <p:nvPr/>
        </p:nvSpPr>
        <p:spPr>
          <a:xfrm rot="10800000">
            <a:off x="980125" y="3483853"/>
            <a:ext cx="177362" cy="186462"/>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3" name="Rectangle 1">
            <a:extLst>
              <a:ext uri="{FF2B5EF4-FFF2-40B4-BE49-F238E27FC236}">
                <a16:creationId xmlns:a16="http://schemas.microsoft.com/office/drawing/2014/main" id="{6886F525-F9D8-42F8-82E2-54DDB653A586}"/>
              </a:ext>
            </a:extLst>
          </p:cNvPr>
          <p:cNvSpPr/>
          <p:nvPr/>
        </p:nvSpPr>
        <p:spPr>
          <a:xfrm>
            <a:off x="1447024" y="2273180"/>
            <a:ext cx="179606" cy="177316"/>
          </a:xfrm>
          <a:custGeom>
            <a:avLst/>
            <a:gdLst/>
            <a:ahLst/>
            <a:cxnLst/>
            <a:rect l="l" t="t" r="r" b="b"/>
            <a:pathLst>
              <a:path w="3960440" h="3909959">
                <a:moveTo>
                  <a:pt x="3295100" y="2837905"/>
                </a:moveTo>
                <a:lnTo>
                  <a:pt x="3295100" y="3909959"/>
                </a:lnTo>
                <a:lnTo>
                  <a:pt x="2850926" y="3593378"/>
                </a:lnTo>
                <a:lnTo>
                  <a:pt x="2406751" y="3909959"/>
                </a:lnTo>
                <a:lnTo>
                  <a:pt x="2406750" y="2867478"/>
                </a:lnTo>
                <a:cubicBezTo>
                  <a:pt x="2425156" y="2874741"/>
                  <a:pt x="2445217" y="2878300"/>
                  <a:pt x="2466110" y="2878300"/>
                </a:cubicBezTo>
                <a:lnTo>
                  <a:pt x="2602491" y="2878300"/>
                </a:lnTo>
                <a:lnTo>
                  <a:pt x="2698867" y="2974676"/>
                </a:lnTo>
                <a:cubicBezTo>
                  <a:pt x="2769162" y="3044972"/>
                  <a:pt x="2883135" y="3044972"/>
                  <a:pt x="2953431" y="2974676"/>
                </a:cubicBezTo>
                <a:lnTo>
                  <a:pt x="3049807" y="2878300"/>
                </a:lnTo>
                <a:lnTo>
                  <a:pt x="3186103" y="2878300"/>
                </a:lnTo>
                <a:cubicBezTo>
                  <a:pt x="3227882" y="2878300"/>
                  <a:pt x="3266337" y="2864066"/>
                  <a:pt x="3295100" y="2837905"/>
                </a:cubicBezTo>
                <a:close/>
                <a:moveTo>
                  <a:pt x="670210" y="2051110"/>
                </a:moveTo>
                <a:lnTo>
                  <a:pt x="1930210" y="2051110"/>
                </a:lnTo>
                <a:lnTo>
                  <a:pt x="1930210" y="2231110"/>
                </a:lnTo>
                <a:lnTo>
                  <a:pt x="670210" y="2231110"/>
                </a:lnTo>
                <a:close/>
                <a:moveTo>
                  <a:pt x="2814369" y="1865836"/>
                </a:moveTo>
                <a:cubicBezTo>
                  <a:pt x="2615546" y="1865836"/>
                  <a:pt x="2454370" y="2027012"/>
                  <a:pt x="2454370" y="2225835"/>
                </a:cubicBezTo>
                <a:cubicBezTo>
                  <a:pt x="2454369" y="2424659"/>
                  <a:pt x="2615546" y="2585836"/>
                  <a:pt x="2814370" y="2585835"/>
                </a:cubicBezTo>
                <a:cubicBezTo>
                  <a:pt x="3013193" y="2585835"/>
                  <a:pt x="3174369" y="2424659"/>
                  <a:pt x="3174369" y="2225836"/>
                </a:cubicBezTo>
                <a:cubicBezTo>
                  <a:pt x="3174370" y="2027012"/>
                  <a:pt x="3013193" y="1865835"/>
                  <a:pt x="2814369" y="1865836"/>
                </a:cubicBezTo>
                <a:close/>
                <a:moveTo>
                  <a:pt x="669337" y="1674311"/>
                </a:moveTo>
                <a:lnTo>
                  <a:pt x="1929337" y="1674311"/>
                </a:lnTo>
                <a:lnTo>
                  <a:pt x="1929337" y="1854311"/>
                </a:lnTo>
                <a:lnTo>
                  <a:pt x="669337" y="1854311"/>
                </a:lnTo>
                <a:close/>
                <a:moveTo>
                  <a:pt x="2814327" y="1536678"/>
                </a:moveTo>
                <a:cubicBezTo>
                  <a:pt x="2860394" y="1536678"/>
                  <a:pt x="2906461" y="1554252"/>
                  <a:pt x="2941609" y="1589400"/>
                </a:cubicBezTo>
                <a:lnTo>
                  <a:pt x="3037985" y="1685776"/>
                </a:lnTo>
                <a:lnTo>
                  <a:pt x="3174366" y="1685775"/>
                </a:lnTo>
                <a:cubicBezTo>
                  <a:pt x="3273778" y="1685776"/>
                  <a:pt x="3354369" y="1766367"/>
                  <a:pt x="3354370" y="1865780"/>
                </a:cubicBezTo>
                <a:lnTo>
                  <a:pt x="3354369" y="2002160"/>
                </a:lnTo>
                <a:lnTo>
                  <a:pt x="3450805" y="2098596"/>
                </a:lnTo>
                <a:cubicBezTo>
                  <a:pt x="3521101" y="2168892"/>
                  <a:pt x="3521101" y="2282865"/>
                  <a:pt x="3450805" y="2353160"/>
                </a:cubicBezTo>
                <a:lnTo>
                  <a:pt x="3354370" y="2449596"/>
                </a:lnTo>
                <a:lnTo>
                  <a:pt x="3354370" y="2585892"/>
                </a:lnTo>
                <a:cubicBezTo>
                  <a:pt x="3354369" y="2685305"/>
                  <a:pt x="3273778" y="2765896"/>
                  <a:pt x="3174366" y="2765896"/>
                </a:cubicBezTo>
                <a:lnTo>
                  <a:pt x="3038070" y="2765896"/>
                </a:lnTo>
                <a:lnTo>
                  <a:pt x="2941694" y="2862272"/>
                </a:lnTo>
                <a:cubicBezTo>
                  <a:pt x="2871399" y="2932567"/>
                  <a:pt x="2757426" y="2932567"/>
                  <a:pt x="2687130" y="2862272"/>
                </a:cubicBezTo>
                <a:lnTo>
                  <a:pt x="2590754" y="2765896"/>
                </a:lnTo>
                <a:lnTo>
                  <a:pt x="2454373" y="2765896"/>
                </a:lnTo>
                <a:cubicBezTo>
                  <a:pt x="2354961" y="2765896"/>
                  <a:pt x="2274370" y="2685305"/>
                  <a:pt x="2274369" y="2585892"/>
                </a:cubicBezTo>
                <a:lnTo>
                  <a:pt x="2274369" y="2449511"/>
                </a:lnTo>
                <a:lnTo>
                  <a:pt x="2177934" y="2353075"/>
                </a:lnTo>
                <a:cubicBezTo>
                  <a:pt x="2107638" y="2282780"/>
                  <a:pt x="2107638" y="2168807"/>
                  <a:pt x="2177934" y="2098511"/>
                </a:cubicBezTo>
                <a:lnTo>
                  <a:pt x="2274370" y="2002075"/>
                </a:lnTo>
                <a:lnTo>
                  <a:pt x="2274369" y="1865780"/>
                </a:lnTo>
                <a:cubicBezTo>
                  <a:pt x="2274370" y="1766367"/>
                  <a:pt x="2354961" y="1685776"/>
                  <a:pt x="2454374" y="1685775"/>
                </a:cubicBezTo>
                <a:lnTo>
                  <a:pt x="2590669" y="1685776"/>
                </a:lnTo>
                <a:lnTo>
                  <a:pt x="2687045" y="1589400"/>
                </a:lnTo>
                <a:cubicBezTo>
                  <a:pt x="2722193" y="1554252"/>
                  <a:pt x="2768261" y="1536678"/>
                  <a:pt x="2814327" y="1536678"/>
                </a:cubicBezTo>
                <a:close/>
                <a:moveTo>
                  <a:pt x="669337" y="1341911"/>
                </a:moveTo>
                <a:lnTo>
                  <a:pt x="3189337" y="1341911"/>
                </a:lnTo>
                <a:lnTo>
                  <a:pt x="3189337" y="1521911"/>
                </a:lnTo>
                <a:lnTo>
                  <a:pt x="669337" y="1521911"/>
                </a:lnTo>
                <a:close/>
                <a:moveTo>
                  <a:pt x="669337" y="1009511"/>
                </a:moveTo>
                <a:lnTo>
                  <a:pt x="3189337" y="1009511"/>
                </a:lnTo>
                <a:lnTo>
                  <a:pt x="3189337" y="1189511"/>
                </a:lnTo>
                <a:lnTo>
                  <a:pt x="669337" y="1189511"/>
                </a:lnTo>
                <a:close/>
                <a:moveTo>
                  <a:pt x="669337" y="677111"/>
                </a:moveTo>
                <a:lnTo>
                  <a:pt x="2109337" y="677111"/>
                </a:lnTo>
                <a:lnTo>
                  <a:pt x="2109337" y="857111"/>
                </a:lnTo>
                <a:lnTo>
                  <a:pt x="669337" y="857111"/>
                </a:lnTo>
                <a:close/>
                <a:moveTo>
                  <a:pt x="0" y="0"/>
                </a:moveTo>
                <a:lnTo>
                  <a:pt x="3960440" y="0"/>
                </a:lnTo>
                <a:lnTo>
                  <a:pt x="3960440" y="3096344"/>
                </a:lnTo>
                <a:lnTo>
                  <a:pt x="3344410" y="3096344"/>
                </a:lnTo>
                <a:lnTo>
                  <a:pt x="3344410" y="2779031"/>
                </a:lnTo>
                <a:cubicBezTo>
                  <a:pt x="3354240" y="2766166"/>
                  <a:pt x="3362022" y="2751735"/>
                  <a:pt x="3367569" y="2736172"/>
                </a:cubicBezTo>
                <a:lnTo>
                  <a:pt x="3600220" y="2736172"/>
                </a:lnTo>
                <a:lnTo>
                  <a:pt x="3600220" y="360172"/>
                </a:lnTo>
                <a:lnTo>
                  <a:pt x="360220" y="360172"/>
                </a:lnTo>
                <a:lnTo>
                  <a:pt x="360220" y="2736172"/>
                </a:lnTo>
                <a:lnTo>
                  <a:pt x="2227785" y="2736172"/>
                </a:lnTo>
                <a:cubicBezTo>
                  <a:pt x="2248644" y="2792911"/>
                  <a:pt x="2296020" y="2836452"/>
                  <a:pt x="2354889" y="2852679"/>
                </a:cubicBezTo>
                <a:lnTo>
                  <a:pt x="2354889" y="3096344"/>
                </a:lnTo>
                <a:lnTo>
                  <a:pt x="0" y="30963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4" name="Rectangle 5">
            <a:extLst>
              <a:ext uri="{FF2B5EF4-FFF2-40B4-BE49-F238E27FC236}">
                <a16:creationId xmlns:a16="http://schemas.microsoft.com/office/drawing/2014/main" id="{A47C2553-4DC3-406B-B721-B12CABF6718B}"/>
              </a:ext>
            </a:extLst>
          </p:cNvPr>
          <p:cNvSpPr/>
          <p:nvPr/>
        </p:nvSpPr>
        <p:spPr>
          <a:xfrm>
            <a:off x="2280572" y="2234457"/>
            <a:ext cx="178895" cy="179000"/>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5" name="Rectangle 13">
            <a:extLst>
              <a:ext uri="{FF2B5EF4-FFF2-40B4-BE49-F238E27FC236}">
                <a16:creationId xmlns:a16="http://schemas.microsoft.com/office/drawing/2014/main" id="{550AEF48-7B5C-43CC-B142-AD73FE64E088}"/>
              </a:ext>
            </a:extLst>
          </p:cNvPr>
          <p:cNvSpPr>
            <a:spLocks noChangeAspect="1"/>
          </p:cNvSpPr>
          <p:nvPr/>
        </p:nvSpPr>
        <p:spPr>
          <a:xfrm rot="18900000">
            <a:off x="2897955" y="3225328"/>
            <a:ext cx="142154" cy="176576"/>
          </a:xfrm>
          <a:custGeom>
            <a:avLst/>
            <a:gdLst/>
            <a:ahLst/>
            <a:cxnLst/>
            <a:rect l="l" t="t" r="r" b="b"/>
            <a:pathLst>
              <a:path w="2968614" h="3687432">
                <a:moveTo>
                  <a:pt x="1293272" y="697934"/>
                </a:moveTo>
                <a:lnTo>
                  <a:pt x="1427525" y="1260285"/>
                </a:lnTo>
                <a:lnTo>
                  <a:pt x="1669402" y="1260285"/>
                </a:lnTo>
                <a:lnTo>
                  <a:pt x="1669402" y="1532194"/>
                </a:lnTo>
                <a:lnTo>
                  <a:pt x="1669401" y="1532194"/>
                </a:lnTo>
                <a:cubicBezTo>
                  <a:pt x="1669401" y="1708257"/>
                  <a:pt x="1669400" y="1884320"/>
                  <a:pt x="1669400" y="2060383"/>
                </a:cubicBezTo>
                <a:lnTo>
                  <a:pt x="1496378" y="1532194"/>
                </a:lnTo>
                <a:lnTo>
                  <a:pt x="1293271" y="1532194"/>
                </a:lnTo>
                <a:lnTo>
                  <a:pt x="1293271" y="1260285"/>
                </a:lnTo>
                <a:lnTo>
                  <a:pt x="1293271" y="1260285"/>
                </a:lnTo>
                <a:cubicBezTo>
                  <a:pt x="1293272" y="1072835"/>
                  <a:pt x="1293272" y="885384"/>
                  <a:pt x="1293272" y="697934"/>
                </a:cubicBezTo>
                <a:close/>
                <a:moveTo>
                  <a:pt x="714858" y="106984"/>
                </a:moveTo>
                <a:lnTo>
                  <a:pt x="729426" y="399001"/>
                </a:lnTo>
                <a:lnTo>
                  <a:pt x="14568" y="434664"/>
                </a:lnTo>
                <a:lnTo>
                  <a:pt x="0" y="142648"/>
                </a:lnTo>
                <a:close/>
                <a:moveTo>
                  <a:pt x="2883983" y="495700"/>
                </a:moveTo>
                <a:lnTo>
                  <a:pt x="2965773" y="2135120"/>
                </a:lnTo>
                <a:lnTo>
                  <a:pt x="2965774" y="2135120"/>
                </a:lnTo>
                <a:lnTo>
                  <a:pt x="2965774" y="2135136"/>
                </a:lnTo>
                <a:lnTo>
                  <a:pt x="2968614" y="2192084"/>
                </a:lnTo>
                <a:lnTo>
                  <a:pt x="2965836" y="2192223"/>
                </a:lnTo>
                <a:cubicBezTo>
                  <a:pt x="2978053" y="2984176"/>
                  <a:pt x="2381052" y="3647212"/>
                  <a:pt x="1609946" y="3685682"/>
                </a:cubicBezTo>
                <a:cubicBezTo>
                  <a:pt x="822447" y="3724970"/>
                  <a:pt x="150797" y="3098016"/>
                  <a:pt x="107153" y="2284149"/>
                </a:cubicBezTo>
                <a:lnTo>
                  <a:pt x="106839" y="2284164"/>
                </a:lnTo>
                <a:lnTo>
                  <a:pt x="24730" y="638345"/>
                </a:lnTo>
                <a:lnTo>
                  <a:pt x="739588" y="602681"/>
                </a:lnTo>
                <a:lnTo>
                  <a:pt x="821400" y="2242554"/>
                </a:lnTo>
                <a:cubicBezTo>
                  <a:pt x="842638" y="2664518"/>
                  <a:pt x="1179646" y="2990557"/>
                  <a:pt x="1574285" y="2970869"/>
                </a:cubicBezTo>
                <a:cubicBezTo>
                  <a:pt x="1968912" y="2951181"/>
                  <a:pt x="2271788" y="2593240"/>
                  <a:pt x="2250939" y="2171275"/>
                </a:cubicBezTo>
                <a:lnTo>
                  <a:pt x="2169125" y="531363"/>
                </a:lnTo>
                <a:close/>
                <a:moveTo>
                  <a:pt x="2859252" y="0"/>
                </a:moveTo>
                <a:lnTo>
                  <a:pt x="2874286" y="301359"/>
                </a:lnTo>
                <a:lnTo>
                  <a:pt x="2159429" y="337023"/>
                </a:lnTo>
                <a:lnTo>
                  <a:pt x="2144394" y="356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6" name="Trapezoid 10">
            <a:extLst>
              <a:ext uri="{FF2B5EF4-FFF2-40B4-BE49-F238E27FC236}">
                <a16:creationId xmlns:a16="http://schemas.microsoft.com/office/drawing/2014/main" id="{40CC1F12-F3FC-401E-9A0C-6BC4D1FDEE7F}"/>
              </a:ext>
            </a:extLst>
          </p:cNvPr>
          <p:cNvSpPr/>
          <p:nvPr/>
        </p:nvSpPr>
        <p:spPr>
          <a:xfrm>
            <a:off x="2598703" y="4011514"/>
            <a:ext cx="177335" cy="177128"/>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7" name="Rounded Rectangle 12">
            <a:extLst>
              <a:ext uri="{FF2B5EF4-FFF2-40B4-BE49-F238E27FC236}">
                <a16:creationId xmlns:a16="http://schemas.microsoft.com/office/drawing/2014/main" id="{9D9925B8-6175-416A-BEC3-DC3486BE9598}"/>
              </a:ext>
            </a:extLst>
          </p:cNvPr>
          <p:cNvSpPr/>
          <p:nvPr/>
        </p:nvSpPr>
        <p:spPr>
          <a:xfrm>
            <a:off x="921066" y="2961619"/>
            <a:ext cx="150215" cy="179008"/>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8" name="Rectangle 1">
            <a:extLst>
              <a:ext uri="{FF2B5EF4-FFF2-40B4-BE49-F238E27FC236}">
                <a16:creationId xmlns:a16="http://schemas.microsoft.com/office/drawing/2014/main" id="{4108B1E6-83E0-4A90-950F-B34456DE8D91}"/>
              </a:ext>
            </a:extLst>
          </p:cNvPr>
          <p:cNvSpPr/>
          <p:nvPr/>
        </p:nvSpPr>
        <p:spPr>
          <a:xfrm>
            <a:off x="1079559" y="2496488"/>
            <a:ext cx="182228" cy="178462"/>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9" name="Chord 3">
            <a:extLst>
              <a:ext uri="{FF2B5EF4-FFF2-40B4-BE49-F238E27FC236}">
                <a16:creationId xmlns:a16="http://schemas.microsoft.com/office/drawing/2014/main" id="{19E9F79C-1814-4602-99F0-A6718325809B}"/>
              </a:ext>
            </a:extLst>
          </p:cNvPr>
          <p:cNvSpPr/>
          <p:nvPr/>
        </p:nvSpPr>
        <p:spPr>
          <a:xfrm rot="5400000">
            <a:off x="1742272" y="2534008"/>
            <a:ext cx="181400" cy="117620"/>
          </a:xfrm>
          <a:custGeom>
            <a:avLst/>
            <a:gdLst/>
            <a:ahLst/>
            <a:cxnLst/>
            <a:rect l="l" t="t" r="r" b="b"/>
            <a:pathLst>
              <a:path w="3999999" h="2593618">
                <a:moveTo>
                  <a:pt x="3279918" y="2029859"/>
                </a:moveTo>
                <a:lnTo>
                  <a:pt x="3483715" y="2099665"/>
                </a:lnTo>
                <a:lnTo>
                  <a:pt x="3483715" y="490311"/>
                </a:lnTo>
                <a:lnTo>
                  <a:pt x="3279918" y="560117"/>
                </a:lnTo>
                <a:close/>
                <a:moveTo>
                  <a:pt x="2847870" y="1881871"/>
                </a:moveTo>
                <a:lnTo>
                  <a:pt x="3051666" y="1951677"/>
                </a:lnTo>
                <a:lnTo>
                  <a:pt x="3051666" y="638300"/>
                </a:lnTo>
                <a:lnTo>
                  <a:pt x="2847870" y="708105"/>
                </a:lnTo>
                <a:close/>
                <a:moveTo>
                  <a:pt x="2009947" y="529967"/>
                </a:moveTo>
                <a:cubicBezTo>
                  <a:pt x="2009947" y="430556"/>
                  <a:pt x="2090536" y="349967"/>
                  <a:pt x="2189947" y="349967"/>
                </a:cubicBezTo>
                <a:cubicBezTo>
                  <a:pt x="2289358" y="349967"/>
                  <a:pt x="2369947" y="430556"/>
                  <a:pt x="2369947" y="529967"/>
                </a:cubicBezTo>
                <a:cubicBezTo>
                  <a:pt x="2369947" y="629378"/>
                  <a:pt x="2289358" y="709967"/>
                  <a:pt x="2189947" y="709967"/>
                </a:cubicBezTo>
                <a:cubicBezTo>
                  <a:pt x="2090536" y="709967"/>
                  <a:pt x="2009947" y="629378"/>
                  <a:pt x="2009947" y="529967"/>
                </a:cubicBezTo>
                <a:close/>
                <a:moveTo>
                  <a:pt x="2009947" y="2011890"/>
                </a:moveTo>
                <a:cubicBezTo>
                  <a:pt x="2009947" y="1912479"/>
                  <a:pt x="2090536" y="1831890"/>
                  <a:pt x="2189947" y="1831890"/>
                </a:cubicBezTo>
                <a:cubicBezTo>
                  <a:pt x="2289358" y="1831890"/>
                  <a:pt x="2369947" y="1912479"/>
                  <a:pt x="2369947" y="2011890"/>
                </a:cubicBezTo>
                <a:cubicBezTo>
                  <a:pt x="2369947" y="2111301"/>
                  <a:pt x="2289358" y="2191890"/>
                  <a:pt x="2189947" y="2191890"/>
                </a:cubicBezTo>
                <a:cubicBezTo>
                  <a:pt x="2090536" y="2191890"/>
                  <a:pt x="2009947" y="2111301"/>
                  <a:pt x="2009947" y="2011890"/>
                </a:cubicBezTo>
                <a:close/>
                <a:moveTo>
                  <a:pt x="1033248" y="1043959"/>
                </a:moveTo>
                <a:cubicBezTo>
                  <a:pt x="1033248" y="1112826"/>
                  <a:pt x="1089075" y="1168653"/>
                  <a:pt x="1157942" y="1168653"/>
                </a:cubicBezTo>
                <a:lnTo>
                  <a:pt x="1427033" y="1168653"/>
                </a:lnTo>
                <a:cubicBezTo>
                  <a:pt x="1495900" y="1168653"/>
                  <a:pt x="1551727" y="1112826"/>
                  <a:pt x="1551727" y="1043959"/>
                </a:cubicBezTo>
                <a:lnTo>
                  <a:pt x="1551727" y="561796"/>
                </a:lnTo>
                <a:cubicBezTo>
                  <a:pt x="1551727" y="492929"/>
                  <a:pt x="1495900" y="437102"/>
                  <a:pt x="1427033" y="437102"/>
                </a:cubicBezTo>
                <a:lnTo>
                  <a:pt x="1157942" y="437102"/>
                </a:lnTo>
                <a:cubicBezTo>
                  <a:pt x="1089075" y="437102"/>
                  <a:pt x="1033248" y="492929"/>
                  <a:pt x="1033248" y="561796"/>
                </a:cubicBezTo>
                <a:close/>
                <a:moveTo>
                  <a:pt x="1033248" y="1997750"/>
                </a:moveTo>
                <a:cubicBezTo>
                  <a:pt x="1033248" y="2066617"/>
                  <a:pt x="1089075" y="2122444"/>
                  <a:pt x="1157942" y="2122444"/>
                </a:cubicBezTo>
                <a:lnTo>
                  <a:pt x="1427033" y="2122444"/>
                </a:lnTo>
                <a:cubicBezTo>
                  <a:pt x="1495900" y="2122444"/>
                  <a:pt x="1551727" y="2066617"/>
                  <a:pt x="1551727" y="1997750"/>
                </a:cubicBezTo>
                <a:lnTo>
                  <a:pt x="1551727" y="1515587"/>
                </a:lnTo>
                <a:cubicBezTo>
                  <a:pt x="1551727" y="1446720"/>
                  <a:pt x="1495900" y="1390893"/>
                  <a:pt x="1427033" y="1390893"/>
                </a:cubicBezTo>
                <a:lnTo>
                  <a:pt x="1157942" y="1390893"/>
                </a:lnTo>
                <a:cubicBezTo>
                  <a:pt x="1089075" y="1390893"/>
                  <a:pt x="1033248" y="1446720"/>
                  <a:pt x="1033248" y="1515587"/>
                </a:cubicBezTo>
                <a:close/>
                <a:moveTo>
                  <a:pt x="802798" y="2354227"/>
                </a:moveTo>
                <a:lnTo>
                  <a:pt x="802798" y="190929"/>
                </a:lnTo>
                <a:lnTo>
                  <a:pt x="1912338" y="190929"/>
                </a:lnTo>
                <a:lnTo>
                  <a:pt x="1912338" y="2350929"/>
                </a:lnTo>
                <a:lnTo>
                  <a:pt x="2467556" y="2350929"/>
                </a:lnTo>
                <a:lnTo>
                  <a:pt x="2467556" y="190929"/>
                </a:lnTo>
                <a:lnTo>
                  <a:pt x="2507018" y="190929"/>
                </a:lnTo>
                <a:cubicBezTo>
                  <a:pt x="2648558" y="190929"/>
                  <a:pt x="2769948" y="277201"/>
                  <a:pt x="2821382" y="400067"/>
                </a:cubicBezTo>
                <a:lnTo>
                  <a:pt x="3989366" y="0"/>
                </a:lnTo>
                <a:lnTo>
                  <a:pt x="3989366" y="317112"/>
                </a:lnTo>
                <a:lnTo>
                  <a:pt x="3711967" y="412129"/>
                </a:lnTo>
                <a:lnTo>
                  <a:pt x="3711967" y="2177848"/>
                </a:lnTo>
                <a:lnTo>
                  <a:pt x="3999999" y="2276507"/>
                </a:lnTo>
                <a:lnTo>
                  <a:pt x="3999999" y="2593618"/>
                </a:lnTo>
                <a:lnTo>
                  <a:pt x="2801056" y="2182947"/>
                </a:lnTo>
                <a:cubicBezTo>
                  <a:pt x="2743417" y="2285630"/>
                  <a:pt x="2633228" y="2354227"/>
                  <a:pt x="2507018" y="2354227"/>
                </a:cubicBezTo>
                <a:close/>
                <a:moveTo>
                  <a:pt x="215475" y="1738980"/>
                </a:moveTo>
                <a:lnTo>
                  <a:pt x="431499" y="1738980"/>
                </a:lnTo>
                <a:lnTo>
                  <a:pt x="431499" y="802876"/>
                </a:lnTo>
                <a:lnTo>
                  <a:pt x="215475" y="802876"/>
                </a:lnTo>
                <a:close/>
                <a:moveTo>
                  <a:pt x="35" y="1282390"/>
                </a:moveTo>
                <a:cubicBezTo>
                  <a:pt x="-694" y="1164677"/>
                  <a:pt x="9802" y="1046760"/>
                  <a:pt x="31552" y="933422"/>
                </a:cubicBezTo>
                <a:cubicBezTo>
                  <a:pt x="116579" y="490359"/>
                  <a:pt x="357918" y="190928"/>
                  <a:pt x="629999" y="190928"/>
                </a:cubicBezTo>
                <a:lnTo>
                  <a:pt x="662668" y="2349475"/>
                </a:lnTo>
                <a:cubicBezTo>
                  <a:pt x="383833" y="2374295"/>
                  <a:pt x="128731" y="2081530"/>
                  <a:pt x="35866" y="1630133"/>
                </a:cubicBezTo>
                <a:cubicBezTo>
                  <a:pt x="12718" y="1517612"/>
                  <a:pt x="764" y="1400103"/>
                  <a:pt x="35" y="1282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0" name="Rounded Rectangle 1">
            <a:extLst>
              <a:ext uri="{FF2B5EF4-FFF2-40B4-BE49-F238E27FC236}">
                <a16:creationId xmlns:a16="http://schemas.microsoft.com/office/drawing/2014/main" id="{89CF2488-CE06-4995-A975-0F61B2EB2750}"/>
              </a:ext>
            </a:extLst>
          </p:cNvPr>
          <p:cNvSpPr/>
          <p:nvPr/>
        </p:nvSpPr>
        <p:spPr>
          <a:xfrm>
            <a:off x="1450293" y="2612116"/>
            <a:ext cx="176339" cy="176987"/>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1" name="Frame 1">
            <a:extLst>
              <a:ext uri="{FF2B5EF4-FFF2-40B4-BE49-F238E27FC236}">
                <a16:creationId xmlns:a16="http://schemas.microsoft.com/office/drawing/2014/main" id="{8BB07ABA-1864-4DA7-B933-74FE07B215DF}"/>
              </a:ext>
            </a:extLst>
          </p:cNvPr>
          <p:cNvSpPr/>
          <p:nvPr/>
        </p:nvSpPr>
        <p:spPr>
          <a:xfrm>
            <a:off x="1007260" y="4083708"/>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132" name="Oval 7">
            <a:extLst>
              <a:ext uri="{FF2B5EF4-FFF2-40B4-BE49-F238E27FC236}">
                <a16:creationId xmlns:a16="http://schemas.microsoft.com/office/drawing/2014/main" id="{946DC479-EA72-4097-93DC-C97DA4B82631}"/>
              </a:ext>
            </a:extLst>
          </p:cNvPr>
          <p:cNvSpPr/>
          <p:nvPr/>
        </p:nvSpPr>
        <p:spPr>
          <a:xfrm>
            <a:off x="2638843" y="2467132"/>
            <a:ext cx="137195" cy="180214"/>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3" name="Rounded Rectangle 1">
            <a:extLst>
              <a:ext uri="{FF2B5EF4-FFF2-40B4-BE49-F238E27FC236}">
                <a16:creationId xmlns:a16="http://schemas.microsoft.com/office/drawing/2014/main" id="{DE84C0E1-9B95-4A31-BE1D-45315AA565CD}"/>
              </a:ext>
            </a:extLst>
          </p:cNvPr>
          <p:cNvSpPr>
            <a:spLocks noChangeAspect="1"/>
          </p:cNvSpPr>
          <p:nvPr/>
        </p:nvSpPr>
        <p:spPr>
          <a:xfrm>
            <a:off x="3598423" y="2957848"/>
            <a:ext cx="176927" cy="176576"/>
          </a:xfrm>
          <a:custGeom>
            <a:avLst/>
            <a:gdLst/>
            <a:ahLst/>
            <a:cxnLst/>
            <a:rect l="l" t="t" r="r" b="b"/>
            <a:pathLst>
              <a:path w="3946887" h="3939047">
                <a:moveTo>
                  <a:pt x="765977" y="3064022"/>
                </a:moveTo>
                <a:cubicBezTo>
                  <a:pt x="958863" y="3071779"/>
                  <a:pt x="1109901" y="3151746"/>
                  <a:pt x="1109901" y="3249107"/>
                </a:cubicBezTo>
                <a:cubicBezTo>
                  <a:pt x="1109901" y="3346468"/>
                  <a:pt x="958863" y="3426435"/>
                  <a:pt x="765977" y="3434193"/>
                </a:cubicBezTo>
                <a:close/>
                <a:moveTo>
                  <a:pt x="765977" y="2547318"/>
                </a:moveTo>
                <a:cubicBezTo>
                  <a:pt x="948057" y="2560455"/>
                  <a:pt x="1083688" y="2624394"/>
                  <a:pt x="1083688" y="2700781"/>
                </a:cubicBezTo>
                <a:cubicBezTo>
                  <a:pt x="1083688" y="2773409"/>
                  <a:pt x="961075" y="2834785"/>
                  <a:pt x="792450" y="2852143"/>
                </a:cubicBezTo>
                <a:lnTo>
                  <a:pt x="765977" y="2849480"/>
                </a:lnTo>
                <a:close/>
                <a:moveTo>
                  <a:pt x="587140" y="2354975"/>
                </a:moveTo>
                <a:cubicBezTo>
                  <a:pt x="567386" y="2354975"/>
                  <a:pt x="551372" y="2370989"/>
                  <a:pt x="551372" y="2390743"/>
                </a:cubicBezTo>
                <a:lnTo>
                  <a:pt x="551372" y="3615351"/>
                </a:lnTo>
                <a:cubicBezTo>
                  <a:pt x="551372" y="3635105"/>
                  <a:pt x="567386" y="3651119"/>
                  <a:pt x="587140" y="3651119"/>
                </a:cubicBezTo>
                <a:lnTo>
                  <a:pt x="730209" y="3651119"/>
                </a:lnTo>
                <a:cubicBezTo>
                  <a:pt x="730484" y="3651119"/>
                  <a:pt x="730758" y="3651116"/>
                  <a:pt x="731024" y="3650782"/>
                </a:cubicBezTo>
                <a:lnTo>
                  <a:pt x="731024" y="3651119"/>
                </a:lnTo>
                <a:cubicBezTo>
                  <a:pt x="1059118" y="3651119"/>
                  <a:pt x="1325090" y="3471132"/>
                  <a:pt x="1325090" y="3249107"/>
                </a:cubicBezTo>
                <a:cubicBezTo>
                  <a:pt x="1325090" y="3123031"/>
                  <a:pt x="1239327" y="3010509"/>
                  <a:pt x="1104336" y="2938568"/>
                </a:cubicBezTo>
                <a:cubicBezTo>
                  <a:pt x="1206410" y="2877282"/>
                  <a:pt x="1268790" y="2793272"/>
                  <a:pt x="1268790" y="2700781"/>
                </a:cubicBezTo>
                <a:cubicBezTo>
                  <a:pt x="1268790" y="2522535"/>
                  <a:pt x="1037112" y="2375788"/>
                  <a:pt x="739368" y="2358769"/>
                </a:cubicBezTo>
                <a:lnTo>
                  <a:pt x="730209" y="2354975"/>
                </a:lnTo>
                <a:close/>
                <a:moveTo>
                  <a:pt x="3054709" y="2342142"/>
                </a:moveTo>
                <a:cubicBezTo>
                  <a:pt x="2996915" y="2341915"/>
                  <a:pt x="2938323" y="2354512"/>
                  <a:pt x="2881391" y="2381065"/>
                </a:cubicBezTo>
                <a:cubicBezTo>
                  <a:pt x="2695596" y="2467721"/>
                  <a:pt x="2566335" y="2685988"/>
                  <a:pt x="2550788" y="2939311"/>
                </a:cubicBezTo>
                <a:cubicBezTo>
                  <a:pt x="2536401" y="3173738"/>
                  <a:pt x="2621911" y="3399792"/>
                  <a:pt x="2774223" y="3529981"/>
                </a:cubicBezTo>
                <a:cubicBezTo>
                  <a:pt x="2983215" y="3708617"/>
                  <a:pt x="3262581" y="3662373"/>
                  <a:pt x="3429565" y="3421501"/>
                </a:cubicBezTo>
                <a:lnTo>
                  <a:pt x="3299977" y="3272997"/>
                </a:lnTo>
                <a:cubicBezTo>
                  <a:pt x="3194437" y="3469070"/>
                  <a:pt x="3000760" y="3505824"/>
                  <a:pt x="2864358" y="3355666"/>
                </a:cubicBezTo>
                <a:cubicBezTo>
                  <a:pt x="2779650" y="3262415"/>
                  <a:pt x="2732995" y="3113000"/>
                  <a:pt x="2740355" y="2958543"/>
                </a:cubicBezTo>
                <a:cubicBezTo>
                  <a:pt x="2748625" y="2784989"/>
                  <a:pt x="2823614" y="2633282"/>
                  <a:pt x="2933868" y="2567053"/>
                </a:cubicBezTo>
                <a:cubicBezTo>
                  <a:pt x="3083885" y="2476938"/>
                  <a:pt x="3256243" y="2568598"/>
                  <a:pt x="3331338" y="2778426"/>
                </a:cubicBezTo>
                <a:lnTo>
                  <a:pt x="3486911" y="2659887"/>
                </a:lnTo>
                <a:cubicBezTo>
                  <a:pt x="3394283" y="2458928"/>
                  <a:pt x="3228089" y="2342825"/>
                  <a:pt x="3054709" y="2342142"/>
                </a:cubicBezTo>
                <a:close/>
                <a:moveTo>
                  <a:pt x="2386893" y="2067047"/>
                </a:moveTo>
                <a:lnTo>
                  <a:pt x="3634881" y="2067047"/>
                </a:lnTo>
                <a:cubicBezTo>
                  <a:pt x="3807197" y="2067047"/>
                  <a:pt x="3946887" y="2206737"/>
                  <a:pt x="3946887" y="2379053"/>
                </a:cubicBezTo>
                <a:lnTo>
                  <a:pt x="3946887" y="3627041"/>
                </a:lnTo>
                <a:cubicBezTo>
                  <a:pt x="3946887" y="3799357"/>
                  <a:pt x="3807197" y="3939047"/>
                  <a:pt x="3634881" y="3939047"/>
                </a:cubicBezTo>
                <a:lnTo>
                  <a:pt x="2386893" y="3939047"/>
                </a:lnTo>
                <a:cubicBezTo>
                  <a:pt x="2214577" y="3939047"/>
                  <a:pt x="2074887" y="3799357"/>
                  <a:pt x="2074887" y="3627041"/>
                </a:cubicBezTo>
                <a:lnTo>
                  <a:pt x="2074887" y="2379053"/>
                </a:lnTo>
                <a:cubicBezTo>
                  <a:pt x="2074887" y="2206737"/>
                  <a:pt x="2214577" y="2067047"/>
                  <a:pt x="2386893" y="2067047"/>
                </a:cubicBezTo>
                <a:close/>
                <a:moveTo>
                  <a:pt x="312006" y="2067047"/>
                </a:moveTo>
                <a:lnTo>
                  <a:pt x="1559994" y="2067047"/>
                </a:lnTo>
                <a:cubicBezTo>
                  <a:pt x="1732310" y="2067047"/>
                  <a:pt x="1872000" y="2206737"/>
                  <a:pt x="1872000" y="2379053"/>
                </a:cubicBezTo>
                <a:lnTo>
                  <a:pt x="1872000" y="3627041"/>
                </a:lnTo>
                <a:cubicBezTo>
                  <a:pt x="1872000" y="3799357"/>
                  <a:pt x="1732310" y="3939047"/>
                  <a:pt x="1559994" y="3939047"/>
                </a:cubicBezTo>
                <a:lnTo>
                  <a:pt x="312006" y="3939047"/>
                </a:lnTo>
                <a:cubicBezTo>
                  <a:pt x="139690" y="3939047"/>
                  <a:pt x="0" y="3799357"/>
                  <a:pt x="0" y="3627041"/>
                </a:cubicBezTo>
                <a:lnTo>
                  <a:pt x="0" y="2379053"/>
                </a:lnTo>
                <a:cubicBezTo>
                  <a:pt x="0" y="2206737"/>
                  <a:pt x="139690" y="2067047"/>
                  <a:pt x="312006" y="2067047"/>
                </a:cubicBezTo>
                <a:close/>
                <a:moveTo>
                  <a:pt x="1969011" y="695819"/>
                </a:moveTo>
                <a:lnTo>
                  <a:pt x="2066437" y="949620"/>
                </a:lnTo>
                <a:lnTo>
                  <a:pt x="1885833" y="949621"/>
                </a:lnTo>
                <a:close/>
                <a:moveTo>
                  <a:pt x="1966820" y="271442"/>
                </a:moveTo>
                <a:cubicBezTo>
                  <a:pt x="1952800" y="270971"/>
                  <a:pt x="1938455" y="273240"/>
                  <a:pt x="1924533" y="278585"/>
                </a:cubicBezTo>
                <a:cubicBezTo>
                  <a:pt x="1893526" y="290487"/>
                  <a:pt x="1871161" y="315130"/>
                  <a:pt x="1862446" y="344708"/>
                </a:cubicBezTo>
                <a:lnTo>
                  <a:pt x="1849015" y="368389"/>
                </a:lnTo>
                <a:lnTo>
                  <a:pt x="1511911" y="1396996"/>
                </a:lnTo>
                <a:cubicBezTo>
                  <a:pt x="1493532" y="1453075"/>
                  <a:pt x="1524094" y="1513434"/>
                  <a:pt x="1580173" y="1531813"/>
                </a:cubicBezTo>
                <a:lnTo>
                  <a:pt x="1582352" y="1532527"/>
                </a:lnTo>
                <a:cubicBezTo>
                  <a:pt x="1638431" y="1550906"/>
                  <a:pt x="1698790" y="1520344"/>
                  <a:pt x="1717169" y="1464265"/>
                </a:cubicBezTo>
                <a:lnTo>
                  <a:pt x="1815044" y="1165621"/>
                </a:lnTo>
                <a:lnTo>
                  <a:pt x="2145535" y="1165621"/>
                </a:lnTo>
                <a:lnTo>
                  <a:pt x="2149077" y="1164905"/>
                </a:lnTo>
                <a:lnTo>
                  <a:pt x="2249448" y="1426381"/>
                </a:lnTo>
                <a:cubicBezTo>
                  <a:pt x="2270823" y="1482067"/>
                  <a:pt x="2333293" y="1509880"/>
                  <a:pt x="2388978" y="1488505"/>
                </a:cubicBezTo>
                <a:cubicBezTo>
                  <a:pt x="2444663" y="1467129"/>
                  <a:pt x="2472476" y="1404659"/>
                  <a:pt x="2451101" y="1348974"/>
                </a:cubicBezTo>
                <a:lnTo>
                  <a:pt x="2064063" y="340707"/>
                </a:lnTo>
                <a:cubicBezTo>
                  <a:pt x="2048031" y="298943"/>
                  <a:pt x="2008885" y="272857"/>
                  <a:pt x="1966820" y="271442"/>
                </a:cubicBezTo>
                <a:close/>
                <a:moveTo>
                  <a:pt x="1356594" y="0"/>
                </a:moveTo>
                <a:lnTo>
                  <a:pt x="2604582" y="0"/>
                </a:lnTo>
                <a:cubicBezTo>
                  <a:pt x="2776898" y="0"/>
                  <a:pt x="2916588" y="139690"/>
                  <a:pt x="2916588" y="312006"/>
                </a:cubicBezTo>
                <a:lnTo>
                  <a:pt x="2916588" y="1559994"/>
                </a:lnTo>
                <a:cubicBezTo>
                  <a:pt x="2916588" y="1732310"/>
                  <a:pt x="2776898" y="1872000"/>
                  <a:pt x="2604582" y="1872000"/>
                </a:cubicBezTo>
                <a:lnTo>
                  <a:pt x="1356594" y="1872000"/>
                </a:lnTo>
                <a:cubicBezTo>
                  <a:pt x="1184278" y="1872000"/>
                  <a:pt x="1044588" y="1732310"/>
                  <a:pt x="1044588" y="1559994"/>
                </a:cubicBezTo>
                <a:lnTo>
                  <a:pt x="1044588" y="312006"/>
                </a:lnTo>
                <a:cubicBezTo>
                  <a:pt x="1044588" y="139690"/>
                  <a:pt x="1184278" y="0"/>
                  <a:pt x="13565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grpSp>
        <p:nvGrpSpPr>
          <p:cNvPr id="134" name="Group 133">
            <a:extLst>
              <a:ext uri="{FF2B5EF4-FFF2-40B4-BE49-F238E27FC236}">
                <a16:creationId xmlns:a16="http://schemas.microsoft.com/office/drawing/2014/main" id="{9E789F30-AEC7-4011-A314-F28AA781C695}"/>
              </a:ext>
            </a:extLst>
          </p:cNvPr>
          <p:cNvGrpSpPr/>
          <p:nvPr/>
        </p:nvGrpSpPr>
        <p:grpSpPr>
          <a:xfrm>
            <a:off x="5381676" y="2841028"/>
            <a:ext cx="167890" cy="171488"/>
            <a:chOff x="2600940" y="1364722"/>
            <a:chExt cx="3925967" cy="4010110"/>
          </a:xfrm>
          <a:solidFill>
            <a:schemeClr val="accent2"/>
          </a:solidFill>
        </p:grpSpPr>
        <p:sp>
          <p:nvSpPr>
            <p:cNvPr id="135" name="Donut 1">
              <a:extLst>
                <a:ext uri="{FF2B5EF4-FFF2-40B4-BE49-F238E27FC236}">
                  <a16:creationId xmlns:a16="http://schemas.microsoft.com/office/drawing/2014/main" id="{25533404-AF70-4142-A21D-C31C61A01710}"/>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136" name="Rectangle 4">
              <a:extLst>
                <a:ext uri="{FF2B5EF4-FFF2-40B4-BE49-F238E27FC236}">
                  <a16:creationId xmlns:a16="http://schemas.microsoft.com/office/drawing/2014/main" id="{B06756CD-0498-4452-AB15-4A23C226EACD}"/>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37" name="Rounded Rectangle 3">
            <a:extLst>
              <a:ext uri="{FF2B5EF4-FFF2-40B4-BE49-F238E27FC236}">
                <a16:creationId xmlns:a16="http://schemas.microsoft.com/office/drawing/2014/main" id="{0779E40E-6A0A-4B65-A8F5-B3A38C0DD44F}"/>
              </a:ext>
            </a:extLst>
          </p:cNvPr>
          <p:cNvSpPr/>
          <p:nvPr/>
        </p:nvSpPr>
        <p:spPr>
          <a:xfrm rot="5400000">
            <a:off x="4957114" y="2494048"/>
            <a:ext cx="218120" cy="219320"/>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8" name="Rounded Rectangle 13">
            <a:extLst>
              <a:ext uri="{FF2B5EF4-FFF2-40B4-BE49-F238E27FC236}">
                <a16:creationId xmlns:a16="http://schemas.microsoft.com/office/drawing/2014/main" id="{70D38592-E812-41F3-AF26-831786279EB1}"/>
              </a:ext>
            </a:extLst>
          </p:cNvPr>
          <p:cNvSpPr/>
          <p:nvPr/>
        </p:nvSpPr>
        <p:spPr>
          <a:xfrm>
            <a:off x="5330883" y="2644900"/>
            <a:ext cx="165670" cy="165734"/>
          </a:xfrm>
          <a:custGeom>
            <a:avLst/>
            <a:gdLst/>
            <a:ahLst/>
            <a:cxnLst/>
            <a:rect l="l" t="t" r="r" b="b"/>
            <a:pathLst>
              <a:path w="3965124" h="3966649">
                <a:moveTo>
                  <a:pt x="1424086" y="2781035"/>
                </a:moveTo>
                <a:cubicBezTo>
                  <a:pt x="1410882" y="2781035"/>
                  <a:pt x="1400178" y="2791739"/>
                  <a:pt x="1400178" y="2804943"/>
                </a:cubicBezTo>
                <a:lnTo>
                  <a:pt x="1400178" y="2865127"/>
                </a:lnTo>
                <a:cubicBezTo>
                  <a:pt x="1400178" y="2878331"/>
                  <a:pt x="1410882" y="2889035"/>
                  <a:pt x="1424086" y="2889035"/>
                </a:cubicBezTo>
                <a:lnTo>
                  <a:pt x="2367388" y="2889035"/>
                </a:lnTo>
                <a:lnTo>
                  <a:pt x="2313388" y="3141035"/>
                </a:lnTo>
                <a:lnTo>
                  <a:pt x="2529388" y="3141035"/>
                </a:lnTo>
                <a:lnTo>
                  <a:pt x="2475388" y="2889035"/>
                </a:lnTo>
                <a:lnTo>
                  <a:pt x="2528270" y="2889035"/>
                </a:lnTo>
                <a:cubicBezTo>
                  <a:pt x="2541474" y="2889035"/>
                  <a:pt x="2552178" y="2878331"/>
                  <a:pt x="2552178" y="2865127"/>
                </a:cubicBezTo>
                <a:lnTo>
                  <a:pt x="2552178" y="2804943"/>
                </a:lnTo>
                <a:cubicBezTo>
                  <a:pt x="2552178" y="2791739"/>
                  <a:pt x="2541474" y="2781035"/>
                  <a:pt x="2528270" y="2781035"/>
                </a:cubicBezTo>
                <a:close/>
                <a:moveTo>
                  <a:pt x="1415025" y="2642959"/>
                </a:moveTo>
                <a:lnTo>
                  <a:pt x="2538189" y="2642959"/>
                </a:lnTo>
                <a:cubicBezTo>
                  <a:pt x="2644599" y="2642959"/>
                  <a:pt x="2730861" y="2729221"/>
                  <a:pt x="2730861" y="2835631"/>
                </a:cubicBezTo>
                <a:lnTo>
                  <a:pt x="2730861" y="3350287"/>
                </a:lnTo>
                <a:cubicBezTo>
                  <a:pt x="2730861" y="3456697"/>
                  <a:pt x="2644599" y="3542959"/>
                  <a:pt x="2538189" y="3542959"/>
                </a:cubicBezTo>
                <a:lnTo>
                  <a:pt x="1415025" y="3542959"/>
                </a:lnTo>
                <a:cubicBezTo>
                  <a:pt x="1308615" y="3542959"/>
                  <a:pt x="1222353" y="3456697"/>
                  <a:pt x="1222353" y="3350287"/>
                </a:cubicBezTo>
                <a:lnTo>
                  <a:pt x="1222353" y="2835631"/>
                </a:lnTo>
                <a:cubicBezTo>
                  <a:pt x="1222353" y="2729221"/>
                  <a:pt x="1308615" y="2642959"/>
                  <a:pt x="1415025" y="2642959"/>
                </a:cubicBezTo>
                <a:close/>
                <a:moveTo>
                  <a:pt x="1343314" y="2552899"/>
                </a:moveTo>
                <a:cubicBezTo>
                  <a:pt x="1215608" y="2552899"/>
                  <a:pt x="1112082" y="2656425"/>
                  <a:pt x="1112082" y="2784131"/>
                </a:cubicBezTo>
                <a:lnTo>
                  <a:pt x="1112082" y="3401787"/>
                </a:lnTo>
                <a:cubicBezTo>
                  <a:pt x="1112082" y="3529493"/>
                  <a:pt x="1215608" y="3633019"/>
                  <a:pt x="1343314" y="3633019"/>
                </a:cubicBezTo>
                <a:lnTo>
                  <a:pt x="2609900" y="3633019"/>
                </a:lnTo>
                <a:cubicBezTo>
                  <a:pt x="2737606" y="3633019"/>
                  <a:pt x="2841132" y="3529493"/>
                  <a:pt x="2841132" y="3401787"/>
                </a:cubicBezTo>
                <a:lnTo>
                  <a:pt x="2841132" y="2784131"/>
                </a:lnTo>
                <a:cubicBezTo>
                  <a:pt x="2841132" y="2656425"/>
                  <a:pt x="2737606" y="2552899"/>
                  <a:pt x="2609900" y="2552899"/>
                </a:cubicBezTo>
                <a:close/>
                <a:moveTo>
                  <a:pt x="1984595" y="686451"/>
                </a:moveTo>
                <a:cubicBezTo>
                  <a:pt x="1848913" y="685428"/>
                  <a:pt x="1712956" y="709123"/>
                  <a:pt x="1586955" y="757612"/>
                </a:cubicBezTo>
                <a:cubicBezTo>
                  <a:pt x="1263834" y="881959"/>
                  <a:pt x="1057375" y="1148967"/>
                  <a:pt x="1057375" y="1442503"/>
                </a:cubicBezTo>
                <a:lnTo>
                  <a:pt x="1223713" y="1442503"/>
                </a:lnTo>
                <a:cubicBezTo>
                  <a:pt x="1223713" y="1209614"/>
                  <a:pt x="1398582" y="998535"/>
                  <a:pt x="1670021" y="903779"/>
                </a:cubicBezTo>
                <a:cubicBezTo>
                  <a:pt x="1869153" y="834264"/>
                  <a:pt x="2096964" y="835849"/>
                  <a:pt x="2294490" y="908124"/>
                </a:cubicBezTo>
                <a:cubicBezTo>
                  <a:pt x="2565800" y="1007396"/>
                  <a:pt x="2736196" y="1223292"/>
                  <a:pt x="2728387" y="1457883"/>
                </a:cubicBezTo>
                <a:lnTo>
                  <a:pt x="2894698" y="1461284"/>
                </a:lnTo>
                <a:cubicBezTo>
                  <a:pt x="2903613" y="1166055"/>
                  <a:pt x="2702828" y="893577"/>
                  <a:pt x="2380583" y="763594"/>
                </a:cubicBezTo>
                <a:cubicBezTo>
                  <a:pt x="2255683" y="713214"/>
                  <a:pt x="2120276" y="687474"/>
                  <a:pt x="1984595" y="686451"/>
                </a:cubicBezTo>
                <a:close/>
                <a:moveTo>
                  <a:pt x="748864" y="316816"/>
                </a:moveTo>
                <a:cubicBezTo>
                  <a:pt x="573867" y="277903"/>
                  <a:pt x="393078" y="608035"/>
                  <a:pt x="328345" y="1277425"/>
                </a:cubicBezTo>
                <a:cubicBezTo>
                  <a:pt x="308960" y="1477879"/>
                  <a:pt x="303156" y="1690619"/>
                  <a:pt x="311366" y="1899761"/>
                </a:cubicBezTo>
                <a:cubicBezTo>
                  <a:pt x="329717" y="2367235"/>
                  <a:pt x="412386" y="2739503"/>
                  <a:pt x="523071" y="2943388"/>
                </a:cubicBezTo>
                <a:cubicBezTo>
                  <a:pt x="514506" y="2204238"/>
                  <a:pt x="650367" y="1380009"/>
                  <a:pt x="893183" y="992065"/>
                </a:cubicBezTo>
                <a:cubicBezTo>
                  <a:pt x="928296" y="918035"/>
                  <a:pt x="972282" y="847850"/>
                  <a:pt x="1028251" y="785770"/>
                </a:cubicBezTo>
                <a:cubicBezTo>
                  <a:pt x="955273" y="494095"/>
                  <a:pt x="853096" y="339994"/>
                  <a:pt x="748864" y="316816"/>
                </a:cubicBezTo>
                <a:close/>
                <a:moveTo>
                  <a:pt x="3249110" y="307742"/>
                </a:moveTo>
                <a:cubicBezTo>
                  <a:pt x="3238158" y="307299"/>
                  <a:pt x="3227198" y="308289"/>
                  <a:pt x="3216260" y="310721"/>
                </a:cubicBezTo>
                <a:cubicBezTo>
                  <a:pt x="3111522" y="334011"/>
                  <a:pt x="3008859" y="489499"/>
                  <a:pt x="2935834" y="783936"/>
                </a:cubicBezTo>
                <a:cubicBezTo>
                  <a:pt x="3013497" y="864219"/>
                  <a:pt x="3074741" y="956758"/>
                  <a:pt x="3111090" y="1057964"/>
                </a:cubicBezTo>
                <a:cubicBezTo>
                  <a:pt x="3264072" y="1359827"/>
                  <a:pt x="3419956" y="2216590"/>
                  <a:pt x="3428851" y="2960060"/>
                </a:cubicBezTo>
                <a:cubicBezTo>
                  <a:pt x="3546237" y="2762107"/>
                  <a:pt x="3634696" y="2379249"/>
                  <a:pt x="3653758" y="1893666"/>
                </a:cubicBezTo>
                <a:cubicBezTo>
                  <a:pt x="3661968" y="1684524"/>
                  <a:pt x="3656164" y="1471784"/>
                  <a:pt x="3636779" y="1271330"/>
                </a:cubicBezTo>
                <a:cubicBezTo>
                  <a:pt x="3576092" y="643777"/>
                  <a:pt x="3413403" y="314399"/>
                  <a:pt x="3249110" y="307742"/>
                </a:cubicBezTo>
                <a:close/>
                <a:moveTo>
                  <a:pt x="1972521" y="166012"/>
                </a:moveTo>
                <a:cubicBezTo>
                  <a:pt x="1793741" y="167589"/>
                  <a:pt x="1642194" y="282090"/>
                  <a:pt x="1586880" y="441984"/>
                </a:cubicBezTo>
                <a:cubicBezTo>
                  <a:pt x="1879371" y="396485"/>
                  <a:pt x="2118186" y="390779"/>
                  <a:pt x="2369681" y="455607"/>
                </a:cubicBezTo>
                <a:cubicBezTo>
                  <a:pt x="2317851" y="285956"/>
                  <a:pt x="2158901" y="164368"/>
                  <a:pt x="1972521" y="166012"/>
                </a:cubicBezTo>
                <a:close/>
                <a:moveTo>
                  <a:pt x="1971058" y="38"/>
                </a:moveTo>
                <a:cubicBezTo>
                  <a:pt x="2272286" y="-2618"/>
                  <a:pt x="2522340" y="224629"/>
                  <a:pt x="2550790" y="518915"/>
                </a:cubicBezTo>
                <a:cubicBezTo>
                  <a:pt x="2601806" y="540783"/>
                  <a:pt x="2652165" y="566478"/>
                  <a:pt x="2700232" y="596447"/>
                </a:cubicBezTo>
                <a:cubicBezTo>
                  <a:pt x="3031809" y="-333533"/>
                  <a:pt x="3671579" y="-153955"/>
                  <a:pt x="3896642" y="981323"/>
                </a:cubicBezTo>
                <a:cubicBezTo>
                  <a:pt x="3961367" y="1307811"/>
                  <a:pt x="3980866" y="1674536"/>
                  <a:pt x="3952346" y="2028935"/>
                </a:cubicBezTo>
                <a:cubicBezTo>
                  <a:pt x="3897716" y="2707776"/>
                  <a:pt x="3682190" y="3209285"/>
                  <a:pt x="3420430" y="3365926"/>
                </a:cubicBezTo>
                <a:cubicBezTo>
                  <a:pt x="3419462" y="3390971"/>
                  <a:pt x="3417429" y="3415630"/>
                  <a:pt x="3415153" y="3439927"/>
                </a:cubicBezTo>
                <a:cubicBezTo>
                  <a:pt x="3349316" y="3791807"/>
                  <a:pt x="3159573" y="3966649"/>
                  <a:pt x="2880394" y="3966649"/>
                </a:cubicBezTo>
                <a:lnTo>
                  <a:pt x="1083079" y="3966649"/>
                </a:lnTo>
                <a:cubicBezTo>
                  <a:pt x="803900" y="3966649"/>
                  <a:pt x="599527" y="3738450"/>
                  <a:pt x="548321" y="3439927"/>
                </a:cubicBezTo>
                <a:lnTo>
                  <a:pt x="543282" y="3371180"/>
                </a:lnTo>
                <a:cubicBezTo>
                  <a:pt x="282161" y="3213580"/>
                  <a:pt x="67310" y="2712653"/>
                  <a:pt x="12778" y="2035030"/>
                </a:cubicBezTo>
                <a:cubicBezTo>
                  <a:pt x="-15742" y="1680631"/>
                  <a:pt x="3757" y="1313906"/>
                  <a:pt x="68482" y="987418"/>
                </a:cubicBezTo>
                <a:cubicBezTo>
                  <a:pt x="291713" y="-138620"/>
                  <a:pt x="922929" y="-324452"/>
                  <a:pt x="1257103" y="579942"/>
                </a:cubicBezTo>
                <a:cubicBezTo>
                  <a:pt x="1301771" y="548833"/>
                  <a:pt x="1350937" y="522322"/>
                  <a:pt x="1403563" y="499160"/>
                </a:cubicBezTo>
                <a:cubicBezTo>
                  <a:pt x="1440713" y="218741"/>
                  <a:pt x="1680131" y="2603"/>
                  <a:pt x="1971058" y="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9" name="Isosceles Triangle 3">
            <a:extLst>
              <a:ext uri="{FF2B5EF4-FFF2-40B4-BE49-F238E27FC236}">
                <a16:creationId xmlns:a16="http://schemas.microsoft.com/office/drawing/2014/main" id="{3777FC9D-5824-4A63-920F-24C44198B197}"/>
              </a:ext>
            </a:extLst>
          </p:cNvPr>
          <p:cNvSpPr/>
          <p:nvPr/>
        </p:nvSpPr>
        <p:spPr>
          <a:xfrm rot="13520917">
            <a:off x="5412319" y="3468665"/>
            <a:ext cx="135268" cy="277372"/>
          </a:xfrm>
          <a:custGeom>
            <a:avLst/>
            <a:gdLst/>
            <a:ahLst/>
            <a:cxnLst/>
            <a:rect l="l" t="t" r="r" b="b"/>
            <a:pathLst>
              <a:path w="2442658" h="4218547">
                <a:moveTo>
                  <a:pt x="1323089" y="1518625"/>
                </a:moveTo>
                <a:lnTo>
                  <a:pt x="1394815" y="1512350"/>
                </a:lnTo>
                <a:lnTo>
                  <a:pt x="1236885" y="533308"/>
                </a:lnTo>
                <a:close/>
                <a:moveTo>
                  <a:pt x="1486502" y="1586460"/>
                </a:moveTo>
                <a:lnTo>
                  <a:pt x="956151" y="1586460"/>
                </a:lnTo>
                <a:lnTo>
                  <a:pt x="1221327" y="0"/>
                </a:lnTo>
                <a:close/>
                <a:moveTo>
                  <a:pt x="1560676" y="4002523"/>
                </a:moveTo>
                <a:lnTo>
                  <a:pt x="2048049" y="2183622"/>
                </a:lnTo>
                <a:cubicBezTo>
                  <a:pt x="1997263" y="2212910"/>
                  <a:pt x="1940784" y="2237324"/>
                  <a:pt x="1879452" y="2256460"/>
                </a:cubicBezTo>
                <a:lnTo>
                  <a:pt x="1411596" y="4002523"/>
                </a:lnTo>
                <a:close/>
                <a:moveTo>
                  <a:pt x="1760013" y="4218547"/>
                </a:moveTo>
                <a:lnTo>
                  <a:pt x="682641" y="4218547"/>
                </a:lnTo>
                <a:cubicBezTo>
                  <a:pt x="622988" y="4218547"/>
                  <a:pt x="574629" y="4170188"/>
                  <a:pt x="574629" y="4110535"/>
                </a:cubicBezTo>
                <a:cubicBezTo>
                  <a:pt x="574629" y="4050882"/>
                  <a:pt x="622988" y="4002523"/>
                  <a:pt x="682641" y="4002523"/>
                </a:cubicBezTo>
                <a:lnTo>
                  <a:pt x="735813" y="4002523"/>
                </a:lnTo>
                <a:lnTo>
                  <a:pt x="173011" y="2030629"/>
                </a:lnTo>
                <a:cubicBezTo>
                  <a:pt x="47222" y="1916311"/>
                  <a:pt x="-15047" y="1778956"/>
                  <a:pt x="3094" y="1636424"/>
                </a:cubicBezTo>
                <a:lnTo>
                  <a:pt x="60460" y="1636281"/>
                </a:lnTo>
                <a:lnTo>
                  <a:pt x="60089" y="1634980"/>
                </a:lnTo>
                <a:lnTo>
                  <a:pt x="581652" y="1634980"/>
                </a:lnTo>
                <a:cubicBezTo>
                  <a:pt x="1200680" y="1633435"/>
                  <a:pt x="1819708" y="1631890"/>
                  <a:pt x="2438736" y="1630345"/>
                </a:cubicBezTo>
                <a:cubicBezTo>
                  <a:pt x="2459481" y="1775029"/>
                  <a:pt x="2397184" y="1914742"/>
                  <a:pt x="2269554" y="2030936"/>
                </a:cubicBezTo>
                <a:lnTo>
                  <a:pt x="1706841" y="4002523"/>
                </a:lnTo>
                <a:lnTo>
                  <a:pt x="1760013" y="4002523"/>
                </a:lnTo>
                <a:cubicBezTo>
                  <a:pt x="1819666" y="4002523"/>
                  <a:pt x="1868025" y="4050882"/>
                  <a:pt x="1868025" y="4110535"/>
                </a:cubicBezTo>
                <a:cubicBezTo>
                  <a:pt x="1868025" y="4170188"/>
                  <a:pt x="1819666" y="4218547"/>
                  <a:pt x="1760013" y="42185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0" name="Rounded Rectangle 1">
            <a:extLst>
              <a:ext uri="{FF2B5EF4-FFF2-40B4-BE49-F238E27FC236}">
                <a16:creationId xmlns:a16="http://schemas.microsoft.com/office/drawing/2014/main" id="{E909BCD3-08D3-4771-9368-6465F0956938}"/>
              </a:ext>
            </a:extLst>
          </p:cNvPr>
          <p:cNvSpPr/>
          <p:nvPr/>
        </p:nvSpPr>
        <p:spPr>
          <a:xfrm>
            <a:off x="5294895" y="3887415"/>
            <a:ext cx="162844" cy="162844"/>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1" name="Rounded Rectangle 4">
            <a:extLst>
              <a:ext uri="{FF2B5EF4-FFF2-40B4-BE49-F238E27FC236}">
                <a16:creationId xmlns:a16="http://schemas.microsoft.com/office/drawing/2014/main" id="{BFF6FB9C-B59B-44AF-BE7B-331583C6F4C7}"/>
              </a:ext>
            </a:extLst>
          </p:cNvPr>
          <p:cNvSpPr>
            <a:spLocks noChangeAspect="1"/>
          </p:cNvSpPr>
          <p:nvPr/>
        </p:nvSpPr>
        <p:spPr>
          <a:xfrm>
            <a:off x="5354107" y="3719761"/>
            <a:ext cx="186462" cy="128828"/>
          </a:xfrm>
          <a:custGeom>
            <a:avLst/>
            <a:gdLst/>
            <a:ahLst/>
            <a:cxnLst/>
            <a:rect l="l" t="t" r="r" b="b"/>
            <a:pathLst>
              <a:path w="3960440" h="2736304">
                <a:moveTo>
                  <a:pt x="1952971" y="965171"/>
                </a:moveTo>
                <a:cubicBezTo>
                  <a:pt x="1730411" y="965171"/>
                  <a:pt x="1549990" y="1145592"/>
                  <a:pt x="1549990" y="1368152"/>
                </a:cubicBezTo>
                <a:cubicBezTo>
                  <a:pt x="1549990" y="1590712"/>
                  <a:pt x="1730411" y="1771133"/>
                  <a:pt x="1952971" y="1771133"/>
                </a:cubicBezTo>
                <a:cubicBezTo>
                  <a:pt x="2175531" y="1771133"/>
                  <a:pt x="2355952" y="1590712"/>
                  <a:pt x="2355952" y="1368152"/>
                </a:cubicBezTo>
                <a:cubicBezTo>
                  <a:pt x="2355952" y="1145592"/>
                  <a:pt x="2175531" y="965171"/>
                  <a:pt x="1952971" y="965171"/>
                </a:cubicBezTo>
                <a:close/>
                <a:moveTo>
                  <a:pt x="1952971" y="888971"/>
                </a:moveTo>
                <a:cubicBezTo>
                  <a:pt x="2217615" y="888971"/>
                  <a:pt x="2432152" y="1103508"/>
                  <a:pt x="2432152" y="1368152"/>
                </a:cubicBezTo>
                <a:cubicBezTo>
                  <a:pt x="2432152" y="1632796"/>
                  <a:pt x="2217615" y="1847333"/>
                  <a:pt x="1952971" y="1847333"/>
                </a:cubicBezTo>
                <a:cubicBezTo>
                  <a:pt x="1688327" y="1847333"/>
                  <a:pt x="1473790" y="1632796"/>
                  <a:pt x="1473790" y="1368152"/>
                </a:cubicBezTo>
                <a:cubicBezTo>
                  <a:pt x="1473790" y="1103508"/>
                  <a:pt x="1688327" y="888971"/>
                  <a:pt x="1952971" y="888971"/>
                </a:cubicBezTo>
                <a:close/>
                <a:moveTo>
                  <a:pt x="1952971" y="740060"/>
                </a:moveTo>
                <a:cubicBezTo>
                  <a:pt x="1606085" y="740060"/>
                  <a:pt x="1324879" y="1021266"/>
                  <a:pt x="1324879" y="1368152"/>
                </a:cubicBezTo>
                <a:cubicBezTo>
                  <a:pt x="1324879" y="1715038"/>
                  <a:pt x="1606085" y="1996244"/>
                  <a:pt x="1952971" y="1996244"/>
                </a:cubicBezTo>
                <a:cubicBezTo>
                  <a:pt x="2299857" y="1996244"/>
                  <a:pt x="2581063" y="1715038"/>
                  <a:pt x="2581063" y="1368152"/>
                </a:cubicBezTo>
                <a:cubicBezTo>
                  <a:pt x="2581063" y="1021266"/>
                  <a:pt x="2299857" y="740060"/>
                  <a:pt x="1952971" y="740060"/>
                </a:cubicBezTo>
                <a:close/>
                <a:moveTo>
                  <a:pt x="3018717" y="540058"/>
                </a:moveTo>
                <a:cubicBezTo>
                  <a:pt x="2918466" y="540058"/>
                  <a:pt x="2837197" y="660212"/>
                  <a:pt x="2837197" y="808430"/>
                </a:cubicBezTo>
                <a:cubicBezTo>
                  <a:pt x="2837197" y="927322"/>
                  <a:pt x="2889488" y="1028158"/>
                  <a:pt x="2962453" y="1062317"/>
                </a:cubicBezTo>
                <a:cubicBezTo>
                  <a:pt x="2953431" y="1460301"/>
                  <a:pt x="2903925" y="2006960"/>
                  <a:pt x="2927019" y="2196241"/>
                </a:cubicBezTo>
                <a:cubicBezTo>
                  <a:pt x="2951404" y="2396118"/>
                  <a:pt x="3086028" y="2396118"/>
                  <a:pt x="3110414" y="2196241"/>
                </a:cubicBezTo>
                <a:cubicBezTo>
                  <a:pt x="3133507" y="2006960"/>
                  <a:pt x="3084001" y="1460302"/>
                  <a:pt x="3074979" y="1062318"/>
                </a:cubicBezTo>
                <a:cubicBezTo>
                  <a:pt x="3147945" y="1028160"/>
                  <a:pt x="3200237" y="927324"/>
                  <a:pt x="3200237" y="808430"/>
                </a:cubicBezTo>
                <a:cubicBezTo>
                  <a:pt x="3200237" y="660212"/>
                  <a:pt x="3118968" y="540058"/>
                  <a:pt x="3018717" y="540058"/>
                </a:cubicBezTo>
                <a:close/>
                <a:moveTo>
                  <a:pt x="893383" y="540058"/>
                </a:moveTo>
                <a:cubicBezTo>
                  <a:pt x="848610" y="578858"/>
                  <a:pt x="850517" y="833796"/>
                  <a:pt x="848980" y="1014174"/>
                </a:cubicBezTo>
                <a:cubicBezTo>
                  <a:pt x="826909" y="990377"/>
                  <a:pt x="811384" y="947543"/>
                  <a:pt x="808032" y="886955"/>
                </a:cubicBezTo>
                <a:cubicBezTo>
                  <a:pt x="803063" y="797147"/>
                  <a:pt x="795339" y="798852"/>
                  <a:pt x="796393" y="743744"/>
                </a:cubicBezTo>
                <a:cubicBezTo>
                  <a:pt x="788646" y="642605"/>
                  <a:pt x="792103" y="600565"/>
                  <a:pt x="755225" y="551705"/>
                </a:cubicBezTo>
                <a:cubicBezTo>
                  <a:pt x="719759" y="589251"/>
                  <a:pt x="720068" y="649300"/>
                  <a:pt x="718055" y="723537"/>
                </a:cubicBezTo>
                <a:cubicBezTo>
                  <a:pt x="723009" y="825915"/>
                  <a:pt x="718536" y="916498"/>
                  <a:pt x="743149" y="997129"/>
                </a:cubicBezTo>
                <a:cubicBezTo>
                  <a:pt x="766489" y="1073588"/>
                  <a:pt x="800815" y="1121454"/>
                  <a:pt x="839652" y="1142897"/>
                </a:cubicBezTo>
                <a:cubicBezTo>
                  <a:pt x="829577" y="1519880"/>
                  <a:pt x="785845" y="2020126"/>
                  <a:pt x="807029" y="2196241"/>
                </a:cubicBezTo>
                <a:cubicBezTo>
                  <a:pt x="829977" y="2387028"/>
                  <a:pt x="956668" y="2387028"/>
                  <a:pt x="979616" y="2196241"/>
                </a:cubicBezTo>
                <a:cubicBezTo>
                  <a:pt x="1000689" y="2021040"/>
                  <a:pt x="957519" y="1525066"/>
                  <a:pt x="947138" y="1148779"/>
                </a:cubicBezTo>
                <a:cubicBezTo>
                  <a:pt x="996481" y="1125245"/>
                  <a:pt x="1036297" y="1063745"/>
                  <a:pt x="1047756" y="977247"/>
                </a:cubicBezTo>
                <a:cubicBezTo>
                  <a:pt x="1060118" y="883936"/>
                  <a:pt x="1072460" y="803888"/>
                  <a:pt x="1067701" y="712698"/>
                </a:cubicBezTo>
                <a:cubicBezTo>
                  <a:pt x="1065876" y="643881"/>
                  <a:pt x="1073018" y="611432"/>
                  <a:pt x="1028617" y="549434"/>
                </a:cubicBezTo>
                <a:cubicBezTo>
                  <a:pt x="988768" y="603858"/>
                  <a:pt x="1002702" y="669645"/>
                  <a:pt x="989743" y="737707"/>
                </a:cubicBezTo>
                <a:cubicBezTo>
                  <a:pt x="990983" y="789847"/>
                  <a:pt x="989080" y="842351"/>
                  <a:pt x="984169" y="891483"/>
                </a:cubicBezTo>
                <a:cubicBezTo>
                  <a:pt x="979413" y="956682"/>
                  <a:pt x="960588" y="1000632"/>
                  <a:pt x="935484" y="1021944"/>
                </a:cubicBezTo>
                <a:cubicBezTo>
                  <a:pt x="933958" y="838222"/>
                  <a:pt x="942083" y="583277"/>
                  <a:pt x="893383" y="540058"/>
                </a:cubicBezTo>
                <a:close/>
                <a:moveTo>
                  <a:pt x="773444" y="284898"/>
                </a:moveTo>
                <a:lnTo>
                  <a:pt x="3186996" y="284898"/>
                </a:lnTo>
                <a:cubicBezTo>
                  <a:pt x="3386422" y="284898"/>
                  <a:pt x="3548088" y="446564"/>
                  <a:pt x="3548088" y="645990"/>
                </a:cubicBezTo>
                <a:lnTo>
                  <a:pt x="3548088" y="2090314"/>
                </a:lnTo>
                <a:cubicBezTo>
                  <a:pt x="3548088" y="2289740"/>
                  <a:pt x="3386422" y="2451406"/>
                  <a:pt x="3186996" y="2451406"/>
                </a:cubicBezTo>
                <a:lnTo>
                  <a:pt x="773444" y="2451406"/>
                </a:lnTo>
                <a:cubicBezTo>
                  <a:pt x="574018" y="2451406"/>
                  <a:pt x="412352" y="2289740"/>
                  <a:pt x="412352" y="2090314"/>
                </a:cubicBezTo>
                <a:lnTo>
                  <a:pt x="412352" y="645990"/>
                </a:lnTo>
                <a:cubicBezTo>
                  <a:pt x="412352" y="446564"/>
                  <a:pt x="574018" y="284898"/>
                  <a:pt x="773444" y="284898"/>
                </a:cubicBezTo>
                <a:close/>
                <a:moveTo>
                  <a:pt x="671921" y="193767"/>
                </a:moveTo>
                <a:cubicBezTo>
                  <a:pt x="455719" y="193767"/>
                  <a:pt x="280452" y="369034"/>
                  <a:pt x="280452" y="585236"/>
                </a:cubicBezTo>
                <a:lnTo>
                  <a:pt x="280452" y="2151068"/>
                </a:lnTo>
                <a:cubicBezTo>
                  <a:pt x="280452" y="2367270"/>
                  <a:pt x="455719" y="2542537"/>
                  <a:pt x="671921" y="2542537"/>
                </a:cubicBezTo>
                <a:lnTo>
                  <a:pt x="3288519" y="2542537"/>
                </a:lnTo>
                <a:cubicBezTo>
                  <a:pt x="3504721" y="2542537"/>
                  <a:pt x="3679988" y="2367270"/>
                  <a:pt x="3679988" y="2151068"/>
                </a:cubicBezTo>
                <a:lnTo>
                  <a:pt x="3679988" y="585236"/>
                </a:lnTo>
                <a:cubicBezTo>
                  <a:pt x="3679988" y="369034"/>
                  <a:pt x="3504721" y="193767"/>
                  <a:pt x="3288519" y="193767"/>
                </a:cubicBezTo>
                <a:close/>
                <a:moveTo>
                  <a:pt x="456060" y="0"/>
                </a:moveTo>
                <a:lnTo>
                  <a:pt x="3504380" y="0"/>
                </a:lnTo>
                <a:cubicBezTo>
                  <a:pt x="3756255" y="0"/>
                  <a:pt x="3960440" y="204185"/>
                  <a:pt x="3960440" y="456060"/>
                </a:cubicBezTo>
                <a:lnTo>
                  <a:pt x="3960440" y="2280244"/>
                </a:lnTo>
                <a:cubicBezTo>
                  <a:pt x="3960440" y="2532119"/>
                  <a:pt x="3756255" y="2736304"/>
                  <a:pt x="3504380"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2" name="Rounded Rectangle 1">
            <a:extLst>
              <a:ext uri="{FF2B5EF4-FFF2-40B4-BE49-F238E27FC236}">
                <a16:creationId xmlns:a16="http://schemas.microsoft.com/office/drawing/2014/main" id="{338E378D-ED23-4A5B-9E3F-A7EA2B985CBE}"/>
              </a:ext>
            </a:extLst>
          </p:cNvPr>
          <p:cNvSpPr>
            <a:spLocks noChangeAspect="1"/>
          </p:cNvSpPr>
          <p:nvPr/>
        </p:nvSpPr>
        <p:spPr>
          <a:xfrm>
            <a:off x="5101381" y="2731321"/>
            <a:ext cx="186462" cy="186470"/>
          </a:xfrm>
          <a:custGeom>
            <a:avLst/>
            <a:gdLst/>
            <a:ahLst/>
            <a:cxnLst/>
            <a:rect l="l" t="t" r="r" b="b"/>
            <a:pathLst>
              <a:path w="3946957" h="3947095">
                <a:moveTo>
                  <a:pt x="455702" y="3587095"/>
                </a:moveTo>
                <a:lnTo>
                  <a:pt x="1175702" y="3587095"/>
                </a:lnTo>
                <a:lnTo>
                  <a:pt x="1175702" y="3799441"/>
                </a:lnTo>
                <a:cubicBezTo>
                  <a:pt x="1175702" y="3880988"/>
                  <a:pt x="1109595" y="3947095"/>
                  <a:pt x="1028048" y="3947095"/>
                </a:cubicBezTo>
                <a:lnTo>
                  <a:pt x="603356" y="3947095"/>
                </a:lnTo>
                <a:cubicBezTo>
                  <a:pt x="521809" y="3947095"/>
                  <a:pt x="455702" y="3880988"/>
                  <a:pt x="455702" y="3799441"/>
                </a:cubicBezTo>
                <a:close/>
                <a:moveTo>
                  <a:pt x="2751999" y="3587094"/>
                </a:moveTo>
                <a:lnTo>
                  <a:pt x="3471999" y="3587094"/>
                </a:lnTo>
                <a:lnTo>
                  <a:pt x="3471999" y="3799440"/>
                </a:lnTo>
                <a:cubicBezTo>
                  <a:pt x="3471999" y="3880987"/>
                  <a:pt x="3405892" y="3947094"/>
                  <a:pt x="3324345" y="3947094"/>
                </a:cubicBezTo>
                <a:lnTo>
                  <a:pt x="2899653" y="3947094"/>
                </a:lnTo>
                <a:cubicBezTo>
                  <a:pt x="2818106" y="3947094"/>
                  <a:pt x="2751999" y="3880987"/>
                  <a:pt x="2751999" y="3799440"/>
                </a:cubicBezTo>
                <a:close/>
                <a:moveTo>
                  <a:pt x="1383221" y="3134113"/>
                </a:moveTo>
                <a:cubicBezTo>
                  <a:pt x="1353398" y="3134113"/>
                  <a:pt x="1329221" y="3158290"/>
                  <a:pt x="1329221" y="3188113"/>
                </a:cubicBezTo>
                <a:cubicBezTo>
                  <a:pt x="1329221" y="3217936"/>
                  <a:pt x="1353398" y="3242113"/>
                  <a:pt x="1383221" y="3242113"/>
                </a:cubicBezTo>
                <a:lnTo>
                  <a:pt x="2535221" y="3242113"/>
                </a:lnTo>
                <a:cubicBezTo>
                  <a:pt x="2565044" y="3242113"/>
                  <a:pt x="2589221" y="3217936"/>
                  <a:pt x="2589221" y="3188113"/>
                </a:cubicBezTo>
                <a:cubicBezTo>
                  <a:pt x="2589221" y="3158290"/>
                  <a:pt x="2565044" y="3134113"/>
                  <a:pt x="2535221" y="3134113"/>
                </a:cubicBezTo>
                <a:close/>
                <a:moveTo>
                  <a:pt x="1383221" y="2844258"/>
                </a:moveTo>
                <a:cubicBezTo>
                  <a:pt x="1353398" y="2844258"/>
                  <a:pt x="1329221" y="2868435"/>
                  <a:pt x="1329221" y="2898258"/>
                </a:cubicBezTo>
                <a:cubicBezTo>
                  <a:pt x="1329221" y="2928081"/>
                  <a:pt x="1353398" y="2952258"/>
                  <a:pt x="1383221" y="2952258"/>
                </a:cubicBezTo>
                <a:lnTo>
                  <a:pt x="2535221" y="2952258"/>
                </a:lnTo>
                <a:cubicBezTo>
                  <a:pt x="2565044" y="2952258"/>
                  <a:pt x="2589221" y="2928081"/>
                  <a:pt x="2589221" y="2898258"/>
                </a:cubicBezTo>
                <a:cubicBezTo>
                  <a:pt x="2589221" y="2868435"/>
                  <a:pt x="2565044" y="2844258"/>
                  <a:pt x="2535221" y="2844258"/>
                </a:cubicBezTo>
                <a:close/>
                <a:moveTo>
                  <a:pt x="1383221" y="2554402"/>
                </a:moveTo>
                <a:cubicBezTo>
                  <a:pt x="1353398" y="2554402"/>
                  <a:pt x="1329221" y="2578579"/>
                  <a:pt x="1329221" y="2608402"/>
                </a:cubicBezTo>
                <a:cubicBezTo>
                  <a:pt x="1329221" y="2638225"/>
                  <a:pt x="1353398" y="2662402"/>
                  <a:pt x="1383221" y="2662402"/>
                </a:cubicBezTo>
                <a:lnTo>
                  <a:pt x="2535221" y="2662402"/>
                </a:lnTo>
                <a:cubicBezTo>
                  <a:pt x="2565044" y="2662402"/>
                  <a:pt x="2589221" y="2638225"/>
                  <a:pt x="2589221" y="2608402"/>
                </a:cubicBezTo>
                <a:cubicBezTo>
                  <a:pt x="2589221" y="2578579"/>
                  <a:pt x="2565044" y="2554402"/>
                  <a:pt x="2535221" y="2554402"/>
                </a:cubicBezTo>
                <a:close/>
                <a:moveTo>
                  <a:pt x="3111999" y="2270017"/>
                </a:moveTo>
                <a:cubicBezTo>
                  <a:pt x="2985747" y="2270017"/>
                  <a:pt x="2883399" y="2372365"/>
                  <a:pt x="2883399" y="2498617"/>
                </a:cubicBezTo>
                <a:cubicBezTo>
                  <a:pt x="2883399" y="2624869"/>
                  <a:pt x="2985747" y="2727217"/>
                  <a:pt x="3111999" y="2727217"/>
                </a:cubicBezTo>
                <a:cubicBezTo>
                  <a:pt x="3238251" y="2727217"/>
                  <a:pt x="3340599" y="2624869"/>
                  <a:pt x="3340599" y="2498617"/>
                </a:cubicBezTo>
                <a:cubicBezTo>
                  <a:pt x="3340599" y="2372365"/>
                  <a:pt x="3238251" y="2270017"/>
                  <a:pt x="3111999" y="2270017"/>
                </a:cubicBezTo>
                <a:close/>
                <a:moveTo>
                  <a:pt x="760887" y="2270017"/>
                </a:moveTo>
                <a:cubicBezTo>
                  <a:pt x="634635" y="2270017"/>
                  <a:pt x="532287" y="2372365"/>
                  <a:pt x="532287" y="2498617"/>
                </a:cubicBezTo>
                <a:cubicBezTo>
                  <a:pt x="532287" y="2624869"/>
                  <a:pt x="634635" y="2727217"/>
                  <a:pt x="760887" y="2727217"/>
                </a:cubicBezTo>
                <a:cubicBezTo>
                  <a:pt x="887139" y="2727217"/>
                  <a:pt x="989487" y="2624869"/>
                  <a:pt x="989487" y="2498617"/>
                </a:cubicBezTo>
                <a:cubicBezTo>
                  <a:pt x="989487" y="2372365"/>
                  <a:pt x="887139" y="2270017"/>
                  <a:pt x="760887" y="2270017"/>
                </a:cubicBezTo>
                <a:close/>
                <a:moveTo>
                  <a:pt x="1383221" y="1927984"/>
                </a:moveTo>
                <a:cubicBezTo>
                  <a:pt x="1353398" y="1927984"/>
                  <a:pt x="1329221" y="1952161"/>
                  <a:pt x="1329221" y="1981984"/>
                </a:cubicBezTo>
                <a:cubicBezTo>
                  <a:pt x="1329221" y="2011807"/>
                  <a:pt x="1353398" y="2035984"/>
                  <a:pt x="1383221" y="2035984"/>
                </a:cubicBezTo>
                <a:lnTo>
                  <a:pt x="2535221" y="2035984"/>
                </a:lnTo>
                <a:cubicBezTo>
                  <a:pt x="2565044" y="2035984"/>
                  <a:pt x="2589221" y="2011807"/>
                  <a:pt x="2589221" y="1981984"/>
                </a:cubicBezTo>
                <a:cubicBezTo>
                  <a:pt x="2589221" y="1952161"/>
                  <a:pt x="2565044" y="1927984"/>
                  <a:pt x="2535221" y="1927984"/>
                </a:cubicBezTo>
                <a:close/>
                <a:moveTo>
                  <a:pt x="79811" y="1444781"/>
                </a:moveTo>
                <a:lnTo>
                  <a:pt x="208221" y="1444781"/>
                </a:lnTo>
                <a:cubicBezTo>
                  <a:pt x="252299" y="1444781"/>
                  <a:pt x="288032" y="1480514"/>
                  <a:pt x="288032" y="1524592"/>
                </a:cubicBezTo>
                <a:lnTo>
                  <a:pt x="288032" y="1934995"/>
                </a:lnTo>
                <a:cubicBezTo>
                  <a:pt x="288032" y="1979073"/>
                  <a:pt x="252299" y="2014806"/>
                  <a:pt x="208221" y="2014806"/>
                </a:cubicBezTo>
                <a:lnTo>
                  <a:pt x="170279" y="2014806"/>
                </a:lnTo>
                <a:lnTo>
                  <a:pt x="170279" y="2106351"/>
                </a:lnTo>
                <a:cubicBezTo>
                  <a:pt x="170279" y="2141902"/>
                  <a:pt x="192068" y="2172363"/>
                  <a:pt x="223082" y="2184962"/>
                </a:cubicBezTo>
                <a:cubicBezTo>
                  <a:pt x="266016" y="2120430"/>
                  <a:pt x="339425" y="2077971"/>
                  <a:pt x="422750" y="2077971"/>
                </a:cubicBezTo>
                <a:lnTo>
                  <a:pt x="978767" y="2077971"/>
                </a:lnTo>
                <a:lnTo>
                  <a:pt x="978767" y="1921965"/>
                </a:lnTo>
                <a:cubicBezTo>
                  <a:pt x="978767" y="1796037"/>
                  <a:pt x="1080852" y="1693952"/>
                  <a:pt x="1206780" y="1693952"/>
                </a:cubicBezTo>
                <a:lnTo>
                  <a:pt x="2730974" y="1693952"/>
                </a:lnTo>
                <a:cubicBezTo>
                  <a:pt x="2856902" y="1693952"/>
                  <a:pt x="2958987" y="1796037"/>
                  <a:pt x="2958987" y="1921965"/>
                </a:cubicBezTo>
                <a:lnTo>
                  <a:pt x="2958987" y="2077971"/>
                </a:lnTo>
                <a:lnTo>
                  <a:pt x="3515005" y="2077971"/>
                </a:lnTo>
                <a:cubicBezTo>
                  <a:pt x="3599011" y="2077971"/>
                  <a:pt x="3672938" y="2121126"/>
                  <a:pt x="3715583" y="2186636"/>
                </a:cubicBezTo>
                <a:cubicBezTo>
                  <a:pt x="3751084" y="2177432"/>
                  <a:pt x="3776678" y="2144881"/>
                  <a:pt x="3776678" y="2106351"/>
                </a:cubicBezTo>
                <a:lnTo>
                  <a:pt x="3776678" y="2014806"/>
                </a:lnTo>
                <a:lnTo>
                  <a:pt x="3738736" y="2014806"/>
                </a:lnTo>
                <a:cubicBezTo>
                  <a:pt x="3694658" y="2014806"/>
                  <a:pt x="3658925" y="1979073"/>
                  <a:pt x="3658925" y="1934995"/>
                </a:cubicBezTo>
                <a:lnTo>
                  <a:pt x="3658925" y="1524592"/>
                </a:lnTo>
                <a:cubicBezTo>
                  <a:pt x="3658925" y="1480514"/>
                  <a:pt x="3694658" y="1444781"/>
                  <a:pt x="3738736" y="1444781"/>
                </a:cubicBezTo>
                <a:lnTo>
                  <a:pt x="3867146" y="1444781"/>
                </a:lnTo>
                <a:cubicBezTo>
                  <a:pt x="3911224" y="1444781"/>
                  <a:pt x="3946957" y="1480514"/>
                  <a:pt x="3946957" y="1524592"/>
                </a:cubicBezTo>
                <a:lnTo>
                  <a:pt x="3946957" y="1934995"/>
                </a:lnTo>
                <a:lnTo>
                  <a:pt x="3942009" y="1959504"/>
                </a:lnTo>
                <a:lnTo>
                  <a:pt x="3946957" y="1964452"/>
                </a:lnTo>
                <a:lnTo>
                  <a:pt x="3941010" y="1964452"/>
                </a:lnTo>
                <a:cubicBezTo>
                  <a:pt x="3932395" y="1986875"/>
                  <a:pt x="3913715" y="2004223"/>
                  <a:pt x="3890197" y="2010152"/>
                </a:cubicBezTo>
                <a:lnTo>
                  <a:pt x="3890197" y="2106351"/>
                </a:lnTo>
                <a:cubicBezTo>
                  <a:pt x="3890197" y="2194633"/>
                  <a:pt x="3832612" y="2269465"/>
                  <a:pt x="3752660" y="2294428"/>
                </a:cubicBezTo>
                <a:cubicBezTo>
                  <a:pt x="3754645" y="2302103"/>
                  <a:pt x="3755036" y="2310007"/>
                  <a:pt x="3755036" y="2318002"/>
                </a:cubicBezTo>
                <a:lnTo>
                  <a:pt x="3755036" y="3278100"/>
                </a:lnTo>
                <a:cubicBezTo>
                  <a:pt x="3755036" y="3410665"/>
                  <a:pt x="3647570" y="3518131"/>
                  <a:pt x="3515005" y="3518131"/>
                </a:cubicBezTo>
                <a:lnTo>
                  <a:pt x="422750" y="3518131"/>
                </a:lnTo>
                <a:cubicBezTo>
                  <a:pt x="290185" y="3518131"/>
                  <a:pt x="182719" y="3410665"/>
                  <a:pt x="182719" y="3278100"/>
                </a:cubicBezTo>
                <a:lnTo>
                  <a:pt x="182719" y="2318002"/>
                </a:lnTo>
                <a:lnTo>
                  <a:pt x="185375" y="2291659"/>
                </a:lnTo>
                <a:cubicBezTo>
                  <a:pt x="110118" y="2263849"/>
                  <a:pt x="56760" y="2191331"/>
                  <a:pt x="56760" y="2106351"/>
                </a:cubicBezTo>
                <a:lnTo>
                  <a:pt x="56760" y="2010152"/>
                </a:lnTo>
                <a:cubicBezTo>
                  <a:pt x="33242" y="2004223"/>
                  <a:pt x="14562" y="1986875"/>
                  <a:pt x="5947" y="1964452"/>
                </a:cubicBezTo>
                <a:lnTo>
                  <a:pt x="0" y="1964452"/>
                </a:lnTo>
                <a:lnTo>
                  <a:pt x="4948" y="1959504"/>
                </a:lnTo>
                <a:cubicBezTo>
                  <a:pt x="1383" y="1952016"/>
                  <a:pt x="0" y="1943667"/>
                  <a:pt x="0" y="1934995"/>
                </a:cubicBezTo>
                <a:lnTo>
                  <a:pt x="0" y="1524592"/>
                </a:lnTo>
                <a:cubicBezTo>
                  <a:pt x="0" y="1480514"/>
                  <a:pt x="35733" y="1444781"/>
                  <a:pt x="79811" y="1444781"/>
                </a:cubicBezTo>
                <a:close/>
                <a:moveTo>
                  <a:pt x="1304450" y="757849"/>
                </a:moveTo>
                <a:cubicBezTo>
                  <a:pt x="1096789" y="757849"/>
                  <a:pt x="928447" y="897418"/>
                  <a:pt x="928447" y="1069585"/>
                </a:cubicBezTo>
                <a:lnTo>
                  <a:pt x="928447" y="1419679"/>
                </a:lnTo>
                <a:lnTo>
                  <a:pt x="1966088" y="1419679"/>
                </a:lnTo>
                <a:lnTo>
                  <a:pt x="1978806" y="1419679"/>
                </a:lnTo>
                <a:lnTo>
                  <a:pt x="3016447" y="1419679"/>
                </a:lnTo>
                <a:lnTo>
                  <a:pt x="3016447" y="1069585"/>
                </a:lnTo>
                <a:cubicBezTo>
                  <a:pt x="3016447" y="897418"/>
                  <a:pt x="2848105" y="757849"/>
                  <a:pt x="2640444" y="757849"/>
                </a:cubicBezTo>
                <a:lnTo>
                  <a:pt x="1978806" y="757849"/>
                </a:lnTo>
                <a:lnTo>
                  <a:pt x="1966088" y="757849"/>
                </a:lnTo>
                <a:close/>
                <a:moveTo>
                  <a:pt x="1579270" y="213351"/>
                </a:moveTo>
                <a:cubicBezTo>
                  <a:pt x="1478656" y="213351"/>
                  <a:pt x="1397073" y="269766"/>
                  <a:pt x="1397073" y="339365"/>
                </a:cubicBezTo>
                <a:cubicBezTo>
                  <a:pt x="1397073" y="408964"/>
                  <a:pt x="1478656" y="465379"/>
                  <a:pt x="1579270" y="465379"/>
                </a:cubicBezTo>
                <a:lnTo>
                  <a:pt x="2347382" y="465379"/>
                </a:lnTo>
                <a:cubicBezTo>
                  <a:pt x="2447997" y="465379"/>
                  <a:pt x="2529579" y="408964"/>
                  <a:pt x="2529579" y="339365"/>
                </a:cubicBezTo>
                <a:cubicBezTo>
                  <a:pt x="2529579" y="269766"/>
                  <a:pt x="2447997" y="213351"/>
                  <a:pt x="2347382" y="213351"/>
                </a:cubicBezTo>
                <a:close/>
                <a:moveTo>
                  <a:pt x="2858274" y="182004"/>
                </a:moveTo>
                <a:cubicBezTo>
                  <a:pt x="2780022" y="182004"/>
                  <a:pt x="2716586" y="245440"/>
                  <a:pt x="2716586" y="323692"/>
                </a:cubicBezTo>
                <a:cubicBezTo>
                  <a:pt x="2716586" y="401944"/>
                  <a:pt x="2780022" y="465380"/>
                  <a:pt x="2858274" y="465380"/>
                </a:cubicBezTo>
                <a:cubicBezTo>
                  <a:pt x="2936526" y="465380"/>
                  <a:pt x="2999962" y="401944"/>
                  <a:pt x="2999962" y="323692"/>
                </a:cubicBezTo>
                <a:cubicBezTo>
                  <a:pt x="2999962" y="245440"/>
                  <a:pt x="2936526" y="182004"/>
                  <a:pt x="2858274" y="182004"/>
                </a:cubicBezTo>
                <a:close/>
                <a:moveTo>
                  <a:pt x="1053417" y="182004"/>
                </a:moveTo>
                <a:cubicBezTo>
                  <a:pt x="975165" y="182004"/>
                  <a:pt x="911729" y="245440"/>
                  <a:pt x="911729" y="323692"/>
                </a:cubicBezTo>
                <a:cubicBezTo>
                  <a:pt x="911729" y="401944"/>
                  <a:pt x="975165" y="465380"/>
                  <a:pt x="1053417" y="465380"/>
                </a:cubicBezTo>
                <a:cubicBezTo>
                  <a:pt x="1131669" y="465380"/>
                  <a:pt x="1195105" y="401944"/>
                  <a:pt x="1195105" y="323692"/>
                </a:cubicBezTo>
                <a:cubicBezTo>
                  <a:pt x="1195105" y="245440"/>
                  <a:pt x="1131669" y="182004"/>
                  <a:pt x="1053417" y="182004"/>
                </a:cubicBezTo>
                <a:close/>
                <a:moveTo>
                  <a:pt x="1184466" y="0"/>
                </a:moveTo>
                <a:lnTo>
                  <a:pt x="2753503" y="0"/>
                </a:lnTo>
                <a:cubicBezTo>
                  <a:pt x="3339728" y="0"/>
                  <a:pt x="3391691" y="517411"/>
                  <a:pt x="3403875" y="957007"/>
                </a:cubicBezTo>
                <a:cubicBezTo>
                  <a:pt x="3416058" y="1396603"/>
                  <a:pt x="3403874" y="1600312"/>
                  <a:pt x="3403874" y="1921965"/>
                </a:cubicBezTo>
                <a:lnTo>
                  <a:pt x="3115434" y="1921965"/>
                </a:lnTo>
                <a:lnTo>
                  <a:pt x="3115434" y="1849958"/>
                </a:lnTo>
                <a:cubicBezTo>
                  <a:pt x="3115434" y="1704145"/>
                  <a:pt x="2985410" y="1585941"/>
                  <a:pt x="2825015" y="1585941"/>
                </a:cubicBezTo>
                <a:lnTo>
                  <a:pt x="1112952" y="1585941"/>
                </a:lnTo>
                <a:cubicBezTo>
                  <a:pt x="952558" y="1585941"/>
                  <a:pt x="822534" y="1704145"/>
                  <a:pt x="822534" y="1849958"/>
                </a:cubicBezTo>
                <a:lnTo>
                  <a:pt x="822534" y="1921965"/>
                </a:lnTo>
                <a:lnTo>
                  <a:pt x="534094" y="1921965"/>
                </a:lnTo>
                <a:cubicBezTo>
                  <a:pt x="534094" y="1600312"/>
                  <a:pt x="516600" y="1505841"/>
                  <a:pt x="534094" y="957007"/>
                </a:cubicBezTo>
                <a:cubicBezTo>
                  <a:pt x="551587" y="408173"/>
                  <a:pt x="598240" y="0"/>
                  <a:pt x="1184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3" name="Rounded Rectangle 2">
            <a:extLst>
              <a:ext uri="{FF2B5EF4-FFF2-40B4-BE49-F238E27FC236}">
                <a16:creationId xmlns:a16="http://schemas.microsoft.com/office/drawing/2014/main" id="{64FB1FAB-66A2-4EE3-A816-2E60A622FA22}"/>
              </a:ext>
            </a:extLst>
          </p:cNvPr>
          <p:cNvSpPr>
            <a:spLocks noChangeAspect="1"/>
          </p:cNvSpPr>
          <p:nvPr/>
        </p:nvSpPr>
        <p:spPr>
          <a:xfrm>
            <a:off x="5358587" y="3046136"/>
            <a:ext cx="121366" cy="186462"/>
          </a:xfrm>
          <a:custGeom>
            <a:avLst/>
            <a:gdLst/>
            <a:ahLst/>
            <a:cxnLst/>
            <a:rect l="l" t="t" r="r" b="b"/>
            <a:pathLst>
              <a:path w="2618961" h="4023704">
                <a:moveTo>
                  <a:pt x="1289133" y="2782456"/>
                </a:moveTo>
                <a:lnTo>
                  <a:pt x="1310767" y="2788252"/>
                </a:lnTo>
                <a:lnTo>
                  <a:pt x="1310767" y="2784968"/>
                </a:lnTo>
                <a:lnTo>
                  <a:pt x="1534949" y="2784968"/>
                </a:lnTo>
                <a:lnTo>
                  <a:pt x="1534948" y="3649063"/>
                </a:lnTo>
                <a:lnTo>
                  <a:pt x="1310766" y="3649064"/>
                </a:lnTo>
                <a:lnTo>
                  <a:pt x="1310767" y="3084916"/>
                </a:lnTo>
                <a:cubicBezTo>
                  <a:pt x="1240597" y="3137489"/>
                  <a:pt x="1154722" y="3168931"/>
                  <a:pt x="1062714" y="3173050"/>
                </a:cubicBezTo>
                <a:lnTo>
                  <a:pt x="1053696" y="2971627"/>
                </a:lnTo>
                <a:cubicBezTo>
                  <a:pt x="1165025" y="2966643"/>
                  <a:pt x="1260290" y="2890098"/>
                  <a:pt x="1289133" y="2782456"/>
                </a:cubicBezTo>
                <a:close/>
                <a:moveTo>
                  <a:pt x="1377155" y="2541868"/>
                </a:moveTo>
                <a:cubicBezTo>
                  <a:pt x="1016101" y="2541868"/>
                  <a:pt x="723411" y="2834559"/>
                  <a:pt x="723410" y="3195613"/>
                </a:cubicBezTo>
                <a:cubicBezTo>
                  <a:pt x="723410" y="3556665"/>
                  <a:pt x="1016101" y="3849357"/>
                  <a:pt x="1377155" y="3849356"/>
                </a:cubicBezTo>
                <a:cubicBezTo>
                  <a:pt x="1738207" y="3849356"/>
                  <a:pt x="2030899" y="3556665"/>
                  <a:pt x="2030898" y="3195613"/>
                </a:cubicBezTo>
                <a:cubicBezTo>
                  <a:pt x="2030899" y="2834559"/>
                  <a:pt x="1738207" y="2541869"/>
                  <a:pt x="1377155" y="2541868"/>
                </a:cubicBezTo>
                <a:close/>
                <a:moveTo>
                  <a:pt x="1377154" y="2367520"/>
                </a:moveTo>
                <a:cubicBezTo>
                  <a:pt x="1834497" y="2367520"/>
                  <a:pt x="2205246" y="2738268"/>
                  <a:pt x="2205246" y="3195611"/>
                </a:cubicBezTo>
                <a:cubicBezTo>
                  <a:pt x="2205247" y="3652955"/>
                  <a:pt x="1834497" y="4023704"/>
                  <a:pt x="1377154" y="4023704"/>
                </a:cubicBezTo>
                <a:cubicBezTo>
                  <a:pt x="919812" y="4023704"/>
                  <a:pt x="549062" y="3652955"/>
                  <a:pt x="549063" y="3195611"/>
                </a:cubicBezTo>
                <a:cubicBezTo>
                  <a:pt x="549062" y="2738268"/>
                  <a:pt x="919812" y="2367520"/>
                  <a:pt x="1377154" y="2367520"/>
                </a:cubicBezTo>
                <a:close/>
                <a:moveTo>
                  <a:pt x="1355808" y="2084506"/>
                </a:moveTo>
                <a:cubicBezTo>
                  <a:pt x="1467036" y="2083599"/>
                  <a:pt x="1585378" y="2090821"/>
                  <a:pt x="1799777" y="2108893"/>
                </a:cubicBezTo>
                <a:cubicBezTo>
                  <a:pt x="1847983" y="2117450"/>
                  <a:pt x="1852567" y="2125265"/>
                  <a:pt x="1852567" y="2145461"/>
                </a:cubicBezTo>
                <a:lnTo>
                  <a:pt x="1852567" y="2291727"/>
                </a:lnTo>
                <a:cubicBezTo>
                  <a:pt x="1852567" y="2311923"/>
                  <a:pt x="1828933" y="2328295"/>
                  <a:pt x="1799777" y="2328295"/>
                </a:cubicBezTo>
                <a:cubicBezTo>
                  <a:pt x="1385211" y="2265864"/>
                  <a:pt x="1354867" y="2279007"/>
                  <a:pt x="954530" y="2328295"/>
                </a:cubicBezTo>
                <a:cubicBezTo>
                  <a:pt x="925375" y="2328295"/>
                  <a:pt x="901740" y="2311923"/>
                  <a:pt x="901740" y="2291727"/>
                </a:cubicBezTo>
                <a:lnTo>
                  <a:pt x="901740" y="2145461"/>
                </a:lnTo>
                <a:cubicBezTo>
                  <a:pt x="901740" y="2125265"/>
                  <a:pt x="915850" y="2121728"/>
                  <a:pt x="954530" y="2108893"/>
                </a:cubicBezTo>
                <a:cubicBezTo>
                  <a:pt x="1140468" y="2094449"/>
                  <a:pt x="1244581" y="2085413"/>
                  <a:pt x="1355808" y="2084506"/>
                </a:cubicBezTo>
                <a:close/>
                <a:moveTo>
                  <a:pt x="1167754" y="1329034"/>
                </a:moveTo>
                <a:lnTo>
                  <a:pt x="1161129" y="1344053"/>
                </a:lnTo>
                <a:lnTo>
                  <a:pt x="1174380" y="1344053"/>
                </a:lnTo>
                <a:close/>
                <a:moveTo>
                  <a:pt x="0" y="15354"/>
                </a:moveTo>
                <a:lnTo>
                  <a:pt x="368840" y="15354"/>
                </a:lnTo>
                <a:lnTo>
                  <a:pt x="1247668" y="2007479"/>
                </a:lnTo>
                <a:lnTo>
                  <a:pt x="878829" y="2007479"/>
                </a:lnTo>
                <a:close/>
                <a:moveTo>
                  <a:pt x="496063" y="10236"/>
                </a:moveTo>
                <a:lnTo>
                  <a:pt x="864903" y="10236"/>
                </a:lnTo>
                <a:lnTo>
                  <a:pt x="1743731" y="2002361"/>
                </a:lnTo>
                <a:lnTo>
                  <a:pt x="1374892" y="2002361"/>
                </a:lnTo>
                <a:close/>
                <a:moveTo>
                  <a:pt x="2250122" y="0"/>
                </a:moveTo>
                <a:lnTo>
                  <a:pt x="2618961" y="0"/>
                </a:lnTo>
                <a:lnTo>
                  <a:pt x="1785754" y="1888712"/>
                </a:lnTo>
                <a:lnTo>
                  <a:pt x="1601334" y="1470670"/>
                </a:lnTo>
                <a:close/>
                <a:moveTo>
                  <a:pt x="1754059" y="0"/>
                </a:moveTo>
                <a:lnTo>
                  <a:pt x="2122898" y="0"/>
                </a:lnTo>
                <a:lnTo>
                  <a:pt x="1536593" y="1329035"/>
                </a:lnTo>
                <a:lnTo>
                  <a:pt x="1352174" y="9109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4" name="Rectangle 13">
            <a:extLst>
              <a:ext uri="{FF2B5EF4-FFF2-40B4-BE49-F238E27FC236}">
                <a16:creationId xmlns:a16="http://schemas.microsoft.com/office/drawing/2014/main" id="{733DD1EE-3836-45D4-ADE8-A070A23624A6}"/>
              </a:ext>
            </a:extLst>
          </p:cNvPr>
          <p:cNvSpPr>
            <a:spLocks noChangeAspect="1"/>
          </p:cNvSpPr>
          <p:nvPr/>
        </p:nvSpPr>
        <p:spPr>
          <a:xfrm rot="18900000">
            <a:off x="5478355" y="3276223"/>
            <a:ext cx="142154" cy="176576"/>
          </a:xfrm>
          <a:custGeom>
            <a:avLst/>
            <a:gdLst/>
            <a:ahLst/>
            <a:cxnLst/>
            <a:rect l="l" t="t" r="r" b="b"/>
            <a:pathLst>
              <a:path w="2968614" h="3687432">
                <a:moveTo>
                  <a:pt x="1293272" y="697934"/>
                </a:moveTo>
                <a:lnTo>
                  <a:pt x="1427525" y="1260285"/>
                </a:lnTo>
                <a:lnTo>
                  <a:pt x="1669402" y="1260285"/>
                </a:lnTo>
                <a:lnTo>
                  <a:pt x="1669402" y="1532194"/>
                </a:lnTo>
                <a:lnTo>
                  <a:pt x="1669401" y="1532194"/>
                </a:lnTo>
                <a:cubicBezTo>
                  <a:pt x="1669401" y="1708257"/>
                  <a:pt x="1669400" y="1884320"/>
                  <a:pt x="1669400" y="2060383"/>
                </a:cubicBezTo>
                <a:lnTo>
                  <a:pt x="1496378" y="1532194"/>
                </a:lnTo>
                <a:lnTo>
                  <a:pt x="1293271" y="1532194"/>
                </a:lnTo>
                <a:lnTo>
                  <a:pt x="1293271" y="1260285"/>
                </a:lnTo>
                <a:lnTo>
                  <a:pt x="1293271" y="1260285"/>
                </a:lnTo>
                <a:cubicBezTo>
                  <a:pt x="1293272" y="1072835"/>
                  <a:pt x="1293272" y="885384"/>
                  <a:pt x="1293272" y="697934"/>
                </a:cubicBezTo>
                <a:close/>
                <a:moveTo>
                  <a:pt x="714858" y="106984"/>
                </a:moveTo>
                <a:lnTo>
                  <a:pt x="729426" y="399001"/>
                </a:lnTo>
                <a:lnTo>
                  <a:pt x="14568" y="434664"/>
                </a:lnTo>
                <a:lnTo>
                  <a:pt x="0" y="142648"/>
                </a:lnTo>
                <a:close/>
                <a:moveTo>
                  <a:pt x="2883983" y="495700"/>
                </a:moveTo>
                <a:lnTo>
                  <a:pt x="2965773" y="2135120"/>
                </a:lnTo>
                <a:lnTo>
                  <a:pt x="2965774" y="2135120"/>
                </a:lnTo>
                <a:lnTo>
                  <a:pt x="2965774" y="2135136"/>
                </a:lnTo>
                <a:lnTo>
                  <a:pt x="2968614" y="2192084"/>
                </a:lnTo>
                <a:lnTo>
                  <a:pt x="2965836" y="2192223"/>
                </a:lnTo>
                <a:cubicBezTo>
                  <a:pt x="2978053" y="2984176"/>
                  <a:pt x="2381052" y="3647212"/>
                  <a:pt x="1609946" y="3685682"/>
                </a:cubicBezTo>
                <a:cubicBezTo>
                  <a:pt x="822447" y="3724970"/>
                  <a:pt x="150797" y="3098016"/>
                  <a:pt x="107153" y="2284149"/>
                </a:cubicBezTo>
                <a:lnTo>
                  <a:pt x="106839" y="2284164"/>
                </a:lnTo>
                <a:lnTo>
                  <a:pt x="24730" y="638345"/>
                </a:lnTo>
                <a:lnTo>
                  <a:pt x="739588" y="602681"/>
                </a:lnTo>
                <a:lnTo>
                  <a:pt x="821400" y="2242554"/>
                </a:lnTo>
                <a:cubicBezTo>
                  <a:pt x="842638" y="2664518"/>
                  <a:pt x="1179646" y="2990557"/>
                  <a:pt x="1574285" y="2970869"/>
                </a:cubicBezTo>
                <a:cubicBezTo>
                  <a:pt x="1968912" y="2951181"/>
                  <a:pt x="2271788" y="2593240"/>
                  <a:pt x="2250939" y="2171275"/>
                </a:cubicBezTo>
                <a:lnTo>
                  <a:pt x="2169125" y="531363"/>
                </a:lnTo>
                <a:close/>
                <a:moveTo>
                  <a:pt x="2859252" y="0"/>
                </a:moveTo>
                <a:lnTo>
                  <a:pt x="2874286" y="301359"/>
                </a:lnTo>
                <a:lnTo>
                  <a:pt x="2159429" y="337023"/>
                </a:lnTo>
                <a:lnTo>
                  <a:pt x="2144394" y="356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5" name="Trapezoid 10">
            <a:extLst>
              <a:ext uri="{FF2B5EF4-FFF2-40B4-BE49-F238E27FC236}">
                <a16:creationId xmlns:a16="http://schemas.microsoft.com/office/drawing/2014/main" id="{FEAE5080-895D-4307-9087-E7B13F3C5EE3}"/>
              </a:ext>
            </a:extLst>
          </p:cNvPr>
          <p:cNvSpPr/>
          <p:nvPr/>
        </p:nvSpPr>
        <p:spPr>
          <a:xfrm>
            <a:off x="5156423" y="4100077"/>
            <a:ext cx="177335" cy="177128"/>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46" name="Oval 7">
            <a:extLst>
              <a:ext uri="{FF2B5EF4-FFF2-40B4-BE49-F238E27FC236}">
                <a16:creationId xmlns:a16="http://schemas.microsoft.com/office/drawing/2014/main" id="{85440218-ECB5-44D1-A12F-E5C526EE1E19}"/>
              </a:ext>
            </a:extLst>
          </p:cNvPr>
          <p:cNvSpPr/>
          <p:nvPr/>
        </p:nvSpPr>
        <p:spPr>
          <a:xfrm>
            <a:off x="5219244" y="2518026"/>
            <a:ext cx="137195" cy="180214"/>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147" name="Group 146">
            <a:extLst>
              <a:ext uri="{FF2B5EF4-FFF2-40B4-BE49-F238E27FC236}">
                <a16:creationId xmlns:a16="http://schemas.microsoft.com/office/drawing/2014/main" id="{DE13BA83-68F8-4B23-9E50-A3DF198FE211}"/>
              </a:ext>
            </a:extLst>
          </p:cNvPr>
          <p:cNvGrpSpPr/>
          <p:nvPr/>
        </p:nvGrpSpPr>
        <p:grpSpPr>
          <a:xfrm>
            <a:off x="7907386" y="2863347"/>
            <a:ext cx="167890" cy="171488"/>
            <a:chOff x="2600940" y="1364722"/>
            <a:chExt cx="3925967" cy="4010110"/>
          </a:xfrm>
          <a:solidFill>
            <a:schemeClr val="accent2"/>
          </a:solidFill>
        </p:grpSpPr>
        <p:sp>
          <p:nvSpPr>
            <p:cNvPr id="148" name="Donut 1">
              <a:extLst>
                <a:ext uri="{FF2B5EF4-FFF2-40B4-BE49-F238E27FC236}">
                  <a16:creationId xmlns:a16="http://schemas.microsoft.com/office/drawing/2014/main" id="{E11D0B2F-A285-4925-81CD-58D16A2D8467}"/>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149" name="Rectangle 4">
              <a:extLst>
                <a:ext uri="{FF2B5EF4-FFF2-40B4-BE49-F238E27FC236}">
                  <a16:creationId xmlns:a16="http://schemas.microsoft.com/office/drawing/2014/main" id="{DA5CC7EA-E2B7-418A-87F0-129524316117}"/>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50" name="Rounded Rectangle 3">
            <a:extLst>
              <a:ext uri="{FF2B5EF4-FFF2-40B4-BE49-F238E27FC236}">
                <a16:creationId xmlns:a16="http://schemas.microsoft.com/office/drawing/2014/main" id="{DB9C8950-4E98-4C72-B658-61A0922BA5C2}"/>
              </a:ext>
            </a:extLst>
          </p:cNvPr>
          <p:cNvSpPr/>
          <p:nvPr/>
        </p:nvSpPr>
        <p:spPr>
          <a:xfrm rot="5400000">
            <a:off x="7476733" y="2538009"/>
            <a:ext cx="218120" cy="219320"/>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1" name="Rounded Rectangle 13">
            <a:extLst>
              <a:ext uri="{FF2B5EF4-FFF2-40B4-BE49-F238E27FC236}">
                <a16:creationId xmlns:a16="http://schemas.microsoft.com/office/drawing/2014/main" id="{BB8578E1-37F5-4176-A430-46142DBCA509}"/>
              </a:ext>
            </a:extLst>
          </p:cNvPr>
          <p:cNvSpPr/>
          <p:nvPr/>
        </p:nvSpPr>
        <p:spPr>
          <a:xfrm>
            <a:off x="7856594" y="2667220"/>
            <a:ext cx="165670" cy="165734"/>
          </a:xfrm>
          <a:custGeom>
            <a:avLst/>
            <a:gdLst/>
            <a:ahLst/>
            <a:cxnLst/>
            <a:rect l="l" t="t" r="r" b="b"/>
            <a:pathLst>
              <a:path w="3965124" h="3966649">
                <a:moveTo>
                  <a:pt x="1424086" y="2781035"/>
                </a:moveTo>
                <a:cubicBezTo>
                  <a:pt x="1410882" y="2781035"/>
                  <a:pt x="1400178" y="2791739"/>
                  <a:pt x="1400178" y="2804943"/>
                </a:cubicBezTo>
                <a:lnTo>
                  <a:pt x="1400178" y="2865127"/>
                </a:lnTo>
                <a:cubicBezTo>
                  <a:pt x="1400178" y="2878331"/>
                  <a:pt x="1410882" y="2889035"/>
                  <a:pt x="1424086" y="2889035"/>
                </a:cubicBezTo>
                <a:lnTo>
                  <a:pt x="2367388" y="2889035"/>
                </a:lnTo>
                <a:lnTo>
                  <a:pt x="2313388" y="3141035"/>
                </a:lnTo>
                <a:lnTo>
                  <a:pt x="2529388" y="3141035"/>
                </a:lnTo>
                <a:lnTo>
                  <a:pt x="2475388" y="2889035"/>
                </a:lnTo>
                <a:lnTo>
                  <a:pt x="2528270" y="2889035"/>
                </a:lnTo>
                <a:cubicBezTo>
                  <a:pt x="2541474" y="2889035"/>
                  <a:pt x="2552178" y="2878331"/>
                  <a:pt x="2552178" y="2865127"/>
                </a:cubicBezTo>
                <a:lnTo>
                  <a:pt x="2552178" y="2804943"/>
                </a:lnTo>
                <a:cubicBezTo>
                  <a:pt x="2552178" y="2791739"/>
                  <a:pt x="2541474" y="2781035"/>
                  <a:pt x="2528270" y="2781035"/>
                </a:cubicBezTo>
                <a:close/>
                <a:moveTo>
                  <a:pt x="1415025" y="2642959"/>
                </a:moveTo>
                <a:lnTo>
                  <a:pt x="2538189" y="2642959"/>
                </a:lnTo>
                <a:cubicBezTo>
                  <a:pt x="2644599" y="2642959"/>
                  <a:pt x="2730861" y="2729221"/>
                  <a:pt x="2730861" y="2835631"/>
                </a:cubicBezTo>
                <a:lnTo>
                  <a:pt x="2730861" y="3350287"/>
                </a:lnTo>
                <a:cubicBezTo>
                  <a:pt x="2730861" y="3456697"/>
                  <a:pt x="2644599" y="3542959"/>
                  <a:pt x="2538189" y="3542959"/>
                </a:cubicBezTo>
                <a:lnTo>
                  <a:pt x="1415025" y="3542959"/>
                </a:lnTo>
                <a:cubicBezTo>
                  <a:pt x="1308615" y="3542959"/>
                  <a:pt x="1222353" y="3456697"/>
                  <a:pt x="1222353" y="3350287"/>
                </a:cubicBezTo>
                <a:lnTo>
                  <a:pt x="1222353" y="2835631"/>
                </a:lnTo>
                <a:cubicBezTo>
                  <a:pt x="1222353" y="2729221"/>
                  <a:pt x="1308615" y="2642959"/>
                  <a:pt x="1415025" y="2642959"/>
                </a:cubicBezTo>
                <a:close/>
                <a:moveTo>
                  <a:pt x="1343314" y="2552899"/>
                </a:moveTo>
                <a:cubicBezTo>
                  <a:pt x="1215608" y="2552899"/>
                  <a:pt x="1112082" y="2656425"/>
                  <a:pt x="1112082" y="2784131"/>
                </a:cubicBezTo>
                <a:lnTo>
                  <a:pt x="1112082" y="3401787"/>
                </a:lnTo>
                <a:cubicBezTo>
                  <a:pt x="1112082" y="3529493"/>
                  <a:pt x="1215608" y="3633019"/>
                  <a:pt x="1343314" y="3633019"/>
                </a:cubicBezTo>
                <a:lnTo>
                  <a:pt x="2609900" y="3633019"/>
                </a:lnTo>
                <a:cubicBezTo>
                  <a:pt x="2737606" y="3633019"/>
                  <a:pt x="2841132" y="3529493"/>
                  <a:pt x="2841132" y="3401787"/>
                </a:cubicBezTo>
                <a:lnTo>
                  <a:pt x="2841132" y="2784131"/>
                </a:lnTo>
                <a:cubicBezTo>
                  <a:pt x="2841132" y="2656425"/>
                  <a:pt x="2737606" y="2552899"/>
                  <a:pt x="2609900" y="2552899"/>
                </a:cubicBezTo>
                <a:close/>
                <a:moveTo>
                  <a:pt x="1984595" y="686451"/>
                </a:moveTo>
                <a:cubicBezTo>
                  <a:pt x="1848913" y="685428"/>
                  <a:pt x="1712956" y="709123"/>
                  <a:pt x="1586955" y="757612"/>
                </a:cubicBezTo>
                <a:cubicBezTo>
                  <a:pt x="1263834" y="881959"/>
                  <a:pt x="1057375" y="1148967"/>
                  <a:pt x="1057375" y="1442503"/>
                </a:cubicBezTo>
                <a:lnTo>
                  <a:pt x="1223713" y="1442503"/>
                </a:lnTo>
                <a:cubicBezTo>
                  <a:pt x="1223713" y="1209614"/>
                  <a:pt x="1398582" y="998535"/>
                  <a:pt x="1670021" y="903779"/>
                </a:cubicBezTo>
                <a:cubicBezTo>
                  <a:pt x="1869153" y="834264"/>
                  <a:pt x="2096964" y="835849"/>
                  <a:pt x="2294490" y="908124"/>
                </a:cubicBezTo>
                <a:cubicBezTo>
                  <a:pt x="2565800" y="1007396"/>
                  <a:pt x="2736196" y="1223292"/>
                  <a:pt x="2728387" y="1457883"/>
                </a:cubicBezTo>
                <a:lnTo>
                  <a:pt x="2894698" y="1461284"/>
                </a:lnTo>
                <a:cubicBezTo>
                  <a:pt x="2903613" y="1166055"/>
                  <a:pt x="2702828" y="893577"/>
                  <a:pt x="2380583" y="763594"/>
                </a:cubicBezTo>
                <a:cubicBezTo>
                  <a:pt x="2255683" y="713214"/>
                  <a:pt x="2120276" y="687474"/>
                  <a:pt x="1984595" y="686451"/>
                </a:cubicBezTo>
                <a:close/>
                <a:moveTo>
                  <a:pt x="748864" y="316816"/>
                </a:moveTo>
                <a:cubicBezTo>
                  <a:pt x="573867" y="277903"/>
                  <a:pt x="393078" y="608035"/>
                  <a:pt x="328345" y="1277425"/>
                </a:cubicBezTo>
                <a:cubicBezTo>
                  <a:pt x="308960" y="1477879"/>
                  <a:pt x="303156" y="1690619"/>
                  <a:pt x="311366" y="1899761"/>
                </a:cubicBezTo>
                <a:cubicBezTo>
                  <a:pt x="329717" y="2367235"/>
                  <a:pt x="412386" y="2739503"/>
                  <a:pt x="523071" y="2943388"/>
                </a:cubicBezTo>
                <a:cubicBezTo>
                  <a:pt x="514506" y="2204238"/>
                  <a:pt x="650367" y="1380009"/>
                  <a:pt x="893183" y="992065"/>
                </a:cubicBezTo>
                <a:cubicBezTo>
                  <a:pt x="928296" y="918035"/>
                  <a:pt x="972282" y="847850"/>
                  <a:pt x="1028251" y="785770"/>
                </a:cubicBezTo>
                <a:cubicBezTo>
                  <a:pt x="955273" y="494095"/>
                  <a:pt x="853096" y="339994"/>
                  <a:pt x="748864" y="316816"/>
                </a:cubicBezTo>
                <a:close/>
                <a:moveTo>
                  <a:pt x="3249110" y="307742"/>
                </a:moveTo>
                <a:cubicBezTo>
                  <a:pt x="3238158" y="307299"/>
                  <a:pt x="3227198" y="308289"/>
                  <a:pt x="3216260" y="310721"/>
                </a:cubicBezTo>
                <a:cubicBezTo>
                  <a:pt x="3111522" y="334011"/>
                  <a:pt x="3008859" y="489499"/>
                  <a:pt x="2935834" y="783936"/>
                </a:cubicBezTo>
                <a:cubicBezTo>
                  <a:pt x="3013497" y="864219"/>
                  <a:pt x="3074741" y="956758"/>
                  <a:pt x="3111090" y="1057964"/>
                </a:cubicBezTo>
                <a:cubicBezTo>
                  <a:pt x="3264072" y="1359827"/>
                  <a:pt x="3419956" y="2216590"/>
                  <a:pt x="3428851" y="2960060"/>
                </a:cubicBezTo>
                <a:cubicBezTo>
                  <a:pt x="3546237" y="2762107"/>
                  <a:pt x="3634696" y="2379249"/>
                  <a:pt x="3653758" y="1893666"/>
                </a:cubicBezTo>
                <a:cubicBezTo>
                  <a:pt x="3661968" y="1684524"/>
                  <a:pt x="3656164" y="1471784"/>
                  <a:pt x="3636779" y="1271330"/>
                </a:cubicBezTo>
                <a:cubicBezTo>
                  <a:pt x="3576092" y="643777"/>
                  <a:pt x="3413403" y="314399"/>
                  <a:pt x="3249110" y="307742"/>
                </a:cubicBezTo>
                <a:close/>
                <a:moveTo>
                  <a:pt x="1972521" y="166012"/>
                </a:moveTo>
                <a:cubicBezTo>
                  <a:pt x="1793741" y="167589"/>
                  <a:pt x="1642194" y="282090"/>
                  <a:pt x="1586880" y="441984"/>
                </a:cubicBezTo>
                <a:cubicBezTo>
                  <a:pt x="1879371" y="396485"/>
                  <a:pt x="2118186" y="390779"/>
                  <a:pt x="2369681" y="455607"/>
                </a:cubicBezTo>
                <a:cubicBezTo>
                  <a:pt x="2317851" y="285956"/>
                  <a:pt x="2158901" y="164368"/>
                  <a:pt x="1972521" y="166012"/>
                </a:cubicBezTo>
                <a:close/>
                <a:moveTo>
                  <a:pt x="1971058" y="38"/>
                </a:moveTo>
                <a:cubicBezTo>
                  <a:pt x="2272286" y="-2618"/>
                  <a:pt x="2522340" y="224629"/>
                  <a:pt x="2550790" y="518915"/>
                </a:cubicBezTo>
                <a:cubicBezTo>
                  <a:pt x="2601806" y="540783"/>
                  <a:pt x="2652165" y="566478"/>
                  <a:pt x="2700232" y="596447"/>
                </a:cubicBezTo>
                <a:cubicBezTo>
                  <a:pt x="3031809" y="-333533"/>
                  <a:pt x="3671579" y="-153955"/>
                  <a:pt x="3896642" y="981323"/>
                </a:cubicBezTo>
                <a:cubicBezTo>
                  <a:pt x="3961367" y="1307811"/>
                  <a:pt x="3980866" y="1674536"/>
                  <a:pt x="3952346" y="2028935"/>
                </a:cubicBezTo>
                <a:cubicBezTo>
                  <a:pt x="3897716" y="2707776"/>
                  <a:pt x="3682190" y="3209285"/>
                  <a:pt x="3420430" y="3365926"/>
                </a:cubicBezTo>
                <a:cubicBezTo>
                  <a:pt x="3419462" y="3390971"/>
                  <a:pt x="3417429" y="3415630"/>
                  <a:pt x="3415153" y="3439927"/>
                </a:cubicBezTo>
                <a:cubicBezTo>
                  <a:pt x="3349316" y="3791807"/>
                  <a:pt x="3159573" y="3966649"/>
                  <a:pt x="2880394" y="3966649"/>
                </a:cubicBezTo>
                <a:lnTo>
                  <a:pt x="1083079" y="3966649"/>
                </a:lnTo>
                <a:cubicBezTo>
                  <a:pt x="803900" y="3966649"/>
                  <a:pt x="599527" y="3738450"/>
                  <a:pt x="548321" y="3439927"/>
                </a:cubicBezTo>
                <a:lnTo>
                  <a:pt x="543282" y="3371180"/>
                </a:lnTo>
                <a:cubicBezTo>
                  <a:pt x="282161" y="3213580"/>
                  <a:pt x="67310" y="2712653"/>
                  <a:pt x="12778" y="2035030"/>
                </a:cubicBezTo>
                <a:cubicBezTo>
                  <a:pt x="-15742" y="1680631"/>
                  <a:pt x="3757" y="1313906"/>
                  <a:pt x="68482" y="987418"/>
                </a:cubicBezTo>
                <a:cubicBezTo>
                  <a:pt x="291713" y="-138620"/>
                  <a:pt x="922929" y="-324452"/>
                  <a:pt x="1257103" y="579942"/>
                </a:cubicBezTo>
                <a:cubicBezTo>
                  <a:pt x="1301771" y="548833"/>
                  <a:pt x="1350937" y="522322"/>
                  <a:pt x="1403563" y="499160"/>
                </a:cubicBezTo>
                <a:cubicBezTo>
                  <a:pt x="1440713" y="218741"/>
                  <a:pt x="1680131" y="2603"/>
                  <a:pt x="1971058" y="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152" name="Group 151">
            <a:extLst>
              <a:ext uri="{FF2B5EF4-FFF2-40B4-BE49-F238E27FC236}">
                <a16:creationId xmlns:a16="http://schemas.microsoft.com/office/drawing/2014/main" id="{5C9517F5-2030-4C21-B2EF-521E8CFBABE1}"/>
              </a:ext>
            </a:extLst>
          </p:cNvPr>
          <p:cNvGrpSpPr/>
          <p:nvPr/>
        </p:nvGrpSpPr>
        <p:grpSpPr>
          <a:xfrm>
            <a:off x="8022261" y="3088471"/>
            <a:ext cx="174314" cy="174058"/>
            <a:chOff x="2611714" y="1452659"/>
            <a:chExt cx="3963104" cy="3957283"/>
          </a:xfrm>
          <a:solidFill>
            <a:schemeClr val="accent4"/>
          </a:solidFill>
        </p:grpSpPr>
        <p:sp>
          <p:nvSpPr>
            <p:cNvPr id="153" name="Round Same Side Corner Rectangle 4">
              <a:extLst>
                <a:ext uri="{FF2B5EF4-FFF2-40B4-BE49-F238E27FC236}">
                  <a16:creationId xmlns:a16="http://schemas.microsoft.com/office/drawing/2014/main" id="{2B00B1B2-3E59-4430-A84E-8F11AB07BCBA}"/>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4" name="Round Same Side Corner Rectangle 6">
              <a:extLst>
                <a:ext uri="{FF2B5EF4-FFF2-40B4-BE49-F238E27FC236}">
                  <a16:creationId xmlns:a16="http://schemas.microsoft.com/office/drawing/2014/main" id="{D6313785-4707-4B36-A6FF-D946CAA1578C}"/>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5" name="Round Same Side Corner Rectangle 8">
              <a:extLst>
                <a:ext uri="{FF2B5EF4-FFF2-40B4-BE49-F238E27FC236}">
                  <a16:creationId xmlns:a16="http://schemas.microsoft.com/office/drawing/2014/main" id="{98C9E9CE-D0E7-4DEC-9DA6-F079AB1979F0}"/>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56" name="Isosceles Triangle 3">
            <a:extLst>
              <a:ext uri="{FF2B5EF4-FFF2-40B4-BE49-F238E27FC236}">
                <a16:creationId xmlns:a16="http://schemas.microsoft.com/office/drawing/2014/main" id="{2F615E07-75B9-4983-AAFB-2E86092DD1B0}"/>
              </a:ext>
            </a:extLst>
          </p:cNvPr>
          <p:cNvSpPr/>
          <p:nvPr/>
        </p:nvSpPr>
        <p:spPr>
          <a:xfrm rot="13520917">
            <a:off x="7938029" y="3490983"/>
            <a:ext cx="135268" cy="277372"/>
          </a:xfrm>
          <a:custGeom>
            <a:avLst/>
            <a:gdLst/>
            <a:ahLst/>
            <a:cxnLst/>
            <a:rect l="l" t="t" r="r" b="b"/>
            <a:pathLst>
              <a:path w="2442658" h="4218547">
                <a:moveTo>
                  <a:pt x="1323089" y="1518625"/>
                </a:moveTo>
                <a:lnTo>
                  <a:pt x="1394815" y="1512350"/>
                </a:lnTo>
                <a:lnTo>
                  <a:pt x="1236885" y="533308"/>
                </a:lnTo>
                <a:close/>
                <a:moveTo>
                  <a:pt x="1486502" y="1586460"/>
                </a:moveTo>
                <a:lnTo>
                  <a:pt x="956151" y="1586460"/>
                </a:lnTo>
                <a:lnTo>
                  <a:pt x="1221327" y="0"/>
                </a:lnTo>
                <a:close/>
                <a:moveTo>
                  <a:pt x="1560676" y="4002523"/>
                </a:moveTo>
                <a:lnTo>
                  <a:pt x="2048049" y="2183622"/>
                </a:lnTo>
                <a:cubicBezTo>
                  <a:pt x="1997263" y="2212910"/>
                  <a:pt x="1940784" y="2237324"/>
                  <a:pt x="1879452" y="2256460"/>
                </a:cubicBezTo>
                <a:lnTo>
                  <a:pt x="1411596" y="4002523"/>
                </a:lnTo>
                <a:close/>
                <a:moveTo>
                  <a:pt x="1760013" y="4218547"/>
                </a:moveTo>
                <a:lnTo>
                  <a:pt x="682641" y="4218547"/>
                </a:lnTo>
                <a:cubicBezTo>
                  <a:pt x="622988" y="4218547"/>
                  <a:pt x="574629" y="4170188"/>
                  <a:pt x="574629" y="4110535"/>
                </a:cubicBezTo>
                <a:cubicBezTo>
                  <a:pt x="574629" y="4050882"/>
                  <a:pt x="622988" y="4002523"/>
                  <a:pt x="682641" y="4002523"/>
                </a:cubicBezTo>
                <a:lnTo>
                  <a:pt x="735813" y="4002523"/>
                </a:lnTo>
                <a:lnTo>
                  <a:pt x="173011" y="2030629"/>
                </a:lnTo>
                <a:cubicBezTo>
                  <a:pt x="47222" y="1916311"/>
                  <a:pt x="-15047" y="1778956"/>
                  <a:pt x="3094" y="1636424"/>
                </a:cubicBezTo>
                <a:lnTo>
                  <a:pt x="60460" y="1636281"/>
                </a:lnTo>
                <a:lnTo>
                  <a:pt x="60089" y="1634980"/>
                </a:lnTo>
                <a:lnTo>
                  <a:pt x="581652" y="1634980"/>
                </a:lnTo>
                <a:cubicBezTo>
                  <a:pt x="1200680" y="1633435"/>
                  <a:pt x="1819708" y="1631890"/>
                  <a:pt x="2438736" y="1630345"/>
                </a:cubicBezTo>
                <a:cubicBezTo>
                  <a:pt x="2459481" y="1775029"/>
                  <a:pt x="2397184" y="1914742"/>
                  <a:pt x="2269554" y="2030936"/>
                </a:cubicBezTo>
                <a:lnTo>
                  <a:pt x="1706841" y="4002523"/>
                </a:lnTo>
                <a:lnTo>
                  <a:pt x="1760013" y="4002523"/>
                </a:lnTo>
                <a:cubicBezTo>
                  <a:pt x="1819666" y="4002523"/>
                  <a:pt x="1868025" y="4050882"/>
                  <a:pt x="1868025" y="4110535"/>
                </a:cubicBezTo>
                <a:cubicBezTo>
                  <a:pt x="1868025" y="4170188"/>
                  <a:pt x="1819666" y="4218547"/>
                  <a:pt x="1760013" y="421854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7" name="Rounded Rectangle 1">
            <a:extLst>
              <a:ext uri="{FF2B5EF4-FFF2-40B4-BE49-F238E27FC236}">
                <a16:creationId xmlns:a16="http://schemas.microsoft.com/office/drawing/2014/main" id="{27E17DB6-8E14-41F4-B776-7B42E6030AD1}"/>
              </a:ext>
            </a:extLst>
          </p:cNvPr>
          <p:cNvSpPr/>
          <p:nvPr/>
        </p:nvSpPr>
        <p:spPr>
          <a:xfrm>
            <a:off x="7744956" y="3889047"/>
            <a:ext cx="162844" cy="162844"/>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8" name="Rounded Rectangle 4">
            <a:extLst>
              <a:ext uri="{FF2B5EF4-FFF2-40B4-BE49-F238E27FC236}">
                <a16:creationId xmlns:a16="http://schemas.microsoft.com/office/drawing/2014/main" id="{C6DDA468-7D4F-4EAB-A99A-759BDA1D5969}"/>
              </a:ext>
            </a:extLst>
          </p:cNvPr>
          <p:cNvSpPr>
            <a:spLocks noChangeAspect="1"/>
          </p:cNvSpPr>
          <p:nvPr/>
        </p:nvSpPr>
        <p:spPr>
          <a:xfrm>
            <a:off x="7870335" y="3712709"/>
            <a:ext cx="186462" cy="128828"/>
          </a:xfrm>
          <a:custGeom>
            <a:avLst/>
            <a:gdLst/>
            <a:ahLst/>
            <a:cxnLst/>
            <a:rect l="l" t="t" r="r" b="b"/>
            <a:pathLst>
              <a:path w="3960440" h="2736304">
                <a:moveTo>
                  <a:pt x="1952971" y="965171"/>
                </a:moveTo>
                <a:cubicBezTo>
                  <a:pt x="1730411" y="965171"/>
                  <a:pt x="1549990" y="1145592"/>
                  <a:pt x="1549990" y="1368152"/>
                </a:cubicBezTo>
                <a:cubicBezTo>
                  <a:pt x="1549990" y="1590712"/>
                  <a:pt x="1730411" y="1771133"/>
                  <a:pt x="1952971" y="1771133"/>
                </a:cubicBezTo>
                <a:cubicBezTo>
                  <a:pt x="2175531" y="1771133"/>
                  <a:pt x="2355952" y="1590712"/>
                  <a:pt x="2355952" y="1368152"/>
                </a:cubicBezTo>
                <a:cubicBezTo>
                  <a:pt x="2355952" y="1145592"/>
                  <a:pt x="2175531" y="965171"/>
                  <a:pt x="1952971" y="965171"/>
                </a:cubicBezTo>
                <a:close/>
                <a:moveTo>
                  <a:pt x="1952971" y="888971"/>
                </a:moveTo>
                <a:cubicBezTo>
                  <a:pt x="2217615" y="888971"/>
                  <a:pt x="2432152" y="1103508"/>
                  <a:pt x="2432152" y="1368152"/>
                </a:cubicBezTo>
                <a:cubicBezTo>
                  <a:pt x="2432152" y="1632796"/>
                  <a:pt x="2217615" y="1847333"/>
                  <a:pt x="1952971" y="1847333"/>
                </a:cubicBezTo>
                <a:cubicBezTo>
                  <a:pt x="1688327" y="1847333"/>
                  <a:pt x="1473790" y="1632796"/>
                  <a:pt x="1473790" y="1368152"/>
                </a:cubicBezTo>
                <a:cubicBezTo>
                  <a:pt x="1473790" y="1103508"/>
                  <a:pt x="1688327" y="888971"/>
                  <a:pt x="1952971" y="888971"/>
                </a:cubicBezTo>
                <a:close/>
                <a:moveTo>
                  <a:pt x="1952971" y="740060"/>
                </a:moveTo>
                <a:cubicBezTo>
                  <a:pt x="1606085" y="740060"/>
                  <a:pt x="1324879" y="1021266"/>
                  <a:pt x="1324879" y="1368152"/>
                </a:cubicBezTo>
                <a:cubicBezTo>
                  <a:pt x="1324879" y="1715038"/>
                  <a:pt x="1606085" y="1996244"/>
                  <a:pt x="1952971" y="1996244"/>
                </a:cubicBezTo>
                <a:cubicBezTo>
                  <a:pt x="2299857" y="1996244"/>
                  <a:pt x="2581063" y="1715038"/>
                  <a:pt x="2581063" y="1368152"/>
                </a:cubicBezTo>
                <a:cubicBezTo>
                  <a:pt x="2581063" y="1021266"/>
                  <a:pt x="2299857" y="740060"/>
                  <a:pt x="1952971" y="740060"/>
                </a:cubicBezTo>
                <a:close/>
                <a:moveTo>
                  <a:pt x="3018717" y="540058"/>
                </a:moveTo>
                <a:cubicBezTo>
                  <a:pt x="2918466" y="540058"/>
                  <a:pt x="2837197" y="660212"/>
                  <a:pt x="2837197" y="808430"/>
                </a:cubicBezTo>
                <a:cubicBezTo>
                  <a:pt x="2837197" y="927322"/>
                  <a:pt x="2889488" y="1028158"/>
                  <a:pt x="2962453" y="1062317"/>
                </a:cubicBezTo>
                <a:cubicBezTo>
                  <a:pt x="2953431" y="1460301"/>
                  <a:pt x="2903925" y="2006960"/>
                  <a:pt x="2927019" y="2196241"/>
                </a:cubicBezTo>
                <a:cubicBezTo>
                  <a:pt x="2951404" y="2396118"/>
                  <a:pt x="3086028" y="2396118"/>
                  <a:pt x="3110414" y="2196241"/>
                </a:cubicBezTo>
                <a:cubicBezTo>
                  <a:pt x="3133507" y="2006960"/>
                  <a:pt x="3084001" y="1460302"/>
                  <a:pt x="3074979" y="1062318"/>
                </a:cubicBezTo>
                <a:cubicBezTo>
                  <a:pt x="3147945" y="1028160"/>
                  <a:pt x="3200237" y="927324"/>
                  <a:pt x="3200237" y="808430"/>
                </a:cubicBezTo>
                <a:cubicBezTo>
                  <a:pt x="3200237" y="660212"/>
                  <a:pt x="3118968" y="540058"/>
                  <a:pt x="3018717" y="540058"/>
                </a:cubicBezTo>
                <a:close/>
                <a:moveTo>
                  <a:pt x="893383" y="540058"/>
                </a:moveTo>
                <a:cubicBezTo>
                  <a:pt x="848610" y="578858"/>
                  <a:pt x="850517" y="833796"/>
                  <a:pt x="848980" y="1014174"/>
                </a:cubicBezTo>
                <a:cubicBezTo>
                  <a:pt x="826909" y="990377"/>
                  <a:pt x="811384" y="947543"/>
                  <a:pt x="808032" y="886955"/>
                </a:cubicBezTo>
                <a:cubicBezTo>
                  <a:pt x="803063" y="797147"/>
                  <a:pt x="795339" y="798852"/>
                  <a:pt x="796393" y="743744"/>
                </a:cubicBezTo>
                <a:cubicBezTo>
                  <a:pt x="788646" y="642605"/>
                  <a:pt x="792103" y="600565"/>
                  <a:pt x="755225" y="551705"/>
                </a:cubicBezTo>
                <a:cubicBezTo>
                  <a:pt x="719759" y="589251"/>
                  <a:pt x="720068" y="649300"/>
                  <a:pt x="718055" y="723537"/>
                </a:cubicBezTo>
                <a:cubicBezTo>
                  <a:pt x="723009" y="825915"/>
                  <a:pt x="718536" y="916498"/>
                  <a:pt x="743149" y="997129"/>
                </a:cubicBezTo>
                <a:cubicBezTo>
                  <a:pt x="766489" y="1073588"/>
                  <a:pt x="800815" y="1121454"/>
                  <a:pt x="839652" y="1142897"/>
                </a:cubicBezTo>
                <a:cubicBezTo>
                  <a:pt x="829577" y="1519880"/>
                  <a:pt x="785845" y="2020126"/>
                  <a:pt x="807029" y="2196241"/>
                </a:cubicBezTo>
                <a:cubicBezTo>
                  <a:pt x="829977" y="2387028"/>
                  <a:pt x="956668" y="2387028"/>
                  <a:pt x="979616" y="2196241"/>
                </a:cubicBezTo>
                <a:cubicBezTo>
                  <a:pt x="1000689" y="2021040"/>
                  <a:pt x="957519" y="1525066"/>
                  <a:pt x="947138" y="1148779"/>
                </a:cubicBezTo>
                <a:cubicBezTo>
                  <a:pt x="996481" y="1125245"/>
                  <a:pt x="1036297" y="1063745"/>
                  <a:pt x="1047756" y="977247"/>
                </a:cubicBezTo>
                <a:cubicBezTo>
                  <a:pt x="1060118" y="883936"/>
                  <a:pt x="1072460" y="803888"/>
                  <a:pt x="1067701" y="712698"/>
                </a:cubicBezTo>
                <a:cubicBezTo>
                  <a:pt x="1065876" y="643881"/>
                  <a:pt x="1073018" y="611432"/>
                  <a:pt x="1028617" y="549434"/>
                </a:cubicBezTo>
                <a:cubicBezTo>
                  <a:pt x="988768" y="603858"/>
                  <a:pt x="1002702" y="669645"/>
                  <a:pt x="989743" y="737707"/>
                </a:cubicBezTo>
                <a:cubicBezTo>
                  <a:pt x="990983" y="789847"/>
                  <a:pt x="989080" y="842351"/>
                  <a:pt x="984169" y="891483"/>
                </a:cubicBezTo>
                <a:cubicBezTo>
                  <a:pt x="979413" y="956682"/>
                  <a:pt x="960588" y="1000632"/>
                  <a:pt x="935484" y="1021944"/>
                </a:cubicBezTo>
                <a:cubicBezTo>
                  <a:pt x="933958" y="838222"/>
                  <a:pt x="942083" y="583277"/>
                  <a:pt x="893383" y="540058"/>
                </a:cubicBezTo>
                <a:close/>
                <a:moveTo>
                  <a:pt x="773444" y="284898"/>
                </a:moveTo>
                <a:lnTo>
                  <a:pt x="3186996" y="284898"/>
                </a:lnTo>
                <a:cubicBezTo>
                  <a:pt x="3386422" y="284898"/>
                  <a:pt x="3548088" y="446564"/>
                  <a:pt x="3548088" y="645990"/>
                </a:cubicBezTo>
                <a:lnTo>
                  <a:pt x="3548088" y="2090314"/>
                </a:lnTo>
                <a:cubicBezTo>
                  <a:pt x="3548088" y="2289740"/>
                  <a:pt x="3386422" y="2451406"/>
                  <a:pt x="3186996" y="2451406"/>
                </a:cubicBezTo>
                <a:lnTo>
                  <a:pt x="773444" y="2451406"/>
                </a:lnTo>
                <a:cubicBezTo>
                  <a:pt x="574018" y="2451406"/>
                  <a:pt x="412352" y="2289740"/>
                  <a:pt x="412352" y="2090314"/>
                </a:cubicBezTo>
                <a:lnTo>
                  <a:pt x="412352" y="645990"/>
                </a:lnTo>
                <a:cubicBezTo>
                  <a:pt x="412352" y="446564"/>
                  <a:pt x="574018" y="284898"/>
                  <a:pt x="773444" y="284898"/>
                </a:cubicBezTo>
                <a:close/>
                <a:moveTo>
                  <a:pt x="671921" y="193767"/>
                </a:moveTo>
                <a:cubicBezTo>
                  <a:pt x="455719" y="193767"/>
                  <a:pt x="280452" y="369034"/>
                  <a:pt x="280452" y="585236"/>
                </a:cubicBezTo>
                <a:lnTo>
                  <a:pt x="280452" y="2151068"/>
                </a:lnTo>
                <a:cubicBezTo>
                  <a:pt x="280452" y="2367270"/>
                  <a:pt x="455719" y="2542537"/>
                  <a:pt x="671921" y="2542537"/>
                </a:cubicBezTo>
                <a:lnTo>
                  <a:pt x="3288519" y="2542537"/>
                </a:lnTo>
                <a:cubicBezTo>
                  <a:pt x="3504721" y="2542537"/>
                  <a:pt x="3679988" y="2367270"/>
                  <a:pt x="3679988" y="2151068"/>
                </a:cubicBezTo>
                <a:lnTo>
                  <a:pt x="3679988" y="585236"/>
                </a:lnTo>
                <a:cubicBezTo>
                  <a:pt x="3679988" y="369034"/>
                  <a:pt x="3504721" y="193767"/>
                  <a:pt x="3288519" y="193767"/>
                </a:cubicBezTo>
                <a:close/>
                <a:moveTo>
                  <a:pt x="456060" y="0"/>
                </a:moveTo>
                <a:lnTo>
                  <a:pt x="3504380" y="0"/>
                </a:lnTo>
                <a:cubicBezTo>
                  <a:pt x="3756255" y="0"/>
                  <a:pt x="3960440" y="204185"/>
                  <a:pt x="3960440" y="456060"/>
                </a:cubicBezTo>
                <a:lnTo>
                  <a:pt x="3960440" y="2280244"/>
                </a:lnTo>
                <a:cubicBezTo>
                  <a:pt x="3960440" y="2532119"/>
                  <a:pt x="3756255" y="2736304"/>
                  <a:pt x="3504380"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9" name="Rounded Rectangle 1">
            <a:extLst>
              <a:ext uri="{FF2B5EF4-FFF2-40B4-BE49-F238E27FC236}">
                <a16:creationId xmlns:a16="http://schemas.microsoft.com/office/drawing/2014/main" id="{406D3CCA-56C5-4B4B-9E3A-5AF23F1DE73A}"/>
              </a:ext>
            </a:extLst>
          </p:cNvPr>
          <p:cNvSpPr>
            <a:spLocks noChangeAspect="1"/>
          </p:cNvSpPr>
          <p:nvPr/>
        </p:nvSpPr>
        <p:spPr>
          <a:xfrm>
            <a:off x="7627091" y="2753641"/>
            <a:ext cx="186462" cy="186470"/>
          </a:xfrm>
          <a:custGeom>
            <a:avLst/>
            <a:gdLst/>
            <a:ahLst/>
            <a:cxnLst/>
            <a:rect l="l" t="t" r="r" b="b"/>
            <a:pathLst>
              <a:path w="3946957" h="3947095">
                <a:moveTo>
                  <a:pt x="455702" y="3587095"/>
                </a:moveTo>
                <a:lnTo>
                  <a:pt x="1175702" y="3587095"/>
                </a:lnTo>
                <a:lnTo>
                  <a:pt x="1175702" y="3799441"/>
                </a:lnTo>
                <a:cubicBezTo>
                  <a:pt x="1175702" y="3880988"/>
                  <a:pt x="1109595" y="3947095"/>
                  <a:pt x="1028048" y="3947095"/>
                </a:cubicBezTo>
                <a:lnTo>
                  <a:pt x="603356" y="3947095"/>
                </a:lnTo>
                <a:cubicBezTo>
                  <a:pt x="521809" y="3947095"/>
                  <a:pt x="455702" y="3880988"/>
                  <a:pt x="455702" y="3799441"/>
                </a:cubicBezTo>
                <a:close/>
                <a:moveTo>
                  <a:pt x="2751999" y="3587094"/>
                </a:moveTo>
                <a:lnTo>
                  <a:pt x="3471999" y="3587094"/>
                </a:lnTo>
                <a:lnTo>
                  <a:pt x="3471999" y="3799440"/>
                </a:lnTo>
                <a:cubicBezTo>
                  <a:pt x="3471999" y="3880987"/>
                  <a:pt x="3405892" y="3947094"/>
                  <a:pt x="3324345" y="3947094"/>
                </a:cubicBezTo>
                <a:lnTo>
                  <a:pt x="2899653" y="3947094"/>
                </a:lnTo>
                <a:cubicBezTo>
                  <a:pt x="2818106" y="3947094"/>
                  <a:pt x="2751999" y="3880987"/>
                  <a:pt x="2751999" y="3799440"/>
                </a:cubicBezTo>
                <a:close/>
                <a:moveTo>
                  <a:pt x="1383221" y="3134113"/>
                </a:moveTo>
                <a:cubicBezTo>
                  <a:pt x="1353398" y="3134113"/>
                  <a:pt x="1329221" y="3158290"/>
                  <a:pt x="1329221" y="3188113"/>
                </a:cubicBezTo>
                <a:cubicBezTo>
                  <a:pt x="1329221" y="3217936"/>
                  <a:pt x="1353398" y="3242113"/>
                  <a:pt x="1383221" y="3242113"/>
                </a:cubicBezTo>
                <a:lnTo>
                  <a:pt x="2535221" y="3242113"/>
                </a:lnTo>
                <a:cubicBezTo>
                  <a:pt x="2565044" y="3242113"/>
                  <a:pt x="2589221" y="3217936"/>
                  <a:pt x="2589221" y="3188113"/>
                </a:cubicBezTo>
                <a:cubicBezTo>
                  <a:pt x="2589221" y="3158290"/>
                  <a:pt x="2565044" y="3134113"/>
                  <a:pt x="2535221" y="3134113"/>
                </a:cubicBezTo>
                <a:close/>
                <a:moveTo>
                  <a:pt x="1383221" y="2844258"/>
                </a:moveTo>
                <a:cubicBezTo>
                  <a:pt x="1353398" y="2844258"/>
                  <a:pt x="1329221" y="2868435"/>
                  <a:pt x="1329221" y="2898258"/>
                </a:cubicBezTo>
                <a:cubicBezTo>
                  <a:pt x="1329221" y="2928081"/>
                  <a:pt x="1353398" y="2952258"/>
                  <a:pt x="1383221" y="2952258"/>
                </a:cubicBezTo>
                <a:lnTo>
                  <a:pt x="2535221" y="2952258"/>
                </a:lnTo>
                <a:cubicBezTo>
                  <a:pt x="2565044" y="2952258"/>
                  <a:pt x="2589221" y="2928081"/>
                  <a:pt x="2589221" y="2898258"/>
                </a:cubicBezTo>
                <a:cubicBezTo>
                  <a:pt x="2589221" y="2868435"/>
                  <a:pt x="2565044" y="2844258"/>
                  <a:pt x="2535221" y="2844258"/>
                </a:cubicBezTo>
                <a:close/>
                <a:moveTo>
                  <a:pt x="1383221" y="2554402"/>
                </a:moveTo>
                <a:cubicBezTo>
                  <a:pt x="1353398" y="2554402"/>
                  <a:pt x="1329221" y="2578579"/>
                  <a:pt x="1329221" y="2608402"/>
                </a:cubicBezTo>
                <a:cubicBezTo>
                  <a:pt x="1329221" y="2638225"/>
                  <a:pt x="1353398" y="2662402"/>
                  <a:pt x="1383221" y="2662402"/>
                </a:cubicBezTo>
                <a:lnTo>
                  <a:pt x="2535221" y="2662402"/>
                </a:lnTo>
                <a:cubicBezTo>
                  <a:pt x="2565044" y="2662402"/>
                  <a:pt x="2589221" y="2638225"/>
                  <a:pt x="2589221" y="2608402"/>
                </a:cubicBezTo>
                <a:cubicBezTo>
                  <a:pt x="2589221" y="2578579"/>
                  <a:pt x="2565044" y="2554402"/>
                  <a:pt x="2535221" y="2554402"/>
                </a:cubicBezTo>
                <a:close/>
                <a:moveTo>
                  <a:pt x="3111999" y="2270017"/>
                </a:moveTo>
                <a:cubicBezTo>
                  <a:pt x="2985747" y="2270017"/>
                  <a:pt x="2883399" y="2372365"/>
                  <a:pt x="2883399" y="2498617"/>
                </a:cubicBezTo>
                <a:cubicBezTo>
                  <a:pt x="2883399" y="2624869"/>
                  <a:pt x="2985747" y="2727217"/>
                  <a:pt x="3111999" y="2727217"/>
                </a:cubicBezTo>
                <a:cubicBezTo>
                  <a:pt x="3238251" y="2727217"/>
                  <a:pt x="3340599" y="2624869"/>
                  <a:pt x="3340599" y="2498617"/>
                </a:cubicBezTo>
                <a:cubicBezTo>
                  <a:pt x="3340599" y="2372365"/>
                  <a:pt x="3238251" y="2270017"/>
                  <a:pt x="3111999" y="2270017"/>
                </a:cubicBezTo>
                <a:close/>
                <a:moveTo>
                  <a:pt x="760887" y="2270017"/>
                </a:moveTo>
                <a:cubicBezTo>
                  <a:pt x="634635" y="2270017"/>
                  <a:pt x="532287" y="2372365"/>
                  <a:pt x="532287" y="2498617"/>
                </a:cubicBezTo>
                <a:cubicBezTo>
                  <a:pt x="532287" y="2624869"/>
                  <a:pt x="634635" y="2727217"/>
                  <a:pt x="760887" y="2727217"/>
                </a:cubicBezTo>
                <a:cubicBezTo>
                  <a:pt x="887139" y="2727217"/>
                  <a:pt x="989487" y="2624869"/>
                  <a:pt x="989487" y="2498617"/>
                </a:cubicBezTo>
                <a:cubicBezTo>
                  <a:pt x="989487" y="2372365"/>
                  <a:pt x="887139" y="2270017"/>
                  <a:pt x="760887" y="2270017"/>
                </a:cubicBezTo>
                <a:close/>
                <a:moveTo>
                  <a:pt x="1383221" y="1927984"/>
                </a:moveTo>
                <a:cubicBezTo>
                  <a:pt x="1353398" y="1927984"/>
                  <a:pt x="1329221" y="1952161"/>
                  <a:pt x="1329221" y="1981984"/>
                </a:cubicBezTo>
                <a:cubicBezTo>
                  <a:pt x="1329221" y="2011807"/>
                  <a:pt x="1353398" y="2035984"/>
                  <a:pt x="1383221" y="2035984"/>
                </a:cubicBezTo>
                <a:lnTo>
                  <a:pt x="2535221" y="2035984"/>
                </a:lnTo>
                <a:cubicBezTo>
                  <a:pt x="2565044" y="2035984"/>
                  <a:pt x="2589221" y="2011807"/>
                  <a:pt x="2589221" y="1981984"/>
                </a:cubicBezTo>
                <a:cubicBezTo>
                  <a:pt x="2589221" y="1952161"/>
                  <a:pt x="2565044" y="1927984"/>
                  <a:pt x="2535221" y="1927984"/>
                </a:cubicBezTo>
                <a:close/>
                <a:moveTo>
                  <a:pt x="79811" y="1444781"/>
                </a:moveTo>
                <a:lnTo>
                  <a:pt x="208221" y="1444781"/>
                </a:lnTo>
                <a:cubicBezTo>
                  <a:pt x="252299" y="1444781"/>
                  <a:pt x="288032" y="1480514"/>
                  <a:pt x="288032" y="1524592"/>
                </a:cubicBezTo>
                <a:lnTo>
                  <a:pt x="288032" y="1934995"/>
                </a:lnTo>
                <a:cubicBezTo>
                  <a:pt x="288032" y="1979073"/>
                  <a:pt x="252299" y="2014806"/>
                  <a:pt x="208221" y="2014806"/>
                </a:cubicBezTo>
                <a:lnTo>
                  <a:pt x="170279" y="2014806"/>
                </a:lnTo>
                <a:lnTo>
                  <a:pt x="170279" y="2106351"/>
                </a:lnTo>
                <a:cubicBezTo>
                  <a:pt x="170279" y="2141902"/>
                  <a:pt x="192068" y="2172363"/>
                  <a:pt x="223082" y="2184962"/>
                </a:cubicBezTo>
                <a:cubicBezTo>
                  <a:pt x="266016" y="2120430"/>
                  <a:pt x="339425" y="2077971"/>
                  <a:pt x="422750" y="2077971"/>
                </a:cubicBezTo>
                <a:lnTo>
                  <a:pt x="978767" y="2077971"/>
                </a:lnTo>
                <a:lnTo>
                  <a:pt x="978767" y="1921965"/>
                </a:lnTo>
                <a:cubicBezTo>
                  <a:pt x="978767" y="1796037"/>
                  <a:pt x="1080852" y="1693952"/>
                  <a:pt x="1206780" y="1693952"/>
                </a:cubicBezTo>
                <a:lnTo>
                  <a:pt x="2730974" y="1693952"/>
                </a:lnTo>
                <a:cubicBezTo>
                  <a:pt x="2856902" y="1693952"/>
                  <a:pt x="2958987" y="1796037"/>
                  <a:pt x="2958987" y="1921965"/>
                </a:cubicBezTo>
                <a:lnTo>
                  <a:pt x="2958987" y="2077971"/>
                </a:lnTo>
                <a:lnTo>
                  <a:pt x="3515005" y="2077971"/>
                </a:lnTo>
                <a:cubicBezTo>
                  <a:pt x="3599011" y="2077971"/>
                  <a:pt x="3672938" y="2121126"/>
                  <a:pt x="3715583" y="2186636"/>
                </a:cubicBezTo>
                <a:cubicBezTo>
                  <a:pt x="3751084" y="2177432"/>
                  <a:pt x="3776678" y="2144881"/>
                  <a:pt x="3776678" y="2106351"/>
                </a:cubicBezTo>
                <a:lnTo>
                  <a:pt x="3776678" y="2014806"/>
                </a:lnTo>
                <a:lnTo>
                  <a:pt x="3738736" y="2014806"/>
                </a:lnTo>
                <a:cubicBezTo>
                  <a:pt x="3694658" y="2014806"/>
                  <a:pt x="3658925" y="1979073"/>
                  <a:pt x="3658925" y="1934995"/>
                </a:cubicBezTo>
                <a:lnTo>
                  <a:pt x="3658925" y="1524592"/>
                </a:lnTo>
                <a:cubicBezTo>
                  <a:pt x="3658925" y="1480514"/>
                  <a:pt x="3694658" y="1444781"/>
                  <a:pt x="3738736" y="1444781"/>
                </a:cubicBezTo>
                <a:lnTo>
                  <a:pt x="3867146" y="1444781"/>
                </a:lnTo>
                <a:cubicBezTo>
                  <a:pt x="3911224" y="1444781"/>
                  <a:pt x="3946957" y="1480514"/>
                  <a:pt x="3946957" y="1524592"/>
                </a:cubicBezTo>
                <a:lnTo>
                  <a:pt x="3946957" y="1934995"/>
                </a:lnTo>
                <a:lnTo>
                  <a:pt x="3942009" y="1959504"/>
                </a:lnTo>
                <a:lnTo>
                  <a:pt x="3946957" y="1964452"/>
                </a:lnTo>
                <a:lnTo>
                  <a:pt x="3941010" y="1964452"/>
                </a:lnTo>
                <a:cubicBezTo>
                  <a:pt x="3932395" y="1986875"/>
                  <a:pt x="3913715" y="2004223"/>
                  <a:pt x="3890197" y="2010152"/>
                </a:cubicBezTo>
                <a:lnTo>
                  <a:pt x="3890197" y="2106351"/>
                </a:lnTo>
                <a:cubicBezTo>
                  <a:pt x="3890197" y="2194633"/>
                  <a:pt x="3832612" y="2269465"/>
                  <a:pt x="3752660" y="2294428"/>
                </a:cubicBezTo>
                <a:cubicBezTo>
                  <a:pt x="3754645" y="2302103"/>
                  <a:pt x="3755036" y="2310007"/>
                  <a:pt x="3755036" y="2318002"/>
                </a:cubicBezTo>
                <a:lnTo>
                  <a:pt x="3755036" y="3278100"/>
                </a:lnTo>
                <a:cubicBezTo>
                  <a:pt x="3755036" y="3410665"/>
                  <a:pt x="3647570" y="3518131"/>
                  <a:pt x="3515005" y="3518131"/>
                </a:cubicBezTo>
                <a:lnTo>
                  <a:pt x="422750" y="3518131"/>
                </a:lnTo>
                <a:cubicBezTo>
                  <a:pt x="290185" y="3518131"/>
                  <a:pt x="182719" y="3410665"/>
                  <a:pt x="182719" y="3278100"/>
                </a:cubicBezTo>
                <a:lnTo>
                  <a:pt x="182719" y="2318002"/>
                </a:lnTo>
                <a:lnTo>
                  <a:pt x="185375" y="2291659"/>
                </a:lnTo>
                <a:cubicBezTo>
                  <a:pt x="110118" y="2263849"/>
                  <a:pt x="56760" y="2191331"/>
                  <a:pt x="56760" y="2106351"/>
                </a:cubicBezTo>
                <a:lnTo>
                  <a:pt x="56760" y="2010152"/>
                </a:lnTo>
                <a:cubicBezTo>
                  <a:pt x="33242" y="2004223"/>
                  <a:pt x="14562" y="1986875"/>
                  <a:pt x="5947" y="1964452"/>
                </a:cubicBezTo>
                <a:lnTo>
                  <a:pt x="0" y="1964452"/>
                </a:lnTo>
                <a:lnTo>
                  <a:pt x="4948" y="1959504"/>
                </a:lnTo>
                <a:cubicBezTo>
                  <a:pt x="1383" y="1952016"/>
                  <a:pt x="0" y="1943667"/>
                  <a:pt x="0" y="1934995"/>
                </a:cubicBezTo>
                <a:lnTo>
                  <a:pt x="0" y="1524592"/>
                </a:lnTo>
                <a:cubicBezTo>
                  <a:pt x="0" y="1480514"/>
                  <a:pt x="35733" y="1444781"/>
                  <a:pt x="79811" y="1444781"/>
                </a:cubicBezTo>
                <a:close/>
                <a:moveTo>
                  <a:pt x="1304450" y="757849"/>
                </a:moveTo>
                <a:cubicBezTo>
                  <a:pt x="1096789" y="757849"/>
                  <a:pt x="928447" y="897418"/>
                  <a:pt x="928447" y="1069585"/>
                </a:cubicBezTo>
                <a:lnTo>
                  <a:pt x="928447" y="1419679"/>
                </a:lnTo>
                <a:lnTo>
                  <a:pt x="1966088" y="1419679"/>
                </a:lnTo>
                <a:lnTo>
                  <a:pt x="1978806" y="1419679"/>
                </a:lnTo>
                <a:lnTo>
                  <a:pt x="3016447" y="1419679"/>
                </a:lnTo>
                <a:lnTo>
                  <a:pt x="3016447" y="1069585"/>
                </a:lnTo>
                <a:cubicBezTo>
                  <a:pt x="3016447" y="897418"/>
                  <a:pt x="2848105" y="757849"/>
                  <a:pt x="2640444" y="757849"/>
                </a:cubicBezTo>
                <a:lnTo>
                  <a:pt x="1978806" y="757849"/>
                </a:lnTo>
                <a:lnTo>
                  <a:pt x="1966088" y="757849"/>
                </a:lnTo>
                <a:close/>
                <a:moveTo>
                  <a:pt x="1579270" y="213351"/>
                </a:moveTo>
                <a:cubicBezTo>
                  <a:pt x="1478656" y="213351"/>
                  <a:pt x="1397073" y="269766"/>
                  <a:pt x="1397073" y="339365"/>
                </a:cubicBezTo>
                <a:cubicBezTo>
                  <a:pt x="1397073" y="408964"/>
                  <a:pt x="1478656" y="465379"/>
                  <a:pt x="1579270" y="465379"/>
                </a:cubicBezTo>
                <a:lnTo>
                  <a:pt x="2347382" y="465379"/>
                </a:lnTo>
                <a:cubicBezTo>
                  <a:pt x="2447997" y="465379"/>
                  <a:pt x="2529579" y="408964"/>
                  <a:pt x="2529579" y="339365"/>
                </a:cubicBezTo>
                <a:cubicBezTo>
                  <a:pt x="2529579" y="269766"/>
                  <a:pt x="2447997" y="213351"/>
                  <a:pt x="2347382" y="213351"/>
                </a:cubicBezTo>
                <a:close/>
                <a:moveTo>
                  <a:pt x="2858274" y="182004"/>
                </a:moveTo>
                <a:cubicBezTo>
                  <a:pt x="2780022" y="182004"/>
                  <a:pt x="2716586" y="245440"/>
                  <a:pt x="2716586" y="323692"/>
                </a:cubicBezTo>
                <a:cubicBezTo>
                  <a:pt x="2716586" y="401944"/>
                  <a:pt x="2780022" y="465380"/>
                  <a:pt x="2858274" y="465380"/>
                </a:cubicBezTo>
                <a:cubicBezTo>
                  <a:pt x="2936526" y="465380"/>
                  <a:pt x="2999962" y="401944"/>
                  <a:pt x="2999962" y="323692"/>
                </a:cubicBezTo>
                <a:cubicBezTo>
                  <a:pt x="2999962" y="245440"/>
                  <a:pt x="2936526" y="182004"/>
                  <a:pt x="2858274" y="182004"/>
                </a:cubicBezTo>
                <a:close/>
                <a:moveTo>
                  <a:pt x="1053417" y="182004"/>
                </a:moveTo>
                <a:cubicBezTo>
                  <a:pt x="975165" y="182004"/>
                  <a:pt x="911729" y="245440"/>
                  <a:pt x="911729" y="323692"/>
                </a:cubicBezTo>
                <a:cubicBezTo>
                  <a:pt x="911729" y="401944"/>
                  <a:pt x="975165" y="465380"/>
                  <a:pt x="1053417" y="465380"/>
                </a:cubicBezTo>
                <a:cubicBezTo>
                  <a:pt x="1131669" y="465380"/>
                  <a:pt x="1195105" y="401944"/>
                  <a:pt x="1195105" y="323692"/>
                </a:cubicBezTo>
                <a:cubicBezTo>
                  <a:pt x="1195105" y="245440"/>
                  <a:pt x="1131669" y="182004"/>
                  <a:pt x="1053417" y="182004"/>
                </a:cubicBezTo>
                <a:close/>
                <a:moveTo>
                  <a:pt x="1184466" y="0"/>
                </a:moveTo>
                <a:lnTo>
                  <a:pt x="2753503" y="0"/>
                </a:lnTo>
                <a:cubicBezTo>
                  <a:pt x="3339728" y="0"/>
                  <a:pt x="3391691" y="517411"/>
                  <a:pt x="3403875" y="957007"/>
                </a:cubicBezTo>
                <a:cubicBezTo>
                  <a:pt x="3416058" y="1396603"/>
                  <a:pt x="3403874" y="1600312"/>
                  <a:pt x="3403874" y="1921965"/>
                </a:cubicBezTo>
                <a:lnTo>
                  <a:pt x="3115434" y="1921965"/>
                </a:lnTo>
                <a:lnTo>
                  <a:pt x="3115434" y="1849958"/>
                </a:lnTo>
                <a:cubicBezTo>
                  <a:pt x="3115434" y="1704145"/>
                  <a:pt x="2985410" y="1585941"/>
                  <a:pt x="2825015" y="1585941"/>
                </a:cubicBezTo>
                <a:lnTo>
                  <a:pt x="1112952" y="1585941"/>
                </a:lnTo>
                <a:cubicBezTo>
                  <a:pt x="952558" y="1585941"/>
                  <a:pt x="822534" y="1704145"/>
                  <a:pt x="822534" y="1849958"/>
                </a:cubicBezTo>
                <a:lnTo>
                  <a:pt x="822534" y="1921965"/>
                </a:lnTo>
                <a:lnTo>
                  <a:pt x="534094" y="1921965"/>
                </a:lnTo>
                <a:cubicBezTo>
                  <a:pt x="534094" y="1600312"/>
                  <a:pt x="516600" y="1505841"/>
                  <a:pt x="534094" y="957007"/>
                </a:cubicBezTo>
                <a:cubicBezTo>
                  <a:pt x="551587" y="408173"/>
                  <a:pt x="598240" y="0"/>
                  <a:pt x="1184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0" name="Rounded Rectangle 2">
            <a:extLst>
              <a:ext uri="{FF2B5EF4-FFF2-40B4-BE49-F238E27FC236}">
                <a16:creationId xmlns:a16="http://schemas.microsoft.com/office/drawing/2014/main" id="{30561CC4-F3E6-47A6-A7F2-09422379C668}"/>
              </a:ext>
            </a:extLst>
          </p:cNvPr>
          <p:cNvSpPr>
            <a:spLocks noChangeAspect="1"/>
          </p:cNvSpPr>
          <p:nvPr/>
        </p:nvSpPr>
        <p:spPr>
          <a:xfrm>
            <a:off x="7884297" y="3068455"/>
            <a:ext cx="121366" cy="186462"/>
          </a:xfrm>
          <a:custGeom>
            <a:avLst/>
            <a:gdLst/>
            <a:ahLst/>
            <a:cxnLst/>
            <a:rect l="l" t="t" r="r" b="b"/>
            <a:pathLst>
              <a:path w="2618961" h="4023704">
                <a:moveTo>
                  <a:pt x="1289133" y="2782456"/>
                </a:moveTo>
                <a:lnTo>
                  <a:pt x="1310767" y="2788252"/>
                </a:lnTo>
                <a:lnTo>
                  <a:pt x="1310767" y="2784968"/>
                </a:lnTo>
                <a:lnTo>
                  <a:pt x="1534949" y="2784968"/>
                </a:lnTo>
                <a:lnTo>
                  <a:pt x="1534948" y="3649063"/>
                </a:lnTo>
                <a:lnTo>
                  <a:pt x="1310766" y="3649064"/>
                </a:lnTo>
                <a:lnTo>
                  <a:pt x="1310767" y="3084916"/>
                </a:lnTo>
                <a:cubicBezTo>
                  <a:pt x="1240597" y="3137489"/>
                  <a:pt x="1154722" y="3168931"/>
                  <a:pt x="1062714" y="3173050"/>
                </a:cubicBezTo>
                <a:lnTo>
                  <a:pt x="1053696" y="2971627"/>
                </a:lnTo>
                <a:cubicBezTo>
                  <a:pt x="1165025" y="2966643"/>
                  <a:pt x="1260290" y="2890098"/>
                  <a:pt x="1289133" y="2782456"/>
                </a:cubicBezTo>
                <a:close/>
                <a:moveTo>
                  <a:pt x="1377155" y="2541868"/>
                </a:moveTo>
                <a:cubicBezTo>
                  <a:pt x="1016101" y="2541868"/>
                  <a:pt x="723411" y="2834559"/>
                  <a:pt x="723410" y="3195613"/>
                </a:cubicBezTo>
                <a:cubicBezTo>
                  <a:pt x="723410" y="3556665"/>
                  <a:pt x="1016101" y="3849357"/>
                  <a:pt x="1377155" y="3849356"/>
                </a:cubicBezTo>
                <a:cubicBezTo>
                  <a:pt x="1738207" y="3849356"/>
                  <a:pt x="2030899" y="3556665"/>
                  <a:pt x="2030898" y="3195613"/>
                </a:cubicBezTo>
                <a:cubicBezTo>
                  <a:pt x="2030899" y="2834559"/>
                  <a:pt x="1738207" y="2541869"/>
                  <a:pt x="1377155" y="2541868"/>
                </a:cubicBezTo>
                <a:close/>
                <a:moveTo>
                  <a:pt x="1377154" y="2367520"/>
                </a:moveTo>
                <a:cubicBezTo>
                  <a:pt x="1834497" y="2367520"/>
                  <a:pt x="2205246" y="2738268"/>
                  <a:pt x="2205246" y="3195611"/>
                </a:cubicBezTo>
                <a:cubicBezTo>
                  <a:pt x="2205247" y="3652955"/>
                  <a:pt x="1834497" y="4023704"/>
                  <a:pt x="1377154" y="4023704"/>
                </a:cubicBezTo>
                <a:cubicBezTo>
                  <a:pt x="919812" y="4023704"/>
                  <a:pt x="549062" y="3652955"/>
                  <a:pt x="549063" y="3195611"/>
                </a:cubicBezTo>
                <a:cubicBezTo>
                  <a:pt x="549062" y="2738268"/>
                  <a:pt x="919812" y="2367520"/>
                  <a:pt x="1377154" y="2367520"/>
                </a:cubicBezTo>
                <a:close/>
                <a:moveTo>
                  <a:pt x="1355808" y="2084506"/>
                </a:moveTo>
                <a:cubicBezTo>
                  <a:pt x="1467036" y="2083599"/>
                  <a:pt x="1585378" y="2090821"/>
                  <a:pt x="1799777" y="2108893"/>
                </a:cubicBezTo>
                <a:cubicBezTo>
                  <a:pt x="1847983" y="2117450"/>
                  <a:pt x="1852567" y="2125265"/>
                  <a:pt x="1852567" y="2145461"/>
                </a:cubicBezTo>
                <a:lnTo>
                  <a:pt x="1852567" y="2291727"/>
                </a:lnTo>
                <a:cubicBezTo>
                  <a:pt x="1852567" y="2311923"/>
                  <a:pt x="1828933" y="2328295"/>
                  <a:pt x="1799777" y="2328295"/>
                </a:cubicBezTo>
                <a:cubicBezTo>
                  <a:pt x="1385211" y="2265864"/>
                  <a:pt x="1354867" y="2279007"/>
                  <a:pt x="954530" y="2328295"/>
                </a:cubicBezTo>
                <a:cubicBezTo>
                  <a:pt x="925375" y="2328295"/>
                  <a:pt x="901740" y="2311923"/>
                  <a:pt x="901740" y="2291727"/>
                </a:cubicBezTo>
                <a:lnTo>
                  <a:pt x="901740" y="2145461"/>
                </a:lnTo>
                <a:cubicBezTo>
                  <a:pt x="901740" y="2125265"/>
                  <a:pt x="915850" y="2121728"/>
                  <a:pt x="954530" y="2108893"/>
                </a:cubicBezTo>
                <a:cubicBezTo>
                  <a:pt x="1140468" y="2094449"/>
                  <a:pt x="1244581" y="2085413"/>
                  <a:pt x="1355808" y="2084506"/>
                </a:cubicBezTo>
                <a:close/>
                <a:moveTo>
                  <a:pt x="1167754" y="1329034"/>
                </a:moveTo>
                <a:lnTo>
                  <a:pt x="1161129" y="1344053"/>
                </a:lnTo>
                <a:lnTo>
                  <a:pt x="1174380" y="1344053"/>
                </a:lnTo>
                <a:close/>
                <a:moveTo>
                  <a:pt x="0" y="15354"/>
                </a:moveTo>
                <a:lnTo>
                  <a:pt x="368840" y="15354"/>
                </a:lnTo>
                <a:lnTo>
                  <a:pt x="1247668" y="2007479"/>
                </a:lnTo>
                <a:lnTo>
                  <a:pt x="878829" y="2007479"/>
                </a:lnTo>
                <a:close/>
                <a:moveTo>
                  <a:pt x="496063" y="10236"/>
                </a:moveTo>
                <a:lnTo>
                  <a:pt x="864903" y="10236"/>
                </a:lnTo>
                <a:lnTo>
                  <a:pt x="1743731" y="2002361"/>
                </a:lnTo>
                <a:lnTo>
                  <a:pt x="1374892" y="2002361"/>
                </a:lnTo>
                <a:close/>
                <a:moveTo>
                  <a:pt x="2250122" y="0"/>
                </a:moveTo>
                <a:lnTo>
                  <a:pt x="2618961" y="0"/>
                </a:lnTo>
                <a:lnTo>
                  <a:pt x="1785754" y="1888712"/>
                </a:lnTo>
                <a:lnTo>
                  <a:pt x="1601334" y="1470670"/>
                </a:lnTo>
                <a:close/>
                <a:moveTo>
                  <a:pt x="1754059" y="0"/>
                </a:moveTo>
                <a:lnTo>
                  <a:pt x="2122898" y="0"/>
                </a:lnTo>
                <a:lnTo>
                  <a:pt x="1536593" y="1329035"/>
                </a:lnTo>
                <a:lnTo>
                  <a:pt x="1352174" y="91099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1" name="Rectangle 13">
            <a:extLst>
              <a:ext uri="{FF2B5EF4-FFF2-40B4-BE49-F238E27FC236}">
                <a16:creationId xmlns:a16="http://schemas.microsoft.com/office/drawing/2014/main" id="{4D8C280A-70CE-416C-BF4A-3897AD8B9E22}"/>
              </a:ext>
            </a:extLst>
          </p:cNvPr>
          <p:cNvSpPr>
            <a:spLocks noChangeAspect="1"/>
          </p:cNvSpPr>
          <p:nvPr/>
        </p:nvSpPr>
        <p:spPr>
          <a:xfrm rot="18900000">
            <a:off x="7948767" y="3305317"/>
            <a:ext cx="142154" cy="176576"/>
          </a:xfrm>
          <a:custGeom>
            <a:avLst/>
            <a:gdLst/>
            <a:ahLst/>
            <a:cxnLst/>
            <a:rect l="l" t="t" r="r" b="b"/>
            <a:pathLst>
              <a:path w="2968614" h="3687432">
                <a:moveTo>
                  <a:pt x="1293272" y="697934"/>
                </a:moveTo>
                <a:lnTo>
                  <a:pt x="1427525" y="1260285"/>
                </a:lnTo>
                <a:lnTo>
                  <a:pt x="1669402" y="1260285"/>
                </a:lnTo>
                <a:lnTo>
                  <a:pt x="1669402" y="1532194"/>
                </a:lnTo>
                <a:lnTo>
                  <a:pt x="1669401" y="1532194"/>
                </a:lnTo>
                <a:cubicBezTo>
                  <a:pt x="1669401" y="1708257"/>
                  <a:pt x="1669400" y="1884320"/>
                  <a:pt x="1669400" y="2060383"/>
                </a:cubicBezTo>
                <a:lnTo>
                  <a:pt x="1496378" y="1532194"/>
                </a:lnTo>
                <a:lnTo>
                  <a:pt x="1293271" y="1532194"/>
                </a:lnTo>
                <a:lnTo>
                  <a:pt x="1293271" y="1260285"/>
                </a:lnTo>
                <a:lnTo>
                  <a:pt x="1293271" y="1260285"/>
                </a:lnTo>
                <a:cubicBezTo>
                  <a:pt x="1293272" y="1072835"/>
                  <a:pt x="1293272" y="885384"/>
                  <a:pt x="1293272" y="697934"/>
                </a:cubicBezTo>
                <a:close/>
                <a:moveTo>
                  <a:pt x="714858" y="106984"/>
                </a:moveTo>
                <a:lnTo>
                  <a:pt x="729426" y="399001"/>
                </a:lnTo>
                <a:lnTo>
                  <a:pt x="14568" y="434664"/>
                </a:lnTo>
                <a:lnTo>
                  <a:pt x="0" y="142648"/>
                </a:lnTo>
                <a:close/>
                <a:moveTo>
                  <a:pt x="2883983" y="495700"/>
                </a:moveTo>
                <a:lnTo>
                  <a:pt x="2965773" y="2135120"/>
                </a:lnTo>
                <a:lnTo>
                  <a:pt x="2965774" y="2135120"/>
                </a:lnTo>
                <a:lnTo>
                  <a:pt x="2965774" y="2135136"/>
                </a:lnTo>
                <a:lnTo>
                  <a:pt x="2968614" y="2192084"/>
                </a:lnTo>
                <a:lnTo>
                  <a:pt x="2965836" y="2192223"/>
                </a:lnTo>
                <a:cubicBezTo>
                  <a:pt x="2978053" y="2984176"/>
                  <a:pt x="2381052" y="3647212"/>
                  <a:pt x="1609946" y="3685682"/>
                </a:cubicBezTo>
                <a:cubicBezTo>
                  <a:pt x="822447" y="3724970"/>
                  <a:pt x="150797" y="3098016"/>
                  <a:pt x="107153" y="2284149"/>
                </a:cubicBezTo>
                <a:lnTo>
                  <a:pt x="106839" y="2284164"/>
                </a:lnTo>
                <a:lnTo>
                  <a:pt x="24730" y="638345"/>
                </a:lnTo>
                <a:lnTo>
                  <a:pt x="739588" y="602681"/>
                </a:lnTo>
                <a:lnTo>
                  <a:pt x="821400" y="2242554"/>
                </a:lnTo>
                <a:cubicBezTo>
                  <a:pt x="842638" y="2664518"/>
                  <a:pt x="1179646" y="2990557"/>
                  <a:pt x="1574285" y="2970869"/>
                </a:cubicBezTo>
                <a:cubicBezTo>
                  <a:pt x="1968912" y="2951181"/>
                  <a:pt x="2271788" y="2593240"/>
                  <a:pt x="2250939" y="2171275"/>
                </a:cubicBezTo>
                <a:lnTo>
                  <a:pt x="2169125" y="531363"/>
                </a:lnTo>
                <a:close/>
                <a:moveTo>
                  <a:pt x="2859252" y="0"/>
                </a:moveTo>
                <a:lnTo>
                  <a:pt x="2874286" y="301359"/>
                </a:lnTo>
                <a:lnTo>
                  <a:pt x="2159429" y="337023"/>
                </a:lnTo>
                <a:lnTo>
                  <a:pt x="2144394" y="356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2" name="Trapezoid 10">
            <a:extLst>
              <a:ext uri="{FF2B5EF4-FFF2-40B4-BE49-F238E27FC236}">
                <a16:creationId xmlns:a16="http://schemas.microsoft.com/office/drawing/2014/main" id="{1E76F696-848B-4D89-A73B-CDFD10B6F859}"/>
              </a:ext>
            </a:extLst>
          </p:cNvPr>
          <p:cNvSpPr/>
          <p:nvPr/>
        </p:nvSpPr>
        <p:spPr>
          <a:xfrm>
            <a:off x="7670273" y="4103440"/>
            <a:ext cx="177335" cy="177128"/>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3" name="Oval 7">
            <a:extLst>
              <a:ext uri="{FF2B5EF4-FFF2-40B4-BE49-F238E27FC236}">
                <a16:creationId xmlns:a16="http://schemas.microsoft.com/office/drawing/2014/main" id="{6673F9D2-71C2-4230-91FE-C90BF194E024}"/>
              </a:ext>
            </a:extLst>
          </p:cNvPr>
          <p:cNvSpPr/>
          <p:nvPr/>
        </p:nvSpPr>
        <p:spPr>
          <a:xfrm>
            <a:off x="7744954" y="2540346"/>
            <a:ext cx="137195" cy="180214"/>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4" name="Trapezoid 22">
            <a:extLst>
              <a:ext uri="{FF2B5EF4-FFF2-40B4-BE49-F238E27FC236}">
                <a16:creationId xmlns:a16="http://schemas.microsoft.com/office/drawing/2014/main" id="{5371A295-FCDB-47CE-A94F-42D73F624647}"/>
              </a:ext>
            </a:extLst>
          </p:cNvPr>
          <p:cNvSpPr/>
          <p:nvPr/>
        </p:nvSpPr>
        <p:spPr>
          <a:xfrm>
            <a:off x="3429499" y="2752584"/>
            <a:ext cx="216365" cy="183430"/>
          </a:xfrm>
          <a:custGeom>
            <a:avLst/>
            <a:gdLst/>
            <a:ahLst/>
            <a:cxnLst/>
            <a:rect l="l" t="t" r="r" b="b"/>
            <a:pathLst>
              <a:path w="3929308" h="3331154">
                <a:moveTo>
                  <a:pt x="788477" y="1689434"/>
                </a:moveTo>
                <a:lnTo>
                  <a:pt x="1964654" y="2336068"/>
                </a:lnTo>
                <a:lnTo>
                  <a:pt x="3140831" y="1689434"/>
                </a:lnTo>
                <a:lnTo>
                  <a:pt x="3140831" y="2336029"/>
                </a:lnTo>
                <a:cubicBezTo>
                  <a:pt x="2912808" y="2403956"/>
                  <a:pt x="2676635" y="2511091"/>
                  <a:pt x="2447045" y="2655590"/>
                </a:cubicBezTo>
                <a:cubicBezTo>
                  <a:pt x="2264769" y="2770311"/>
                  <a:pt x="2101931" y="2898960"/>
                  <a:pt x="1962961" y="3035762"/>
                </a:cubicBezTo>
                <a:cubicBezTo>
                  <a:pt x="1829182" y="2917724"/>
                  <a:pt x="1675853" y="2808259"/>
                  <a:pt x="1507050" y="2710800"/>
                </a:cubicBezTo>
                <a:cubicBezTo>
                  <a:pt x="1267651" y="2572583"/>
                  <a:pt x="1022900" y="2473396"/>
                  <a:pt x="788477" y="2414520"/>
                </a:cubicBezTo>
                <a:close/>
                <a:moveTo>
                  <a:pt x="1964654" y="0"/>
                </a:moveTo>
                <a:lnTo>
                  <a:pt x="3929308" y="1080120"/>
                </a:lnTo>
                <a:lnTo>
                  <a:pt x="3632426" y="1243339"/>
                </a:lnTo>
                <a:lnTo>
                  <a:pt x="3632426" y="2137129"/>
                </a:lnTo>
                <a:cubicBezTo>
                  <a:pt x="3679576" y="2160844"/>
                  <a:pt x="3710722" y="2210044"/>
                  <a:pt x="3710722" y="2266518"/>
                </a:cubicBezTo>
                <a:cubicBezTo>
                  <a:pt x="3710722" y="2322438"/>
                  <a:pt x="3680185" y="2371225"/>
                  <a:pt x="3633697" y="2395050"/>
                </a:cubicBezTo>
                <a:lnTo>
                  <a:pt x="3639607" y="2395050"/>
                </a:lnTo>
                <a:lnTo>
                  <a:pt x="3737788" y="3331154"/>
                </a:lnTo>
                <a:lnTo>
                  <a:pt x="3383048" y="3331154"/>
                </a:lnTo>
                <a:lnTo>
                  <a:pt x="3481229" y="2395050"/>
                </a:lnTo>
                <a:lnTo>
                  <a:pt x="3487140" y="2395050"/>
                </a:lnTo>
                <a:cubicBezTo>
                  <a:pt x="3440652" y="2371225"/>
                  <a:pt x="3410114" y="2322438"/>
                  <a:pt x="3410114" y="2266518"/>
                </a:cubicBezTo>
                <a:cubicBezTo>
                  <a:pt x="3410114" y="2210044"/>
                  <a:pt x="3441260" y="2160844"/>
                  <a:pt x="3488410" y="2137129"/>
                </a:cubicBezTo>
                <a:lnTo>
                  <a:pt x="3488410" y="1322516"/>
                </a:lnTo>
                <a:lnTo>
                  <a:pt x="1964654" y="2160241"/>
                </a:lnTo>
                <a:lnTo>
                  <a:pt x="0" y="108012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165" name="Group 164">
            <a:extLst>
              <a:ext uri="{FF2B5EF4-FFF2-40B4-BE49-F238E27FC236}">
                <a16:creationId xmlns:a16="http://schemas.microsoft.com/office/drawing/2014/main" id="{4B0499AB-2EB7-414C-BD98-A0A24BBAB0C1}"/>
              </a:ext>
            </a:extLst>
          </p:cNvPr>
          <p:cNvGrpSpPr/>
          <p:nvPr/>
        </p:nvGrpSpPr>
        <p:grpSpPr>
          <a:xfrm>
            <a:off x="4751494" y="2535129"/>
            <a:ext cx="183617" cy="184846"/>
            <a:chOff x="2612260" y="1422267"/>
            <a:chExt cx="3975964" cy="4002557"/>
          </a:xfrm>
          <a:solidFill>
            <a:schemeClr val="accent2"/>
          </a:solidFill>
        </p:grpSpPr>
        <p:sp>
          <p:nvSpPr>
            <p:cNvPr id="166" name="Rectangle 4">
              <a:extLst>
                <a:ext uri="{FF2B5EF4-FFF2-40B4-BE49-F238E27FC236}">
                  <a16:creationId xmlns:a16="http://schemas.microsoft.com/office/drawing/2014/main" id="{177E9BCC-56E5-4E3D-9FAB-F3A5C2F5DAB3}"/>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7" name="Parallelogram 6">
              <a:extLst>
                <a:ext uri="{FF2B5EF4-FFF2-40B4-BE49-F238E27FC236}">
                  <a16:creationId xmlns:a16="http://schemas.microsoft.com/office/drawing/2014/main" id="{04FDC9D9-BFE5-4C66-805C-089C36A6FAC1}"/>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8" name="Parallelogram 6">
              <a:extLst>
                <a:ext uri="{FF2B5EF4-FFF2-40B4-BE49-F238E27FC236}">
                  <a16:creationId xmlns:a16="http://schemas.microsoft.com/office/drawing/2014/main" id="{551B05BE-C017-4644-968C-5A336F8A3994}"/>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9" name="Parallelogram 6">
              <a:extLst>
                <a:ext uri="{FF2B5EF4-FFF2-40B4-BE49-F238E27FC236}">
                  <a16:creationId xmlns:a16="http://schemas.microsoft.com/office/drawing/2014/main" id="{9AD65670-E10C-4AF3-AFD5-143AFE7A8E36}"/>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0" name="Parallelogram 6">
              <a:extLst>
                <a:ext uri="{FF2B5EF4-FFF2-40B4-BE49-F238E27FC236}">
                  <a16:creationId xmlns:a16="http://schemas.microsoft.com/office/drawing/2014/main" id="{FBFE3073-CB4A-44EB-A135-ADF67B449D7B}"/>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1" name="Rectangle 4">
              <a:extLst>
                <a:ext uri="{FF2B5EF4-FFF2-40B4-BE49-F238E27FC236}">
                  <a16:creationId xmlns:a16="http://schemas.microsoft.com/office/drawing/2014/main" id="{9B78A08E-D344-4AC8-92E5-128B2576EAAE}"/>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2" name="Parallelogram 6">
              <a:extLst>
                <a:ext uri="{FF2B5EF4-FFF2-40B4-BE49-F238E27FC236}">
                  <a16:creationId xmlns:a16="http://schemas.microsoft.com/office/drawing/2014/main" id="{EDE36A06-6136-415E-BD17-25FD957A4B36}"/>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3" name="Parallelogram 6">
              <a:extLst>
                <a:ext uri="{FF2B5EF4-FFF2-40B4-BE49-F238E27FC236}">
                  <a16:creationId xmlns:a16="http://schemas.microsoft.com/office/drawing/2014/main" id="{70F6A938-5EAD-4B8B-B6BB-ED5AE32F6129}"/>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4" name="Parallelogram 6">
              <a:extLst>
                <a:ext uri="{FF2B5EF4-FFF2-40B4-BE49-F238E27FC236}">
                  <a16:creationId xmlns:a16="http://schemas.microsoft.com/office/drawing/2014/main" id="{10B43B27-3BDE-4658-9366-7EDC874E8C35}"/>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5" name="Parallelogram 6">
              <a:extLst>
                <a:ext uri="{FF2B5EF4-FFF2-40B4-BE49-F238E27FC236}">
                  <a16:creationId xmlns:a16="http://schemas.microsoft.com/office/drawing/2014/main" id="{0B512721-A4B6-43AA-8C70-096E8C6DFACF}"/>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6" name="Rectangle 4">
              <a:extLst>
                <a:ext uri="{FF2B5EF4-FFF2-40B4-BE49-F238E27FC236}">
                  <a16:creationId xmlns:a16="http://schemas.microsoft.com/office/drawing/2014/main" id="{DC9B1765-11C1-42C6-8124-2BDBA595A0FB}"/>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7" name="Parallelogram 6">
              <a:extLst>
                <a:ext uri="{FF2B5EF4-FFF2-40B4-BE49-F238E27FC236}">
                  <a16:creationId xmlns:a16="http://schemas.microsoft.com/office/drawing/2014/main" id="{80736E34-64E4-44EA-A4B4-2FE8AB839F7E}"/>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8" name="Parallelogram 6">
              <a:extLst>
                <a:ext uri="{FF2B5EF4-FFF2-40B4-BE49-F238E27FC236}">
                  <a16:creationId xmlns:a16="http://schemas.microsoft.com/office/drawing/2014/main" id="{FFED8DE4-9C8A-4B92-A0D7-3A74C5BA8DC7}"/>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9" name="Parallelogram 6">
              <a:extLst>
                <a:ext uri="{FF2B5EF4-FFF2-40B4-BE49-F238E27FC236}">
                  <a16:creationId xmlns:a16="http://schemas.microsoft.com/office/drawing/2014/main" id="{18797E04-D7EA-4145-8F39-F26F97A47D3F}"/>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0" name="Parallelogram 6">
              <a:extLst>
                <a:ext uri="{FF2B5EF4-FFF2-40B4-BE49-F238E27FC236}">
                  <a16:creationId xmlns:a16="http://schemas.microsoft.com/office/drawing/2014/main" id="{AAAAE416-4E98-48BE-9F8A-166DCF17552D}"/>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1" name="Rectangle 7">
              <a:extLst>
                <a:ext uri="{FF2B5EF4-FFF2-40B4-BE49-F238E27FC236}">
                  <a16:creationId xmlns:a16="http://schemas.microsoft.com/office/drawing/2014/main" id="{E6E4AB96-C90F-4624-B020-B2221C22DBC9}"/>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2" name="Rectangle 4">
              <a:extLst>
                <a:ext uri="{FF2B5EF4-FFF2-40B4-BE49-F238E27FC236}">
                  <a16:creationId xmlns:a16="http://schemas.microsoft.com/office/drawing/2014/main" id="{17318DE0-A562-4D71-AD7A-235AEBE4EBFE}"/>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3" name="Rectangle 4">
              <a:extLst>
                <a:ext uri="{FF2B5EF4-FFF2-40B4-BE49-F238E27FC236}">
                  <a16:creationId xmlns:a16="http://schemas.microsoft.com/office/drawing/2014/main" id="{DECD62B8-2AE0-4E41-804D-584B0F56B4BE}"/>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4" name="Rectangle 4">
              <a:extLst>
                <a:ext uri="{FF2B5EF4-FFF2-40B4-BE49-F238E27FC236}">
                  <a16:creationId xmlns:a16="http://schemas.microsoft.com/office/drawing/2014/main" id="{94082115-C7C2-4E9E-BF45-88AD8D954503}"/>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5" name="Rectangle 4">
              <a:extLst>
                <a:ext uri="{FF2B5EF4-FFF2-40B4-BE49-F238E27FC236}">
                  <a16:creationId xmlns:a16="http://schemas.microsoft.com/office/drawing/2014/main" id="{ECBB79AA-76E1-470A-B2FB-6B6ADFD90CA3}"/>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6" name="Rectangle 4">
              <a:extLst>
                <a:ext uri="{FF2B5EF4-FFF2-40B4-BE49-F238E27FC236}">
                  <a16:creationId xmlns:a16="http://schemas.microsoft.com/office/drawing/2014/main" id="{33447B49-D33D-4795-B9A7-14DD4E1E1E31}"/>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7" name="Rectangle 4">
              <a:extLst>
                <a:ext uri="{FF2B5EF4-FFF2-40B4-BE49-F238E27FC236}">
                  <a16:creationId xmlns:a16="http://schemas.microsoft.com/office/drawing/2014/main" id="{C3607BE3-76BB-4C67-9FBD-044D628919F9}"/>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188" name="Group 187">
            <a:extLst>
              <a:ext uri="{FF2B5EF4-FFF2-40B4-BE49-F238E27FC236}">
                <a16:creationId xmlns:a16="http://schemas.microsoft.com/office/drawing/2014/main" id="{5F710EC8-2F6F-439F-8268-BDFED8C3D09F}"/>
              </a:ext>
            </a:extLst>
          </p:cNvPr>
          <p:cNvGrpSpPr/>
          <p:nvPr/>
        </p:nvGrpSpPr>
        <p:grpSpPr>
          <a:xfrm>
            <a:off x="3672829" y="2737594"/>
            <a:ext cx="226758" cy="213416"/>
            <a:chOff x="2541126" y="1428177"/>
            <a:chExt cx="4094798" cy="3853874"/>
          </a:xfrm>
          <a:solidFill>
            <a:schemeClr val="accent3"/>
          </a:solidFill>
        </p:grpSpPr>
        <p:sp>
          <p:nvSpPr>
            <p:cNvPr id="189" name="Oval 3">
              <a:extLst>
                <a:ext uri="{FF2B5EF4-FFF2-40B4-BE49-F238E27FC236}">
                  <a16:creationId xmlns:a16="http://schemas.microsoft.com/office/drawing/2014/main" id="{84A066EA-13B3-4DFA-94F6-9435B3CE83F9}"/>
                </a:ext>
              </a:extLst>
            </p:cNvPr>
            <p:cNvSpPr/>
            <p:nvPr/>
          </p:nvSpPr>
          <p:spPr>
            <a:xfrm rot="3600000">
              <a:off x="4286965" y="2933092"/>
              <a:ext cx="1836914" cy="2861004"/>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0" name="Oval 6">
              <a:extLst>
                <a:ext uri="{FF2B5EF4-FFF2-40B4-BE49-F238E27FC236}">
                  <a16:creationId xmlns:a16="http://schemas.microsoft.com/office/drawing/2014/main" id="{0ED06771-1BC7-4D56-9D06-FB5B8A9EB5B3}"/>
                </a:ext>
              </a:extLst>
            </p:cNvPr>
            <p:cNvSpPr/>
            <p:nvPr/>
          </p:nvSpPr>
          <p:spPr>
            <a:xfrm>
              <a:off x="2541126" y="1428177"/>
              <a:ext cx="2390914" cy="239072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191" name="Rounded Rectangle 2">
            <a:extLst>
              <a:ext uri="{FF2B5EF4-FFF2-40B4-BE49-F238E27FC236}">
                <a16:creationId xmlns:a16="http://schemas.microsoft.com/office/drawing/2014/main" id="{1F1035BF-3D55-407B-9BD2-0BB573AB84BF}"/>
              </a:ext>
            </a:extLst>
          </p:cNvPr>
          <p:cNvSpPr/>
          <p:nvPr/>
        </p:nvSpPr>
        <p:spPr>
          <a:xfrm>
            <a:off x="4579900" y="2366656"/>
            <a:ext cx="171596" cy="219062"/>
          </a:xfrm>
          <a:custGeom>
            <a:avLst/>
            <a:gdLst/>
            <a:ahLst/>
            <a:cxnLst/>
            <a:rect l="l" t="t" r="r" b="b"/>
            <a:pathLst>
              <a:path w="3098702" h="3955818">
                <a:moveTo>
                  <a:pt x="584057" y="3782388"/>
                </a:moveTo>
                <a:lnTo>
                  <a:pt x="2472989" y="3782388"/>
                </a:lnTo>
                <a:cubicBezTo>
                  <a:pt x="2499530" y="3782388"/>
                  <a:pt x="2521045" y="3803903"/>
                  <a:pt x="2521045" y="3830444"/>
                </a:cubicBezTo>
                <a:lnTo>
                  <a:pt x="2521045" y="3907762"/>
                </a:lnTo>
                <a:cubicBezTo>
                  <a:pt x="2521045" y="3934303"/>
                  <a:pt x="2499530" y="3955818"/>
                  <a:pt x="2472989" y="3955818"/>
                </a:cubicBezTo>
                <a:lnTo>
                  <a:pt x="584057" y="3955818"/>
                </a:lnTo>
                <a:cubicBezTo>
                  <a:pt x="557516" y="3955818"/>
                  <a:pt x="536001" y="3934303"/>
                  <a:pt x="536001" y="3907762"/>
                </a:cubicBezTo>
                <a:lnTo>
                  <a:pt x="536001" y="3830444"/>
                </a:lnTo>
                <a:cubicBezTo>
                  <a:pt x="536001" y="3803903"/>
                  <a:pt x="557516" y="3782388"/>
                  <a:pt x="584057" y="3782388"/>
                </a:cubicBezTo>
                <a:close/>
                <a:moveTo>
                  <a:pt x="1084610" y="2997223"/>
                </a:moveTo>
                <a:cubicBezTo>
                  <a:pt x="1045477" y="2997223"/>
                  <a:pt x="1013754" y="3028946"/>
                  <a:pt x="1013754" y="3068079"/>
                </a:cubicBezTo>
                <a:lnTo>
                  <a:pt x="1013754" y="3351492"/>
                </a:lnTo>
                <a:cubicBezTo>
                  <a:pt x="1013754" y="3390625"/>
                  <a:pt x="1045477" y="3422348"/>
                  <a:pt x="1084610" y="3422348"/>
                </a:cubicBezTo>
                <a:lnTo>
                  <a:pt x="2014092" y="3422348"/>
                </a:lnTo>
                <a:cubicBezTo>
                  <a:pt x="2053225" y="3422348"/>
                  <a:pt x="2084948" y="3390625"/>
                  <a:pt x="2084948" y="3351492"/>
                </a:cubicBezTo>
                <a:lnTo>
                  <a:pt x="2084948" y="3068079"/>
                </a:lnTo>
                <a:cubicBezTo>
                  <a:pt x="2084948" y="3028946"/>
                  <a:pt x="2053225" y="2997223"/>
                  <a:pt x="2014092" y="2997223"/>
                </a:cubicBezTo>
                <a:close/>
                <a:moveTo>
                  <a:pt x="656690" y="2906112"/>
                </a:moveTo>
                <a:lnTo>
                  <a:pt x="2442013" y="2906112"/>
                </a:lnTo>
                <a:lnTo>
                  <a:pt x="2442013" y="3712250"/>
                </a:lnTo>
                <a:lnTo>
                  <a:pt x="656690" y="3712250"/>
                </a:lnTo>
                <a:close/>
                <a:moveTo>
                  <a:pt x="575330" y="2669437"/>
                </a:moveTo>
                <a:lnTo>
                  <a:pt x="2464262" y="2669437"/>
                </a:lnTo>
                <a:cubicBezTo>
                  <a:pt x="2490803" y="2669437"/>
                  <a:pt x="2512318" y="2690952"/>
                  <a:pt x="2512318" y="2717493"/>
                </a:cubicBezTo>
                <a:lnTo>
                  <a:pt x="2512318" y="2794811"/>
                </a:lnTo>
                <a:cubicBezTo>
                  <a:pt x="2512318" y="2821352"/>
                  <a:pt x="2490803" y="2842867"/>
                  <a:pt x="2464262" y="2842867"/>
                </a:cubicBezTo>
                <a:lnTo>
                  <a:pt x="575330" y="2842867"/>
                </a:lnTo>
                <a:cubicBezTo>
                  <a:pt x="548789" y="2842867"/>
                  <a:pt x="527274" y="2821352"/>
                  <a:pt x="527274" y="2794811"/>
                </a:cubicBezTo>
                <a:lnTo>
                  <a:pt x="527274" y="2717493"/>
                </a:lnTo>
                <a:cubicBezTo>
                  <a:pt x="527274" y="2690952"/>
                  <a:pt x="548789" y="2669437"/>
                  <a:pt x="575330" y="2669437"/>
                </a:cubicBezTo>
                <a:close/>
                <a:moveTo>
                  <a:pt x="1349992" y="2168510"/>
                </a:moveTo>
                <a:lnTo>
                  <a:pt x="1707057" y="2168510"/>
                </a:lnTo>
                <a:lnTo>
                  <a:pt x="1707057" y="2370734"/>
                </a:lnTo>
                <a:cubicBezTo>
                  <a:pt x="1874747" y="2404729"/>
                  <a:pt x="1985722" y="2490502"/>
                  <a:pt x="1985722" y="2586734"/>
                </a:cubicBezTo>
                <a:lnTo>
                  <a:pt x="1071576" y="2594663"/>
                </a:lnTo>
                <a:cubicBezTo>
                  <a:pt x="1065230" y="2495535"/>
                  <a:pt x="1177348" y="2405698"/>
                  <a:pt x="1349992" y="2368429"/>
                </a:cubicBezTo>
                <a:close/>
                <a:moveTo>
                  <a:pt x="2631656" y="450715"/>
                </a:moveTo>
                <a:cubicBezTo>
                  <a:pt x="2599636" y="450919"/>
                  <a:pt x="2565613" y="455880"/>
                  <a:pt x="2530064" y="466051"/>
                </a:cubicBezTo>
                <a:cubicBezTo>
                  <a:pt x="2503375" y="834241"/>
                  <a:pt x="2405544" y="1178921"/>
                  <a:pt x="2250893" y="1444917"/>
                </a:cubicBezTo>
                <a:cubicBezTo>
                  <a:pt x="2218111" y="1501300"/>
                  <a:pt x="2183585" y="1552913"/>
                  <a:pt x="2146402" y="1598826"/>
                </a:cubicBezTo>
                <a:cubicBezTo>
                  <a:pt x="2293461" y="1638047"/>
                  <a:pt x="2493561" y="1550708"/>
                  <a:pt x="2660017" y="1363140"/>
                </a:cubicBezTo>
                <a:cubicBezTo>
                  <a:pt x="2786489" y="1220627"/>
                  <a:pt x="2874424" y="1040657"/>
                  <a:pt x="2899480" y="873043"/>
                </a:cubicBezTo>
                <a:cubicBezTo>
                  <a:pt x="2938482" y="612144"/>
                  <a:pt x="2819565" y="449517"/>
                  <a:pt x="2631656" y="450715"/>
                </a:cubicBezTo>
                <a:close/>
                <a:moveTo>
                  <a:pt x="467048" y="450715"/>
                </a:moveTo>
                <a:cubicBezTo>
                  <a:pt x="279139" y="449517"/>
                  <a:pt x="160221" y="612144"/>
                  <a:pt x="199222" y="873043"/>
                </a:cubicBezTo>
                <a:cubicBezTo>
                  <a:pt x="224279" y="1040657"/>
                  <a:pt x="312213" y="1220627"/>
                  <a:pt x="438685" y="1363140"/>
                </a:cubicBezTo>
                <a:cubicBezTo>
                  <a:pt x="605037" y="1550589"/>
                  <a:pt x="804990" y="1637937"/>
                  <a:pt x="952028" y="1598911"/>
                </a:cubicBezTo>
                <a:cubicBezTo>
                  <a:pt x="918104" y="1556765"/>
                  <a:pt x="886364" y="1509855"/>
                  <a:pt x="856054" y="1458932"/>
                </a:cubicBezTo>
                <a:cubicBezTo>
                  <a:pt x="696751" y="1191291"/>
                  <a:pt x="595828" y="840985"/>
                  <a:pt x="568527" y="466013"/>
                </a:cubicBezTo>
                <a:cubicBezTo>
                  <a:pt x="533017" y="455869"/>
                  <a:pt x="499033" y="450918"/>
                  <a:pt x="467048" y="450715"/>
                </a:cubicBezTo>
                <a:close/>
                <a:moveTo>
                  <a:pt x="2354966" y="348975"/>
                </a:moveTo>
                <a:lnTo>
                  <a:pt x="2153798" y="352632"/>
                </a:lnTo>
                <a:cubicBezTo>
                  <a:pt x="2173305" y="498936"/>
                  <a:pt x="2179729" y="531287"/>
                  <a:pt x="2185171" y="681814"/>
                </a:cubicBezTo>
                <a:cubicBezTo>
                  <a:pt x="2182853" y="813191"/>
                  <a:pt x="2159358" y="914444"/>
                  <a:pt x="2125875" y="1049479"/>
                </a:cubicBezTo>
                <a:cubicBezTo>
                  <a:pt x="2071222" y="1223496"/>
                  <a:pt x="2061228" y="1228079"/>
                  <a:pt x="2011151" y="1332869"/>
                </a:cubicBezTo>
                <a:cubicBezTo>
                  <a:pt x="1951069" y="1449268"/>
                  <a:pt x="1836673" y="1629725"/>
                  <a:pt x="1768261" y="1753641"/>
                </a:cubicBezTo>
                <a:cubicBezTo>
                  <a:pt x="1892204" y="1655451"/>
                  <a:pt x="2022124" y="1512091"/>
                  <a:pt x="2102591" y="1384075"/>
                </a:cubicBezTo>
                <a:cubicBezTo>
                  <a:pt x="2250115" y="1140235"/>
                  <a:pt x="2301557" y="994020"/>
                  <a:pt x="2350534" y="737869"/>
                </a:cubicBezTo>
                <a:cubicBezTo>
                  <a:pt x="2361833" y="563166"/>
                  <a:pt x="2370816" y="497718"/>
                  <a:pt x="2354966" y="348975"/>
                </a:cubicBezTo>
                <a:close/>
                <a:moveTo>
                  <a:pt x="2539333" y="238558"/>
                </a:moveTo>
                <a:lnTo>
                  <a:pt x="2536537" y="347892"/>
                </a:lnTo>
                <a:cubicBezTo>
                  <a:pt x="2608900" y="315742"/>
                  <a:pt x="2677562" y="299616"/>
                  <a:pt x="2740368" y="297718"/>
                </a:cubicBezTo>
                <a:cubicBezTo>
                  <a:pt x="2983613" y="290369"/>
                  <a:pt x="3139018" y="496461"/>
                  <a:pt x="3089515" y="830455"/>
                </a:cubicBezTo>
                <a:cubicBezTo>
                  <a:pt x="3058092" y="1042474"/>
                  <a:pt x="2946966" y="1270289"/>
                  <a:pt x="2786963" y="1450704"/>
                </a:cubicBezTo>
                <a:cubicBezTo>
                  <a:pt x="2540351" y="1728779"/>
                  <a:pt x="2235198" y="1832763"/>
                  <a:pt x="2047591" y="1711869"/>
                </a:cubicBezTo>
                <a:cubicBezTo>
                  <a:pt x="1960010" y="1801924"/>
                  <a:pt x="1864893" y="1865189"/>
                  <a:pt x="1766566" y="1901471"/>
                </a:cubicBezTo>
                <a:lnTo>
                  <a:pt x="1766566" y="2055268"/>
                </a:lnTo>
                <a:cubicBezTo>
                  <a:pt x="1766566" y="2085119"/>
                  <a:pt x="1742367" y="2109318"/>
                  <a:pt x="1712516" y="2109318"/>
                </a:cubicBezTo>
                <a:lnTo>
                  <a:pt x="1344530" y="2109318"/>
                </a:lnTo>
                <a:cubicBezTo>
                  <a:pt x="1314679" y="2109318"/>
                  <a:pt x="1290480" y="2085119"/>
                  <a:pt x="1290480" y="2055268"/>
                </a:cubicBezTo>
                <a:lnTo>
                  <a:pt x="1290480" y="1884230"/>
                </a:lnTo>
                <a:cubicBezTo>
                  <a:pt x="1206899" y="1846694"/>
                  <a:pt x="1126105" y="1789314"/>
                  <a:pt x="1051155" y="1711837"/>
                </a:cubicBezTo>
                <a:cubicBezTo>
                  <a:pt x="863555" y="1832780"/>
                  <a:pt x="558372" y="1728802"/>
                  <a:pt x="311739" y="1450704"/>
                </a:cubicBezTo>
                <a:cubicBezTo>
                  <a:pt x="151737" y="1270289"/>
                  <a:pt x="40611" y="1042474"/>
                  <a:pt x="9187" y="830455"/>
                </a:cubicBezTo>
                <a:cubicBezTo>
                  <a:pt x="-40316" y="496461"/>
                  <a:pt x="115089" y="290369"/>
                  <a:pt x="358334" y="297718"/>
                </a:cubicBezTo>
                <a:cubicBezTo>
                  <a:pt x="421167" y="299617"/>
                  <a:pt x="489861" y="315756"/>
                  <a:pt x="562257" y="347936"/>
                </a:cubicBezTo>
                <a:cubicBezTo>
                  <a:pt x="559920" y="314992"/>
                  <a:pt x="559351" y="281866"/>
                  <a:pt x="559351" y="248638"/>
                </a:cubicBezTo>
                <a:close/>
                <a:moveTo>
                  <a:pt x="517407" y="0"/>
                </a:moveTo>
                <a:lnTo>
                  <a:pt x="2581295" y="0"/>
                </a:lnTo>
                <a:cubicBezTo>
                  <a:pt x="2607836" y="0"/>
                  <a:pt x="2629351" y="21515"/>
                  <a:pt x="2629351" y="48056"/>
                </a:cubicBezTo>
                <a:lnTo>
                  <a:pt x="2629351" y="125374"/>
                </a:lnTo>
                <a:cubicBezTo>
                  <a:pt x="2629351" y="151915"/>
                  <a:pt x="2607836" y="173430"/>
                  <a:pt x="2581295" y="173430"/>
                </a:cubicBezTo>
                <a:lnTo>
                  <a:pt x="517407" y="173430"/>
                </a:lnTo>
                <a:cubicBezTo>
                  <a:pt x="490866" y="173430"/>
                  <a:pt x="469351" y="151915"/>
                  <a:pt x="469351" y="125374"/>
                </a:cubicBezTo>
                <a:lnTo>
                  <a:pt x="469351" y="48056"/>
                </a:lnTo>
                <a:cubicBezTo>
                  <a:pt x="469351" y="21515"/>
                  <a:pt x="490866" y="0"/>
                  <a:pt x="51740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2" name="Rounded Rectangle 2">
            <a:extLst>
              <a:ext uri="{FF2B5EF4-FFF2-40B4-BE49-F238E27FC236}">
                <a16:creationId xmlns:a16="http://schemas.microsoft.com/office/drawing/2014/main" id="{3E5EBC8C-FA3B-4B55-BCD8-014C890F9145}"/>
              </a:ext>
            </a:extLst>
          </p:cNvPr>
          <p:cNvSpPr/>
          <p:nvPr/>
        </p:nvSpPr>
        <p:spPr>
          <a:xfrm>
            <a:off x="3828025" y="2420646"/>
            <a:ext cx="151528" cy="219317"/>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3" name="Oval 6">
            <a:extLst>
              <a:ext uri="{FF2B5EF4-FFF2-40B4-BE49-F238E27FC236}">
                <a16:creationId xmlns:a16="http://schemas.microsoft.com/office/drawing/2014/main" id="{D5E8EFE5-D895-45EE-AAF1-7FA3BA40F6EF}"/>
              </a:ext>
            </a:extLst>
          </p:cNvPr>
          <p:cNvSpPr>
            <a:spLocks noChangeAspect="1"/>
          </p:cNvSpPr>
          <p:nvPr/>
        </p:nvSpPr>
        <p:spPr>
          <a:xfrm rot="2700000">
            <a:off x="4437409" y="2492743"/>
            <a:ext cx="149126" cy="186462"/>
          </a:xfrm>
          <a:custGeom>
            <a:avLst/>
            <a:gdLst/>
            <a:ahLst/>
            <a:cxnLst/>
            <a:rect l="l" t="t" r="r" b="b"/>
            <a:pathLst>
              <a:path w="3478449" h="4349349">
                <a:moveTo>
                  <a:pt x="2303834" y="3332250"/>
                </a:moveTo>
                <a:lnTo>
                  <a:pt x="2335786" y="3451498"/>
                </a:lnTo>
                <a:cubicBezTo>
                  <a:pt x="2513705" y="3496366"/>
                  <a:pt x="2649193" y="3646654"/>
                  <a:pt x="2672368" y="3832213"/>
                </a:cubicBezTo>
                <a:cubicBezTo>
                  <a:pt x="3044631" y="3779681"/>
                  <a:pt x="3285029" y="3695856"/>
                  <a:pt x="3285029" y="3601502"/>
                </a:cubicBezTo>
                <a:cubicBezTo>
                  <a:pt x="3285027" y="3478779"/>
                  <a:pt x="2878330" y="3373868"/>
                  <a:pt x="2303834" y="3332250"/>
                </a:cubicBezTo>
                <a:close/>
                <a:moveTo>
                  <a:pt x="224780" y="3543083"/>
                </a:moveTo>
                <a:cubicBezTo>
                  <a:pt x="204188" y="3561953"/>
                  <a:pt x="193374" y="3581491"/>
                  <a:pt x="193374" y="3601503"/>
                </a:cubicBezTo>
                <a:cubicBezTo>
                  <a:pt x="193374" y="3761597"/>
                  <a:pt x="885464" y="3891378"/>
                  <a:pt x="1739200" y="3891378"/>
                </a:cubicBezTo>
                <a:lnTo>
                  <a:pt x="1763211" y="3890924"/>
                </a:lnTo>
                <a:cubicBezTo>
                  <a:pt x="1763475" y="3730950"/>
                  <a:pt x="1846055" y="3590294"/>
                  <a:pt x="1971184" y="3509473"/>
                </a:cubicBezTo>
                <a:lnTo>
                  <a:pt x="1919083" y="3315028"/>
                </a:lnTo>
                <a:cubicBezTo>
                  <a:pt x="1860093" y="3312287"/>
                  <a:pt x="1800058" y="3311628"/>
                  <a:pt x="1739202" y="3311628"/>
                </a:cubicBezTo>
                <a:cubicBezTo>
                  <a:pt x="992182" y="3311628"/>
                  <a:pt x="368923" y="3410992"/>
                  <a:pt x="224780" y="3543083"/>
                </a:cubicBezTo>
                <a:close/>
                <a:moveTo>
                  <a:pt x="806151" y="1092835"/>
                </a:moveTo>
                <a:cubicBezTo>
                  <a:pt x="628676" y="1265432"/>
                  <a:pt x="557357" y="1493226"/>
                  <a:pt x="543550" y="1674212"/>
                </a:cubicBezTo>
                <a:lnTo>
                  <a:pt x="441728" y="3005602"/>
                </a:lnTo>
                <a:cubicBezTo>
                  <a:pt x="438610" y="3070037"/>
                  <a:pt x="488316" y="3124800"/>
                  <a:pt x="552752" y="3127918"/>
                </a:cubicBezTo>
                <a:lnTo>
                  <a:pt x="571117" y="3128807"/>
                </a:lnTo>
                <a:cubicBezTo>
                  <a:pt x="635553" y="3131925"/>
                  <a:pt x="690316" y="3082219"/>
                  <a:pt x="693433" y="3017783"/>
                </a:cubicBezTo>
                <a:cubicBezTo>
                  <a:pt x="727374" y="2316475"/>
                  <a:pt x="701659" y="2413768"/>
                  <a:pt x="796789" y="1704301"/>
                </a:cubicBezTo>
                <a:cubicBezTo>
                  <a:pt x="820305" y="1497091"/>
                  <a:pt x="833536" y="1389927"/>
                  <a:pt x="1040726" y="1187927"/>
                </a:cubicBezTo>
                <a:cubicBezTo>
                  <a:pt x="1302172" y="951267"/>
                  <a:pt x="1160955" y="796219"/>
                  <a:pt x="888852" y="1022541"/>
                </a:cubicBezTo>
                <a:cubicBezTo>
                  <a:pt x="859024" y="1044648"/>
                  <a:pt x="831504" y="1068178"/>
                  <a:pt x="806151" y="1092835"/>
                </a:cubicBezTo>
                <a:close/>
                <a:moveTo>
                  <a:pt x="1536542" y="332502"/>
                </a:moveTo>
                <a:cubicBezTo>
                  <a:pt x="1490277" y="391748"/>
                  <a:pt x="1471485" y="469497"/>
                  <a:pt x="1489427" y="544816"/>
                </a:cubicBezTo>
                <a:cubicBezTo>
                  <a:pt x="1652710" y="513079"/>
                  <a:pt x="1822066" y="510840"/>
                  <a:pt x="1988094" y="544087"/>
                </a:cubicBezTo>
                <a:cubicBezTo>
                  <a:pt x="2011603" y="446945"/>
                  <a:pt x="1973964" y="344924"/>
                  <a:pt x="1892630" y="284450"/>
                </a:cubicBezTo>
                <a:cubicBezTo>
                  <a:pt x="1804889" y="219212"/>
                  <a:pt x="1685490" y="216590"/>
                  <a:pt x="1594972" y="277917"/>
                </a:cubicBezTo>
                <a:cubicBezTo>
                  <a:pt x="1572342" y="293249"/>
                  <a:pt x="1552755" y="311739"/>
                  <a:pt x="1536542" y="332502"/>
                </a:cubicBezTo>
                <a:close/>
                <a:moveTo>
                  <a:pt x="1403558" y="132679"/>
                </a:moveTo>
                <a:cubicBezTo>
                  <a:pt x="1422172" y="115245"/>
                  <a:pt x="1442316" y="99106"/>
                  <a:pt x="1463913" y="84474"/>
                </a:cubicBezTo>
                <a:cubicBezTo>
                  <a:pt x="1636683" y="-32580"/>
                  <a:pt x="1864582" y="-27578"/>
                  <a:pt x="2032050" y="96942"/>
                </a:cubicBezTo>
                <a:cubicBezTo>
                  <a:pt x="2191033" y="215151"/>
                  <a:pt x="2262548" y="416529"/>
                  <a:pt x="2214622" y="606677"/>
                </a:cubicBezTo>
                <a:cubicBezTo>
                  <a:pt x="2516958" y="722785"/>
                  <a:pt x="2795175" y="964284"/>
                  <a:pt x="2993719" y="1367716"/>
                </a:cubicBezTo>
                <a:cubicBezTo>
                  <a:pt x="3144703" y="1723426"/>
                  <a:pt x="3222501" y="1968311"/>
                  <a:pt x="3243962" y="2479782"/>
                </a:cubicBezTo>
                <a:cubicBezTo>
                  <a:pt x="3265423" y="2883394"/>
                  <a:pt x="3227178" y="2880525"/>
                  <a:pt x="3478449" y="3562850"/>
                </a:cubicBezTo>
                <a:lnTo>
                  <a:pt x="3471348" y="3562897"/>
                </a:lnTo>
                <a:cubicBezTo>
                  <a:pt x="3476429" y="3575355"/>
                  <a:pt x="3478257" y="3588369"/>
                  <a:pt x="3478256" y="3601503"/>
                </a:cubicBezTo>
                <a:cubicBezTo>
                  <a:pt x="3478256" y="3777378"/>
                  <a:pt x="3150470" y="3931647"/>
                  <a:pt x="2657797" y="4017694"/>
                </a:cubicBezTo>
                <a:cubicBezTo>
                  <a:pt x="2605086" y="4209442"/>
                  <a:pt x="2429009" y="4349349"/>
                  <a:pt x="2220254" y="4349349"/>
                </a:cubicBezTo>
                <a:cubicBezTo>
                  <a:pt x="2039425" y="4349349"/>
                  <a:pt x="1883116" y="4244370"/>
                  <a:pt x="1810477" y="4091287"/>
                </a:cubicBezTo>
                <a:cubicBezTo>
                  <a:pt x="1786841" y="4092167"/>
                  <a:pt x="1763078" y="4092303"/>
                  <a:pt x="1739202" y="4092303"/>
                </a:cubicBezTo>
                <a:cubicBezTo>
                  <a:pt x="778747" y="4092303"/>
                  <a:pt x="146" y="3872564"/>
                  <a:pt x="146" y="3601503"/>
                </a:cubicBezTo>
                <a:lnTo>
                  <a:pt x="2958" y="3585789"/>
                </a:lnTo>
                <a:lnTo>
                  <a:pt x="0" y="3585809"/>
                </a:lnTo>
                <a:lnTo>
                  <a:pt x="4960" y="3574599"/>
                </a:lnTo>
                <a:cubicBezTo>
                  <a:pt x="7744" y="3548733"/>
                  <a:pt x="19558" y="3523805"/>
                  <a:pt x="38043" y="3499774"/>
                </a:cubicBezTo>
                <a:cubicBezTo>
                  <a:pt x="212374" y="3085653"/>
                  <a:pt x="178399" y="2848667"/>
                  <a:pt x="180505" y="2442031"/>
                </a:cubicBezTo>
                <a:cubicBezTo>
                  <a:pt x="198934" y="1835481"/>
                  <a:pt x="351030" y="1502532"/>
                  <a:pt x="434022" y="1319862"/>
                </a:cubicBezTo>
                <a:cubicBezTo>
                  <a:pt x="482466" y="1213236"/>
                  <a:pt x="548576" y="1113252"/>
                  <a:pt x="628456" y="1022511"/>
                </a:cubicBezTo>
                <a:cubicBezTo>
                  <a:pt x="663405" y="982812"/>
                  <a:pt x="700987" y="944882"/>
                  <a:pt x="740880" y="908940"/>
                </a:cubicBezTo>
                <a:cubicBezTo>
                  <a:pt x="888526" y="775914"/>
                  <a:pt x="1067806" y="670105"/>
                  <a:pt x="1262306" y="602921"/>
                </a:cubicBezTo>
                <a:cubicBezTo>
                  <a:pt x="1220867" y="430764"/>
                  <a:pt x="1276608" y="251587"/>
                  <a:pt x="1403558" y="1326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4" name="Rectangle 9">
            <a:extLst>
              <a:ext uri="{FF2B5EF4-FFF2-40B4-BE49-F238E27FC236}">
                <a16:creationId xmlns:a16="http://schemas.microsoft.com/office/drawing/2014/main" id="{181825EC-AB97-4BAD-95A2-14B103429F3D}"/>
              </a:ext>
            </a:extLst>
          </p:cNvPr>
          <p:cNvSpPr>
            <a:spLocks noChangeAspect="1"/>
          </p:cNvSpPr>
          <p:nvPr/>
        </p:nvSpPr>
        <p:spPr>
          <a:xfrm rot="18900000">
            <a:off x="4069122" y="2433100"/>
            <a:ext cx="186464" cy="119705"/>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5" name="Rectangle 1">
            <a:extLst>
              <a:ext uri="{FF2B5EF4-FFF2-40B4-BE49-F238E27FC236}">
                <a16:creationId xmlns:a16="http://schemas.microsoft.com/office/drawing/2014/main" id="{3C7B45B1-7F09-49A9-94E7-F68CAEE2E336}"/>
              </a:ext>
            </a:extLst>
          </p:cNvPr>
          <p:cNvSpPr/>
          <p:nvPr/>
        </p:nvSpPr>
        <p:spPr>
          <a:xfrm>
            <a:off x="4321348" y="2302125"/>
            <a:ext cx="179606" cy="177316"/>
          </a:xfrm>
          <a:custGeom>
            <a:avLst/>
            <a:gdLst/>
            <a:ahLst/>
            <a:cxnLst/>
            <a:rect l="l" t="t" r="r" b="b"/>
            <a:pathLst>
              <a:path w="3960440" h="3909959">
                <a:moveTo>
                  <a:pt x="3295100" y="2837905"/>
                </a:moveTo>
                <a:lnTo>
                  <a:pt x="3295100" y="3909959"/>
                </a:lnTo>
                <a:lnTo>
                  <a:pt x="2850926" y="3593378"/>
                </a:lnTo>
                <a:lnTo>
                  <a:pt x="2406751" y="3909959"/>
                </a:lnTo>
                <a:lnTo>
                  <a:pt x="2406750" y="2867478"/>
                </a:lnTo>
                <a:cubicBezTo>
                  <a:pt x="2425156" y="2874741"/>
                  <a:pt x="2445217" y="2878300"/>
                  <a:pt x="2466110" y="2878300"/>
                </a:cubicBezTo>
                <a:lnTo>
                  <a:pt x="2602491" y="2878300"/>
                </a:lnTo>
                <a:lnTo>
                  <a:pt x="2698867" y="2974676"/>
                </a:lnTo>
                <a:cubicBezTo>
                  <a:pt x="2769162" y="3044972"/>
                  <a:pt x="2883135" y="3044972"/>
                  <a:pt x="2953431" y="2974676"/>
                </a:cubicBezTo>
                <a:lnTo>
                  <a:pt x="3049807" y="2878300"/>
                </a:lnTo>
                <a:lnTo>
                  <a:pt x="3186103" y="2878300"/>
                </a:lnTo>
                <a:cubicBezTo>
                  <a:pt x="3227882" y="2878300"/>
                  <a:pt x="3266337" y="2864066"/>
                  <a:pt x="3295100" y="2837905"/>
                </a:cubicBezTo>
                <a:close/>
                <a:moveTo>
                  <a:pt x="670210" y="2051110"/>
                </a:moveTo>
                <a:lnTo>
                  <a:pt x="1930210" y="2051110"/>
                </a:lnTo>
                <a:lnTo>
                  <a:pt x="1930210" y="2231110"/>
                </a:lnTo>
                <a:lnTo>
                  <a:pt x="670210" y="2231110"/>
                </a:lnTo>
                <a:close/>
                <a:moveTo>
                  <a:pt x="2814369" y="1865836"/>
                </a:moveTo>
                <a:cubicBezTo>
                  <a:pt x="2615546" y="1865836"/>
                  <a:pt x="2454370" y="2027012"/>
                  <a:pt x="2454370" y="2225835"/>
                </a:cubicBezTo>
                <a:cubicBezTo>
                  <a:pt x="2454369" y="2424659"/>
                  <a:pt x="2615546" y="2585836"/>
                  <a:pt x="2814370" y="2585835"/>
                </a:cubicBezTo>
                <a:cubicBezTo>
                  <a:pt x="3013193" y="2585835"/>
                  <a:pt x="3174369" y="2424659"/>
                  <a:pt x="3174369" y="2225836"/>
                </a:cubicBezTo>
                <a:cubicBezTo>
                  <a:pt x="3174370" y="2027012"/>
                  <a:pt x="3013193" y="1865835"/>
                  <a:pt x="2814369" y="1865836"/>
                </a:cubicBezTo>
                <a:close/>
                <a:moveTo>
                  <a:pt x="669337" y="1674311"/>
                </a:moveTo>
                <a:lnTo>
                  <a:pt x="1929337" y="1674311"/>
                </a:lnTo>
                <a:lnTo>
                  <a:pt x="1929337" y="1854311"/>
                </a:lnTo>
                <a:lnTo>
                  <a:pt x="669337" y="1854311"/>
                </a:lnTo>
                <a:close/>
                <a:moveTo>
                  <a:pt x="2814327" y="1536678"/>
                </a:moveTo>
                <a:cubicBezTo>
                  <a:pt x="2860394" y="1536678"/>
                  <a:pt x="2906461" y="1554252"/>
                  <a:pt x="2941609" y="1589400"/>
                </a:cubicBezTo>
                <a:lnTo>
                  <a:pt x="3037985" y="1685776"/>
                </a:lnTo>
                <a:lnTo>
                  <a:pt x="3174366" y="1685775"/>
                </a:lnTo>
                <a:cubicBezTo>
                  <a:pt x="3273778" y="1685776"/>
                  <a:pt x="3354369" y="1766367"/>
                  <a:pt x="3354370" y="1865780"/>
                </a:cubicBezTo>
                <a:lnTo>
                  <a:pt x="3354369" y="2002160"/>
                </a:lnTo>
                <a:lnTo>
                  <a:pt x="3450805" y="2098596"/>
                </a:lnTo>
                <a:cubicBezTo>
                  <a:pt x="3521101" y="2168892"/>
                  <a:pt x="3521101" y="2282865"/>
                  <a:pt x="3450805" y="2353160"/>
                </a:cubicBezTo>
                <a:lnTo>
                  <a:pt x="3354370" y="2449596"/>
                </a:lnTo>
                <a:lnTo>
                  <a:pt x="3354370" y="2585892"/>
                </a:lnTo>
                <a:cubicBezTo>
                  <a:pt x="3354369" y="2685305"/>
                  <a:pt x="3273778" y="2765896"/>
                  <a:pt x="3174366" y="2765896"/>
                </a:cubicBezTo>
                <a:lnTo>
                  <a:pt x="3038070" y="2765896"/>
                </a:lnTo>
                <a:lnTo>
                  <a:pt x="2941694" y="2862272"/>
                </a:lnTo>
                <a:cubicBezTo>
                  <a:pt x="2871399" y="2932567"/>
                  <a:pt x="2757426" y="2932567"/>
                  <a:pt x="2687130" y="2862272"/>
                </a:cubicBezTo>
                <a:lnTo>
                  <a:pt x="2590754" y="2765896"/>
                </a:lnTo>
                <a:lnTo>
                  <a:pt x="2454373" y="2765896"/>
                </a:lnTo>
                <a:cubicBezTo>
                  <a:pt x="2354961" y="2765896"/>
                  <a:pt x="2274370" y="2685305"/>
                  <a:pt x="2274369" y="2585892"/>
                </a:cubicBezTo>
                <a:lnTo>
                  <a:pt x="2274369" y="2449511"/>
                </a:lnTo>
                <a:lnTo>
                  <a:pt x="2177934" y="2353075"/>
                </a:lnTo>
                <a:cubicBezTo>
                  <a:pt x="2107638" y="2282780"/>
                  <a:pt x="2107638" y="2168807"/>
                  <a:pt x="2177934" y="2098511"/>
                </a:cubicBezTo>
                <a:lnTo>
                  <a:pt x="2274370" y="2002075"/>
                </a:lnTo>
                <a:lnTo>
                  <a:pt x="2274369" y="1865780"/>
                </a:lnTo>
                <a:cubicBezTo>
                  <a:pt x="2274370" y="1766367"/>
                  <a:pt x="2354961" y="1685776"/>
                  <a:pt x="2454374" y="1685775"/>
                </a:cubicBezTo>
                <a:lnTo>
                  <a:pt x="2590669" y="1685776"/>
                </a:lnTo>
                <a:lnTo>
                  <a:pt x="2687045" y="1589400"/>
                </a:lnTo>
                <a:cubicBezTo>
                  <a:pt x="2722193" y="1554252"/>
                  <a:pt x="2768261" y="1536678"/>
                  <a:pt x="2814327" y="1536678"/>
                </a:cubicBezTo>
                <a:close/>
                <a:moveTo>
                  <a:pt x="669337" y="1341911"/>
                </a:moveTo>
                <a:lnTo>
                  <a:pt x="3189337" y="1341911"/>
                </a:lnTo>
                <a:lnTo>
                  <a:pt x="3189337" y="1521911"/>
                </a:lnTo>
                <a:lnTo>
                  <a:pt x="669337" y="1521911"/>
                </a:lnTo>
                <a:close/>
                <a:moveTo>
                  <a:pt x="669337" y="1009511"/>
                </a:moveTo>
                <a:lnTo>
                  <a:pt x="3189337" y="1009511"/>
                </a:lnTo>
                <a:lnTo>
                  <a:pt x="3189337" y="1189511"/>
                </a:lnTo>
                <a:lnTo>
                  <a:pt x="669337" y="1189511"/>
                </a:lnTo>
                <a:close/>
                <a:moveTo>
                  <a:pt x="669337" y="677111"/>
                </a:moveTo>
                <a:lnTo>
                  <a:pt x="2109337" y="677111"/>
                </a:lnTo>
                <a:lnTo>
                  <a:pt x="2109337" y="857111"/>
                </a:lnTo>
                <a:lnTo>
                  <a:pt x="669337" y="857111"/>
                </a:lnTo>
                <a:close/>
                <a:moveTo>
                  <a:pt x="0" y="0"/>
                </a:moveTo>
                <a:lnTo>
                  <a:pt x="3960440" y="0"/>
                </a:lnTo>
                <a:lnTo>
                  <a:pt x="3960440" y="3096344"/>
                </a:lnTo>
                <a:lnTo>
                  <a:pt x="3344410" y="3096344"/>
                </a:lnTo>
                <a:lnTo>
                  <a:pt x="3344410" y="2779031"/>
                </a:lnTo>
                <a:cubicBezTo>
                  <a:pt x="3354240" y="2766166"/>
                  <a:pt x="3362022" y="2751735"/>
                  <a:pt x="3367569" y="2736172"/>
                </a:cubicBezTo>
                <a:lnTo>
                  <a:pt x="3600220" y="2736172"/>
                </a:lnTo>
                <a:lnTo>
                  <a:pt x="3600220" y="360172"/>
                </a:lnTo>
                <a:lnTo>
                  <a:pt x="360220" y="360172"/>
                </a:lnTo>
                <a:lnTo>
                  <a:pt x="360220" y="2736172"/>
                </a:lnTo>
                <a:lnTo>
                  <a:pt x="2227785" y="2736172"/>
                </a:lnTo>
                <a:cubicBezTo>
                  <a:pt x="2248644" y="2792911"/>
                  <a:pt x="2296020" y="2836452"/>
                  <a:pt x="2354889" y="2852679"/>
                </a:cubicBezTo>
                <a:lnTo>
                  <a:pt x="2354889" y="3096344"/>
                </a:lnTo>
                <a:lnTo>
                  <a:pt x="0" y="309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6" name="Rectangle 5">
            <a:extLst>
              <a:ext uri="{FF2B5EF4-FFF2-40B4-BE49-F238E27FC236}">
                <a16:creationId xmlns:a16="http://schemas.microsoft.com/office/drawing/2014/main" id="{265D9DB4-5D39-4D50-B1F3-B2A048C4191C}"/>
              </a:ext>
            </a:extLst>
          </p:cNvPr>
          <p:cNvSpPr/>
          <p:nvPr/>
        </p:nvSpPr>
        <p:spPr>
          <a:xfrm>
            <a:off x="4784254" y="2305927"/>
            <a:ext cx="178895" cy="179000"/>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7" name="Rectangle 1">
            <a:extLst>
              <a:ext uri="{FF2B5EF4-FFF2-40B4-BE49-F238E27FC236}">
                <a16:creationId xmlns:a16="http://schemas.microsoft.com/office/drawing/2014/main" id="{71976620-33CD-41E1-8CBB-E10CEF7123ED}"/>
              </a:ext>
            </a:extLst>
          </p:cNvPr>
          <p:cNvSpPr/>
          <p:nvPr/>
        </p:nvSpPr>
        <p:spPr>
          <a:xfrm>
            <a:off x="3567936" y="2503679"/>
            <a:ext cx="182228" cy="178462"/>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8" name="Chord 3">
            <a:extLst>
              <a:ext uri="{FF2B5EF4-FFF2-40B4-BE49-F238E27FC236}">
                <a16:creationId xmlns:a16="http://schemas.microsoft.com/office/drawing/2014/main" id="{26039109-A71A-4F23-9A9A-D96CD4C1F418}"/>
              </a:ext>
            </a:extLst>
          </p:cNvPr>
          <p:cNvSpPr/>
          <p:nvPr/>
        </p:nvSpPr>
        <p:spPr>
          <a:xfrm rot="5400000">
            <a:off x="4230649" y="2541198"/>
            <a:ext cx="181400" cy="117620"/>
          </a:xfrm>
          <a:custGeom>
            <a:avLst/>
            <a:gdLst/>
            <a:ahLst/>
            <a:cxnLst/>
            <a:rect l="l" t="t" r="r" b="b"/>
            <a:pathLst>
              <a:path w="3999999" h="2593618">
                <a:moveTo>
                  <a:pt x="3279918" y="2029859"/>
                </a:moveTo>
                <a:lnTo>
                  <a:pt x="3483715" y="2099665"/>
                </a:lnTo>
                <a:lnTo>
                  <a:pt x="3483715" y="490311"/>
                </a:lnTo>
                <a:lnTo>
                  <a:pt x="3279918" y="560117"/>
                </a:lnTo>
                <a:close/>
                <a:moveTo>
                  <a:pt x="2847870" y="1881871"/>
                </a:moveTo>
                <a:lnTo>
                  <a:pt x="3051666" y="1951677"/>
                </a:lnTo>
                <a:lnTo>
                  <a:pt x="3051666" y="638300"/>
                </a:lnTo>
                <a:lnTo>
                  <a:pt x="2847870" y="708105"/>
                </a:lnTo>
                <a:close/>
                <a:moveTo>
                  <a:pt x="2009947" y="529967"/>
                </a:moveTo>
                <a:cubicBezTo>
                  <a:pt x="2009947" y="430556"/>
                  <a:pt x="2090536" y="349967"/>
                  <a:pt x="2189947" y="349967"/>
                </a:cubicBezTo>
                <a:cubicBezTo>
                  <a:pt x="2289358" y="349967"/>
                  <a:pt x="2369947" y="430556"/>
                  <a:pt x="2369947" y="529967"/>
                </a:cubicBezTo>
                <a:cubicBezTo>
                  <a:pt x="2369947" y="629378"/>
                  <a:pt x="2289358" y="709967"/>
                  <a:pt x="2189947" y="709967"/>
                </a:cubicBezTo>
                <a:cubicBezTo>
                  <a:pt x="2090536" y="709967"/>
                  <a:pt x="2009947" y="629378"/>
                  <a:pt x="2009947" y="529967"/>
                </a:cubicBezTo>
                <a:close/>
                <a:moveTo>
                  <a:pt x="2009947" y="2011890"/>
                </a:moveTo>
                <a:cubicBezTo>
                  <a:pt x="2009947" y="1912479"/>
                  <a:pt x="2090536" y="1831890"/>
                  <a:pt x="2189947" y="1831890"/>
                </a:cubicBezTo>
                <a:cubicBezTo>
                  <a:pt x="2289358" y="1831890"/>
                  <a:pt x="2369947" y="1912479"/>
                  <a:pt x="2369947" y="2011890"/>
                </a:cubicBezTo>
                <a:cubicBezTo>
                  <a:pt x="2369947" y="2111301"/>
                  <a:pt x="2289358" y="2191890"/>
                  <a:pt x="2189947" y="2191890"/>
                </a:cubicBezTo>
                <a:cubicBezTo>
                  <a:pt x="2090536" y="2191890"/>
                  <a:pt x="2009947" y="2111301"/>
                  <a:pt x="2009947" y="2011890"/>
                </a:cubicBezTo>
                <a:close/>
                <a:moveTo>
                  <a:pt x="1033248" y="1043959"/>
                </a:moveTo>
                <a:cubicBezTo>
                  <a:pt x="1033248" y="1112826"/>
                  <a:pt x="1089075" y="1168653"/>
                  <a:pt x="1157942" y="1168653"/>
                </a:cubicBezTo>
                <a:lnTo>
                  <a:pt x="1427033" y="1168653"/>
                </a:lnTo>
                <a:cubicBezTo>
                  <a:pt x="1495900" y="1168653"/>
                  <a:pt x="1551727" y="1112826"/>
                  <a:pt x="1551727" y="1043959"/>
                </a:cubicBezTo>
                <a:lnTo>
                  <a:pt x="1551727" y="561796"/>
                </a:lnTo>
                <a:cubicBezTo>
                  <a:pt x="1551727" y="492929"/>
                  <a:pt x="1495900" y="437102"/>
                  <a:pt x="1427033" y="437102"/>
                </a:cubicBezTo>
                <a:lnTo>
                  <a:pt x="1157942" y="437102"/>
                </a:lnTo>
                <a:cubicBezTo>
                  <a:pt x="1089075" y="437102"/>
                  <a:pt x="1033248" y="492929"/>
                  <a:pt x="1033248" y="561796"/>
                </a:cubicBezTo>
                <a:close/>
                <a:moveTo>
                  <a:pt x="1033248" y="1997750"/>
                </a:moveTo>
                <a:cubicBezTo>
                  <a:pt x="1033248" y="2066617"/>
                  <a:pt x="1089075" y="2122444"/>
                  <a:pt x="1157942" y="2122444"/>
                </a:cubicBezTo>
                <a:lnTo>
                  <a:pt x="1427033" y="2122444"/>
                </a:lnTo>
                <a:cubicBezTo>
                  <a:pt x="1495900" y="2122444"/>
                  <a:pt x="1551727" y="2066617"/>
                  <a:pt x="1551727" y="1997750"/>
                </a:cubicBezTo>
                <a:lnTo>
                  <a:pt x="1551727" y="1515587"/>
                </a:lnTo>
                <a:cubicBezTo>
                  <a:pt x="1551727" y="1446720"/>
                  <a:pt x="1495900" y="1390893"/>
                  <a:pt x="1427033" y="1390893"/>
                </a:cubicBezTo>
                <a:lnTo>
                  <a:pt x="1157942" y="1390893"/>
                </a:lnTo>
                <a:cubicBezTo>
                  <a:pt x="1089075" y="1390893"/>
                  <a:pt x="1033248" y="1446720"/>
                  <a:pt x="1033248" y="1515587"/>
                </a:cubicBezTo>
                <a:close/>
                <a:moveTo>
                  <a:pt x="802798" y="2354227"/>
                </a:moveTo>
                <a:lnTo>
                  <a:pt x="802798" y="190929"/>
                </a:lnTo>
                <a:lnTo>
                  <a:pt x="1912338" y="190929"/>
                </a:lnTo>
                <a:lnTo>
                  <a:pt x="1912338" y="2350929"/>
                </a:lnTo>
                <a:lnTo>
                  <a:pt x="2467556" y="2350929"/>
                </a:lnTo>
                <a:lnTo>
                  <a:pt x="2467556" y="190929"/>
                </a:lnTo>
                <a:lnTo>
                  <a:pt x="2507018" y="190929"/>
                </a:lnTo>
                <a:cubicBezTo>
                  <a:pt x="2648558" y="190929"/>
                  <a:pt x="2769948" y="277201"/>
                  <a:pt x="2821382" y="400067"/>
                </a:cubicBezTo>
                <a:lnTo>
                  <a:pt x="3989366" y="0"/>
                </a:lnTo>
                <a:lnTo>
                  <a:pt x="3989366" y="317112"/>
                </a:lnTo>
                <a:lnTo>
                  <a:pt x="3711967" y="412129"/>
                </a:lnTo>
                <a:lnTo>
                  <a:pt x="3711967" y="2177848"/>
                </a:lnTo>
                <a:lnTo>
                  <a:pt x="3999999" y="2276507"/>
                </a:lnTo>
                <a:lnTo>
                  <a:pt x="3999999" y="2593618"/>
                </a:lnTo>
                <a:lnTo>
                  <a:pt x="2801056" y="2182947"/>
                </a:lnTo>
                <a:cubicBezTo>
                  <a:pt x="2743417" y="2285630"/>
                  <a:pt x="2633228" y="2354227"/>
                  <a:pt x="2507018" y="2354227"/>
                </a:cubicBezTo>
                <a:close/>
                <a:moveTo>
                  <a:pt x="215475" y="1738980"/>
                </a:moveTo>
                <a:lnTo>
                  <a:pt x="431499" y="1738980"/>
                </a:lnTo>
                <a:lnTo>
                  <a:pt x="431499" y="802876"/>
                </a:lnTo>
                <a:lnTo>
                  <a:pt x="215475" y="802876"/>
                </a:lnTo>
                <a:close/>
                <a:moveTo>
                  <a:pt x="35" y="1282390"/>
                </a:moveTo>
                <a:cubicBezTo>
                  <a:pt x="-694" y="1164677"/>
                  <a:pt x="9802" y="1046760"/>
                  <a:pt x="31552" y="933422"/>
                </a:cubicBezTo>
                <a:cubicBezTo>
                  <a:pt x="116579" y="490359"/>
                  <a:pt x="357918" y="190928"/>
                  <a:pt x="629999" y="190928"/>
                </a:cubicBezTo>
                <a:lnTo>
                  <a:pt x="662668" y="2349475"/>
                </a:lnTo>
                <a:cubicBezTo>
                  <a:pt x="383833" y="2374295"/>
                  <a:pt x="128731" y="2081530"/>
                  <a:pt x="35866" y="1630133"/>
                </a:cubicBezTo>
                <a:cubicBezTo>
                  <a:pt x="12718" y="1517612"/>
                  <a:pt x="764" y="1400103"/>
                  <a:pt x="35" y="1282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99" name="Rounded Rectangle 1">
            <a:extLst>
              <a:ext uri="{FF2B5EF4-FFF2-40B4-BE49-F238E27FC236}">
                <a16:creationId xmlns:a16="http://schemas.microsoft.com/office/drawing/2014/main" id="{17649D9D-1CD6-457A-9A30-F10955A0AE1B}"/>
              </a:ext>
            </a:extLst>
          </p:cNvPr>
          <p:cNvSpPr/>
          <p:nvPr/>
        </p:nvSpPr>
        <p:spPr>
          <a:xfrm>
            <a:off x="3965938" y="2626917"/>
            <a:ext cx="176339" cy="176987"/>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0" name="Trapezoid 24">
            <a:extLst>
              <a:ext uri="{FF2B5EF4-FFF2-40B4-BE49-F238E27FC236}">
                <a16:creationId xmlns:a16="http://schemas.microsoft.com/office/drawing/2014/main" id="{C4373F86-D763-402D-A435-0A79BDEAC61F}"/>
              </a:ext>
            </a:extLst>
          </p:cNvPr>
          <p:cNvSpPr>
            <a:spLocks noChangeAspect="1"/>
          </p:cNvSpPr>
          <p:nvPr/>
        </p:nvSpPr>
        <p:spPr>
          <a:xfrm rot="8369018">
            <a:off x="3463755" y="3393605"/>
            <a:ext cx="184703" cy="18646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1" name="Rounded Rectangle 12">
            <a:extLst>
              <a:ext uri="{FF2B5EF4-FFF2-40B4-BE49-F238E27FC236}">
                <a16:creationId xmlns:a16="http://schemas.microsoft.com/office/drawing/2014/main" id="{390F139E-FEA7-45E0-8DF2-A8541FB2F109}"/>
              </a:ext>
            </a:extLst>
          </p:cNvPr>
          <p:cNvSpPr/>
          <p:nvPr/>
        </p:nvSpPr>
        <p:spPr>
          <a:xfrm>
            <a:off x="3580572" y="3223870"/>
            <a:ext cx="150215" cy="179008"/>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2" name="Oval 1">
            <a:extLst>
              <a:ext uri="{FF2B5EF4-FFF2-40B4-BE49-F238E27FC236}">
                <a16:creationId xmlns:a16="http://schemas.microsoft.com/office/drawing/2014/main" id="{30250068-CC8A-4D3F-A254-F61BF735BDD8}"/>
              </a:ext>
            </a:extLst>
          </p:cNvPr>
          <p:cNvSpPr/>
          <p:nvPr/>
        </p:nvSpPr>
        <p:spPr>
          <a:xfrm>
            <a:off x="2972847" y="3821371"/>
            <a:ext cx="171092" cy="218657"/>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3" name="Isosceles Triangle 4">
            <a:extLst>
              <a:ext uri="{FF2B5EF4-FFF2-40B4-BE49-F238E27FC236}">
                <a16:creationId xmlns:a16="http://schemas.microsoft.com/office/drawing/2014/main" id="{EE7E54DB-FD8D-4123-859A-5E4FFC47DB8A}"/>
              </a:ext>
            </a:extLst>
          </p:cNvPr>
          <p:cNvSpPr/>
          <p:nvPr/>
        </p:nvSpPr>
        <p:spPr>
          <a:xfrm>
            <a:off x="3444840" y="4022485"/>
            <a:ext cx="220828" cy="218984"/>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4" name="Round Same Side Corner Rectangle 7">
            <a:extLst>
              <a:ext uri="{FF2B5EF4-FFF2-40B4-BE49-F238E27FC236}">
                <a16:creationId xmlns:a16="http://schemas.microsoft.com/office/drawing/2014/main" id="{B92C980F-82C8-4906-8C34-5C66069B462D}"/>
              </a:ext>
            </a:extLst>
          </p:cNvPr>
          <p:cNvSpPr>
            <a:spLocks noChangeAspect="1"/>
          </p:cNvSpPr>
          <p:nvPr/>
        </p:nvSpPr>
        <p:spPr>
          <a:xfrm rot="10800000">
            <a:off x="6057323" y="3393605"/>
            <a:ext cx="177362" cy="186462"/>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5" name="Frame 1">
            <a:extLst>
              <a:ext uri="{FF2B5EF4-FFF2-40B4-BE49-F238E27FC236}">
                <a16:creationId xmlns:a16="http://schemas.microsoft.com/office/drawing/2014/main" id="{919EA807-E537-4363-9CCD-1DCBD57E793F}"/>
              </a:ext>
            </a:extLst>
          </p:cNvPr>
          <p:cNvSpPr/>
          <p:nvPr/>
        </p:nvSpPr>
        <p:spPr>
          <a:xfrm>
            <a:off x="3398038" y="3837627"/>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206" name="Oval 1">
            <a:extLst>
              <a:ext uri="{FF2B5EF4-FFF2-40B4-BE49-F238E27FC236}">
                <a16:creationId xmlns:a16="http://schemas.microsoft.com/office/drawing/2014/main" id="{3585DAB3-B062-4DBA-87AD-3E38BA3DFF2F}"/>
              </a:ext>
            </a:extLst>
          </p:cNvPr>
          <p:cNvSpPr/>
          <p:nvPr/>
        </p:nvSpPr>
        <p:spPr>
          <a:xfrm>
            <a:off x="5477617" y="3979288"/>
            <a:ext cx="171092" cy="218657"/>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7" name="Isosceles Triangle 4">
            <a:extLst>
              <a:ext uri="{FF2B5EF4-FFF2-40B4-BE49-F238E27FC236}">
                <a16:creationId xmlns:a16="http://schemas.microsoft.com/office/drawing/2014/main" id="{0B16FB75-2A54-4EED-8C72-D24AFE53BF45}"/>
              </a:ext>
            </a:extLst>
          </p:cNvPr>
          <p:cNvSpPr/>
          <p:nvPr/>
        </p:nvSpPr>
        <p:spPr>
          <a:xfrm>
            <a:off x="5962545" y="4082512"/>
            <a:ext cx="220828" cy="218984"/>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8" name="Frame 1">
            <a:extLst>
              <a:ext uri="{FF2B5EF4-FFF2-40B4-BE49-F238E27FC236}">
                <a16:creationId xmlns:a16="http://schemas.microsoft.com/office/drawing/2014/main" id="{8F68C573-A560-46D4-9B40-3641CC6AD46E}"/>
              </a:ext>
            </a:extLst>
          </p:cNvPr>
          <p:cNvSpPr/>
          <p:nvPr/>
        </p:nvSpPr>
        <p:spPr>
          <a:xfrm>
            <a:off x="5364154" y="4156336"/>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nvGrpSpPr>
          <p:cNvPr id="209" name="Group 208">
            <a:extLst>
              <a:ext uri="{FF2B5EF4-FFF2-40B4-BE49-F238E27FC236}">
                <a16:creationId xmlns:a16="http://schemas.microsoft.com/office/drawing/2014/main" id="{3C421164-603F-4250-8FD3-442EC605A3BA}"/>
              </a:ext>
            </a:extLst>
          </p:cNvPr>
          <p:cNvGrpSpPr/>
          <p:nvPr/>
        </p:nvGrpSpPr>
        <p:grpSpPr>
          <a:xfrm>
            <a:off x="7255925" y="2527782"/>
            <a:ext cx="183617" cy="184846"/>
            <a:chOff x="2612260" y="1422267"/>
            <a:chExt cx="3975964" cy="4002557"/>
          </a:xfrm>
          <a:solidFill>
            <a:schemeClr val="accent2"/>
          </a:solidFill>
        </p:grpSpPr>
        <p:sp>
          <p:nvSpPr>
            <p:cNvPr id="210" name="Rectangle 4">
              <a:extLst>
                <a:ext uri="{FF2B5EF4-FFF2-40B4-BE49-F238E27FC236}">
                  <a16:creationId xmlns:a16="http://schemas.microsoft.com/office/drawing/2014/main" id="{D5B15582-27A0-4D59-A308-71E122EA7488}"/>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1" name="Parallelogram 6">
              <a:extLst>
                <a:ext uri="{FF2B5EF4-FFF2-40B4-BE49-F238E27FC236}">
                  <a16:creationId xmlns:a16="http://schemas.microsoft.com/office/drawing/2014/main" id="{D6134E89-A888-428B-A5ED-0E36690BCE83}"/>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2" name="Parallelogram 6">
              <a:extLst>
                <a:ext uri="{FF2B5EF4-FFF2-40B4-BE49-F238E27FC236}">
                  <a16:creationId xmlns:a16="http://schemas.microsoft.com/office/drawing/2014/main" id="{4A2689CA-E896-4985-85EC-70A80374E1F1}"/>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3" name="Parallelogram 6">
              <a:extLst>
                <a:ext uri="{FF2B5EF4-FFF2-40B4-BE49-F238E27FC236}">
                  <a16:creationId xmlns:a16="http://schemas.microsoft.com/office/drawing/2014/main" id="{FD337302-05AA-495D-85B1-889253201782}"/>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4" name="Parallelogram 6">
              <a:extLst>
                <a:ext uri="{FF2B5EF4-FFF2-40B4-BE49-F238E27FC236}">
                  <a16:creationId xmlns:a16="http://schemas.microsoft.com/office/drawing/2014/main" id="{74BC2FD3-9D33-447C-A5CD-89029169BABF}"/>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5" name="Rectangle 4">
              <a:extLst>
                <a:ext uri="{FF2B5EF4-FFF2-40B4-BE49-F238E27FC236}">
                  <a16:creationId xmlns:a16="http://schemas.microsoft.com/office/drawing/2014/main" id="{4DA5BD33-1895-47A2-909D-2EBDB6BEB8E0}"/>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6" name="Parallelogram 6">
              <a:extLst>
                <a:ext uri="{FF2B5EF4-FFF2-40B4-BE49-F238E27FC236}">
                  <a16:creationId xmlns:a16="http://schemas.microsoft.com/office/drawing/2014/main" id="{0E1211CB-1F5F-4F10-BD52-992403BA1798}"/>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7" name="Parallelogram 6">
              <a:extLst>
                <a:ext uri="{FF2B5EF4-FFF2-40B4-BE49-F238E27FC236}">
                  <a16:creationId xmlns:a16="http://schemas.microsoft.com/office/drawing/2014/main" id="{1DEE46FA-1853-4879-86B9-03F01DE19AD3}"/>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8" name="Parallelogram 6">
              <a:extLst>
                <a:ext uri="{FF2B5EF4-FFF2-40B4-BE49-F238E27FC236}">
                  <a16:creationId xmlns:a16="http://schemas.microsoft.com/office/drawing/2014/main" id="{9828BF7C-AF7D-43B7-B131-9DC25CA24591}"/>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19" name="Parallelogram 6">
              <a:extLst>
                <a:ext uri="{FF2B5EF4-FFF2-40B4-BE49-F238E27FC236}">
                  <a16:creationId xmlns:a16="http://schemas.microsoft.com/office/drawing/2014/main" id="{33B28822-8C9D-4998-BAF5-20F4A3D8F583}"/>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0" name="Rectangle 4">
              <a:extLst>
                <a:ext uri="{FF2B5EF4-FFF2-40B4-BE49-F238E27FC236}">
                  <a16:creationId xmlns:a16="http://schemas.microsoft.com/office/drawing/2014/main" id="{42BE6BDB-021C-448A-BE0A-CC7E852A5770}"/>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1" name="Parallelogram 6">
              <a:extLst>
                <a:ext uri="{FF2B5EF4-FFF2-40B4-BE49-F238E27FC236}">
                  <a16:creationId xmlns:a16="http://schemas.microsoft.com/office/drawing/2014/main" id="{5799A81B-3F77-4D15-A130-4FA6AE5EE111}"/>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2" name="Parallelogram 6">
              <a:extLst>
                <a:ext uri="{FF2B5EF4-FFF2-40B4-BE49-F238E27FC236}">
                  <a16:creationId xmlns:a16="http://schemas.microsoft.com/office/drawing/2014/main" id="{F6D56674-A4DF-409B-975A-2BB63288C9E4}"/>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3" name="Parallelogram 6">
              <a:extLst>
                <a:ext uri="{FF2B5EF4-FFF2-40B4-BE49-F238E27FC236}">
                  <a16:creationId xmlns:a16="http://schemas.microsoft.com/office/drawing/2014/main" id="{EA6B3E4C-E6B3-46EF-9D5C-93A51F7A3408}"/>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4" name="Parallelogram 6">
              <a:extLst>
                <a:ext uri="{FF2B5EF4-FFF2-40B4-BE49-F238E27FC236}">
                  <a16:creationId xmlns:a16="http://schemas.microsoft.com/office/drawing/2014/main" id="{4CFC10EE-81C6-425D-8E39-1BC9D6CC2CE5}"/>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5" name="Rectangle 7">
              <a:extLst>
                <a:ext uri="{FF2B5EF4-FFF2-40B4-BE49-F238E27FC236}">
                  <a16:creationId xmlns:a16="http://schemas.microsoft.com/office/drawing/2014/main" id="{A84AC3C9-6183-411B-9E21-944B47498193}"/>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6" name="Rectangle 4">
              <a:extLst>
                <a:ext uri="{FF2B5EF4-FFF2-40B4-BE49-F238E27FC236}">
                  <a16:creationId xmlns:a16="http://schemas.microsoft.com/office/drawing/2014/main" id="{883D9889-9CDA-4363-A8A5-BDB3A097D8D4}"/>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7" name="Rectangle 4">
              <a:extLst>
                <a:ext uri="{FF2B5EF4-FFF2-40B4-BE49-F238E27FC236}">
                  <a16:creationId xmlns:a16="http://schemas.microsoft.com/office/drawing/2014/main" id="{B52D7803-D5AE-4977-9DD1-EBA3D15F2B32}"/>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8" name="Rectangle 4">
              <a:extLst>
                <a:ext uri="{FF2B5EF4-FFF2-40B4-BE49-F238E27FC236}">
                  <a16:creationId xmlns:a16="http://schemas.microsoft.com/office/drawing/2014/main" id="{0DF78E24-855A-44A5-ACA3-9904E4D22CDA}"/>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29" name="Rectangle 4">
              <a:extLst>
                <a:ext uri="{FF2B5EF4-FFF2-40B4-BE49-F238E27FC236}">
                  <a16:creationId xmlns:a16="http://schemas.microsoft.com/office/drawing/2014/main" id="{C5CF528D-A3BC-4FAD-8014-462030FC6775}"/>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0" name="Rectangle 4">
              <a:extLst>
                <a:ext uri="{FF2B5EF4-FFF2-40B4-BE49-F238E27FC236}">
                  <a16:creationId xmlns:a16="http://schemas.microsoft.com/office/drawing/2014/main" id="{2E1EBAE2-2376-4AEA-BC86-52B841EEA6D4}"/>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1" name="Rectangle 4">
              <a:extLst>
                <a:ext uri="{FF2B5EF4-FFF2-40B4-BE49-F238E27FC236}">
                  <a16:creationId xmlns:a16="http://schemas.microsoft.com/office/drawing/2014/main" id="{779DE33D-3E79-4ABC-87E0-6C2BBDDE56C6}"/>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232" name="Rounded Rectangle 2">
            <a:extLst>
              <a:ext uri="{FF2B5EF4-FFF2-40B4-BE49-F238E27FC236}">
                <a16:creationId xmlns:a16="http://schemas.microsoft.com/office/drawing/2014/main" id="{19A231E8-9F69-4055-B5FD-A965BA44CC8C}"/>
              </a:ext>
            </a:extLst>
          </p:cNvPr>
          <p:cNvSpPr/>
          <p:nvPr/>
        </p:nvSpPr>
        <p:spPr>
          <a:xfrm>
            <a:off x="7084331" y="2359311"/>
            <a:ext cx="171596" cy="219062"/>
          </a:xfrm>
          <a:custGeom>
            <a:avLst/>
            <a:gdLst/>
            <a:ahLst/>
            <a:cxnLst/>
            <a:rect l="l" t="t" r="r" b="b"/>
            <a:pathLst>
              <a:path w="3098702" h="3955818">
                <a:moveTo>
                  <a:pt x="584057" y="3782388"/>
                </a:moveTo>
                <a:lnTo>
                  <a:pt x="2472989" y="3782388"/>
                </a:lnTo>
                <a:cubicBezTo>
                  <a:pt x="2499530" y="3782388"/>
                  <a:pt x="2521045" y="3803903"/>
                  <a:pt x="2521045" y="3830444"/>
                </a:cubicBezTo>
                <a:lnTo>
                  <a:pt x="2521045" y="3907762"/>
                </a:lnTo>
                <a:cubicBezTo>
                  <a:pt x="2521045" y="3934303"/>
                  <a:pt x="2499530" y="3955818"/>
                  <a:pt x="2472989" y="3955818"/>
                </a:cubicBezTo>
                <a:lnTo>
                  <a:pt x="584057" y="3955818"/>
                </a:lnTo>
                <a:cubicBezTo>
                  <a:pt x="557516" y="3955818"/>
                  <a:pt x="536001" y="3934303"/>
                  <a:pt x="536001" y="3907762"/>
                </a:cubicBezTo>
                <a:lnTo>
                  <a:pt x="536001" y="3830444"/>
                </a:lnTo>
                <a:cubicBezTo>
                  <a:pt x="536001" y="3803903"/>
                  <a:pt x="557516" y="3782388"/>
                  <a:pt x="584057" y="3782388"/>
                </a:cubicBezTo>
                <a:close/>
                <a:moveTo>
                  <a:pt x="1084610" y="2997223"/>
                </a:moveTo>
                <a:cubicBezTo>
                  <a:pt x="1045477" y="2997223"/>
                  <a:pt x="1013754" y="3028946"/>
                  <a:pt x="1013754" y="3068079"/>
                </a:cubicBezTo>
                <a:lnTo>
                  <a:pt x="1013754" y="3351492"/>
                </a:lnTo>
                <a:cubicBezTo>
                  <a:pt x="1013754" y="3390625"/>
                  <a:pt x="1045477" y="3422348"/>
                  <a:pt x="1084610" y="3422348"/>
                </a:cubicBezTo>
                <a:lnTo>
                  <a:pt x="2014092" y="3422348"/>
                </a:lnTo>
                <a:cubicBezTo>
                  <a:pt x="2053225" y="3422348"/>
                  <a:pt x="2084948" y="3390625"/>
                  <a:pt x="2084948" y="3351492"/>
                </a:cubicBezTo>
                <a:lnTo>
                  <a:pt x="2084948" y="3068079"/>
                </a:lnTo>
                <a:cubicBezTo>
                  <a:pt x="2084948" y="3028946"/>
                  <a:pt x="2053225" y="2997223"/>
                  <a:pt x="2014092" y="2997223"/>
                </a:cubicBezTo>
                <a:close/>
                <a:moveTo>
                  <a:pt x="656690" y="2906112"/>
                </a:moveTo>
                <a:lnTo>
                  <a:pt x="2442013" y="2906112"/>
                </a:lnTo>
                <a:lnTo>
                  <a:pt x="2442013" y="3712250"/>
                </a:lnTo>
                <a:lnTo>
                  <a:pt x="656690" y="3712250"/>
                </a:lnTo>
                <a:close/>
                <a:moveTo>
                  <a:pt x="575330" y="2669437"/>
                </a:moveTo>
                <a:lnTo>
                  <a:pt x="2464262" y="2669437"/>
                </a:lnTo>
                <a:cubicBezTo>
                  <a:pt x="2490803" y="2669437"/>
                  <a:pt x="2512318" y="2690952"/>
                  <a:pt x="2512318" y="2717493"/>
                </a:cubicBezTo>
                <a:lnTo>
                  <a:pt x="2512318" y="2794811"/>
                </a:lnTo>
                <a:cubicBezTo>
                  <a:pt x="2512318" y="2821352"/>
                  <a:pt x="2490803" y="2842867"/>
                  <a:pt x="2464262" y="2842867"/>
                </a:cubicBezTo>
                <a:lnTo>
                  <a:pt x="575330" y="2842867"/>
                </a:lnTo>
                <a:cubicBezTo>
                  <a:pt x="548789" y="2842867"/>
                  <a:pt x="527274" y="2821352"/>
                  <a:pt x="527274" y="2794811"/>
                </a:cubicBezTo>
                <a:lnTo>
                  <a:pt x="527274" y="2717493"/>
                </a:lnTo>
                <a:cubicBezTo>
                  <a:pt x="527274" y="2690952"/>
                  <a:pt x="548789" y="2669437"/>
                  <a:pt x="575330" y="2669437"/>
                </a:cubicBezTo>
                <a:close/>
                <a:moveTo>
                  <a:pt x="1349992" y="2168510"/>
                </a:moveTo>
                <a:lnTo>
                  <a:pt x="1707057" y="2168510"/>
                </a:lnTo>
                <a:lnTo>
                  <a:pt x="1707057" y="2370734"/>
                </a:lnTo>
                <a:cubicBezTo>
                  <a:pt x="1874747" y="2404729"/>
                  <a:pt x="1985722" y="2490502"/>
                  <a:pt x="1985722" y="2586734"/>
                </a:cubicBezTo>
                <a:lnTo>
                  <a:pt x="1071576" y="2594663"/>
                </a:lnTo>
                <a:cubicBezTo>
                  <a:pt x="1065230" y="2495535"/>
                  <a:pt x="1177348" y="2405698"/>
                  <a:pt x="1349992" y="2368429"/>
                </a:cubicBezTo>
                <a:close/>
                <a:moveTo>
                  <a:pt x="2631656" y="450715"/>
                </a:moveTo>
                <a:cubicBezTo>
                  <a:pt x="2599636" y="450919"/>
                  <a:pt x="2565613" y="455880"/>
                  <a:pt x="2530064" y="466051"/>
                </a:cubicBezTo>
                <a:cubicBezTo>
                  <a:pt x="2503375" y="834241"/>
                  <a:pt x="2405544" y="1178921"/>
                  <a:pt x="2250893" y="1444917"/>
                </a:cubicBezTo>
                <a:cubicBezTo>
                  <a:pt x="2218111" y="1501300"/>
                  <a:pt x="2183585" y="1552913"/>
                  <a:pt x="2146402" y="1598826"/>
                </a:cubicBezTo>
                <a:cubicBezTo>
                  <a:pt x="2293461" y="1638047"/>
                  <a:pt x="2493561" y="1550708"/>
                  <a:pt x="2660017" y="1363140"/>
                </a:cubicBezTo>
                <a:cubicBezTo>
                  <a:pt x="2786489" y="1220627"/>
                  <a:pt x="2874424" y="1040657"/>
                  <a:pt x="2899480" y="873043"/>
                </a:cubicBezTo>
                <a:cubicBezTo>
                  <a:pt x="2938482" y="612144"/>
                  <a:pt x="2819565" y="449517"/>
                  <a:pt x="2631656" y="450715"/>
                </a:cubicBezTo>
                <a:close/>
                <a:moveTo>
                  <a:pt x="467048" y="450715"/>
                </a:moveTo>
                <a:cubicBezTo>
                  <a:pt x="279139" y="449517"/>
                  <a:pt x="160221" y="612144"/>
                  <a:pt x="199222" y="873043"/>
                </a:cubicBezTo>
                <a:cubicBezTo>
                  <a:pt x="224279" y="1040657"/>
                  <a:pt x="312213" y="1220627"/>
                  <a:pt x="438685" y="1363140"/>
                </a:cubicBezTo>
                <a:cubicBezTo>
                  <a:pt x="605037" y="1550589"/>
                  <a:pt x="804990" y="1637937"/>
                  <a:pt x="952028" y="1598911"/>
                </a:cubicBezTo>
                <a:cubicBezTo>
                  <a:pt x="918104" y="1556765"/>
                  <a:pt x="886364" y="1509855"/>
                  <a:pt x="856054" y="1458932"/>
                </a:cubicBezTo>
                <a:cubicBezTo>
                  <a:pt x="696751" y="1191291"/>
                  <a:pt x="595828" y="840985"/>
                  <a:pt x="568527" y="466013"/>
                </a:cubicBezTo>
                <a:cubicBezTo>
                  <a:pt x="533017" y="455869"/>
                  <a:pt x="499033" y="450918"/>
                  <a:pt x="467048" y="450715"/>
                </a:cubicBezTo>
                <a:close/>
                <a:moveTo>
                  <a:pt x="2354966" y="348975"/>
                </a:moveTo>
                <a:lnTo>
                  <a:pt x="2153798" y="352632"/>
                </a:lnTo>
                <a:cubicBezTo>
                  <a:pt x="2173305" y="498936"/>
                  <a:pt x="2179729" y="531287"/>
                  <a:pt x="2185171" y="681814"/>
                </a:cubicBezTo>
                <a:cubicBezTo>
                  <a:pt x="2182853" y="813191"/>
                  <a:pt x="2159358" y="914444"/>
                  <a:pt x="2125875" y="1049479"/>
                </a:cubicBezTo>
                <a:cubicBezTo>
                  <a:pt x="2071222" y="1223496"/>
                  <a:pt x="2061228" y="1228079"/>
                  <a:pt x="2011151" y="1332869"/>
                </a:cubicBezTo>
                <a:cubicBezTo>
                  <a:pt x="1951069" y="1449268"/>
                  <a:pt x="1836673" y="1629725"/>
                  <a:pt x="1768261" y="1753641"/>
                </a:cubicBezTo>
                <a:cubicBezTo>
                  <a:pt x="1892204" y="1655451"/>
                  <a:pt x="2022124" y="1512091"/>
                  <a:pt x="2102591" y="1384075"/>
                </a:cubicBezTo>
                <a:cubicBezTo>
                  <a:pt x="2250115" y="1140235"/>
                  <a:pt x="2301557" y="994020"/>
                  <a:pt x="2350534" y="737869"/>
                </a:cubicBezTo>
                <a:cubicBezTo>
                  <a:pt x="2361833" y="563166"/>
                  <a:pt x="2370816" y="497718"/>
                  <a:pt x="2354966" y="348975"/>
                </a:cubicBezTo>
                <a:close/>
                <a:moveTo>
                  <a:pt x="2539333" y="238558"/>
                </a:moveTo>
                <a:lnTo>
                  <a:pt x="2536537" y="347892"/>
                </a:lnTo>
                <a:cubicBezTo>
                  <a:pt x="2608900" y="315742"/>
                  <a:pt x="2677562" y="299616"/>
                  <a:pt x="2740368" y="297718"/>
                </a:cubicBezTo>
                <a:cubicBezTo>
                  <a:pt x="2983613" y="290369"/>
                  <a:pt x="3139018" y="496461"/>
                  <a:pt x="3089515" y="830455"/>
                </a:cubicBezTo>
                <a:cubicBezTo>
                  <a:pt x="3058092" y="1042474"/>
                  <a:pt x="2946966" y="1270289"/>
                  <a:pt x="2786963" y="1450704"/>
                </a:cubicBezTo>
                <a:cubicBezTo>
                  <a:pt x="2540351" y="1728779"/>
                  <a:pt x="2235198" y="1832763"/>
                  <a:pt x="2047591" y="1711869"/>
                </a:cubicBezTo>
                <a:cubicBezTo>
                  <a:pt x="1960010" y="1801924"/>
                  <a:pt x="1864893" y="1865189"/>
                  <a:pt x="1766566" y="1901471"/>
                </a:cubicBezTo>
                <a:lnTo>
                  <a:pt x="1766566" y="2055268"/>
                </a:lnTo>
                <a:cubicBezTo>
                  <a:pt x="1766566" y="2085119"/>
                  <a:pt x="1742367" y="2109318"/>
                  <a:pt x="1712516" y="2109318"/>
                </a:cubicBezTo>
                <a:lnTo>
                  <a:pt x="1344530" y="2109318"/>
                </a:lnTo>
                <a:cubicBezTo>
                  <a:pt x="1314679" y="2109318"/>
                  <a:pt x="1290480" y="2085119"/>
                  <a:pt x="1290480" y="2055268"/>
                </a:cubicBezTo>
                <a:lnTo>
                  <a:pt x="1290480" y="1884230"/>
                </a:lnTo>
                <a:cubicBezTo>
                  <a:pt x="1206899" y="1846694"/>
                  <a:pt x="1126105" y="1789314"/>
                  <a:pt x="1051155" y="1711837"/>
                </a:cubicBezTo>
                <a:cubicBezTo>
                  <a:pt x="863555" y="1832780"/>
                  <a:pt x="558372" y="1728802"/>
                  <a:pt x="311739" y="1450704"/>
                </a:cubicBezTo>
                <a:cubicBezTo>
                  <a:pt x="151737" y="1270289"/>
                  <a:pt x="40611" y="1042474"/>
                  <a:pt x="9187" y="830455"/>
                </a:cubicBezTo>
                <a:cubicBezTo>
                  <a:pt x="-40316" y="496461"/>
                  <a:pt x="115089" y="290369"/>
                  <a:pt x="358334" y="297718"/>
                </a:cubicBezTo>
                <a:cubicBezTo>
                  <a:pt x="421167" y="299617"/>
                  <a:pt x="489861" y="315756"/>
                  <a:pt x="562257" y="347936"/>
                </a:cubicBezTo>
                <a:cubicBezTo>
                  <a:pt x="559920" y="314992"/>
                  <a:pt x="559351" y="281866"/>
                  <a:pt x="559351" y="248638"/>
                </a:cubicBezTo>
                <a:close/>
                <a:moveTo>
                  <a:pt x="517407" y="0"/>
                </a:moveTo>
                <a:lnTo>
                  <a:pt x="2581295" y="0"/>
                </a:lnTo>
                <a:cubicBezTo>
                  <a:pt x="2607836" y="0"/>
                  <a:pt x="2629351" y="21515"/>
                  <a:pt x="2629351" y="48056"/>
                </a:cubicBezTo>
                <a:lnTo>
                  <a:pt x="2629351" y="125374"/>
                </a:lnTo>
                <a:cubicBezTo>
                  <a:pt x="2629351" y="151915"/>
                  <a:pt x="2607836" y="173430"/>
                  <a:pt x="2581295" y="173430"/>
                </a:cubicBezTo>
                <a:lnTo>
                  <a:pt x="517407" y="173430"/>
                </a:lnTo>
                <a:cubicBezTo>
                  <a:pt x="490866" y="173430"/>
                  <a:pt x="469351" y="151915"/>
                  <a:pt x="469351" y="125374"/>
                </a:cubicBezTo>
                <a:lnTo>
                  <a:pt x="469351" y="48056"/>
                </a:lnTo>
                <a:cubicBezTo>
                  <a:pt x="469351" y="21515"/>
                  <a:pt x="490866" y="0"/>
                  <a:pt x="51740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3" name="Rounded Rectangle 2">
            <a:extLst>
              <a:ext uri="{FF2B5EF4-FFF2-40B4-BE49-F238E27FC236}">
                <a16:creationId xmlns:a16="http://schemas.microsoft.com/office/drawing/2014/main" id="{D9865212-9BEC-4932-B4A2-76C5B818C243}"/>
              </a:ext>
            </a:extLst>
          </p:cNvPr>
          <p:cNvSpPr/>
          <p:nvPr/>
        </p:nvSpPr>
        <p:spPr>
          <a:xfrm>
            <a:off x="6332457" y="2413300"/>
            <a:ext cx="151528" cy="219317"/>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4" name="Oval 6">
            <a:extLst>
              <a:ext uri="{FF2B5EF4-FFF2-40B4-BE49-F238E27FC236}">
                <a16:creationId xmlns:a16="http://schemas.microsoft.com/office/drawing/2014/main" id="{B7F2083F-17AA-451C-86F0-2E6A1914106C}"/>
              </a:ext>
            </a:extLst>
          </p:cNvPr>
          <p:cNvSpPr>
            <a:spLocks noChangeAspect="1"/>
          </p:cNvSpPr>
          <p:nvPr/>
        </p:nvSpPr>
        <p:spPr>
          <a:xfrm rot="2700000">
            <a:off x="6941840" y="2485397"/>
            <a:ext cx="149126" cy="186462"/>
          </a:xfrm>
          <a:custGeom>
            <a:avLst/>
            <a:gdLst/>
            <a:ahLst/>
            <a:cxnLst/>
            <a:rect l="l" t="t" r="r" b="b"/>
            <a:pathLst>
              <a:path w="3478449" h="4349349">
                <a:moveTo>
                  <a:pt x="2303834" y="3332250"/>
                </a:moveTo>
                <a:lnTo>
                  <a:pt x="2335786" y="3451498"/>
                </a:lnTo>
                <a:cubicBezTo>
                  <a:pt x="2513705" y="3496366"/>
                  <a:pt x="2649193" y="3646654"/>
                  <a:pt x="2672368" y="3832213"/>
                </a:cubicBezTo>
                <a:cubicBezTo>
                  <a:pt x="3044631" y="3779681"/>
                  <a:pt x="3285029" y="3695856"/>
                  <a:pt x="3285029" y="3601502"/>
                </a:cubicBezTo>
                <a:cubicBezTo>
                  <a:pt x="3285027" y="3478779"/>
                  <a:pt x="2878330" y="3373868"/>
                  <a:pt x="2303834" y="3332250"/>
                </a:cubicBezTo>
                <a:close/>
                <a:moveTo>
                  <a:pt x="224780" y="3543083"/>
                </a:moveTo>
                <a:cubicBezTo>
                  <a:pt x="204188" y="3561953"/>
                  <a:pt x="193374" y="3581491"/>
                  <a:pt x="193374" y="3601503"/>
                </a:cubicBezTo>
                <a:cubicBezTo>
                  <a:pt x="193374" y="3761597"/>
                  <a:pt x="885464" y="3891378"/>
                  <a:pt x="1739200" y="3891378"/>
                </a:cubicBezTo>
                <a:lnTo>
                  <a:pt x="1763211" y="3890924"/>
                </a:lnTo>
                <a:cubicBezTo>
                  <a:pt x="1763475" y="3730950"/>
                  <a:pt x="1846055" y="3590294"/>
                  <a:pt x="1971184" y="3509473"/>
                </a:cubicBezTo>
                <a:lnTo>
                  <a:pt x="1919083" y="3315028"/>
                </a:lnTo>
                <a:cubicBezTo>
                  <a:pt x="1860093" y="3312287"/>
                  <a:pt x="1800058" y="3311628"/>
                  <a:pt x="1739202" y="3311628"/>
                </a:cubicBezTo>
                <a:cubicBezTo>
                  <a:pt x="992182" y="3311628"/>
                  <a:pt x="368923" y="3410992"/>
                  <a:pt x="224780" y="3543083"/>
                </a:cubicBezTo>
                <a:close/>
                <a:moveTo>
                  <a:pt x="806151" y="1092835"/>
                </a:moveTo>
                <a:cubicBezTo>
                  <a:pt x="628676" y="1265432"/>
                  <a:pt x="557357" y="1493226"/>
                  <a:pt x="543550" y="1674212"/>
                </a:cubicBezTo>
                <a:lnTo>
                  <a:pt x="441728" y="3005602"/>
                </a:lnTo>
                <a:cubicBezTo>
                  <a:pt x="438610" y="3070037"/>
                  <a:pt x="488316" y="3124800"/>
                  <a:pt x="552752" y="3127918"/>
                </a:cubicBezTo>
                <a:lnTo>
                  <a:pt x="571117" y="3128807"/>
                </a:lnTo>
                <a:cubicBezTo>
                  <a:pt x="635553" y="3131925"/>
                  <a:pt x="690316" y="3082219"/>
                  <a:pt x="693433" y="3017783"/>
                </a:cubicBezTo>
                <a:cubicBezTo>
                  <a:pt x="727374" y="2316475"/>
                  <a:pt x="701659" y="2413768"/>
                  <a:pt x="796789" y="1704301"/>
                </a:cubicBezTo>
                <a:cubicBezTo>
                  <a:pt x="820305" y="1497091"/>
                  <a:pt x="833536" y="1389927"/>
                  <a:pt x="1040726" y="1187927"/>
                </a:cubicBezTo>
                <a:cubicBezTo>
                  <a:pt x="1302172" y="951267"/>
                  <a:pt x="1160955" y="796219"/>
                  <a:pt x="888852" y="1022541"/>
                </a:cubicBezTo>
                <a:cubicBezTo>
                  <a:pt x="859024" y="1044648"/>
                  <a:pt x="831504" y="1068178"/>
                  <a:pt x="806151" y="1092835"/>
                </a:cubicBezTo>
                <a:close/>
                <a:moveTo>
                  <a:pt x="1536542" y="332502"/>
                </a:moveTo>
                <a:cubicBezTo>
                  <a:pt x="1490277" y="391748"/>
                  <a:pt x="1471485" y="469497"/>
                  <a:pt x="1489427" y="544816"/>
                </a:cubicBezTo>
                <a:cubicBezTo>
                  <a:pt x="1652710" y="513079"/>
                  <a:pt x="1822066" y="510840"/>
                  <a:pt x="1988094" y="544087"/>
                </a:cubicBezTo>
                <a:cubicBezTo>
                  <a:pt x="2011603" y="446945"/>
                  <a:pt x="1973964" y="344924"/>
                  <a:pt x="1892630" y="284450"/>
                </a:cubicBezTo>
                <a:cubicBezTo>
                  <a:pt x="1804889" y="219212"/>
                  <a:pt x="1685490" y="216590"/>
                  <a:pt x="1594972" y="277917"/>
                </a:cubicBezTo>
                <a:cubicBezTo>
                  <a:pt x="1572342" y="293249"/>
                  <a:pt x="1552755" y="311739"/>
                  <a:pt x="1536542" y="332502"/>
                </a:cubicBezTo>
                <a:close/>
                <a:moveTo>
                  <a:pt x="1403558" y="132679"/>
                </a:moveTo>
                <a:cubicBezTo>
                  <a:pt x="1422172" y="115245"/>
                  <a:pt x="1442316" y="99106"/>
                  <a:pt x="1463913" y="84474"/>
                </a:cubicBezTo>
                <a:cubicBezTo>
                  <a:pt x="1636683" y="-32580"/>
                  <a:pt x="1864582" y="-27578"/>
                  <a:pt x="2032050" y="96942"/>
                </a:cubicBezTo>
                <a:cubicBezTo>
                  <a:pt x="2191033" y="215151"/>
                  <a:pt x="2262548" y="416529"/>
                  <a:pt x="2214622" y="606677"/>
                </a:cubicBezTo>
                <a:cubicBezTo>
                  <a:pt x="2516958" y="722785"/>
                  <a:pt x="2795175" y="964284"/>
                  <a:pt x="2993719" y="1367716"/>
                </a:cubicBezTo>
                <a:cubicBezTo>
                  <a:pt x="3144703" y="1723426"/>
                  <a:pt x="3222501" y="1968311"/>
                  <a:pt x="3243962" y="2479782"/>
                </a:cubicBezTo>
                <a:cubicBezTo>
                  <a:pt x="3265423" y="2883394"/>
                  <a:pt x="3227178" y="2880525"/>
                  <a:pt x="3478449" y="3562850"/>
                </a:cubicBezTo>
                <a:lnTo>
                  <a:pt x="3471348" y="3562897"/>
                </a:lnTo>
                <a:cubicBezTo>
                  <a:pt x="3476429" y="3575355"/>
                  <a:pt x="3478257" y="3588369"/>
                  <a:pt x="3478256" y="3601503"/>
                </a:cubicBezTo>
                <a:cubicBezTo>
                  <a:pt x="3478256" y="3777378"/>
                  <a:pt x="3150470" y="3931647"/>
                  <a:pt x="2657797" y="4017694"/>
                </a:cubicBezTo>
                <a:cubicBezTo>
                  <a:pt x="2605086" y="4209442"/>
                  <a:pt x="2429009" y="4349349"/>
                  <a:pt x="2220254" y="4349349"/>
                </a:cubicBezTo>
                <a:cubicBezTo>
                  <a:pt x="2039425" y="4349349"/>
                  <a:pt x="1883116" y="4244370"/>
                  <a:pt x="1810477" y="4091287"/>
                </a:cubicBezTo>
                <a:cubicBezTo>
                  <a:pt x="1786841" y="4092167"/>
                  <a:pt x="1763078" y="4092303"/>
                  <a:pt x="1739202" y="4092303"/>
                </a:cubicBezTo>
                <a:cubicBezTo>
                  <a:pt x="778747" y="4092303"/>
                  <a:pt x="146" y="3872564"/>
                  <a:pt x="146" y="3601503"/>
                </a:cubicBezTo>
                <a:lnTo>
                  <a:pt x="2958" y="3585789"/>
                </a:lnTo>
                <a:lnTo>
                  <a:pt x="0" y="3585809"/>
                </a:lnTo>
                <a:lnTo>
                  <a:pt x="4960" y="3574599"/>
                </a:lnTo>
                <a:cubicBezTo>
                  <a:pt x="7744" y="3548733"/>
                  <a:pt x="19558" y="3523805"/>
                  <a:pt x="38043" y="3499774"/>
                </a:cubicBezTo>
                <a:cubicBezTo>
                  <a:pt x="212374" y="3085653"/>
                  <a:pt x="178399" y="2848667"/>
                  <a:pt x="180505" y="2442031"/>
                </a:cubicBezTo>
                <a:cubicBezTo>
                  <a:pt x="198934" y="1835481"/>
                  <a:pt x="351030" y="1502532"/>
                  <a:pt x="434022" y="1319862"/>
                </a:cubicBezTo>
                <a:cubicBezTo>
                  <a:pt x="482466" y="1213236"/>
                  <a:pt x="548576" y="1113252"/>
                  <a:pt x="628456" y="1022511"/>
                </a:cubicBezTo>
                <a:cubicBezTo>
                  <a:pt x="663405" y="982812"/>
                  <a:pt x="700987" y="944882"/>
                  <a:pt x="740880" y="908940"/>
                </a:cubicBezTo>
                <a:cubicBezTo>
                  <a:pt x="888526" y="775914"/>
                  <a:pt x="1067806" y="670105"/>
                  <a:pt x="1262306" y="602921"/>
                </a:cubicBezTo>
                <a:cubicBezTo>
                  <a:pt x="1220867" y="430764"/>
                  <a:pt x="1276608" y="251587"/>
                  <a:pt x="1403558" y="1326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5" name="Rectangle 9">
            <a:extLst>
              <a:ext uri="{FF2B5EF4-FFF2-40B4-BE49-F238E27FC236}">
                <a16:creationId xmlns:a16="http://schemas.microsoft.com/office/drawing/2014/main" id="{7BB588DF-ADC4-4EF0-87E0-9BA927D95419}"/>
              </a:ext>
            </a:extLst>
          </p:cNvPr>
          <p:cNvSpPr>
            <a:spLocks noChangeAspect="1"/>
          </p:cNvSpPr>
          <p:nvPr/>
        </p:nvSpPr>
        <p:spPr>
          <a:xfrm rot="18900000">
            <a:off x="6573553" y="2425754"/>
            <a:ext cx="186464" cy="119705"/>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6" name="Rectangle 1">
            <a:extLst>
              <a:ext uri="{FF2B5EF4-FFF2-40B4-BE49-F238E27FC236}">
                <a16:creationId xmlns:a16="http://schemas.microsoft.com/office/drawing/2014/main" id="{2CC697D6-2234-4E95-820F-B417529001C5}"/>
              </a:ext>
            </a:extLst>
          </p:cNvPr>
          <p:cNvSpPr/>
          <p:nvPr/>
        </p:nvSpPr>
        <p:spPr>
          <a:xfrm>
            <a:off x="6072367" y="2496332"/>
            <a:ext cx="182228" cy="178462"/>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7" name="Chord 3">
            <a:extLst>
              <a:ext uri="{FF2B5EF4-FFF2-40B4-BE49-F238E27FC236}">
                <a16:creationId xmlns:a16="http://schemas.microsoft.com/office/drawing/2014/main" id="{C073B7DB-385B-47A1-95A4-98C11547C927}"/>
              </a:ext>
            </a:extLst>
          </p:cNvPr>
          <p:cNvSpPr/>
          <p:nvPr/>
        </p:nvSpPr>
        <p:spPr>
          <a:xfrm rot="5400000">
            <a:off x="6735081" y="2533852"/>
            <a:ext cx="181400" cy="117620"/>
          </a:xfrm>
          <a:custGeom>
            <a:avLst/>
            <a:gdLst/>
            <a:ahLst/>
            <a:cxnLst/>
            <a:rect l="l" t="t" r="r" b="b"/>
            <a:pathLst>
              <a:path w="3999999" h="2593618">
                <a:moveTo>
                  <a:pt x="3279918" y="2029859"/>
                </a:moveTo>
                <a:lnTo>
                  <a:pt x="3483715" y="2099665"/>
                </a:lnTo>
                <a:lnTo>
                  <a:pt x="3483715" y="490311"/>
                </a:lnTo>
                <a:lnTo>
                  <a:pt x="3279918" y="560117"/>
                </a:lnTo>
                <a:close/>
                <a:moveTo>
                  <a:pt x="2847870" y="1881871"/>
                </a:moveTo>
                <a:lnTo>
                  <a:pt x="3051666" y="1951677"/>
                </a:lnTo>
                <a:lnTo>
                  <a:pt x="3051666" y="638300"/>
                </a:lnTo>
                <a:lnTo>
                  <a:pt x="2847870" y="708105"/>
                </a:lnTo>
                <a:close/>
                <a:moveTo>
                  <a:pt x="2009947" y="529967"/>
                </a:moveTo>
                <a:cubicBezTo>
                  <a:pt x="2009947" y="430556"/>
                  <a:pt x="2090536" y="349967"/>
                  <a:pt x="2189947" y="349967"/>
                </a:cubicBezTo>
                <a:cubicBezTo>
                  <a:pt x="2289358" y="349967"/>
                  <a:pt x="2369947" y="430556"/>
                  <a:pt x="2369947" y="529967"/>
                </a:cubicBezTo>
                <a:cubicBezTo>
                  <a:pt x="2369947" y="629378"/>
                  <a:pt x="2289358" y="709967"/>
                  <a:pt x="2189947" y="709967"/>
                </a:cubicBezTo>
                <a:cubicBezTo>
                  <a:pt x="2090536" y="709967"/>
                  <a:pt x="2009947" y="629378"/>
                  <a:pt x="2009947" y="529967"/>
                </a:cubicBezTo>
                <a:close/>
                <a:moveTo>
                  <a:pt x="2009947" y="2011890"/>
                </a:moveTo>
                <a:cubicBezTo>
                  <a:pt x="2009947" y="1912479"/>
                  <a:pt x="2090536" y="1831890"/>
                  <a:pt x="2189947" y="1831890"/>
                </a:cubicBezTo>
                <a:cubicBezTo>
                  <a:pt x="2289358" y="1831890"/>
                  <a:pt x="2369947" y="1912479"/>
                  <a:pt x="2369947" y="2011890"/>
                </a:cubicBezTo>
                <a:cubicBezTo>
                  <a:pt x="2369947" y="2111301"/>
                  <a:pt x="2289358" y="2191890"/>
                  <a:pt x="2189947" y="2191890"/>
                </a:cubicBezTo>
                <a:cubicBezTo>
                  <a:pt x="2090536" y="2191890"/>
                  <a:pt x="2009947" y="2111301"/>
                  <a:pt x="2009947" y="2011890"/>
                </a:cubicBezTo>
                <a:close/>
                <a:moveTo>
                  <a:pt x="1033248" y="1043959"/>
                </a:moveTo>
                <a:cubicBezTo>
                  <a:pt x="1033248" y="1112826"/>
                  <a:pt x="1089075" y="1168653"/>
                  <a:pt x="1157942" y="1168653"/>
                </a:cubicBezTo>
                <a:lnTo>
                  <a:pt x="1427033" y="1168653"/>
                </a:lnTo>
                <a:cubicBezTo>
                  <a:pt x="1495900" y="1168653"/>
                  <a:pt x="1551727" y="1112826"/>
                  <a:pt x="1551727" y="1043959"/>
                </a:cubicBezTo>
                <a:lnTo>
                  <a:pt x="1551727" y="561796"/>
                </a:lnTo>
                <a:cubicBezTo>
                  <a:pt x="1551727" y="492929"/>
                  <a:pt x="1495900" y="437102"/>
                  <a:pt x="1427033" y="437102"/>
                </a:cubicBezTo>
                <a:lnTo>
                  <a:pt x="1157942" y="437102"/>
                </a:lnTo>
                <a:cubicBezTo>
                  <a:pt x="1089075" y="437102"/>
                  <a:pt x="1033248" y="492929"/>
                  <a:pt x="1033248" y="561796"/>
                </a:cubicBezTo>
                <a:close/>
                <a:moveTo>
                  <a:pt x="1033248" y="1997750"/>
                </a:moveTo>
                <a:cubicBezTo>
                  <a:pt x="1033248" y="2066617"/>
                  <a:pt x="1089075" y="2122444"/>
                  <a:pt x="1157942" y="2122444"/>
                </a:cubicBezTo>
                <a:lnTo>
                  <a:pt x="1427033" y="2122444"/>
                </a:lnTo>
                <a:cubicBezTo>
                  <a:pt x="1495900" y="2122444"/>
                  <a:pt x="1551727" y="2066617"/>
                  <a:pt x="1551727" y="1997750"/>
                </a:cubicBezTo>
                <a:lnTo>
                  <a:pt x="1551727" y="1515587"/>
                </a:lnTo>
                <a:cubicBezTo>
                  <a:pt x="1551727" y="1446720"/>
                  <a:pt x="1495900" y="1390893"/>
                  <a:pt x="1427033" y="1390893"/>
                </a:cubicBezTo>
                <a:lnTo>
                  <a:pt x="1157942" y="1390893"/>
                </a:lnTo>
                <a:cubicBezTo>
                  <a:pt x="1089075" y="1390893"/>
                  <a:pt x="1033248" y="1446720"/>
                  <a:pt x="1033248" y="1515587"/>
                </a:cubicBezTo>
                <a:close/>
                <a:moveTo>
                  <a:pt x="802798" y="2354227"/>
                </a:moveTo>
                <a:lnTo>
                  <a:pt x="802798" y="190929"/>
                </a:lnTo>
                <a:lnTo>
                  <a:pt x="1912338" y="190929"/>
                </a:lnTo>
                <a:lnTo>
                  <a:pt x="1912338" y="2350929"/>
                </a:lnTo>
                <a:lnTo>
                  <a:pt x="2467556" y="2350929"/>
                </a:lnTo>
                <a:lnTo>
                  <a:pt x="2467556" y="190929"/>
                </a:lnTo>
                <a:lnTo>
                  <a:pt x="2507018" y="190929"/>
                </a:lnTo>
                <a:cubicBezTo>
                  <a:pt x="2648558" y="190929"/>
                  <a:pt x="2769948" y="277201"/>
                  <a:pt x="2821382" y="400067"/>
                </a:cubicBezTo>
                <a:lnTo>
                  <a:pt x="3989366" y="0"/>
                </a:lnTo>
                <a:lnTo>
                  <a:pt x="3989366" y="317112"/>
                </a:lnTo>
                <a:lnTo>
                  <a:pt x="3711967" y="412129"/>
                </a:lnTo>
                <a:lnTo>
                  <a:pt x="3711967" y="2177848"/>
                </a:lnTo>
                <a:lnTo>
                  <a:pt x="3999999" y="2276507"/>
                </a:lnTo>
                <a:lnTo>
                  <a:pt x="3999999" y="2593618"/>
                </a:lnTo>
                <a:lnTo>
                  <a:pt x="2801056" y="2182947"/>
                </a:lnTo>
                <a:cubicBezTo>
                  <a:pt x="2743417" y="2285630"/>
                  <a:pt x="2633228" y="2354227"/>
                  <a:pt x="2507018" y="2354227"/>
                </a:cubicBezTo>
                <a:close/>
                <a:moveTo>
                  <a:pt x="215475" y="1738980"/>
                </a:moveTo>
                <a:lnTo>
                  <a:pt x="431499" y="1738980"/>
                </a:lnTo>
                <a:lnTo>
                  <a:pt x="431499" y="802876"/>
                </a:lnTo>
                <a:lnTo>
                  <a:pt x="215475" y="802876"/>
                </a:lnTo>
                <a:close/>
                <a:moveTo>
                  <a:pt x="35" y="1282390"/>
                </a:moveTo>
                <a:cubicBezTo>
                  <a:pt x="-694" y="1164677"/>
                  <a:pt x="9802" y="1046760"/>
                  <a:pt x="31552" y="933422"/>
                </a:cubicBezTo>
                <a:cubicBezTo>
                  <a:pt x="116579" y="490359"/>
                  <a:pt x="357918" y="190928"/>
                  <a:pt x="629999" y="190928"/>
                </a:cubicBezTo>
                <a:lnTo>
                  <a:pt x="662668" y="2349475"/>
                </a:lnTo>
                <a:cubicBezTo>
                  <a:pt x="383833" y="2374295"/>
                  <a:pt x="128731" y="2081530"/>
                  <a:pt x="35866" y="1630133"/>
                </a:cubicBezTo>
                <a:cubicBezTo>
                  <a:pt x="12718" y="1517612"/>
                  <a:pt x="764" y="1400103"/>
                  <a:pt x="35" y="1282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38" name="Rounded Rectangle 1">
            <a:extLst>
              <a:ext uri="{FF2B5EF4-FFF2-40B4-BE49-F238E27FC236}">
                <a16:creationId xmlns:a16="http://schemas.microsoft.com/office/drawing/2014/main" id="{E52EA2BC-F64F-49C8-9B51-A35CB8FB542F}"/>
              </a:ext>
            </a:extLst>
          </p:cNvPr>
          <p:cNvSpPr/>
          <p:nvPr/>
        </p:nvSpPr>
        <p:spPr>
          <a:xfrm>
            <a:off x="6470370" y="2619571"/>
            <a:ext cx="176339" cy="176987"/>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239" name="Group 238">
            <a:extLst>
              <a:ext uri="{FF2B5EF4-FFF2-40B4-BE49-F238E27FC236}">
                <a16:creationId xmlns:a16="http://schemas.microsoft.com/office/drawing/2014/main" id="{03E428C3-B803-47F7-9631-532A5F2A767D}"/>
              </a:ext>
            </a:extLst>
          </p:cNvPr>
          <p:cNvGrpSpPr/>
          <p:nvPr/>
        </p:nvGrpSpPr>
        <p:grpSpPr>
          <a:xfrm>
            <a:off x="5582642" y="2875851"/>
            <a:ext cx="174314" cy="174058"/>
            <a:chOff x="2611714" y="1452659"/>
            <a:chExt cx="3963104" cy="3957283"/>
          </a:xfrm>
          <a:solidFill>
            <a:schemeClr val="accent4"/>
          </a:solidFill>
        </p:grpSpPr>
        <p:sp>
          <p:nvSpPr>
            <p:cNvPr id="240" name="Round Same Side Corner Rectangle 4">
              <a:extLst>
                <a:ext uri="{FF2B5EF4-FFF2-40B4-BE49-F238E27FC236}">
                  <a16:creationId xmlns:a16="http://schemas.microsoft.com/office/drawing/2014/main" id="{063AFE49-C1CA-4609-9E73-FB233DE5B151}"/>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41" name="Round Same Side Corner Rectangle 6">
              <a:extLst>
                <a:ext uri="{FF2B5EF4-FFF2-40B4-BE49-F238E27FC236}">
                  <a16:creationId xmlns:a16="http://schemas.microsoft.com/office/drawing/2014/main" id="{6C29231A-CAAA-4706-985F-B5D2B42F3832}"/>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42" name="Round Same Side Corner Rectangle 8">
              <a:extLst>
                <a:ext uri="{FF2B5EF4-FFF2-40B4-BE49-F238E27FC236}">
                  <a16:creationId xmlns:a16="http://schemas.microsoft.com/office/drawing/2014/main" id="{6A513001-8983-4E9E-A536-BF4C641C00A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243" name="Rounded Rectangle 1">
            <a:extLst>
              <a:ext uri="{FF2B5EF4-FFF2-40B4-BE49-F238E27FC236}">
                <a16:creationId xmlns:a16="http://schemas.microsoft.com/office/drawing/2014/main" id="{D1192711-E290-458E-9BFA-9E5ADB00AC8E}"/>
              </a:ext>
            </a:extLst>
          </p:cNvPr>
          <p:cNvSpPr>
            <a:spLocks noChangeAspect="1"/>
          </p:cNvSpPr>
          <p:nvPr/>
        </p:nvSpPr>
        <p:spPr>
          <a:xfrm>
            <a:off x="6122694" y="2937055"/>
            <a:ext cx="176927" cy="176576"/>
          </a:xfrm>
          <a:custGeom>
            <a:avLst/>
            <a:gdLst/>
            <a:ahLst/>
            <a:cxnLst/>
            <a:rect l="l" t="t" r="r" b="b"/>
            <a:pathLst>
              <a:path w="3946887" h="3939047">
                <a:moveTo>
                  <a:pt x="765977" y="3064022"/>
                </a:moveTo>
                <a:cubicBezTo>
                  <a:pt x="958863" y="3071779"/>
                  <a:pt x="1109901" y="3151746"/>
                  <a:pt x="1109901" y="3249107"/>
                </a:cubicBezTo>
                <a:cubicBezTo>
                  <a:pt x="1109901" y="3346468"/>
                  <a:pt x="958863" y="3426435"/>
                  <a:pt x="765977" y="3434193"/>
                </a:cubicBezTo>
                <a:close/>
                <a:moveTo>
                  <a:pt x="765977" y="2547318"/>
                </a:moveTo>
                <a:cubicBezTo>
                  <a:pt x="948057" y="2560455"/>
                  <a:pt x="1083688" y="2624394"/>
                  <a:pt x="1083688" y="2700781"/>
                </a:cubicBezTo>
                <a:cubicBezTo>
                  <a:pt x="1083688" y="2773409"/>
                  <a:pt x="961075" y="2834785"/>
                  <a:pt x="792450" y="2852143"/>
                </a:cubicBezTo>
                <a:lnTo>
                  <a:pt x="765977" y="2849480"/>
                </a:lnTo>
                <a:close/>
                <a:moveTo>
                  <a:pt x="587140" y="2354975"/>
                </a:moveTo>
                <a:cubicBezTo>
                  <a:pt x="567386" y="2354975"/>
                  <a:pt x="551372" y="2370989"/>
                  <a:pt x="551372" y="2390743"/>
                </a:cubicBezTo>
                <a:lnTo>
                  <a:pt x="551372" y="3615351"/>
                </a:lnTo>
                <a:cubicBezTo>
                  <a:pt x="551372" y="3635105"/>
                  <a:pt x="567386" y="3651119"/>
                  <a:pt x="587140" y="3651119"/>
                </a:cubicBezTo>
                <a:lnTo>
                  <a:pt x="730209" y="3651119"/>
                </a:lnTo>
                <a:cubicBezTo>
                  <a:pt x="730484" y="3651119"/>
                  <a:pt x="730758" y="3651116"/>
                  <a:pt x="731024" y="3650782"/>
                </a:cubicBezTo>
                <a:lnTo>
                  <a:pt x="731024" y="3651119"/>
                </a:lnTo>
                <a:cubicBezTo>
                  <a:pt x="1059118" y="3651119"/>
                  <a:pt x="1325090" y="3471132"/>
                  <a:pt x="1325090" y="3249107"/>
                </a:cubicBezTo>
                <a:cubicBezTo>
                  <a:pt x="1325090" y="3123031"/>
                  <a:pt x="1239327" y="3010509"/>
                  <a:pt x="1104336" y="2938568"/>
                </a:cubicBezTo>
                <a:cubicBezTo>
                  <a:pt x="1206410" y="2877282"/>
                  <a:pt x="1268790" y="2793272"/>
                  <a:pt x="1268790" y="2700781"/>
                </a:cubicBezTo>
                <a:cubicBezTo>
                  <a:pt x="1268790" y="2522535"/>
                  <a:pt x="1037112" y="2375788"/>
                  <a:pt x="739368" y="2358769"/>
                </a:cubicBezTo>
                <a:lnTo>
                  <a:pt x="730209" y="2354975"/>
                </a:lnTo>
                <a:close/>
                <a:moveTo>
                  <a:pt x="3054709" y="2342142"/>
                </a:moveTo>
                <a:cubicBezTo>
                  <a:pt x="2996915" y="2341915"/>
                  <a:pt x="2938323" y="2354512"/>
                  <a:pt x="2881391" y="2381065"/>
                </a:cubicBezTo>
                <a:cubicBezTo>
                  <a:pt x="2695596" y="2467721"/>
                  <a:pt x="2566335" y="2685988"/>
                  <a:pt x="2550788" y="2939311"/>
                </a:cubicBezTo>
                <a:cubicBezTo>
                  <a:pt x="2536401" y="3173738"/>
                  <a:pt x="2621911" y="3399792"/>
                  <a:pt x="2774223" y="3529981"/>
                </a:cubicBezTo>
                <a:cubicBezTo>
                  <a:pt x="2983215" y="3708617"/>
                  <a:pt x="3262581" y="3662373"/>
                  <a:pt x="3429565" y="3421501"/>
                </a:cubicBezTo>
                <a:lnTo>
                  <a:pt x="3299977" y="3272997"/>
                </a:lnTo>
                <a:cubicBezTo>
                  <a:pt x="3194437" y="3469070"/>
                  <a:pt x="3000760" y="3505824"/>
                  <a:pt x="2864358" y="3355666"/>
                </a:cubicBezTo>
                <a:cubicBezTo>
                  <a:pt x="2779650" y="3262415"/>
                  <a:pt x="2732995" y="3113000"/>
                  <a:pt x="2740355" y="2958543"/>
                </a:cubicBezTo>
                <a:cubicBezTo>
                  <a:pt x="2748625" y="2784989"/>
                  <a:pt x="2823614" y="2633282"/>
                  <a:pt x="2933868" y="2567053"/>
                </a:cubicBezTo>
                <a:cubicBezTo>
                  <a:pt x="3083885" y="2476938"/>
                  <a:pt x="3256243" y="2568598"/>
                  <a:pt x="3331338" y="2778426"/>
                </a:cubicBezTo>
                <a:lnTo>
                  <a:pt x="3486911" y="2659887"/>
                </a:lnTo>
                <a:cubicBezTo>
                  <a:pt x="3394283" y="2458928"/>
                  <a:pt x="3228089" y="2342825"/>
                  <a:pt x="3054709" y="2342142"/>
                </a:cubicBezTo>
                <a:close/>
                <a:moveTo>
                  <a:pt x="2386893" y="2067047"/>
                </a:moveTo>
                <a:lnTo>
                  <a:pt x="3634881" y="2067047"/>
                </a:lnTo>
                <a:cubicBezTo>
                  <a:pt x="3807197" y="2067047"/>
                  <a:pt x="3946887" y="2206737"/>
                  <a:pt x="3946887" y="2379053"/>
                </a:cubicBezTo>
                <a:lnTo>
                  <a:pt x="3946887" y="3627041"/>
                </a:lnTo>
                <a:cubicBezTo>
                  <a:pt x="3946887" y="3799357"/>
                  <a:pt x="3807197" y="3939047"/>
                  <a:pt x="3634881" y="3939047"/>
                </a:cubicBezTo>
                <a:lnTo>
                  <a:pt x="2386893" y="3939047"/>
                </a:lnTo>
                <a:cubicBezTo>
                  <a:pt x="2214577" y="3939047"/>
                  <a:pt x="2074887" y="3799357"/>
                  <a:pt x="2074887" y="3627041"/>
                </a:cubicBezTo>
                <a:lnTo>
                  <a:pt x="2074887" y="2379053"/>
                </a:lnTo>
                <a:cubicBezTo>
                  <a:pt x="2074887" y="2206737"/>
                  <a:pt x="2214577" y="2067047"/>
                  <a:pt x="2386893" y="2067047"/>
                </a:cubicBezTo>
                <a:close/>
                <a:moveTo>
                  <a:pt x="312006" y="2067047"/>
                </a:moveTo>
                <a:lnTo>
                  <a:pt x="1559994" y="2067047"/>
                </a:lnTo>
                <a:cubicBezTo>
                  <a:pt x="1732310" y="2067047"/>
                  <a:pt x="1872000" y="2206737"/>
                  <a:pt x="1872000" y="2379053"/>
                </a:cubicBezTo>
                <a:lnTo>
                  <a:pt x="1872000" y="3627041"/>
                </a:lnTo>
                <a:cubicBezTo>
                  <a:pt x="1872000" y="3799357"/>
                  <a:pt x="1732310" y="3939047"/>
                  <a:pt x="1559994" y="3939047"/>
                </a:cubicBezTo>
                <a:lnTo>
                  <a:pt x="312006" y="3939047"/>
                </a:lnTo>
                <a:cubicBezTo>
                  <a:pt x="139690" y="3939047"/>
                  <a:pt x="0" y="3799357"/>
                  <a:pt x="0" y="3627041"/>
                </a:cubicBezTo>
                <a:lnTo>
                  <a:pt x="0" y="2379053"/>
                </a:lnTo>
                <a:cubicBezTo>
                  <a:pt x="0" y="2206737"/>
                  <a:pt x="139690" y="2067047"/>
                  <a:pt x="312006" y="2067047"/>
                </a:cubicBezTo>
                <a:close/>
                <a:moveTo>
                  <a:pt x="1969011" y="695819"/>
                </a:moveTo>
                <a:lnTo>
                  <a:pt x="2066437" y="949620"/>
                </a:lnTo>
                <a:lnTo>
                  <a:pt x="1885833" y="949621"/>
                </a:lnTo>
                <a:close/>
                <a:moveTo>
                  <a:pt x="1966820" y="271442"/>
                </a:moveTo>
                <a:cubicBezTo>
                  <a:pt x="1952800" y="270971"/>
                  <a:pt x="1938455" y="273240"/>
                  <a:pt x="1924533" y="278585"/>
                </a:cubicBezTo>
                <a:cubicBezTo>
                  <a:pt x="1893526" y="290487"/>
                  <a:pt x="1871161" y="315130"/>
                  <a:pt x="1862446" y="344708"/>
                </a:cubicBezTo>
                <a:lnTo>
                  <a:pt x="1849015" y="368389"/>
                </a:lnTo>
                <a:lnTo>
                  <a:pt x="1511911" y="1396996"/>
                </a:lnTo>
                <a:cubicBezTo>
                  <a:pt x="1493532" y="1453075"/>
                  <a:pt x="1524094" y="1513434"/>
                  <a:pt x="1580173" y="1531813"/>
                </a:cubicBezTo>
                <a:lnTo>
                  <a:pt x="1582352" y="1532527"/>
                </a:lnTo>
                <a:cubicBezTo>
                  <a:pt x="1638431" y="1550906"/>
                  <a:pt x="1698790" y="1520344"/>
                  <a:pt x="1717169" y="1464265"/>
                </a:cubicBezTo>
                <a:lnTo>
                  <a:pt x="1815044" y="1165621"/>
                </a:lnTo>
                <a:lnTo>
                  <a:pt x="2145535" y="1165621"/>
                </a:lnTo>
                <a:lnTo>
                  <a:pt x="2149077" y="1164905"/>
                </a:lnTo>
                <a:lnTo>
                  <a:pt x="2249448" y="1426381"/>
                </a:lnTo>
                <a:cubicBezTo>
                  <a:pt x="2270823" y="1482067"/>
                  <a:pt x="2333293" y="1509880"/>
                  <a:pt x="2388978" y="1488505"/>
                </a:cubicBezTo>
                <a:cubicBezTo>
                  <a:pt x="2444663" y="1467129"/>
                  <a:pt x="2472476" y="1404659"/>
                  <a:pt x="2451101" y="1348974"/>
                </a:cubicBezTo>
                <a:lnTo>
                  <a:pt x="2064063" y="340707"/>
                </a:lnTo>
                <a:cubicBezTo>
                  <a:pt x="2048031" y="298943"/>
                  <a:pt x="2008885" y="272857"/>
                  <a:pt x="1966820" y="271442"/>
                </a:cubicBezTo>
                <a:close/>
                <a:moveTo>
                  <a:pt x="1356594" y="0"/>
                </a:moveTo>
                <a:lnTo>
                  <a:pt x="2604582" y="0"/>
                </a:lnTo>
                <a:cubicBezTo>
                  <a:pt x="2776898" y="0"/>
                  <a:pt x="2916588" y="139690"/>
                  <a:pt x="2916588" y="312006"/>
                </a:cubicBezTo>
                <a:lnTo>
                  <a:pt x="2916588" y="1559994"/>
                </a:lnTo>
                <a:cubicBezTo>
                  <a:pt x="2916588" y="1732310"/>
                  <a:pt x="2776898" y="1872000"/>
                  <a:pt x="2604582" y="1872000"/>
                </a:cubicBezTo>
                <a:lnTo>
                  <a:pt x="1356594" y="1872000"/>
                </a:lnTo>
                <a:cubicBezTo>
                  <a:pt x="1184278" y="1872000"/>
                  <a:pt x="1044588" y="1732310"/>
                  <a:pt x="1044588" y="1559994"/>
                </a:cubicBezTo>
                <a:lnTo>
                  <a:pt x="1044588" y="312006"/>
                </a:lnTo>
                <a:cubicBezTo>
                  <a:pt x="1044588" y="139690"/>
                  <a:pt x="1184278" y="0"/>
                  <a:pt x="13565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sp>
        <p:nvSpPr>
          <p:cNvPr id="244" name="Trapezoid 22">
            <a:extLst>
              <a:ext uri="{FF2B5EF4-FFF2-40B4-BE49-F238E27FC236}">
                <a16:creationId xmlns:a16="http://schemas.microsoft.com/office/drawing/2014/main" id="{AB6D3A25-CD14-4039-BBFD-23AAAB5400DF}"/>
              </a:ext>
            </a:extLst>
          </p:cNvPr>
          <p:cNvSpPr/>
          <p:nvPr/>
        </p:nvSpPr>
        <p:spPr>
          <a:xfrm>
            <a:off x="5953771" y="2731790"/>
            <a:ext cx="216365" cy="183430"/>
          </a:xfrm>
          <a:custGeom>
            <a:avLst/>
            <a:gdLst/>
            <a:ahLst/>
            <a:cxnLst/>
            <a:rect l="l" t="t" r="r" b="b"/>
            <a:pathLst>
              <a:path w="3929308" h="3331154">
                <a:moveTo>
                  <a:pt x="788477" y="1689434"/>
                </a:moveTo>
                <a:lnTo>
                  <a:pt x="1964654" y="2336068"/>
                </a:lnTo>
                <a:lnTo>
                  <a:pt x="3140831" y="1689434"/>
                </a:lnTo>
                <a:lnTo>
                  <a:pt x="3140831" y="2336029"/>
                </a:lnTo>
                <a:cubicBezTo>
                  <a:pt x="2912808" y="2403956"/>
                  <a:pt x="2676635" y="2511091"/>
                  <a:pt x="2447045" y="2655590"/>
                </a:cubicBezTo>
                <a:cubicBezTo>
                  <a:pt x="2264769" y="2770311"/>
                  <a:pt x="2101931" y="2898960"/>
                  <a:pt x="1962961" y="3035762"/>
                </a:cubicBezTo>
                <a:cubicBezTo>
                  <a:pt x="1829182" y="2917724"/>
                  <a:pt x="1675853" y="2808259"/>
                  <a:pt x="1507050" y="2710800"/>
                </a:cubicBezTo>
                <a:cubicBezTo>
                  <a:pt x="1267651" y="2572583"/>
                  <a:pt x="1022900" y="2473396"/>
                  <a:pt x="788477" y="2414520"/>
                </a:cubicBezTo>
                <a:close/>
                <a:moveTo>
                  <a:pt x="1964654" y="0"/>
                </a:moveTo>
                <a:lnTo>
                  <a:pt x="3929308" y="1080120"/>
                </a:lnTo>
                <a:lnTo>
                  <a:pt x="3632426" y="1243339"/>
                </a:lnTo>
                <a:lnTo>
                  <a:pt x="3632426" y="2137129"/>
                </a:lnTo>
                <a:cubicBezTo>
                  <a:pt x="3679576" y="2160844"/>
                  <a:pt x="3710722" y="2210044"/>
                  <a:pt x="3710722" y="2266518"/>
                </a:cubicBezTo>
                <a:cubicBezTo>
                  <a:pt x="3710722" y="2322438"/>
                  <a:pt x="3680185" y="2371225"/>
                  <a:pt x="3633697" y="2395050"/>
                </a:cubicBezTo>
                <a:lnTo>
                  <a:pt x="3639607" y="2395050"/>
                </a:lnTo>
                <a:lnTo>
                  <a:pt x="3737788" y="3331154"/>
                </a:lnTo>
                <a:lnTo>
                  <a:pt x="3383048" y="3331154"/>
                </a:lnTo>
                <a:lnTo>
                  <a:pt x="3481229" y="2395050"/>
                </a:lnTo>
                <a:lnTo>
                  <a:pt x="3487140" y="2395050"/>
                </a:lnTo>
                <a:cubicBezTo>
                  <a:pt x="3440652" y="2371225"/>
                  <a:pt x="3410114" y="2322438"/>
                  <a:pt x="3410114" y="2266518"/>
                </a:cubicBezTo>
                <a:cubicBezTo>
                  <a:pt x="3410114" y="2210044"/>
                  <a:pt x="3441260" y="2160844"/>
                  <a:pt x="3488410" y="2137129"/>
                </a:cubicBezTo>
                <a:lnTo>
                  <a:pt x="3488410" y="1322516"/>
                </a:lnTo>
                <a:lnTo>
                  <a:pt x="1964654" y="2160241"/>
                </a:lnTo>
                <a:lnTo>
                  <a:pt x="0" y="108012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245" name="Group 244">
            <a:extLst>
              <a:ext uri="{FF2B5EF4-FFF2-40B4-BE49-F238E27FC236}">
                <a16:creationId xmlns:a16="http://schemas.microsoft.com/office/drawing/2014/main" id="{99665D27-9749-4520-B224-B981A7775449}"/>
              </a:ext>
            </a:extLst>
          </p:cNvPr>
          <p:cNvGrpSpPr/>
          <p:nvPr/>
        </p:nvGrpSpPr>
        <p:grpSpPr>
          <a:xfrm>
            <a:off x="6197101" y="2716800"/>
            <a:ext cx="226758" cy="213416"/>
            <a:chOff x="2541126" y="1428177"/>
            <a:chExt cx="4094798" cy="3853874"/>
          </a:xfrm>
          <a:solidFill>
            <a:schemeClr val="accent3"/>
          </a:solidFill>
        </p:grpSpPr>
        <p:sp>
          <p:nvSpPr>
            <p:cNvPr id="246" name="Oval 3">
              <a:extLst>
                <a:ext uri="{FF2B5EF4-FFF2-40B4-BE49-F238E27FC236}">
                  <a16:creationId xmlns:a16="http://schemas.microsoft.com/office/drawing/2014/main" id="{9BF8DDB2-92E5-4B35-9222-5B59C8F7D153}"/>
                </a:ext>
              </a:extLst>
            </p:cNvPr>
            <p:cNvSpPr/>
            <p:nvPr/>
          </p:nvSpPr>
          <p:spPr>
            <a:xfrm rot="3600000">
              <a:off x="4286965" y="2933092"/>
              <a:ext cx="1836914" cy="2861004"/>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47" name="Oval 6">
              <a:extLst>
                <a:ext uri="{FF2B5EF4-FFF2-40B4-BE49-F238E27FC236}">
                  <a16:creationId xmlns:a16="http://schemas.microsoft.com/office/drawing/2014/main" id="{C50C660F-6E20-46CD-B72E-86E20E33256D}"/>
                </a:ext>
              </a:extLst>
            </p:cNvPr>
            <p:cNvSpPr/>
            <p:nvPr/>
          </p:nvSpPr>
          <p:spPr>
            <a:xfrm>
              <a:off x="2541126" y="1428177"/>
              <a:ext cx="2390914" cy="239072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248" name="Rounded Rectangle 12">
            <a:extLst>
              <a:ext uri="{FF2B5EF4-FFF2-40B4-BE49-F238E27FC236}">
                <a16:creationId xmlns:a16="http://schemas.microsoft.com/office/drawing/2014/main" id="{895D2BFF-5A88-4CB9-AA32-A34DEB83CA23}"/>
              </a:ext>
            </a:extLst>
          </p:cNvPr>
          <p:cNvSpPr/>
          <p:nvPr/>
        </p:nvSpPr>
        <p:spPr>
          <a:xfrm>
            <a:off x="6104843" y="3203076"/>
            <a:ext cx="150215" cy="179008"/>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49" name="Oval 1">
            <a:extLst>
              <a:ext uri="{FF2B5EF4-FFF2-40B4-BE49-F238E27FC236}">
                <a16:creationId xmlns:a16="http://schemas.microsoft.com/office/drawing/2014/main" id="{52443C48-20E4-4968-B32F-6B5443153057}"/>
              </a:ext>
            </a:extLst>
          </p:cNvPr>
          <p:cNvSpPr/>
          <p:nvPr/>
        </p:nvSpPr>
        <p:spPr>
          <a:xfrm>
            <a:off x="7934299" y="3871300"/>
            <a:ext cx="171092" cy="218657"/>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50" name="Oval 1">
            <a:extLst>
              <a:ext uri="{FF2B5EF4-FFF2-40B4-BE49-F238E27FC236}">
                <a16:creationId xmlns:a16="http://schemas.microsoft.com/office/drawing/2014/main" id="{14D74C01-E6D3-4224-AAE2-515DEC68B463}"/>
              </a:ext>
            </a:extLst>
          </p:cNvPr>
          <p:cNvSpPr/>
          <p:nvPr/>
        </p:nvSpPr>
        <p:spPr>
          <a:xfrm>
            <a:off x="800134" y="3342922"/>
            <a:ext cx="171092" cy="218657"/>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51" name="Rectangle 5">
            <a:extLst>
              <a:ext uri="{FF2B5EF4-FFF2-40B4-BE49-F238E27FC236}">
                <a16:creationId xmlns:a16="http://schemas.microsoft.com/office/drawing/2014/main" id="{13604B25-5C8A-49B1-849D-553483489EB3}"/>
              </a:ext>
            </a:extLst>
          </p:cNvPr>
          <p:cNvSpPr/>
          <p:nvPr/>
        </p:nvSpPr>
        <p:spPr>
          <a:xfrm>
            <a:off x="7316700" y="2313277"/>
            <a:ext cx="178895" cy="179000"/>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52" name="Isosceles Triangle 4">
            <a:extLst>
              <a:ext uri="{FF2B5EF4-FFF2-40B4-BE49-F238E27FC236}">
                <a16:creationId xmlns:a16="http://schemas.microsoft.com/office/drawing/2014/main" id="{D3B9050B-D020-472F-8446-BC7D29D70991}"/>
              </a:ext>
            </a:extLst>
          </p:cNvPr>
          <p:cNvSpPr/>
          <p:nvPr/>
        </p:nvSpPr>
        <p:spPr>
          <a:xfrm>
            <a:off x="8100607" y="3505609"/>
            <a:ext cx="220828" cy="218984"/>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253" name="Group 252">
            <a:extLst>
              <a:ext uri="{FF2B5EF4-FFF2-40B4-BE49-F238E27FC236}">
                <a16:creationId xmlns:a16="http://schemas.microsoft.com/office/drawing/2014/main" id="{431C7A03-DA52-4513-A88E-E93E7182D1E0}"/>
              </a:ext>
            </a:extLst>
          </p:cNvPr>
          <p:cNvGrpSpPr>
            <a:grpSpLocks noChangeAspect="1"/>
          </p:cNvGrpSpPr>
          <p:nvPr/>
        </p:nvGrpSpPr>
        <p:grpSpPr>
          <a:xfrm>
            <a:off x="8099189" y="3317902"/>
            <a:ext cx="186462" cy="153098"/>
            <a:chOff x="2446370" y="1521596"/>
            <a:chExt cx="4023730" cy="3303732"/>
          </a:xfrm>
          <a:solidFill>
            <a:schemeClr val="accent3"/>
          </a:solidFill>
        </p:grpSpPr>
        <p:sp>
          <p:nvSpPr>
            <p:cNvPr id="254" name="Donut 260">
              <a:extLst>
                <a:ext uri="{FF2B5EF4-FFF2-40B4-BE49-F238E27FC236}">
                  <a16:creationId xmlns:a16="http://schemas.microsoft.com/office/drawing/2014/main" id="{E58AC98D-84E8-4FB5-BB4B-E1A3D69B1AC0}"/>
                </a:ext>
              </a:extLst>
            </p:cNvPr>
            <p:cNvSpPr/>
            <p:nvPr/>
          </p:nvSpPr>
          <p:spPr>
            <a:xfrm rot="2700000">
              <a:off x="4206245" y="1521596"/>
              <a:ext cx="2263856" cy="2263855"/>
            </a:xfrm>
            <a:prstGeom prst="donut">
              <a:avLst>
                <a:gd name="adj" fmla="val 13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255" name="Rounded Rectangle 261">
              <a:extLst>
                <a:ext uri="{FF2B5EF4-FFF2-40B4-BE49-F238E27FC236}">
                  <a16:creationId xmlns:a16="http://schemas.microsoft.com/office/drawing/2014/main" id="{54A52544-BCDB-491D-BB44-00B1DF03A825}"/>
                </a:ext>
              </a:extLst>
            </p:cNvPr>
            <p:cNvSpPr/>
            <p:nvPr/>
          </p:nvSpPr>
          <p:spPr>
            <a:xfrm rot="2700000">
              <a:off x="4043702" y="3353994"/>
              <a:ext cx="900000" cy="288000"/>
            </a:xfrm>
            <a:prstGeom prst="roundRect">
              <a:avLst>
                <a:gd name="adj" fmla="val 39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56" name="Round Same Side Corner Rectangle 262">
              <a:extLst>
                <a:ext uri="{FF2B5EF4-FFF2-40B4-BE49-F238E27FC236}">
                  <a16:creationId xmlns:a16="http://schemas.microsoft.com/office/drawing/2014/main" id="{6E75DD9F-1DD5-4AA2-9C23-666856215684}"/>
                </a:ext>
              </a:extLst>
            </p:cNvPr>
            <p:cNvSpPr/>
            <p:nvPr/>
          </p:nvSpPr>
          <p:spPr>
            <a:xfrm rot="13500000">
              <a:off x="3166370" y="3385328"/>
              <a:ext cx="720000" cy="216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57" name="Block Arc 256">
              <a:extLst>
                <a:ext uri="{FF2B5EF4-FFF2-40B4-BE49-F238E27FC236}">
                  <a16:creationId xmlns:a16="http://schemas.microsoft.com/office/drawing/2014/main" id="{AA7BC384-1D67-4708-9ECB-C6BBAAE1900A}"/>
                </a:ext>
              </a:extLst>
            </p:cNvPr>
            <p:cNvSpPr/>
            <p:nvPr/>
          </p:nvSpPr>
          <p:spPr>
            <a:xfrm rot="15300000">
              <a:off x="4700714" y="1933443"/>
              <a:ext cx="1440160" cy="1440160"/>
            </a:xfrm>
            <a:prstGeom prst="blockArc">
              <a:avLst>
                <a:gd name="adj1" fmla="val 12898678"/>
                <a:gd name="adj2" fmla="val 21131201"/>
                <a:gd name="adj3" fmla="val 71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grpSp>
      <p:sp>
        <p:nvSpPr>
          <p:cNvPr id="258" name="Frame 1">
            <a:extLst>
              <a:ext uri="{FF2B5EF4-FFF2-40B4-BE49-F238E27FC236}">
                <a16:creationId xmlns:a16="http://schemas.microsoft.com/office/drawing/2014/main" id="{E0A6840C-E8F0-43E1-9269-FE2540D491B6}"/>
              </a:ext>
            </a:extLst>
          </p:cNvPr>
          <p:cNvSpPr/>
          <p:nvPr/>
        </p:nvSpPr>
        <p:spPr>
          <a:xfrm>
            <a:off x="8139307" y="3776122"/>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259" name="Rectangle 1">
            <a:extLst>
              <a:ext uri="{FF2B5EF4-FFF2-40B4-BE49-F238E27FC236}">
                <a16:creationId xmlns:a16="http://schemas.microsoft.com/office/drawing/2014/main" id="{1EE55229-8639-463A-A5C6-B8B271D2766E}"/>
              </a:ext>
            </a:extLst>
          </p:cNvPr>
          <p:cNvSpPr/>
          <p:nvPr/>
        </p:nvSpPr>
        <p:spPr>
          <a:xfrm>
            <a:off x="6834834" y="2282472"/>
            <a:ext cx="179606" cy="177316"/>
          </a:xfrm>
          <a:custGeom>
            <a:avLst/>
            <a:gdLst/>
            <a:ahLst/>
            <a:cxnLst/>
            <a:rect l="l" t="t" r="r" b="b"/>
            <a:pathLst>
              <a:path w="3960440" h="3909959">
                <a:moveTo>
                  <a:pt x="3295100" y="2837905"/>
                </a:moveTo>
                <a:lnTo>
                  <a:pt x="3295100" y="3909959"/>
                </a:lnTo>
                <a:lnTo>
                  <a:pt x="2850926" y="3593378"/>
                </a:lnTo>
                <a:lnTo>
                  <a:pt x="2406751" y="3909959"/>
                </a:lnTo>
                <a:lnTo>
                  <a:pt x="2406750" y="2867478"/>
                </a:lnTo>
                <a:cubicBezTo>
                  <a:pt x="2425156" y="2874741"/>
                  <a:pt x="2445217" y="2878300"/>
                  <a:pt x="2466110" y="2878300"/>
                </a:cubicBezTo>
                <a:lnTo>
                  <a:pt x="2602491" y="2878300"/>
                </a:lnTo>
                <a:lnTo>
                  <a:pt x="2698867" y="2974676"/>
                </a:lnTo>
                <a:cubicBezTo>
                  <a:pt x="2769162" y="3044972"/>
                  <a:pt x="2883135" y="3044972"/>
                  <a:pt x="2953431" y="2974676"/>
                </a:cubicBezTo>
                <a:lnTo>
                  <a:pt x="3049807" y="2878300"/>
                </a:lnTo>
                <a:lnTo>
                  <a:pt x="3186103" y="2878300"/>
                </a:lnTo>
                <a:cubicBezTo>
                  <a:pt x="3227882" y="2878300"/>
                  <a:pt x="3266337" y="2864066"/>
                  <a:pt x="3295100" y="2837905"/>
                </a:cubicBezTo>
                <a:close/>
                <a:moveTo>
                  <a:pt x="670210" y="2051110"/>
                </a:moveTo>
                <a:lnTo>
                  <a:pt x="1930210" y="2051110"/>
                </a:lnTo>
                <a:lnTo>
                  <a:pt x="1930210" y="2231110"/>
                </a:lnTo>
                <a:lnTo>
                  <a:pt x="670210" y="2231110"/>
                </a:lnTo>
                <a:close/>
                <a:moveTo>
                  <a:pt x="2814369" y="1865836"/>
                </a:moveTo>
                <a:cubicBezTo>
                  <a:pt x="2615546" y="1865836"/>
                  <a:pt x="2454370" y="2027012"/>
                  <a:pt x="2454370" y="2225835"/>
                </a:cubicBezTo>
                <a:cubicBezTo>
                  <a:pt x="2454369" y="2424659"/>
                  <a:pt x="2615546" y="2585836"/>
                  <a:pt x="2814370" y="2585835"/>
                </a:cubicBezTo>
                <a:cubicBezTo>
                  <a:pt x="3013193" y="2585835"/>
                  <a:pt x="3174369" y="2424659"/>
                  <a:pt x="3174369" y="2225836"/>
                </a:cubicBezTo>
                <a:cubicBezTo>
                  <a:pt x="3174370" y="2027012"/>
                  <a:pt x="3013193" y="1865835"/>
                  <a:pt x="2814369" y="1865836"/>
                </a:cubicBezTo>
                <a:close/>
                <a:moveTo>
                  <a:pt x="669337" y="1674311"/>
                </a:moveTo>
                <a:lnTo>
                  <a:pt x="1929337" y="1674311"/>
                </a:lnTo>
                <a:lnTo>
                  <a:pt x="1929337" y="1854311"/>
                </a:lnTo>
                <a:lnTo>
                  <a:pt x="669337" y="1854311"/>
                </a:lnTo>
                <a:close/>
                <a:moveTo>
                  <a:pt x="2814327" y="1536678"/>
                </a:moveTo>
                <a:cubicBezTo>
                  <a:pt x="2860394" y="1536678"/>
                  <a:pt x="2906461" y="1554252"/>
                  <a:pt x="2941609" y="1589400"/>
                </a:cubicBezTo>
                <a:lnTo>
                  <a:pt x="3037985" y="1685776"/>
                </a:lnTo>
                <a:lnTo>
                  <a:pt x="3174366" y="1685775"/>
                </a:lnTo>
                <a:cubicBezTo>
                  <a:pt x="3273778" y="1685776"/>
                  <a:pt x="3354369" y="1766367"/>
                  <a:pt x="3354370" y="1865780"/>
                </a:cubicBezTo>
                <a:lnTo>
                  <a:pt x="3354369" y="2002160"/>
                </a:lnTo>
                <a:lnTo>
                  <a:pt x="3450805" y="2098596"/>
                </a:lnTo>
                <a:cubicBezTo>
                  <a:pt x="3521101" y="2168892"/>
                  <a:pt x="3521101" y="2282865"/>
                  <a:pt x="3450805" y="2353160"/>
                </a:cubicBezTo>
                <a:lnTo>
                  <a:pt x="3354370" y="2449596"/>
                </a:lnTo>
                <a:lnTo>
                  <a:pt x="3354370" y="2585892"/>
                </a:lnTo>
                <a:cubicBezTo>
                  <a:pt x="3354369" y="2685305"/>
                  <a:pt x="3273778" y="2765896"/>
                  <a:pt x="3174366" y="2765896"/>
                </a:cubicBezTo>
                <a:lnTo>
                  <a:pt x="3038070" y="2765896"/>
                </a:lnTo>
                <a:lnTo>
                  <a:pt x="2941694" y="2862272"/>
                </a:lnTo>
                <a:cubicBezTo>
                  <a:pt x="2871399" y="2932567"/>
                  <a:pt x="2757426" y="2932567"/>
                  <a:pt x="2687130" y="2862272"/>
                </a:cubicBezTo>
                <a:lnTo>
                  <a:pt x="2590754" y="2765896"/>
                </a:lnTo>
                <a:lnTo>
                  <a:pt x="2454373" y="2765896"/>
                </a:lnTo>
                <a:cubicBezTo>
                  <a:pt x="2354961" y="2765896"/>
                  <a:pt x="2274370" y="2685305"/>
                  <a:pt x="2274369" y="2585892"/>
                </a:cubicBezTo>
                <a:lnTo>
                  <a:pt x="2274369" y="2449511"/>
                </a:lnTo>
                <a:lnTo>
                  <a:pt x="2177934" y="2353075"/>
                </a:lnTo>
                <a:cubicBezTo>
                  <a:pt x="2107638" y="2282780"/>
                  <a:pt x="2107638" y="2168807"/>
                  <a:pt x="2177934" y="2098511"/>
                </a:cubicBezTo>
                <a:lnTo>
                  <a:pt x="2274370" y="2002075"/>
                </a:lnTo>
                <a:lnTo>
                  <a:pt x="2274369" y="1865780"/>
                </a:lnTo>
                <a:cubicBezTo>
                  <a:pt x="2274370" y="1766367"/>
                  <a:pt x="2354961" y="1685776"/>
                  <a:pt x="2454374" y="1685775"/>
                </a:cubicBezTo>
                <a:lnTo>
                  <a:pt x="2590669" y="1685776"/>
                </a:lnTo>
                <a:lnTo>
                  <a:pt x="2687045" y="1589400"/>
                </a:lnTo>
                <a:cubicBezTo>
                  <a:pt x="2722193" y="1554252"/>
                  <a:pt x="2768261" y="1536678"/>
                  <a:pt x="2814327" y="1536678"/>
                </a:cubicBezTo>
                <a:close/>
                <a:moveTo>
                  <a:pt x="669337" y="1341911"/>
                </a:moveTo>
                <a:lnTo>
                  <a:pt x="3189337" y="1341911"/>
                </a:lnTo>
                <a:lnTo>
                  <a:pt x="3189337" y="1521911"/>
                </a:lnTo>
                <a:lnTo>
                  <a:pt x="669337" y="1521911"/>
                </a:lnTo>
                <a:close/>
                <a:moveTo>
                  <a:pt x="669337" y="1009511"/>
                </a:moveTo>
                <a:lnTo>
                  <a:pt x="3189337" y="1009511"/>
                </a:lnTo>
                <a:lnTo>
                  <a:pt x="3189337" y="1189511"/>
                </a:lnTo>
                <a:lnTo>
                  <a:pt x="669337" y="1189511"/>
                </a:lnTo>
                <a:close/>
                <a:moveTo>
                  <a:pt x="669337" y="677111"/>
                </a:moveTo>
                <a:lnTo>
                  <a:pt x="2109337" y="677111"/>
                </a:lnTo>
                <a:lnTo>
                  <a:pt x="2109337" y="857111"/>
                </a:lnTo>
                <a:lnTo>
                  <a:pt x="669337" y="857111"/>
                </a:lnTo>
                <a:close/>
                <a:moveTo>
                  <a:pt x="0" y="0"/>
                </a:moveTo>
                <a:lnTo>
                  <a:pt x="3960440" y="0"/>
                </a:lnTo>
                <a:lnTo>
                  <a:pt x="3960440" y="3096344"/>
                </a:lnTo>
                <a:lnTo>
                  <a:pt x="3344410" y="3096344"/>
                </a:lnTo>
                <a:lnTo>
                  <a:pt x="3344410" y="2779031"/>
                </a:lnTo>
                <a:cubicBezTo>
                  <a:pt x="3354240" y="2766166"/>
                  <a:pt x="3362022" y="2751735"/>
                  <a:pt x="3367569" y="2736172"/>
                </a:cubicBezTo>
                <a:lnTo>
                  <a:pt x="3600220" y="2736172"/>
                </a:lnTo>
                <a:lnTo>
                  <a:pt x="3600220" y="360172"/>
                </a:lnTo>
                <a:lnTo>
                  <a:pt x="360220" y="360172"/>
                </a:lnTo>
                <a:lnTo>
                  <a:pt x="360220" y="2736172"/>
                </a:lnTo>
                <a:lnTo>
                  <a:pt x="2227785" y="2736172"/>
                </a:lnTo>
                <a:cubicBezTo>
                  <a:pt x="2248644" y="2792911"/>
                  <a:pt x="2296020" y="2836452"/>
                  <a:pt x="2354889" y="2852679"/>
                </a:cubicBezTo>
                <a:lnTo>
                  <a:pt x="2354889" y="3096344"/>
                </a:lnTo>
                <a:lnTo>
                  <a:pt x="0" y="309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260" name="Group 259">
            <a:extLst>
              <a:ext uri="{FF2B5EF4-FFF2-40B4-BE49-F238E27FC236}">
                <a16:creationId xmlns:a16="http://schemas.microsoft.com/office/drawing/2014/main" id="{9BC10A22-FCD2-4BCE-8F46-AC30A6A5352B}"/>
              </a:ext>
            </a:extLst>
          </p:cNvPr>
          <p:cNvGrpSpPr/>
          <p:nvPr/>
        </p:nvGrpSpPr>
        <p:grpSpPr>
          <a:xfrm>
            <a:off x="5033569" y="2277672"/>
            <a:ext cx="185675" cy="186917"/>
            <a:chOff x="2612260" y="1422267"/>
            <a:chExt cx="3975964" cy="4002557"/>
          </a:xfrm>
          <a:solidFill>
            <a:schemeClr val="accent4"/>
          </a:solidFill>
        </p:grpSpPr>
        <p:sp>
          <p:nvSpPr>
            <p:cNvPr id="261" name="Rectangle 4">
              <a:extLst>
                <a:ext uri="{FF2B5EF4-FFF2-40B4-BE49-F238E27FC236}">
                  <a16:creationId xmlns:a16="http://schemas.microsoft.com/office/drawing/2014/main" id="{A948C32F-8311-463F-A2FB-4CF62109D399}"/>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2" name="Parallelogram 6">
              <a:extLst>
                <a:ext uri="{FF2B5EF4-FFF2-40B4-BE49-F238E27FC236}">
                  <a16:creationId xmlns:a16="http://schemas.microsoft.com/office/drawing/2014/main" id="{5E16C735-B184-423E-AC45-8B896E2189F6}"/>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3" name="Parallelogram 6">
              <a:extLst>
                <a:ext uri="{FF2B5EF4-FFF2-40B4-BE49-F238E27FC236}">
                  <a16:creationId xmlns:a16="http://schemas.microsoft.com/office/drawing/2014/main" id="{229F8BF0-4EC6-4217-A9C6-520D8FB5A332}"/>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4" name="Parallelogram 6">
              <a:extLst>
                <a:ext uri="{FF2B5EF4-FFF2-40B4-BE49-F238E27FC236}">
                  <a16:creationId xmlns:a16="http://schemas.microsoft.com/office/drawing/2014/main" id="{4AF893D2-0254-4242-900F-58C3C3A14645}"/>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5" name="Parallelogram 6">
              <a:extLst>
                <a:ext uri="{FF2B5EF4-FFF2-40B4-BE49-F238E27FC236}">
                  <a16:creationId xmlns:a16="http://schemas.microsoft.com/office/drawing/2014/main" id="{B849D29B-29B3-4DBC-814C-E5D82CFECDA6}"/>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6" name="Rectangle 4">
              <a:extLst>
                <a:ext uri="{FF2B5EF4-FFF2-40B4-BE49-F238E27FC236}">
                  <a16:creationId xmlns:a16="http://schemas.microsoft.com/office/drawing/2014/main" id="{6684DD87-8371-46DD-B50C-2F4CEC86A07B}"/>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7" name="Parallelogram 6">
              <a:extLst>
                <a:ext uri="{FF2B5EF4-FFF2-40B4-BE49-F238E27FC236}">
                  <a16:creationId xmlns:a16="http://schemas.microsoft.com/office/drawing/2014/main" id="{49ECC606-BF07-4DCF-B7BD-5762057BFCFB}"/>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8" name="Parallelogram 6">
              <a:extLst>
                <a:ext uri="{FF2B5EF4-FFF2-40B4-BE49-F238E27FC236}">
                  <a16:creationId xmlns:a16="http://schemas.microsoft.com/office/drawing/2014/main" id="{D2AB627B-FED2-4237-93EF-590649A82BF9}"/>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69" name="Parallelogram 6">
              <a:extLst>
                <a:ext uri="{FF2B5EF4-FFF2-40B4-BE49-F238E27FC236}">
                  <a16:creationId xmlns:a16="http://schemas.microsoft.com/office/drawing/2014/main" id="{FF45E82B-5ABE-41D1-A331-A0E5E2C019F7}"/>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0" name="Parallelogram 6">
              <a:extLst>
                <a:ext uri="{FF2B5EF4-FFF2-40B4-BE49-F238E27FC236}">
                  <a16:creationId xmlns:a16="http://schemas.microsoft.com/office/drawing/2014/main" id="{F8F5EA40-4217-4861-97AE-AE83883B7DF5}"/>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1" name="Rectangle 4">
              <a:extLst>
                <a:ext uri="{FF2B5EF4-FFF2-40B4-BE49-F238E27FC236}">
                  <a16:creationId xmlns:a16="http://schemas.microsoft.com/office/drawing/2014/main" id="{D36ED211-2526-4332-A371-5793DBA98A27}"/>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2" name="Parallelogram 6">
              <a:extLst>
                <a:ext uri="{FF2B5EF4-FFF2-40B4-BE49-F238E27FC236}">
                  <a16:creationId xmlns:a16="http://schemas.microsoft.com/office/drawing/2014/main" id="{34B35FAD-EA6F-4313-A2D7-D68379DD35D7}"/>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3" name="Parallelogram 6">
              <a:extLst>
                <a:ext uri="{FF2B5EF4-FFF2-40B4-BE49-F238E27FC236}">
                  <a16:creationId xmlns:a16="http://schemas.microsoft.com/office/drawing/2014/main" id="{5B6084F1-8D91-461D-BA40-4F2842666B2E}"/>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4" name="Parallelogram 6">
              <a:extLst>
                <a:ext uri="{FF2B5EF4-FFF2-40B4-BE49-F238E27FC236}">
                  <a16:creationId xmlns:a16="http://schemas.microsoft.com/office/drawing/2014/main" id="{CE88159E-C20F-4F74-98B0-93C15CEDF120}"/>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5" name="Parallelogram 6">
              <a:extLst>
                <a:ext uri="{FF2B5EF4-FFF2-40B4-BE49-F238E27FC236}">
                  <a16:creationId xmlns:a16="http://schemas.microsoft.com/office/drawing/2014/main" id="{2EF7A391-906D-403D-9DB8-51D4E3B6B0F4}"/>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6" name="Rectangle 7">
              <a:extLst>
                <a:ext uri="{FF2B5EF4-FFF2-40B4-BE49-F238E27FC236}">
                  <a16:creationId xmlns:a16="http://schemas.microsoft.com/office/drawing/2014/main" id="{812592A9-9B2A-4E96-A659-9CCA5E939AD1}"/>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7" name="Rectangle 4">
              <a:extLst>
                <a:ext uri="{FF2B5EF4-FFF2-40B4-BE49-F238E27FC236}">
                  <a16:creationId xmlns:a16="http://schemas.microsoft.com/office/drawing/2014/main" id="{55FF4E0C-6F5F-4281-8607-7C6361A3537E}"/>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8" name="Rectangle 4">
              <a:extLst>
                <a:ext uri="{FF2B5EF4-FFF2-40B4-BE49-F238E27FC236}">
                  <a16:creationId xmlns:a16="http://schemas.microsoft.com/office/drawing/2014/main" id="{0D7BC522-C156-4156-A278-F5F9E11031D7}"/>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79" name="Rectangle 4">
              <a:extLst>
                <a:ext uri="{FF2B5EF4-FFF2-40B4-BE49-F238E27FC236}">
                  <a16:creationId xmlns:a16="http://schemas.microsoft.com/office/drawing/2014/main" id="{2810AFDC-8ADB-40BA-B769-23B65D55E313}"/>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0" name="Rectangle 4">
              <a:extLst>
                <a:ext uri="{FF2B5EF4-FFF2-40B4-BE49-F238E27FC236}">
                  <a16:creationId xmlns:a16="http://schemas.microsoft.com/office/drawing/2014/main" id="{5D7FDB1E-2B8F-4630-A469-B30AB5D62417}"/>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1" name="Rectangle 4">
              <a:extLst>
                <a:ext uri="{FF2B5EF4-FFF2-40B4-BE49-F238E27FC236}">
                  <a16:creationId xmlns:a16="http://schemas.microsoft.com/office/drawing/2014/main" id="{5E3D7D41-CFBA-4984-B53E-0975E2E0CCDE}"/>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2" name="Rectangle 4">
              <a:extLst>
                <a:ext uri="{FF2B5EF4-FFF2-40B4-BE49-F238E27FC236}">
                  <a16:creationId xmlns:a16="http://schemas.microsoft.com/office/drawing/2014/main" id="{519138F7-ABDE-4680-9298-61F142CDDAFC}"/>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grpSp>
        <p:nvGrpSpPr>
          <p:cNvPr id="283" name="Group 282">
            <a:extLst>
              <a:ext uri="{FF2B5EF4-FFF2-40B4-BE49-F238E27FC236}">
                <a16:creationId xmlns:a16="http://schemas.microsoft.com/office/drawing/2014/main" id="{7ECF1672-0E9C-48EF-B7A4-2B670622EC0F}"/>
              </a:ext>
            </a:extLst>
          </p:cNvPr>
          <p:cNvGrpSpPr/>
          <p:nvPr/>
        </p:nvGrpSpPr>
        <p:grpSpPr>
          <a:xfrm>
            <a:off x="7558243" y="2306756"/>
            <a:ext cx="185675" cy="186917"/>
            <a:chOff x="2612260" y="1422267"/>
            <a:chExt cx="3975964" cy="4002557"/>
          </a:xfrm>
          <a:solidFill>
            <a:schemeClr val="accent3"/>
          </a:solidFill>
        </p:grpSpPr>
        <p:sp>
          <p:nvSpPr>
            <p:cNvPr id="284" name="Rectangle 4">
              <a:extLst>
                <a:ext uri="{FF2B5EF4-FFF2-40B4-BE49-F238E27FC236}">
                  <a16:creationId xmlns:a16="http://schemas.microsoft.com/office/drawing/2014/main" id="{1633447F-339B-4EF2-82F3-711FFEBE08BC}"/>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5" name="Parallelogram 6">
              <a:extLst>
                <a:ext uri="{FF2B5EF4-FFF2-40B4-BE49-F238E27FC236}">
                  <a16:creationId xmlns:a16="http://schemas.microsoft.com/office/drawing/2014/main" id="{0B8C8FDE-B75C-420F-B60E-14AF87C7D6F9}"/>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6" name="Parallelogram 6">
              <a:extLst>
                <a:ext uri="{FF2B5EF4-FFF2-40B4-BE49-F238E27FC236}">
                  <a16:creationId xmlns:a16="http://schemas.microsoft.com/office/drawing/2014/main" id="{F12D73E4-360E-43D7-A94F-7A9090E43E76}"/>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7" name="Parallelogram 6">
              <a:extLst>
                <a:ext uri="{FF2B5EF4-FFF2-40B4-BE49-F238E27FC236}">
                  <a16:creationId xmlns:a16="http://schemas.microsoft.com/office/drawing/2014/main" id="{CADCB5EC-C163-4A32-A008-267C826E1E6B}"/>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8" name="Parallelogram 6">
              <a:extLst>
                <a:ext uri="{FF2B5EF4-FFF2-40B4-BE49-F238E27FC236}">
                  <a16:creationId xmlns:a16="http://schemas.microsoft.com/office/drawing/2014/main" id="{8FF3D516-25CC-410C-A9C7-D87162083E8A}"/>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89" name="Rectangle 4">
              <a:extLst>
                <a:ext uri="{FF2B5EF4-FFF2-40B4-BE49-F238E27FC236}">
                  <a16:creationId xmlns:a16="http://schemas.microsoft.com/office/drawing/2014/main" id="{6C3538FC-F2BA-47E9-B61D-3B9EE2E72307}"/>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0" name="Parallelogram 6">
              <a:extLst>
                <a:ext uri="{FF2B5EF4-FFF2-40B4-BE49-F238E27FC236}">
                  <a16:creationId xmlns:a16="http://schemas.microsoft.com/office/drawing/2014/main" id="{CCAE8254-53E3-49C6-B1B7-A06495B79DED}"/>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1" name="Parallelogram 6">
              <a:extLst>
                <a:ext uri="{FF2B5EF4-FFF2-40B4-BE49-F238E27FC236}">
                  <a16:creationId xmlns:a16="http://schemas.microsoft.com/office/drawing/2014/main" id="{303C80A7-857E-4D6D-AD72-437D861488AF}"/>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2" name="Parallelogram 6">
              <a:extLst>
                <a:ext uri="{FF2B5EF4-FFF2-40B4-BE49-F238E27FC236}">
                  <a16:creationId xmlns:a16="http://schemas.microsoft.com/office/drawing/2014/main" id="{67B229AC-9C50-4A24-A398-AF93E2E4A685}"/>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3" name="Parallelogram 6">
              <a:extLst>
                <a:ext uri="{FF2B5EF4-FFF2-40B4-BE49-F238E27FC236}">
                  <a16:creationId xmlns:a16="http://schemas.microsoft.com/office/drawing/2014/main" id="{921105BE-46B5-4E01-9680-8DC7F7C93932}"/>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4" name="Rectangle 4">
              <a:extLst>
                <a:ext uri="{FF2B5EF4-FFF2-40B4-BE49-F238E27FC236}">
                  <a16:creationId xmlns:a16="http://schemas.microsoft.com/office/drawing/2014/main" id="{5D811C0F-BE28-4982-947D-D7B5701F3A52}"/>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5" name="Parallelogram 6">
              <a:extLst>
                <a:ext uri="{FF2B5EF4-FFF2-40B4-BE49-F238E27FC236}">
                  <a16:creationId xmlns:a16="http://schemas.microsoft.com/office/drawing/2014/main" id="{317187F4-2FCC-42E5-A132-799B78994726}"/>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6" name="Parallelogram 6">
              <a:extLst>
                <a:ext uri="{FF2B5EF4-FFF2-40B4-BE49-F238E27FC236}">
                  <a16:creationId xmlns:a16="http://schemas.microsoft.com/office/drawing/2014/main" id="{7A008E36-4364-426D-923C-B2B482C971FC}"/>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7" name="Parallelogram 6">
              <a:extLst>
                <a:ext uri="{FF2B5EF4-FFF2-40B4-BE49-F238E27FC236}">
                  <a16:creationId xmlns:a16="http://schemas.microsoft.com/office/drawing/2014/main" id="{2FC39F5E-A85C-4D12-A7D2-321690FF4403}"/>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8" name="Parallelogram 6">
              <a:extLst>
                <a:ext uri="{FF2B5EF4-FFF2-40B4-BE49-F238E27FC236}">
                  <a16:creationId xmlns:a16="http://schemas.microsoft.com/office/drawing/2014/main" id="{492B4D99-911C-466F-984B-9A6E1B4AE1A6}"/>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99" name="Rectangle 7">
              <a:extLst>
                <a:ext uri="{FF2B5EF4-FFF2-40B4-BE49-F238E27FC236}">
                  <a16:creationId xmlns:a16="http://schemas.microsoft.com/office/drawing/2014/main" id="{60448567-BBA7-47F3-8CC9-D51C7FAC40C2}"/>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0" name="Rectangle 4">
              <a:extLst>
                <a:ext uri="{FF2B5EF4-FFF2-40B4-BE49-F238E27FC236}">
                  <a16:creationId xmlns:a16="http://schemas.microsoft.com/office/drawing/2014/main" id="{326C345F-638F-4CEB-8283-E854D100B834}"/>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1" name="Rectangle 4">
              <a:extLst>
                <a:ext uri="{FF2B5EF4-FFF2-40B4-BE49-F238E27FC236}">
                  <a16:creationId xmlns:a16="http://schemas.microsoft.com/office/drawing/2014/main" id="{5FAEE341-5F1E-4370-93A4-2C74E14BAD7A}"/>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2" name="Rectangle 4">
              <a:extLst>
                <a:ext uri="{FF2B5EF4-FFF2-40B4-BE49-F238E27FC236}">
                  <a16:creationId xmlns:a16="http://schemas.microsoft.com/office/drawing/2014/main" id="{F55F0986-71C8-4762-A2FC-5D14CEF5C565}"/>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3" name="Rectangle 4">
              <a:extLst>
                <a:ext uri="{FF2B5EF4-FFF2-40B4-BE49-F238E27FC236}">
                  <a16:creationId xmlns:a16="http://schemas.microsoft.com/office/drawing/2014/main" id="{66F61E74-DCF6-4E68-A566-D72ED82E9E7A}"/>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4" name="Rectangle 4">
              <a:extLst>
                <a:ext uri="{FF2B5EF4-FFF2-40B4-BE49-F238E27FC236}">
                  <a16:creationId xmlns:a16="http://schemas.microsoft.com/office/drawing/2014/main" id="{2E8C47B5-AB80-4420-B0B2-39BF87840F2D}"/>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5" name="Rectangle 4">
              <a:extLst>
                <a:ext uri="{FF2B5EF4-FFF2-40B4-BE49-F238E27FC236}">
                  <a16:creationId xmlns:a16="http://schemas.microsoft.com/office/drawing/2014/main" id="{91142D9C-D9F5-4D0E-A2EE-F944CBB790CB}"/>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06" name="Rounded Rectangle 2">
            <a:extLst>
              <a:ext uri="{FF2B5EF4-FFF2-40B4-BE49-F238E27FC236}">
                <a16:creationId xmlns:a16="http://schemas.microsoft.com/office/drawing/2014/main" id="{7E53DD5D-1927-4BD0-9D59-4ECABEE7E7FD}"/>
              </a:ext>
            </a:extLst>
          </p:cNvPr>
          <p:cNvSpPr/>
          <p:nvPr/>
        </p:nvSpPr>
        <p:spPr>
          <a:xfrm>
            <a:off x="3403528" y="2979996"/>
            <a:ext cx="151528" cy="219317"/>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7" name="Rectangle 1">
            <a:extLst>
              <a:ext uri="{FF2B5EF4-FFF2-40B4-BE49-F238E27FC236}">
                <a16:creationId xmlns:a16="http://schemas.microsoft.com/office/drawing/2014/main" id="{DDCCE0A8-1DC1-46AC-93C9-289A42C649D9}"/>
              </a:ext>
            </a:extLst>
          </p:cNvPr>
          <p:cNvSpPr/>
          <p:nvPr/>
        </p:nvSpPr>
        <p:spPr>
          <a:xfrm>
            <a:off x="3143439" y="3063029"/>
            <a:ext cx="182228" cy="178462"/>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08" name="Rounded Rectangle 1">
            <a:extLst>
              <a:ext uri="{FF2B5EF4-FFF2-40B4-BE49-F238E27FC236}">
                <a16:creationId xmlns:a16="http://schemas.microsoft.com/office/drawing/2014/main" id="{D56CF25B-6209-4105-8233-5ABE4404D697}"/>
              </a:ext>
            </a:extLst>
          </p:cNvPr>
          <p:cNvSpPr/>
          <p:nvPr/>
        </p:nvSpPr>
        <p:spPr>
          <a:xfrm>
            <a:off x="3325908" y="3604293"/>
            <a:ext cx="176339" cy="176987"/>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09" name="Group 251">
            <a:extLst>
              <a:ext uri="{FF2B5EF4-FFF2-40B4-BE49-F238E27FC236}">
                <a16:creationId xmlns:a16="http://schemas.microsoft.com/office/drawing/2014/main" id="{14BFBE16-034B-4C6C-9453-CC61B8667969}"/>
              </a:ext>
            </a:extLst>
          </p:cNvPr>
          <p:cNvGrpSpPr/>
          <p:nvPr/>
        </p:nvGrpSpPr>
        <p:grpSpPr>
          <a:xfrm>
            <a:off x="3097793" y="3275377"/>
            <a:ext cx="226758" cy="213416"/>
            <a:chOff x="2541126" y="1428177"/>
            <a:chExt cx="4094798" cy="3853874"/>
          </a:xfrm>
          <a:solidFill>
            <a:schemeClr val="accent3"/>
          </a:solidFill>
        </p:grpSpPr>
        <p:sp>
          <p:nvSpPr>
            <p:cNvPr id="310" name="Oval 3">
              <a:extLst>
                <a:ext uri="{FF2B5EF4-FFF2-40B4-BE49-F238E27FC236}">
                  <a16:creationId xmlns:a16="http://schemas.microsoft.com/office/drawing/2014/main" id="{11F4998B-3B44-4DDA-B7D3-EEFE2EF24770}"/>
                </a:ext>
              </a:extLst>
            </p:cNvPr>
            <p:cNvSpPr/>
            <p:nvPr/>
          </p:nvSpPr>
          <p:spPr>
            <a:xfrm rot="3600000">
              <a:off x="4286965" y="2933092"/>
              <a:ext cx="1836914" cy="2861004"/>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1" name="Oval 6">
              <a:extLst>
                <a:ext uri="{FF2B5EF4-FFF2-40B4-BE49-F238E27FC236}">
                  <a16:creationId xmlns:a16="http://schemas.microsoft.com/office/drawing/2014/main" id="{749CD117-59DE-4798-B175-BA4ADB50C0AC}"/>
                </a:ext>
              </a:extLst>
            </p:cNvPr>
            <p:cNvSpPr/>
            <p:nvPr/>
          </p:nvSpPr>
          <p:spPr>
            <a:xfrm>
              <a:off x="2541126" y="1428177"/>
              <a:ext cx="2390914" cy="239072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12" name="Rounded Rectangle 3">
            <a:extLst>
              <a:ext uri="{FF2B5EF4-FFF2-40B4-BE49-F238E27FC236}">
                <a16:creationId xmlns:a16="http://schemas.microsoft.com/office/drawing/2014/main" id="{DCD703D4-5C84-4C15-9477-52B6E86ED291}"/>
              </a:ext>
            </a:extLst>
          </p:cNvPr>
          <p:cNvSpPr/>
          <p:nvPr/>
        </p:nvSpPr>
        <p:spPr>
          <a:xfrm rot="5400000">
            <a:off x="2822837" y="4078521"/>
            <a:ext cx="218120" cy="219320"/>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3" name="Oval 7">
            <a:extLst>
              <a:ext uri="{FF2B5EF4-FFF2-40B4-BE49-F238E27FC236}">
                <a16:creationId xmlns:a16="http://schemas.microsoft.com/office/drawing/2014/main" id="{CE2EF90B-CA39-424C-B68C-CDB0071564EE}"/>
              </a:ext>
            </a:extLst>
          </p:cNvPr>
          <p:cNvSpPr/>
          <p:nvPr/>
        </p:nvSpPr>
        <p:spPr>
          <a:xfrm>
            <a:off x="3394669" y="3244942"/>
            <a:ext cx="137195" cy="180214"/>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14" name="Group 170">
            <a:extLst>
              <a:ext uri="{FF2B5EF4-FFF2-40B4-BE49-F238E27FC236}">
                <a16:creationId xmlns:a16="http://schemas.microsoft.com/office/drawing/2014/main" id="{977187E7-1260-4F69-AF85-EFE40C6AC169}"/>
              </a:ext>
            </a:extLst>
          </p:cNvPr>
          <p:cNvGrpSpPr/>
          <p:nvPr/>
        </p:nvGrpSpPr>
        <p:grpSpPr>
          <a:xfrm>
            <a:off x="3148098" y="4056621"/>
            <a:ext cx="183617" cy="184846"/>
            <a:chOff x="2612260" y="1422267"/>
            <a:chExt cx="3975964" cy="4002557"/>
          </a:xfrm>
          <a:solidFill>
            <a:schemeClr val="accent2"/>
          </a:solidFill>
        </p:grpSpPr>
        <p:sp>
          <p:nvSpPr>
            <p:cNvPr id="315" name="Rectangle 4">
              <a:extLst>
                <a:ext uri="{FF2B5EF4-FFF2-40B4-BE49-F238E27FC236}">
                  <a16:creationId xmlns:a16="http://schemas.microsoft.com/office/drawing/2014/main" id="{1C681615-4671-485D-B45F-EF15613C4C3A}"/>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6" name="Parallelogram 6">
              <a:extLst>
                <a:ext uri="{FF2B5EF4-FFF2-40B4-BE49-F238E27FC236}">
                  <a16:creationId xmlns:a16="http://schemas.microsoft.com/office/drawing/2014/main" id="{134030B9-2B8E-47E6-B560-3057995CC08D}"/>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7" name="Parallelogram 6">
              <a:extLst>
                <a:ext uri="{FF2B5EF4-FFF2-40B4-BE49-F238E27FC236}">
                  <a16:creationId xmlns:a16="http://schemas.microsoft.com/office/drawing/2014/main" id="{EEC2DFA2-CBFA-43D1-BD74-BBC75C044C55}"/>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8" name="Parallelogram 6">
              <a:extLst>
                <a:ext uri="{FF2B5EF4-FFF2-40B4-BE49-F238E27FC236}">
                  <a16:creationId xmlns:a16="http://schemas.microsoft.com/office/drawing/2014/main" id="{98618FB0-C97C-49D1-90E0-FBA395E0D94F}"/>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9" name="Parallelogram 6">
              <a:extLst>
                <a:ext uri="{FF2B5EF4-FFF2-40B4-BE49-F238E27FC236}">
                  <a16:creationId xmlns:a16="http://schemas.microsoft.com/office/drawing/2014/main" id="{BC9DD9BD-3D03-474D-8117-9EE3F81294AE}"/>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0" name="Rectangle 4">
              <a:extLst>
                <a:ext uri="{FF2B5EF4-FFF2-40B4-BE49-F238E27FC236}">
                  <a16:creationId xmlns:a16="http://schemas.microsoft.com/office/drawing/2014/main" id="{B9C33118-5F3C-447D-A965-D14FAD1A06B7}"/>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1" name="Parallelogram 6">
              <a:extLst>
                <a:ext uri="{FF2B5EF4-FFF2-40B4-BE49-F238E27FC236}">
                  <a16:creationId xmlns:a16="http://schemas.microsoft.com/office/drawing/2014/main" id="{2FA83E26-3DF3-4D72-A5AC-032E83F8DB58}"/>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2" name="Parallelogram 6">
              <a:extLst>
                <a:ext uri="{FF2B5EF4-FFF2-40B4-BE49-F238E27FC236}">
                  <a16:creationId xmlns:a16="http://schemas.microsoft.com/office/drawing/2014/main" id="{2816CBCC-F7C1-46D4-99FD-72BDD3CC4CD4}"/>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3" name="Parallelogram 6">
              <a:extLst>
                <a:ext uri="{FF2B5EF4-FFF2-40B4-BE49-F238E27FC236}">
                  <a16:creationId xmlns:a16="http://schemas.microsoft.com/office/drawing/2014/main" id="{2C5434F3-16FC-48E1-970A-E893A5DC13F7}"/>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4" name="Parallelogram 6">
              <a:extLst>
                <a:ext uri="{FF2B5EF4-FFF2-40B4-BE49-F238E27FC236}">
                  <a16:creationId xmlns:a16="http://schemas.microsoft.com/office/drawing/2014/main" id="{A0CD6151-9500-4C5F-A913-A39991896939}"/>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5" name="Rectangle 4">
              <a:extLst>
                <a:ext uri="{FF2B5EF4-FFF2-40B4-BE49-F238E27FC236}">
                  <a16:creationId xmlns:a16="http://schemas.microsoft.com/office/drawing/2014/main" id="{5FC95C2F-097F-4639-8621-C92038AF9A46}"/>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6" name="Parallelogram 6">
              <a:extLst>
                <a:ext uri="{FF2B5EF4-FFF2-40B4-BE49-F238E27FC236}">
                  <a16:creationId xmlns:a16="http://schemas.microsoft.com/office/drawing/2014/main" id="{B9C2B18B-2D9D-43F4-9C8B-944F61502802}"/>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7" name="Parallelogram 6">
              <a:extLst>
                <a:ext uri="{FF2B5EF4-FFF2-40B4-BE49-F238E27FC236}">
                  <a16:creationId xmlns:a16="http://schemas.microsoft.com/office/drawing/2014/main" id="{ADA61825-1851-4496-AF0B-ADB137572D72}"/>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8" name="Parallelogram 6">
              <a:extLst>
                <a:ext uri="{FF2B5EF4-FFF2-40B4-BE49-F238E27FC236}">
                  <a16:creationId xmlns:a16="http://schemas.microsoft.com/office/drawing/2014/main" id="{0C6239A8-6C5F-4153-A952-011EA0CC5CA6}"/>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29" name="Parallelogram 6">
              <a:extLst>
                <a:ext uri="{FF2B5EF4-FFF2-40B4-BE49-F238E27FC236}">
                  <a16:creationId xmlns:a16="http://schemas.microsoft.com/office/drawing/2014/main" id="{9BC28441-C236-4B6B-A047-464DB923C987}"/>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0" name="Rectangle 7">
              <a:extLst>
                <a:ext uri="{FF2B5EF4-FFF2-40B4-BE49-F238E27FC236}">
                  <a16:creationId xmlns:a16="http://schemas.microsoft.com/office/drawing/2014/main" id="{ED807D24-60F8-4B69-A005-2A8AF28C355F}"/>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1" name="Rectangle 4">
              <a:extLst>
                <a:ext uri="{FF2B5EF4-FFF2-40B4-BE49-F238E27FC236}">
                  <a16:creationId xmlns:a16="http://schemas.microsoft.com/office/drawing/2014/main" id="{C97136FD-7EE0-46FB-9671-D809B275F7FC}"/>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2" name="Rectangle 4">
              <a:extLst>
                <a:ext uri="{FF2B5EF4-FFF2-40B4-BE49-F238E27FC236}">
                  <a16:creationId xmlns:a16="http://schemas.microsoft.com/office/drawing/2014/main" id="{EA3D40DC-F32A-47F7-BF34-A91D8F16177C}"/>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3" name="Rectangle 4">
              <a:extLst>
                <a:ext uri="{FF2B5EF4-FFF2-40B4-BE49-F238E27FC236}">
                  <a16:creationId xmlns:a16="http://schemas.microsoft.com/office/drawing/2014/main" id="{2DF2889C-41A6-4D5D-B88B-8AC66F58A7A2}"/>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4" name="Rectangle 4">
              <a:extLst>
                <a:ext uri="{FF2B5EF4-FFF2-40B4-BE49-F238E27FC236}">
                  <a16:creationId xmlns:a16="http://schemas.microsoft.com/office/drawing/2014/main" id="{3CF857FF-5F82-4B75-BD41-FF8020C0F56F}"/>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5" name="Rectangle 4">
              <a:extLst>
                <a:ext uri="{FF2B5EF4-FFF2-40B4-BE49-F238E27FC236}">
                  <a16:creationId xmlns:a16="http://schemas.microsoft.com/office/drawing/2014/main" id="{6ABCDC0B-8156-4E40-A709-24F8DB37BDD3}"/>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36" name="Rectangle 4">
              <a:extLst>
                <a:ext uri="{FF2B5EF4-FFF2-40B4-BE49-F238E27FC236}">
                  <a16:creationId xmlns:a16="http://schemas.microsoft.com/office/drawing/2014/main" id="{3C44EAF7-BBF8-403B-A440-EB5784C4E671}"/>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37" name="Rectangle 5">
            <a:extLst>
              <a:ext uri="{FF2B5EF4-FFF2-40B4-BE49-F238E27FC236}">
                <a16:creationId xmlns:a16="http://schemas.microsoft.com/office/drawing/2014/main" id="{FD47CA10-759A-47E9-BFC8-AAFC9128DCBB}"/>
              </a:ext>
            </a:extLst>
          </p:cNvPr>
          <p:cNvSpPr/>
          <p:nvPr/>
        </p:nvSpPr>
        <p:spPr>
          <a:xfrm>
            <a:off x="3180187" y="3798373"/>
            <a:ext cx="178895" cy="179000"/>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38" name="Group 266">
            <a:extLst>
              <a:ext uri="{FF2B5EF4-FFF2-40B4-BE49-F238E27FC236}">
                <a16:creationId xmlns:a16="http://schemas.microsoft.com/office/drawing/2014/main" id="{9F3C7CD9-7B9F-4E40-96C9-73CC6EBA974D}"/>
              </a:ext>
            </a:extLst>
          </p:cNvPr>
          <p:cNvGrpSpPr/>
          <p:nvPr/>
        </p:nvGrpSpPr>
        <p:grpSpPr>
          <a:xfrm>
            <a:off x="3063802" y="3534676"/>
            <a:ext cx="185675" cy="186917"/>
            <a:chOff x="2612260" y="1422267"/>
            <a:chExt cx="3975964" cy="4002557"/>
          </a:xfrm>
          <a:solidFill>
            <a:schemeClr val="accent4"/>
          </a:solidFill>
        </p:grpSpPr>
        <p:sp>
          <p:nvSpPr>
            <p:cNvPr id="339" name="Rectangle 4">
              <a:extLst>
                <a:ext uri="{FF2B5EF4-FFF2-40B4-BE49-F238E27FC236}">
                  <a16:creationId xmlns:a16="http://schemas.microsoft.com/office/drawing/2014/main" id="{24BAB41A-C789-4303-936D-20E8804D3120}"/>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0" name="Parallelogram 6">
              <a:extLst>
                <a:ext uri="{FF2B5EF4-FFF2-40B4-BE49-F238E27FC236}">
                  <a16:creationId xmlns:a16="http://schemas.microsoft.com/office/drawing/2014/main" id="{11C70855-A6C6-4E71-BE3C-50C6F279B0C5}"/>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1" name="Parallelogram 6">
              <a:extLst>
                <a:ext uri="{FF2B5EF4-FFF2-40B4-BE49-F238E27FC236}">
                  <a16:creationId xmlns:a16="http://schemas.microsoft.com/office/drawing/2014/main" id="{3D34F227-5BCF-418F-B1CA-041ACF64B206}"/>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2" name="Parallelogram 6">
              <a:extLst>
                <a:ext uri="{FF2B5EF4-FFF2-40B4-BE49-F238E27FC236}">
                  <a16:creationId xmlns:a16="http://schemas.microsoft.com/office/drawing/2014/main" id="{A88024DD-A68A-4C51-8121-03630D7F3FB5}"/>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3" name="Parallelogram 6">
              <a:extLst>
                <a:ext uri="{FF2B5EF4-FFF2-40B4-BE49-F238E27FC236}">
                  <a16:creationId xmlns:a16="http://schemas.microsoft.com/office/drawing/2014/main" id="{0059F8E4-4E1F-48BF-A5D9-EF240B5D3EAE}"/>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4" name="Rectangle 4">
              <a:extLst>
                <a:ext uri="{FF2B5EF4-FFF2-40B4-BE49-F238E27FC236}">
                  <a16:creationId xmlns:a16="http://schemas.microsoft.com/office/drawing/2014/main" id="{8EECA573-49E4-4ADF-8A07-66EA639CEBDD}"/>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5" name="Parallelogram 6">
              <a:extLst>
                <a:ext uri="{FF2B5EF4-FFF2-40B4-BE49-F238E27FC236}">
                  <a16:creationId xmlns:a16="http://schemas.microsoft.com/office/drawing/2014/main" id="{42C05398-A99D-49F7-A749-2088F9E6AEB2}"/>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6" name="Parallelogram 6">
              <a:extLst>
                <a:ext uri="{FF2B5EF4-FFF2-40B4-BE49-F238E27FC236}">
                  <a16:creationId xmlns:a16="http://schemas.microsoft.com/office/drawing/2014/main" id="{77A45F47-EA6D-475E-B03A-FE912E7DD539}"/>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7" name="Parallelogram 6">
              <a:extLst>
                <a:ext uri="{FF2B5EF4-FFF2-40B4-BE49-F238E27FC236}">
                  <a16:creationId xmlns:a16="http://schemas.microsoft.com/office/drawing/2014/main" id="{0C5FE18B-1F87-4A93-B353-66389C869688}"/>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8" name="Parallelogram 6">
              <a:extLst>
                <a:ext uri="{FF2B5EF4-FFF2-40B4-BE49-F238E27FC236}">
                  <a16:creationId xmlns:a16="http://schemas.microsoft.com/office/drawing/2014/main" id="{CD71EC14-C6A7-4EA3-89DE-88730C4A39BE}"/>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49" name="Rectangle 4">
              <a:extLst>
                <a:ext uri="{FF2B5EF4-FFF2-40B4-BE49-F238E27FC236}">
                  <a16:creationId xmlns:a16="http://schemas.microsoft.com/office/drawing/2014/main" id="{5CA254BA-0213-45D5-8FB1-D67FCB1F49EC}"/>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0" name="Parallelogram 6">
              <a:extLst>
                <a:ext uri="{FF2B5EF4-FFF2-40B4-BE49-F238E27FC236}">
                  <a16:creationId xmlns:a16="http://schemas.microsoft.com/office/drawing/2014/main" id="{61EDCFCD-E9CA-44A8-8432-4F278068B27F}"/>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1" name="Parallelogram 6">
              <a:extLst>
                <a:ext uri="{FF2B5EF4-FFF2-40B4-BE49-F238E27FC236}">
                  <a16:creationId xmlns:a16="http://schemas.microsoft.com/office/drawing/2014/main" id="{AF4E9E40-284D-4210-8F6E-4B5D71AC78EC}"/>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2" name="Parallelogram 6">
              <a:extLst>
                <a:ext uri="{FF2B5EF4-FFF2-40B4-BE49-F238E27FC236}">
                  <a16:creationId xmlns:a16="http://schemas.microsoft.com/office/drawing/2014/main" id="{BD945636-DA8A-4309-8D04-8CA28C993502}"/>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3" name="Parallelogram 6">
              <a:extLst>
                <a:ext uri="{FF2B5EF4-FFF2-40B4-BE49-F238E27FC236}">
                  <a16:creationId xmlns:a16="http://schemas.microsoft.com/office/drawing/2014/main" id="{18C1A1AF-B328-46ED-B78F-2C7247C30FF1}"/>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4" name="Rectangle 7">
              <a:extLst>
                <a:ext uri="{FF2B5EF4-FFF2-40B4-BE49-F238E27FC236}">
                  <a16:creationId xmlns:a16="http://schemas.microsoft.com/office/drawing/2014/main" id="{EE449FC0-1E2D-42DF-BEB2-E87B95653CCA}"/>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5" name="Rectangle 4">
              <a:extLst>
                <a:ext uri="{FF2B5EF4-FFF2-40B4-BE49-F238E27FC236}">
                  <a16:creationId xmlns:a16="http://schemas.microsoft.com/office/drawing/2014/main" id="{5CC34595-CD88-499C-BDBC-76519C745B93}"/>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6" name="Rectangle 4">
              <a:extLst>
                <a:ext uri="{FF2B5EF4-FFF2-40B4-BE49-F238E27FC236}">
                  <a16:creationId xmlns:a16="http://schemas.microsoft.com/office/drawing/2014/main" id="{E343DC03-EBBD-4B28-82CE-144A800BC818}"/>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7" name="Rectangle 4">
              <a:extLst>
                <a:ext uri="{FF2B5EF4-FFF2-40B4-BE49-F238E27FC236}">
                  <a16:creationId xmlns:a16="http://schemas.microsoft.com/office/drawing/2014/main" id="{52B5658D-1716-48A6-91A0-83036CFB5046}"/>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8" name="Rectangle 4">
              <a:extLst>
                <a:ext uri="{FF2B5EF4-FFF2-40B4-BE49-F238E27FC236}">
                  <a16:creationId xmlns:a16="http://schemas.microsoft.com/office/drawing/2014/main" id="{84F59FDA-F676-4DA2-849F-C60064CA6BE7}"/>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59" name="Rectangle 4">
              <a:extLst>
                <a:ext uri="{FF2B5EF4-FFF2-40B4-BE49-F238E27FC236}">
                  <a16:creationId xmlns:a16="http://schemas.microsoft.com/office/drawing/2014/main" id="{21A400AB-A0E1-456D-91C6-C8A5C238FD7A}"/>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60" name="Rectangle 4">
              <a:extLst>
                <a:ext uri="{FF2B5EF4-FFF2-40B4-BE49-F238E27FC236}">
                  <a16:creationId xmlns:a16="http://schemas.microsoft.com/office/drawing/2014/main" id="{AD1614E7-AB19-4246-A359-BF1DFF04FF56}"/>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61" name="Frame 1">
            <a:extLst>
              <a:ext uri="{FF2B5EF4-FFF2-40B4-BE49-F238E27FC236}">
                <a16:creationId xmlns:a16="http://schemas.microsoft.com/office/drawing/2014/main" id="{FB172967-99EB-452D-9AB7-4EA9B3A8B3A1}"/>
              </a:ext>
            </a:extLst>
          </p:cNvPr>
          <p:cNvSpPr/>
          <p:nvPr/>
        </p:nvSpPr>
        <p:spPr>
          <a:xfrm>
            <a:off x="5941616" y="3853746"/>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362" name="Rounded Rectangle 2">
            <a:extLst>
              <a:ext uri="{FF2B5EF4-FFF2-40B4-BE49-F238E27FC236}">
                <a16:creationId xmlns:a16="http://schemas.microsoft.com/office/drawing/2014/main" id="{690C8E66-846D-4803-AD1C-03480C5918CD}"/>
              </a:ext>
            </a:extLst>
          </p:cNvPr>
          <p:cNvSpPr/>
          <p:nvPr/>
        </p:nvSpPr>
        <p:spPr>
          <a:xfrm>
            <a:off x="5947107" y="2996115"/>
            <a:ext cx="151528" cy="219317"/>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63" name="Rectangle 1">
            <a:extLst>
              <a:ext uri="{FF2B5EF4-FFF2-40B4-BE49-F238E27FC236}">
                <a16:creationId xmlns:a16="http://schemas.microsoft.com/office/drawing/2014/main" id="{4D17CBF2-6C2B-4D7D-B9B1-4C45B29627D8}"/>
              </a:ext>
            </a:extLst>
          </p:cNvPr>
          <p:cNvSpPr/>
          <p:nvPr/>
        </p:nvSpPr>
        <p:spPr>
          <a:xfrm>
            <a:off x="5687017" y="3079147"/>
            <a:ext cx="182228" cy="178462"/>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64" name="Rounded Rectangle 1">
            <a:extLst>
              <a:ext uri="{FF2B5EF4-FFF2-40B4-BE49-F238E27FC236}">
                <a16:creationId xmlns:a16="http://schemas.microsoft.com/office/drawing/2014/main" id="{1B42FFDD-CD33-4AA2-95D5-1086ADC5DA2F}"/>
              </a:ext>
            </a:extLst>
          </p:cNvPr>
          <p:cNvSpPr/>
          <p:nvPr/>
        </p:nvSpPr>
        <p:spPr>
          <a:xfrm>
            <a:off x="5869486" y="3620412"/>
            <a:ext cx="176339" cy="176987"/>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65" name="Group 251">
            <a:extLst>
              <a:ext uri="{FF2B5EF4-FFF2-40B4-BE49-F238E27FC236}">
                <a16:creationId xmlns:a16="http://schemas.microsoft.com/office/drawing/2014/main" id="{6A688C42-BA71-4094-9E80-D77648EC643B}"/>
              </a:ext>
            </a:extLst>
          </p:cNvPr>
          <p:cNvGrpSpPr/>
          <p:nvPr/>
        </p:nvGrpSpPr>
        <p:grpSpPr>
          <a:xfrm>
            <a:off x="5668331" y="3291499"/>
            <a:ext cx="226758" cy="213416"/>
            <a:chOff x="2541126" y="1428177"/>
            <a:chExt cx="4094798" cy="3853874"/>
          </a:xfrm>
          <a:solidFill>
            <a:schemeClr val="accent3"/>
          </a:solidFill>
        </p:grpSpPr>
        <p:sp>
          <p:nvSpPr>
            <p:cNvPr id="366" name="Oval 3">
              <a:extLst>
                <a:ext uri="{FF2B5EF4-FFF2-40B4-BE49-F238E27FC236}">
                  <a16:creationId xmlns:a16="http://schemas.microsoft.com/office/drawing/2014/main" id="{2B760021-8196-45A9-BF24-179B54443690}"/>
                </a:ext>
              </a:extLst>
            </p:cNvPr>
            <p:cNvSpPr/>
            <p:nvPr/>
          </p:nvSpPr>
          <p:spPr>
            <a:xfrm rot="3600000">
              <a:off x="4286965" y="2933092"/>
              <a:ext cx="1836914" cy="2861004"/>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67" name="Oval 6">
              <a:extLst>
                <a:ext uri="{FF2B5EF4-FFF2-40B4-BE49-F238E27FC236}">
                  <a16:creationId xmlns:a16="http://schemas.microsoft.com/office/drawing/2014/main" id="{AE39108C-6D15-4D17-934C-1156B003CD19}"/>
                </a:ext>
              </a:extLst>
            </p:cNvPr>
            <p:cNvSpPr/>
            <p:nvPr/>
          </p:nvSpPr>
          <p:spPr>
            <a:xfrm>
              <a:off x="2541126" y="1428177"/>
              <a:ext cx="2390914" cy="239072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68" name="Oval 7">
            <a:extLst>
              <a:ext uri="{FF2B5EF4-FFF2-40B4-BE49-F238E27FC236}">
                <a16:creationId xmlns:a16="http://schemas.microsoft.com/office/drawing/2014/main" id="{9948CB0D-6DA4-4F94-9672-34E4F80B7C78}"/>
              </a:ext>
            </a:extLst>
          </p:cNvPr>
          <p:cNvSpPr/>
          <p:nvPr/>
        </p:nvSpPr>
        <p:spPr>
          <a:xfrm>
            <a:off x="5938248" y="3261062"/>
            <a:ext cx="137195" cy="180214"/>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69" name="Group 170">
            <a:extLst>
              <a:ext uri="{FF2B5EF4-FFF2-40B4-BE49-F238E27FC236}">
                <a16:creationId xmlns:a16="http://schemas.microsoft.com/office/drawing/2014/main" id="{ED920AC7-1994-48C1-993C-D0AFEE21069F}"/>
              </a:ext>
            </a:extLst>
          </p:cNvPr>
          <p:cNvGrpSpPr/>
          <p:nvPr/>
        </p:nvGrpSpPr>
        <p:grpSpPr>
          <a:xfrm>
            <a:off x="5721894" y="4054646"/>
            <a:ext cx="183617" cy="184846"/>
            <a:chOff x="2612260" y="1422267"/>
            <a:chExt cx="3975964" cy="4002557"/>
          </a:xfrm>
          <a:solidFill>
            <a:schemeClr val="accent2"/>
          </a:solidFill>
        </p:grpSpPr>
        <p:sp>
          <p:nvSpPr>
            <p:cNvPr id="370" name="Rectangle 4">
              <a:extLst>
                <a:ext uri="{FF2B5EF4-FFF2-40B4-BE49-F238E27FC236}">
                  <a16:creationId xmlns:a16="http://schemas.microsoft.com/office/drawing/2014/main" id="{BFE1C7D6-65B9-4658-B9AB-1BC872208E9C}"/>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1" name="Parallelogram 6">
              <a:extLst>
                <a:ext uri="{FF2B5EF4-FFF2-40B4-BE49-F238E27FC236}">
                  <a16:creationId xmlns:a16="http://schemas.microsoft.com/office/drawing/2014/main" id="{A53B2CAF-F67D-4D43-AF96-6A88B3F87103}"/>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2" name="Parallelogram 6">
              <a:extLst>
                <a:ext uri="{FF2B5EF4-FFF2-40B4-BE49-F238E27FC236}">
                  <a16:creationId xmlns:a16="http://schemas.microsoft.com/office/drawing/2014/main" id="{95DF5F1F-5AA1-498D-8374-AB7D587FC0A7}"/>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3" name="Parallelogram 6">
              <a:extLst>
                <a:ext uri="{FF2B5EF4-FFF2-40B4-BE49-F238E27FC236}">
                  <a16:creationId xmlns:a16="http://schemas.microsoft.com/office/drawing/2014/main" id="{0945D9C8-F0C6-4AD6-B065-C2968DBC25C0}"/>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4" name="Parallelogram 6">
              <a:extLst>
                <a:ext uri="{FF2B5EF4-FFF2-40B4-BE49-F238E27FC236}">
                  <a16:creationId xmlns:a16="http://schemas.microsoft.com/office/drawing/2014/main" id="{50CEB130-429B-4116-8201-88CC539736DB}"/>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5" name="Rectangle 4">
              <a:extLst>
                <a:ext uri="{FF2B5EF4-FFF2-40B4-BE49-F238E27FC236}">
                  <a16:creationId xmlns:a16="http://schemas.microsoft.com/office/drawing/2014/main" id="{4E32F0F8-9D5B-4A28-AF36-939071E587FE}"/>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6" name="Parallelogram 6">
              <a:extLst>
                <a:ext uri="{FF2B5EF4-FFF2-40B4-BE49-F238E27FC236}">
                  <a16:creationId xmlns:a16="http://schemas.microsoft.com/office/drawing/2014/main" id="{77B9A687-9D0C-4245-84F2-15D2581A9C83}"/>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7" name="Parallelogram 6">
              <a:extLst>
                <a:ext uri="{FF2B5EF4-FFF2-40B4-BE49-F238E27FC236}">
                  <a16:creationId xmlns:a16="http://schemas.microsoft.com/office/drawing/2014/main" id="{54212EEC-855D-41EC-862E-DEDB9F710EF8}"/>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8" name="Parallelogram 6">
              <a:extLst>
                <a:ext uri="{FF2B5EF4-FFF2-40B4-BE49-F238E27FC236}">
                  <a16:creationId xmlns:a16="http://schemas.microsoft.com/office/drawing/2014/main" id="{002E9DEF-8FB4-42AA-AB4A-4C735342F24E}"/>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79" name="Parallelogram 6">
              <a:extLst>
                <a:ext uri="{FF2B5EF4-FFF2-40B4-BE49-F238E27FC236}">
                  <a16:creationId xmlns:a16="http://schemas.microsoft.com/office/drawing/2014/main" id="{140FAC1C-829C-4A3B-987C-B1C653FFDA7B}"/>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0" name="Rectangle 4">
              <a:extLst>
                <a:ext uri="{FF2B5EF4-FFF2-40B4-BE49-F238E27FC236}">
                  <a16:creationId xmlns:a16="http://schemas.microsoft.com/office/drawing/2014/main" id="{FFCF0DC5-D69C-42BE-A2AB-11D6CD4702A0}"/>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1" name="Parallelogram 6">
              <a:extLst>
                <a:ext uri="{FF2B5EF4-FFF2-40B4-BE49-F238E27FC236}">
                  <a16:creationId xmlns:a16="http://schemas.microsoft.com/office/drawing/2014/main" id="{8BE8FC0C-E690-4258-A367-9C9392CFA1BA}"/>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2" name="Parallelogram 6">
              <a:extLst>
                <a:ext uri="{FF2B5EF4-FFF2-40B4-BE49-F238E27FC236}">
                  <a16:creationId xmlns:a16="http://schemas.microsoft.com/office/drawing/2014/main" id="{9ACDE8A8-E80C-475E-A6F6-A701A48403DC}"/>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3" name="Parallelogram 6">
              <a:extLst>
                <a:ext uri="{FF2B5EF4-FFF2-40B4-BE49-F238E27FC236}">
                  <a16:creationId xmlns:a16="http://schemas.microsoft.com/office/drawing/2014/main" id="{1C52E431-91AB-4785-9D4B-B7B4AEA54194}"/>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4" name="Parallelogram 6">
              <a:extLst>
                <a:ext uri="{FF2B5EF4-FFF2-40B4-BE49-F238E27FC236}">
                  <a16:creationId xmlns:a16="http://schemas.microsoft.com/office/drawing/2014/main" id="{E2609493-4041-454B-8C5C-A92EE03B5F4A}"/>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5" name="Rectangle 7">
              <a:extLst>
                <a:ext uri="{FF2B5EF4-FFF2-40B4-BE49-F238E27FC236}">
                  <a16:creationId xmlns:a16="http://schemas.microsoft.com/office/drawing/2014/main" id="{51963D7A-D0F9-44CF-BA13-5BC117AC2EE6}"/>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6" name="Rectangle 4">
              <a:extLst>
                <a:ext uri="{FF2B5EF4-FFF2-40B4-BE49-F238E27FC236}">
                  <a16:creationId xmlns:a16="http://schemas.microsoft.com/office/drawing/2014/main" id="{5F32CCDD-BA67-4D21-A5AD-BA4E9CCF3927}"/>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7" name="Rectangle 4">
              <a:extLst>
                <a:ext uri="{FF2B5EF4-FFF2-40B4-BE49-F238E27FC236}">
                  <a16:creationId xmlns:a16="http://schemas.microsoft.com/office/drawing/2014/main" id="{6B82BA16-5213-4F32-BB8C-DBE483B11671}"/>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8" name="Rectangle 4">
              <a:extLst>
                <a:ext uri="{FF2B5EF4-FFF2-40B4-BE49-F238E27FC236}">
                  <a16:creationId xmlns:a16="http://schemas.microsoft.com/office/drawing/2014/main" id="{B6D10AC7-F467-45F9-ACAC-72B9F662FED8}"/>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89" name="Rectangle 4">
              <a:extLst>
                <a:ext uri="{FF2B5EF4-FFF2-40B4-BE49-F238E27FC236}">
                  <a16:creationId xmlns:a16="http://schemas.microsoft.com/office/drawing/2014/main" id="{81F66165-F86C-4704-B19B-4C58E434AB50}"/>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0" name="Rectangle 4">
              <a:extLst>
                <a:ext uri="{FF2B5EF4-FFF2-40B4-BE49-F238E27FC236}">
                  <a16:creationId xmlns:a16="http://schemas.microsoft.com/office/drawing/2014/main" id="{A67D094B-CE62-4FB9-84E5-5F5B44AC455A}"/>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1" name="Rectangle 4">
              <a:extLst>
                <a:ext uri="{FF2B5EF4-FFF2-40B4-BE49-F238E27FC236}">
                  <a16:creationId xmlns:a16="http://schemas.microsoft.com/office/drawing/2014/main" id="{D8F4AA02-CB2F-450A-8DB8-805E761B99CE}"/>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392" name="Rectangle 5">
            <a:extLst>
              <a:ext uri="{FF2B5EF4-FFF2-40B4-BE49-F238E27FC236}">
                <a16:creationId xmlns:a16="http://schemas.microsoft.com/office/drawing/2014/main" id="{95A4803A-13E2-4138-8057-8C32D9734149}"/>
              </a:ext>
            </a:extLst>
          </p:cNvPr>
          <p:cNvSpPr/>
          <p:nvPr/>
        </p:nvSpPr>
        <p:spPr>
          <a:xfrm>
            <a:off x="5652090" y="3775105"/>
            <a:ext cx="178895" cy="179000"/>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nvGrpSpPr>
          <p:cNvPr id="393" name="Group 266">
            <a:extLst>
              <a:ext uri="{FF2B5EF4-FFF2-40B4-BE49-F238E27FC236}">
                <a16:creationId xmlns:a16="http://schemas.microsoft.com/office/drawing/2014/main" id="{B5EA49A0-2CB0-46AD-99EC-0BADB43BBDD7}"/>
              </a:ext>
            </a:extLst>
          </p:cNvPr>
          <p:cNvGrpSpPr/>
          <p:nvPr/>
        </p:nvGrpSpPr>
        <p:grpSpPr>
          <a:xfrm>
            <a:off x="5607380" y="3550796"/>
            <a:ext cx="185675" cy="186917"/>
            <a:chOff x="2612260" y="1422267"/>
            <a:chExt cx="3975964" cy="4002557"/>
          </a:xfrm>
          <a:solidFill>
            <a:schemeClr val="accent4"/>
          </a:solidFill>
        </p:grpSpPr>
        <p:sp>
          <p:nvSpPr>
            <p:cNvPr id="394" name="Rectangle 4">
              <a:extLst>
                <a:ext uri="{FF2B5EF4-FFF2-40B4-BE49-F238E27FC236}">
                  <a16:creationId xmlns:a16="http://schemas.microsoft.com/office/drawing/2014/main" id="{028B081D-53DE-494C-8AFB-766E7F3F29E9}"/>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5" name="Parallelogram 6">
              <a:extLst>
                <a:ext uri="{FF2B5EF4-FFF2-40B4-BE49-F238E27FC236}">
                  <a16:creationId xmlns:a16="http://schemas.microsoft.com/office/drawing/2014/main" id="{6013D54B-98C1-492B-B33F-ED6918F42CE7}"/>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6" name="Parallelogram 6">
              <a:extLst>
                <a:ext uri="{FF2B5EF4-FFF2-40B4-BE49-F238E27FC236}">
                  <a16:creationId xmlns:a16="http://schemas.microsoft.com/office/drawing/2014/main" id="{0EC64CF4-95AF-4C4A-B936-6476C67712B1}"/>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7" name="Parallelogram 6">
              <a:extLst>
                <a:ext uri="{FF2B5EF4-FFF2-40B4-BE49-F238E27FC236}">
                  <a16:creationId xmlns:a16="http://schemas.microsoft.com/office/drawing/2014/main" id="{09456E5D-4989-411F-9711-1E29C27DB63F}"/>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8" name="Parallelogram 6">
              <a:extLst>
                <a:ext uri="{FF2B5EF4-FFF2-40B4-BE49-F238E27FC236}">
                  <a16:creationId xmlns:a16="http://schemas.microsoft.com/office/drawing/2014/main" id="{440D5FD4-2F74-4B79-9CC2-DC131268242A}"/>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99" name="Rectangle 4">
              <a:extLst>
                <a:ext uri="{FF2B5EF4-FFF2-40B4-BE49-F238E27FC236}">
                  <a16:creationId xmlns:a16="http://schemas.microsoft.com/office/drawing/2014/main" id="{1F03B952-AF23-4C22-BB19-A96801F343BA}"/>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0" name="Parallelogram 6">
              <a:extLst>
                <a:ext uri="{FF2B5EF4-FFF2-40B4-BE49-F238E27FC236}">
                  <a16:creationId xmlns:a16="http://schemas.microsoft.com/office/drawing/2014/main" id="{29DA94BA-0078-4D2B-BDFB-E449A248CD5D}"/>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1" name="Parallelogram 6">
              <a:extLst>
                <a:ext uri="{FF2B5EF4-FFF2-40B4-BE49-F238E27FC236}">
                  <a16:creationId xmlns:a16="http://schemas.microsoft.com/office/drawing/2014/main" id="{953C036B-3B03-46CE-ACCE-2B933F0FA2DD}"/>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2" name="Parallelogram 6">
              <a:extLst>
                <a:ext uri="{FF2B5EF4-FFF2-40B4-BE49-F238E27FC236}">
                  <a16:creationId xmlns:a16="http://schemas.microsoft.com/office/drawing/2014/main" id="{9696A58E-B971-421E-8FB7-A8465476CC4D}"/>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3" name="Parallelogram 6">
              <a:extLst>
                <a:ext uri="{FF2B5EF4-FFF2-40B4-BE49-F238E27FC236}">
                  <a16:creationId xmlns:a16="http://schemas.microsoft.com/office/drawing/2014/main" id="{433A120D-8699-4A03-98DF-17F71DC671A2}"/>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4" name="Rectangle 4">
              <a:extLst>
                <a:ext uri="{FF2B5EF4-FFF2-40B4-BE49-F238E27FC236}">
                  <a16:creationId xmlns:a16="http://schemas.microsoft.com/office/drawing/2014/main" id="{28BDB286-45D3-4C26-BD53-D8FE18FF7E6C}"/>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5" name="Parallelogram 6">
              <a:extLst>
                <a:ext uri="{FF2B5EF4-FFF2-40B4-BE49-F238E27FC236}">
                  <a16:creationId xmlns:a16="http://schemas.microsoft.com/office/drawing/2014/main" id="{547F6A2E-A602-4095-81E3-1787467601DC}"/>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6" name="Parallelogram 6">
              <a:extLst>
                <a:ext uri="{FF2B5EF4-FFF2-40B4-BE49-F238E27FC236}">
                  <a16:creationId xmlns:a16="http://schemas.microsoft.com/office/drawing/2014/main" id="{5A9442F7-BAD4-48A6-8CA2-8D21ACA17399}"/>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7" name="Parallelogram 6">
              <a:extLst>
                <a:ext uri="{FF2B5EF4-FFF2-40B4-BE49-F238E27FC236}">
                  <a16:creationId xmlns:a16="http://schemas.microsoft.com/office/drawing/2014/main" id="{F837CEBB-EC06-4C01-91AD-3853DE867EA7}"/>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8" name="Parallelogram 6">
              <a:extLst>
                <a:ext uri="{FF2B5EF4-FFF2-40B4-BE49-F238E27FC236}">
                  <a16:creationId xmlns:a16="http://schemas.microsoft.com/office/drawing/2014/main" id="{FCF19B38-DC78-4307-A1B2-E0EFB9560449}"/>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09" name="Rectangle 7">
              <a:extLst>
                <a:ext uri="{FF2B5EF4-FFF2-40B4-BE49-F238E27FC236}">
                  <a16:creationId xmlns:a16="http://schemas.microsoft.com/office/drawing/2014/main" id="{40071E7A-CD93-48C8-BF6B-24B464F7FB35}"/>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0" name="Rectangle 4">
              <a:extLst>
                <a:ext uri="{FF2B5EF4-FFF2-40B4-BE49-F238E27FC236}">
                  <a16:creationId xmlns:a16="http://schemas.microsoft.com/office/drawing/2014/main" id="{A6EAF7C2-7709-4F52-BA25-ED3D5FB3C283}"/>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1" name="Rectangle 4">
              <a:extLst>
                <a:ext uri="{FF2B5EF4-FFF2-40B4-BE49-F238E27FC236}">
                  <a16:creationId xmlns:a16="http://schemas.microsoft.com/office/drawing/2014/main" id="{0F2CCE10-7F5F-4E48-A140-1E65354091AF}"/>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2" name="Rectangle 4">
              <a:extLst>
                <a:ext uri="{FF2B5EF4-FFF2-40B4-BE49-F238E27FC236}">
                  <a16:creationId xmlns:a16="http://schemas.microsoft.com/office/drawing/2014/main" id="{71D502B1-A101-46D8-B4B8-B7B76EE393E2}"/>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3" name="Rectangle 4">
              <a:extLst>
                <a:ext uri="{FF2B5EF4-FFF2-40B4-BE49-F238E27FC236}">
                  <a16:creationId xmlns:a16="http://schemas.microsoft.com/office/drawing/2014/main" id="{1EB84A85-451B-457F-9B23-25F52E9046DC}"/>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4" name="Rectangle 4">
              <a:extLst>
                <a:ext uri="{FF2B5EF4-FFF2-40B4-BE49-F238E27FC236}">
                  <a16:creationId xmlns:a16="http://schemas.microsoft.com/office/drawing/2014/main" id="{CA73F123-0E43-4208-8C82-E1FC0FF8F7B8}"/>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5" name="Rectangle 4">
              <a:extLst>
                <a:ext uri="{FF2B5EF4-FFF2-40B4-BE49-F238E27FC236}">
                  <a16:creationId xmlns:a16="http://schemas.microsoft.com/office/drawing/2014/main" id="{EAF2B050-D648-4640-8A96-6C89F3A9EC64}"/>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grpSp>
      <p:sp>
        <p:nvSpPr>
          <p:cNvPr id="416" name="Round Same Side Corner Rectangle 7">
            <a:extLst>
              <a:ext uri="{FF2B5EF4-FFF2-40B4-BE49-F238E27FC236}">
                <a16:creationId xmlns:a16="http://schemas.microsoft.com/office/drawing/2014/main" id="{72F457C0-EFEA-4045-A051-5FD7FFF4D18E}"/>
              </a:ext>
            </a:extLst>
          </p:cNvPr>
          <p:cNvSpPr>
            <a:spLocks noChangeAspect="1"/>
          </p:cNvSpPr>
          <p:nvPr/>
        </p:nvSpPr>
        <p:spPr>
          <a:xfrm rot="10800000">
            <a:off x="3016899" y="2796002"/>
            <a:ext cx="177362" cy="186462"/>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7" name="Round Same Side Corner Rectangle 7">
            <a:extLst>
              <a:ext uri="{FF2B5EF4-FFF2-40B4-BE49-F238E27FC236}">
                <a16:creationId xmlns:a16="http://schemas.microsoft.com/office/drawing/2014/main" id="{39914E8E-603E-4744-9CE2-DBC96C8B23A5}"/>
              </a:ext>
            </a:extLst>
          </p:cNvPr>
          <p:cNvSpPr>
            <a:spLocks noChangeAspect="1"/>
          </p:cNvSpPr>
          <p:nvPr/>
        </p:nvSpPr>
        <p:spPr>
          <a:xfrm rot="10800000">
            <a:off x="5541971" y="2662157"/>
            <a:ext cx="177362" cy="186462"/>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8" name="Round Same Side Corner Rectangle 7">
            <a:extLst>
              <a:ext uri="{FF2B5EF4-FFF2-40B4-BE49-F238E27FC236}">
                <a16:creationId xmlns:a16="http://schemas.microsoft.com/office/drawing/2014/main" id="{9F83ADA6-280F-48C7-B06C-2E5196D0F035}"/>
              </a:ext>
            </a:extLst>
          </p:cNvPr>
          <p:cNvSpPr>
            <a:spLocks noChangeAspect="1"/>
          </p:cNvSpPr>
          <p:nvPr/>
        </p:nvSpPr>
        <p:spPr>
          <a:xfrm rot="10800000">
            <a:off x="8059223" y="2702935"/>
            <a:ext cx="177362" cy="186462"/>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419" name="Frame 1">
            <a:extLst>
              <a:ext uri="{FF2B5EF4-FFF2-40B4-BE49-F238E27FC236}">
                <a16:creationId xmlns:a16="http://schemas.microsoft.com/office/drawing/2014/main" id="{D2A385EB-EC37-43D4-AE97-51F4CFE7DAAE}"/>
              </a:ext>
            </a:extLst>
          </p:cNvPr>
          <p:cNvSpPr/>
          <p:nvPr/>
        </p:nvSpPr>
        <p:spPr>
          <a:xfrm>
            <a:off x="8241581" y="3101223"/>
            <a:ext cx="128048" cy="17969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420" name="Chord 3">
            <a:extLst>
              <a:ext uri="{FF2B5EF4-FFF2-40B4-BE49-F238E27FC236}">
                <a16:creationId xmlns:a16="http://schemas.microsoft.com/office/drawing/2014/main" id="{30A384DD-BF10-4524-B672-B7527C790867}"/>
              </a:ext>
            </a:extLst>
          </p:cNvPr>
          <p:cNvSpPr/>
          <p:nvPr/>
        </p:nvSpPr>
        <p:spPr>
          <a:xfrm rot="5400000">
            <a:off x="8195344" y="2902812"/>
            <a:ext cx="181400" cy="117620"/>
          </a:xfrm>
          <a:custGeom>
            <a:avLst/>
            <a:gdLst/>
            <a:ahLst/>
            <a:cxnLst/>
            <a:rect l="l" t="t" r="r" b="b"/>
            <a:pathLst>
              <a:path w="3999999" h="2593618">
                <a:moveTo>
                  <a:pt x="3279918" y="2029859"/>
                </a:moveTo>
                <a:lnTo>
                  <a:pt x="3483715" y="2099665"/>
                </a:lnTo>
                <a:lnTo>
                  <a:pt x="3483715" y="490311"/>
                </a:lnTo>
                <a:lnTo>
                  <a:pt x="3279918" y="560117"/>
                </a:lnTo>
                <a:close/>
                <a:moveTo>
                  <a:pt x="2847870" y="1881871"/>
                </a:moveTo>
                <a:lnTo>
                  <a:pt x="3051666" y="1951677"/>
                </a:lnTo>
                <a:lnTo>
                  <a:pt x="3051666" y="638300"/>
                </a:lnTo>
                <a:lnTo>
                  <a:pt x="2847870" y="708105"/>
                </a:lnTo>
                <a:close/>
                <a:moveTo>
                  <a:pt x="2009947" y="529967"/>
                </a:moveTo>
                <a:cubicBezTo>
                  <a:pt x="2009947" y="430556"/>
                  <a:pt x="2090536" y="349967"/>
                  <a:pt x="2189947" y="349967"/>
                </a:cubicBezTo>
                <a:cubicBezTo>
                  <a:pt x="2289358" y="349967"/>
                  <a:pt x="2369947" y="430556"/>
                  <a:pt x="2369947" y="529967"/>
                </a:cubicBezTo>
                <a:cubicBezTo>
                  <a:pt x="2369947" y="629378"/>
                  <a:pt x="2289358" y="709967"/>
                  <a:pt x="2189947" y="709967"/>
                </a:cubicBezTo>
                <a:cubicBezTo>
                  <a:pt x="2090536" y="709967"/>
                  <a:pt x="2009947" y="629378"/>
                  <a:pt x="2009947" y="529967"/>
                </a:cubicBezTo>
                <a:close/>
                <a:moveTo>
                  <a:pt x="2009947" y="2011890"/>
                </a:moveTo>
                <a:cubicBezTo>
                  <a:pt x="2009947" y="1912479"/>
                  <a:pt x="2090536" y="1831890"/>
                  <a:pt x="2189947" y="1831890"/>
                </a:cubicBezTo>
                <a:cubicBezTo>
                  <a:pt x="2289358" y="1831890"/>
                  <a:pt x="2369947" y="1912479"/>
                  <a:pt x="2369947" y="2011890"/>
                </a:cubicBezTo>
                <a:cubicBezTo>
                  <a:pt x="2369947" y="2111301"/>
                  <a:pt x="2289358" y="2191890"/>
                  <a:pt x="2189947" y="2191890"/>
                </a:cubicBezTo>
                <a:cubicBezTo>
                  <a:pt x="2090536" y="2191890"/>
                  <a:pt x="2009947" y="2111301"/>
                  <a:pt x="2009947" y="2011890"/>
                </a:cubicBezTo>
                <a:close/>
                <a:moveTo>
                  <a:pt x="1033248" y="1043959"/>
                </a:moveTo>
                <a:cubicBezTo>
                  <a:pt x="1033248" y="1112826"/>
                  <a:pt x="1089075" y="1168653"/>
                  <a:pt x="1157942" y="1168653"/>
                </a:cubicBezTo>
                <a:lnTo>
                  <a:pt x="1427033" y="1168653"/>
                </a:lnTo>
                <a:cubicBezTo>
                  <a:pt x="1495900" y="1168653"/>
                  <a:pt x="1551727" y="1112826"/>
                  <a:pt x="1551727" y="1043959"/>
                </a:cubicBezTo>
                <a:lnTo>
                  <a:pt x="1551727" y="561796"/>
                </a:lnTo>
                <a:cubicBezTo>
                  <a:pt x="1551727" y="492929"/>
                  <a:pt x="1495900" y="437102"/>
                  <a:pt x="1427033" y="437102"/>
                </a:cubicBezTo>
                <a:lnTo>
                  <a:pt x="1157942" y="437102"/>
                </a:lnTo>
                <a:cubicBezTo>
                  <a:pt x="1089075" y="437102"/>
                  <a:pt x="1033248" y="492929"/>
                  <a:pt x="1033248" y="561796"/>
                </a:cubicBezTo>
                <a:close/>
                <a:moveTo>
                  <a:pt x="1033248" y="1997750"/>
                </a:moveTo>
                <a:cubicBezTo>
                  <a:pt x="1033248" y="2066617"/>
                  <a:pt x="1089075" y="2122444"/>
                  <a:pt x="1157942" y="2122444"/>
                </a:cubicBezTo>
                <a:lnTo>
                  <a:pt x="1427033" y="2122444"/>
                </a:lnTo>
                <a:cubicBezTo>
                  <a:pt x="1495900" y="2122444"/>
                  <a:pt x="1551727" y="2066617"/>
                  <a:pt x="1551727" y="1997750"/>
                </a:cubicBezTo>
                <a:lnTo>
                  <a:pt x="1551727" y="1515587"/>
                </a:lnTo>
                <a:cubicBezTo>
                  <a:pt x="1551727" y="1446720"/>
                  <a:pt x="1495900" y="1390893"/>
                  <a:pt x="1427033" y="1390893"/>
                </a:cubicBezTo>
                <a:lnTo>
                  <a:pt x="1157942" y="1390893"/>
                </a:lnTo>
                <a:cubicBezTo>
                  <a:pt x="1089075" y="1390893"/>
                  <a:pt x="1033248" y="1446720"/>
                  <a:pt x="1033248" y="1515587"/>
                </a:cubicBezTo>
                <a:close/>
                <a:moveTo>
                  <a:pt x="802798" y="2354227"/>
                </a:moveTo>
                <a:lnTo>
                  <a:pt x="802798" y="190929"/>
                </a:lnTo>
                <a:lnTo>
                  <a:pt x="1912338" y="190929"/>
                </a:lnTo>
                <a:lnTo>
                  <a:pt x="1912338" y="2350929"/>
                </a:lnTo>
                <a:lnTo>
                  <a:pt x="2467556" y="2350929"/>
                </a:lnTo>
                <a:lnTo>
                  <a:pt x="2467556" y="190929"/>
                </a:lnTo>
                <a:lnTo>
                  <a:pt x="2507018" y="190929"/>
                </a:lnTo>
                <a:cubicBezTo>
                  <a:pt x="2648558" y="190929"/>
                  <a:pt x="2769948" y="277201"/>
                  <a:pt x="2821382" y="400067"/>
                </a:cubicBezTo>
                <a:lnTo>
                  <a:pt x="3989366" y="0"/>
                </a:lnTo>
                <a:lnTo>
                  <a:pt x="3989366" y="317112"/>
                </a:lnTo>
                <a:lnTo>
                  <a:pt x="3711967" y="412129"/>
                </a:lnTo>
                <a:lnTo>
                  <a:pt x="3711967" y="2177848"/>
                </a:lnTo>
                <a:lnTo>
                  <a:pt x="3999999" y="2276507"/>
                </a:lnTo>
                <a:lnTo>
                  <a:pt x="3999999" y="2593618"/>
                </a:lnTo>
                <a:lnTo>
                  <a:pt x="2801056" y="2182947"/>
                </a:lnTo>
                <a:cubicBezTo>
                  <a:pt x="2743417" y="2285630"/>
                  <a:pt x="2633228" y="2354227"/>
                  <a:pt x="2507018" y="2354227"/>
                </a:cubicBezTo>
                <a:close/>
                <a:moveTo>
                  <a:pt x="215475" y="1738980"/>
                </a:moveTo>
                <a:lnTo>
                  <a:pt x="431499" y="1738980"/>
                </a:lnTo>
                <a:lnTo>
                  <a:pt x="431499" y="802876"/>
                </a:lnTo>
                <a:lnTo>
                  <a:pt x="215475" y="802876"/>
                </a:lnTo>
                <a:close/>
                <a:moveTo>
                  <a:pt x="35" y="1282390"/>
                </a:moveTo>
                <a:cubicBezTo>
                  <a:pt x="-694" y="1164677"/>
                  <a:pt x="9802" y="1046760"/>
                  <a:pt x="31552" y="933422"/>
                </a:cubicBezTo>
                <a:cubicBezTo>
                  <a:pt x="116579" y="490359"/>
                  <a:pt x="357918" y="190928"/>
                  <a:pt x="629999" y="190928"/>
                </a:cubicBezTo>
                <a:lnTo>
                  <a:pt x="662668" y="2349475"/>
                </a:lnTo>
                <a:cubicBezTo>
                  <a:pt x="383833" y="2374295"/>
                  <a:pt x="128731" y="2081530"/>
                  <a:pt x="35866" y="1630133"/>
                </a:cubicBezTo>
                <a:cubicBezTo>
                  <a:pt x="12718" y="1517612"/>
                  <a:pt x="764" y="1400103"/>
                  <a:pt x="35" y="1282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sp>
        <p:nvSpPr>
          <p:cNvPr id="3" name="Rectangle 2">
            <a:extLst>
              <a:ext uri="{FF2B5EF4-FFF2-40B4-BE49-F238E27FC236}">
                <a16:creationId xmlns:a16="http://schemas.microsoft.com/office/drawing/2014/main" id="{BAD4B1B3-7685-47CD-9774-8C27A98F8ED0}"/>
              </a:ext>
            </a:extLst>
          </p:cNvPr>
          <p:cNvSpPr/>
          <p:nvPr/>
        </p:nvSpPr>
        <p:spPr>
          <a:xfrm>
            <a:off x="6250607" y="4954503"/>
            <a:ext cx="2671937" cy="738664"/>
          </a:xfrm>
          <a:prstGeom prst="rect">
            <a:avLst/>
          </a:prstGeom>
        </p:spPr>
        <p:txBody>
          <a:bodyPr wrap="square">
            <a:spAutoFit/>
          </a:bodyPr>
          <a:lstStyle/>
          <a:p>
            <a:pPr algn="ctr" defTabSz="685800">
              <a:defRPr/>
            </a:pPr>
            <a:r>
              <a:rPr lang="ar-SY" sz="2100" dirty="0">
                <a:solidFill>
                  <a:srgbClr val="000000"/>
                </a:solidFill>
                <a:latin typeface="Calibri" panose="020F0502020204030204"/>
                <a:cs typeface="Arial" panose="020B0604020202020204" pitchFamily="34" charset="0"/>
              </a:rPr>
              <a:t>الطلب من الطفل الجلوس في مقدمة الصف</a:t>
            </a:r>
          </a:p>
        </p:txBody>
      </p:sp>
      <p:sp>
        <p:nvSpPr>
          <p:cNvPr id="4" name="Rectangle 3">
            <a:extLst>
              <a:ext uri="{FF2B5EF4-FFF2-40B4-BE49-F238E27FC236}">
                <a16:creationId xmlns:a16="http://schemas.microsoft.com/office/drawing/2014/main" id="{6C7DB94F-E1F5-4EF7-B1F8-DB4152D6EE12}"/>
              </a:ext>
            </a:extLst>
          </p:cNvPr>
          <p:cNvSpPr/>
          <p:nvPr/>
        </p:nvSpPr>
        <p:spPr>
          <a:xfrm>
            <a:off x="637812" y="4964014"/>
            <a:ext cx="2452054" cy="738664"/>
          </a:xfrm>
          <a:prstGeom prst="rect">
            <a:avLst/>
          </a:prstGeom>
        </p:spPr>
        <p:txBody>
          <a:bodyPr wrap="square">
            <a:spAutoFit/>
          </a:bodyPr>
          <a:lstStyle/>
          <a:p>
            <a:pPr algn="ctr" defTabSz="685800" rtl="0">
              <a:defRPr/>
            </a:pPr>
            <a:r>
              <a:rPr lang="ar-SY" sz="2100" dirty="0">
                <a:solidFill>
                  <a:srgbClr val="000000"/>
                </a:solidFill>
                <a:latin typeface="Calibri" panose="020F0502020204030204"/>
                <a:cs typeface="Arial" panose="020B0604020202020204" pitchFamily="34" charset="0"/>
              </a:rPr>
              <a:t>  إتخاذ الإجراءات لحماية الطفل من التنمر </a:t>
            </a:r>
            <a:endParaRPr lang="en-US" sz="2100" dirty="0">
              <a:solidFill>
                <a:srgbClr val="000000"/>
              </a:solidFill>
              <a:latin typeface="Calibri" panose="020F0502020204030204"/>
            </a:endParaRPr>
          </a:p>
        </p:txBody>
      </p:sp>
      <p:sp>
        <p:nvSpPr>
          <p:cNvPr id="5" name="Rectangle 4">
            <a:extLst>
              <a:ext uri="{FF2B5EF4-FFF2-40B4-BE49-F238E27FC236}">
                <a16:creationId xmlns:a16="http://schemas.microsoft.com/office/drawing/2014/main" id="{3899C27E-EAC2-4D4E-8F7D-08AAB36D68E4}"/>
              </a:ext>
            </a:extLst>
          </p:cNvPr>
          <p:cNvSpPr/>
          <p:nvPr/>
        </p:nvSpPr>
        <p:spPr>
          <a:xfrm>
            <a:off x="3114661" y="4906749"/>
            <a:ext cx="3008033" cy="738664"/>
          </a:xfrm>
          <a:prstGeom prst="rect">
            <a:avLst/>
          </a:prstGeom>
        </p:spPr>
        <p:txBody>
          <a:bodyPr wrap="square">
            <a:spAutoFit/>
          </a:bodyPr>
          <a:lstStyle/>
          <a:p>
            <a:pPr algn="ctr" defTabSz="685800">
              <a:defRPr/>
            </a:pPr>
            <a:r>
              <a:rPr lang="ar-SY" sz="2100" dirty="0">
                <a:solidFill>
                  <a:srgbClr val="000000"/>
                </a:solidFill>
                <a:latin typeface="Calibri" panose="020F0502020204030204"/>
                <a:cs typeface="Arial" panose="020B0604020202020204" pitchFamily="34" charset="0"/>
              </a:rPr>
              <a:t>إعطاء الطفل وقتاً إضافياً لفهم الواجبات وتقسيم الواجبات </a:t>
            </a:r>
          </a:p>
        </p:txBody>
      </p:sp>
      <p:pic>
        <p:nvPicPr>
          <p:cNvPr id="421" name="صورة 420"/>
          <p:cNvPicPr>
            <a:picLocks noChangeAspect="1"/>
          </p:cNvPicPr>
          <p:nvPr/>
        </p:nvPicPr>
        <p:blipFill>
          <a:blip r:embed="rId2"/>
          <a:stretch>
            <a:fillRect/>
          </a:stretch>
        </p:blipFill>
        <p:spPr>
          <a:xfrm>
            <a:off x="-44414" y="567564"/>
            <a:ext cx="1380663" cy="936103"/>
          </a:xfrm>
          <a:prstGeom prst="rect">
            <a:avLst/>
          </a:prstGeom>
        </p:spPr>
      </p:pic>
    </p:spTree>
    <p:extLst>
      <p:ext uri="{BB962C8B-B14F-4D97-AF65-F5344CB8AC3E}">
        <p14:creationId xmlns:p14="http://schemas.microsoft.com/office/powerpoint/2010/main" val="29821643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896102" y="339217"/>
            <a:ext cx="7790543" cy="543185"/>
          </a:xfrm>
          <a:prstGeom prst="rect">
            <a:avLst/>
          </a:prstGeom>
        </p:spPr>
        <p:txBody>
          <a:bodyPr>
            <a:noAutofit/>
          </a:bodyPr>
          <a:lstStyle/>
          <a:p>
            <a:r>
              <a:rPr lang="ar-SY" sz="3600" dirty="0">
                <a:solidFill>
                  <a:srgbClr val="0070C0"/>
                </a:solidFill>
              </a:rPr>
              <a:t> </a:t>
            </a:r>
            <a:r>
              <a:rPr lang="ar-SY" sz="3600" dirty="0" smtClean="0">
                <a:solidFill>
                  <a:srgbClr val="0070C0"/>
                </a:solidFill>
              </a:rPr>
              <a:t>3- </a:t>
            </a:r>
            <a:r>
              <a:rPr lang="ar-SY" sz="3600" dirty="0">
                <a:solidFill>
                  <a:srgbClr val="0070C0"/>
                </a:solidFill>
              </a:rPr>
              <a:t>إعادة التأهيل المجتمعية</a:t>
            </a:r>
            <a:endParaRPr lang="en-US" sz="3600" dirty="0">
              <a:solidFill>
                <a:srgbClr val="0070C0"/>
              </a:solidFill>
            </a:endParaRPr>
          </a:p>
        </p:txBody>
      </p:sp>
      <p:grpSp>
        <p:nvGrpSpPr>
          <p:cNvPr id="30" name="Group 29">
            <a:extLst>
              <a:ext uri="{FF2B5EF4-FFF2-40B4-BE49-F238E27FC236}">
                <a16:creationId xmlns:a16="http://schemas.microsoft.com/office/drawing/2014/main" id="{F451970B-E48A-4B3E-9933-D68C75D99734}"/>
              </a:ext>
            </a:extLst>
          </p:cNvPr>
          <p:cNvGrpSpPr/>
          <p:nvPr/>
        </p:nvGrpSpPr>
        <p:grpSpPr>
          <a:xfrm>
            <a:off x="2732036" y="2189026"/>
            <a:ext cx="3831894" cy="554000"/>
            <a:chOff x="3409315" y="1772975"/>
            <a:chExt cx="5109192" cy="738667"/>
          </a:xfrm>
        </p:grpSpPr>
        <p:cxnSp>
          <p:nvCxnSpPr>
            <p:cNvPr id="3" name="Straight Connector 2">
              <a:extLst>
                <a:ext uri="{FF2B5EF4-FFF2-40B4-BE49-F238E27FC236}">
                  <a16:creationId xmlns:a16="http://schemas.microsoft.com/office/drawing/2014/main" id="{89CF395C-2DDF-4F24-BED3-502B137AD57B}"/>
                </a:ext>
              </a:extLst>
            </p:cNvPr>
            <p:cNvCxnSpPr>
              <a:cxnSpLocks/>
            </p:cNvCxnSpPr>
            <p:nvPr/>
          </p:nvCxnSpPr>
          <p:spPr>
            <a:xfrm flipV="1">
              <a:off x="4148063" y="2486390"/>
              <a:ext cx="4370444" cy="814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63C867D-6744-40FD-9251-F78AAEC1E5BF}"/>
                </a:ext>
              </a:extLst>
            </p:cNvPr>
            <p:cNvSpPr/>
            <p:nvPr/>
          </p:nvSpPr>
          <p:spPr>
            <a:xfrm>
              <a:off x="3409315" y="1772975"/>
              <a:ext cx="738749" cy="738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dirty="0">
                <a:solidFill>
                  <a:prstClr val="white"/>
                </a:solidFill>
                <a:latin typeface="Calibri" panose="020F0502020204030204"/>
              </a:endParaRPr>
            </a:p>
          </p:txBody>
        </p:sp>
      </p:grpSp>
      <p:grpSp>
        <p:nvGrpSpPr>
          <p:cNvPr id="31" name="Group 30">
            <a:extLst>
              <a:ext uri="{FF2B5EF4-FFF2-40B4-BE49-F238E27FC236}">
                <a16:creationId xmlns:a16="http://schemas.microsoft.com/office/drawing/2014/main" id="{57C5D894-B927-480F-8620-748379C30AA4}"/>
              </a:ext>
            </a:extLst>
          </p:cNvPr>
          <p:cNvGrpSpPr/>
          <p:nvPr/>
        </p:nvGrpSpPr>
        <p:grpSpPr>
          <a:xfrm>
            <a:off x="2086107" y="3145474"/>
            <a:ext cx="3786811" cy="554000"/>
            <a:chOff x="2625593" y="2891686"/>
            <a:chExt cx="5049081" cy="738667"/>
          </a:xfrm>
        </p:grpSpPr>
        <p:cxnSp>
          <p:nvCxnSpPr>
            <p:cNvPr id="8" name="Straight Connector 7">
              <a:extLst>
                <a:ext uri="{FF2B5EF4-FFF2-40B4-BE49-F238E27FC236}">
                  <a16:creationId xmlns:a16="http://schemas.microsoft.com/office/drawing/2014/main" id="{9A30C3F4-107D-42DE-BBAF-72373B153FD3}"/>
                </a:ext>
              </a:extLst>
            </p:cNvPr>
            <p:cNvCxnSpPr>
              <a:cxnSpLocks/>
            </p:cNvCxnSpPr>
            <p:nvPr/>
          </p:nvCxnSpPr>
          <p:spPr>
            <a:xfrm flipV="1">
              <a:off x="3304230" y="3605101"/>
              <a:ext cx="4370444" cy="814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080FA0D-DE62-4E10-BD2A-DBF00A412940}"/>
                </a:ext>
              </a:extLst>
            </p:cNvPr>
            <p:cNvSpPr/>
            <p:nvPr/>
          </p:nvSpPr>
          <p:spPr>
            <a:xfrm>
              <a:off x="2625593" y="2891686"/>
              <a:ext cx="738667" cy="738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grpSp>
      <p:grpSp>
        <p:nvGrpSpPr>
          <p:cNvPr id="32" name="Group 31">
            <a:extLst>
              <a:ext uri="{FF2B5EF4-FFF2-40B4-BE49-F238E27FC236}">
                <a16:creationId xmlns:a16="http://schemas.microsoft.com/office/drawing/2014/main" id="{4621126E-E64D-49F3-96A4-88C4FCCBE8EB}"/>
              </a:ext>
            </a:extLst>
          </p:cNvPr>
          <p:cNvGrpSpPr/>
          <p:nvPr/>
        </p:nvGrpSpPr>
        <p:grpSpPr>
          <a:xfrm>
            <a:off x="1236387" y="3978192"/>
            <a:ext cx="3782983" cy="554000"/>
            <a:chOff x="1846976" y="4010395"/>
            <a:chExt cx="5043977" cy="738667"/>
          </a:xfrm>
        </p:grpSpPr>
        <p:cxnSp>
          <p:nvCxnSpPr>
            <p:cNvPr id="13" name="Straight Connector 12">
              <a:extLst>
                <a:ext uri="{FF2B5EF4-FFF2-40B4-BE49-F238E27FC236}">
                  <a16:creationId xmlns:a16="http://schemas.microsoft.com/office/drawing/2014/main" id="{6574634D-4E29-43FC-BDA1-94E1DC370DC3}"/>
                </a:ext>
              </a:extLst>
            </p:cNvPr>
            <p:cNvCxnSpPr>
              <a:cxnSpLocks/>
            </p:cNvCxnSpPr>
            <p:nvPr/>
          </p:nvCxnSpPr>
          <p:spPr>
            <a:xfrm flipV="1">
              <a:off x="2520509" y="4723811"/>
              <a:ext cx="4370444" cy="8142"/>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96D49FE-CC0B-4F2C-B628-6434B2A2A244}"/>
                </a:ext>
              </a:extLst>
            </p:cNvPr>
            <p:cNvSpPr/>
            <p:nvPr/>
          </p:nvSpPr>
          <p:spPr>
            <a:xfrm>
              <a:off x="1846976" y="4010395"/>
              <a:ext cx="738667" cy="738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8E28D232-1F19-44B3-A5E5-379C27432799}"/>
              </a:ext>
            </a:extLst>
          </p:cNvPr>
          <p:cNvGrpSpPr/>
          <p:nvPr/>
        </p:nvGrpSpPr>
        <p:grpSpPr>
          <a:xfrm>
            <a:off x="0" y="1705341"/>
            <a:ext cx="1456007" cy="3215233"/>
            <a:chOff x="794796" y="1552872"/>
            <a:chExt cx="4243140" cy="4286977"/>
          </a:xfrm>
        </p:grpSpPr>
        <p:sp>
          <p:nvSpPr>
            <p:cNvPr id="22" name="Curved Up Arrow 1">
              <a:extLst>
                <a:ext uri="{FF2B5EF4-FFF2-40B4-BE49-F238E27FC236}">
                  <a16:creationId xmlns:a16="http://schemas.microsoft.com/office/drawing/2014/main" id="{A1FB9883-A16C-40C0-9F02-501E339BD022}"/>
                </a:ext>
              </a:extLst>
            </p:cNvPr>
            <p:cNvSpPr/>
            <p:nvPr/>
          </p:nvSpPr>
          <p:spPr>
            <a:xfrm>
              <a:off x="794796" y="1552872"/>
              <a:ext cx="4243140" cy="4286977"/>
            </a:xfrm>
            <a:custGeom>
              <a:avLst/>
              <a:gdLst>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8075 h 731523"/>
                <a:gd name="connsiteX6" fmla="*/ 0 w 635736"/>
                <a:gd name="connsiteY6" fmla="*/ 716278 h 731523"/>
                <a:gd name="connsiteX7" fmla="*/ 361416 w 635736"/>
                <a:gd name="connsiteY7" fmla="*/ 182880 h 731523"/>
                <a:gd name="connsiteX8" fmla="*/ 269976 w 635736"/>
                <a:gd name="connsiteY8" fmla="*/ 182880 h 731523"/>
                <a:gd name="connsiteX9" fmla="*/ 467810 w 635736"/>
                <a:gd name="connsiteY9" fmla="*/ 0 h 731523"/>
                <a:gd name="connsiteX0" fmla="*/ 467810 w 635736"/>
                <a:gd name="connsiteY0" fmla="*/ 0 h 731523"/>
                <a:gd name="connsiteX1" fmla="*/ 635736 w 635736"/>
                <a:gd name="connsiteY1" fmla="*/ 182880 h 731523"/>
                <a:gd name="connsiteX2" fmla="*/ 544296 w 635736"/>
                <a:gd name="connsiteY2" fmla="*/ 182880 h 731523"/>
                <a:gd name="connsiteX3" fmla="*/ 87404 w 635736"/>
                <a:gd name="connsiteY3" fmla="*/ 731520 h 731523"/>
                <a:gd name="connsiteX4" fmla="*/ 0 w 635736"/>
                <a:gd name="connsiteY4" fmla="*/ 731520 h 731523"/>
                <a:gd name="connsiteX5" fmla="*/ 0 w 635736"/>
                <a:gd name="connsiteY5" fmla="*/ 716278 h 731523"/>
                <a:gd name="connsiteX6" fmla="*/ 361416 w 635736"/>
                <a:gd name="connsiteY6" fmla="*/ 182880 h 731523"/>
                <a:gd name="connsiteX7" fmla="*/ 269976 w 635736"/>
                <a:gd name="connsiteY7" fmla="*/ 182880 h 731523"/>
                <a:gd name="connsiteX8" fmla="*/ 467810 w 635736"/>
                <a:gd name="connsiteY8" fmla="*/ 0 h 731523"/>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 name="connsiteX0" fmla="*/ 582986 w 750912"/>
                <a:gd name="connsiteY0" fmla="*/ 0 h 736598"/>
                <a:gd name="connsiteX1" fmla="*/ 750912 w 750912"/>
                <a:gd name="connsiteY1" fmla="*/ 182880 h 736598"/>
                <a:gd name="connsiteX2" fmla="*/ 659472 w 750912"/>
                <a:gd name="connsiteY2" fmla="*/ 182880 h 736598"/>
                <a:gd name="connsiteX3" fmla="*/ 202580 w 750912"/>
                <a:gd name="connsiteY3" fmla="*/ 731520 h 736598"/>
                <a:gd name="connsiteX4" fmla="*/ 0 w 750912"/>
                <a:gd name="connsiteY4" fmla="*/ 736598 h 736598"/>
                <a:gd name="connsiteX5" fmla="*/ 115176 w 750912"/>
                <a:gd name="connsiteY5" fmla="*/ 716278 h 736598"/>
                <a:gd name="connsiteX6" fmla="*/ 476592 w 750912"/>
                <a:gd name="connsiteY6" fmla="*/ 182880 h 736598"/>
                <a:gd name="connsiteX7" fmla="*/ 385152 w 750912"/>
                <a:gd name="connsiteY7" fmla="*/ 182880 h 736598"/>
                <a:gd name="connsiteX8" fmla="*/ 582986 w 750912"/>
                <a:gd name="connsiteY8" fmla="*/ 0 h 7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12" h="736598">
                  <a:moveTo>
                    <a:pt x="582986" y="0"/>
                  </a:moveTo>
                  <a:lnTo>
                    <a:pt x="750912" y="182880"/>
                  </a:lnTo>
                  <a:lnTo>
                    <a:pt x="659472" y="182880"/>
                  </a:lnTo>
                  <a:cubicBezTo>
                    <a:pt x="604805" y="511774"/>
                    <a:pt x="413733" y="732568"/>
                    <a:pt x="202580" y="731520"/>
                  </a:cubicBezTo>
                  <a:lnTo>
                    <a:pt x="0" y="736598"/>
                  </a:lnTo>
                  <a:cubicBezTo>
                    <a:pt x="38392" y="729825"/>
                    <a:pt x="73200" y="726606"/>
                    <a:pt x="115176" y="716278"/>
                  </a:cubicBezTo>
                  <a:cubicBezTo>
                    <a:pt x="291341" y="660491"/>
                    <a:pt x="431613" y="453492"/>
                    <a:pt x="476592" y="182880"/>
                  </a:cubicBezTo>
                  <a:lnTo>
                    <a:pt x="385152" y="182880"/>
                  </a:lnTo>
                  <a:lnTo>
                    <a:pt x="582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srgbClr val="000000"/>
                </a:solidFill>
                <a:latin typeface="Calibri" panose="020F0502020204030204"/>
                <a:ea typeface="맑은 고딕" panose="020B0503020000020004" pitchFamily="34" charset="-127"/>
              </a:endParaRPr>
            </a:p>
          </p:txBody>
        </p:sp>
        <p:sp>
          <p:nvSpPr>
            <p:cNvPr id="23" name="Curved Up Arrow 1">
              <a:extLst>
                <a:ext uri="{FF2B5EF4-FFF2-40B4-BE49-F238E27FC236}">
                  <a16:creationId xmlns:a16="http://schemas.microsoft.com/office/drawing/2014/main" id="{5357DFFD-C6C6-4BFF-9E34-11FC6C962D25}"/>
                </a:ext>
              </a:extLst>
            </p:cNvPr>
            <p:cNvSpPr/>
            <p:nvPr/>
          </p:nvSpPr>
          <p:spPr>
            <a:xfrm>
              <a:off x="2608239" y="1552872"/>
              <a:ext cx="2429697" cy="3278977"/>
            </a:xfrm>
            <a:custGeom>
              <a:avLst/>
              <a:gdLst/>
              <a:ahLst/>
              <a:cxnLst/>
              <a:rect l="l" t="t" r="r" b="b"/>
              <a:pathLst>
                <a:path w="2429697" h="3278977">
                  <a:moveTo>
                    <a:pt x="1480806" y="0"/>
                  </a:moveTo>
                  <a:lnTo>
                    <a:pt x="2429697" y="1064356"/>
                  </a:lnTo>
                  <a:lnTo>
                    <a:pt x="1913002" y="1064356"/>
                  </a:lnTo>
                  <a:cubicBezTo>
                    <a:pt x="1767557" y="1965619"/>
                    <a:pt x="1451237" y="2727407"/>
                    <a:pt x="1030480" y="3278977"/>
                  </a:cubicBezTo>
                  <a:lnTo>
                    <a:pt x="0" y="3278977"/>
                  </a:lnTo>
                  <a:cubicBezTo>
                    <a:pt x="423651" y="2718190"/>
                    <a:pt x="736725" y="1949779"/>
                    <a:pt x="879611" y="1064356"/>
                  </a:cubicBezTo>
                  <a:lnTo>
                    <a:pt x="362916" y="1064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srgbClr val="000000"/>
                </a:solidFill>
                <a:latin typeface="Calibri" panose="020F0502020204030204"/>
                <a:ea typeface="맑은 고딕" panose="020B0503020000020004" pitchFamily="34" charset="-127"/>
              </a:endParaRPr>
            </a:p>
          </p:txBody>
        </p:sp>
        <p:sp>
          <p:nvSpPr>
            <p:cNvPr id="24" name="Curved Up Arrow 1">
              <a:extLst>
                <a:ext uri="{FF2B5EF4-FFF2-40B4-BE49-F238E27FC236}">
                  <a16:creationId xmlns:a16="http://schemas.microsoft.com/office/drawing/2014/main" id="{1B716909-E3E5-4F51-A296-C406265F6A2C}"/>
                </a:ext>
              </a:extLst>
            </p:cNvPr>
            <p:cNvSpPr/>
            <p:nvPr/>
          </p:nvSpPr>
          <p:spPr>
            <a:xfrm>
              <a:off x="2971155" y="1552872"/>
              <a:ext cx="2066781" cy="2270977"/>
            </a:xfrm>
            <a:custGeom>
              <a:avLst/>
              <a:gdLst/>
              <a:ahLst/>
              <a:cxnLst/>
              <a:rect l="l" t="t" r="r" b="b"/>
              <a:pathLst>
                <a:path w="2066781" h="2270977">
                  <a:moveTo>
                    <a:pt x="1117890" y="0"/>
                  </a:moveTo>
                  <a:lnTo>
                    <a:pt x="2066781" y="1064356"/>
                  </a:lnTo>
                  <a:lnTo>
                    <a:pt x="1550086" y="1064356"/>
                  </a:lnTo>
                  <a:cubicBezTo>
                    <a:pt x="1479389" y="1502438"/>
                    <a:pt x="1368319" y="1907566"/>
                    <a:pt x="1222656" y="2270977"/>
                  </a:cubicBezTo>
                  <a:lnTo>
                    <a:pt x="189248" y="2270977"/>
                  </a:lnTo>
                  <a:cubicBezTo>
                    <a:pt x="335680" y="1904432"/>
                    <a:pt x="446642" y="1498457"/>
                    <a:pt x="516695" y="1064356"/>
                  </a:cubicBezTo>
                  <a:lnTo>
                    <a:pt x="0" y="10643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srgbClr val="000000"/>
                </a:solidFill>
                <a:latin typeface="Calibri" panose="020F0502020204030204"/>
                <a:ea typeface="맑은 고딕" panose="020B0503020000020004" pitchFamily="34" charset="-127"/>
              </a:endParaRPr>
            </a:p>
          </p:txBody>
        </p:sp>
        <p:sp>
          <p:nvSpPr>
            <p:cNvPr id="25" name="Curved Up Arrow 1">
              <a:extLst>
                <a:ext uri="{FF2B5EF4-FFF2-40B4-BE49-F238E27FC236}">
                  <a16:creationId xmlns:a16="http://schemas.microsoft.com/office/drawing/2014/main" id="{96655C49-8C1B-4057-9618-0F676FDF0915}"/>
                </a:ext>
              </a:extLst>
            </p:cNvPr>
            <p:cNvSpPr/>
            <p:nvPr/>
          </p:nvSpPr>
          <p:spPr>
            <a:xfrm>
              <a:off x="2971155" y="1552872"/>
              <a:ext cx="2066781" cy="1262977"/>
            </a:xfrm>
            <a:custGeom>
              <a:avLst/>
              <a:gdLst/>
              <a:ahLst/>
              <a:cxnLst/>
              <a:rect l="l" t="t" r="r" b="b"/>
              <a:pathLst>
                <a:path w="2066781" h="1262977">
                  <a:moveTo>
                    <a:pt x="1117890" y="0"/>
                  </a:moveTo>
                  <a:lnTo>
                    <a:pt x="2066781" y="1064356"/>
                  </a:lnTo>
                  <a:lnTo>
                    <a:pt x="1550086" y="1064356"/>
                  </a:lnTo>
                  <a:lnTo>
                    <a:pt x="1512330" y="1262977"/>
                  </a:lnTo>
                  <a:lnTo>
                    <a:pt x="479897" y="1262977"/>
                  </a:lnTo>
                  <a:cubicBezTo>
                    <a:pt x="494102" y="1197656"/>
                    <a:pt x="505885" y="1131341"/>
                    <a:pt x="516695" y="1064356"/>
                  </a:cubicBezTo>
                  <a:lnTo>
                    <a:pt x="0" y="10643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srgbClr val="000000"/>
                </a:solidFill>
                <a:latin typeface="Calibri" panose="020F0502020204030204"/>
                <a:ea typeface="맑은 고딕" panose="020B0503020000020004" pitchFamily="34" charset="-127"/>
              </a:endParaRPr>
            </a:p>
          </p:txBody>
        </p:sp>
      </p:grpSp>
      <p:grpSp>
        <p:nvGrpSpPr>
          <p:cNvPr id="29" name="Group 28">
            <a:extLst>
              <a:ext uri="{FF2B5EF4-FFF2-40B4-BE49-F238E27FC236}">
                <a16:creationId xmlns:a16="http://schemas.microsoft.com/office/drawing/2014/main" id="{7225629D-822A-4178-98D1-AFE0BE5948B8}"/>
              </a:ext>
            </a:extLst>
          </p:cNvPr>
          <p:cNvGrpSpPr/>
          <p:nvPr/>
        </p:nvGrpSpPr>
        <p:grpSpPr>
          <a:xfrm>
            <a:off x="578002" y="4873797"/>
            <a:ext cx="3782983" cy="554000"/>
            <a:chOff x="770669" y="5355395"/>
            <a:chExt cx="5043977" cy="738667"/>
          </a:xfrm>
        </p:grpSpPr>
        <p:cxnSp>
          <p:nvCxnSpPr>
            <p:cNvPr id="27" name="Straight Connector 26">
              <a:extLst>
                <a:ext uri="{FF2B5EF4-FFF2-40B4-BE49-F238E27FC236}">
                  <a16:creationId xmlns:a16="http://schemas.microsoft.com/office/drawing/2014/main" id="{AE8E2646-25D3-4345-B482-E48EE8EABA99}"/>
                </a:ext>
              </a:extLst>
            </p:cNvPr>
            <p:cNvCxnSpPr>
              <a:cxnSpLocks/>
            </p:cNvCxnSpPr>
            <p:nvPr/>
          </p:nvCxnSpPr>
          <p:spPr>
            <a:xfrm flipV="1">
              <a:off x="1444202" y="6077128"/>
              <a:ext cx="4370444" cy="8142"/>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CD18B38-9AD2-4806-B41E-81545F8BB64A}"/>
                </a:ext>
              </a:extLst>
            </p:cNvPr>
            <p:cNvSpPr/>
            <p:nvPr/>
          </p:nvSpPr>
          <p:spPr>
            <a:xfrm>
              <a:off x="770669" y="5355395"/>
              <a:ext cx="738667" cy="738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25">
                <a:solidFill>
                  <a:prstClr val="white"/>
                </a:solidFill>
                <a:latin typeface="Calibri" panose="020F0502020204030204"/>
              </a:endParaRPr>
            </a:p>
          </p:txBody>
        </p:sp>
      </p:grpSp>
      <p:sp>
        <p:nvSpPr>
          <p:cNvPr id="4" name="Rectangle 3">
            <a:extLst>
              <a:ext uri="{FF2B5EF4-FFF2-40B4-BE49-F238E27FC236}">
                <a16:creationId xmlns:a16="http://schemas.microsoft.com/office/drawing/2014/main" id="{C7867EE0-7D81-406F-91C7-D5885D1AFB14}"/>
              </a:ext>
            </a:extLst>
          </p:cNvPr>
          <p:cNvSpPr/>
          <p:nvPr/>
        </p:nvSpPr>
        <p:spPr>
          <a:xfrm>
            <a:off x="2732036" y="2258227"/>
            <a:ext cx="4572000" cy="415498"/>
          </a:xfrm>
          <a:prstGeom prst="rect">
            <a:avLst/>
          </a:prstGeom>
        </p:spPr>
        <p:txBody>
          <a:bodyPr>
            <a:spAutoFit/>
          </a:bodyPr>
          <a:lstStyle/>
          <a:p>
            <a:pPr algn="ctr" defTabSz="685800" rtl="0">
              <a:defRPr/>
            </a:pPr>
            <a:r>
              <a:rPr lang="ar-SY" altLang="ko-KR" sz="2100" dirty="0">
                <a:solidFill>
                  <a:srgbClr val="000000"/>
                </a:solidFill>
                <a:latin typeface="Calibri" panose="020F0502020204030204"/>
                <a:ea typeface="맑은 고딕" panose="020B0503020000020004" pitchFamily="34" charset="-127"/>
                <a:cs typeface="Arial" panose="020B0604020202020204" pitchFamily="34" charset="0"/>
              </a:rPr>
              <a:t>تدريب الاطفال وتمكين الأسر ودعمهم </a:t>
            </a:r>
            <a:endParaRPr lang="ko-KR" altLang="en-US" sz="2100" dirty="0">
              <a:solidFill>
                <a:srgbClr val="000000"/>
              </a:solidFill>
              <a:latin typeface="Calibri" panose="020F0502020204030204"/>
              <a:ea typeface="맑은 고딕" panose="020B0503020000020004" pitchFamily="34" charset="-127"/>
              <a:cs typeface="Arial" pitchFamily="34" charset="0"/>
            </a:endParaRPr>
          </a:p>
        </p:txBody>
      </p:sp>
      <p:sp>
        <p:nvSpPr>
          <p:cNvPr id="6" name="Rectangle 5">
            <a:extLst>
              <a:ext uri="{FF2B5EF4-FFF2-40B4-BE49-F238E27FC236}">
                <a16:creationId xmlns:a16="http://schemas.microsoft.com/office/drawing/2014/main" id="{922C4995-6BD0-48B0-9C88-D1CA756D7538}"/>
              </a:ext>
            </a:extLst>
          </p:cNvPr>
          <p:cNvSpPr/>
          <p:nvPr/>
        </p:nvSpPr>
        <p:spPr>
          <a:xfrm>
            <a:off x="883138" y="4954588"/>
            <a:ext cx="8288271" cy="415498"/>
          </a:xfrm>
          <a:prstGeom prst="rect">
            <a:avLst/>
          </a:prstGeom>
        </p:spPr>
        <p:txBody>
          <a:bodyPr wrap="square">
            <a:spAutoFit/>
          </a:bodyPr>
          <a:lstStyle/>
          <a:p>
            <a:pPr algn="ctr" defTabSz="685800" rtl="0">
              <a:defRPr/>
            </a:pPr>
            <a:r>
              <a:rPr lang="ar-SY" altLang="ko-KR" sz="2100" dirty="0">
                <a:solidFill>
                  <a:srgbClr val="000000"/>
                </a:solidFill>
                <a:latin typeface="Calibri" panose="020F0502020204030204"/>
                <a:ea typeface="맑은 고딕" panose="020B0503020000020004" pitchFamily="34" charset="-127"/>
                <a:cs typeface="Arial" panose="020B0604020202020204" pitchFamily="34" charset="0"/>
              </a:rPr>
              <a:t>تحسين القدرة على التكيف مع الاضطراب النمائي من خلال الأنشطة اليومية والتدريب المهني </a:t>
            </a:r>
            <a:endParaRPr lang="ko-KR" altLang="en-US" sz="2100" dirty="0">
              <a:solidFill>
                <a:srgbClr val="000000"/>
              </a:solidFill>
              <a:latin typeface="Calibri" panose="020F0502020204030204"/>
              <a:ea typeface="맑은 고딕" panose="020B0503020000020004" pitchFamily="34" charset="-127"/>
            </a:endParaRPr>
          </a:p>
        </p:txBody>
      </p:sp>
      <p:sp>
        <p:nvSpPr>
          <p:cNvPr id="5" name="TextBox 4">
            <a:extLst>
              <a:ext uri="{FF2B5EF4-FFF2-40B4-BE49-F238E27FC236}">
                <a16:creationId xmlns:a16="http://schemas.microsoft.com/office/drawing/2014/main" id="{3695A734-097A-4AF9-A26D-5FA7586C931A}"/>
              </a:ext>
            </a:extLst>
          </p:cNvPr>
          <p:cNvSpPr txBox="1"/>
          <p:nvPr/>
        </p:nvSpPr>
        <p:spPr>
          <a:xfrm>
            <a:off x="1661988" y="4117849"/>
            <a:ext cx="6245626" cy="415498"/>
          </a:xfrm>
          <a:prstGeom prst="rect">
            <a:avLst/>
          </a:prstGeom>
          <a:noFill/>
        </p:spPr>
        <p:txBody>
          <a:bodyPr wrap="square" rtlCol="0">
            <a:spAutoFit/>
          </a:bodyPr>
          <a:lstStyle/>
          <a:p>
            <a:pPr algn="ctr" defTabSz="685800" rtl="0"/>
            <a:r>
              <a:rPr lang="ar-SY" sz="2100" dirty="0">
                <a:solidFill>
                  <a:srgbClr val="000000"/>
                </a:solidFill>
                <a:latin typeface="Calibri" panose="020F0502020204030204"/>
                <a:cs typeface="Arial" panose="020B0604020202020204" pitchFamily="34" charset="0"/>
              </a:rPr>
              <a:t>تعزيز مناخ يحترم ويحمي حقوق الأشخاص الذين يعانون من إعاقات </a:t>
            </a:r>
            <a:endParaRPr lang="en-US" sz="2100" dirty="0">
              <a:solidFill>
                <a:srgbClr val="000000"/>
              </a:solidFill>
              <a:latin typeface="Calibri" panose="020F0502020204030204"/>
            </a:endParaRPr>
          </a:p>
        </p:txBody>
      </p:sp>
      <p:sp>
        <p:nvSpPr>
          <p:cNvPr id="9" name="TextBox 8">
            <a:extLst>
              <a:ext uri="{FF2B5EF4-FFF2-40B4-BE49-F238E27FC236}">
                <a16:creationId xmlns:a16="http://schemas.microsoft.com/office/drawing/2014/main" id="{4404BB6E-C723-40B5-BDBE-3D3BC755AB90}"/>
              </a:ext>
            </a:extLst>
          </p:cNvPr>
          <p:cNvSpPr txBox="1"/>
          <p:nvPr/>
        </p:nvSpPr>
        <p:spPr>
          <a:xfrm>
            <a:off x="2260744" y="3220027"/>
            <a:ext cx="6249094" cy="415498"/>
          </a:xfrm>
          <a:prstGeom prst="rect">
            <a:avLst/>
          </a:prstGeom>
          <a:noFill/>
        </p:spPr>
        <p:txBody>
          <a:bodyPr wrap="square" rtlCol="0">
            <a:spAutoFit/>
          </a:bodyPr>
          <a:lstStyle/>
          <a:p>
            <a:pPr algn="ctr" defTabSz="685800" rtl="0"/>
            <a:r>
              <a:rPr lang="ar-SY" sz="2100" dirty="0">
                <a:solidFill>
                  <a:srgbClr val="000000"/>
                </a:solidFill>
                <a:latin typeface="Calibri" panose="020F0502020204030204"/>
                <a:cs typeface="Arial" panose="020B0604020202020204" pitchFamily="34" charset="0"/>
              </a:rPr>
              <a:t>توفير الخدمات الصحية والتعليمية والمهنية والإجتماعية الملائمة </a:t>
            </a:r>
            <a:endParaRPr lang="en-US" sz="2100" dirty="0">
              <a:solidFill>
                <a:srgbClr val="000000"/>
              </a:solidFill>
              <a:latin typeface="Calibri" panose="020F0502020204030204"/>
            </a:endParaRPr>
          </a:p>
        </p:txBody>
      </p:sp>
      <p:pic>
        <p:nvPicPr>
          <p:cNvPr id="26" name="صورة 25"/>
          <p:cNvPicPr>
            <a:picLocks noChangeAspect="1"/>
          </p:cNvPicPr>
          <p:nvPr/>
        </p:nvPicPr>
        <p:blipFill>
          <a:blip r:embed="rId2"/>
          <a:stretch>
            <a:fillRect/>
          </a:stretch>
        </p:blipFill>
        <p:spPr>
          <a:xfrm>
            <a:off x="0" y="610810"/>
            <a:ext cx="1380663" cy="936103"/>
          </a:xfrm>
          <a:prstGeom prst="rect">
            <a:avLst/>
          </a:prstGeom>
        </p:spPr>
      </p:pic>
    </p:spTree>
    <p:extLst>
      <p:ext uri="{BB962C8B-B14F-4D97-AF65-F5344CB8AC3E}">
        <p14:creationId xmlns:p14="http://schemas.microsoft.com/office/powerpoint/2010/main" val="389490656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Autofit/>
          </a:bodyPr>
          <a:lstStyle/>
          <a:p>
            <a:r>
              <a:rPr lang="ar-SY" sz="3600" dirty="0">
                <a:solidFill>
                  <a:srgbClr val="0070C0"/>
                </a:solidFill>
              </a:rPr>
              <a:t> </a:t>
            </a:r>
            <a:r>
              <a:rPr lang="ar-SY" sz="3600" dirty="0" smtClean="0">
                <a:solidFill>
                  <a:srgbClr val="0070C0"/>
                </a:solidFill>
              </a:rPr>
              <a:t>4- </a:t>
            </a:r>
            <a:r>
              <a:rPr lang="ar-SY" sz="3600" dirty="0">
                <a:solidFill>
                  <a:srgbClr val="0070C0"/>
                </a:solidFill>
              </a:rPr>
              <a:t>تعزيز وحماية حقوق الإنسان للأسرة والطفل  </a:t>
            </a:r>
            <a:endParaRPr lang="en-US" sz="3600" dirty="0">
              <a:solidFill>
                <a:srgbClr val="0070C0"/>
              </a:solidFill>
            </a:endParaRPr>
          </a:p>
        </p:txBody>
      </p:sp>
      <p:sp>
        <p:nvSpPr>
          <p:cNvPr id="3" name="Rectangle 2">
            <a:extLst>
              <a:ext uri="{FF2B5EF4-FFF2-40B4-BE49-F238E27FC236}">
                <a16:creationId xmlns:a16="http://schemas.microsoft.com/office/drawing/2014/main" id="{4C9F6704-73F1-47D7-BBE4-E53C23A52646}"/>
              </a:ext>
            </a:extLst>
          </p:cNvPr>
          <p:cNvSpPr/>
          <p:nvPr/>
        </p:nvSpPr>
        <p:spPr>
          <a:xfrm>
            <a:off x="-19398" y="2613365"/>
            <a:ext cx="6426002" cy="469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ko-KR" altLang="en-US" sz="1350" dirty="0">
              <a:solidFill>
                <a:prstClr val="white"/>
              </a:solidFill>
              <a:latin typeface="Calibri" panose="020F0502020204030204"/>
              <a:ea typeface="맑은 고딕" panose="020B0503020000020004" pitchFamily="34" charset="-127"/>
            </a:endParaRPr>
          </a:p>
        </p:txBody>
      </p:sp>
      <p:sp>
        <p:nvSpPr>
          <p:cNvPr id="4" name="Rectangle 3">
            <a:extLst>
              <a:ext uri="{FF2B5EF4-FFF2-40B4-BE49-F238E27FC236}">
                <a16:creationId xmlns:a16="http://schemas.microsoft.com/office/drawing/2014/main" id="{0CA8D4EE-3EF4-44D2-97E1-86B46F01AC0F}"/>
              </a:ext>
            </a:extLst>
          </p:cNvPr>
          <p:cNvSpPr/>
          <p:nvPr/>
        </p:nvSpPr>
        <p:spPr>
          <a:xfrm>
            <a:off x="2" y="3091901"/>
            <a:ext cx="6426000" cy="46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5" name="Rectangle 4">
            <a:extLst>
              <a:ext uri="{FF2B5EF4-FFF2-40B4-BE49-F238E27FC236}">
                <a16:creationId xmlns:a16="http://schemas.microsoft.com/office/drawing/2014/main" id="{2EB0F0FB-5D92-48C3-9BE1-1A8D2EFF0E35}"/>
              </a:ext>
            </a:extLst>
          </p:cNvPr>
          <p:cNvSpPr/>
          <p:nvPr/>
        </p:nvSpPr>
        <p:spPr>
          <a:xfrm>
            <a:off x="2" y="3600562"/>
            <a:ext cx="6426000" cy="469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r>
              <a:rPr lang="ar-SY" altLang="ko-KR" sz="2026" dirty="0">
                <a:solidFill>
                  <a:prstClr val="white"/>
                </a:solidFill>
                <a:latin typeface="Calibri" panose="020F0502020204030204"/>
                <a:ea typeface="맑은 고딕" panose="020B0503020000020004" pitchFamily="34" charset="-127"/>
                <a:cs typeface="Arial" panose="020B0604020202020204" pitchFamily="34" charset="0"/>
              </a:rPr>
              <a:t> تجنب إدخال الطفل الى مؤسسة رعاية </a:t>
            </a:r>
            <a:endParaRPr lang="ko-KR" altLang="en-US" sz="2026" dirty="0">
              <a:solidFill>
                <a:prstClr val="white"/>
              </a:solidFill>
              <a:latin typeface="Calibri" panose="020F0502020204030204"/>
              <a:ea typeface="맑은 고딕" panose="020B0503020000020004" pitchFamily="34" charset="-127"/>
            </a:endParaRPr>
          </a:p>
        </p:txBody>
      </p:sp>
      <p:sp>
        <p:nvSpPr>
          <p:cNvPr id="6" name="Rectangle 5">
            <a:extLst>
              <a:ext uri="{FF2B5EF4-FFF2-40B4-BE49-F238E27FC236}">
                <a16:creationId xmlns:a16="http://schemas.microsoft.com/office/drawing/2014/main" id="{3DC7B4F0-FA47-4C1B-97C1-A11C5B158998}"/>
              </a:ext>
            </a:extLst>
          </p:cNvPr>
          <p:cNvSpPr/>
          <p:nvPr/>
        </p:nvSpPr>
        <p:spPr>
          <a:xfrm>
            <a:off x="2" y="4110505"/>
            <a:ext cx="6426000" cy="4695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r>
              <a:rPr lang="ar-SY" sz="2100" dirty="0">
                <a:solidFill>
                  <a:prstClr val="white"/>
                </a:solidFill>
                <a:latin typeface="Calibri" panose="020F0502020204030204"/>
                <a:cs typeface="Arial" panose="020B0604020202020204" pitchFamily="34" charset="0"/>
              </a:rPr>
              <a:t>تعزيز فرصة الإلتحاق بالمدرسة وغيرها من أشكال التعلم  </a:t>
            </a:r>
            <a:endParaRPr lang="en-US" sz="210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6EC5C98F-3C30-4CF9-9D49-7F27C46155DB}"/>
              </a:ext>
            </a:extLst>
          </p:cNvPr>
          <p:cNvSpPr/>
          <p:nvPr/>
        </p:nvSpPr>
        <p:spPr>
          <a:xfrm>
            <a:off x="2" y="4619805"/>
            <a:ext cx="6426000" cy="4695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sp>
        <p:nvSpPr>
          <p:cNvPr id="9" name="Freeform 9">
            <a:extLst>
              <a:ext uri="{FF2B5EF4-FFF2-40B4-BE49-F238E27FC236}">
                <a16:creationId xmlns:a16="http://schemas.microsoft.com/office/drawing/2014/main" id="{08867BE1-0C7B-4858-B371-B7A4A43F39B8}"/>
              </a:ext>
            </a:extLst>
          </p:cNvPr>
          <p:cNvSpPr/>
          <p:nvPr/>
        </p:nvSpPr>
        <p:spPr>
          <a:xfrm>
            <a:off x="6417152" y="2886576"/>
            <a:ext cx="1090800" cy="674981"/>
          </a:xfrm>
          <a:custGeom>
            <a:avLst/>
            <a:gdLst>
              <a:gd name="connsiteX0" fmla="*/ 0 w 1041621"/>
              <a:gd name="connsiteY0" fmla="*/ 278296 h 962108"/>
              <a:gd name="connsiteX1" fmla="*/ 1041621 w 1041621"/>
              <a:gd name="connsiteY1" fmla="*/ 0 h 962108"/>
              <a:gd name="connsiteX2" fmla="*/ 1033669 w 1041621"/>
              <a:gd name="connsiteY2" fmla="*/ 874643 h 962108"/>
              <a:gd name="connsiteX3" fmla="*/ 15903 w 1041621"/>
              <a:gd name="connsiteY3" fmla="*/ 962108 h 962108"/>
              <a:gd name="connsiteX4" fmla="*/ 0 w 1041621"/>
              <a:gd name="connsiteY4" fmla="*/ 278296 h 962108"/>
              <a:gd name="connsiteX0" fmla="*/ 0 w 1048200"/>
              <a:gd name="connsiteY0" fmla="*/ 284875 h 962108"/>
              <a:gd name="connsiteX1" fmla="*/ 1048200 w 1048200"/>
              <a:gd name="connsiteY1" fmla="*/ 0 h 962108"/>
              <a:gd name="connsiteX2" fmla="*/ 1040248 w 1048200"/>
              <a:gd name="connsiteY2" fmla="*/ 874643 h 962108"/>
              <a:gd name="connsiteX3" fmla="*/ 22482 w 1048200"/>
              <a:gd name="connsiteY3" fmla="*/ 962108 h 962108"/>
              <a:gd name="connsiteX4" fmla="*/ 0 w 1048200"/>
              <a:gd name="connsiteY4" fmla="*/ 284875 h 962108"/>
              <a:gd name="connsiteX0" fmla="*/ 0 w 1054778"/>
              <a:gd name="connsiteY0" fmla="*/ 294742 h 971975"/>
              <a:gd name="connsiteX1" fmla="*/ 1054778 w 1054778"/>
              <a:gd name="connsiteY1" fmla="*/ 0 h 971975"/>
              <a:gd name="connsiteX2" fmla="*/ 1040248 w 1054778"/>
              <a:gd name="connsiteY2" fmla="*/ 884510 h 971975"/>
              <a:gd name="connsiteX3" fmla="*/ 22482 w 1054778"/>
              <a:gd name="connsiteY3" fmla="*/ 971975 h 971975"/>
              <a:gd name="connsiteX4" fmla="*/ 0 w 1054778"/>
              <a:gd name="connsiteY4" fmla="*/ 294742 h 971975"/>
              <a:gd name="connsiteX0" fmla="*/ 0 w 1057289"/>
              <a:gd name="connsiteY0" fmla="*/ 294742 h 971975"/>
              <a:gd name="connsiteX1" fmla="*/ 1054778 w 1057289"/>
              <a:gd name="connsiteY1" fmla="*/ 0 h 971975"/>
              <a:gd name="connsiteX2" fmla="*/ 1056694 w 1057289"/>
              <a:gd name="connsiteY2" fmla="*/ 891089 h 971975"/>
              <a:gd name="connsiteX3" fmla="*/ 22482 w 1057289"/>
              <a:gd name="connsiteY3" fmla="*/ 971975 h 971975"/>
              <a:gd name="connsiteX4" fmla="*/ 0 w 1057289"/>
              <a:gd name="connsiteY4" fmla="*/ 294742 h 971975"/>
              <a:gd name="connsiteX0" fmla="*/ 0 w 1056799"/>
              <a:gd name="connsiteY0" fmla="*/ 290635 h 967868"/>
              <a:gd name="connsiteX1" fmla="*/ 1013713 w 1056799"/>
              <a:gd name="connsiteY1" fmla="*/ 0 h 967868"/>
              <a:gd name="connsiteX2" fmla="*/ 1056694 w 1056799"/>
              <a:gd name="connsiteY2" fmla="*/ 886982 h 967868"/>
              <a:gd name="connsiteX3" fmla="*/ 22482 w 1056799"/>
              <a:gd name="connsiteY3" fmla="*/ 967868 h 967868"/>
              <a:gd name="connsiteX4" fmla="*/ 0 w 1056799"/>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0 w 1020140"/>
              <a:gd name="connsiteY0" fmla="*/ 290635 h 967868"/>
              <a:gd name="connsiteX1" fmla="*/ 1013713 w 1020140"/>
              <a:gd name="connsiteY1" fmla="*/ 0 h 967868"/>
              <a:gd name="connsiteX2" fmla="*/ 1019735 w 1020140"/>
              <a:gd name="connsiteY2" fmla="*/ 891089 h 967868"/>
              <a:gd name="connsiteX3" fmla="*/ 22482 w 1020140"/>
              <a:gd name="connsiteY3" fmla="*/ 967868 h 967868"/>
              <a:gd name="connsiteX4" fmla="*/ 0 w 1020140"/>
              <a:gd name="connsiteY4" fmla="*/ 290635 h 967868"/>
              <a:gd name="connsiteX0" fmla="*/ 26797 w 997658"/>
              <a:gd name="connsiteY0" fmla="*/ 298848 h 967868"/>
              <a:gd name="connsiteX1" fmla="*/ 991231 w 997658"/>
              <a:gd name="connsiteY1" fmla="*/ 0 h 967868"/>
              <a:gd name="connsiteX2" fmla="*/ 997253 w 997658"/>
              <a:gd name="connsiteY2" fmla="*/ 891089 h 967868"/>
              <a:gd name="connsiteX3" fmla="*/ 0 w 997658"/>
              <a:gd name="connsiteY3" fmla="*/ 967868 h 967868"/>
              <a:gd name="connsiteX4" fmla="*/ 26797 w 997658"/>
              <a:gd name="connsiteY4" fmla="*/ 298848 h 967868"/>
              <a:gd name="connsiteX0" fmla="*/ 0 w 999606"/>
              <a:gd name="connsiteY0" fmla="*/ 290635 h 967868"/>
              <a:gd name="connsiteX1" fmla="*/ 993179 w 999606"/>
              <a:gd name="connsiteY1" fmla="*/ 0 h 967868"/>
              <a:gd name="connsiteX2" fmla="*/ 999201 w 999606"/>
              <a:gd name="connsiteY2" fmla="*/ 891089 h 967868"/>
              <a:gd name="connsiteX3" fmla="*/ 1948 w 999606"/>
              <a:gd name="connsiteY3" fmla="*/ 967868 h 967868"/>
              <a:gd name="connsiteX4" fmla="*/ 0 w 999606"/>
              <a:gd name="connsiteY4" fmla="*/ 290635 h 967868"/>
              <a:gd name="connsiteX0" fmla="*/ 0 w 999606"/>
              <a:gd name="connsiteY0" fmla="*/ 290635 h 967868"/>
              <a:gd name="connsiteX1" fmla="*/ 993179 w 999606"/>
              <a:gd name="connsiteY1" fmla="*/ 0 h 967868"/>
              <a:gd name="connsiteX2" fmla="*/ 999201 w 999606"/>
              <a:gd name="connsiteY2" fmla="*/ 891089 h 967868"/>
              <a:gd name="connsiteX3" fmla="*/ 67653 w 999606"/>
              <a:gd name="connsiteY3" fmla="*/ 967868 h 967868"/>
              <a:gd name="connsiteX4" fmla="*/ 0 w 999606"/>
              <a:gd name="connsiteY4" fmla="*/ 290635 h 967868"/>
              <a:gd name="connsiteX0" fmla="*/ 0 w 999606"/>
              <a:gd name="connsiteY0" fmla="*/ 290635 h 971975"/>
              <a:gd name="connsiteX1" fmla="*/ 993179 w 999606"/>
              <a:gd name="connsiteY1" fmla="*/ 0 h 971975"/>
              <a:gd name="connsiteX2" fmla="*/ 999201 w 999606"/>
              <a:gd name="connsiteY2" fmla="*/ 891089 h 971975"/>
              <a:gd name="connsiteX3" fmla="*/ 6056 w 999606"/>
              <a:gd name="connsiteY3" fmla="*/ 971975 h 971975"/>
              <a:gd name="connsiteX4" fmla="*/ 0 w 999606"/>
              <a:gd name="connsiteY4" fmla="*/ 290635 h 971975"/>
              <a:gd name="connsiteX0" fmla="*/ 0 w 999606"/>
              <a:gd name="connsiteY0" fmla="*/ 290635 h 963762"/>
              <a:gd name="connsiteX1" fmla="*/ 993179 w 999606"/>
              <a:gd name="connsiteY1" fmla="*/ 0 h 963762"/>
              <a:gd name="connsiteX2" fmla="*/ 999201 w 999606"/>
              <a:gd name="connsiteY2" fmla="*/ 891089 h 963762"/>
              <a:gd name="connsiteX3" fmla="*/ 1949 w 999606"/>
              <a:gd name="connsiteY3" fmla="*/ 963762 h 963762"/>
              <a:gd name="connsiteX4" fmla="*/ 0 w 999606"/>
              <a:gd name="connsiteY4" fmla="*/ 290635 h 963762"/>
              <a:gd name="connsiteX0" fmla="*/ 0 w 999606"/>
              <a:gd name="connsiteY0" fmla="*/ 290635 h 967869"/>
              <a:gd name="connsiteX1" fmla="*/ 993179 w 999606"/>
              <a:gd name="connsiteY1" fmla="*/ 0 h 967869"/>
              <a:gd name="connsiteX2" fmla="*/ 999201 w 999606"/>
              <a:gd name="connsiteY2" fmla="*/ 891089 h 967869"/>
              <a:gd name="connsiteX3" fmla="*/ 1949 w 999606"/>
              <a:gd name="connsiteY3" fmla="*/ 967869 h 967869"/>
              <a:gd name="connsiteX4" fmla="*/ 0 w 999606"/>
              <a:gd name="connsiteY4" fmla="*/ 290635 h 967869"/>
              <a:gd name="connsiteX0" fmla="*/ 0 w 999749"/>
              <a:gd name="connsiteY0" fmla="*/ 290635 h 967869"/>
              <a:gd name="connsiteX1" fmla="*/ 996538 w 999749"/>
              <a:gd name="connsiteY1" fmla="*/ 0 h 967869"/>
              <a:gd name="connsiteX2" fmla="*/ 999201 w 999749"/>
              <a:gd name="connsiteY2" fmla="*/ 891089 h 967869"/>
              <a:gd name="connsiteX3" fmla="*/ 1949 w 999749"/>
              <a:gd name="connsiteY3" fmla="*/ 967869 h 967869"/>
              <a:gd name="connsiteX4" fmla="*/ 0 w 999749"/>
              <a:gd name="connsiteY4" fmla="*/ 290635 h 967869"/>
              <a:gd name="connsiteX0" fmla="*/ 0 w 1000306"/>
              <a:gd name="connsiteY0" fmla="*/ 296489 h 973723"/>
              <a:gd name="connsiteX1" fmla="*/ 1000306 w 1000306"/>
              <a:gd name="connsiteY1" fmla="*/ 0 h 973723"/>
              <a:gd name="connsiteX2" fmla="*/ 999201 w 1000306"/>
              <a:gd name="connsiteY2" fmla="*/ 896943 h 973723"/>
              <a:gd name="connsiteX3" fmla="*/ 1949 w 1000306"/>
              <a:gd name="connsiteY3" fmla="*/ 973723 h 973723"/>
              <a:gd name="connsiteX4" fmla="*/ 0 w 1000306"/>
              <a:gd name="connsiteY4" fmla="*/ 296489 h 973723"/>
              <a:gd name="connsiteX0" fmla="*/ 0 w 1002190"/>
              <a:gd name="connsiteY0" fmla="*/ 299417 h 973723"/>
              <a:gd name="connsiteX1" fmla="*/ 1002190 w 1002190"/>
              <a:gd name="connsiteY1" fmla="*/ 0 h 973723"/>
              <a:gd name="connsiteX2" fmla="*/ 1001085 w 1002190"/>
              <a:gd name="connsiteY2" fmla="*/ 896943 h 973723"/>
              <a:gd name="connsiteX3" fmla="*/ 3833 w 1002190"/>
              <a:gd name="connsiteY3" fmla="*/ 973723 h 973723"/>
              <a:gd name="connsiteX4" fmla="*/ 0 w 1002190"/>
              <a:gd name="connsiteY4" fmla="*/ 299417 h 973723"/>
              <a:gd name="connsiteX0" fmla="*/ 5629 w 1007819"/>
              <a:gd name="connsiteY0" fmla="*/ 299417 h 973723"/>
              <a:gd name="connsiteX1" fmla="*/ 1007819 w 1007819"/>
              <a:gd name="connsiteY1" fmla="*/ 0 h 973723"/>
              <a:gd name="connsiteX2" fmla="*/ 1006714 w 1007819"/>
              <a:gd name="connsiteY2" fmla="*/ 896943 h 973723"/>
              <a:gd name="connsiteX3" fmla="*/ 43 w 1007819"/>
              <a:gd name="connsiteY3" fmla="*/ 973723 h 973723"/>
              <a:gd name="connsiteX4" fmla="*/ 5629 w 1007819"/>
              <a:gd name="connsiteY4" fmla="*/ 299417 h 973723"/>
              <a:gd name="connsiteX0" fmla="*/ 131 w 1002321"/>
              <a:gd name="connsiteY0" fmla="*/ 299417 h 973723"/>
              <a:gd name="connsiteX1" fmla="*/ 1002321 w 1002321"/>
              <a:gd name="connsiteY1" fmla="*/ 0 h 973723"/>
              <a:gd name="connsiteX2" fmla="*/ 1001216 w 1002321"/>
              <a:gd name="connsiteY2" fmla="*/ 896943 h 973723"/>
              <a:gd name="connsiteX3" fmla="*/ 196 w 1002321"/>
              <a:gd name="connsiteY3" fmla="*/ 973723 h 973723"/>
              <a:gd name="connsiteX4" fmla="*/ 131 w 1002321"/>
              <a:gd name="connsiteY4" fmla="*/ 299417 h 973723"/>
              <a:gd name="connsiteX0" fmla="*/ 0 w 1004073"/>
              <a:gd name="connsiteY0" fmla="*/ 305271 h 973723"/>
              <a:gd name="connsiteX1" fmla="*/ 1004073 w 1004073"/>
              <a:gd name="connsiteY1" fmla="*/ 0 h 973723"/>
              <a:gd name="connsiteX2" fmla="*/ 1002968 w 1004073"/>
              <a:gd name="connsiteY2" fmla="*/ 896943 h 973723"/>
              <a:gd name="connsiteX3" fmla="*/ 1948 w 1004073"/>
              <a:gd name="connsiteY3" fmla="*/ 973723 h 973723"/>
              <a:gd name="connsiteX4" fmla="*/ 0 w 1004073"/>
              <a:gd name="connsiteY4" fmla="*/ 305271 h 973723"/>
              <a:gd name="connsiteX0" fmla="*/ 131 w 1004204"/>
              <a:gd name="connsiteY0" fmla="*/ 305271 h 973723"/>
              <a:gd name="connsiteX1" fmla="*/ 1004204 w 1004204"/>
              <a:gd name="connsiteY1" fmla="*/ 0 h 973723"/>
              <a:gd name="connsiteX2" fmla="*/ 1003099 w 1004204"/>
              <a:gd name="connsiteY2" fmla="*/ 896943 h 973723"/>
              <a:gd name="connsiteX3" fmla="*/ 195 w 1004204"/>
              <a:gd name="connsiteY3" fmla="*/ 973723 h 973723"/>
              <a:gd name="connsiteX4" fmla="*/ 131 w 1004204"/>
              <a:gd name="connsiteY4" fmla="*/ 305271 h 973723"/>
              <a:gd name="connsiteX0" fmla="*/ 0 w 1005957"/>
              <a:gd name="connsiteY0" fmla="*/ 299417 h 973723"/>
              <a:gd name="connsiteX1" fmla="*/ 1005957 w 1005957"/>
              <a:gd name="connsiteY1" fmla="*/ 0 h 973723"/>
              <a:gd name="connsiteX2" fmla="*/ 1004852 w 1005957"/>
              <a:gd name="connsiteY2" fmla="*/ 896943 h 973723"/>
              <a:gd name="connsiteX3" fmla="*/ 1948 w 1005957"/>
              <a:gd name="connsiteY3" fmla="*/ 973723 h 973723"/>
              <a:gd name="connsiteX4" fmla="*/ 0 w 1005957"/>
              <a:gd name="connsiteY4" fmla="*/ 299417 h 973723"/>
              <a:gd name="connsiteX0" fmla="*/ 130 w 1006087"/>
              <a:gd name="connsiteY0" fmla="*/ 299417 h 973723"/>
              <a:gd name="connsiteX1" fmla="*/ 1006087 w 1006087"/>
              <a:gd name="connsiteY1" fmla="*/ 0 h 973723"/>
              <a:gd name="connsiteX2" fmla="*/ 1004982 w 1006087"/>
              <a:gd name="connsiteY2" fmla="*/ 896943 h 973723"/>
              <a:gd name="connsiteX3" fmla="*/ 195 w 1006087"/>
              <a:gd name="connsiteY3" fmla="*/ 973723 h 973723"/>
              <a:gd name="connsiteX4" fmla="*/ 130 w 1006087"/>
              <a:gd name="connsiteY4" fmla="*/ 299417 h 973723"/>
              <a:gd name="connsiteX0" fmla="*/ 130 w 1006087"/>
              <a:gd name="connsiteY0" fmla="*/ 299417 h 973723"/>
              <a:gd name="connsiteX1" fmla="*/ 1006087 w 1006087"/>
              <a:gd name="connsiteY1" fmla="*/ 0 h 973723"/>
              <a:gd name="connsiteX2" fmla="*/ 1004982 w 1006087"/>
              <a:gd name="connsiteY2" fmla="*/ 905723 h 973723"/>
              <a:gd name="connsiteX3" fmla="*/ 195 w 1006087"/>
              <a:gd name="connsiteY3" fmla="*/ 973723 h 973723"/>
              <a:gd name="connsiteX4" fmla="*/ 130 w 1006087"/>
              <a:gd name="connsiteY4" fmla="*/ 299417 h 973723"/>
              <a:gd name="connsiteX0" fmla="*/ 0 w 1007841"/>
              <a:gd name="connsiteY0" fmla="*/ 296489 h 973723"/>
              <a:gd name="connsiteX1" fmla="*/ 1007841 w 1007841"/>
              <a:gd name="connsiteY1" fmla="*/ 0 h 973723"/>
              <a:gd name="connsiteX2" fmla="*/ 1006736 w 1007841"/>
              <a:gd name="connsiteY2" fmla="*/ 905723 h 973723"/>
              <a:gd name="connsiteX3" fmla="*/ 1949 w 1007841"/>
              <a:gd name="connsiteY3" fmla="*/ 973723 h 973723"/>
              <a:gd name="connsiteX4" fmla="*/ 0 w 1007841"/>
              <a:gd name="connsiteY4" fmla="*/ 296489 h 973723"/>
              <a:gd name="connsiteX0" fmla="*/ 0 w 1007841"/>
              <a:gd name="connsiteY0" fmla="*/ 296489 h 967869"/>
              <a:gd name="connsiteX1" fmla="*/ 1007841 w 1007841"/>
              <a:gd name="connsiteY1" fmla="*/ 0 h 967869"/>
              <a:gd name="connsiteX2" fmla="*/ 1006736 w 1007841"/>
              <a:gd name="connsiteY2" fmla="*/ 905723 h 967869"/>
              <a:gd name="connsiteX3" fmla="*/ 1949 w 1007841"/>
              <a:gd name="connsiteY3" fmla="*/ 967869 h 967869"/>
              <a:gd name="connsiteX4" fmla="*/ 0 w 1007841"/>
              <a:gd name="connsiteY4" fmla="*/ 296489 h 967869"/>
              <a:gd name="connsiteX0" fmla="*/ 0 w 1007841"/>
              <a:gd name="connsiteY0" fmla="*/ 296489 h 970795"/>
              <a:gd name="connsiteX1" fmla="*/ 1007841 w 1007841"/>
              <a:gd name="connsiteY1" fmla="*/ 0 h 970795"/>
              <a:gd name="connsiteX2" fmla="*/ 1006736 w 1007841"/>
              <a:gd name="connsiteY2" fmla="*/ 905723 h 970795"/>
              <a:gd name="connsiteX3" fmla="*/ 3832 w 1007841"/>
              <a:gd name="connsiteY3" fmla="*/ 970795 h 970795"/>
              <a:gd name="connsiteX4" fmla="*/ 0 w 1007841"/>
              <a:gd name="connsiteY4" fmla="*/ 296489 h 970795"/>
              <a:gd name="connsiteX0" fmla="*/ 0 w 1007841"/>
              <a:gd name="connsiteY0" fmla="*/ 296489 h 970795"/>
              <a:gd name="connsiteX1" fmla="*/ 1007841 w 1007841"/>
              <a:gd name="connsiteY1" fmla="*/ 0 h 970795"/>
              <a:gd name="connsiteX2" fmla="*/ 1006736 w 1007841"/>
              <a:gd name="connsiteY2" fmla="*/ 905723 h 970795"/>
              <a:gd name="connsiteX3" fmla="*/ 1947 w 1007841"/>
              <a:gd name="connsiteY3" fmla="*/ 970795 h 970795"/>
              <a:gd name="connsiteX4" fmla="*/ 0 w 1007841"/>
              <a:gd name="connsiteY4" fmla="*/ 296489 h 970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841" h="970795">
                <a:moveTo>
                  <a:pt x="0" y="296489"/>
                </a:moveTo>
                <a:lnTo>
                  <a:pt x="1007841" y="0"/>
                </a:lnTo>
                <a:cubicBezTo>
                  <a:pt x="1005190" y="291548"/>
                  <a:pt x="1009387" y="614175"/>
                  <a:pt x="1006736" y="905723"/>
                </a:cubicBezTo>
                <a:lnTo>
                  <a:pt x="1947" y="970795"/>
                </a:lnTo>
                <a:cubicBezTo>
                  <a:pt x="1298" y="745051"/>
                  <a:pt x="649" y="522233"/>
                  <a:pt x="0" y="296489"/>
                </a:cubicBezTo>
                <a:close/>
              </a:path>
            </a:pathLst>
          </a:custGeom>
          <a:gradFill>
            <a:gsLst>
              <a:gs pos="0">
                <a:schemeClr val="accent2">
                  <a:lumMod val="70000"/>
                </a:schemeClr>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0" name="Freeform 10">
            <a:extLst>
              <a:ext uri="{FF2B5EF4-FFF2-40B4-BE49-F238E27FC236}">
                <a16:creationId xmlns:a16="http://schemas.microsoft.com/office/drawing/2014/main" id="{D40C7E45-186F-4E62-8B35-09857AE54990}"/>
              </a:ext>
            </a:extLst>
          </p:cNvPr>
          <p:cNvSpPr/>
          <p:nvPr/>
        </p:nvSpPr>
        <p:spPr>
          <a:xfrm>
            <a:off x="6417151" y="3529591"/>
            <a:ext cx="1091800" cy="629285"/>
          </a:xfrm>
          <a:custGeom>
            <a:avLst/>
            <a:gdLst>
              <a:gd name="connsiteX0" fmla="*/ 0 w 1033669"/>
              <a:gd name="connsiteY0" fmla="*/ 111318 h 882594"/>
              <a:gd name="connsiteX1" fmla="*/ 1033669 w 1033669"/>
              <a:gd name="connsiteY1" fmla="*/ 0 h 882594"/>
              <a:gd name="connsiteX2" fmla="*/ 1033669 w 1033669"/>
              <a:gd name="connsiteY2" fmla="*/ 882594 h 882594"/>
              <a:gd name="connsiteX3" fmla="*/ 15903 w 1033669"/>
              <a:gd name="connsiteY3" fmla="*/ 771276 h 882594"/>
              <a:gd name="connsiteX4" fmla="*/ 0 w 1033669"/>
              <a:gd name="connsiteY4" fmla="*/ 111318 h 882594"/>
              <a:gd name="connsiteX0" fmla="*/ 0 w 1049572"/>
              <a:gd name="connsiteY0" fmla="*/ 71561 h 842837"/>
              <a:gd name="connsiteX1" fmla="*/ 1049572 w 1049572"/>
              <a:gd name="connsiteY1" fmla="*/ 0 h 842837"/>
              <a:gd name="connsiteX2" fmla="*/ 1033669 w 1049572"/>
              <a:gd name="connsiteY2" fmla="*/ 842837 h 842837"/>
              <a:gd name="connsiteX3" fmla="*/ 15903 w 1049572"/>
              <a:gd name="connsiteY3" fmla="*/ 731519 h 842837"/>
              <a:gd name="connsiteX4" fmla="*/ 0 w 1049572"/>
              <a:gd name="connsiteY4" fmla="*/ 71561 h 842837"/>
              <a:gd name="connsiteX0" fmla="*/ 0 w 1057524"/>
              <a:gd name="connsiteY0" fmla="*/ 95415 h 866691"/>
              <a:gd name="connsiteX1" fmla="*/ 1057524 w 1057524"/>
              <a:gd name="connsiteY1" fmla="*/ 0 h 866691"/>
              <a:gd name="connsiteX2" fmla="*/ 1033669 w 1057524"/>
              <a:gd name="connsiteY2" fmla="*/ 866691 h 866691"/>
              <a:gd name="connsiteX3" fmla="*/ 15903 w 1057524"/>
              <a:gd name="connsiteY3" fmla="*/ 755373 h 866691"/>
              <a:gd name="connsiteX4" fmla="*/ 0 w 1057524"/>
              <a:gd name="connsiteY4" fmla="*/ 95415 h 866691"/>
              <a:gd name="connsiteX0" fmla="*/ 0 w 1044367"/>
              <a:gd name="connsiteY0" fmla="*/ 95415 h 866691"/>
              <a:gd name="connsiteX1" fmla="*/ 1044367 w 1044367"/>
              <a:gd name="connsiteY1" fmla="*/ 0 h 866691"/>
              <a:gd name="connsiteX2" fmla="*/ 1033669 w 1044367"/>
              <a:gd name="connsiteY2" fmla="*/ 866691 h 866691"/>
              <a:gd name="connsiteX3" fmla="*/ 15903 w 1044367"/>
              <a:gd name="connsiteY3" fmla="*/ 755373 h 866691"/>
              <a:gd name="connsiteX4" fmla="*/ 0 w 1044367"/>
              <a:gd name="connsiteY4" fmla="*/ 95415 h 866691"/>
              <a:gd name="connsiteX0" fmla="*/ 0 w 1044367"/>
              <a:gd name="connsiteY0" fmla="*/ 95415 h 883137"/>
              <a:gd name="connsiteX1" fmla="*/ 1044367 w 1044367"/>
              <a:gd name="connsiteY1" fmla="*/ 0 h 883137"/>
              <a:gd name="connsiteX2" fmla="*/ 1040247 w 1044367"/>
              <a:gd name="connsiteY2" fmla="*/ 883137 h 883137"/>
              <a:gd name="connsiteX3" fmla="*/ 15903 w 1044367"/>
              <a:gd name="connsiteY3" fmla="*/ 755373 h 883137"/>
              <a:gd name="connsiteX4" fmla="*/ 0 w 1044367"/>
              <a:gd name="connsiteY4" fmla="*/ 95415 h 883137"/>
              <a:gd name="connsiteX0" fmla="*/ 0 w 1044367"/>
              <a:gd name="connsiteY0" fmla="*/ 95415 h 883137"/>
              <a:gd name="connsiteX1" fmla="*/ 1044367 w 1044367"/>
              <a:gd name="connsiteY1" fmla="*/ 0 h 883137"/>
              <a:gd name="connsiteX2" fmla="*/ 1040247 w 1044367"/>
              <a:gd name="connsiteY2" fmla="*/ 883137 h 883137"/>
              <a:gd name="connsiteX3" fmla="*/ 19193 w 1044367"/>
              <a:gd name="connsiteY3" fmla="*/ 765241 h 883137"/>
              <a:gd name="connsiteX4" fmla="*/ 0 w 1044367"/>
              <a:gd name="connsiteY4" fmla="*/ 95415 h 883137"/>
              <a:gd name="connsiteX0" fmla="*/ 0 w 1044367"/>
              <a:gd name="connsiteY0" fmla="*/ 95415 h 883137"/>
              <a:gd name="connsiteX1" fmla="*/ 1044367 w 1044367"/>
              <a:gd name="connsiteY1" fmla="*/ 0 h 883137"/>
              <a:gd name="connsiteX2" fmla="*/ 1040247 w 1044367"/>
              <a:gd name="connsiteY2" fmla="*/ 883137 h 883137"/>
              <a:gd name="connsiteX3" fmla="*/ 19193 w 1044367"/>
              <a:gd name="connsiteY3" fmla="*/ 771819 h 883137"/>
              <a:gd name="connsiteX4" fmla="*/ 0 w 1044367"/>
              <a:gd name="connsiteY4" fmla="*/ 95415 h 883137"/>
              <a:gd name="connsiteX0" fmla="*/ 0 w 1044367"/>
              <a:gd name="connsiteY0" fmla="*/ 95415 h 893005"/>
              <a:gd name="connsiteX1" fmla="*/ 1044367 w 1044367"/>
              <a:gd name="connsiteY1" fmla="*/ 0 h 893005"/>
              <a:gd name="connsiteX2" fmla="*/ 1040247 w 1044367"/>
              <a:gd name="connsiteY2" fmla="*/ 893005 h 893005"/>
              <a:gd name="connsiteX3" fmla="*/ 19193 w 1044367"/>
              <a:gd name="connsiteY3" fmla="*/ 771819 h 893005"/>
              <a:gd name="connsiteX4" fmla="*/ 0 w 1044367"/>
              <a:gd name="connsiteY4" fmla="*/ 95415 h 893005"/>
              <a:gd name="connsiteX0" fmla="*/ 0 w 1044367"/>
              <a:gd name="connsiteY0" fmla="*/ 98704 h 896294"/>
              <a:gd name="connsiteX1" fmla="*/ 1044367 w 1044367"/>
              <a:gd name="connsiteY1" fmla="*/ 0 h 896294"/>
              <a:gd name="connsiteX2" fmla="*/ 1040247 w 1044367"/>
              <a:gd name="connsiteY2" fmla="*/ 896294 h 896294"/>
              <a:gd name="connsiteX3" fmla="*/ 19193 w 1044367"/>
              <a:gd name="connsiteY3" fmla="*/ 775108 h 896294"/>
              <a:gd name="connsiteX4" fmla="*/ 0 w 1044367"/>
              <a:gd name="connsiteY4" fmla="*/ 98704 h 896294"/>
              <a:gd name="connsiteX0" fmla="*/ 0 w 1032048"/>
              <a:gd name="connsiteY0" fmla="*/ 98704 h 896294"/>
              <a:gd name="connsiteX1" fmla="*/ 1032048 w 1032048"/>
              <a:gd name="connsiteY1" fmla="*/ 0 h 896294"/>
              <a:gd name="connsiteX2" fmla="*/ 1027928 w 1032048"/>
              <a:gd name="connsiteY2" fmla="*/ 896294 h 896294"/>
              <a:gd name="connsiteX3" fmla="*/ 6874 w 1032048"/>
              <a:gd name="connsiteY3" fmla="*/ 775108 h 896294"/>
              <a:gd name="connsiteX4" fmla="*/ 0 w 1032048"/>
              <a:gd name="connsiteY4" fmla="*/ 98704 h 896294"/>
              <a:gd name="connsiteX0" fmla="*/ 0 w 1032048"/>
              <a:gd name="connsiteY0" fmla="*/ 98704 h 896294"/>
              <a:gd name="connsiteX1" fmla="*/ 1032048 w 1032048"/>
              <a:gd name="connsiteY1" fmla="*/ 0 h 896294"/>
              <a:gd name="connsiteX2" fmla="*/ 1027928 w 1032048"/>
              <a:gd name="connsiteY2" fmla="*/ 896294 h 896294"/>
              <a:gd name="connsiteX3" fmla="*/ 2767 w 1032048"/>
              <a:gd name="connsiteY3" fmla="*/ 775108 h 896294"/>
              <a:gd name="connsiteX4" fmla="*/ 0 w 1032048"/>
              <a:gd name="connsiteY4" fmla="*/ 98704 h 896294"/>
              <a:gd name="connsiteX0" fmla="*/ 0 w 1027971"/>
              <a:gd name="connsiteY0" fmla="*/ 98704 h 896294"/>
              <a:gd name="connsiteX1" fmla="*/ 999195 w 1027971"/>
              <a:gd name="connsiteY1" fmla="*/ 0 h 896294"/>
              <a:gd name="connsiteX2" fmla="*/ 1027928 w 1027971"/>
              <a:gd name="connsiteY2" fmla="*/ 896294 h 896294"/>
              <a:gd name="connsiteX3" fmla="*/ 2767 w 1027971"/>
              <a:gd name="connsiteY3" fmla="*/ 775108 h 896294"/>
              <a:gd name="connsiteX4" fmla="*/ 0 w 1027971"/>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2767 w 999579"/>
              <a:gd name="connsiteY3" fmla="*/ 775108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31513 w 999579"/>
              <a:gd name="connsiteY3" fmla="*/ 775108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6874 w 999579"/>
              <a:gd name="connsiteY3" fmla="*/ 771001 h 896294"/>
              <a:gd name="connsiteX4" fmla="*/ 0 w 999579"/>
              <a:gd name="connsiteY4" fmla="*/ 98704 h 896294"/>
              <a:gd name="connsiteX0" fmla="*/ 0 w 999579"/>
              <a:gd name="connsiteY0" fmla="*/ 98704 h 896294"/>
              <a:gd name="connsiteX1" fmla="*/ 999195 w 999579"/>
              <a:gd name="connsiteY1" fmla="*/ 0 h 896294"/>
              <a:gd name="connsiteX2" fmla="*/ 999182 w 999579"/>
              <a:gd name="connsiteY2" fmla="*/ 896294 h 896294"/>
              <a:gd name="connsiteX3" fmla="*/ 2768 w 999579"/>
              <a:gd name="connsiteY3" fmla="*/ 771001 h 896294"/>
              <a:gd name="connsiteX4" fmla="*/ 0 w 999579"/>
              <a:gd name="connsiteY4" fmla="*/ 98704 h 896294"/>
              <a:gd name="connsiteX0" fmla="*/ 0 w 1003685"/>
              <a:gd name="connsiteY0" fmla="*/ 98704 h 896294"/>
              <a:gd name="connsiteX1" fmla="*/ 1003301 w 1003685"/>
              <a:gd name="connsiteY1" fmla="*/ 0 h 896294"/>
              <a:gd name="connsiteX2" fmla="*/ 1003288 w 1003685"/>
              <a:gd name="connsiteY2" fmla="*/ 896294 h 896294"/>
              <a:gd name="connsiteX3" fmla="*/ 6874 w 1003685"/>
              <a:gd name="connsiteY3" fmla="*/ 771001 h 896294"/>
              <a:gd name="connsiteX4" fmla="*/ 0 w 1003685"/>
              <a:gd name="connsiteY4" fmla="*/ 98704 h 896294"/>
              <a:gd name="connsiteX0" fmla="*/ 0 w 1005192"/>
              <a:gd name="connsiteY0" fmla="*/ 98704 h 896294"/>
              <a:gd name="connsiteX1" fmla="*/ 1005192 w 1005192"/>
              <a:gd name="connsiteY1" fmla="*/ 0 h 896294"/>
              <a:gd name="connsiteX2" fmla="*/ 1003288 w 1005192"/>
              <a:gd name="connsiteY2" fmla="*/ 896294 h 896294"/>
              <a:gd name="connsiteX3" fmla="*/ 6874 w 1005192"/>
              <a:gd name="connsiteY3" fmla="*/ 771001 h 896294"/>
              <a:gd name="connsiteX4" fmla="*/ 0 w 1005192"/>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548 w 1010866"/>
              <a:gd name="connsiteY3" fmla="*/ 771001 h 896294"/>
              <a:gd name="connsiteX4" fmla="*/ 0 w 1010866"/>
              <a:gd name="connsiteY4" fmla="*/ 98704 h 896294"/>
              <a:gd name="connsiteX0" fmla="*/ 1032 w 1011898"/>
              <a:gd name="connsiteY0" fmla="*/ 98704 h 896294"/>
              <a:gd name="connsiteX1" fmla="*/ 1011898 w 1011898"/>
              <a:gd name="connsiteY1" fmla="*/ 0 h 896294"/>
              <a:gd name="connsiteX2" fmla="*/ 1009994 w 1011898"/>
              <a:gd name="connsiteY2" fmla="*/ 896294 h 896294"/>
              <a:gd name="connsiteX3" fmla="*/ 342 w 1011898"/>
              <a:gd name="connsiteY3" fmla="*/ 768074 h 896294"/>
              <a:gd name="connsiteX4" fmla="*/ 1032 w 1011898"/>
              <a:gd name="connsiteY4" fmla="*/ 98704 h 896294"/>
              <a:gd name="connsiteX0" fmla="*/ 1032 w 1011898"/>
              <a:gd name="connsiteY0" fmla="*/ 101630 h 896294"/>
              <a:gd name="connsiteX1" fmla="*/ 1011898 w 1011898"/>
              <a:gd name="connsiteY1" fmla="*/ 0 h 896294"/>
              <a:gd name="connsiteX2" fmla="*/ 1009994 w 1011898"/>
              <a:gd name="connsiteY2" fmla="*/ 896294 h 896294"/>
              <a:gd name="connsiteX3" fmla="*/ 342 w 1011898"/>
              <a:gd name="connsiteY3" fmla="*/ 768074 h 896294"/>
              <a:gd name="connsiteX4" fmla="*/ 1032 w 1011898"/>
              <a:gd name="connsiteY4" fmla="*/ 101630 h 896294"/>
              <a:gd name="connsiteX0" fmla="*/ 1351 w 1012217"/>
              <a:gd name="connsiteY0" fmla="*/ 101630 h 896294"/>
              <a:gd name="connsiteX1" fmla="*/ 1012217 w 1012217"/>
              <a:gd name="connsiteY1" fmla="*/ 0 h 896294"/>
              <a:gd name="connsiteX2" fmla="*/ 1010313 w 1012217"/>
              <a:gd name="connsiteY2" fmla="*/ 896294 h 896294"/>
              <a:gd name="connsiteX3" fmla="*/ 661 w 1012217"/>
              <a:gd name="connsiteY3" fmla="*/ 768074 h 896294"/>
              <a:gd name="connsiteX4" fmla="*/ 1351 w 1012217"/>
              <a:gd name="connsiteY4" fmla="*/ 101630 h 896294"/>
              <a:gd name="connsiteX0" fmla="*/ 690 w 1011556"/>
              <a:gd name="connsiteY0" fmla="*/ 101630 h 896294"/>
              <a:gd name="connsiteX1" fmla="*/ 1011556 w 1011556"/>
              <a:gd name="connsiteY1" fmla="*/ 0 h 896294"/>
              <a:gd name="connsiteX2" fmla="*/ 1009652 w 1011556"/>
              <a:gd name="connsiteY2" fmla="*/ 896294 h 896294"/>
              <a:gd name="connsiteX3" fmla="*/ 0 w 1011556"/>
              <a:gd name="connsiteY3" fmla="*/ 768074 h 896294"/>
              <a:gd name="connsiteX4" fmla="*/ 690 w 1011556"/>
              <a:gd name="connsiteY4" fmla="*/ 101630 h 896294"/>
              <a:gd name="connsiteX0" fmla="*/ 690 w 1011556"/>
              <a:gd name="connsiteY0" fmla="*/ 98704 h 896294"/>
              <a:gd name="connsiteX1" fmla="*/ 1011556 w 1011556"/>
              <a:gd name="connsiteY1" fmla="*/ 0 h 896294"/>
              <a:gd name="connsiteX2" fmla="*/ 1009652 w 1011556"/>
              <a:gd name="connsiteY2" fmla="*/ 896294 h 896294"/>
              <a:gd name="connsiteX3" fmla="*/ 0 w 1011556"/>
              <a:gd name="connsiteY3" fmla="*/ 768074 h 896294"/>
              <a:gd name="connsiteX4" fmla="*/ 690 w 1011556"/>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01 w 1010866"/>
              <a:gd name="connsiteY3" fmla="*/ 771001 h 896294"/>
              <a:gd name="connsiteX4" fmla="*/ 0 w 1010866"/>
              <a:gd name="connsiteY4" fmla="*/ 98704 h 896294"/>
              <a:gd name="connsiteX0" fmla="*/ 0 w 1010866"/>
              <a:gd name="connsiteY0" fmla="*/ 98704 h 896294"/>
              <a:gd name="connsiteX1" fmla="*/ 1010866 w 1010866"/>
              <a:gd name="connsiteY1" fmla="*/ 0 h 896294"/>
              <a:gd name="connsiteX2" fmla="*/ 1008962 w 1010866"/>
              <a:gd name="connsiteY2" fmla="*/ 896294 h 896294"/>
              <a:gd name="connsiteX3" fmla="*/ 1201 w 1010866"/>
              <a:gd name="connsiteY3" fmla="*/ 765146 h 896294"/>
              <a:gd name="connsiteX4" fmla="*/ 0 w 1010866"/>
              <a:gd name="connsiteY4" fmla="*/ 98704 h 896294"/>
              <a:gd name="connsiteX0" fmla="*/ 0 w 1012758"/>
              <a:gd name="connsiteY0" fmla="*/ 101630 h 896294"/>
              <a:gd name="connsiteX1" fmla="*/ 1012758 w 1012758"/>
              <a:gd name="connsiteY1" fmla="*/ 0 h 896294"/>
              <a:gd name="connsiteX2" fmla="*/ 1010854 w 1012758"/>
              <a:gd name="connsiteY2" fmla="*/ 896294 h 896294"/>
              <a:gd name="connsiteX3" fmla="*/ 3093 w 1012758"/>
              <a:gd name="connsiteY3" fmla="*/ 765146 h 896294"/>
              <a:gd name="connsiteX4" fmla="*/ 0 w 1012758"/>
              <a:gd name="connsiteY4" fmla="*/ 101630 h 896294"/>
              <a:gd name="connsiteX0" fmla="*/ 0 w 1012758"/>
              <a:gd name="connsiteY0" fmla="*/ 101630 h 896294"/>
              <a:gd name="connsiteX1" fmla="*/ 1012758 w 1012758"/>
              <a:gd name="connsiteY1" fmla="*/ 0 h 896294"/>
              <a:gd name="connsiteX2" fmla="*/ 1010854 w 1012758"/>
              <a:gd name="connsiteY2" fmla="*/ 896294 h 896294"/>
              <a:gd name="connsiteX3" fmla="*/ 1202 w 1012758"/>
              <a:gd name="connsiteY3" fmla="*/ 765146 h 896294"/>
              <a:gd name="connsiteX4" fmla="*/ 0 w 1012758"/>
              <a:gd name="connsiteY4" fmla="*/ 101630 h 896294"/>
              <a:gd name="connsiteX0" fmla="*/ 0 w 1013142"/>
              <a:gd name="connsiteY0" fmla="*/ 101630 h 899220"/>
              <a:gd name="connsiteX1" fmla="*/ 1012758 w 1013142"/>
              <a:gd name="connsiteY1" fmla="*/ 0 h 899220"/>
              <a:gd name="connsiteX2" fmla="*/ 1012745 w 1013142"/>
              <a:gd name="connsiteY2" fmla="*/ 899220 h 899220"/>
              <a:gd name="connsiteX3" fmla="*/ 1202 w 1013142"/>
              <a:gd name="connsiteY3" fmla="*/ 765146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4985 w 1013142"/>
              <a:gd name="connsiteY3" fmla="*/ 768073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101630 h 899220"/>
              <a:gd name="connsiteX0" fmla="*/ 0 w 1013142"/>
              <a:gd name="connsiteY0" fmla="*/ 101630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101630 h 899220"/>
              <a:gd name="connsiteX0" fmla="*/ 0 w 1013142"/>
              <a:gd name="connsiteY0" fmla="*/ 98704 h 899220"/>
              <a:gd name="connsiteX1" fmla="*/ 1012758 w 1013142"/>
              <a:gd name="connsiteY1" fmla="*/ 0 h 899220"/>
              <a:gd name="connsiteX2" fmla="*/ 1012745 w 1013142"/>
              <a:gd name="connsiteY2" fmla="*/ 899220 h 899220"/>
              <a:gd name="connsiteX3" fmla="*/ 3094 w 1013142"/>
              <a:gd name="connsiteY3" fmla="*/ 76807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4985 w 1013142"/>
              <a:gd name="connsiteY3" fmla="*/ 77685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1202 w 1013142"/>
              <a:gd name="connsiteY3" fmla="*/ 776853 h 899220"/>
              <a:gd name="connsiteX4" fmla="*/ 0 w 1013142"/>
              <a:gd name="connsiteY4" fmla="*/ 98704 h 899220"/>
              <a:gd name="connsiteX0" fmla="*/ 0 w 1013142"/>
              <a:gd name="connsiteY0" fmla="*/ 98704 h 899220"/>
              <a:gd name="connsiteX1" fmla="*/ 1012758 w 1013142"/>
              <a:gd name="connsiteY1" fmla="*/ 0 h 899220"/>
              <a:gd name="connsiteX2" fmla="*/ 1012745 w 1013142"/>
              <a:gd name="connsiteY2" fmla="*/ 899220 h 899220"/>
              <a:gd name="connsiteX3" fmla="*/ 1202 w 1013142"/>
              <a:gd name="connsiteY3" fmla="*/ 776853 h 899220"/>
              <a:gd name="connsiteX4" fmla="*/ 0 w 1013142"/>
              <a:gd name="connsiteY4" fmla="*/ 98704 h 899220"/>
              <a:gd name="connsiteX0" fmla="*/ 0 w 1014650"/>
              <a:gd name="connsiteY0" fmla="*/ 104558 h 905074"/>
              <a:gd name="connsiteX1" fmla="*/ 1014650 w 1014650"/>
              <a:gd name="connsiteY1" fmla="*/ 0 h 905074"/>
              <a:gd name="connsiteX2" fmla="*/ 1012745 w 1014650"/>
              <a:gd name="connsiteY2" fmla="*/ 905074 h 905074"/>
              <a:gd name="connsiteX3" fmla="*/ 1202 w 1014650"/>
              <a:gd name="connsiteY3" fmla="*/ 782707 h 905074"/>
              <a:gd name="connsiteX4" fmla="*/ 0 w 1014650"/>
              <a:gd name="connsiteY4" fmla="*/ 104558 h 90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650" h="905074">
                <a:moveTo>
                  <a:pt x="0" y="104558"/>
                </a:moveTo>
                <a:lnTo>
                  <a:pt x="1014650" y="0"/>
                </a:lnTo>
                <a:cubicBezTo>
                  <a:pt x="1013277" y="294379"/>
                  <a:pt x="1014118" y="610695"/>
                  <a:pt x="1012745" y="905074"/>
                </a:cubicBezTo>
                <a:lnTo>
                  <a:pt x="1202" y="782707"/>
                </a:lnTo>
                <a:cubicBezTo>
                  <a:pt x="2334" y="556590"/>
                  <a:pt x="1146" y="350334"/>
                  <a:pt x="0" y="104558"/>
                </a:cubicBezTo>
                <a:close/>
              </a:path>
            </a:pathLst>
          </a:custGeom>
          <a:gradFill>
            <a:gsLst>
              <a:gs pos="0">
                <a:schemeClr val="accent3">
                  <a:lumMod val="70000"/>
                </a:schemeClr>
              </a:gs>
              <a:gs pos="10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sp>
        <p:nvSpPr>
          <p:cNvPr id="11" name="Freeform 11">
            <a:extLst>
              <a:ext uri="{FF2B5EF4-FFF2-40B4-BE49-F238E27FC236}">
                <a16:creationId xmlns:a16="http://schemas.microsoft.com/office/drawing/2014/main" id="{F0ED03E0-AB4D-4939-99D1-C4DB6B5CC67E}"/>
              </a:ext>
            </a:extLst>
          </p:cNvPr>
          <p:cNvSpPr/>
          <p:nvPr/>
        </p:nvSpPr>
        <p:spPr>
          <a:xfrm>
            <a:off x="6415578" y="4110396"/>
            <a:ext cx="1093500" cy="691187"/>
          </a:xfrm>
          <a:custGeom>
            <a:avLst/>
            <a:gdLst>
              <a:gd name="connsiteX0" fmla="*/ 7951 w 1049572"/>
              <a:gd name="connsiteY0" fmla="*/ 0 h 970059"/>
              <a:gd name="connsiteX1" fmla="*/ 1049572 w 1049572"/>
              <a:gd name="connsiteY1" fmla="*/ 95416 h 970059"/>
              <a:gd name="connsiteX2" fmla="*/ 1049572 w 1049572"/>
              <a:gd name="connsiteY2" fmla="*/ 970059 h 970059"/>
              <a:gd name="connsiteX3" fmla="*/ 0 w 1049572"/>
              <a:gd name="connsiteY3" fmla="*/ 659958 h 970059"/>
              <a:gd name="connsiteX4" fmla="*/ 7951 w 1049572"/>
              <a:gd name="connsiteY4" fmla="*/ 0 h 970059"/>
              <a:gd name="connsiteX0" fmla="*/ 7951 w 1059440"/>
              <a:gd name="connsiteY0" fmla="*/ 0 h 970059"/>
              <a:gd name="connsiteX1" fmla="*/ 1059440 w 1059440"/>
              <a:gd name="connsiteY1" fmla="*/ 82259 h 970059"/>
              <a:gd name="connsiteX2" fmla="*/ 1049572 w 1059440"/>
              <a:gd name="connsiteY2" fmla="*/ 970059 h 970059"/>
              <a:gd name="connsiteX3" fmla="*/ 0 w 1059440"/>
              <a:gd name="connsiteY3" fmla="*/ 659958 h 970059"/>
              <a:gd name="connsiteX4" fmla="*/ 7951 w 1059440"/>
              <a:gd name="connsiteY4" fmla="*/ 0 h 970059"/>
              <a:gd name="connsiteX0" fmla="*/ 11240 w 1059440"/>
              <a:gd name="connsiteY0" fmla="*/ 0 h 973348"/>
              <a:gd name="connsiteX1" fmla="*/ 1059440 w 1059440"/>
              <a:gd name="connsiteY1" fmla="*/ 85548 h 973348"/>
              <a:gd name="connsiteX2" fmla="*/ 1049572 w 1059440"/>
              <a:gd name="connsiteY2" fmla="*/ 973348 h 973348"/>
              <a:gd name="connsiteX3" fmla="*/ 0 w 1059440"/>
              <a:gd name="connsiteY3" fmla="*/ 663247 h 973348"/>
              <a:gd name="connsiteX4" fmla="*/ 11240 w 1059440"/>
              <a:gd name="connsiteY4" fmla="*/ 0 h 973348"/>
              <a:gd name="connsiteX0" fmla="*/ 11240 w 1059440"/>
              <a:gd name="connsiteY0" fmla="*/ 0 h 976637"/>
              <a:gd name="connsiteX1" fmla="*/ 1059440 w 1059440"/>
              <a:gd name="connsiteY1" fmla="*/ 85548 h 976637"/>
              <a:gd name="connsiteX2" fmla="*/ 1059440 w 1059440"/>
              <a:gd name="connsiteY2" fmla="*/ 976637 h 976637"/>
              <a:gd name="connsiteX3" fmla="*/ 0 w 1059440"/>
              <a:gd name="connsiteY3" fmla="*/ 663247 h 976637"/>
              <a:gd name="connsiteX4" fmla="*/ 11240 w 1059440"/>
              <a:gd name="connsiteY4" fmla="*/ 0 h 976637"/>
              <a:gd name="connsiteX0" fmla="*/ 11240 w 1059440"/>
              <a:gd name="connsiteY0" fmla="*/ 0 h 979926"/>
              <a:gd name="connsiteX1" fmla="*/ 1059440 w 1059440"/>
              <a:gd name="connsiteY1" fmla="*/ 85548 h 979926"/>
              <a:gd name="connsiteX2" fmla="*/ 1059440 w 1059440"/>
              <a:gd name="connsiteY2" fmla="*/ 979926 h 979926"/>
              <a:gd name="connsiteX3" fmla="*/ 0 w 1059440"/>
              <a:gd name="connsiteY3" fmla="*/ 663247 h 979926"/>
              <a:gd name="connsiteX4" fmla="*/ 11240 w 1059440"/>
              <a:gd name="connsiteY4" fmla="*/ 0 h 979926"/>
              <a:gd name="connsiteX0" fmla="*/ 11240 w 1059440"/>
              <a:gd name="connsiteY0" fmla="*/ 0 h 986504"/>
              <a:gd name="connsiteX1" fmla="*/ 1059440 w 1059440"/>
              <a:gd name="connsiteY1" fmla="*/ 92126 h 986504"/>
              <a:gd name="connsiteX2" fmla="*/ 1059440 w 1059440"/>
              <a:gd name="connsiteY2" fmla="*/ 986504 h 986504"/>
              <a:gd name="connsiteX3" fmla="*/ 0 w 1059440"/>
              <a:gd name="connsiteY3" fmla="*/ 669825 h 986504"/>
              <a:gd name="connsiteX4" fmla="*/ 11240 w 1059440"/>
              <a:gd name="connsiteY4" fmla="*/ 0 h 986504"/>
              <a:gd name="connsiteX0" fmla="*/ 11240 w 1059440"/>
              <a:gd name="connsiteY0" fmla="*/ 0 h 986504"/>
              <a:gd name="connsiteX1" fmla="*/ 1034801 w 1059440"/>
              <a:gd name="connsiteY1" fmla="*/ 92126 h 986504"/>
              <a:gd name="connsiteX2" fmla="*/ 1059440 w 1059440"/>
              <a:gd name="connsiteY2" fmla="*/ 986504 h 986504"/>
              <a:gd name="connsiteX3" fmla="*/ 0 w 1059440"/>
              <a:gd name="connsiteY3" fmla="*/ 669825 h 986504"/>
              <a:gd name="connsiteX4" fmla="*/ 11240 w 1059440"/>
              <a:gd name="connsiteY4" fmla="*/ 0 h 986504"/>
              <a:gd name="connsiteX0" fmla="*/ 11240 w 1034801"/>
              <a:gd name="connsiteY0" fmla="*/ 0 h 986504"/>
              <a:gd name="connsiteX1" fmla="*/ 1034801 w 1034801"/>
              <a:gd name="connsiteY1" fmla="*/ 92126 h 986504"/>
              <a:gd name="connsiteX2" fmla="*/ 1034800 w 1034801"/>
              <a:gd name="connsiteY2" fmla="*/ 986504 h 986504"/>
              <a:gd name="connsiteX3" fmla="*/ 0 w 1034801"/>
              <a:gd name="connsiteY3" fmla="*/ 669825 h 986504"/>
              <a:gd name="connsiteX4" fmla="*/ 11240 w 1034801"/>
              <a:gd name="connsiteY4" fmla="*/ 0 h 986504"/>
              <a:gd name="connsiteX0" fmla="*/ 31772 w 1034801"/>
              <a:gd name="connsiteY0" fmla="*/ 0 h 986504"/>
              <a:gd name="connsiteX1" fmla="*/ 1034801 w 1034801"/>
              <a:gd name="connsiteY1" fmla="*/ 92126 h 986504"/>
              <a:gd name="connsiteX2" fmla="*/ 1034800 w 1034801"/>
              <a:gd name="connsiteY2" fmla="*/ 986504 h 986504"/>
              <a:gd name="connsiteX3" fmla="*/ 0 w 1034801"/>
              <a:gd name="connsiteY3" fmla="*/ 669825 h 986504"/>
              <a:gd name="connsiteX4" fmla="*/ 31772 w 1034801"/>
              <a:gd name="connsiteY4" fmla="*/ 0 h 986504"/>
              <a:gd name="connsiteX0" fmla="*/ 23560 w 1034801"/>
              <a:gd name="connsiteY0" fmla="*/ 0 h 982398"/>
              <a:gd name="connsiteX1" fmla="*/ 1034801 w 1034801"/>
              <a:gd name="connsiteY1" fmla="*/ 88020 h 982398"/>
              <a:gd name="connsiteX2" fmla="*/ 1034800 w 1034801"/>
              <a:gd name="connsiteY2" fmla="*/ 982398 h 982398"/>
              <a:gd name="connsiteX3" fmla="*/ 0 w 1034801"/>
              <a:gd name="connsiteY3" fmla="*/ 665719 h 982398"/>
              <a:gd name="connsiteX4" fmla="*/ 23560 w 1034801"/>
              <a:gd name="connsiteY4" fmla="*/ 0 h 982398"/>
              <a:gd name="connsiteX0" fmla="*/ 92 w 1011333"/>
              <a:gd name="connsiteY0" fmla="*/ 0 h 982398"/>
              <a:gd name="connsiteX1" fmla="*/ 1011333 w 1011333"/>
              <a:gd name="connsiteY1" fmla="*/ 88020 h 982398"/>
              <a:gd name="connsiteX2" fmla="*/ 1011332 w 1011333"/>
              <a:gd name="connsiteY2" fmla="*/ 982398 h 982398"/>
              <a:gd name="connsiteX3" fmla="*/ 50450 w 1011333"/>
              <a:gd name="connsiteY3" fmla="*/ 665719 h 982398"/>
              <a:gd name="connsiteX4" fmla="*/ 92 w 1011333"/>
              <a:gd name="connsiteY4" fmla="*/ 0 h 982398"/>
              <a:gd name="connsiteX0" fmla="*/ 658 w 1011899"/>
              <a:gd name="connsiteY0" fmla="*/ 0 h 982398"/>
              <a:gd name="connsiteX1" fmla="*/ 1011899 w 1011899"/>
              <a:gd name="connsiteY1" fmla="*/ 88020 h 982398"/>
              <a:gd name="connsiteX2" fmla="*/ 1011898 w 1011899"/>
              <a:gd name="connsiteY2" fmla="*/ 982398 h 982398"/>
              <a:gd name="connsiteX3" fmla="*/ 1738 w 1011899"/>
              <a:gd name="connsiteY3" fmla="*/ 669826 h 982398"/>
              <a:gd name="connsiteX4" fmla="*/ 658 w 1011899"/>
              <a:gd name="connsiteY4" fmla="*/ 0 h 982398"/>
              <a:gd name="connsiteX0" fmla="*/ 658 w 1011899"/>
              <a:gd name="connsiteY0" fmla="*/ 0 h 982398"/>
              <a:gd name="connsiteX1" fmla="*/ 1011899 w 1011899"/>
              <a:gd name="connsiteY1" fmla="*/ 88020 h 982398"/>
              <a:gd name="connsiteX2" fmla="*/ 1011898 w 1011899"/>
              <a:gd name="connsiteY2" fmla="*/ 982398 h 982398"/>
              <a:gd name="connsiteX3" fmla="*/ 1738 w 1011899"/>
              <a:gd name="connsiteY3" fmla="*/ 669826 h 982398"/>
              <a:gd name="connsiteX4" fmla="*/ 658 w 1011899"/>
              <a:gd name="connsiteY4" fmla="*/ 0 h 982398"/>
              <a:gd name="connsiteX0" fmla="*/ 3027 w 1014268"/>
              <a:gd name="connsiteY0" fmla="*/ 0 h 982398"/>
              <a:gd name="connsiteX1" fmla="*/ 1014268 w 1014268"/>
              <a:gd name="connsiteY1" fmla="*/ 88020 h 982398"/>
              <a:gd name="connsiteX2" fmla="*/ 1014267 w 1014268"/>
              <a:gd name="connsiteY2" fmla="*/ 982398 h 982398"/>
              <a:gd name="connsiteX3" fmla="*/ 0 w 1014268"/>
              <a:gd name="connsiteY3" fmla="*/ 669826 h 982398"/>
              <a:gd name="connsiteX4" fmla="*/ 3027 w 1014268"/>
              <a:gd name="connsiteY4" fmla="*/ 0 h 982398"/>
              <a:gd name="connsiteX0" fmla="*/ 545 w 1017519"/>
              <a:gd name="connsiteY0" fmla="*/ 0 h 979472"/>
              <a:gd name="connsiteX1" fmla="*/ 1017519 w 1017519"/>
              <a:gd name="connsiteY1" fmla="*/ 85094 h 979472"/>
              <a:gd name="connsiteX2" fmla="*/ 1017518 w 1017519"/>
              <a:gd name="connsiteY2" fmla="*/ 979472 h 979472"/>
              <a:gd name="connsiteX3" fmla="*/ 3251 w 1017519"/>
              <a:gd name="connsiteY3" fmla="*/ 666900 h 979472"/>
              <a:gd name="connsiteX4" fmla="*/ 545 w 1017519"/>
              <a:gd name="connsiteY4" fmla="*/ 0 h 979472"/>
              <a:gd name="connsiteX0" fmla="*/ 4939 w 1021913"/>
              <a:gd name="connsiteY0" fmla="*/ 0 h 979472"/>
              <a:gd name="connsiteX1" fmla="*/ 1021913 w 1021913"/>
              <a:gd name="connsiteY1" fmla="*/ 85094 h 979472"/>
              <a:gd name="connsiteX2" fmla="*/ 1021912 w 1021913"/>
              <a:gd name="connsiteY2" fmla="*/ 979472 h 979472"/>
              <a:gd name="connsiteX3" fmla="*/ 0 w 1021913"/>
              <a:gd name="connsiteY3" fmla="*/ 666900 h 979472"/>
              <a:gd name="connsiteX4" fmla="*/ 4939 w 1021913"/>
              <a:gd name="connsiteY4" fmla="*/ 0 h 979472"/>
              <a:gd name="connsiteX0" fmla="*/ 683 w 1023391"/>
              <a:gd name="connsiteY0" fmla="*/ 0 h 979472"/>
              <a:gd name="connsiteX1" fmla="*/ 1023391 w 1023391"/>
              <a:gd name="connsiteY1" fmla="*/ 85094 h 979472"/>
              <a:gd name="connsiteX2" fmla="*/ 1023390 w 1023391"/>
              <a:gd name="connsiteY2" fmla="*/ 979472 h 979472"/>
              <a:gd name="connsiteX3" fmla="*/ 1478 w 1023391"/>
              <a:gd name="connsiteY3" fmla="*/ 666900 h 979472"/>
              <a:gd name="connsiteX4" fmla="*/ 683 w 1023391"/>
              <a:gd name="connsiteY4" fmla="*/ 0 h 979472"/>
              <a:gd name="connsiteX0" fmla="*/ 683 w 1023391"/>
              <a:gd name="connsiteY0" fmla="*/ 0 h 985326"/>
              <a:gd name="connsiteX1" fmla="*/ 1023391 w 1023391"/>
              <a:gd name="connsiteY1" fmla="*/ 90948 h 985326"/>
              <a:gd name="connsiteX2" fmla="*/ 1023390 w 1023391"/>
              <a:gd name="connsiteY2" fmla="*/ 985326 h 985326"/>
              <a:gd name="connsiteX3" fmla="*/ 1478 w 1023391"/>
              <a:gd name="connsiteY3" fmla="*/ 672754 h 985326"/>
              <a:gd name="connsiteX4" fmla="*/ 683 w 1023391"/>
              <a:gd name="connsiteY4" fmla="*/ 0 h 985326"/>
              <a:gd name="connsiteX0" fmla="*/ 683 w 1025303"/>
              <a:gd name="connsiteY0" fmla="*/ 0 h 985326"/>
              <a:gd name="connsiteX1" fmla="*/ 1025303 w 1025303"/>
              <a:gd name="connsiteY1" fmla="*/ 93876 h 985326"/>
              <a:gd name="connsiteX2" fmla="*/ 1023390 w 1025303"/>
              <a:gd name="connsiteY2" fmla="*/ 985326 h 985326"/>
              <a:gd name="connsiteX3" fmla="*/ 1478 w 1025303"/>
              <a:gd name="connsiteY3" fmla="*/ 672754 h 985326"/>
              <a:gd name="connsiteX4" fmla="*/ 683 w 1025303"/>
              <a:gd name="connsiteY4" fmla="*/ 0 h 985326"/>
              <a:gd name="connsiteX0" fmla="*/ 683 w 1023392"/>
              <a:gd name="connsiteY0" fmla="*/ 0 h 985326"/>
              <a:gd name="connsiteX1" fmla="*/ 1023392 w 1023392"/>
              <a:gd name="connsiteY1" fmla="*/ 88021 h 985326"/>
              <a:gd name="connsiteX2" fmla="*/ 1023390 w 1023392"/>
              <a:gd name="connsiteY2" fmla="*/ 985326 h 985326"/>
              <a:gd name="connsiteX3" fmla="*/ 1478 w 1023392"/>
              <a:gd name="connsiteY3" fmla="*/ 672754 h 985326"/>
              <a:gd name="connsiteX4" fmla="*/ 683 w 1023392"/>
              <a:gd name="connsiteY4" fmla="*/ 0 h 985326"/>
              <a:gd name="connsiteX0" fmla="*/ 683 w 1025302"/>
              <a:gd name="connsiteY0" fmla="*/ 0 h 988252"/>
              <a:gd name="connsiteX1" fmla="*/ 1023392 w 1025302"/>
              <a:gd name="connsiteY1" fmla="*/ 88021 h 988252"/>
              <a:gd name="connsiteX2" fmla="*/ 1025302 w 1025302"/>
              <a:gd name="connsiteY2" fmla="*/ 988252 h 988252"/>
              <a:gd name="connsiteX3" fmla="*/ 1478 w 1025302"/>
              <a:gd name="connsiteY3" fmla="*/ 672754 h 988252"/>
              <a:gd name="connsiteX4" fmla="*/ 683 w 1025302"/>
              <a:gd name="connsiteY4" fmla="*/ 0 h 988252"/>
              <a:gd name="connsiteX0" fmla="*/ 683 w 1025302"/>
              <a:gd name="connsiteY0" fmla="*/ 0 h 988252"/>
              <a:gd name="connsiteX1" fmla="*/ 1023392 w 1025302"/>
              <a:gd name="connsiteY1" fmla="*/ 82167 h 988252"/>
              <a:gd name="connsiteX2" fmla="*/ 1025302 w 1025302"/>
              <a:gd name="connsiteY2" fmla="*/ 988252 h 988252"/>
              <a:gd name="connsiteX3" fmla="*/ 1478 w 1025302"/>
              <a:gd name="connsiteY3" fmla="*/ 672754 h 988252"/>
              <a:gd name="connsiteX4" fmla="*/ 683 w 1025302"/>
              <a:gd name="connsiteY4" fmla="*/ 0 h 988252"/>
              <a:gd name="connsiteX0" fmla="*/ 683 w 1029125"/>
              <a:gd name="connsiteY0" fmla="*/ 0 h 994106"/>
              <a:gd name="connsiteX1" fmla="*/ 1023392 w 1029125"/>
              <a:gd name="connsiteY1" fmla="*/ 82167 h 994106"/>
              <a:gd name="connsiteX2" fmla="*/ 1029125 w 1029125"/>
              <a:gd name="connsiteY2" fmla="*/ 994106 h 994106"/>
              <a:gd name="connsiteX3" fmla="*/ 1478 w 1029125"/>
              <a:gd name="connsiteY3" fmla="*/ 672754 h 994106"/>
              <a:gd name="connsiteX4" fmla="*/ 683 w 1029125"/>
              <a:gd name="connsiteY4" fmla="*/ 0 h 994106"/>
              <a:gd name="connsiteX0" fmla="*/ 683 w 1023392"/>
              <a:gd name="connsiteY0" fmla="*/ 0 h 994106"/>
              <a:gd name="connsiteX1" fmla="*/ 1023392 w 1023392"/>
              <a:gd name="connsiteY1" fmla="*/ 82167 h 994106"/>
              <a:gd name="connsiteX2" fmla="*/ 1023392 w 1023392"/>
              <a:gd name="connsiteY2" fmla="*/ 994106 h 994106"/>
              <a:gd name="connsiteX3" fmla="*/ 1478 w 1023392"/>
              <a:gd name="connsiteY3" fmla="*/ 672754 h 994106"/>
              <a:gd name="connsiteX4" fmla="*/ 683 w 1023392"/>
              <a:gd name="connsiteY4" fmla="*/ 0 h 994106"/>
              <a:gd name="connsiteX0" fmla="*/ 683 w 1025303"/>
              <a:gd name="connsiteY0" fmla="*/ 0 h 994106"/>
              <a:gd name="connsiteX1" fmla="*/ 1025303 w 1025303"/>
              <a:gd name="connsiteY1" fmla="*/ 90948 h 994106"/>
              <a:gd name="connsiteX2" fmla="*/ 1023392 w 1025303"/>
              <a:gd name="connsiteY2" fmla="*/ 994106 h 994106"/>
              <a:gd name="connsiteX3" fmla="*/ 1478 w 1025303"/>
              <a:gd name="connsiteY3" fmla="*/ 672754 h 994106"/>
              <a:gd name="connsiteX4" fmla="*/ 683 w 1025303"/>
              <a:gd name="connsiteY4" fmla="*/ 0 h 994106"/>
              <a:gd name="connsiteX0" fmla="*/ 683 w 1025303"/>
              <a:gd name="connsiteY0" fmla="*/ 0 h 994106"/>
              <a:gd name="connsiteX1" fmla="*/ 1025303 w 1025303"/>
              <a:gd name="connsiteY1" fmla="*/ 88021 h 994106"/>
              <a:gd name="connsiteX2" fmla="*/ 1023392 w 1025303"/>
              <a:gd name="connsiteY2" fmla="*/ 994106 h 994106"/>
              <a:gd name="connsiteX3" fmla="*/ 1478 w 1025303"/>
              <a:gd name="connsiteY3" fmla="*/ 672754 h 994106"/>
              <a:gd name="connsiteX4" fmla="*/ 683 w 1025303"/>
              <a:gd name="connsiteY4" fmla="*/ 0 h 994106"/>
              <a:gd name="connsiteX0" fmla="*/ 683 w 1025304"/>
              <a:gd name="connsiteY0" fmla="*/ 0 h 994106"/>
              <a:gd name="connsiteX1" fmla="*/ 1025303 w 1025304"/>
              <a:gd name="connsiteY1" fmla="*/ 88021 h 994106"/>
              <a:gd name="connsiteX2" fmla="*/ 1025304 w 1025304"/>
              <a:gd name="connsiteY2" fmla="*/ 994106 h 994106"/>
              <a:gd name="connsiteX3" fmla="*/ 1478 w 1025304"/>
              <a:gd name="connsiteY3" fmla="*/ 672754 h 994106"/>
              <a:gd name="connsiteX4" fmla="*/ 683 w 1025304"/>
              <a:gd name="connsiteY4" fmla="*/ 0 h 99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04" h="994106">
                <a:moveTo>
                  <a:pt x="683" y="0"/>
                </a:moveTo>
                <a:lnTo>
                  <a:pt x="1025303" y="88021"/>
                </a:lnTo>
                <a:cubicBezTo>
                  <a:pt x="1025303" y="390049"/>
                  <a:pt x="1025304" y="692078"/>
                  <a:pt x="1025304" y="994106"/>
                </a:cubicBezTo>
                <a:lnTo>
                  <a:pt x="1478" y="672754"/>
                </a:lnTo>
                <a:cubicBezTo>
                  <a:pt x="4128" y="452768"/>
                  <a:pt x="-1967" y="219986"/>
                  <a:pt x="683" y="0"/>
                </a:cubicBezTo>
                <a:close/>
              </a:path>
            </a:pathLst>
          </a:custGeom>
          <a:gradFill>
            <a:gsLst>
              <a:gs pos="0">
                <a:schemeClr val="accent4">
                  <a:lumMod val="70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2" name="Freeform 12">
            <a:extLst>
              <a:ext uri="{FF2B5EF4-FFF2-40B4-BE49-F238E27FC236}">
                <a16:creationId xmlns:a16="http://schemas.microsoft.com/office/drawing/2014/main" id="{351EDDA0-DF63-4E95-894B-869BF6D451D3}"/>
              </a:ext>
            </a:extLst>
          </p:cNvPr>
          <p:cNvSpPr/>
          <p:nvPr/>
        </p:nvSpPr>
        <p:spPr>
          <a:xfrm>
            <a:off x="6417155" y="4621997"/>
            <a:ext cx="1092176" cy="826157"/>
          </a:xfrm>
          <a:custGeom>
            <a:avLst/>
            <a:gdLst>
              <a:gd name="connsiteX0" fmla="*/ 7951 w 1073426"/>
              <a:gd name="connsiteY0" fmla="*/ 644056 h 1160891"/>
              <a:gd name="connsiteX1" fmla="*/ 1073426 w 1073426"/>
              <a:gd name="connsiteY1" fmla="*/ 1160891 h 1160891"/>
              <a:gd name="connsiteX2" fmla="*/ 1049572 w 1073426"/>
              <a:gd name="connsiteY2" fmla="*/ 294199 h 1160891"/>
              <a:gd name="connsiteX3" fmla="*/ 0 w 1073426"/>
              <a:gd name="connsiteY3" fmla="*/ 0 h 1160891"/>
              <a:gd name="connsiteX4" fmla="*/ 7951 w 1073426"/>
              <a:gd name="connsiteY4" fmla="*/ 644056 h 1160891"/>
              <a:gd name="connsiteX0" fmla="*/ 7951 w 1073426"/>
              <a:gd name="connsiteY0" fmla="*/ 660502 h 1177337"/>
              <a:gd name="connsiteX1" fmla="*/ 1073426 w 1073426"/>
              <a:gd name="connsiteY1" fmla="*/ 1177337 h 1177337"/>
              <a:gd name="connsiteX2" fmla="*/ 1049572 w 1073426"/>
              <a:gd name="connsiteY2" fmla="*/ 310645 h 1177337"/>
              <a:gd name="connsiteX3" fmla="*/ 0 w 1073426"/>
              <a:gd name="connsiteY3" fmla="*/ 0 h 1177337"/>
              <a:gd name="connsiteX4" fmla="*/ 7951 w 1073426"/>
              <a:gd name="connsiteY4" fmla="*/ 660502 h 1177337"/>
              <a:gd name="connsiteX0" fmla="*/ 7951 w 1073426"/>
              <a:gd name="connsiteY0" fmla="*/ 660502 h 1177337"/>
              <a:gd name="connsiteX1" fmla="*/ 1073426 w 1073426"/>
              <a:gd name="connsiteY1" fmla="*/ 1177337 h 1177337"/>
              <a:gd name="connsiteX2" fmla="*/ 1049572 w 1073426"/>
              <a:gd name="connsiteY2" fmla="*/ 294199 h 1177337"/>
              <a:gd name="connsiteX3" fmla="*/ 0 w 1073426"/>
              <a:gd name="connsiteY3" fmla="*/ 0 h 1177337"/>
              <a:gd name="connsiteX4" fmla="*/ 7951 w 1073426"/>
              <a:gd name="connsiteY4" fmla="*/ 660502 h 1177337"/>
              <a:gd name="connsiteX0" fmla="*/ 11240 w 1073426"/>
              <a:gd name="connsiteY0" fmla="*/ 673659 h 1177337"/>
              <a:gd name="connsiteX1" fmla="*/ 1073426 w 1073426"/>
              <a:gd name="connsiteY1" fmla="*/ 1177337 h 1177337"/>
              <a:gd name="connsiteX2" fmla="*/ 1049572 w 1073426"/>
              <a:gd name="connsiteY2" fmla="*/ 294199 h 1177337"/>
              <a:gd name="connsiteX3" fmla="*/ 0 w 1073426"/>
              <a:gd name="connsiteY3" fmla="*/ 0 h 1177337"/>
              <a:gd name="connsiteX4" fmla="*/ 11240 w 1073426"/>
              <a:gd name="connsiteY4" fmla="*/ 673659 h 1177337"/>
              <a:gd name="connsiteX0" fmla="*/ 11240 w 1056980"/>
              <a:gd name="connsiteY0" fmla="*/ 673659 h 1180626"/>
              <a:gd name="connsiteX1" fmla="*/ 1056980 w 1056980"/>
              <a:gd name="connsiteY1" fmla="*/ 1180626 h 1180626"/>
              <a:gd name="connsiteX2" fmla="*/ 1049572 w 1056980"/>
              <a:gd name="connsiteY2" fmla="*/ 294199 h 1180626"/>
              <a:gd name="connsiteX3" fmla="*/ 0 w 1056980"/>
              <a:gd name="connsiteY3" fmla="*/ 0 h 1180626"/>
              <a:gd name="connsiteX4" fmla="*/ 11240 w 1056980"/>
              <a:gd name="connsiteY4" fmla="*/ 673659 h 1180626"/>
              <a:gd name="connsiteX0" fmla="*/ 1372 w 1056980"/>
              <a:gd name="connsiteY0" fmla="*/ 673659 h 1180626"/>
              <a:gd name="connsiteX1" fmla="*/ 1056980 w 1056980"/>
              <a:gd name="connsiteY1" fmla="*/ 1180626 h 1180626"/>
              <a:gd name="connsiteX2" fmla="*/ 1049572 w 1056980"/>
              <a:gd name="connsiteY2" fmla="*/ 294199 h 1180626"/>
              <a:gd name="connsiteX3" fmla="*/ 0 w 1056980"/>
              <a:gd name="connsiteY3" fmla="*/ 0 h 1180626"/>
              <a:gd name="connsiteX4" fmla="*/ 1372 w 1056980"/>
              <a:gd name="connsiteY4" fmla="*/ 673659 h 1180626"/>
              <a:gd name="connsiteX0" fmla="*/ 1372 w 1063102"/>
              <a:gd name="connsiteY0" fmla="*/ 673659 h 1180626"/>
              <a:gd name="connsiteX1" fmla="*/ 1056980 w 1063102"/>
              <a:gd name="connsiteY1" fmla="*/ 1180626 h 1180626"/>
              <a:gd name="connsiteX2" fmla="*/ 1062729 w 1063102"/>
              <a:gd name="connsiteY2" fmla="*/ 294199 h 1180626"/>
              <a:gd name="connsiteX3" fmla="*/ 0 w 1063102"/>
              <a:gd name="connsiteY3" fmla="*/ 0 h 1180626"/>
              <a:gd name="connsiteX4" fmla="*/ 1372 w 1063102"/>
              <a:gd name="connsiteY4" fmla="*/ 673659 h 1180626"/>
              <a:gd name="connsiteX0" fmla="*/ 1372 w 1056980"/>
              <a:gd name="connsiteY0" fmla="*/ 673659 h 1180626"/>
              <a:gd name="connsiteX1" fmla="*/ 1056980 w 1056980"/>
              <a:gd name="connsiteY1" fmla="*/ 1180626 h 1180626"/>
              <a:gd name="connsiteX2" fmla="*/ 1029876 w 1056980"/>
              <a:gd name="connsiteY2" fmla="*/ 298304 h 1180626"/>
              <a:gd name="connsiteX3" fmla="*/ 0 w 1056980"/>
              <a:gd name="connsiteY3" fmla="*/ 0 h 1180626"/>
              <a:gd name="connsiteX4" fmla="*/ 1372 w 1056980"/>
              <a:gd name="connsiteY4" fmla="*/ 673659 h 1180626"/>
              <a:gd name="connsiteX0" fmla="*/ 1372 w 1056980"/>
              <a:gd name="connsiteY0" fmla="*/ 673659 h 1180626"/>
              <a:gd name="connsiteX1" fmla="*/ 1056980 w 1056980"/>
              <a:gd name="connsiteY1" fmla="*/ 1180626 h 1180626"/>
              <a:gd name="connsiteX2" fmla="*/ 1029876 w 1056980"/>
              <a:gd name="connsiteY2" fmla="*/ 285985 h 1180626"/>
              <a:gd name="connsiteX3" fmla="*/ 0 w 1056980"/>
              <a:gd name="connsiteY3" fmla="*/ 0 h 1180626"/>
              <a:gd name="connsiteX4" fmla="*/ 1372 w 1056980"/>
              <a:gd name="connsiteY4" fmla="*/ 673659 h 1180626"/>
              <a:gd name="connsiteX0" fmla="*/ 1372 w 1036448"/>
              <a:gd name="connsiteY0" fmla="*/ 673659 h 1180626"/>
              <a:gd name="connsiteX1" fmla="*/ 1036448 w 1036448"/>
              <a:gd name="connsiteY1" fmla="*/ 1180626 h 1180626"/>
              <a:gd name="connsiteX2" fmla="*/ 1029876 w 1036448"/>
              <a:gd name="connsiteY2" fmla="*/ 285985 h 1180626"/>
              <a:gd name="connsiteX3" fmla="*/ 0 w 1036448"/>
              <a:gd name="connsiteY3" fmla="*/ 0 h 1180626"/>
              <a:gd name="connsiteX4" fmla="*/ 1372 w 1036448"/>
              <a:gd name="connsiteY4" fmla="*/ 673659 h 1180626"/>
              <a:gd name="connsiteX0" fmla="*/ 154 w 1035230"/>
              <a:gd name="connsiteY0" fmla="*/ 673659 h 1180626"/>
              <a:gd name="connsiteX1" fmla="*/ 1035230 w 1035230"/>
              <a:gd name="connsiteY1" fmla="*/ 1180626 h 1180626"/>
              <a:gd name="connsiteX2" fmla="*/ 1028658 w 1035230"/>
              <a:gd name="connsiteY2" fmla="*/ 285985 h 1180626"/>
              <a:gd name="connsiteX3" fmla="*/ 27528 w 1035230"/>
              <a:gd name="connsiteY3" fmla="*/ 0 h 1180626"/>
              <a:gd name="connsiteX4" fmla="*/ 154 w 1035230"/>
              <a:gd name="connsiteY4" fmla="*/ 673659 h 1180626"/>
              <a:gd name="connsiteX0" fmla="*/ 60 w 1035136"/>
              <a:gd name="connsiteY0" fmla="*/ 673659 h 1180626"/>
              <a:gd name="connsiteX1" fmla="*/ 1035136 w 1035136"/>
              <a:gd name="connsiteY1" fmla="*/ 1180626 h 1180626"/>
              <a:gd name="connsiteX2" fmla="*/ 1028564 w 1035136"/>
              <a:gd name="connsiteY2" fmla="*/ 285985 h 1180626"/>
              <a:gd name="connsiteX3" fmla="*/ 80818 w 1035136"/>
              <a:gd name="connsiteY3" fmla="*/ 0 h 1180626"/>
              <a:gd name="connsiteX4" fmla="*/ 60 w 1035136"/>
              <a:gd name="connsiteY4" fmla="*/ 673659 h 1180626"/>
              <a:gd name="connsiteX0" fmla="*/ 152 w 1035228"/>
              <a:gd name="connsiteY0" fmla="*/ 669553 h 1176520"/>
              <a:gd name="connsiteX1" fmla="*/ 1035228 w 1035228"/>
              <a:gd name="connsiteY1" fmla="*/ 1176520 h 1176520"/>
              <a:gd name="connsiteX2" fmla="*/ 1028656 w 1035228"/>
              <a:gd name="connsiteY2" fmla="*/ 281879 h 1176520"/>
              <a:gd name="connsiteX3" fmla="*/ 27525 w 1035228"/>
              <a:gd name="connsiteY3" fmla="*/ 0 h 1176520"/>
              <a:gd name="connsiteX4" fmla="*/ 152 w 1035228"/>
              <a:gd name="connsiteY4" fmla="*/ 669553 h 1176520"/>
              <a:gd name="connsiteX0" fmla="*/ 62970 w 1007703"/>
              <a:gd name="connsiteY0" fmla="*/ 669553 h 1176520"/>
              <a:gd name="connsiteX1" fmla="*/ 1007703 w 1007703"/>
              <a:gd name="connsiteY1" fmla="*/ 1176520 h 1176520"/>
              <a:gd name="connsiteX2" fmla="*/ 1001131 w 1007703"/>
              <a:gd name="connsiteY2" fmla="*/ 281879 h 1176520"/>
              <a:gd name="connsiteX3" fmla="*/ 0 w 1007703"/>
              <a:gd name="connsiteY3" fmla="*/ 0 h 1176520"/>
              <a:gd name="connsiteX4" fmla="*/ 62970 w 1007703"/>
              <a:gd name="connsiteY4" fmla="*/ 669553 h 1176520"/>
              <a:gd name="connsiteX0" fmla="*/ 380 w 1014924"/>
              <a:gd name="connsiteY0" fmla="*/ 673659 h 1176520"/>
              <a:gd name="connsiteX1" fmla="*/ 1014924 w 1014924"/>
              <a:gd name="connsiteY1" fmla="*/ 1176520 h 1176520"/>
              <a:gd name="connsiteX2" fmla="*/ 1008352 w 1014924"/>
              <a:gd name="connsiteY2" fmla="*/ 281879 h 1176520"/>
              <a:gd name="connsiteX3" fmla="*/ 7221 w 1014924"/>
              <a:gd name="connsiteY3" fmla="*/ 0 h 1176520"/>
              <a:gd name="connsiteX4" fmla="*/ 380 w 1014924"/>
              <a:gd name="connsiteY4" fmla="*/ 673659 h 1176520"/>
              <a:gd name="connsiteX0" fmla="*/ 543 w 1015087"/>
              <a:gd name="connsiteY0" fmla="*/ 673659 h 1176520"/>
              <a:gd name="connsiteX1" fmla="*/ 1015087 w 1015087"/>
              <a:gd name="connsiteY1" fmla="*/ 1176520 h 1176520"/>
              <a:gd name="connsiteX2" fmla="*/ 1008515 w 1015087"/>
              <a:gd name="connsiteY2" fmla="*/ 281879 h 1176520"/>
              <a:gd name="connsiteX3" fmla="*/ 3278 w 1015087"/>
              <a:gd name="connsiteY3" fmla="*/ 0 h 1176520"/>
              <a:gd name="connsiteX4" fmla="*/ 543 w 1015087"/>
              <a:gd name="connsiteY4" fmla="*/ 673659 h 1176520"/>
              <a:gd name="connsiteX0" fmla="*/ 1269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1269 w 1015813"/>
              <a:gd name="connsiteY4" fmla="*/ 673659 h 1176520"/>
              <a:gd name="connsiteX0" fmla="*/ 5273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5273 w 1015813"/>
              <a:gd name="connsiteY4" fmla="*/ 673659 h 1176520"/>
              <a:gd name="connsiteX0" fmla="*/ 5273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5273 w 1015813"/>
              <a:gd name="connsiteY4" fmla="*/ 673659 h 1176520"/>
              <a:gd name="connsiteX0" fmla="*/ 1269 w 1015813"/>
              <a:gd name="connsiteY0" fmla="*/ 673659 h 1176520"/>
              <a:gd name="connsiteX1" fmla="*/ 1015813 w 1015813"/>
              <a:gd name="connsiteY1" fmla="*/ 1176520 h 1176520"/>
              <a:gd name="connsiteX2" fmla="*/ 1009241 w 1015813"/>
              <a:gd name="connsiteY2" fmla="*/ 281879 h 1176520"/>
              <a:gd name="connsiteX3" fmla="*/ 0 w 1015813"/>
              <a:gd name="connsiteY3" fmla="*/ 0 h 1176520"/>
              <a:gd name="connsiteX4" fmla="*/ 1269 w 1015813"/>
              <a:gd name="connsiteY4" fmla="*/ 673659 h 1176520"/>
              <a:gd name="connsiteX0" fmla="*/ 8925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8925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3183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3183 w 1023469"/>
              <a:gd name="connsiteY4" fmla="*/ 673659 h 1176520"/>
              <a:gd name="connsiteX0" fmla="*/ 1268 w 1023469"/>
              <a:gd name="connsiteY0" fmla="*/ 673659 h 1176520"/>
              <a:gd name="connsiteX1" fmla="*/ 1023469 w 1023469"/>
              <a:gd name="connsiteY1" fmla="*/ 1176520 h 1176520"/>
              <a:gd name="connsiteX2" fmla="*/ 1016897 w 1023469"/>
              <a:gd name="connsiteY2" fmla="*/ 281879 h 1176520"/>
              <a:gd name="connsiteX3" fmla="*/ 0 w 1023469"/>
              <a:gd name="connsiteY3" fmla="*/ 0 h 1176520"/>
              <a:gd name="connsiteX4" fmla="*/ 1268 w 1023469"/>
              <a:gd name="connsiteY4" fmla="*/ 673659 h 1176520"/>
              <a:gd name="connsiteX0" fmla="*/ 1268 w 1025161"/>
              <a:gd name="connsiteY0" fmla="*/ 673659 h 1176520"/>
              <a:gd name="connsiteX1" fmla="*/ 1023469 w 1025161"/>
              <a:gd name="connsiteY1" fmla="*/ 1176520 h 1176520"/>
              <a:gd name="connsiteX2" fmla="*/ 1024554 w 1025161"/>
              <a:gd name="connsiteY2" fmla="*/ 281879 h 1176520"/>
              <a:gd name="connsiteX3" fmla="*/ 0 w 1025161"/>
              <a:gd name="connsiteY3" fmla="*/ 0 h 1176520"/>
              <a:gd name="connsiteX4" fmla="*/ 1268 w 1025161"/>
              <a:gd name="connsiteY4" fmla="*/ 673659 h 1176520"/>
              <a:gd name="connsiteX0" fmla="*/ 1268 w 1025161"/>
              <a:gd name="connsiteY0" fmla="*/ 673659 h 1176520"/>
              <a:gd name="connsiteX1" fmla="*/ 1023469 w 1025161"/>
              <a:gd name="connsiteY1" fmla="*/ 1176520 h 1176520"/>
              <a:gd name="connsiteX2" fmla="*/ 1024554 w 1025161"/>
              <a:gd name="connsiteY2" fmla="*/ 281879 h 1176520"/>
              <a:gd name="connsiteX3" fmla="*/ 0 w 1025161"/>
              <a:gd name="connsiteY3" fmla="*/ 0 h 1176520"/>
              <a:gd name="connsiteX4" fmla="*/ 1268 w 1025161"/>
              <a:gd name="connsiteY4" fmla="*/ 673659 h 1176520"/>
              <a:gd name="connsiteX0" fmla="*/ 1268 w 1025036"/>
              <a:gd name="connsiteY0" fmla="*/ 673659 h 1176520"/>
              <a:gd name="connsiteX1" fmla="*/ 1021556 w 1025036"/>
              <a:gd name="connsiteY1" fmla="*/ 1176520 h 1176520"/>
              <a:gd name="connsiteX2" fmla="*/ 1024554 w 1025036"/>
              <a:gd name="connsiteY2" fmla="*/ 281879 h 1176520"/>
              <a:gd name="connsiteX3" fmla="*/ 0 w 1025036"/>
              <a:gd name="connsiteY3" fmla="*/ 0 h 1176520"/>
              <a:gd name="connsiteX4" fmla="*/ 1268 w 1025036"/>
              <a:gd name="connsiteY4" fmla="*/ 673659 h 1176520"/>
              <a:gd name="connsiteX0" fmla="*/ 1268 w 1025384"/>
              <a:gd name="connsiteY0" fmla="*/ 673659 h 1179446"/>
              <a:gd name="connsiteX1" fmla="*/ 1025384 w 1025384"/>
              <a:gd name="connsiteY1" fmla="*/ 1179446 h 1179446"/>
              <a:gd name="connsiteX2" fmla="*/ 1024554 w 1025384"/>
              <a:gd name="connsiteY2" fmla="*/ 281879 h 1179446"/>
              <a:gd name="connsiteX3" fmla="*/ 0 w 1025384"/>
              <a:gd name="connsiteY3" fmla="*/ 0 h 1179446"/>
              <a:gd name="connsiteX4" fmla="*/ 1268 w 1025384"/>
              <a:gd name="connsiteY4" fmla="*/ 673659 h 1179446"/>
              <a:gd name="connsiteX0" fmla="*/ 1268 w 1025755"/>
              <a:gd name="connsiteY0" fmla="*/ 673659 h 1179446"/>
              <a:gd name="connsiteX1" fmla="*/ 1025384 w 1025755"/>
              <a:gd name="connsiteY1" fmla="*/ 1179446 h 1179446"/>
              <a:gd name="connsiteX2" fmla="*/ 1024554 w 1025755"/>
              <a:gd name="connsiteY2" fmla="*/ 281879 h 1179446"/>
              <a:gd name="connsiteX3" fmla="*/ 0 w 1025755"/>
              <a:gd name="connsiteY3" fmla="*/ 0 h 1179446"/>
              <a:gd name="connsiteX4" fmla="*/ 1268 w 1025755"/>
              <a:gd name="connsiteY4" fmla="*/ 673659 h 1179446"/>
              <a:gd name="connsiteX0" fmla="*/ 1268 w 1025755"/>
              <a:gd name="connsiteY0" fmla="*/ 673659 h 1179446"/>
              <a:gd name="connsiteX1" fmla="*/ 1025384 w 1025755"/>
              <a:gd name="connsiteY1" fmla="*/ 1179446 h 1179446"/>
              <a:gd name="connsiteX2" fmla="*/ 1024554 w 1025755"/>
              <a:gd name="connsiteY2" fmla="*/ 281879 h 1179446"/>
              <a:gd name="connsiteX3" fmla="*/ 0 w 1025755"/>
              <a:gd name="connsiteY3" fmla="*/ 0 h 1179446"/>
              <a:gd name="connsiteX4" fmla="*/ 1268 w 1025755"/>
              <a:gd name="connsiteY4" fmla="*/ 673659 h 1179446"/>
              <a:gd name="connsiteX0" fmla="*/ 1268 w 1025755"/>
              <a:gd name="connsiteY0" fmla="*/ 673659 h 1179446"/>
              <a:gd name="connsiteX1" fmla="*/ 1025384 w 1025755"/>
              <a:gd name="connsiteY1" fmla="*/ 1179446 h 1179446"/>
              <a:gd name="connsiteX2" fmla="*/ 1024554 w 1025755"/>
              <a:gd name="connsiteY2" fmla="*/ 276026 h 1179446"/>
              <a:gd name="connsiteX3" fmla="*/ 0 w 1025755"/>
              <a:gd name="connsiteY3" fmla="*/ 0 h 1179446"/>
              <a:gd name="connsiteX4" fmla="*/ 1268 w 1025755"/>
              <a:gd name="connsiteY4" fmla="*/ 673659 h 1179446"/>
              <a:gd name="connsiteX0" fmla="*/ 1268 w 1027264"/>
              <a:gd name="connsiteY0" fmla="*/ 673659 h 1179446"/>
              <a:gd name="connsiteX1" fmla="*/ 1025384 w 1027264"/>
              <a:gd name="connsiteY1" fmla="*/ 1179446 h 1179446"/>
              <a:gd name="connsiteX2" fmla="*/ 1026468 w 1027264"/>
              <a:gd name="connsiteY2" fmla="*/ 276026 h 1179446"/>
              <a:gd name="connsiteX3" fmla="*/ 0 w 1027264"/>
              <a:gd name="connsiteY3" fmla="*/ 0 h 1179446"/>
              <a:gd name="connsiteX4" fmla="*/ 1268 w 1027264"/>
              <a:gd name="connsiteY4" fmla="*/ 673659 h 1179446"/>
              <a:gd name="connsiteX0" fmla="*/ 1268 w 1027264"/>
              <a:gd name="connsiteY0" fmla="*/ 673659 h 1188227"/>
              <a:gd name="connsiteX1" fmla="*/ 1025384 w 1027264"/>
              <a:gd name="connsiteY1" fmla="*/ 1188227 h 1188227"/>
              <a:gd name="connsiteX2" fmla="*/ 1026468 w 1027264"/>
              <a:gd name="connsiteY2" fmla="*/ 276026 h 1188227"/>
              <a:gd name="connsiteX3" fmla="*/ 0 w 1027264"/>
              <a:gd name="connsiteY3" fmla="*/ 0 h 1188227"/>
              <a:gd name="connsiteX4" fmla="*/ 1268 w 1027264"/>
              <a:gd name="connsiteY4" fmla="*/ 673659 h 118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64" h="1188227">
                <a:moveTo>
                  <a:pt x="1268" y="673659"/>
                </a:moveTo>
                <a:lnTo>
                  <a:pt x="1025384" y="1188227"/>
                </a:lnTo>
                <a:cubicBezTo>
                  <a:pt x="1024830" y="881043"/>
                  <a:pt x="1028937" y="583209"/>
                  <a:pt x="1026468" y="276026"/>
                </a:cubicBezTo>
                <a:lnTo>
                  <a:pt x="0" y="0"/>
                </a:lnTo>
                <a:cubicBezTo>
                  <a:pt x="736" y="217612"/>
                  <a:pt x="532" y="441413"/>
                  <a:pt x="1268" y="673659"/>
                </a:cubicBezTo>
                <a:close/>
              </a:path>
            </a:pathLst>
          </a:custGeom>
          <a:gradFill>
            <a:gsLst>
              <a:gs pos="0">
                <a:schemeClr val="accent5">
                  <a:lumMod val="7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3" name="Freeform 13">
            <a:extLst>
              <a:ext uri="{FF2B5EF4-FFF2-40B4-BE49-F238E27FC236}">
                <a16:creationId xmlns:a16="http://schemas.microsoft.com/office/drawing/2014/main" id="{94C276DB-F302-442B-BB05-C6508F898A55}"/>
              </a:ext>
            </a:extLst>
          </p:cNvPr>
          <p:cNvSpPr/>
          <p:nvPr/>
        </p:nvSpPr>
        <p:spPr>
          <a:xfrm>
            <a:off x="6416740" y="2257918"/>
            <a:ext cx="1091177" cy="812424"/>
          </a:xfrm>
          <a:custGeom>
            <a:avLst/>
            <a:gdLst>
              <a:gd name="connsiteX0" fmla="*/ 0 w 1026233"/>
              <a:gd name="connsiteY0" fmla="*/ 480225 h 1144645"/>
              <a:gd name="connsiteX1" fmla="*/ 16446 w 1026233"/>
              <a:gd name="connsiteY1" fmla="*/ 1144645 h 1144645"/>
              <a:gd name="connsiteX2" fmla="*/ 1026233 w 1026233"/>
              <a:gd name="connsiteY2" fmla="*/ 874930 h 1144645"/>
              <a:gd name="connsiteX3" fmla="*/ 1026233 w 1026233"/>
              <a:gd name="connsiteY3" fmla="*/ 0 h 1144645"/>
              <a:gd name="connsiteX4" fmla="*/ 0 w 1026233"/>
              <a:gd name="connsiteY4" fmla="*/ 480225 h 1144645"/>
              <a:gd name="connsiteX0" fmla="*/ 0 w 1026233"/>
              <a:gd name="connsiteY0" fmla="*/ 480225 h 1144645"/>
              <a:gd name="connsiteX1" fmla="*/ 6579 w 1026233"/>
              <a:gd name="connsiteY1" fmla="*/ 1144645 h 1144645"/>
              <a:gd name="connsiteX2" fmla="*/ 1026233 w 1026233"/>
              <a:gd name="connsiteY2" fmla="*/ 874930 h 1144645"/>
              <a:gd name="connsiteX3" fmla="*/ 1026233 w 1026233"/>
              <a:gd name="connsiteY3" fmla="*/ 0 h 1144645"/>
              <a:gd name="connsiteX4" fmla="*/ 0 w 1026233"/>
              <a:gd name="connsiteY4" fmla="*/ 480225 h 1144645"/>
              <a:gd name="connsiteX0" fmla="*/ 0 w 1026233"/>
              <a:gd name="connsiteY0" fmla="*/ 483514 h 1147934"/>
              <a:gd name="connsiteX1" fmla="*/ 6579 w 1026233"/>
              <a:gd name="connsiteY1" fmla="*/ 1147934 h 1147934"/>
              <a:gd name="connsiteX2" fmla="*/ 1026233 w 1026233"/>
              <a:gd name="connsiteY2" fmla="*/ 878219 h 1147934"/>
              <a:gd name="connsiteX3" fmla="*/ 1026233 w 1026233"/>
              <a:gd name="connsiteY3" fmla="*/ 0 h 1147934"/>
              <a:gd name="connsiteX4" fmla="*/ 0 w 1026233"/>
              <a:gd name="connsiteY4" fmla="*/ 483514 h 1147934"/>
              <a:gd name="connsiteX0" fmla="*/ 0 w 1026233"/>
              <a:gd name="connsiteY0" fmla="*/ 483514 h 1154512"/>
              <a:gd name="connsiteX1" fmla="*/ 9869 w 1026233"/>
              <a:gd name="connsiteY1" fmla="*/ 1154512 h 1154512"/>
              <a:gd name="connsiteX2" fmla="*/ 1026233 w 1026233"/>
              <a:gd name="connsiteY2" fmla="*/ 878219 h 1154512"/>
              <a:gd name="connsiteX3" fmla="*/ 1026233 w 1026233"/>
              <a:gd name="connsiteY3" fmla="*/ 0 h 1154512"/>
              <a:gd name="connsiteX4" fmla="*/ 0 w 1026233"/>
              <a:gd name="connsiteY4" fmla="*/ 483514 h 1154512"/>
              <a:gd name="connsiteX0" fmla="*/ 3288 w 1029521"/>
              <a:gd name="connsiteY0" fmla="*/ 483514 h 1154512"/>
              <a:gd name="connsiteX1" fmla="*/ 0 w 1029521"/>
              <a:gd name="connsiteY1" fmla="*/ 1154512 h 1154512"/>
              <a:gd name="connsiteX2" fmla="*/ 1029521 w 1029521"/>
              <a:gd name="connsiteY2" fmla="*/ 878219 h 1154512"/>
              <a:gd name="connsiteX3" fmla="*/ 1029521 w 1029521"/>
              <a:gd name="connsiteY3" fmla="*/ 0 h 1154512"/>
              <a:gd name="connsiteX4" fmla="*/ 3288 w 1029521"/>
              <a:gd name="connsiteY4" fmla="*/ 483514 h 1154512"/>
              <a:gd name="connsiteX0" fmla="*/ 3288 w 1032810"/>
              <a:gd name="connsiteY0" fmla="*/ 483514 h 1154512"/>
              <a:gd name="connsiteX1" fmla="*/ 0 w 1032810"/>
              <a:gd name="connsiteY1" fmla="*/ 1154512 h 1154512"/>
              <a:gd name="connsiteX2" fmla="*/ 1032810 w 1032810"/>
              <a:gd name="connsiteY2" fmla="*/ 888087 h 1154512"/>
              <a:gd name="connsiteX3" fmla="*/ 1029521 w 1032810"/>
              <a:gd name="connsiteY3" fmla="*/ 0 h 1154512"/>
              <a:gd name="connsiteX4" fmla="*/ 3288 w 1032810"/>
              <a:gd name="connsiteY4" fmla="*/ 483514 h 1154512"/>
              <a:gd name="connsiteX0" fmla="*/ 3288 w 1032810"/>
              <a:gd name="connsiteY0" fmla="*/ 483514 h 1154512"/>
              <a:gd name="connsiteX1" fmla="*/ 0 w 1032810"/>
              <a:gd name="connsiteY1" fmla="*/ 1154512 h 1154512"/>
              <a:gd name="connsiteX2" fmla="*/ 1032810 w 1032810"/>
              <a:gd name="connsiteY2" fmla="*/ 888087 h 1154512"/>
              <a:gd name="connsiteX3" fmla="*/ 1029521 w 1032810"/>
              <a:gd name="connsiteY3" fmla="*/ 0 h 1154512"/>
              <a:gd name="connsiteX4" fmla="*/ 3288 w 1032810"/>
              <a:gd name="connsiteY4" fmla="*/ 483514 h 1154512"/>
              <a:gd name="connsiteX0" fmla="*/ 3288 w 1032810"/>
              <a:gd name="connsiteY0" fmla="*/ 475300 h 1146298"/>
              <a:gd name="connsiteX1" fmla="*/ 0 w 1032810"/>
              <a:gd name="connsiteY1" fmla="*/ 1146298 h 1146298"/>
              <a:gd name="connsiteX2" fmla="*/ 1032810 w 1032810"/>
              <a:gd name="connsiteY2" fmla="*/ 879873 h 1146298"/>
              <a:gd name="connsiteX3" fmla="*/ 1000775 w 1032810"/>
              <a:gd name="connsiteY3" fmla="*/ 0 h 1146298"/>
              <a:gd name="connsiteX4" fmla="*/ 3288 w 1032810"/>
              <a:gd name="connsiteY4" fmla="*/ 475300 h 1146298"/>
              <a:gd name="connsiteX0" fmla="*/ 3288 w 1004064"/>
              <a:gd name="connsiteY0" fmla="*/ 475300 h 1146298"/>
              <a:gd name="connsiteX1" fmla="*/ 0 w 1004064"/>
              <a:gd name="connsiteY1" fmla="*/ 1146298 h 1146298"/>
              <a:gd name="connsiteX2" fmla="*/ 1004064 w 1004064"/>
              <a:gd name="connsiteY2" fmla="*/ 879873 h 1146298"/>
              <a:gd name="connsiteX3" fmla="*/ 1000775 w 1004064"/>
              <a:gd name="connsiteY3" fmla="*/ 0 h 1146298"/>
              <a:gd name="connsiteX4" fmla="*/ 3288 w 1004064"/>
              <a:gd name="connsiteY4" fmla="*/ 475300 h 1146298"/>
              <a:gd name="connsiteX0" fmla="*/ 3288 w 1009103"/>
              <a:gd name="connsiteY0" fmla="*/ 487620 h 1158618"/>
              <a:gd name="connsiteX1" fmla="*/ 0 w 1009103"/>
              <a:gd name="connsiteY1" fmla="*/ 1158618 h 1158618"/>
              <a:gd name="connsiteX2" fmla="*/ 1004064 w 1009103"/>
              <a:gd name="connsiteY2" fmla="*/ 892193 h 1158618"/>
              <a:gd name="connsiteX3" fmla="*/ 1008988 w 1009103"/>
              <a:gd name="connsiteY3" fmla="*/ 0 h 1158618"/>
              <a:gd name="connsiteX4" fmla="*/ 3288 w 1009103"/>
              <a:gd name="connsiteY4" fmla="*/ 487620 h 1158618"/>
              <a:gd name="connsiteX0" fmla="*/ 0 w 1018134"/>
              <a:gd name="connsiteY0" fmla="*/ 487620 h 1158618"/>
              <a:gd name="connsiteX1" fmla="*/ 9031 w 1018134"/>
              <a:gd name="connsiteY1" fmla="*/ 1158618 h 1158618"/>
              <a:gd name="connsiteX2" fmla="*/ 1013095 w 1018134"/>
              <a:gd name="connsiteY2" fmla="*/ 892193 h 1158618"/>
              <a:gd name="connsiteX3" fmla="*/ 1018019 w 1018134"/>
              <a:gd name="connsiteY3" fmla="*/ 0 h 1158618"/>
              <a:gd name="connsiteX4" fmla="*/ 0 w 1018134"/>
              <a:gd name="connsiteY4" fmla="*/ 487620 h 1158618"/>
              <a:gd name="connsiteX0" fmla="*/ 0 w 1022241"/>
              <a:gd name="connsiteY0" fmla="*/ 499939 h 1158618"/>
              <a:gd name="connsiteX1" fmla="*/ 13138 w 1022241"/>
              <a:gd name="connsiteY1" fmla="*/ 1158618 h 1158618"/>
              <a:gd name="connsiteX2" fmla="*/ 1017202 w 1022241"/>
              <a:gd name="connsiteY2" fmla="*/ 892193 h 1158618"/>
              <a:gd name="connsiteX3" fmla="*/ 1022126 w 1022241"/>
              <a:gd name="connsiteY3" fmla="*/ 0 h 1158618"/>
              <a:gd name="connsiteX4" fmla="*/ 0 w 1022241"/>
              <a:gd name="connsiteY4" fmla="*/ 499939 h 1158618"/>
              <a:gd name="connsiteX0" fmla="*/ 0 w 1030455"/>
              <a:gd name="connsiteY0" fmla="*/ 487620 h 1158618"/>
              <a:gd name="connsiteX1" fmla="*/ 21352 w 1030455"/>
              <a:gd name="connsiteY1" fmla="*/ 1158618 h 1158618"/>
              <a:gd name="connsiteX2" fmla="*/ 1025416 w 1030455"/>
              <a:gd name="connsiteY2" fmla="*/ 892193 h 1158618"/>
              <a:gd name="connsiteX3" fmla="*/ 1030340 w 1030455"/>
              <a:gd name="connsiteY3" fmla="*/ 0 h 1158618"/>
              <a:gd name="connsiteX4" fmla="*/ 0 w 1030455"/>
              <a:gd name="connsiteY4" fmla="*/ 487620 h 1158618"/>
              <a:gd name="connsiteX0" fmla="*/ 0 w 1025416"/>
              <a:gd name="connsiteY0" fmla="*/ 487620 h 1158618"/>
              <a:gd name="connsiteX1" fmla="*/ 21352 w 1025416"/>
              <a:gd name="connsiteY1" fmla="*/ 1158618 h 1158618"/>
              <a:gd name="connsiteX2" fmla="*/ 1025416 w 1025416"/>
              <a:gd name="connsiteY2" fmla="*/ 892193 h 1158618"/>
              <a:gd name="connsiteX3" fmla="*/ 1018021 w 1025416"/>
              <a:gd name="connsiteY3" fmla="*/ 0 h 1158618"/>
              <a:gd name="connsiteX4" fmla="*/ 0 w 1025416"/>
              <a:gd name="connsiteY4" fmla="*/ 487620 h 1158618"/>
              <a:gd name="connsiteX0" fmla="*/ 0 w 1021309"/>
              <a:gd name="connsiteY0" fmla="*/ 487620 h 1158618"/>
              <a:gd name="connsiteX1" fmla="*/ 21352 w 1021309"/>
              <a:gd name="connsiteY1" fmla="*/ 1158618 h 1158618"/>
              <a:gd name="connsiteX2" fmla="*/ 1021309 w 1021309"/>
              <a:gd name="connsiteY2" fmla="*/ 892193 h 1158618"/>
              <a:gd name="connsiteX3" fmla="*/ 1018021 w 1021309"/>
              <a:gd name="connsiteY3" fmla="*/ 0 h 1158618"/>
              <a:gd name="connsiteX4" fmla="*/ 0 w 1021309"/>
              <a:gd name="connsiteY4" fmla="*/ 487620 h 1158618"/>
              <a:gd name="connsiteX0" fmla="*/ 0 w 1018265"/>
              <a:gd name="connsiteY0" fmla="*/ 487620 h 1158618"/>
              <a:gd name="connsiteX1" fmla="*/ 21352 w 1018265"/>
              <a:gd name="connsiteY1" fmla="*/ 1158618 h 1158618"/>
              <a:gd name="connsiteX2" fmla="*/ 1017202 w 1018265"/>
              <a:gd name="connsiteY2" fmla="*/ 888087 h 1158618"/>
              <a:gd name="connsiteX3" fmla="*/ 1018021 w 1018265"/>
              <a:gd name="connsiteY3" fmla="*/ 0 h 1158618"/>
              <a:gd name="connsiteX4" fmla="*/ 0 w 1018265"/>
              <a:gd name="connsiteY4" fmla="*/ 487620 h 1158618"/>
              <a:gd name="connsiteX0" fmla="*/ 0 w 1018265"/>
              <a:gd name="connsiteY0" fmla="*/ 487620 h 1158618"/>
              <a:gd name="connsiteX1" fmla="*/ 21352 w 1018265"/>
              <a:gd name="connsiteY1" fmla="*/ 1158618 h 1158618"/>
              <a:gd name="connsiteX2" fmla="*/ 1017202 w 1018265"/>
              <a:gd name="connsiteY2" fmla="*/ 888087 h 1158618"/>
              <a:gd name="connsiteX3" fmla="*/ 1018021 w 1018265"/>
              <a:gd name="connsiteY3" fmla="*/ 0 h 1158618"/>
              <a:gd name="connsiteX4" fmla="*/ 0 w 1018265"/>
              <a:gd name="connsiteY4" fmla="*/ 487620 h 1158618"/>
              <a:gd name="connsiteX0" fmla="*/ 0 w 1018265"/>
              <a:gd name="connsiteY0" fmla="*/ 487620 h 1158618"/>
              <a:gd name="connsiteX1" fmla="*/ 21352 w 1018265"/>
              <a:gd name="connsiteY1" fmla="*/ 1158618 h 1158618"/>
              <a:gd name="connsiteX2" fmla="*/ 1017202 w 1018265"/>
              <a:gd name="connsiteY2" fmla="*/ 900407 h 1158618"/>
              <a:gd name="connsiteX3" fmla="*/ 1018021 w 1018265"/>
              <a:gd name="connsiteY3" fmla="*/ 0 h 1158618"/>
              <a:gd name="connsiteX4" fmla="*/ 0 w 1018265"/>
              <a:gd name="connsiteY4" fmla="*/ 487620 h 1158618"/>
              <a:gd name="connsiteX0" fmla="*/ 0 w 997733"/>
              <a:gd name="connsiteY0" fmla="*/ 487620 h 1158618"/>
              <a:gd name="connsiteX1" fmla="*/ 820 w 997733"/>
              <a:gd name="connsiteY1" fmla="*/ 1158618 h 1158618"/>
              <a:gd name="connsiteX2" fmla="*/ 996670 w 997733"/>
              <a:gd name="connsiteY2" fmla="*/ 900407 h 1158618"/>
              <a:gd name="connsiteX3" fmla="*/ 997489 w 997733"/>
              <a:gd name="connsiteY3" fmla="*/ 0 h 1158618"/>
              <a:gd name="connsiteX4" fmla="*/ 0 w 997733"/>
              <a:gd name="connsiteY4" fmla="*/ 487620 h 1158618"/>
              <a:gd name="connsiteX0" fmla="*/ 40247 w 996915"/>
              <a:gd name="connsiteY0" fmla="*/ 499939 h 1158618"/>
              <a:gd name="connsiteX1" fmla="*/ 2 w 996915"/>
              <a:gd name="connsiteY1" fmla="*/ 1158618 h 1158618"/>
              <a:gd name="connsiteX2" fmla="*/ 995852 w 996915"/>
              <a:gd name="connsiteY2" fmla="*/ 900407 h 1158618"/>
              <a:gd name="connsiteX3" fmla="*/ 996671 w 996915"/>
              <a:gd name="connsiteY3" fmla="*/ 0 h 1158618"/>
              <a:gd name="connsiteX4" fmla="*/ 40247 w 996915"/>
              <a:gd name="connsiteY4" fmla="*/ 499939 h 1158618"/>
              <a:gd name="connsiteX0" fmla="*/ 7398 w 996919"/>
              <a:gd name="connsiteY0" fmla="*/ 491726 h 1158618"/>
              <a:gd name="connsiteX1" fmla="*/ 6 w 996919"/>
              <a:gd name="connsiteY1" fmla="*/ 1158618 h 1158618"/>
              <a:gd name="connsiteX2" fmla="*/ 995856 w 996919"/>
              <a:gd name="connsiteY2" fmla="*/ 900407 h 1158618"/>
              <a:gd name="connsiteX3" fmla="*/ 996675 w 996919"/>
              <a:gd name="connsiteY3" fmla="*/ 0 h 1158618"/>
              <a:gd name="connsiteX4" fmla="*/ 7398 w 996919"/>
              <a:gd name="connsiteY4" fmla="*/ 491726 h 1158618"/>
              <a:gd name="connsiteX0" fmla="*/ 0 w 989521"/>
              <a:gd name="connsiteY0" fmla="*/ 491726 h 1158618"/>
              <a:gd name="connsiteX1" fmla="*/ 62419 w 989521"/>
              <a:gd name="connsiteY1" fmla="*/ 1158618 h 1158618"/>
              <a:gd name="connsiteX2" fmla="*/ 988458 w 989521"/>
              <a:gd name="connsiteY2" fmla="*/ 900407 h 1158618"/>
              <a:gd name="connsiteX3" fmla="*/ 989277 w 989521"/>
              <a:gd name="connsiteY3" fmla="*/ 0 h 1158618"/>
              <a:gd name="connsiteX4" fmla="*/ 0 w 989521"/>
              <a:gd name="connsiteY4" fmla="*/ 491726 h 1158618"/>
              <a:gd name="connsiteX0" fmla="*/ 3298 w 992819"/>
              <a:gd name="connsiteY0" fmla="*/ 491726 h 1158618"/>
              <a:gd name="connsiteX1" fmla="*/ 13 w 992819"/>
              <a:gd name="connsiteY1" fmla="*/ 1158618 h 1158618"/>
              <a:gd name="connsiteX2" fmla="*/ 991756 w 992819"/>
              <a:gd name="connsiteY2" fmla="*/ 900407 h 1158618"/>
              <a:gd name="connsiteX3" fmla="*/ 992575 w 992819"/>
              <a:gd name="connsiteY3" fmla="*/ 0 h 1158618"/>
              <a:gd name="connsiteX4" fmla="*/ 3298 w 992819"/>
              <a:gd name="connsiteY4" fmla="*/ 491726 h 1158618"/>
              <a:gd name="connsiteX0" fmla="*/ 0 w 993627"/>
              <a:gd name="connsiteY0" fmla="*/ 491726 h 1158618"/>
              <a:gd name="connsiteX1" fmla="*/ 821 w 993627"/>
              <a:gd name="connsiteY1" fmla="*/ 1158618 h 1158618"/>
              <a:gd name="connsiteX2" fmla="*/ 992564 w 993627"/>
              <a:gd name="connsiteY2" fmla="*/ 900407 h 1158618"/>
              <a:gd name="connsiteX3" fmla="*/ 993383 w 993627"/>
              <a:gd name="connsiteY3" fmla="*/ 0 h 1158618"/>
              <a:gd name="connsiteX4" fmla="*/ 0 w 993627"/>
              <a:gd name="connsiteY4" fmla="*/ 491726 h 1158618"/>
              <a:gd name="connsiteX0" fmla="*/ 0 w 998317"/>
              <a:gd name="connsiteY0" fmla="*/ 491726 h 1158618"/>
              <a:gd name="connsiteX1" fmla="*/ 821 w 998317"/>
              <a:gd name="connsiteY1" fmla="*/ 1158618 h 1158618"/>
              <a:gd name="connsiteX2" fmla="*/ 992564 w 998317"/>
              <a:gd name="connsiteY2" fmla="*/ 900407 h 1158618"/>
              <a:gd name="connsiteX3" fmla="*/ 998212 w 998317"/>
              <a:gd name="connsiteY3" fmla="*/ 0 h 1158618"/>
              <a:gd name="connsiteX4" fmla="*/ 0 w 998317"/>
              <a:gd name="connsiteY4" fmla="*/ 491726 h 1158618"/>
              <a:gd name="connsiteX0" fmla="*/ 0 w 1007051"/>
              <a:gd name="connsiteY0" fmla="*/ 491726 h 1158618"/>
              <a:gd name="connsiteX1" fmla="*/ 821 w 1007051"/>
              <a:gd name="connsiteY1" fmla="*/ 1158618 h 1158618"/>
              <a:gd name="connsiteX2" fmla="*/ 1007051 w 1007051"/>
              <a:gd name="connsiteY2" fmla="*/ 895578 h 1158618"/>
              <a:gd name="connsiteX3" fmla="*/ 998212 w 1007051"/>
              <a:gd name="connsiteY3" fmla="*/ 0 h 1158618"/>
              <a:gd name="connsiteX4" fmla="*/ 0 w 1007051"/>
              <a:gd name="connsiteY4" fmla="*/ 491726 h 1158618"/>
              <a:gd name="connsiteX0" fmla="*/ 0 w 1007051"/>
              <a:gd name="connsiteY0" fmla="*/ 487722 h 1158618"/>
              <a:gd name="connsiteX1" fmla="*/ 821 w 1007051"/>
              <a:gd name="connsiteY1" fmla="*/ 1158618 h 1158618"/>
              <a:gd name="connsiteX2" fmla="*/ 1007051 w 1007051"/>
              <a:gd name="connsiteY2" fmla="*/ 895578 h 1158618"/>
              <a:gd name="connsiteX3" fmla="*/ 998212 w 1007051"/>
              <a:gd name="connsiteY3" fmla="*/ 0 h 1158618"/>
              <a:gd name="connsiteX4" fmla="*/ 0 w 1007051"/>
              <a:gd name="connsiteY4" fmla="*/ 487722 h 1158618"/>
              <a:gd name="connsiteX0" fmla="*/ 0 w 1007051"/>
              <a:gd name="connsiteY0" fmla="*/ 487722 h 1162622"/>
              <a:gd name="connsiteX1" fmla="*/ 821 w 1007051"/>
              <a:gd name="connsiteY1" fmla="*/ 1162622 h 1162622"/>
              <a:gd name="connsiteX2" fmla="*/ 1007051 w 1007051"/>
              <a:gd name="connsiteY2" fmla="*/ 895578 h 1162622"/>
              <a:gd name="connsiteX3" fmla="*/ 998212 w 1007051"/>
              <a:gd name="connsiteY3" fmla="*/ 0 h 1162622"/>
              <a:gd name="connsiteX4" fmla="*/ 0 w 1007051"/>
              <a:gd name="connsiteY4" fmla="*/ 487722 h 1162622"/>
              <a:gd name="connsiteX0" fmla="*/ 0 w 1010637"/>
              <a:gd name="connsiteY0" fmla="*/ 487722 h 1162622"/>
              <a:gd name="connsiteX1" fmla="*/ 4407 w 1010637"/>
              <a:gd name="connsiteY1" fmla="*/ 1162622 h 1162622"/>
              <a:gd name="connsiteX2" fmla="*/ 1010637 w 1010637"/>
              <a:gd name="connsiteY2" fmla="*/ 895578 h 1162622"/>
              <a:gd name="connsiteX3" fmla="*/ 1001798 w 1010637"/>
              <a:gd name="connsiteY3" fmla="*/ 0 h 1162622"/>
              <a:gd name="connsiteX4" fmla="*/ 0 w 1010637"/>
              <a:gd name="connsiteY4" fmla="*/ 487722 h 1162622"/>
              <a:gd name="connsiteX0" fmla="*/ 0 w 1018255"/>
              <a:gd name="connsiteY0" fmla="*/ 487722 h 1162622"/>
              <a:gd name="connsiteX1" fmla="*/ 12025 w 1018255"/>
              <a:gd name="connsiteY1" fmla="*/ 1162622 h 1162622"/>
              <a:gd name="connsiteX2" fmla="*/ 1018255 w 1018255"/>
              <a:gd name="connsiteY2" fmla="*/ 895578 h 1162622"/>
              <a:gd name="connsiteX3" fmla="*/ 1009416 w 1018255"/>
              <a:gd name="connsiteY3" fmla="*/ 0 h 1162622"/>
              <a:gd name="connsiteX4" fmla="*/ 0 w 1018255"/>
              <a:gd name="connsiteY4" fmla="*/ 487722 h 1162622"/>
              <a:gd name="connsiteX0" fmla="*/ 0 w 1018255"/>
              <a:gd name="connsiteY0" fmla="*/ 487722 h 1159694"/>
              <a:gd name="connsiteX1" fmla="*/ 4408 w 1018255"/>
              <a:gd name="connsiteY1" fmla="*/ 1159694 h 1159694"/>
              <a:gd name="connsiteX2" fmla="*/ 1018255 w 1018255"/>
              <a:gd name="connsiteY2" fmla="*/ 895578 h 1159694"/>
              <a:gd name="connsiteX3" fmla="*/ 1009416 w 1018255"/>
              <a:gd name="connsiteY3" fmla="*/ 0 h 1159694"/>
              <a:gd name="connsiteX4" fmla="*/ 0 w 1018255"/>
              <a:gd name="connsiteY4" fmla="*/ 487722 h 1159694"/>
              <a:gd name="connsiteX0" fmla="*/ 0 w 1019191"/>
              <a:gd name="connsiteY0" fmla="*/ 493576 h 1165548"/>
              <a:gd name="connsiteX1" fmla="*/ 4408 w 1019191"/>
              <a:gd name="connsiteY1" fmla="*/ 1165548 h 1165548"/>
              <a:gd name="connsiteX2" fmla="*/ 1018255 w 1019191"/>
              <a:gd name="connsiteY2" fmla="*/ 901432 h 1165548"/>
              <a:gd name="connsiteX3" fmla="*/ 1018938 w 1019191"/>
              <a:gd name="connsiteY3" fmla="*/ 0 h 1165548"/>
              <a:gd name="connsiteX4" fmla="*/ 0 w 1019191"/>
              <a:gd name="connsiteY4" fmla="*/ 493576 h 1165548"/>
              <a:gd name="connsiteX0" fmla="*/ 0 w 1019191"/>
              <a:gd name="connsiteY0" fmla="*/ 493576 h 1165548"/>
              <a:gd name="connsiteX1" fmla="*/ 4408 w 1019191"/>
              <a:gd name="connsiteY1" fmla="*/ 1165548 h 1165548"/>
              <a:gd name="connsiteX2" fmla="*/ 1018255 w 1019191"/>
              <a:gd name="connsiteY2" fmla="*/ 901432 h 1165548"/>
              <a:gd name="connsiteX3" fmla="*/ 1018938 w 1019191"/>
              <a:gd name="connsiteY3" fmla="*/ 0 h 1165548"/>
              <a:gd name="connsiteX4" fmla="*/ 0 w 1019191"/>
              <a:gd name="connsiteY4" fmla="*/ 493576 h 1165548"/>
              <a:gd name="connsiteX0" fmla="*/ 0 w 1019191"/>
              <a:gd name="connsiteY0" fmla="*/ 493576 h 1171401"/>
              <a:gd name="connsiteX1" fmla="*/ 599 w 1019191"/>
              <a:gd name="connsiteY1" fmla="*/ 1171401 h 1171401"/>
              <a:gd name="connsiteX2" fmla="*/ 1018255 w 1019191"/>
              <a:gd name="connsiteY2" fmla="*/ 901432 h 1171401"/>
              <a:gd name="connsiteX3" fmla="*/ 1018938 w 1019191"/>
              <a:gd name="connsiteY3" fmla="*/ 0 h 1171401"/>
              <a:gd name="connsiteX4" fmla="*/ 0 w 1019191"/>
              <a:gd name="connsiteY4" fmla="*/ 493576 h 1171401"/>
              <a:gd name="connsiteX0" fmla="*/ 0 w 1022064"/>
              <a:gd name="connsiteY0" fmla="*/ 493576 h 1171401"/>
              <a:gd name="connsiteX1" fmla="*/ 599 w 1022064"/>
              <a:gd name="connsiteY1" fmla="*/ 1171401 h 1171401"/>
              <a:gd name="connsiteX2" fmla="*/ 1022064 w 1022064"/>
              <a:gd name="connsiteY2" fmla="*/ 901432 h 1171401"/>
              <a:gd name="connsiteX3" fmla="*/ 1018938 w 1022064"/>
              <a:gd name="connsiteY3" fmla="*/ 0 h 1171401"/>
              <a:gd name="connsiteX4" fmla="*/ 0 w 1022064"/>
              <a:gd name="connsiteY4" fmla="*/ 493576 h 1171401"/>
              <a:gd name="connsiteX0" fmla="*/ 0 w 1022064"/>
              <a:gd name="connsiteY0" fmla="*/ 493576 h 1171401"/>
              <a:gd name="connsiteX1" fmla="*/ 599 w 1022064"/>
              <a:gd name="connsiteY1" fmla="*/ 1171401 h 1171401"/>
              <a:gd name="connsiteX2" fmla="*/ 1022064 w 1022064"/>
              <a:gd name="connsiteY2" fmla="*/ 901432 h 1171401"/>
              <a:gd name="connsiteX3" fmla="*/ 1018938 w 1022064"/>
              <a:gd name="connsiteY3" fmla="*/ 0 h 1171401"/>
              <a:gd name="connsiteX4" fmla="*/ 0 w 1022064"/>
              <a:gd name="connsiteY4" fmla="*/ 493576 h 1171401"/>
              <a:gd name="connsiteX0" fmla="*/ 0 w 1020159"/>
              <a:gd name="connsiteY0" fmla="*/ 493576 h 1171401"/>
              <a:gd name="connsiteX1" fmla="*/ 599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1095"/>
              <a:gd name="connsiteY0" fmla="*/ 493576 h 1171401"/>
              <a:gd name="connsiteX1" fmla="*/ 599 w 1021095"/>
              <a:gd name="connsiteY1" fmla="*/ 1171401 h 1171401"/>
              <a:gd name="connsiteX2" fmla="*/ 1020159 w 1021095"/>
              <a:gd name="connsiteY2" fmla="*/ 901432 h 1171401"/>
              <a:gd name="connsiteX3" fmla="*/ 1020842 w 1021095"/>
              <a:gd name="connsiteY3" fmla="*/ 0 h 1171401"/>
              <a:gd name="connsiteX4" fmla="*/ 0 w 1021095"/>
              <a:gd name="connsiteY4" fmla="*/ 493576 h 1171401"/>
              <a:gd name="connsiteX0" fmla="*/ 0 w 1020159"/>
              <a:gd name="connsiteY0" fmla="*/ 493576 h 1171401"/>
              <a:gd name="connsiteX1" fmla="*/ 599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0159"/>
              <a:gd name="connsiteY0" fmla="*/ 493576 h 1171401"/>
              <a:gd name="connsiteX1" fmla="*/ 12024 w 1020159"/>
              <a:gd name="connsiteY1" fmla="*/ 1171401 h 1171401"/>
              <a:gd name="connsiteX2" fmla="*/ 1020159 w 1020159"/>
              <a:gd name="connsiteY2" fmla="*/ 901432 h 1171401"/>
              <a:gd name="connsiteX3" fmla="*/ 1018938 w 1020159"/>
              <a:gd name="connsiteY3" fmla="*/ 0 h 1171401"/>
              <a:gd name="connsiteX4" fmla="*/ 0 w 1020159"/>
              <a:gd name="connsiteY4" fmla="*/ 493576 h 1171401"/>
              <a:gd name="connsiteX0" fmla="*/ 0 w 1020159"/>
              <a:gd name="connsiteY0" fmla="*/ 493576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6 h 1174329"/>
              <a:gd name="connsiteX0" fmla="*/ 0 w 1020159"/>
              <a:gd name="connsiteY0" fmla="*/ 493577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7 h 1174329"/>
              <a:gd name="connsiteX0" fmla="*/ 0 w 1020159"/>
              <a:gd name="connsiteY0" fmla="*/ 493577 h 1174329"/>
              <a:gd name="connsiteX1" fmla="*/ 4406 w 1020159"/>
              <a:gd name="connsiteY1" fmla="*/ 1174329 h 1174329"/>
              <a:gd name="connsiteX2" fmla="*/ 1020159 w 1020159"/>
              <a:gd name="connsiteY2" fmla="*/ 901432 h 1174329"/>
              <a:gd name="connsiteX3" fmla="*/ 1018938 w 1020159"/>
              <a:gd name="connsiteY3" fmla="*/ 0 h 1174329"/>
              <a:gd name="connsiteX4" fmla="*/ 0 w 1020159"/>
              <a:gd name="connsiteY4" fmla="*/ 493577 h 1174329"/>
              <a:gd name="connsiteX0" fmla="*/ 0 w 1020159"/>
              <a:gd name="connsiteY0" fmla="*/ 493577 h 1168475"/>
              <a:gd name="connsiteX1" fmla="*/ 4406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68475"/>
              <a:gd name="connsiteX1" fmla="*/ 4406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68475"/>
              <a:gd name="connsiteX1" fmla="*/ 2502 w 1020159"/>
              <a:gd name="connsiteY1" fmla="*/ 1168475 h 1168475"/>
              <a:gd name="connsiteX2" fmla="*/ 1020159 w 1020159"/>
              <a:gd name="connsiteY2" fmla="*/ 901432 h 1168475"/>
              <a:gd name="connsiteX3" fmla="*/ 1018938 w 1020159"/>
              <a:gd name="connsiteY3" fmla="*/ 0 h 1168475"/>
              <a:gd name="connsiteX4" fmla="*/ 0 w 1020159"/>
              <a:gd name="connsiteY4" fmla="*/ 493577 h 1168475"/>
              <a:gd name="connsiteX0" fmla="*/ 0 w 1020159"/>
              <a:gd name="connsiteY0" fmla="*/ 493577 h 1171401"/>
              <a:gd name="connsiteX1" fmla="*/ 2502 w 1020159"/>
              <a:gd name="connsiteY1" fmla="*/ 1171401 h 1171401"/>
              <a:gd name="connsiteX2" fmla="*/ 1020159 w 1020159"/>
              <a:gd name="connsiteY2" fmla="*/ 901432 h 1171401"/>
              <a:gd name="connsiteX3" fmla="*/ 1018938 w 1020159"/>
              <a:gd name="connsiteY3" fmla="*/ 0 h 1171401"/>
              <a:gd name="connsiteX4" fmla="*/ 0 w 1020159"/>
              <a:gd name="connsiteY4" fmla="*/ 493577 h 1171401"/>
              <a:gd name="connsiteX0" fmla="*/ 0 w 1020159"/>
              <a:gd name="connsiteY0" fmla="*/ 493577 h 1165548"/>
              <a:gd name="connsiteX1" fmla="*/ 598 w 1020159"/>
              <a:gd name="connsiteY1" fmla="*/ 1165548 h 1165548"/>
              <a:gd name="connsiteX2" fmla="*/ 1020159 w 1020159"/>
              <a:gd name="connsiteY2" fmla="*/ 901432 h 1165548"/>
              <a:gd name="connsiteX3" fmla="*/ 1018938 w 1020159"/>
              <a:gd name="connsiteY3" fmla="*/ 0 h 1165548"/>
              <a:gd name="connsiteX4" fmla="*/ 0 w 1020159"/>
              <a:gd name="connsiteY4" fmla="*/ 493577 h 1165548"/>
              <a:gd name="connsiteX0" fmla="*/ 0 w 1021095"/>
              <a:gd name="connsiteY0" fmla="*/ 496503 h 1168474"/>
              <a:gd name="connsiteX1" fmla="*/ 598 w 1021095"/>
              <a:gd name="connsiteY1" fmla="*/ 1168474 h 1168474"/>
              <a:gd name="connsiteX2" fmla="*/ 1020159 w 1021095"/>
              <a:gd name="connsiteY2" fmla="*/ 904358 h 1168474"/>
              <a:gd name="connsiteX3" fmla="*/ 1020842 w 1021095"/>
              <a:gd name="connsiteY3" fmla="*/ 0 h 1168474"/>
              <a:gd name="connsiteX4" fmla="*/ 0 w 1021095"/>
              <a:gd name="connsiteY4" fmla="*/ 496503 h 1168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095" h="1168474">
                <a:moveTo>
                  <a:pt x="0" y="496503"/>
                </a:moveTo>
                <a:cubicBezTo>
                  <a:pt x="273" y="720169"/>
                  <a:pt x="325" y="944808"/>
                  <a:pt x="598" y="1168474"/>
                </a:cubicBezTo>
                <a:lnTo>
                  <a:pt x="1020159" y="904358"/>
                </a:lnTo>
                <a:cubicBezTo>
                  <a:pt x="1019063" y="608329"/>
                  <a:pt x="1021938" y="296029"/>
                  <a:pt x="1020842" y="0"/>
                </a:cubicBezTo>
                <a:lnTo>
                  <a:pt x="0" y="496503"/>
                </a:lnTo>
                <a:close/>
              </a:path>
            </a:pathLst>
          </a:custGeom>
          <a:gradFill>
            <a:gsLst>
              <a:gs pos="0">
                <a:schemeClr val="accent1">
                  <a:lumMod val="70000"/>
                </a:schemeClr>
              </a:gs>
              <a:gs pos="100000">
                <a:schemeClr val="accent1">
                  <a:lumMod val="10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dirty="0">
              <a:solidFill>
                <a:prstClr val="white"/>
              </a:solidFill>
              <a:latin typeface="Calibri" panose="020F0502020204030204"/>
              <a:ea typeface="맑은 고딕" panose="020B0503020000020004" pitchFamily="34" charset="-127"/>
            </a:endParaRPr>
          </a:p>
        </p:txBody>
      </p:sp>
      <p:sp>
        <p:nvSpPr>
          <p:cNvPr id="14" name="Rectangle 13">
            <a:extLst>
              <a:ext uri="{FF2B5EF4-FFF2-40B4-BE49-F238E27FC236}">
                <a16:creationId xmlns:a16="http://schemas.microsoft.com/office/drawing/2014/main" id="{7099CD36-EF51-4373-B4E4-8E55E7B2F96E}"/>
              </a:ext>
            </a:extLst>
          </p:cNvPr>
          <p:cNvSpPr/>
          <p:nvPr/>
        </p:nvSpPr>
        <p:spPr>
          <a:xfrm>
            <a:off x="7529048" y="2262243"/>
            <a:ext cx="901190" cy="585910"/>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5" name="Rectangle 14">
            <a:extLst>
              <a:ext uri="{FF2B5EF4-FFF2-40B4-BE49-F238E27FC236}">
                <a16:creationId xmlns:a16="http://schemas.microsoft.com/office/drawing/2014/main" id="{5BC79723-F939-48C2-A0BB-9C527947BAE1}"/>
              </a:ext>
            </a:extLst>
          </p:cNvPr>
          <p:cNvSpPr/>
          <p:nvPr/>
        </p:nvSpPr>
        <p:spPr>
          <a:xfrm>
            <a:off x="7529048" y="2905821"/>
            <a:ext cx="901190" cy="585910"/>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6" name="Rectangle 15">
            <a:extLst>
              <a:ext uri="{FF2B5EF4-FFF2-40B4-BE49-F238E27FC236}">
                <a16:creationId xmlns:a16="http://schemas.microsoft.com/office/drawing/2014/main" id="{F4EEC78A-970C-4324-94BB-C5BF2BA34D97}"/>
              </a:ext>
            </a:extLst>
          </p:cNvPr>
          <p:cNvSpPr/>
          <p:nvPr/>
        </p:nvSpPr>
        <p:spPr>
          <a:xfrm>
            <a:off x="7529048" y="3549399"/>
            <a:ext cx="901190" cy="585910"/>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7" name="Rectangle 16">
            <a:extLst>
              <a:ext uri="{FF2B5EF4-FFF2-40B4-BE49-F238E27FC236}">
                <a16:creationId xmlns:a16="http://schemas.microsoft.com/office/drawing/2014/main" id="{BB274B11-8B67-420A-920B-6169BEBFEC0C}"/>
              </a:ext>
            </a:extLst>
          </p:cNvPr>
          <p:cNvSpPr/>
          <p:nvPr/>
        </p:nvSpPr>
        <p:spPr>
          <a:xfrm>
            <a:off x="7529048" y="4192977"/>
            <a:ext cx="901190" cy="585910"/>
          </a:xfrm>
          <a:prstGeom prst="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18" name="Rectangle 17">
            <a:extLst>
              <a:ext uri="{FF2B5EF4-FFF2-40B4-BE49-F238E27FC236}">
                <a16:creationId xmlns:a16="http://schemas.microsoft.com/office/drawing/2014/main" id="{D6BE080F-BB08-45AA-8055-5C73165D9EF1}"/>
              </a:ext>
            </a:extLst>
          </p:cNvPr>
          <p:cNvSpPr/>
          <p:nvPr/>
        </p:nvSpPr>
        <p:spPr>
          <a:xfrm>
            <a:off x="7529048" y="4836555"/>
            <a:ext cx="901190" cy="58591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20" name="TextBox 19">
            <a:extLst>
              <a:ext uri="{FF2B5EF4-FFF2-40B4-BE49-F238E27FC236}">
                <a16:creationId xmlns:a16="http://schemas.microsoft.com/office/drawing/2014/main" id="{36F4B6E0-CF90-49A5-86E9-1C5796877579}"/>
              </a:ext>
            </a:extLst>
          </p:cNvPr>
          <p:cNvSpPr txBox="1"/>
          <p:nvPr/>
        </p:nvSpPr>
        <p:spPr>
          <a:xfrm>
            <a:off x="713763" y="4685932"/>
            <a:ext cx="5230415" cy="415498"/>
          </a:xfrm>
          <a:prstGeom prst="rect">
            <a:avLst/>
          </a:prstGeom>
          <a:noFill/>
        </p:spPr>
        <p:txBody>
          <a:bodyPr wrap="square" rtlCol="0">
            <a:spAutoFit/>
          </a:bodyPr>
          <a:lstStyle/>
          <a:p>
            <a:pPr algn="ctr" defTabSz="685800" rtl="0">
              <a:defRPr/>
            </a:pPr>
            <a:r>
              <a:rPr lang="ar-SY" altLang="ko-KR" sz="2100" dirty="0">
                <a:solidFill>
                  <a:prstClr val="white"/>
                </a:solidFill>
                <a:latin typeface="Calibri" panose="020F0502020204030204"/>
                <a:ea typeface="맑은 고딕" panose="020B0503020000020004" pitchFamily="34" charset="-127"/>
                <a:cs typeface="Arial" pitchFamily="34" charset="0"/>
              </a:rPr>
              <a:t> منع سوء المعاملة </a:t>
            </a:r>
            <a:endParaRPr lang="ko-KR" altLang="en-US" sz="2100" dirty="0">
              <a:solidFill>
                <a:prstClr val="white"/>
              </a:solidFill>
              <a:latin typeface="Calibri" panose="020F0502020204030204"/>
              <a:ea typeface="맑은 고딕" panose="020B0503020000020004" pitchFamily="34" charset="-127"/>
              <a:cs typeface="Arial" pitchFamily="34" charset="0"/>
            </a:endParaRPr>
          </a:p>
        </p:txBody>
      </p:sp>
      <p:sp>
        <p:nvSpPr>
          <p:cNvPr id="26" name="TextBox 25">
            <a:extLst>
              <a:ext uri="{FF2B5EF4-FFF2-40B4-BE49-F238E27FC236}">
                <a16:creationId xmlns:a16="http://schemas.microsoft.com/office/drawing/2014/main" id="{E076A6B0-2596-4276-8A30-A4C8DF95E4DF}"/>
              </a:ext>
            </a:extLst>
          </p:cNvPr>
          <p:cNvSpPr txBox="1"/>
          <p:nvPr/>
        </p:nvSpPr>
        <p:spPr>
          <a:xfrm>
            <a:off x="242647" y="3158028"/>
            <a:ext cx="6597305" cy="415498"/>
          </a:xfrm>
          <a:prstGeom prst="rect">
            <a:avLst/>
          </a:prstGeom>
          <a:noFill/>
        </p:spPr>
        <p:txBody>
          <a:bodyPr wrap="square" rtlCol="0">
            <a:spAutoFit/>
          </a:bodyPr>
          <a:lstStyle/>
          <a:p>
            <a:pPr algn="ctr" defTabSz="685800" rtl="0">
              <a:defRPr/>
            </a:pPr>
            <a:r>
              <a:rPr lang="en-US" altLang="ko-KR" sz="900" dirty="0">
                <a:solidFill>
                  <a:prstClr val="white"/>
                </a:solidFill>
                <a:latin typeface="Calibri" panose="020F0502020204030204"/>
                <a:ea typeface="맑은 고딕" panose="020B0503020000020004" pitchFamily="34" charset="-127"/>
              </a:rPr>
              <a:t>.</a:t>
            </a:r>
            <a:r>
              <a:rPr lang="ar-SY" altLang="ko-KR" sz="2100" dirty="0">
                <a:solidFill>
                  <a:prstClr val="white"/>
                </a:solidFill>
                <a:latin typeface="Calibri" panose="020F0502020204030204"/>
                <a:ea typeface="맑은 고딕" panose="020B0503020000020004" pitchFamily="34" charset="-127"/>
                <a:cs typeface="Arial" panose="020B0604020202020204" pitchFamily="34" charset="0"/>
              </a:rPr>
              <a:t> تجنب بدء التدخلات دون الموافقة المسبقة   </a:t>
            </a:r>
            <a:endParaRPr lang="ko-KR" altLang="en-US" sz="2100" dirty="0">
              <a:solidFill>
                <a:prstClr val="white"/>
              </a:solidFill>
              <a:latin typeface="Calibri" panose="020F0502020204030204"/>
              <a:ea typeface="맑은 고딕" panose="020B0503020000020004" pitchFamily="34" charset="-127"/>
              <a:cs typeface="Arial" pitchFamily="34" charset="0"/>
            </a:endParaRPr>
          </a:p>
        </p:txBody>
      </p:sp>
      <p:sp>
        <p:nvSpPr>
          <p:cNvPr id="27" name="TextBox 26">
            <a:extLst>
              <a:ext uri="{FF2B5EF4-FFF2-40B4-BE49-F238E27FC236}">
                <a16:creationId xmlns:a16="http://schemas.microsoft.com/office/drawing/2014/main" id="{A40596F1-2C12-43E0-8AED-E1A7DCA23B11}"/>
              </a:ext>
            </a:extLst>
          </p:cNvPr>
          <p:cNvSpPr txBox="1"/>
          <p:nvPr/>
        </p:nvSpPr>
        <p:spPr>
          <a:xfrm>
            <a:off x="-40529" y="2647227"/>
            <a:ext cx="6360039" cy="415498"/>
          </a:xfrm>
          <a:prstGeom prst="rect">
            <a:avLst/>
          </a:prstGeom>
          <a:noFill/>
        </p:spPr>
        <p:txBody>
          <a:bodyPr wrap="square" rtlCol="0">
            <a:spAutoFit/>
          </a:bodyPr>
          <a:lstStyle/>
          <a:p>
            <a:pPr algn="ctr" defTabSz="685800" rtl="0">
              <a:defRPr/>
            </a:pPr>
            <a:r>
              <a:rPr lang="ar-SY" altLang="ko-KR" sz="2100" dirty="0">
                <a:solidFill>
                  <a:prstClr val="white"/>
                </a:solidFill>
                <a:latin typeface="Calibri" panose="020F0502020204030204"/>
                <a:ea typeface="맑은 고딕" panose="020B0503020000020004" pitchFamily="34" charset="-127"/>
                <a:cs typeface="Arial" pitchFamily="34" charset="0"/>
              </a:rPr>
              <a:t>مراجعة المبادئ العامة للرعاية وحقوق الإنسان  </a:t>
            </a:r>
            <a:endParaRPr lang="ko-KR" altLang="en-US" sz="2100" dirty="0">
              <a:solidFill>
                <a:prstClr val="white"/>
              </a:solidFill>
              <a:latin typeface="Calibri" panose="020F0502020204030204"/>
              <a:ea typeface="맑은 고딕" panose="020B0503020000020004" pitchFamily="34" charset="-127"/>
              <a:cs typeface="Arial" pitchFamily="34" charset="0"/>
            </a:endParaRPr>
          </a:p>
        </p:txBody>
      </p:sp>
      <p:sp>
        <p:nvSpPr>
          <p:cNvPr id="29" name="Rectangle 3">
            <a:extLst>
              <a:ext uri="{FF2B5EF4-FFF2-40B4-BE49-F238E27FC236}">
                <a16:creationId xmlns:a16="http://schemas.microsoft.com/office/drawing/2014/main" id="{B26E0F8B-251E-48CD-8898-1984A5A4E6E7}"/>
              </a:ext>
            </a:extLst>
          </p:cNvPr>
          <p:cNvSpPr/>
          <p:nvPr/>
        </p:nvSpPr>
        <p:spPr>
          <a:xfrm rot="18900000">
            <a:off x="7868064" y="4998165"/>
            <a:ext cx="408293" cy="327977"/>
          </a:xfrm>
          <a:custGeom>
            <a:avLst/>
            <a:gdLst/>
            <a:ahLst/>
            <a:cxnLst/>
            <a:rect l="l" t="t" r="r" b="b"/>
            <a:pathLst>
              <a:path w="5420988" h="4354613">
                <a:moveTo>
                  <a:pt x="1348767" y="746532"/>
                </a:moveTo>
                <a:lnTo>
                  <a:pt x="557008" y="1538292"/>
                </a:lnTo>
                <a:lnTo>
                  <a:pt x="242696" y="1223981"/>
                </a:lnTo>
                <a:lnTo>
                  <a:pt x="720144" y="746532"/>
                </a:lnTo>
                <a:close/>
                <a:moveTo>
                  <a:pt x="2953020" y="1710427"/>
                </a:moveTo>
                <a:lnTo>
                  <a:pt x="1841912" y="2821534"/>
                </a:lnTo>
                <a:lnTo>
                  <a:pt x="1527601" y="2507223"/>
                </a:lnTo>
                <a:lnTo>
                  <a:pt x="2507669" y="1527155"/>
                </a:lnTo>
                <a:lnTo>
                  <a:pt x="2507669" y="1710427"/>
                </a:lnTo>
                <a:close/>
                <a:moveTo>
                  <a:pt x="2204816" y="746532"/>
                </a:moveTo>
                <a:lnTo>
                  <a:pt x="984202" y="1967146"/>
                </a:lnTo>
                <a:lnTo>
                  <a:pt x="669891" y="1652835"/>
                </a:lnTo>
                <a:lnTo>
                  <a:pt x="1576193" y="746532"/>
                </a:lnTo>
                <a:close/>
                <a:moveTo>
                  <a:pt x="2507669" y="704276"/>
                </a:moveTo>
                <a:lnTo>
                  <a:pt x="2507669" y="1299728"/>
                </a:lnTo>
                <a:lnTo>
                  <a:pt x="1413057" y="2394340"/>
                </a:lnTo>
                <a:lnTo>
                  <a:pt x="1098746" y="2080028"/>
                </a:lnTo>
                <a:lnTo>
                  <a:pt x="2474499" y="704276"/>
                </a:lnTo>
                <a:close/>
                <a:moveTo>
                  <a:pt x="3783840" y="1735655"/>
                </a:moveTo>
                <a:lnTo>
                  <a:pt x="2270767" y="3248728"/>
                </a:lnTo>
                <a:lnTo>
                  <a:pt x="1956456" y="2934416"/>
                </a:lnTo>
                <a:lnTo>
                  <a:pt x="3136451" y="1754421"/>
                </a:lnTo>
                <a:close/>
                <a:moveTo>
                  <a:pt x="4496799" y="1714987"/>
                </a:moveTo>
                <a:lnTo>
                  <a:pt x="4496799" y="1878748"/>
                </a:lnTo>
                <a:lnTo>
                  <a:pt x="2696301" y="3679245"/>
                </a:lnTo>
                <a:lnTo>
                  <a:pt x="2381990" y="3364934"/>
                </a:lnTo>
                <a:lnTo>
                  <a:pt x="4018059" y="1728865"/>
                </a:lnTo>
                <a:close/>
                <a:moveTo>
                  <a:pt x="5188803" y="1234621"/>
                </a:moveTo>
                <a:lnTo>
                  <a:pt x="4712161" y="1707180"/>
                </a:lnTo>
                <a:lnTo>
                  <a:pt x="4712161" y="1499750"/>
                </a:lnTo>
                <a:lnTo>
                  <a:pt x="3254907" y="1499750"/>
                </a:lnTo>
                <a:lnTo>
                  <a:pt x="3254907" y="1501015"/>
                </a:lnTo>
                <a:lnTo>
                  <a:pt x="2718814" y="1501014"/>
                </a:lnTo>
                <a:lnTo>
                  <a:pt x="2718814" y="536093"/>
                </a:lnTo>
                <a:lnTo>
                  <a:pt x="931605" y="536093"/>
                </a:lnTo>
                <a:lnTo>
                  <a:pt x="931605" y="535070"/>
                </a:lnTo>
                <a:lnTo>
                  <a:pt x="1489071" y="0"/>
                </a:lnTo>
                <a:lnTo>
                  <a:pt x="3243560" y="0"/>
                </a:lnTo>
                <a:lnTo>
                  <a:pt x="3243560" y="11638"/>
                </a:lnTo>
                <a:lnTo>
                  <a:pt x="3254907" y="11638"/>
                </a:lnTo>
                <a:lnTo>
                  <a:pt x="3254907" y="969491"/>
                </a:lnTo>
                <a:lnTo>
                  <a:pt x="4712161" y="969491"/>
                </a:lnTo>
                <a:lnTo>
                  <a:pt x="4712161" y="762061"/>
                </a:lnTo>
                <a:close/>
                <a:moveTo>
                  <a:pt x="5420988" y="1433714"/>
                </a:moveTo>
                <a:cubicBezTo>
                  <a:pt x="5477229" y="1489956"/>
                  <a:pt x="5477229" y="1581142"/>
                  <a:pt x="5420988" y="1637384"/>
                </a:cubicBezTo>
                <a:lnTo>
                  <a:pt x="2907428" y="4150943"/>
                </a:lnTo>
                <a:lnTo>
                  <a:pt x="2703759" y="4354613"/>
                </a:lnTo>
                <a:lnTo>
                  <a:pt x="2500089" y="4150943"/>
                </a:lnTo>
                <a:lnTo>
                  <a:pt x="0" y="1650854"/>
                </a:lnTo>
                <a:cubicBezTo>
                  <a:pt x="-56242" y="1594612"/>
                  <a:pt x="-56242" y="1503426"/>
                  <a:pt x="0" y="1447185"/>
                </a:cubicBezTo>
                <a:cubicBezTo>
                  <a:pt x="56242" y="1390943"/>
                  <a:pt x="147427" y="1390943"/>
                  <a:pt x="203669" y="1447185"/>
                </a:cubicBezTo>
                <a:lnTo>
                  <a:pt x="2703759" y="3947274"/>
                </a:lnTo>
                <a:lnTo>
                  <a:pt x="5217318" y="1433714"/>
                </a:lnTo>
                <a:cubicBezTo>
                  <a:pt x="5273560" y="1377472"/>
                  <a:pt x="5364746" y="1377472"/>
                  <a:pt x="5420988" y="1433714"/>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prstClr val="white"/>
              </a:solidFill>
              <a:latin typeface="Calibri" panose="020F0502020204030204"/>
              <a:ea typeface="맑은 고딕" panose="020B0503020000020004" pitchFamily="34" charset="-127"/>
            </a:endParaRPr>
          </a:p>
        </p:txBody>
      </p:sp>
      <p:sp>
        <p:nvSpPr>
          <p:cNvPr id="31" name="Frame 1">
            <a:extLst>
              <a:ext uri="{FF2B5EF4-FFF2-40B4-BE49-F238E27FC236}">
                <a16:creationId xmlns:a16="http://schemas.microsoft.com/office/drawing/2014/main" id="{1F8D200E-E346-4CA2-8C2B-94AC8147ED87}"/>
              </a:ext>
            </a:extLst>
          </p:cNvPr>
          <p:cNvSpPr/>
          <p:nvPr/>
        </p:nvSpPr>
        <p:spPr>
          <a:xfrm>
            <a:off x="7811899" y="3677050"/>
            <a:ext cx="335492" cy="330604"/>
          </a:xfrm>
          <a:custGeom>
            <a:avLst/>
            <a:gdLst/>
            <a:ahLst/>
            <a:cxnLst/>
            <a:rect l="l" t="t" r="r" b="b"/>
            <a:pathLst>
              <a:path w="3960440" h="3902736">
                <a:moveTo>
                  <a:pt x="3283404" y="173516"/>
                </a:moveTo>
                <a:lnTo>
                  <a:pt x="3283404" y="1821788"/>
                </a:lnTo>
                <a:cubicBezTo>
                  <a:pt x="3283404" y="1901354"/>
                  <a:pt x="3218903" y="1965855"/>
                  <a:pt x="3139337" y="1965855"/>
                </a:cubicBezTo>
                <a:lnTo>
                  <a:pt x="3087798" y="1965855"/>
                </a:lnTo>
                <a:lnTo>
                  <a:pt x="3087798" y="3729220"/>
                </a:lnTo>
                <a:lnTo>
                  <a:pt x="3786924" y="3729220"/>
                </a:lnTo>
                <a:lnTo>
                  <a:pt x="3786924" y="173516"/>
                </a:lnTo>
                <a:close/>
                <a:moveTo>
                  <a:pt x="2215865" y="173516"/>
                </a:moveTo>
                <a:lnTo>
                  <a:pt x="2215865" y="1821787"/>
                </a:lnTo>
                <a:cubicBezTo>
                  <a:pt x="2215865" y="1901353"/>
                  <a:pt x="2151364" y="1965854"/>
                  <a:pt x="2071798" y="1965854"/>
                </a:cubicBezTo>
                <a:lnTo>
                  <a:pt x="2020259" y="1965854"/>
                </a:lnTo>
                <a:lnTo>
                  <a:pt x="2020259" y="3729220"/>
                </a:lnTo>
                <a:lnTo>
                  <a:pt x="2925798" y="3729220"/>
                </a:lnTo>
                <a:lnTo>
                  <a:pt x="2925798" y="1965855"/>
                </a:lnTo>
                <a:lnTo>
                  <a:pt x="2874260" y="1965855"/>
                </a:lnTo>
                <a:cubicBezTo>
                  <a:pt x="2794694" y="1965855"/>
                  <a:pt x="2730193" y="1901354"/>
                  <a:pt x="2730193" y="1821788"/>
                </a:cubicBezTo>
                <a:lnTo>
                  <a:pt x="2730193" y="173516"/>
                </a:lnTo>
                <a:close/>
                <a:moveTo>
                  <a:pt x="1148326" y="173516"/>
                </a:moveTo>
                <a:lnTo>
                  <a:pt x="1148326" y="1821787"/>
                </a:lnTo>
                <a:cubicBezTo>
                  <a:pt x="1148326" y="1901353"/>
                  <a:pt x="1083825" y="1965854"/>
                  <a:pt x="1004259" y="1965854"/>
                </a:cubicBezTo>
                <a:lnTo>
                  <a:pt x="952720" y="1965854"/>
                </a:lnTo>
                <a:lnTo>
                  <a:pt x="952720" y="3729220"/>
                </a:lnTo>
                <a:lnTo>
                  <a:pt x="1858259" y="3729220"/>
                </a:lnTo>
                <a:lnTo>
                  <a:pt x="1858259" y="1965854"/>
                </a:lnTo>
                <a:lnTo>
                  <a:pt x="1806721" y="1965854"/>
                </a:lnTo>
                <a:cubicBezTo>
                  <a:pt x="1727155" y="1965854"/>
                  <a:pt x="1662654" y="1901353"/>
                  <a:pt x="1662654" y="1821787"/>
                </a:cubicBezTo>
                <a:lnTo>
                  <a:pt x="1662654" y="173516"/>
                </a:lnTo>
                <a:close/>
                <a:moveTo>
                  <a:pt x="173516" y="173516"/>
                </a:moveTo>
                <a:lnTo>
                  <a:pt x="173516" y="3729220"/>
                </a:lnTo>
                <a:lnTo>
                  <a:pt x="790720" y="3729220"/>
                </a:lnTo>
                <a:lnTo>
                  <a:pt x="790720" y="1965854"/>
                </a:lnTo>
                <a:lnTo>
                  <a:pt x="739182" y="1965854"/>
                </a:lnTo>
                <a:cubicBezTo>
                  <a:pt x="659616" y="1965854"/>
                  <a:pt x="595115" y="1901353"/>
                  <a:pt x="595115" y="1821787"/>
                </a:cubicBezTo>
                <a:lnTo>
                  <a:pt x="595115" y="173516"/>
                </a:lnTo>
                <a:close/>
                <a:moveTo>
                  <a:pt x="0" y="0"/>
                </a:moveTo>
                <a:lnTo>
                  <a:pt x="3960440" y="0"/>
                </a:lnTo>
                <a:lnTo>
                  <a:pt x="3960440" y="3902736"/>
                </a:lnTo>
                <a:lnTo>
                  <a:pt x="0" y="3902736"/>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6">
              <a:solidFill>
                <a:srgbClr val="000000"/>
              </a:solidFill>
              <a:latin typeface="Calibri" panose="020F0502020204030204"/>
              <a:ea typeface="맑은 고딕" panose="020B0503020000020004" pitchFamily="34" charset="-127"/>
            </a:endParaRPr>
          </a:p>
        </p:txBody>
      </p:sp>
      <p:sp>
        <p:nvSpPr>
          <p:cNvPr id="34" name="Donut 15">
            <a:extLst>
              <a:ext uri="{FF2B5EF4-FFF2-40B4-BE49-F238E27FC236}">
                <a16:creationId xmlns:a16="http://schemas.microsoft.com/office/drawing/2014/main" id="{4320ACD8-CB13-4A0D-AFD8-DD5B680C7220}"/>
              </a:ext>
            </a:extLst>
          </p:cNvPr>
          <p:cNvSpPr/>
          <p:nvPr/>
        </p:nvSpPr>
        <p:spPr>
          <a:xfrm>
            <a:off x="7838303" y="2402923"/>
            <a:ext cx="309088" cy="310388"/>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6" dirty="0">
              <a:solidFill>
                <a:srgbClr val="000000"/>
              </a:solidFill>
              <a:latin typeface="Calibri" panose="020F0502020204030204"/>
              <a:ea typeface="맑은 고딕" panose="020B0503020000020004" pitchFamily="34" charset="-127"/>
            </a:endParaRPr>
          </a:p>
        </p:txBody>
      </p:sp>
    </p:spTree>
    <p:extLst>
      <p:ext uri="{BB962C8B-B14F-4D97-AF65-F5344CB8AC3E}">
        <p14:creationId xmlns:p14="http://schemas.microsoft.com/office/powerpoint/2010/main" val="6113197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0D692-5342-4D99-AEBA-6A1697E9C717}"/>
              </a:ext>
            </a:extLst>
          </p:cNvPr>
          <p:cNvSpPr/>
          <p:nvPr/>
        </p:nvSpPr>
        <p:spPr>
          <a:xfrm>
            <a:off x="0" y="5290514"/>
            <a:ext cx="9144000" cy="764379"/>
          </a:xfrm>
          <a:prstGeom prst="rect">
            <a:avLst/>
          </a:prstGeom>
          <a:gradFill flip="none" rotWithShape="1">
            <a:gsLst>
              <a:gs pos="0">
                <a:schemeClr val="accent1">
                  <a:alpha val="80000"/>
                </a:schemeClr>
              </a:gs>
              <a:gs pos="100000">
                <a:schemeClr val="accent2">
                  <a:alpha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rtl="0">
              <a:lnSpc>
                <a:spcPct val="90000"/>
              </a:lnSpc>
              <a:spcBef>
                <a:spcPts val="750"/>
              </a:spcBef>
              <a:defRPr/>
            </a:pPr>
            <a:endParaRPr lang="en-US" sz="4050" dirty="0">
              <a:solidFill>
                <a:prstClr val="white"/>
              </a:solidFill>
              <a:latin typeface="Calibri" panose="020F0502020204030204"/>
              <a:cs typeface="Arial" pitchFamily="34" charset="0"/>
            </a:endParaRPr>
          </a:p>
        </p:txBody>
      </p:sp>
      <p:sp>
        <p:nvSpPr>
          <p:cNvPr id="19" name="Isosceles Triangle 41">
            <a:extLst>
              <a:ext uri="{FF2B5EF4-FFF2-40B4-BE49-F238E27FC236}">
                <a16:creationId xmlns:a16="http://schemas.microsoft.com/office/drawing/2014/main" id="{C8EF25C1-B2A6-4274-A24B-3645A7021345}"/>
              </a:ext>
            </a:extLst>
          </p:cNvPr>
          <p:cNvSpPr/>
          <p:nvPr/>
        </p:nvSpPr>
        <p:spPr>
          <a:xfrm>
            <a:off x="7722011" y="3121099"/>
            <a:ext cx="194694" cy="279665"/>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21" name="Rounded Rectangle 24">
            <a:extLst>
              <a:ext uri="{FF2B5EF4-FFF2-40B4-BE49-F238E27FC236}">
                <a16:creationId xmlns:a16="http://schemas.microsoft.com/office/drawing/2014/main" id="{434336B6-404A-4882-88C9-FC1654FF2FCA}"/>
              </a:ext>
            </a:extLst>
          </p:cNvPr>
          <p:cNvSpPr/>
          <p:nvPr/>
        </p:nvSpPr>
        <p:spPr>
          <a:xfrm>
            <a:off x="3819160" y="3316033"/>
            <a:ext cx="281567" cy="217861"/>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26" name="TextBox 25">
            <a:extLst>
              <a:ext uri="{FF2B5EF4-FFF2-40B4-BE49-F238E27FC236}">
                <a16:creationId xmlns:a16="http://schemas.microsoft.com/office/drawing/2014/main" id="{CF6F91AB-11C8-4973-803B-28B665162D18}"/>
              </a:ext>
            </a:extLst>
          </p:cNvPr>
          <p:cNvSpPr txBox="1"/>
          <p:nvPr/>
        </p:nvSpPr>
        <p:spPr>
          <a:xfrm>
            <a:off x="20427" y="4020500"/>
            <a:ext cx="1351340" cy="230832"/>
          </a:xfrm>
          <a:prstGeom prst="rect">
            <a:avLst/>
          </a:prstGeom>
          <a:noFill/>
        </p:spPr>
        <p:txBody>
          <a:bodyPr wrap="square" rtlCol="0">
            <a:spAutoFit/>
          </a:bodyPr>
          <a:lstStyle/>
          <a:p>
            <a:pPr algn="ctr" defTabSz="685800" rtl="0">
              <a:defRPr/>
            </a:pPr>
            <a:r>
              <a:rPr lang="en-US" altLang="ko-KR" sz="900" dirty="0">
                <a:solidFill>
                  <a:srgbClr val="000000">
                    <a:lumMod val="75000"/>
                    <a:lumOff val="25000"/>
                  </a:srgbClr>
                </a:solidFill>
                <a:latin typeface="Calibri" panose="020F0502020204030204"/>
                <a:ea typeface="맑은 고딕" panose="020B0503020000020004" pitchFamily="34" charset="-127"/>
                <a:cs typeface="Arial" pitchFamily="34" charset="0"/>
              </a:rPr>
              <a:t>.  </a:t>
            </a:r>
          </a:p>
        </p:txBody>
      </p:sp>
      <p:sp>
        <p:nvSpPr>
          <p:cNvPr id="29" name="TextBox 28">
            <a:extLst>
              <a:ext uri="{FF2B5EF4-FFF2-40B4-BE49-F238E27FC236}">
                <a16:creationId xmlns:a16="http://schemas.microsoft.com/office/drawing/2014/main" id="{C2D39793-E21C-42BC-9399-DC5BFEFE6A7A}"/>
              </a:ext>
            </a:extLst>
          </p:cNvPr>
          <p:cNvSpPr txBox="1"/>
          <p:nvPr/>
        </p:nvSpPr>
        <p:spPr>
          <a:xfrm>
            <a:off x="337541" y="4080890"/>
            <a:ext cx="1351340" cy="230832"/>
          </a:xfrm>
          <a:prstGeom prst="rect">
            <a:avLst/>
          </a:prstGeom>
          <a:noFill/>
        </p:spPr>
        <p:txBody>
          <a:bodyPr wrap="square" rtlCol="0">
            <a:spAutoFit/>
          </a:bodyPr>
          <a:lstStyle/>
          <a:p>
            <a:pPr algn="ctr" defTabSz="685800" rtl="0">
              <a:defRPr/>
            </a:pPr>
            <a:endParaRPr lang="en-US" altLang="ko-KR" sz="900"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sp>
        <p:nvSpPr>
          <p:cNvPr id="31" name="Rectangle: Rounded Corners 30">
            <a:extLst>
              <a:ext uri="{FF2B5EF4-FFF2-40B4-BE49-F238E27FC236}">
                <a16:creationId xmlns:a16="http://schemas.microsoft.com/office/drawing/2014/main" id="{6AE31E6A-EB11-41BA-9E3A-3E145114D603}"/>
              </a:ext>
            </a:extLst>
          </p:cNvPr>
          <p:cNvSpPr/>
          <p:nvPr/>
        </p:nvSpPr>
        <p:spPr>
          <a:xfrm>
            <a:off x="7461979" y="3131219"/>
            <a:ext cx="520061" cy="6206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32" name="Rectangle: Rounded Corners 31">
            <a:extLst>
              <a:ext uri="{FF2B5EF4-FFF2-40B4-BE49-F238E27FC236}">
                <a16:creationId xmlns:a16="http://schemas.microsoft.com/office/drawing/2014/main" id="{94B8639D-09B4-4991-81E1-5C8B0203961D}"/>
              </a:ext>
            </a:extLst>
          </p:cNvPr>
          <p:cNvSpPr/>
          <p:nvPr/>
        </p:nvSpPr>
        <p:spPr>
          <a:xfrm>
            <a:off x="1636095" y="3140733"/>
            <a:ext cx="520061" cy="52006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39" name="TextBox 38">
            <a:extLst>
              <a:ext uri="{FF2B5EF4-FFF2-40B4-BE49-F238E27FC236}">
                <a16:creationId xmlns:a16="http://schemas.microsoft.com/office/drawing/2014/main" id="{E72660A5-948E-4E52-906F-82B71B55BAE0}"/>
              </a:ext>
            </a:extLst>
          </p:cNvPr>
          <p:cNvSpPr txBox="1"/>
          <p:nvPr/>
        </p:nvSpPr>
        <p:spPr>
          <a:xfrm>
            <a:off x="5965031" y="4080890"/>
            <a:ext cx="1351340" cy="230832"/>
          </a:xfrm>
          <a:prstGeom prst="rect">
            <a:avLst/>
          </a:prstGeom>
          <a:noFill/>
        </p:spPr>
        <p:txBody>
          <a:bodyPr wrap="square" rtlCol="0">
            <a:spAutoFit/>
          </a:bodyPr>
          <a:lstStyle/>
          <a:p>
            <a:pPr algn="ctr" defTabSz="685800" rtl="0">
              <a:defRPr/>
            </a:pPr>
            <a:r>
              <a:rPr lang="en-US" altLang="ko-KR" sz="900" dirty="0">
                <a:solidFill>
                  <a:srgbClr val="000000">
                    <a:lumMod val="75000"/>
                    <a:lumOff val="25000"/>
                  </a:srgbClr>
                </a:solidFill>
                <a:latin typeface="Calibri" panose="020F0502020204030204"/>
                <a:ea typeface="맑은 고딕" panose="020B0503020000020004" pitchFamily="34" charset="-127"/>
                <a:cs typeface="Arial" pitchFamily="34" charset="0"/>
              </a:rPr>
              <a:t> </a:t>
            </a:r>
          </a:p>
        </p:txBody>
      </p:sp>
      <p:sp>
        <p:nvSpPr>
          <p:cNvPr id="41" name="Rectangle 30">
            <a:extLst>
              <a:ext uri="{FF2B5EF4-FFF2-40B4-BE49-F238E27FC236}">
                <a16:creationId xmlns:a16="http://schemas.microsoft.com/office/drawing/2014/main" id="{69F946FA-F7F3-40AB-89F7-851C8D011B29}"/>
              </a:ext>
            </a:extLst>
          </p:cNvPr>
          <p:cNvSpPr/>
          <p:nvPr/>
        </p:nvSpPr>
        <p:spPr>
          <a:xfrm>
            <a:off x="7583525" y="3271963"/>
            <a:ext cx="276969" cy="2761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42" name="Rounded Rectangle 32">
            <a:extLst>
              <a:ext uri="{FF2B5EF4-FFF2-40B4-BE49-F238E27FC236}">
                <a16:creationId xmlns:a16="http://schemas.microsoft.com/office/drawing/2014/main" id="{F395E48F-552B-4A91-A93D-2B5754BC9FD3}"/>
              </a:ext>
            </a:extLst>
          </p:cNvPr>
          <p:cNvSpPr/>
          <p:nvPr/>
        </p:nvSpPr>
        <p:spPr>
          <a:xfrm>
            <a:off x="1766629" y="3316033"/>
            <a:ext cx="258992" cy="2589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ko-KR" altLang="en-US" sz="2025">
              <a:solidFill>
                <a:prstClr val="white"/>
              </a:solidFill>
              <a:latin typeface="Calibri" panose="020F0502020204030204"/>
              <a:ea typeface="맑은 고딕" panose="020B0503020000020004" pitchFamily="34" charset="-127"/>
            </a:endParaRPr>
          </a:p>
        </p:txBody>
      </p:sp>
      <p:sp>
        <p:nvSpPr>
          <p:cNvPr id="5" name="Rectangle 4">
            <a:extLst>
              <a:ext uri="{FF2B5EF4-FFF2-40B4-BE49-F238E27FC236}">
                <a16:creationId xmlns:a16="http://schemas.microsoft.com/office/drawing/2014/main" id="{737E0952-C241-455B-9CDD-96C014F385F3}"/>
              </a:ext>
            </a:extLst>
          </p:cNvPr>
          <p:cNvSpPr/>
          <p:nvPr/>
        </p:nvSpPr>
        <p:spPr>
          <a:xfrm>
            <a:off x="1399955" y="548680"/>
            <a:ext cx="6244017" cy="590931"/>
          </a:xfrm>
          <a:prstGeom prst="rect">
            <a:avLst/>
          </a:prstGeom>
        </p:spPr>
        <p:txBody>
          <a:bodyPr wrap="none">
            <a:spAutoFit/>
          </a:bodyPr>
          <a:lstStyle/>
          <a:p>
            <a:pPr defTabSz="685800">
              <a:lnSpc>
                <a:spcPct val="90000"/>
              </a:lnSpc>
              <a:spcBef>
                <a:spcPts val="750"/>
              </a:spcBef>
            </a:pPr>
            <a:r>
              <a:rPr lang="ar-SY" sz="3600" dirty="0">
                <a:solidFill>
                  <a:srgbClr val="2E75B6"/>
                </a:solidFill>
                <a:latin typeface="Calibri" panose="020F0502020204030204"/>
                <a:cs typeface="Arial" panose="020B0604020202020204" pitchFamily="34" charset="0"/>
              </a:rPr>
              <a:t>5) </a:t>
            </a:r>
            <a:r>
              <a:rPr lang="ar-SY" sz="3600" dirty="0">
                <a:solidFill>
                  <a:srgbClr val="2E75B6"/>
                </a:solidFill>
                <a:latin typeface="Calibri Light" panose="020F0302020204030204"/>
                <a:cs typeface="Arial" panose="020B0604020202020204" pitchFamily="34" charset="0"/>
              </a:rPr>
              <a:t>تقديم الدعم للقائمين على العناية بالطفل</a:t>
            </a:r>
            <a:endParaRPr lang="en-US" sz="3600" dirty="0">
              <a:solidFill>
                <a:srgbClr val="2E75B6"/>
              </a:solidFill>
              <a:latin typeface="Calibri" panose="020F0502020204030204"/>
            </a:endParaRPr>
          </a:p>
        </p:txBody>
      </p:sp>
      <p:sp>
        <p:nvSpPr>
          <p:cNvPr id="7" name="Rectangle 6">
            <a:extLst>
              <a:ext uri="{FF2B5EF4-FFF2-40B4-BE49-F238E27FC236}">
                <a16:creationId xmlns:a16="http://schemas.microsoft.com/office/drawing/2014/main" id="{21B7EBC6-8DB7-49F4-BBB8-DD995E17ADAF}"/>
              </a:ext>
            </a:extLst>
          </p:cNvPr>
          <p:cNvSpPr/>
          <p:nvPr/>
        </p:nvSpPr>
        <p:spPr>
          <a:xfrm>
            <a:off x="5777087" y="3933044"/>
            <a:ext cx="3257191" cy="738664"/>
          </a:xfrm>
          <a:prstGeom prst="rect">
            <a:avLst/>
          </a:prstGeom>
        </p:spPr>
        <p:txBody>
          <a:bodyPr wrap="square">
            <a:spAutoFit/>
          </a:bodyPr>
          <a:lstStyle/>
          <a:p>
            <a:pPr algn="ctr" defTabSz="685800">
              <a:defRPr/>
            </a:pPr>
            <a:r>
              <a:rPr lang="ar-SY" altLang="ko-KR" sz="2100" dirty="0">
                <a:solidFill>
                  <a:srgbClr val="000000">
                    <a:lumMod val="75000"/>
                    <a:lumOff val="25000"/>
                  </a:srgbClr>
                </a:solidFill>
                <a:latin typeface="Calibri" panose="020F0502020204030204"/>
                <a:ea typeface="맑은 고딕" panose="020B0503020000020004" pitchFamily="34" charset="-127"/>
                <a:cs typeface="Arial" panose="020B0604020202020204" pitchFamily="34" charset="0"/>
              </a:rPr>
              <a:t>تحديد التأثير النفسي الإجتماعي على القائمين على العناية بالطفل </a:t>
            </a:r>
            <a:endParaRPr lang="ko-KR" altLang="en-US" sz="2100" dirty="0">
              <a:solidFill>
                <a:srgbClr val="000000">
                  <a:lumMod val="75000"/>
                  <a:lumOff val="25000"/>
                </a:srgbClr>
              </a:solidFill>
              <a:latin typeface="Calibri" panose="020F0502020204030204"/>
              <a:ea typeface="맑은 고딕" panose="020B0503020000020004" pitchFamily="34" charset="-127"/>
              <a:cs typeface="Arial" pitchFamily="34" charset="0"/>
            </a:endParaRPr>
          </a:p>
        </p:txBody>
      </p:sp>
      <p:sp>
        <p:nvSpPr>
          <p:cNvPr id="3" name="Rectangle 2">
            <a:extLst>
              <a:ext uri="{FF2B5EF4-FFF2-40B4-BE49-F238E27FC236}">
                <a16:creationId xmlns:a16="http://schemas.microsoft.com/office/drawing/2014/main" id="{6656B5A6-652C-4EB0-AB39-9960CE0F8B61}"/>
              </a:ext>
            </a:extLst>
          </p:cNvPr>
          <p:cNvSpPr/>
          <p:nvPr/>
        </p:nvSpPr>
        <p:spPr>
          <a:xfrm>
            <a:off x="-27813" y="3921710"/>
            <a:ext cx="3839030" cy="738664"/>
          </a:xfrm>
          <a:prstGeom prst="rect">
            <a:avLst/>
          </a:prstGeom>
        </p:spPr>
        <p:txBody>
          <a:bodyPr wrap="square">
            <a:spAutoFit/>
          </a:bodyPr>
          <a:lstStyle/>
          <a:p>
            <a:pPr algn="ctr" defTabSz="685800" rtl="0">
              <a:defRPr/>
            </a:pPr>
            <a:r>
              <a:rPr lang="ar-SY" sz="2100" dirty="0">
                <a:solidFill>
                  <a:srgbClr val="000000"/>
                </a:solidFill>
                <a:latin typeface="Calibri" panose="020F0502020204030204"/>
                <a:cs typeface="Arial" panose="020B0604020202020204" pitchFamily="34" charset="0"/>
              </a:rPr>
              <a:t>تقييم احتياجات القائمين على العناية بالطفل وتعزيز توفيرالدعم والموارد اللازمة لهم  </a:t>
            </a:r>
            <a:endParaRPr lang="en-US" sz="2100" dirty="0">
              <a:solidFill>
                <a:srgbClr val="000000"/>
              </a:solidFill>
              <a:latin typeface="Calibri" panose="020F0502020204030204"/>
            </a:endParaRPr>
          </a:p>
        </p:txBody>
      </p:sp>
      <p:pic>
        <p:nvPicPr>
          <p:cNvPr id="15" name="صورة 14"/>
          <p:cNvPicPr>
            <a:picLocks noChangeAspect="1"/>
          </p:cNvPicPr>
          <p:nvPr/>
        </p:nvPicPr>
        <p:blipFill>
          <a:blip r:embed="rId2"/>
          <a:stretch>
            <a:fillRect/>
          </a:stretch>
        </p:blipFill>
        <p:spPr>
          <a:xfrm>
            <a:off x="-180528" y="501060"/>
            <a:ext cx="1380663" cy="936103"/>
          </a:xfrm>
          <a:prstGeom prst="rect">
            <a:avLst/>
          </a:prstGeom>
        </p:spPr>
      </p:pic>
    </p:spTree>
    <p:extLst>
      <p:ext uri="{BB962C8B-B14F-4D97-AF65-F5344CB8AC3E}">
        <p14:creationId xmlns:p14="http://schemas.microsoft.com/office/powerpoint/2010/main" val="1682020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bnKhaldounHospital\Desktop\tha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95"/>
            <a:ext cx="9144000" cy="6833009"/>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252536" y="-99392"/>
            <a:ext cx="1380663" cy="936103"/>
          </a:xfrm>
          <a:prstGeom prst="rect">
            <a:avLst/>
          </a:prstGeom>
        </p:spPr>
      </p:pic>
    </p:spTree>
    <p:extLst>
      <p:ext uri="{BB962C8B-B14F-4D97-AF65-F5344CB8AC3E}">
        <p14:creationId xmlns:p14="http://schemas.microsoft.com/office/powerpoint/2010/main" val="10763244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57894" y="928673"/>
            <a:ext cx="3283198" cy="587817"/>
          </a:xfrm>
          <a:prstGeom prst="rect">
            <a:avLst/>
          </a:prstGeom>
          <a:noFill/>
        </p:spPr>
        <p:style>
          <a:lnRef idx="1">
            <a:schemeClr val="accent6"/>
          </a:lnRef>
          <a:fillRef idx="2">
            <a:schemeClr val="accent6"/>
          </a:fillRef>
          <a:effectRef idx="1">
            <a:schemeClr val="accent6"/>
          </a:effectRef>
          <a:fontRef idx="minor">
            <a:schemeClr val="dk1"/>
          </a:fontRef>
        </p:style>
        <p:txBody>
          <a:bodyPr wrap="none" lIns="91404" tIns="45702" rIns="91404" bIns="45702">
            <a:spAutoFit/>
          </a:bodyPr>
          <a:lstStyle/>
          <a:p>
            <a:pPr>
              <a:lnSpc>
                <a:spcPct val="115000"/>
              </a:lnSpc>
              <a:spcAft>
                <a:spcPts val="1000"/>
              </a:spcAft>
            </a:pPr>
            <a:r>
              <a:rPr lang="ar-SA" sz="2800" b="1" dirty="0">
                <a:ea typeface="Calibri"/>
              </a:rPr>
              <a:t>اضطرابات النمو العصبية :</a:t>
            </a:r>
            <a:endParaRPr lang="en-US" sz="2800" dirty="0">
              <a:ea typeface="Calibri"/>
              <a:cs typeface="Arial"/>
            </a:endParaRPr>
          </a:p>
        </p:txBody>
      </p:sp>
      <p:sp>
        <p:nvSpPr>
          <p:cNvPr id="5" name="مستطيل 4"/>
          <p:cNvSpPr/>
          <p:nvPr/>
        </p:nvSpPr>
        <p:spPr>
          <a:xfrm>
            <a:off x="5643570" y="1785928"/>
            <a:ext cx="2521356" cy="517028"/>
          </a:xfrm>
          <a:prstGeom prst="rect">
            <a:avLst/>
          </a:prstGeom>
        </p:spPr>
        <p:style>
          <a:lnRef idx="1">
            <a:schemeClr val="accent6"/>
          </a:lnRef>
          <a:fillRef idx="3">
            <a:schemeClr val="accent6"/>
          </a:fillRef>
          <a:effectRef idx="2">
            <a:schemeClr val="accent6"/>
          </a:effectRef>
          <a:fontRef idx="minor">
            <a:schemeClr val="lt1"/>
          </a:fontRef>
        </p:style>
        <p:txBody>
          <a:bodyPr wrap="square" lIns="91404" tIns="45702" rIns="91404" bIns="45702">
            <a:spAutoFit/>
          </a:bodyPr>
          <a:lstStyle/>
          <a:p>
            <a:pPr>
              <a:lnSpc>
                <a:spcPct val="115000"/>
              </a:lnSpc>
              <a:spcAft>
                <a:spcPts val="1000"/>
              </a:spcAft>
            </a:pPr>
            <a:r>
              <a:rPr lang="ar-SA" sz="2400" b="1" dirty="0">
                <a:ea typeface="Calibri"/>
              </a:rPr>
              <a:t>1- الإعاقات الذهنية .</a:t>
            </a:r>
            <a:endParaRPr lang="en-US" sz="2400" dirty="0">
              <a:ea typeface="Calibri"/>
              <a:cs typeface="Arial"/>
            </a:endParaRPr>
          </a:p>
        </p:txBody>
      </p:sp>
      <p:sp>
        <p:nvSpPr>
          <p:cNvPr id="6" name="مستطيل 5"/>
          <p:cNvSpPr/>
          <p:nvPr/>
        </p:nvSpPr>
        <p:spPr>
          <a:xfrm>
            <a:off x="5572210" y="2500308"/>
            <a:ext cx="2629173" cy="517028"/>
          </a:xfrm>
          <a:prstGeom prst="rect">
            <a:avLst/>
          </a:prstGeom>
          <a:solidFill>
            <a:srgbClr val="8AEE82"/>
          </a:solidFill>
        </p:spPr>
        <p:style>
          <a:lnRef idx="1">
            <a:schemeClr val="accent6"/>
          </a:lnRef>
          <a:fillRef idx="3">
            <a:schemeClr val="accent6"/>
          </a:fillRef>
          <a:effectRef idx="2">
            <a:schemeClr val="accent6"/>
          </a:effectRef>
          <a:fontRef idx="minor">
            <a:schemeClr val="lt1"/>
          </a:fontRef>
        </p:style>
        <p:txBody>
          <a:bodyPr wrap="none" lIns="91404" tIns="45702" rIns="91404" bIns="45702">
            <a:spAutoFit/>
          </a:bodyPr>
          <a:lstStyle/>
          <a:p>
            <a:pPr>
              <a:lnSpc>
                <a:spcPct val="115000"/>
              </a:lnSpc>
              <a:spcAft>
                <a:spcPts val="1000"/>
              </a:spcAft>
            </a:pPr>
            <a:r>
              <a:rPr lang="ar-SA" sz="2400" b="1" dirty="0">
                <a:ea typeface="Calibri"/>
              </a:rPr>
              <a:t>2- اضطرابات التواصل .</a:t>
            </a:r>
            <a:endParaRPr lang="en-US" sz="2400" dirty="0">
              <a:ea typeface="Calibri"/>
              <a:cs typeface="Arial"/>
            </a:endParaRPr>
          </a:p>
        </p:txBody>
      </p:sp>
      <p:sp>
        <p:nvSpPr>
          <p:cNvPr id="7" name="مستطيل 6"/>
          <p:cNvSpPr/>
          <p:nvPr/>
        </p:nvSpPr>
        <p:spPr>
          <a:xfrm>
            <a:off x="5357891" y="3214687"/>
            <a:ext cx="2861608" cy="517028"/>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wrap="none" lIns="91404" tIns="45702" rIns="91404" bIns="45702">
            <a:spAutoFit/>
          </a:bodyPr>
          <a:lstStyle/>
          <a:p>
            <a:pPr>
              <a:lnSpc>
                <a:spcPct val="115000"/>
              </a:lnSpc>
              <a:spcAft>
                <a:spcPts val="1000"/>
              </a:spcAft>
            </a:pPr>
            <a:r>
              <a:rPr lang="ar-SA" sz="2400" b="1" dirty="0">
                <a:ea typeface="Calibri"/>
              </a:rPr>
              <a:t>3- اضطراب طيف التوحد .</a:t>
            </a:r>
            <a:endParaRPr lang="en-US" sz="2400" dirty="0">
              <a:ea typeface="Calibri"/>
              <a:cs typeface="Arial"/>
            </a:endParaRPr>
          </a:p>
        </p:txBody>
      </p:sp>
      <p:sp>
        <p:nvSpPr>
          <p:cNvPr id="8" name="مستطيل 7"/>
          <p:cNvSpPr/>
          <p:nvPr/>
        </p:nvSpPr>
        <p:spPr>
          <a:xfrm>
            <a:off x="4000573" y="3857630"/>
            <a:ext cx="4280266" cy="517028"/>
          </a:xfrm>
          <a:prstGeom prst="rect">
            <a:avLst/>
          </a:prstGeom>
        </p:spPr>
        <p:style>
          <a:lnRef idx="1">
            <a:schemeClr val="accent1"/>
          </a:lnRef>
          <a:fillRef idx="3">
            <a:schemeClr val="accent1"/>
          </a:fillRef>
          <a:effectRef idx="2">
            <a:schemeClr val="accent1"/>
          </a:effectRef>
          <a:fontRef idx="minor">
            <a:schemeClr val="lt1"/>
          </a:fontRef>
        </p:style>
        <p:txBody>
          <a:bodyPr wrap="none" lIns="91404" tIns="45702" rIns="91404" bIns="45702">
            <a:spAutoFit/>
          </a:bodyPr>
          <a:lstStyle/>
          <a:p>
            <a:pPr>
              <a:lnSpc>
                <a:spcPct val="115000"/>
              </a:lnSpc>
              <a:spcAft>
                <a:spcPts val="1000"/>
              </a:spcAft>
            </a:pPr>
            <a:r>
              <a:rPr lang="ar-SA" sz="2400" b="1" dirty="0">
                <a:ea typeface="Calibri"/>
              </a:rPr>
              <a:t>4- اضطراب نقص الانتباه / فرط النشاط .</a:t>
            </a:r>
            <a:endParaRPr lang="en-US" sz="2400" dirty="0">
              <a:ea typeface="Calibri"/>
              <a:cs typeface="Arial"/>
            </a:endParaRPr>
          </a:p>
        </p:txBody>
      </p:sp>
      <p:sp>
        <p:nvSpPr>
          <p:cNvPr id="9" name="مستطيل 8"/>
          <p:cNvSpPr/>
          <p:nvPr/>
        </p:nvSpPr>
        <p:spPr>
          <a:xfrm>
            <a:off x="5643643" y="5143514"/>
            <a:ext cx="2558641" cy="517028"/>
          </a:xfrm>
          <a:prstGeom prst="rect">
            <a:avLst/>
          </a:pr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wrap="none" lIns="91404" tIns="45702" rIns="91404" bIns="45702">
            <a:spAutoFit/>
          </a:bodyPr>
          <a:lstStyle/>
          <a:p>
            <a:pPr>
              <a:lnSpc>
                <a:spcPct val="115000"/>
              </a:lnSpc>
              <a:spcAft>
                <a:spcPts val="1000"/>
              </a:spcAft>
            </a:pPr>
            <a:r>
              <a:rPr lang="ar-SA" sz="2400" b="1" dirty="0">
                <a:ea typeface="Calibri"/>
              </a:rPr>
              <a:t>6- الاضطرابات الحركية</a:t>
            </a:r>
            <a:endParaRPr lang="ar-SY" sz="2400" b="1" dirty="0">
              <a:ea typeface="Calibri"/>
            </a:endParaRPr>
          </a:p>
        </p:txBody>
      </p:sp>
      <p:sp>
        <p:nvSpPr>
          <p:cNvPr id="10" name="مستطيل 9"/>
          <p:cNvSpPr/>
          <p:nvPr/>
        </p:nvSpPr>
        <p:spPr>
          <a:xfrm>
            <a:off x="5500768" y="5786456"/>
            <a:ext cx="2682072" cy="517028"/>
          </a:xfrm>
          <a:prstGeom prst="rect">
            <a:avLst/>
          </a:prstGeom>
        </p:spPr>
        <p:style>
          <a:lnRef idx="0">
            <a:schemeClr val="accent6"/>
          </a:lnRef>
          <a:fillRef idx="3">
            <a:schemeClr val="accent6"/>
          </a:fillRef>
          <a:effectRef idx="3">
            <a:schemeClr val="accent6"/>
          </a:effectRef>
          <a:fontRef idx="minor">
            <a:schemeClr val="lt1"/>
          </a:fontRef>
        </p:style>
        <p:txBody>
          <a:bodyPr wrap="none" lIns="91404" tIns="45702" rIns="91404" bIns="45702">
            <a:spAutoFit/>
          </a:bodyPr>
          <a:lstStyle/>
          <a:p>
            <a:pPr>
              <a:lnSpc>
                <a:spcPct val="115000"/>
              </a:lnSpc>
              <a:spcAft>
                <a:spcPts val="1000"/>
              </a:spcAft>
            </a:pPr>
            <a:r>
              <a:rPr lang="ar-SY" sz="2400" b="1" dirty="0">
                <a:ea typeface="Calibri"/>
              </a:rPr>
              <a:t>7- الاضطرابات الأخرى .</a:t>
            </a:r>
            <a:endParaRPr lang="en-US" sz="2400" dirty="0">
              <a:ea typeface="Calibri"/>
              <a:cs typeface="Arial"/>
            </a:endParaRPr>
          </a:p>
        </p:txBody>
      </p:sp>
      <p:sp>
        <p:nvSpPr>
          <p:cNvPr id="11" name="مستطيل 10"/>
          <p:cNvSpPr/>
          <p:nvPr/>
        </p:nvSpPr>
        <p:spPr>
          <a:xfrm>
            <a:off x="5429329" y="4500573"/>
            <a:ext cx="2739780" cy="461628"/>
          </a:xfrm>
          <a:prstGeom prst="rect">
            <a:avLst/>
          </a:prstGeom>
          <a:solidFill>
            <a:schemeClr val="accent4">
              <a:lumMod val="60000"/>
              <a:lumOff val="40000"/>
            </a:schemeClr>
          </a:solidFill>
        </p:spPr>
        <p:style>
          <a:lnRef idx="1">
            <a:schemeClr val="accent2"/>
          </a:lnRef>
          <a:fillRef idx="3">
            <a:schemeClr val="accent2"/>
          </a:fillRef>
          <a:effectRef idx="2">
            <a:schemeClr val="accent2"/>
          </a:effectRef>
          <a:fontRef idx="minor">
            <a:schemeClr val="lt1"/>
          </a:fontRef>
        </p:style>
        <p:txBody>
          <a:bodyPr wrap="none" lIns="91404" tIns="45702" rIns="91404" bIns="45702">
            <a:spAutoFit/>
          </a:bodyPr>
          <a:lstStyle/>
          <a:p>
            <a:r>
              <a:rPr lang="ar-SA" sz="2400" b="1" dirty="0">
                <a:ea typeface="Calibri"/>
              </a:rPr>
              <a:t>5- اضطراب التعلم المحدد</a:t>
            </a:r>
            <a:endParaRPr lang="en-US" sz="2400" dirty="0">
              <a:ea typeface="Calibri"/>
              <a:cs typeface="Arial"/>
            </a:endParaRPr>
          </a:p>
        </p:txBody>
      </p:sp>
      <p:pic>
        <p:nvPicPr>
          <p:cNvPr id="12" name="صورة 11"/>
          <p:cNvPicPr>
            <a:picLocks noChangeAspect="1"/>
          </p:cNvPicPr>
          <p:nvPr/>
        </p:nvPicPr>
        <p:blipFill>
          <a:blip r:embed="rId2"/>
          <a:stretch>
            <a:fillRect/>
          </a:stretch>
        </p:blipFill>
        <p:spPr>
          <a:xfrm>
            <a:off x="-12073" y="286478"/>
            <a:ext cx="1380663" cy="936103"/>
          </a:xfrm>
          <a:prstGeom prst="rect">
            <a:avLst/>
          </a:prstGeom>
        </p:spPr>
      </p:pic>
    </p:spTree>
    <p:extLst>
      <p:ext uri="{BB962C8B-B14F-4D97-AF65-F5344CB8AC3E}">
        <p14:creationId xmlns:p14="http://schemas.microsoft.com/office/powerpoint/2010/main" val="27472952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301374"/>
            <a:ext cx="8229600" cy="792088"/>
          </a:xfrm>
        </p:spPr>
        <p:style>
          <a:lnRef idx="2">
            <a:schemeClr val="dk1"/>
          </a:lnRef>
          <a:fillRef idx="1">
            <a:schemeClr val="lt1"/>
          </a:fillRef>
          <a:effectRef idx="0">
            <a:schemeClr val="dk1"/>
          </a:effectRef>
          <a:fontRef idx="minor">
            <a:schemeClr val="dk1"/>
          </a:fontRef>
        </p:style>
        <p:txBody>
          <a:bodyPr/>
          <a:lstStyle/>
          <a:p>
            <a:pPr>
              <a:lnSpc>
                <a:spcPct val="115000"/>
              </a:lnSpc>
              <a:spcAft>
                <a:spcPts val="1000"/>
              </a:spcAft>
            </a:pPr>
            <a:r>
              <a:rPr lang="ar-SA" sz="3200" b="1" dirty="0">
                <a:solidFill>
                  <a:schemeClr val="accent2">
                    <a:lumMod val="75000"/>
                  </a:schemeClr>
                </a:solidFill>
                <a:ea typeface="Calibri"/>
              </a:rPr>
              <a:t>الإعاقات الذهنية   </a:t>
            </a:r>
            <a:r>
              <a:rPr lang="en-US" sz="3200" b="1" dirty="0">
                <a:solidFill>
                  <a:schemeClr val="accent2">
                    <a:lumMod val="75000"/>
                  </a:schemeClr>
                </a:solidFill>
                <a:ea typeface="Calibri"/>
                <a:cs typeface="Arial"/>
              </a:rPr>
              <a:t>Intellectual Disabilities</a:t>
            </a:r>
            <a:r>
              <a:rPr lang="ar-SA" sz="3200" b="1" dirty="0">
                <a:solidFill>
                  <a:schemeClr val="accent2">
                    <a:lumMod val="75000"/>
                  </a:schemeClr>
                </a:solidFill>
                <a:ea typeface="Calibri"/>
              </a:rPr>
              <a:t> :   </a:t>
            </a:r>
            <a:endParaRPr lang="en-US" sz="2400" b="1" dirty="0">
              <a:solidFill>
                <a:schemeClr val="accent2">
                  <a:lumMod val="75000"/>
                </a:schemeClr>
              </a:solidFill>
              <a:ea typeface="Calibri"/>
              <a:cs typeface="Arial"/>
            </a:endParaRPr>
          </a:p>
          <a:p>
            <a:pPr marL="109686" indent="0">
              <a:buNone/>
            </a:pPr>
            <a:endParaRPr lang="ar-SY" b="1" dirty="0"/>
          </a:p>
        </p:txBody>
      </p:sp>
      <p:graphicFrame>
        <p:nvGraphicFramePr>
          <p:cNvPr id="2" name="رسم تخطيطي 1"/>
          <p:cNvGraphicFramePr/>
          <p:nvPr>
            <p:extLst>
              <p:ext uri="{D42A27DB-BD31-4B8C-83A1-F6EECF244321}">
                <p14:modId xmlns:p14="http://schemas.microsoft.com/office/powerpoint/2010/main" val="2946728446"/>
              </p:ext>
            </p:extLst>
          </p:nvPr>
        </p:nvGraphicFramePr>
        <p:xfrm>
          <a:off x="1475656"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stretch>
            <a:fillRect/>
          </a:stretch>
        </p:blipFill>
        <p:spPr>
          <a:xfrm>
            <a:off x="-20279" y="332656"/>
            <a:ext cx="1380663" cy="936103"/>
          </a:xfrm>
          <a:prstGeom prst="rect">
            <a:avLst/>
          </a:prstGeom>
        </p:spPr>
      </p:pic>
    </p:spTree>
    <p:extLst>
      <p:ext uri="{BB962C8B-B14F-4D97-AF65-F5344CB8AC3E}">
        <p14:creationId xmlns:p14="http://schemas.microsoft.com/office/powerpoint/2010/main" val="38494826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76672"/>
            <a:ext cx="9144000" cy="1008112"/>
          </a:xfrm>
        </p:spPr>
        <p:txBody>
          <a:bodyPr>
            <a:noAutofit/>
          </a:bodyPr>
          <a:lstStyle/>
          <a:p>
            <a:pPr algn="ctr"/>
            <a:r>
              <a:rPr lang="en-US" sz="2800" b="1" dirty="0">
                <a:ea typeface="Calibri"/>
                <a:cs typeface="Arial"/>
              </a:rPr>
              <a:t> </a:t>
            </a:r>
            <a:r>
              <a:rPr lang="ar-SA" sz="2800" b="1" dirty="0">
                <a:ea typeface="Calibri"/>
                <a:cs typeface="Arial"/>
              </a:rPr>
              <a:t>اضطراب</a:t>
            </a:r>
            <a:r>
              <a:rPr lang="ar-SA" sz="2800" b="1" dirty="0">
                <a:ea typeface="Calibri"/>
                <a:cs typeface="Calibri"/>
              </a:rPr>
              <a:t> </a:t>
            </a:r>
            <a:r>
              <a:rPr lang="ar-SA" sz="2800" b="1" dirty="0">
                <a:ea typeface="Calibri"/>
                <a:cs typeface="Arial"/>
              </a:rPr>
              <a:t>النمو</a:t>
            </a:r>
            <a:r>
              <a:rPr lang="ar-SA" sz="2800" b="1" dirty="0">
                <a:ea typeface="Calibri"/>
                <a:cs typeface="Calibri"/>
              </a:rPr>
              <a:t> </a:t>
            </a:r>
            <a:r>
              <a:rPr lang="ar-SA" sz="2800" b="1" dirty="0">
                <a:ea typeface="Calibri"/>
                <a:cs typeface="Arial"/>
              </a:rPr>
              <a:t>الذهني</a:t>
            </a:r>
            <a:br>
              <a:rPr lang="ar-SA" sz="2800" b="1" dirty="0">
                <a:ea typeface="Calibri"/>
                <a:cs typeface="Arial"/>
              </a:rPr>
            </a:br>
            <a:r>
              <a:rPr lang="en-US" sz="2800" b="1" dirty="0">
                <a:ea typeface="Calibri"/>
                <a:cs typeface="Arial"/>
              </a:rPr>
              <a:t>       Intellectual Developmental Disorder</a:t>
            </a:r>
            <a:endParaRPr lang="ar-SY" sz="2800" dirty="0"/>
          </a:p>
        </p:txBody>
      </p:sp>
      <p:sp>
        <p:nvSpPr>
          <p:cNvPr id="3" name="عنصر نائب للمحتوى 2"/>
          <p:cNvSpPr>
            <a:spLocks noGrp="1"/>
          </p:cNvSpPr>
          <p:nvPr>
            <p:ph idx="1"/>
          </p:nvPr>
        </p:nvSpPr>
        <p:spPr>
          <a:xfrm>
            <a:off x="-10950" y="1412776"/>
            <a:ext cx="9036496" cy="5589240"/>
          </a:xfrm>
        </p:spPr>
        <p:txBody>
          <a:bodyPr>
            <a:noAutofit/>
          </a:bodyPr>
          <a:lstStyle/>
          <a:p>
            <a:pPr>
              <a:spcAft>
                <a:spcPts val="1000"/>
              </a:spcAft>
            </a:pPr>
            <a:r>
              <a:rPr lang="ar-SA" sz="1800" b="1" dirty="0">
                <a:ea typeface="Calibri"/>
              </a:rPr>
              <a:t>الإعاقة الذهنية </a:t>
            </a:r>
            <a:r>
              <a:rPr lang="en-US" sz="1800" b="1" dirty="0">
                <a:ea typeface="Calibri"/>
                <a:cs typeface="Arial"/>
              </a:rPr>
              <a:t> )</a:t>
            </a:r>
            <a:r>
              <a:rPr lang="ar-SA" sz="1800" b="1" dirty="0">
                <a:ea typeface="Calibri"/>
              </a:rPr>
              <a:t>اضطراب النمو الذهني</a:t>
            </a:r>
            <a:r>
              <a:rPr lang="en-US" sz="1800" b="1" dirty="0">
                <a:ea typeface="Calibri"/>
                <a:cs typeface="Arial"/>
              </a:rPr>
              <a:t>(</a:t>
            </a:r>
            <a:r>
              <a:rPr lang="en-US" sz="1800" b="1" dirty="0">
                <a:latin typeface="Arial"/>
                <a:ea typeface="Calibri"/>
                <a:cs typeface="Arial"/>
              </a:rPr>
              <a:t> </a:t>
            </a:r>
            <a:r>
              <a:rPr lang="ar-SA" sz="1800" b="1" dirty="0">
                <a:latin typeface="Arial"/>
                <a:ea typeface="Calibri"/>
              </a:rPr>
              <a:t>هي</a:t>
            </a:r>
            <a:r>
              <a:rPr lang="ar-SA" sz="1800" b="1" dirty="0">
                <a:ea typeface="Calibri"/>
              </a:rPr>
              <a:t> </a:t>
            </a:r>
            <a:r>
              <a:rPr lang="ar-SY" sz="1800" b="1" dirty="0">
                <a:ea typeface="Calibri"/>
              </a:rPr>
              <a:t>:</a:t>
            </a:r>
          </a:p>
          <a:p>
            <a:pPr marL="109686" indent="0">
              <a:spcAft>
                <a:spcPts val="1000"/>
              </a:spcAft>
              <a:buNone/>
            </a:pPr>
            <a:r>
              <a:rPr lang="ar-SA" sz="1600" dirty="0">
                <a:ea typeface="Calibri"/>
              </a:rPr>
              <a:t>اضطراب، يبدأ </a:t>
            </a:r>
            <a:r>
              <a:rPr lang="ar-SA" sz="1600" b="1" dirty="0">
                <a:solidFill>
                  <a:srgbClr val="FF0000"/>
                </a:solidFill>
                <a:ea typeface="Calibri"/>
              </a:rPr>
              <a:t>خلال فترة التطور </a:t>
            </a:r>
            <a:r>
              <a:rPr lang="ar-SA" sz="1600" dirty="0">
                <a:ea typeface="Calibri"/>
              </a:rPr>
              <a:t>مشتملاً على العجز في الأداء الذهني والتكيفي في مجال المفاهيم والمجالات الاجتماعية والعملية</a:t>
            </a:r>
            <a:r>
              <a:rPr lang="en-US" sz="1600" dirty="0">
                <a:ea typeface="Calibri"/>
                <a:cs typeface="Arial"/>
              </a:rPr>
              <a:t>. </a:t>
            </a:r>
          </a:p>
          <a:p>
            <a:pPr>
              <a:spcAft>
                <a:spcPts val="1000"/>
              </a:spcAft>
            </a:pPr>
            <a:endParaRPr lang="ar-SY" sz="1600" b="1" dirty="0">
              <a:ea typeface="Calibri"/>
            </a:endParaRPr>
          </a:p>
          <a:p>
            <a:pPr>
              <a:spcAft>
                <a:spcPts val="1000"/>
              </a:spcAft>
            </a:pPr>
            <a:endParaRPr lang="ar-SY" sz="1600" b="1" dirty="0">
              <a:ea typeface="Calibri"/>
            </a:endParaRPr>
          </a:p>
          <a:p>
            <a:pPr>
              <a:spcAft>
                <a:spcPts val="1000"/>
              </a:spcAft>
            </a:pPr>
            <a:endParaRPr lang="en-US" sz="1600" b="1" dirty="0">
              <a:ea typeface="Calibri"/>
            </a:endParaRPr>
          </a:p>
          <a:p>
            <a:pPr>
              <a:spcAft>
                <a:spcPts val="1000"/>
              </a:spcAft>
            </a:pPr>
            <a:endParaRPr lang="en-US" sz="1600" b="1" dirty="0">
              <a:ea typeface="Calibri"/>
            </a:endParaRPr>
          </a:p>
          <a:p>
            <a:pPr>
              <a:spcAft>
                <a:spcPts val="1000"/>
              </a:spcAft>
            </a:pPr>
            <a:endParaRPr lang="en-US" sz="1600" b="1" dirty="0">
              <a:ea typeface="Calibri"/>
            </a:endParaRPr>
          </a:p>
          <a:p>
            <a:pPr>
              <a:spcAft>
                <a:spcPts val="1000"/>
              </a:spcAft>
            </a:pPr>
            <a:endParaRPr lang="en-US" sz="1600" b="1" dirty="0">
              <a:ea typeface="Calibri"/>
            </a:endParaRPr>
          </a:p>
          <a:p>
            <a:pPr>
              <a:spcAft>
                <a:spcPts val="1000"/>
              </a:spcAft>
            </a:pPr>
            <a:endParaRPr lang="en-US" sz="1600" b="1" dirty="0">
              <a:ea typeface="Calibri"/>
            </a:endParaRPr>
          </a:p>
          <a:p>
            <a:pPr>
              <a:spcAft>
                <a:spcPts val="1000"/>
              </a:spcAft>
            </a:pPr>
            <a:endParaRPr lang="ar-SA" sz="1600" b="1" dirty="0">
              <a:ea typeface="Calibri"/>
            </a:endParaRPr>
          </a:p>
          <a:p>
            <a:pPr>
              <a:spcAft>
                <a:spcPts val="1000"/>
              </a:spcAft>
            </a:pPr>
            <a:endParaRPr lang="ar-SA" sz="1100" b="1" dirty="0">
              <a:ea typeface="Calibri"/>
            </a:endParaRPr>
          </a:p>
          <a:p>
            <a:pPr>
              <a:spcAft>
                <a:spcPts val="1000"/>
              </a:spcAft>
            </a:pPr>
            <a:r>
              <a:rPr lang="ar-SA" sz="1600" b="1" dirty="0">
                <a:ea typeface="Calibri"/>
              </a:rPr>
              <a:t>ملاحظة</a:t>
            </a:r>
            <a:r>
              <a:rPr lang="en-US" sz="1600" b="1" dirty="0">
                <a:ea typeface="Calibri"/>
                <a:cs typeface="Arial"/>
              </a:rPr>
              <a:t>: </a:t>
            </a:r>
            <a:r>
              <a:rPr lang="ar-SA" sz="1600" dirty="0">
                <a:ea typeface="Calibri"/>
              </a:rPr>
              <a:t>  القانون الاتحادي في الولايات المتحدة</a:t>
            </a:r>
            <a:r>
              <a:rPr lang="en-US" sz="1600" dirty="0">
                <a:ea typeface="Calibri"/>
                <a:cs typeface="Arial"/>
              </a:rPr>
              <a:t> )</a:t>
            </a:r>
            <a:r>
              <a:rPr lang="ar-SA" sz="1600" dirty="0">
                <a:ea typeface="Calibri"/>
              </a:rPr>
              <a:t>القانون العام</a:t>
            </a:r>
            <a:r>
              <a:rPr lang="en-US" sz="1600" dirty="0">
                <a:ea typeface="Calibri"/>
                <a:cs typeface="Arial"/>
              </a:rPr>
              <a:t> 111 - 256 </a:t>
            </a:r>
            <a:r>
              <a:rPr lang="ar-SA" sz="1600" dirty="0">
                <a:ea typeface="Calibri"/>
              </a:rPr>
              <a:t>، القانون روزا</a:t>
            </a:r>
            <a:r>
              <a:rPr lang="en-US" sz="1600" dirty="0">
                <a:ea typeface="Calibri"/>
                <a:cs typeface="Arial"/>
              </a:rPr>
              <a:t>( </a:t>
            </a:r>
            <a:r>
              <a:rPr lang="ar-SA" sz="1600" dirty="0">
                <a:ea typeface="Calibri"/>
              </a:rPr>
              <a:t>استبدل </a:t>
            </a:r>
            <a:r>
              <a:rPr lang="ar-SA" sz="1600" b="1" dirty="0">
                <a:solidFill>
                  <a:srgbClr val="FF0000"/>
                </a:solidFill>
                <a:ea typeface="Calibri"/>
              </a:rPr>
              <a:t>مصطلح التخلف العقلي </a:t>
            </a:r>
            <a:r>
              <a:rPr lang="ar-SA" sz="1600" dirty="0">
                <a:ea typeface="Calibri"/>
              </a:rPr>
              <a:t>بمصطلح الإعاقة الذهنية، كما تستخدم المجلات البحثية مصطلح الإعاقة الذهنية</a:t>
            </a:r>
            <a:r>
              <a:rPr lang="en-US" sz="1600" dirty="0">
                <a:ea typeface="Calibri"/>
                <a:cs typeface="Arial"/>
              </a:rPr>
              <a:t>. </a:t>
            </a:r>
            <a:r>
              <a:rPr lang="ar-SA" sz="1600" dirty="0">
                <a:ea typeface="Calibri"/>
              </a:rPr>
              <a:t>وبالتالي، فالإعاقة الذهنية هو المصطلح الشائع عند الاستعمال من قبل المهن الطبية، والتعليمية، وغيرها ومن العموم والجماعات المساندة</a:t>
            </a:r>
            <a:r>
              <a:rPr lang="en-US" sz="1600" dirty="0">
                <a:ea typeface="Calibri"/>
                <a:cs typeface="Arial"/>
              </a:rPr>
              <a:t>.</a:t>
            </a:r>
          </a:p>
          <a:p>
            <a:endParaRPr lang="ar-SY" sz="1600" dirty="0"/>
          </a:p>
        </p:txBody>
      </p:sp>
      <p:graphicFrame>
        <p:nvGraphicFramePr>
          <p:cNvPr id="5" name="رسم تخطيطي 4"/>
          <p:cNvGraphicFramePr/>
          <p:nvPr>
            <p:extLst>
              <p:ext uri="{D42A27DB-BD31-4B8C-83A1-F6EECF244321}">
                <p14:modId xmlns:p14="http://schemas.microsoft.com/office/powerpoint/2010/main" val="3632384557"/>
              </p:ext>
            </p:extLst>
          </p:nvPr>
        </p:nvGraphicFramePr>
        <p:xfrm>
          <a:off x="395536" y="2204864"/>
          <a:ext cx="8424936"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stretch>
            <a:fillRect/>
          </a:stretch>
        </p:blipFill>
        <p:spPr>
          <a:xfrm>
            <a:off x="0" y="260649"/>
            <a:ext cx="1380663" cy="936103"/>
          </a:xfrm>
          <a:prstGeom prst="rect">
            <a:avLst/>
          </a:prstGeom>
        </p:spPr>
      </p:pic>
    </p:spTree>
    <p:extLst>
      <p:ext uri="{BB962C8B-B14F-4D97-AF65-F5344CB8AC3E}">
        <p14:creationId xmlns:p14="http://schemas.microsoft.com/office/powerpoint/2010/main" val="32335430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bnKhaldounHospital\Desktop\24fc5e6d4bc178728d93311c17ead5bb96561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 y="-16780"/>
            <a:ext cx="9204328" cy="6874779"/>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stretch>
            <a:fillRect/>
          </a:stretch>
        </p:blipFill>
        <p:spPr>
          <a:xfrm>
            <a:off x="26756" y="-27384"/>
            <a:ext cx="1380663" cy="936103"/>
          </a:xfrm>
          <a:prstGeom prst="rect">
            <a:avLst/>
          </a:prstGeom>
        </p:spPr>
      </p:pic>
    </p:spTree>
    <p:extLst>
      <p:ext uri="{BB962C8B-B14F-4D97-AF65-F5344CB8AC3E}">
        <p14:creationId xmlns:p14="http://schemas.microsoft.com/office/powerpoint/2010/main" val="42430582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مخصص 11">
      <a:dk1>
        <a:sysClr val="windowText" lastClr="000000"/>
      </a:dk1>
      <a:lt1>
        <a:sysClr val="window" lastClr="FFFFFF"/>
      </a:lt1>
      <a:dk2>
        <a:srgbClr val="424456"/>
      </a:dk2>
      <a:lt2>
        <a:srgbClr val="DEDEDE"/>
      </a:lt2>
      <a:accent1>
        <a:srgbClr val="53548A"/>
      </a:accent1>
      <a:accent2>
        <a:srgbClr val="8588A1"/>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1">
  <a:themeElements>
    <a:clrScheme name="AAH">
      <a:dk1>
        <a:srgbClr val="000000"/>
      </a:dk1>
      <a:lt1>
        <a:sysClr val="window" lastClr="FFFFFF"/>
      </a:lt1>
      <a:dk2>
        <a:srgbClr val="637052"/>
      </a:dk2>
      <a:lt2>
        <a:srgbClr val="CCDDEA"/>
      </a:lt2>
      <a:accent1>
        <a:srgbClr val="00B050"/>
      </a:accent1>
      <a:accent2>
        <a:srgbClr val="2E75B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4E4756FC-80D6-4CB0-B778-87A781FC07F2}" vid="{9B4C584A-A6AB-497E-A182-43295846B3B0}"/>
    </a:ext>
  </a:extLst>
</a:theme>
</file>

<file path=ppt/theme/theme7.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1669</TotalTime>
  <Words>3923</Words>
  <Application>Microsoft Office PowerPoint</Application>
  <PresentationFormat>عرض على الشاشة (4:3)</PresentationFormat>
  <Paragraphs>298</Paragraphs>
  <Slides>58</Slides>
  <Notes>1</Notes>
  <HiddenSlides>0</HiddenSlides>
  <MMClips>0</MMClips>
  <ScaleCrop>false</ScaleCrop>
  <HeadingPairs>
    <vt:vector size="6" baseType="variant">
      <vt:variant>
        <vt:lpstr>الخطوط المستخدمة</vt:lpstr>
      </vt:variant>
      <vt:variant>
        <vt:i4>20</vt:i4>
      </vt:variant>
      <vt:variant>
        <vt:lpstr>نسق</vt:lpstr>
      </vt:variant>
      <vt:variant>
        <vt:i4>6</vt:i4>
      </vt:variant>
      <vt:variant>
        <vt:lpstr>عناوين الشرائح</vt:lpstr>
      </vt:variant>
      <vt:variant>
        <vt:i4>58</vt:i4>
      </vt:variant>
    </vt:vector>
  </HeadingPairs>
  <TitlesOfParts>
    <vt:vector size="84" baseType="lpstr">
      <vt:lpstr>맑은 고딕</vt:lpstr>
      <vt:lpstr>Aileron Light</vt:lpstr>
      <vt:lpstr>Aileron Thin</vt:lpstr>
      <vt:lpstr>Aileron UltraLight</vt:lpstr>
      <vt:lpstr>Amiri</vt:lpstr>
      <vt:lpstr>Arial</vt:lpstr>
      <vt:lpstr>Calibri</vt:lpstr>
      <vt:lpstr>Calibri Light</vt:lpstr>
      <vt:lpstr>Capella</vt:lpstr>
      <vt:lpstr>Capella Light</vt:lpstr>
      <vt:lpstr>Century Gothic</vt:lpstr>
      <vt:lpstr>FelbridgeStd-Regular</vt:lpstr>
      <vt:lpstr>Georgia</vt:lpstr>
      <vt:lpstr>Gill Sans MT</vt:lpstr>
      <vt:lpstr>Jazeel Bold</vt:lpstr>
      <vt:lpstr>Tahoma</vt:lpstr>
      <vt:lpstr>Times New Roman</vt:lpstr>
      <vt:lpstr>Trebuchet MS</vt:lpstr>
      <vt:lpstr>Wingdings</vt:lpstr>
      <vt:lpstr>Wingdings 2</vt:lpstr>
      <vt:lpstr>حضري</vt:lpstr>
      <vt:lpstr>Betelgeuse Contents</vt:lpstr>
      <vt:lpstr>1_Betelgeuse Contents</vt:lpstr>
      <vt:lpstr>2_Betelgeuse Contents</vt:lpstr>
      <vt:lpstr>3_Betelgeuse Contents</vt:lpstr>
      <vt:lpstr>Theme1</vt:lpstr>
      <vt:lpstr>الأسباب النفسية للتأخر الدراسي </vt:lpstr>
      <vt:lpstr>عرض تقديمي في PowerPoint</vt:lpstr>
      <vt:lpstr>  تشير البحوث إلى أن الأمراض العقلية تمتد متداخلةً كأطياف مرضية لها أبعاد، لكنْ أحدث دليل للتشخيص في هذا المجال مازال قائمًا على تصنيفها، والفصل فيما بينها. </vt:lpstr>
      <vt:lpstr>عرض تقديمي في PowerPoint</vt:lpstr>
      <vt:lpstr>عرض تقديمي في PowerPoint</vt:lpstr>
      <vt:lpstr>عرض تقديمي في PowerPoint</vt:lpstr>
      <vt:lpstr>عرض تقديمي في PowerPoint</vt:lpstr>
      <vt:lpstr> اضطراب النمو الذهني        Intellectual Developmental Disorder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العلامات الشائعة للتوحد ؟</vt:lpstr>
      <vt:lpstr>عرض تقديمي في PowerPoint</vt:lpstr>
      <vt:lpstr>عرض تقديمي في PowerPoint</vt:lpstr>
      <vt:lpstr>4- اضطراب نقص الانتباه/فرط الحركة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اضطرابات النمو العصبي الأخرى المحددة : </vt:lpstr>
      <vt:lpstr>عرض تقديمي في PowerPoint</vt:lpstr>
      <vt:lpstr>عرض تقديمي في PowerPoint</vt:lpstr>
      <vt:lpstr>عرض تقديمي في PowerPoint</vt:lpstr>
      <vt:lpstr>عرض تقديمي في PowerPoint</vt:lpstr>
      <vt:lpstr>عرض تقديمي في PowerPoint</vt:lpstr>
      <vt:lpstr>العلاج النفسي : Psychological treatments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Bassam</dc:creator>
  <cp:lastModifiedBy>ASUS</cp:lastModifiedBy>
  <cp:revision>418</cp:revision>
  <dcterms:created xsi:type="dcterms:W3CDTF">2018-01-03T18:26:33Z</dcterms:created>
  <dcterms:modified xsi:type="dcterms:W3CDTF">2021-05-26T07:02:03Z</dcterms:modified>
</cp:coreProperties>
</file>