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12" r:id="rId1"/>
  </p:sldMasterIdLst>
  <p:sldIdLst>
    <p:sldId id="256" r:id="rId2"/>
    <p:sldId id="306" r:id="rId3"/>
    <p:sldId id="308" r:id="rId4"/>
    <p:sldId id="307" r:id="rId5"/>
    <p:sldId id="309" r:id="rId6"/>
    <p:sldId id="266" r:id="rId7"/>
    <p:sldId id="267" r:id="rId8"/>
    <p:sldId id="270" r:id="rId9"/>
    <p:sldId id="272" r:id="rId10"/>
    <p:sldId id="312" r:id="rId11"/>
    <p:sldId id="273" r:id="rId12"/>
    <p:sldId id="320" r:id="rId13"/>
    <p:sldId id="314" r:id="rId14"/>
    <p:sldId id="315" r:id="rId15"/>
    <p:sldId id="316" r:id="rId16"/>
    <p:sldId id="313" r:id="rId17"/>
    <p:sldId id="274" r:id="rId18"/>
    <p:sldId id="317" r:id="rId19"/>
    <p:sldId id="318" r:id="rId20"/>
    <p:sldId id="295" r:id="rId21"/>
    <p:sldId id="299" r:id="rId22"/>
    <p:sldId id="275" r:id="rId23"/>
    <p:sldId id="276" r:id="rId24"/>
    <p:sldId id="278" r:id="rId25"/>
    <p:sldId id="321" r:id="rId26"/>
    <p:sldId id="280" r:id="rId27"/>
    <p:sldId id="281" r:id="rId28"/>
    <p:sldId id="282" r:id="rId29"/>
    <p:sldId id="283" r:id="rId30"/>
    <p:sldId id="296" r:id="rId31"/>
    <p:sldId id="298" r:id="rId32"/>
    <p:sldId id="285" r:id="rId33"/>
    <p:sldId id="310" r:id="rId34"/>
    <p:sldId id="311" r:id="rId35"/>
    <p:sldId id="294" r:id="rId36"/>
    <p:sldId id="302" r:id="rId37"/>
    <p:sldId id="319" r:id="rId3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A1139-8183-41FA-B7FA-37CEDBF6B1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0065217-4EEA-415E-BA22-685A0982BA34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التقييم الفيزيائي لأجل المعالجة الفيزيائية بعد التئام الكسور</a:t>
          </a:r>
          <a:endParaRPr lang="ar-SA" dirty="0"/>
        </a:p>
      </dgm:t>
    </dgm:pt>
    <dgm:pt modelId="{A3F4DB1C-DA39-4284-8931-89B1E398280E}" type="parTrans" cxnId="{F077BC35-6C64-443F-BAFA-02F561B120BB}">
      <dgm:prSet/>
      <dgm:spPr/>
      <dgm:t>
        <a:bodyPr/>
        <a:lstStyle/>
        <a:p>
          <a:pPr rtl="1"/>
          <a:endParaRPr lang="ar-SA"/>
        </a:p>
      </dgm:t>
    </dgm:pt>
    <dgm:pt modelId="{D0267FC3-FDF0-4DB1-9C1D-7400F143725B}" type="sibTrans" cxnId="{F077BC35-6C64-443F-BAFA-02F561B120BB}">
      <dgm:prSet/>
      <dgm:spPr/>
      <dgm:t>
        <a:bodyPr/>
        <a:lstStyle/>
        <a:p>
          <a:pPr rtl="1"/>
          <a:endParaRPr lang="ar-SA"/>
        </a:p>
      </dgm:t>
    </dgm:pt>
    <dgm:pt modelId="{01AD77A0-31B5-44B0-A961-57038CF23B6E}" type="pres">
      <dgm:prSet presAssocID="{DA9A1139-8183-41FA-B7FA-37CEDBF6B1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7D2EC62-E8F8-4547-B42D-3AE9E8250DC0}" type="pres">
      <dgm:prSet presAssocID="{A0065217-4EEA-415E-BA22-685A0982BA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95C35EF-E24F-435D-97C5-E1CF7D567DD0}" type="presOf" srcId="{A0065217-4EEA-415E-BA22-685A0982BA34}" destId="{D7D2EC62-E8F8-4547-B42D-3AE9E8250DC0}" srcOrd="0" destOrd="0" presId="urn:microsoft.com/office/officeart/2005/8/layout/vList2"/>
    <dgm:cxn modelId="{57A2D17D-EFF6-4E0F-BC99-E46AD88A51C5}" type="presOf" srcId="{DA9A1139-8183-41FA-B7FA-37CEDBF6B157}" destId="{01AD77A0-31B5-44B0-A961-57038CF23B6E}" srcOrd="0" destOrd="0" presId="urn:microsoft.com/office/officeart/2005/8/layout/vList2"/>
    <dgm:cxn modelId="{F077BC35-6C64-443F-BAFA-02F561B120BB}" srcId="{DA9A1139-8183-41FA-B7FA-37CEDBF6B157}" destId="{A0065217-4EEA-415E-BA22-685A0982BA34}" srcOrd="0" destOrd="0" parTransId="{A3F4DB1C-DA39-4284-8931-89B1E398280E}" sibTransId="{D0267FC3-FDF0-4DB1-9C1D-7400F143725B}"/>
    <dgm:cxn modelId="{019A0E19-588A-4016-911A-B3FB406F244A}" type="presParOf" srcId="{01AD77A0-31B5-44B0-A961-57038CF23B6E}" destId="{D7D2EC62-E8F8-4547-B42D-3AE9E8250D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C844BD-51DA-4BF0-A35B-5FE29F399A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8CA9103-41B2-4945-AEE5-3C6F5ADE6EBE}">
      <dgm:prSet custT="1"/>
      <dgm:spPr>
        <a:solidFill>
          <a:schemeClr val="accent6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قياسات الطول</a:t>
          </a:r>
          <a:endParaRPr lang="ar-SA" sz="2000" b="1" dirty="0"/>
        </a:p>
      </dgm:t>
    </dgm:pt>
    <dgm:pt modelId="{EECD372B-67F6-4F75-9517-EB4FB27F72F8}" type="parTrans" cxnId="{EBA9C0B5-6090-424E-9B9E-45EC519EFE68}">
      <dgm:prSet/>
      <dgm:spPr/>
      <dgm:t>
        <a:bodyPr/>
        <a:lstStyle/>
        <a:p>
          <a:pPr rtl="1"/>
          <a:endParaRPr lang="ar-SA"/>
        </a:p>
      </dgm:t>
    </dgm:pt>
    <dgm:pt modelId="{B69314F5-7822-46A7-B8CF-B17AD392443A}" type="sibTrans" cxnId="{EBA9C0B5-6090-424E-9B9E-45EC519EFE68}">
      <dgm:prSet/>
      <dgm:spPr/>
      <dgm:t>
        <a:bodyPr/>
        <a:lstStyle/>
        <a:p>
          <a:pPr rtl="1"/>
          <a:endParaRPr lang="ar-SA"/>
        </a:p>
      </dgm:t>
    </dgm:pt>
    <dgm:pt modelId="{52DBD6DF-AF91-4FD6-9A66-C8E027818D8D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تقييم السعة الحركية المفصلية</a:t>
          </a:r>
          <a:endParaRPr lang="ar-SA" sz="2000" b="1" dirty="0"/>
        </a:p>
      </dgm:t>
    </dgm:pt>
    <dgm:pt modelId="{97FFF22B-E624-4BDC-B227-8D6CA7425BFC}" type="parTrans" cxnId="{521513D3-4E45-4E70-A2C5-B30342502F3F}">
      <dgm:prSet/>
      <dgm:spPr/>
      <dgm:t>
        <a:bodyPr/>
        <a:lstStyle/>
        <a:p>
          <a:pPr rtl="1"/>
          <a:endParaRPr lang="ar-SA"/>
        </a:p>
      </dgm:t>
    </dgm:pt>
    <dgm:pt modelId="{3242EF8D-E4C9-42AC-AFF3-018301EE2CC5}" type="sibTrans" cxnId="{521513D3-4E45-4E70-A2C5-B30342502F3F}">
      <dgm:prSet/>
      <dgm:spPr/>
      <dgm:t>
        <a:bodyPr/>
        <a:lstStyle/>
        <a:p>
          <a:pPr rtl="1"/>
          <a:endParaRPr lang="ar-SA"/>
        </a:p>
      </dgm:t>
    </dgm:pt>
    <dgm:pt modelId="{E50C4BB6-6204-40F7-9919-30382524E307}">
      <dgm:prSet custT="1"/>
      <dgm:spPr>
        <a:solidFill>
          <a:schemeClr val="accent4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التحري عن أي إصابة عصبية مرافقة</a:t>
          </a:r>
          <a:endParaRPr lang="ar-SA" sz="2000" b="1" dirty="0"/>
        </a:p>
      </dgm:t>
    </dgm:pt>
    <dgm:pt modelId="{91468177-A48C-45B5-A86E-6A1703E80201}" type="parTrans" cxnId="{C5A0A814-40CF-4FEB-A778-EEFA14B4C8AC}">
      <dgm:prSet/>
      <dgm:spPr/>
      <dgm:t>
        <a:bodyPr/>
        <a:lstStyle/>
        <a:p>
          <a:pPr rtl="1"/>
          <a:endParaRPr lang="ar-SA"/>
        </a:p>
      </dgm:t>
    </dgm:pt>
    <dgm:pt modelId="{E70B65F9-955C-4E5F-BBEC-E17968368EEC}" type="sibTrans" cxnId="{C5A0A814-40CF-4FEB-A778-EEFA14B4C8AC}">
      <dgm:prSet/>
      <dgm:spPr/>
      <dgm:t>
        <a:bodyPr/>
        <a:lstStyle/>
        <a:p>
          <a:pPr rtl="1"/>
          <a:endParaRPr lang="ar-SA"/>
        </a:p>
      </dgm:t>
    </dgm:pt>
    <dgm:pt modelId="{A8102E2A-9B50-4B31-95C0-B9C88D67AA30}">
      <dgm:prSet custT="1"/>
      <dgm:spPr>
        <a:solidFill>
          <a:schemeClr val="bg1">
            <a:lumMod val="75000"/>
            <a:lumOff val="2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اختبارات الحس العميق</a:t>
          </a:r>
          <a:endParaRPr lang="ar-SA" sz="2000" b="1" dirty="0"/>
        </a:p>
      </dgm:t>
    </dgm:pt>
    <dgm:pt modelId="{C239032C-9177-4F54-85D5-6085304D64A5}" type="parTrans" cxnId="{1022F913-90B9-4250-8402-FF98A8367489}">
      <dgm:prSet/>
      <dgm:spPr/>
      <dgm:t>
        <a:bodyPr/>
        <a:lstStyle/>
        <a:p>
          <a:pPr rtl="1"/>
          <a:endParaRPr lang="ar-SA"/>
        </a:p>
      </dgm:t>
    </dgm:pt>
    <dgm:pt modelId="{7C111EC2-A5EA-48BF-AE71-C93360DD668E}" type="sibTrans" cxnId="{1022F913-90B9-4250-8402-FF98A8367489}">
      <dgm:prSet/>
      <dgm:spPr/>
      <dgm:t>
        <a:bodyPr/>
        <a:lstStyle/>
        <a:p>
          <a:pPr rtl="1"/>
          <a:endParaRPr lang="ar-SA"/>
        </a:p>
      </dgm:t>
    </dgm:pt>
    <dgm:pt modelId="{97BBAF04-2D46-4AB2-AEEC-CD8CD91BE6FE}">
      <dgm:prSet custT="1"/>
      <dgm:spPr>
        <a:solidFill>
          <a:schemeClr val="bg2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اختبارات التوازن</a:t>
          </a:r>
          <a:endParaRPr lang="ar-SA" sz="2000" b="1" dirty="0"/>
        </a:p>
      </dgm:t>
    </dgm:pt>
    <dgm:pt modelId="{E87ACE72-889F-4785-9849-B287698F0B87}" type="parTrans" cxnId="{891951E6-4DC8-48AD-AB2A-71D328634262}">
      <dgm:prSet/>
      <dgm:spPr/>
      <dgm:t>
        <a:bodyPr/>
        <a:lstStyle/>
        <a:p>
          <a:pPr rtl="1"/>
          <a:endParaRPr lang="ar-SA"/>
        </a:p>
      </dgm:t>
    </dgm:pt>
    <dgm:pt modelId="{2A656C6E-B67A-44DD-B092-BA92977FBC18}" type="sibTrans" cxnId="{891951E6-4DC8-48AD-AB2A-71D328634262}">
      <dgm:prSet/>
      <dgm:spPr/>
      <dgm:t>
        <a:bodyPr/>
        <a:lstStyle/>
        <a:p>
          <a:pPr rtl="1"/>
          <a:endParaRPr lang="ar-SA"/>
        </a:p>
      </dgm:t>
    </dgm:pt>
    <dgm:pt modelId="{740A94E3-6E6E-4081-81F3-5FC3AAC25208}">
      <dgm:prSet custT="1"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فعاليات الحياة اليومية</a:t>
          </a:r>
          <a:endParaRPr lang="ar-SA" sz="2000" b="1" dirty="0"/>
        </a:p>
      </dgm:t>
    </dgm:pt>
    <dgm:pt modelId="{7E0EA0F8-2FFC-4C3D-93CB-057CC447D6AC}" type="parTrans" cxnId="{18DADF65-459D-4450-9580-A5EC9BE9FED8}">
      <dgm:prSet/>
      <dgm:spPr/>
      <dgm:t>
        <a:bodyPr/>
        <a:lstStyle/>
        <a:p>
          <a:pPr rtl="1"/>
          <a:endParaRPr lang="ar-SA"/>
        </a:p>
      </dgm:t>
    </dgm:pt>
    <dgm:pt modelId="{63CE14BD-0FC8-4BAA-8350-DD566CE75A04}" type="sibTrans" cxnId="{18DADF65-459D-4450-9580-A5EC9BE9FED8}">
      <dgm:prSet/>
      <dgm:spPr/>
      <dgm:t>
        <a:bodyPr/>
        <a:lstStyle/>
        <a:p>
          <a:pPr rtl="1"/>
          <a:endParaRPr lang="ar-SA"/>
        </a:p>
      </dgm:t>
    </dgm:pt>
    <dgm:pt modelId="{B1CD3A99-E7CD-4B95-B846-FBD62ADC2670}">
      <dgm:prSet custT="1"/>
      <dgm:spPr>
        <a:solidFill>
          <a:schemeClr val="accent5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الخطة العلاجية</a:t>
          </a:r>
          <a:endParaRPr lang="ar-SA" sz="2000" b="1" dirty="0"/>
        </a:p>
      </dgm:t>
    </dgm:pt>
    <dgm:pt modelId="{FE97F570-C6C5-40F5-8600-FFF88B748D50}" type="parTrans" cxnId="{851AC3BB-2D63-491C-94CC-6F2D41E9C76B}">
      <dgm:prSet/>
      <dgm:spPr/>
      <dgm:t>
        <a:bodyPr/>
        <a:lstStyle/>
        <a:p>
          <a:pPr rtl="1"/>
          <a:endParaRPr lang="ar-SA"/>
        </a:p>
      </dgm:t>
    </dgm:pt>
    <dgm:pt modelId="{9294E8A8-8C43-47D6-B9B2-0467712BE4E1}" type="sibTrans" cxnId="{851AC3BB-2D63-491C-94CC-6F2D41E9C76B}">
      <dgm:prSet/>
      <dgm:spPr/>
      <dgm:t>
        <a:bodyPr/>
        <a:lstStyle/>
        <a:p>
          <a:pPr rtl="1"/>
          <a:endParaRPr lang="ar-SA"/>
        </a:p>
      </dgm:t>
    </dgm:pt>
    <dgm:pt modelId="{D220968A-E44A-4675-9285-6362AA187C6B}">
      <dgm:prSet custT="1"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تقييم واختبار القوة العضلية</a:t>
          </a:r>
          <a:endParaRPr lang="ar-SA" sz="2000" b="1" dirty="0"/>
        </a:p>
      </dgm:t>
    </dgm:pt>
    <dgm:pt modelId="{83416453-DD40-424B-8218-79E3FD4F70D7}" type="parTrans" cxnId="{80002499-7532-4807-9151-963C6342134C}">
      <dgm:prSet/>
      <dgm:spPr/>
      <dgm:t>
        <a:bodyPr/>
        <a:lstStyle/>
        <a:p>
          <a:pPr rtl="1"/>
          <a:endParaRPr lang="ar-SA"/>
        </a:p>
      </dgm:t>
    </dgm:pt>
    <dgm:pt modelId="{6ECC5B27-3F9A-4296-8282-7CECBB64EC3B}" type="sibTrans" cxnId="{80002499-7532-4807-9151-963C6342134C}">
      <dgm:prSet/>
      <dgm:spPr/>
      <dgm:t>
        <a:bodyPr/>
        <a:lstStyle/>
        <a:p>
          <a:pPr rtl="1"/>
          <a:endParaRPr lang="ar-SA"/>
        </a:p>
      </dgm:t>
    </dgm:pt>
    <dgm:pt modelId="{58F1D17C-1B08-4C73-A2C5-F593AFF6777B}">
      <dgm:prSet custT="1"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قياسات المحيط</a:t>
          </a:r>
          <a:endParaRPr lang="ar-SA" sz="2000" b="1" dirty="0"/>
        </a:p>
      </dgm:t>
    </dgm:pt>
    <dgm:pt modelId="{26E7B8D6-47CF-48FC-93DF-D5650AB1722A}" type="parTrans" cxnId="{AF988EBC-A066-41AF-BEA6-0BDD4F010E1B}">
      <dgm:prSet/>
      <dgm:spPr/>
      <dgm:t>
        <a:bodyPr/>
        <a:lstStyle/>
        <a:p>
          <a:pPr rtl="1"/>
          <a:endParaRPr lang="ar-SA"/>
        </a:p>
      </dgm:t>
    </dgm:pt>
    <dgm:pt modelId="{8C769776-A5DE-401A-9C1C-321D6A8548BE}" type="sibTrans" cxnId="{AF988EBC-A066-41AF-BEA6-0BDD4F010E1B}">
      <dgm:prSet/>
      <dgm:spPr/>
      <dgm:t>
        <a:bodyPr/>
        <a:lstStyle/>
        <a:p>
          <a:pPr rtl="1"/>
          <a:endParaRPr lang="ar-SA"/>
        </a:p>
      </dgm:t>
    </dgm:pt>
    <dgm:pt modelId="{A587C986-9FCD-4425-8D21-A7BF458F285D}" type="pres">
      <dgm:prSet presAssocID="{C3C844BD-51DA-4BF0-A35B-5FE29F399A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8321FA0-4D58-49C2-AEE2-C0D39C2BC415}" type="pres">
      <dgm:prSet presAssocID="{58F1D17C-1B08-4C73-A2C5-F593AFF6777B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02C5DD1-9A93-4C15-BED4-DD0FFE3296BB}" type="pres">
      <dgm:prSet presAssocID="{8C769776-A5DE-401A-9C1C-321D6A8548BE}" presName="spacer" presStyleCnt="0"/>
      <dgm:spPr/>
    </dgm:pt>
    <dgm:pt modelId="{40A90589-A89F-43CC-BB9D-D9E0551E0FAD}" type="pres">
      <dgm:prSet presAssocID="{08CA9103-41B2-4945-AEE5-3C6F5ADE6EBE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EA4663A-BC2E-4FEC-929D-16FB92FDAF95}" type="pres">
      <dgm:prSet presAssocID="{B69314F5-7822-46A7-B8CF-B17AD392443A}" presName="spacer" presStyleCnt="0"/>
      <dgm:spPr/>
    </dgm:pt>
    <dgm:pt modelId="{4016AC72-B857-47C0-8308-95CD34B9E3C6}" type="pres">
      <dgm:prSet presAssocID="{D220968A-E44A-4675-9285-6362AA187C6B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2AE49E2-F5BA-43A7-B65B-708DFCA85AEA}" type="pres">
      <dgm:prSet presAssocID="{6ECC5B27-3F9A-4296-8282-7CECBB64EC3B}" presName="spacer" presStyleCnt="0"/>
      <dgm:spPr/>
    </dgm:pt>
    <dgm:pt modelId="{4D76F846-FB92-4F43-B38E-E30632F73714}" type="pres">
      <dgm:prSet presAssocID="{52DBD6DF-AF91-4FD6-9A66-C8E027818D8D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3079D5-516B-479F-B42E-153B234FF142}" type="pres">
      <dgm:prSet presAssocID="{3242EF8D-E4C9-42AC-AFF3-018301EE2CC5}" presName="spacer" presStyleCnt="0"/>
      <dgm:spPr/>
    </dgm:pt>
    <dgm:pt modelId="{CCA5D823-6409-416F-BB86-8477BE19049E}" type="pres">
      <dgm:prSet presAssocID="{E50C4BB6-6204-40F7-9919-30382524E307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B9BDBB3-5FFB-435C-A06B-5996666FF1D8}" type="pres">
      <dgm:prSet presAssocID="{E70B65F9-955C-4E5F-BBEC-E17968368EEC}" presName="spacer" presStyleCnt="0"/>
      <dgm:spPr/>
    </dgm:pt>
    <dgm:pt modelId="{D0D6BFB0-1645-47C5-BE0B-D3CCB29FFD3F}" type="pres">
      <dgm:prSet presAssocID="{A8102E2A-9B50-4B31-95C0-B9C88D67AA30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BCEE144-8FD2-41C2-9F16-C84A2F225B0A}" type="pres">
      <dgm:prSet presAssocID="{7C111EC2-A5EA-48BF-AE71-C93360DD668E}" presName="spacer" presStyleCnt="0"/>
      <dgm:spPr/>
    </dgm:pt>
    <dgm:pt modelId="{CBC6EB8E-DB6F-4BAB-961A-7733E9C9F670}" type="pres">
      <dgm:prSet presAssocID="{97BBAF04-2D46-4AB2-AEEC-CD8CD91BE6FE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BF79B12-D663-4F70-961D-DC7F59443F6D}" type="pres">
      <dgm:prSet presAssocID="{2A656C6E-B67A-44DD-B092-BA92977FBC18}" presName="spacer" presStyleCnt="0"/>
      <dgm:spPr/>
    </dgm:pt>
    <dgm:pt modelId="{38EA0218-E75D-4A0D-B04F-8CEF68760A56}" type="pres">
      <dgm:prSet presAssocID="{740A94E3-6E6E-4081-81F3-5FC3AAC25208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9F98B91-EFAD-4E19-910F-AC154C1891DE}" type="pres">
      <dgm:prSet presAssocID="{63CE14BD-0FC8-4BAA-8350-DD566CE75A04}" presName="spacer" presStyleCnt="0"/>
      <dgm:spPr/>
    </dgm:pt>
    <dgm:pt modelId="{9B1E6B0C-C26A-4AC8-80CC-FBF36AD178A5}" type="pres">
      <dgm:prSet presAssocID="{B1CD3A99-E7CD-4B95-B846-FBD62ADC2670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1A874367-052A-4CA0-B9A4-AFBEAB720E69}" type="presOf" srcId="{52DBD6DF-AF91-4FD6-9A66-C8E027818D8D}" destId="{4D76F846-FB92-4F43-B38E-E30632F73714}" srcOrd="0" destOrd="0" presId="urn:microsoft.com/office/officeart/2005/8/layout/vList2"/>
    <dgm:cxn modelId="{1022F913-90B9-4250-8402-FF98A8367489}" srcId="{C3C844BD-51DA-4BF0-A35B-5FE29F399AE1}" destId="{A8102E2A-9B50-4B31-95C0-B9C88D67AA30}" srcOrd="5" destOrd="0" parTransId="{C239032C-9177-4F54-85D5-6085304D64A5}" sibTransId="{7C111EC2-A5EA-48BF-AE71-C93360DD668E}"/>
    <dgm:cxn modelId="{80002499-7532-4807-9151-963C6342134C}" srcId="{C3C844BD-51DA-4BF0-A35B-5FE29F399AE1}" destId="{D220968A-E44A-4675-9285-6362AA187C6B}" srcOrd="2" destOrd="0" parTransId="{83416453-DD40-424B-8218-79E3FD4F70D7}" sibTransId="{6ECC5B27-3F9A-4296-8282-7CECBB64EC3B}"/>
    <dgm:cxn modelId="{FA7D8460-BB06-4ADF-BF51-0639B4B6CCCF}" type="presOf" srcId="{B1CD3A99-E7CD-4B95-B846-FBD62ADC2670}" destId="{9B1E6B0C-C26A-4AC8-80CC-FBF36AD178A5}" srcOrd="0" destOrd="0" presId="urn:microsoft.com/office/officeart/2005/8/layout/vList2"/>
    <dgm:cxn modelId="{EBA9C0B5-6090-424E-9B9E-45EC519EFE68}" srcId="{C3C844BD-51DA-4BF0-A35B-5FE29F399AE1}" destId="{08CA9103-41B2-4945-AEE5-3C6F5ADE6EBE}" srcOrd="1" destOrd="0" parTransId="{EECD372B-67F6-4F75-9517-EB4FB27F72F8}" sibTransId="{B69314F5-7822-46A7-B8CF-B17AD392443A}"/>
    <dgm:cxn modelId="{AF988EBC-A066-41AF-BEA6-0BDD4F010E1B}" srcId="{C3C844BD-51DA-4BF0-A35B-5FE29F399AE1}" destId="{58F1D17C-1B08-4C73-A2C5-F593AFF6777B}" srcOrd="0" destOrd="0" parTransId="{26E7B8D6-47CF-48FC-93DF-D5650AB1722A}" sibTransId="{8C769776-A5DE-401A-9C1C-321D6A8548BE}"/>
    <dgm:cxn modelId="{83B8C625-2B31-42DA-B9F5-58DC6827E59A}" type="presOf" srcId="{E50C4BB6-6204-40F7-9919-30382524E307}" destId="{CCA5D823-6409-416F-BB86-8477BE19049E}" srcOrd="0" destOrd="0" presId="urn:microsoft.com/office/officeart/2005/8/layout/vList2"/>
    <dgm:cxn modelId="{891951E6-4DC8-48AD-AB2A-71D328634262}" srcId="{C3C844BD-51DA-4BF0-A35B-5FE29F399AE1}" destId="{97BBAF04-2D46-4AB2-AEEC-CD8CD91BE6FE}" srcOrd="6" destOrd="0" parTransId="{E87ACE72-889F-4785-9849-B287698F0B87}" sibTransId="{2A656C6E-B67A-44DD-B092-BA92977FBC18}"/>
    <dgm:cxn modelId="{D5BD054B-5772-4DCB-852F-5074B3B238FA}" type="presOf" srcId="{740A94E3-6E6E-4081-81F3-5FC3AAC25208}" destId="{38EA0218-E75D-4A0D-B04F-8CEF68760A56}" srcOrd="0" destOrd="0" presId="urn:microsoft.com/office/officeart/2005/8/layout/vList2"/>
    <dgm:cxn modelId="{6B49FE3E-2924-402E-AF14-7116560E3F8C}" type="presOf" srcId="{D220968A-E44A-4675-9285-6362AA187C6B}" destId="{4016AC72-B857-47C0-8308-95CD34B9E3C6}" srcOrd="0" destOrd="0" presId="urn:microsoft.com/office/officeart/2005/8/layout/vList2"/>
    <dgm:cxn modelId="{11A28551-6B54-46A5-83A7-52C87EDD1A1B}" type="presOf" srcId="{A8102E2A-9B50-4B31-95C0-B9C88D67AA30}" destId="{D0D6BFB0-1645-47C5-BE0B-D3CCB29FFD3F}" srcOrd="0" destOrd="0" presId="urn:microsoft.com/office/officeart/2005/8/layout/vList2"/>
    <dgm:cxn modelId="{F7711D15-DE88-49E7-A395-94EBABAA4DF5}" type="presOf" srcId="{97BBAF04-2D46-4AB2-AEEC-CD8CD91BE6FE}" destId="{CBC6EB8E-DB6F-4BAB-961A-7733E9C9F670}" srcOrd="0" destOrd="0" presId="urn:microsoft.com/office/officeart/2005/8/layout/vList2"/>
    <dgm:cxn modelId="{56A296F2-109C-4757-9986-9370152E03A7}" type="presOf" srcId="{C3C844BD-51DA-4BF0-A35B-5FE29F399AE1}" destId="{A587C986-9FCD-4425-8D21-A7BF458F285D}" srcOrd="0" destOrd="0" presId="urn:microsoft.com/office/officeart/2005/8/layout/vList2"/>
    <dgm:cxn modelId="{521513D3-4E45-4E70-A2C5-B30342502F3F}" srcId="{C3C844BD-51DA-4BF0-A35B-5FE29F399AE1}" destId="{52DBD6DF-AF91-4FD6-9A66-C8E027818D8D}" srcOrd="3" destOrd="0" parTransId="{97FFF22B-E624-4BDC-B227-8D6CA7425BFC}" sibTransId="{3242EF8D-E4C9-42AC-AFF3-018301EE2CC5}"/>
    <dgm:cxn modelId="{18DADF65-459D-4450-9580-A5EC9BE9FED8}" srcId="{C3C844BD-51DA-4BF0-A35B-5FE29F399AE1}" destId="{740A94E3-6E6E-4081-81F3-5FC3AAC25208}" srcOrd="7" destOrd="0" parTransId="{7E0EA0F8-2FFC-4C3D-93CB-057CC447D6AC}" sibTransId="{63CE14BD-0FC8-4BAA-8350-DD566CE75A04}"/>
    <dgm:cxn modelId="{A62B2134-86DF-467F-87ED-44FF9AA5CECC}" type="presOf" srcId="{08CA9103-41B2-4945-AEE5-3C6F5ADE6EBE}" destId="{40A90589-A89F-43CC-BB9D-D9E0551E0FAD}" srcOrd="0" destOrd="0" presId="urn:microsoft.com/office/officeart/2005/8/layout/vList2"/>
    <dgm:cxn modelId="{C5A0A814-40CF-4FEB-A778-EEFA14B4C8AC}" srcId="{C3C844BD-51DA-4BF0-A35B-5FE29F399AE1}" destId="{E50C4BB6-6204-40F7-9919-30382524E307}" srcOrd="4" destOrd="0" parTransId="{91468177-A48C-45B5-A86E-6A1703E80201}" sibTransId="{E70B65F9-955C-4E5F-BBEC-E17968368EEC}"/>
    <dgm:cxn modelId="{8B7A6E6E-446E-4A3F-88E5-F6FA45CAE298}" type="presOf" srcId="{58F1D17C-1B08-4C73-A2C5-F593AFF6777B}" destId="{E8321FA0-4D58-49C2-AEE2-C0D39C2BC415}" srcOrd="0" destOrd="0" presId="urn:microsoft.com/office/officeart/2005/8/layout/vList2"/>
    <dgm:cxn modelId="{851AC3BB-2D63-491C-94CC-6F2D41E9C76B}" srcId="{C3C844BD-51DA-4BF0-A35B-5FE29F399AE1}" destId="{B1CD3A99-E7CD-4B95-B846-FBD62ADC2670}" srcOrd="8" destOrd="0" parTransId="{FE97F570-C6C5-40F5-8600-FFF88B748D50}" sibTransId="{9294E8A8-8C43-47D6-B9B2-0467712BE4E1}"/>
    <dgm:cxn modelId="{4A1EEB12-7B05-4B7D-BCB7-6155CD00C086}" type="presParOf" srcId="{A587C986-9FCD-4425-8D21-A7BF458F285D}" destId="{E8321FA0-4D58-49C2-AEE2-C0D39C2BC415}" srcOrd="0" destOrd="0" presId="urn:microsoft.com/office/officeart/2005/8/layout/vList2"/>
    <dgm:cxn modelId="{5796EAB5-49F3-4C14-86DE-F05A1D7F5CF9}" type="presParOf" srcId="{A587C986-9FCD-4425-8D21-A7BF458F285D}" destId="{002C5DD1-9A93-4C15-BED4-DD0FFE3296BB}" srcOrd="1" destOrd="0" presId="urn:microsoft.com/office/officeart/2005/8/layout/vList2"/>
    <dgm:cxn modelId="{9D7734CE-D032-4D72-9B94-4344867B0C27}" type="presParOf" srcId="{A587C986-9FCD-4425-8D21-A7BF458F285D}" destId="{40A90589-A89F-43CC-BB9D-D9E0551E0FAD}" srcOrd="2" destOrd="0" presId="urn:microsoft.com/office/officeart/2005/8/layout/vList2"/>
    <dgm:cxn modelId="{32E92E45-99A5-4BE8-8003-1B45CAC5BBAC}" type="presParOf" srcId="{A587C986-9FCD-4425-8D21-A7BF458F285D}" destId="{9EA4663A-BC2E-4FEC-929D-16FB92FDAF95}" srcOrd="3" destOrd="0" presId="urn:microsoft.com/office/officeart/2005/8/layout/vList2"/>
    <dgm:cxn modelId="{CAC2A1D8-B28B-461F-90DC-582FE6906948}" type="presParOf" srcId="{A587C986-9FCD-4425-8D21-A7BF458F285D}" destId="{4016AC72-B857-47C0-8308-95CD34B9E3C6}" srcOrd="4" destOrd="0" presId="urn:microsoft.com/office/officeart/2005/8/layout/vList2"/>
    <dgm:cxn modelId="{49C4F187-1CC5-44CF-B426-ED98B287493A}" type="presParOf" srcId="{A587C986-9FCD-4425-8D21-A7BF458F285D}" destId="{62AE49E2-F5BA-43A7-B65B-708DFCA85AEA}" srcOrd="5" destOrd="0" presId="urn:microsoft.com/office/officeart/2005/8/layout/vList2"/>
    <dgm:cxn modelId="{D9821D36-3810-472A-95AC-3429F295439D}" type="presParOf" srcId="{A587C986-9FCD-4425-8D21-A7BF458F285D}" destId="{4D76F846-FB92-4F43-B38E-E30632F73714}" srcOrd="6" destOrd="0" presId="urn:microsoft.com/office/officeart/2005/8/layout/vList2"/>
    <dgm:cxn modelId="{EE546500-C0AF-44A7-ABB8-EDC8185EC6BE}" type="presParOf" srcId="{A587C986-9FCD-4425-8D21-A7BF458F285D}" destId="{143079D5-516B-479F-B42E-153B234FF142}" srcOrd="7" destOrd="0" presId="urn:microsoft.com/office/officeart/2005/8/layout/vList2"/>
    <dgm:cxn modelId="{DC02F79E-EE6B-4AD1-8828-137F233E1545}" type="presParOf" srcId="{A587C986-9FCD-4425-8D21-A7BF458F285D}" destId="{CCA5D823-6409-416F-BB86-8477BE19049E}" srcOrd="8" destOrd="0" presId="urn:microsoft.com/office/officeart/2005/8/layout/vList2"/>
    <dgm:cxn modelId="{16D7D541-3196-4A28-AAF4-B3806F027314}" type="presParOf" srcId="{A587C986-9FCD-4425-8D21-A7BF458F285D}" destId="{5B9BDBB3-5FFB-435C-A06B-5996666FF1D8}" srcOrd="9" destOrd="0" presId="urn:microsoft.com/office/officeart/2005/8/layout/vList2"/>
    <dgm:cxn modelId="{5952C817-1EF7-4979-BA1E-589971960C70}" type="presParOf" srcId="{A587C986-9FCD-4425-8D21-A7BF458F285D}" destId="{D0D6BFB0-1645-47C5-BE0B-D3CCB29FFD3F}" srcOrd="10" destOrd="0" presId="urn:microsoft.com/office/officeart/2005/8/layout/vList2"/>
    <dgm:cxn modelId="{25A18B82-977D-4F15-94FA-4523F899EB61}" type="presParOf" srcId="{A587C986-9FCD-4425-8D21-A7BF458F285D}" destId="{6BCEE144-8FD2-41C2-9F16-C84A2F225B0A}" srcOrd="11" destOrd="0" presId="urn:microsoft.com/office/officeart/2005/8/layout/vList2"/>
    <dgm:cxn modelId="{252A38CB-6AB5-49AA-A323-F89B7DFF835A}" type="presParOf" srcId="{A587C986-9FCD-4425-8D21-A7BF458F285D}" destId="{CBC6EB8E-DB6F-4BAB-961A-7733E9C9F670}" srcOrd="12" destOrd="0" presId="urn:microsoft.com/office/officeart/2005/8/layout/vList2"/>
    <dgm:cxn modelId="{53493499-D27A-40AC-8BEE-FEEACD4B00AF}" type="presParOf" srcId="{A587C986-9FCD-4425-8D21-A7BF458F285D}" destId="{1BF79B12-D663-4F70-961D-DC7F59443F6D}" srcOrd="13" destOrd="0" presId="urn:microsoft.com/office/officeart/2005/8/layout/vList2"/>
    <dgm:cxn modelId="{0EC460E6-A583-491E-9D42-3C93A7820374}" type="presParOf" srcId="{A587C986-9FCD-4425-8D21-A7BF458F285D}" destId="{38EA0218-E75D-4A0D-B04F-8CEF68760A56}" srcOrd="14" destOrd="0" presId="urn:microsoft.com/office/officeart/2005/8/layout/vList2"/>
    <dgm:cxn modelId="{5CE743B9-1E92-4CA7-ACD8-A455E1B2E8CE}" type="presParOf" srcId="{A587C986-9FCD-4425-8D21-A7BF458F285D}" destId="{F9F98B91-EFAD-4E19-910F-AC154C1891DE}" srcOrd="15" destOrd="0" presId="urn:microsoft.com/office/officeart/2005/8/layout/vList2"/>
    <dgm:cxn modelId="{008AC787-1749-4971-904B-AB534F8AA80F}" type="presParOf" srcId="{A587C986-9FCD-4425-8D21-A7BF458F285D}" destId="{9B1E6B0C-C26A-4AC8-80CC-FBF36AD178A5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E677AE-B3BC-4FCD-A081-845401EC4A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8798CB6-5AE5-4415-8D37-C6EDBB83FA2E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مقدمة</a:t>
          </a:r>
          <a:endParaRPr lang="ar-SA" sz="2000" b="1" dirty="0"/>
        </a:p>
      </dgm:t>
    </dgm:pt>
    <dgm:pt modelId="{542C33EF-2794-4BDC-90E3-AFB9202785CB}" type="parTrans" cxnId="{DFE919F5-2943-487E-B42A-0B8580401EA4}">
      <dgm:prSet/>
      <dgm:spPr/>
      <dgm:t>
        <a:bodyPr/>
        <a:lstStyle/>
        <a:p>
          <a:pPr rtl="1"/>
          <a:endParaRPr lang="ar-SA"/>
        </a:p>
      </dgm:t>
    </dgm:pt>
    <dgm:pt modelId="{6DBFD45F-BB9F-4F75-9B9F-E07A67C7A159}" type="sibTrans" cxnId="{DFE919F5-2943-487E-B42A-0B8580401EA4}">
      <dgm:prSet/>
      <dgm:spPr/>
      <dgm:t>
        <a:bodyPr/>
        <a:lstStyle/>
        <a:p>
          <a:pPr rtl="1"/>
          <a:endParaRPr lang="ar-SA"/>
        </a:p>
      </dgm:t>
    </dgm:pt>
    <dgm:pt modelId="{BA44E342-B1C4-403C-AD5D-33C775998AB0}">
      <dgm:prSet custT="1"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أهم نقاط التقييم</a:t>
          </a:r>
        </a:p>
      </dgm:t>
    </dgm:pt>
    <dgm:pt modelId="{E7607EA0-18FD-437E-9153-E0864CFD3F06}" type="parTrans" cxnId="{11140979-E754-40DC-AC09-C6BF42EBFDF8}">
      <dgm:prSet/>
      <dgm:spPr/>
      <dgm:t>
        <a:bodyPr/>
        <a:lstStyle/>
        <a:p>
          <a:pPr rtl="1"/>
          <a:endParaRPr lang="ar-SA"/>
        </a:p>
      </dgm:t>
    </dgm:pt>
    <dgm:pt modelId="{95D1B6BA-FEC0-43B1-A529-35E1432F1A02}" type="sibTrans" cxnId="{11140979-E754-40DC-AC09-C6BF42EBFDF8}">
      <dgm:prSet/>
      <dgm:spPr/>
      <dgm:t>
        <a:bodyPr/>
        <a:lstStyle/>
        <a:p>
          <a:pPr rtl="1"/>
          <a:endParaRPr lang="ar-SA"/>
        </a:p>
      </dgm:t>
    </dgm:pt>
    <dgm:pt modelId="{634955E5-19E5-4795-901A-4B4A910782E6}">
      <dgm:prSet custT="1"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تقييم الوضعة وسلامة قوام الجسم</a:t>
          </a:r>
          <a:endParaRPr lang="ar-SA" sz="2000" b="1" dirty="0"/>
        </a:p>
      </dgm:t>
    </dgm:pt>
    <dgm:pt modelId="{25C12A56-7EA2-4396-92B8-70855775C3A5}" type="parTrans" cxnId="{CA0EDE76-8BBB-47F4-929D-6F80923CD753}">
      <dgm:prSet/>
      <dgm:spPr/>
      <dgm:t>
        <a:bodyPr/>
        <a:lstStyle/>
        <a:p>
          <a:pPr rtl="1"/>
          <a:endParaRPr lang="ar-SA"/>
        </a:p>
      </dgm:t>
    </dgm:pt>
    <dgm:pt modelId="{B156707D-5A30-411E-BB21-188796B5136C}" type="sibTrans" cxnId="{CA0EDE76-8BBB-47F4-929D-6F80923CD753}">
      <dgm:prSet/>
      <dgm:spPr/>
      <dgm:t>
        <a:bodyPr/>
        <a:lstStyle/>
        <a:p>
          <a:pPr rtl="1"/>
          <a:endParaRPr lang="ar-SA"/>
        </a:p>
      </dgm:t>
    </dgm:pt>
    <dgm:pt modelId="{97108DC7-3A11-446D-81C8-7DAB4D5CF691}">
      <dgm:prSet custT="1"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أسباب تحدد حركة المفصل</a:t>
          </a:r>
          <a:endParaRPr lang="ar-SA" sz="2000" b="1" dirty="0"/>
        </a:p>
      </dgm:t>
    </dgm:pt>
    <dgm:pt modelId="{24838A46-CDF1-4915-8B32-78A594877484}" type="parTrans" cxnId="{E579D038-0922-4BEC-BD4C-BA3954DEEF34}">
      <dgm:prSet/>
      <dgm:spPr/>
      <dgm:t>
        <a:bodyPr/>
        <a:lstStyle/>
        <a:p>
          <a:pPr rtl="1"/>
          <a:endParaRPr lang="ar-SA"/>
        </a:p>
      </dgm:t>
    </dgm:pt>
    <dgm:pt modelId="{DBB144CF-A4A9-48F3-8464-40CD00D98D90}" type="sibTrans" cxnId="{E579D038-0922-4BEC-BD4C-BA3954DEEF34}">
      <dgm:prSet/>
      <dgm:spPr/>
      <dgm:t>
        <a:bodyPr/>
        <a:lstStyle/>
        <a:p>
          <a:pPr rtl="1"/>
          <a:endParaRPr lang="ar-SA"/>
        </a:p>
      </dgm:t>
    </dgm:pt>
    <dgm:pt modelId="{6B7F24FF-0880-4714-8D18-0C0ABBF752F7}">
      <dgm:prSet custT="1"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اختبارات القصر العضلي</a:t>
          </a:r>
          <a:endParaRPr lang="ar-SA" sz="2000" b="1" dirty="0"/>
        </a:p>
      </dgm:t>
    </dgm:pt>
    <dgm:pt modelId="{3C756A75-6D32-41A5-911B-C2A9B10A994C}" type="parTrans" cxnId="{CDB4191A-E7A0-4A42-AA6F-683065D22AD9}">
      <dgm:prSet/>
      <dgm:spPr/>
      <dgm:t>
        <a:bodyPr/>
        <a:lstStyle/>
        <a:p>
          <a:pPr rtl="1"/>
          <a:endParaRPr lang="ar-SA"/>
        </a:p>
      </dgm:t>
    </dgm:pt>
    <dgm:pt modelId="{46761E24-F947-4D24-9735-56B72949AE1A}" type="sibTrans" cxnId="{CDB4191A-E7A0-4A42-AA6F-683065D22AD9}">
      <dgm:prSet/>
      <dgm:spPr/>
      <dgm:t>
        <a:bodyPr/>
        <a:lstStyle/>
        <a:p>
          <a:pPr rtl="1"/>
          <a:endParaRPr lang="ar-SA"/>
        </a:p>
      </dgm:t>
    </dgm:pt>
    <dgm:pt modelId="{030CF4E7-9184-4138-B653-43A3CA909B6D}">
      <dgm:prSet custT="1"/>
      <dgm:spPr>
        <a:solidFill>
          <a:schemeClr val="accent3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الوزن</a:t>
          </a:r>
          <a:endParaRPr lang="ar-SA" sz="2000" b="1" dirty="0"/>
        </a:p>
      </dgm:t>
    </dgm:pt>
    <dgm:pt modelId="{14AEBBD3-27D3-449C-A9FC-B8620093B1B2}" type="parTrans" cxnId="{BEF699CB-009E-4E20-9C7E-419124DE1C1B}">
      <dgm:prSet/>
      <dgm:spPr/>
      <dgm:t>
        <a:bodyPr/>
        <a:lstStyle/>
        <a:p>
          <a:pPr rtl="1"/>
          <a:endParaRPr lang="ar-SA"/>
        </a:p>
      </dgm:t>
    </dgm:pt>
    <dgm:pt modelId="{06533D84-5E03-44FE-8F01-4E516BB94C7A}" type="sibTrans" cxnId="{BEF699CB-009E-4E20-9C7E-419124DE1C1B}">
      <dgm:prSet/>
      <dgm:spPr/>
      <dgm:t>
        <a:bodyPr/>
        <a:lstStyle/>
        <a:p>
          <a:pPr rtl="1"/>
          <a:endParaRPr lang="ar-SA"/>
        </a:p>
      </dgm:t>
    </dgm:pt>
    <dgm:pt modelId="{A40F0F95-037E-411E-865E-6DBC8A51E200}">
      <dgm:prSet custT="1"/>
      <dgm:spPr>
        <a:solidFill>
          <a:schemeClr val="accent6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الإدراك والوضع النفسي</a:t>
          </a:r>
        </a:p>
      </dgm:t>
    </dgm:pt>
    <dgm:pt modelId="{FD1E2C0D-0043-4096-99EF-2F282A03C841}" type="parTrans" cxnId="{0D8234AC-AF7F-4D1D-A16A-3401340EE312}">
      <dgm:prSet/>
      <dgm:spPr/>
      <dgm:t>
        <a:bodyPr/>
        <a:lstStyle/>
        <a:p>
          <a:pPr rtl="1"/>
          <a:endParaRPr lang="ar-SA"/>
        </a:p>
      </dgm:t>
    </dgm:pt>
    <dgm:pt modelId="{383640F1-B2AE-438C-A8F1-F9FAFF88B119}" type="sibTrans" cxnId="{0D8234AC-AF7F-4D1D-A16A-3401340EE312}">
      <dgm:prSet/>
      <dgm:spPr/>
      <dgm:t>
        <a:bodyPr/>
        <a:lstStyle/>
        <a:p>
          <a:pPr rtl="1"/>
          <a:endParaRPr lang="ar-SA"/>
        </a:p>
      </dgm:t>
    </dgm:pt>
    <dgm:pt modelId="{18337BCC-366B-4AD8-B7CD-86B36A1D1077}">
      <dgm:prSet custT="1"/>
      <dgm:spPr>
        <a:solidFill>
          <a:schemeClr val="bg1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التاريخ</a:t>
          </a:r>
        </a:p>
      </dgm:t>
    </dgm:pt>
    <dgm:pt modelId="{4DBD5438-44ED-41D1-8CA7-D4D606D56CF3}" type="parTrans" cxnId="{006480AA-2A9E-4E3E-867F-E7867544F1A4}">
      <dgm:prSet/>
      <dgm:spPr/>
      <dgm:t>
        <a:bodyPr/>
        <a:lstStyle/>
        <a:p>
          <a:pPr rtl="1"/>
          <a:endParaRPr lang="ar-SA"/>
        </a:p>
      </dgm:t>
    </dgm:pt>
    <dgm:pt modelId="{A024CD7B-9B1E-4746-97BB-E96E8DA0CEF8}" type="sibTrans" cxnId="{006480AA-2A9E-4E3E-867F-E7867544F1A4}">
      <dgm:prSet/>
      <dgm:spPr/>
      <dgm:t>
        <a:bodyPr/>
        <a:lstStyle/>
        <a:p>
          <a:pPr rtl="1"/>
          <a:endParaRPr lang="ar-SA"/>
        </a:p>
      </dgm:t>
    </dgm:pt>
    <dgm:pt modelId="{42871DD1-6930-40A1-9FEE-0A1D7711FC45}">
      <dgm:prSet custT="1"/>
      <dgm:spPr>
        <a:solidFill>
          <a:schemeClr val="bg2">
            <a:lumMod val="40000"/>
            <a:lumOff val="6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000" b="1" dirty="0" smtClean="0"/>
            <a:t>الصور الشعاعية</a:t>
          </a:r>
        </a:p>
      </dgm:t>
    </dgm:pt>
    <dgm:pt modelId="{6FA33837-0535-461E-9459-A692732844A7}" type="parTrans" cxnId="{D62C68A2-8E22-4E56-BD53-407C1FF1DB0B}">
      <dgm:prSet/>
      <dgm:spPr/>
      <dgm:t>
        <a:bodyPr/>
        <a:lstStyle/>
        <a:p>
          <a:pPr rtl="1"/>
          <a:endParaRPr lang="ar-SA"/>
        </a:p>
      </dgm:t>
    </dgm:pt>
    <dgm:pt modelId="{C7D5870B-083B-4698-BE16-23C806653AF0}" type="sibTrans" cxnId="{D62C68A2-8E22-4E56-BD53-407C1FF1DB0B}">
      <dgm:prSet/>
      <dgm:spPr/>
      <dgm:t>
        <a:bodyPr/>
        <a:lstStyle/>
        <a:p>
          <a:pPr rtl="1"/>
          <a:endParaRPr lang="ar-SA"/>
        </a:p>
      </dgm:t>
    </dgm:pt>
    <dgm:pt modelId="{D55DDAC6-9DA2-4B97-834F-DD1DE937968A}" type="pres">
      <dgm:prSet presAssocID="{9AE677AE-B3BC-4FCD-A081-845401EC4A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CE205D6-F970-4EC7-8512-826D83217151}" type="pres">
      <dgm:prSet presAssocID="{A8798CB6-5AE5-4415-8D37-C6EDBB83FA2E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98D77E3-17ED-4BA1-94DE-BD939DE3F67E}" type="pres">
      <dgm:prSet presAssocID="{6DBFD45F-BB9F-4F75-9B9F-E07A67C7A159}" presName="spacer" presStyleCnt="0"/>
      <dgm:spPr/>
    </dgm:pt>
    <dgm:pt modelId="{17FE2C05-1845-48CC-ACB2-417F6E68E651}" type="pres">
      <dgm:prSet presAssocID="{BA44E342-B1C4-403C-AD5D-33C775998AB0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05478B4-D11E-4FF7-9DE7-F827A5717BE7}" type="pres">
      <dgm:prSet presAssocID="{95D1B6BA-FEC0-43B1-A529-35E1432F1A02}" presName="spacer" presStyleCnt="0"/>
      <dgm:spPr/>
    </dgm:pt>
    <dgm:pt modelId="{33C913E1-9B1E-4BCE-9CE1-CEB5895426F5}" type="pres">
      <dgm:prSet presAssocID="{A40F0F95-037E-411E-865E-6DBC8A51E200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9BDE910-300E-4E7A-A2A5-95D14B327016}" type="pres">
      <dgm:prSet presAssocID="{383640F1-B2AE-438C-A8F1-F9FAFF88B119}" presName="spacer" presStyleCnt="0"/>
      <dgm:spPr/>
    </dgm:pt>
    <dgm:pt modelId="{B01F731B-9881-4CAB-92C8-3ABD4BD76BD0}" type="pres">
      <dgm:prSet presAssocID="{18337BCC-366B-4AD8-B7CD-86B36A1D1077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1D08466-53AC-42E6-9776-3071B4E73EF4}" type="pres">
      <dgm:prSet presAssocID="{A024CD7B-9B1E-4746-97BB-E96E8DA0CEF8}" presName="spacer" presStyleCnt="0"/>
      <dgm:spPr/>
    </dgm:pt>
    <dgm:pt modelId="{C1FC651E-3F9E-4897-8DEA-8955713B25F1}" type="pres">
      <dgm:prSet presAssocID="{42871DD1-6930-40A1-9FEE-0A1D7711FC45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98DFC21-7D3E-4675-809B-C9C2E68F9BA7}" type="pres">
      <dgm:prSet presAssocID="{C7D5870B-083B-4698-BE16-23C806653AF0}" presName="spacer" presStyleCnt="0"/>
      <dgm:spPr/>
    </dgm:pt>
    <dgm:pt modelId="{5AD23AAE-6276-486A-A725-296334A9834D}" type="pres">
      <dgm:prSet presAssocID="{030CF4E7-9184-4138-B653-43A3CA909B6D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FF46834-6F2B-44A6-9B79-6732E9BDE2EC}" type="pres">
      <dgm:prSet presAssocID="{06533D84-5E03-44FE-8F01-4E516BB94C7A}" presName="spacer" presStyleCnt="0"/>
      <dgm:spPr/>
    </dgm:pt>
    <dgm:pt modelId="{F2F70381-A2D0-4DB7-BF90-3FC457F02E4A}" type="pres">
      <dgm:prSet presAssocID="{634955E5-19E5-4795-901A-4B4A910782E6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0C1F326-D31A-4F98-9EE3-A4D30CE56BE1}" type="pres">
      <dgm:prSet presAssocID="{B156707D-5A30-411E-BB21-188796B5136C}" presName="spacer" presStyleCnt="0"/>
      <dgm:spPr/>
    </dgm:pt>
    <dgm:pt modelId="{F27D554F-BAC8-430B-B994-CA48BA1CA794}" type="pres">
      <dgm:prSet presAssocID="{97108DC7-3A11-446D-81C8-7DAB4D5CF691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0C43D24-E4D3-4182-9497-268D5B6A6E5F}" type="pres">
      <dgm:prSet presAssocID="{DBB144CF-A4A9-48F3-8464-40CD00D98D90}" presName="spacer" presStyleCnt="0"/>
      <dgm:spPr/>
    </dgm:pt>
    <dgm:pt modelId="{93715FF6-0408-416E-A969-F440234F646E}" type="pres">
      <dgm:prSet presAssocID="{6B7F24FF-0880-4714-8D18-0C0ABBF752F7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CDB4191A-E7A0-4A42-AA6F-683065D22AD9}" srcId="{9AE677AE-B3BC-4FCD-A081-845401EC4A91}" destId="{6B7F24FF-0880-4714-8D18-0C0ABBF752F7}" srcOrd="8" destOrd="0" parTransId="{3C756A75-6D32-41A5-911B-C2A9B10A994C}" sibTransId="{46761E24-F947-4D24-9735-56B72949AE1A}"/>
    <dgm:cxn modelId="{7D6FCC40-F50E-46E8-A533-BBC708611443}" type="presOf" srcId="{A8798CB6-5AE5-4415-8D37-C6EDBB83FA2E}" destId="{FCE205D6-F970-4EC7-8512-826D83217151}" srcOrd="0" destOrd="0" presId="urn:microsoft.com/office/officeart/2005/8/layout/vList2"/>
    <dgm:cxn modelId="{11140979-E754-40DC-AC09-C6BF42EBFDF8}" srcId="{9AE677AE-B3BC-4FCD-A081-845401EC4A91}" destId="{BA44E342-B1C4-403C-AD5D-33C775998AB0}" srcOrd="1" destOrd="0" parTransId="{E7607EA0-18FD-437E-9153-E0864CFD3F06}" sibTransId="{95D1B6BA-FEC0-43B1-A529-35E1432F1A02}"/>
    <dgm:cxn modelId="{E2461C28-ADB2-4ABA-8E74-7DF588C291AF}" type="presOf" srcId="{6B7F24FF-0880-4714-8D18-0C0ABBF752F7}" destId="{93715FF6-0408-416E-A969-F440234F646E}" srcOrd="0" destOrd="0" presId="urn:microsoft.com/office/officeart/2005/8/layout/vList2"/>
    <dgm:cxn modelId="{CA0EDE76-8BBB-47F4-929D-6F80923CD753}" srcId="{9AE677AE-B3BC-4FCD-A081-845401EC4A91}" destId="{634955E5-19E5-4795-901A-4B4A910782E6}" srcOrd="6" destOrd="0" parTransId="{25C12A56-7EA2-4396-92B8-70855775C3A5}" sibTransId="{B156707D-5A30-411E-BB21-188796B5136C}"/>
    <dgm:cxn modelId="{BEF699CB-009E-4E20-9C7E-419124DE1C1B}" srcId="{9AE677AE-B3BC-4FCD-A081-845401EC4A91}" destId="{030CF4E7-9184-4138-B653-43A3CA909B6D}" srcOrd="5" destOrd="0" parTransId="{14AEBBD3-27D3-449C-A9FC-B8620093B1B2}" sibTransId="{06533D84-5E03-44FE-8F01-4E516BB94C7A}"/>
    <dgm:cxn modelId="{D62C68A2-8E22-4E56-BD53-407C1FF1DB0B}" srcId="{9AE677AE-B3BC-4FCD-A081-845401EC4A91}" destId="{42871DD1-6930-40A1-9FEE-0A1D7711FC45}" srcOrd="4" destOrd="0" parTransId="{6FA33837-0535-461E-9459-A692732844A7}" sibTransId="{C7D5870B-083B-4698-BE16-23C806653AF0}"/>
    <dgm:cxn modelId="{0D8234AC-AF7F-4D1D-A16A-3401340EE312}" srcId="{9AE677AE-B3BC-4FCD-A081-845401EC4A91}" destId="{A40F0F95-037E-411E-865E-6DBC8A51E200}" srcOrd="2" destOrd="0" parTransId="{FD1E2C0D-0043-4096-99EF-2F282A03C841}" sibTransId="{383640F1-B2AE-438C-A8F1-F9FAFF88B119}"/>
    <dgm:cxn modelId="{695140E1-01FB-44EB-9981-A7612E060DA7}" type="presOf" srcId="{634955E5-19E5-4795-901A-4B4A910782E6}" destId="{F2F70381-A2D0-4DB7-BF90-3FC457F02E4A}" srcOrd="0" destOrd="0" presId="urn:microsoft.com/office/officeart/2005/8/layout/vList2"/>
    <dgm:cxn modelId="{E579D038-0922-4BEC-BD4C-BA3954DEEF34}" srcId="{9AE677AE-B3BC-4FCD-A081-845401EC4A91}" destId="{97108DC7-3A11-446D-81C8-7DAB4D5CF691}" srcOrd="7" destOrd="0" parTransId="{24838A46-CDF1-4915-8B32-78A594877484}" sibTransId="{DBB144CF-A4A9-48F3-8464-40CD00D98D90}"/>
    <dgm:cxn modelId="{006480AA-2A9E-4E3E-867F-E7867544F1A4}" srcId="{9AE677AE-B3BC-4FCD-A081-845401EC4A91}" destId="{18337BCC-366B-4AD8-B7CD-86B36A1D1077}" srcOrd="3" destOrd="0" parTransId="{4DBD5438-44ED-41D1-8CA7-D4D606D56CF3}" sibTransId="{A024CD7B-9B1E-4746-97BB-E96E8DA0CEF8}"/>
    <dgm:cxn modelId="{A13FC315-5834-4631-9429-5B3E0977DD7B}" type="presOf" srcId="{42871DD1-6930-40A1-9FEE-0A1D7711FC45}" destId="{C1FC651E-3F9E-4897-8DEA-8955713B25F1}" srcOrd="0" destOrd="0" presId="urn:microsoft.com/office/officeart/2005/8/layout/vList2"/>
    <dgm:cxn modelId="{B9B12E14-8160-4B0E-8B35-2BF4E946B1C8}" type="presOf" srcId="{18337BCC-366B-4AD8-B7CD-86B36A1D1077}" destId="{B01F731B-9881-4CAB-92C8-3ABD4BD76BD0}" srcOrd="0" destOrd="0" presId="urn:microsoft.com/office/officeart/2005/8/layout/vList2"/>
    <dgm:cxn modelId="{7A67D2BC-C973-4B3D-9DD8-F4619C9FAC30}" type="presOf" srcId="{030CF4E7-9184-4138-B653-43A3CA909B6D}" destId="{5AD23AAE-6276-486A-A725-296334A9834D}" srcOrd="0" destOrd="0" presId="urn:microsoft.com/office/officeart/2005/8/layout/vList2"/>
    <dgm:cxn modelId="{FD00304F-D308-4DDB-9FEB-5FA56FDA6A9F}" type="presOf" srcId="{97108DC7-3A11-446D-81C8-7DAB4D5CF691}" destId="{F27D554F-BAC8-430B-B994-CA48BA1CA794}" srcOrd="0" destOrd="0" presId="urn:microsoft.com/office/officeart/2005/8/layout/vList2"/>
    <dgm:cxn modelId="{A6D6D644-AC4B-442E-A419-11B7889113BC}" type="presOf" srcId="{9AE677AE-B3BC-4FCD-A081-845401EC4A91}" destId="{D55DDAC6-9DA2-4B97-834F-DD1DE937968A}" srcOrd="0" destOrd="0" presId="urn:microsoft.com/office/officeart/2005/8/layout/vList2"/>
    <dgm:cxn modelId="{DFE919F5-2943-487E-B42A-0B8580401EA4}" srcId="{9AE677AE-B3BC-4FCD-A081-845401EC4A91}" destId="{A8798CB6-5AE5-4415-8D37-C6EDBB83FA2E}" srcOrd="0" destOrd="0" parTransId="{542C33EF-2794-4BDC-90E3-AFB9202785CB}" sibTransId="{6DBFD45F-BB9F-4F75-9B9F-E07A67C7A159}"/>
    <dgm:cxn modelId="{23843E52-3D00-430B-9A3F-803712CD4713}" type="presOf" srcId="{A40F0F95-037E-411E-865E-6DBC8A51E200}" destId="{33C913E1-9B1E-4BCE-9CE1-CEB5895426F5}" srcOrd="0" destOrd="0" presId="urn:microsoft.com/office/officeart/2005/8/layout/vList2"/>
    <dgm:cxn modelId="{E02E51DC-ABAD-439C-AB81-FC3AE12CA5D4}" type="presOf" srcId="{BA44E342-B1C4-403C-AD5D-33C775998AB0}" destId="{17FE2C05-1845-48CC-ACB2-417F6E68E651}" srcOrd="0" destOrd="0" presId="urn:microsoft.com/office/officeart/2005/8/layout/vList2"/>
    <dgm:cxn modelId="{20DDC020-1F6F-48FC-A074-A080C8712E2F}" type="presParOf" srcId="{D55DDAC6-9DA2-4B97-834F-DD1DE937968A}" destId="{FCE205D6-F970-4EC7-8512-826D83217151}" srcOrd="0" destOrd="0" presId="urn:microsoft.com/office/officeart/2005/8/layout/vList2"/>
    <dgm:cxn modelId="{F8E2EB06-C95E-4AD0-947C-1E38D782C704}" type="presParOf" srcId="{D55DDAC6-9DA2-4B97-834F-DD1DE937968A}" destId="{998D77E3-17ED-4BA1-94DE-BD939DE3F67E}" srcOrd="1" destOrd="0" presId="urn:microsoft.com/office/officeart/2005/8/layout/vList2"/>
    <dgm:cxn modelId="{FD90E27D-EEDC-40DE-86A3-56E765CFC439}" type="presParOf" srcId="{D55DDAC6-9DA2-4B97-834F-DD1DE937968A}" destId="{17FE2C05-1845-48CC-ACB2-417F6E68E651}" srcOrd="2" destOrd="0" presId="urn:microsoft.com/office/officeart/2005/8/layout/vList2"/>
    <dgm:cxn modelId="{E3083B07-8AAE-4799-84C9-6E6211A51070}" type="presParOf" srcId="{D55DDAC6-9DA2-4B97-834F-DD1DE937968A}" destId="{C05478B4-D11E-4FF7-9DE7-F827A5717BE7}" srcOrd="3" destOrd="0" presId="urn:microsoft.com/office/officeart/2005/8/layout/vList2"/>
    <dgm:cxn modelId="{60CA01D8-7B15-489E-8789-FC3FE150189C}" type="presParOf" srcId="{D55DDAC6-9DA2-4B97-834F-DD1DE937968A}" destId="{33C913E1-9B1E-4BCE-9CE1-CEB5895426F5}" srcOrd="4" destOrd="0" presId="urn:microsoft.com/office/officeart/2005/8/layout/vList2"/>
    <dgm:cxn modelId="{12851A85-D1E6-4AA0-BEFB-399AFD13E3E9}" type="presParOf" srcId="{D55DDAC6-9DA2-4B97-834F-DD1DE937968A}" destId="{E9BDE910-300E-4E7A-A2A5-95D14B327016}" srcOrd="5" destOrd="0" presId="urn:microsoft.com/office/officeart/2005/8/layout/vList2"/>
    <dgm:cxn modelId="{F1D7ADA5-EBB0-4987-BA80-FFCBD8820D9B}" type="presParOf" srcId="{D55DDAC6-9DA2-4B97-834F-DD1DE937968A}" destId="{B01F731B-9881-4CAB-92C8-3ABD4BD76BD0}" srcOrd="6" destOrd="0" presId="urn:microsoft.com/office/officeart/2005/8/layout/vList2"/>
    <dgm:cxn modelId="{26A3EBB4-5BE4-432C-8043-DA00352D8C98}" type="presParOf" srcId="{D55DDAC6-9DA2-4B97-834F-DD1DE937968A}" destId="{F1D08466-53AC-42E6-9776-3071B4E73EF4}" srcOrd="7" destOrd="0" presId="urn:microsoft.com/office/officeart/2005/8/layout/vList2"/>
    <dgm:cxn modelId="{F749686A-AF34-4295-AEAB-A7735620F221}" type="presParOf" srcId="{D55DDAC6-9DA2-4B97-834F-DD1DE937968A}" destId="{C1FC651E-3F9E-4897-8DEA-8955713B25F1}" srcOrd="8" destOrd="0" presId="urn:microsoft.com/office/officeart/2005/8/layout/vList2"/>
    <dgm:cxn modelId="{6B412E77-97C7-4F9F-937F-35FDB878595B}" type="presParOf" srcId="{D55DDAC6-9DA2-4B97-834F-DD1DE937968A}" destId="{998DFC21-7D3E-4675-809B-C9C2E68F9BA7}" srcOrd="9" destOrd="0" presId="urn:microsoft.com/office/officeart/2005/8/layout/vList2"/>
    <dgm:cxn modelId="{329A2510-43F5-4345-89D8-D339CA18B8D9}" type="presParOf" srcId="{D55DDAC6-9DA2-4B97-834F-DD1DE937968A}" destId="{5AD23AAE-6276-486A-A725-296334A9834D}" srcOrd="10" destOrd="0" presId="urn:microsoft.com/office/officeart/2005/8/layout/vList2"/>
    <dgm:cxn modelId="{4F19463A-77AC-4418-A0E9-F0B5011BEB7C}" type="presParOf" srcId="{D55DDAC6-9DA2-4B97-834F-DD1DE937968A}" destId="{DFF46834-6F2B-44A6-9B79-6732E9BDE2EC}" srcOrd="11" destOrd="0" presId="urn:microsoft.com/office/officeart/2005/8/layout/vList2"/>
    <dgm:cxn modelId="{20E19C78-76FC-4466-AB0E-A812FA3618E2}" type="presParOf" srcId="{D55DDAC6-9DA2-4B97-834F-DD1DE937968A}" destId="{F2F70381-A2D0-4DB7-BF90-3FC457F02E4A}" srcOrd="12" destOrd="0" presId="urn:microsoft.com/office/officeart/2005/8/layout/vList2"/>
    <dgm:cxn modelId="{45412D16-3FF6-484D-96DD-929E66048DB2}" type="presParOf" srcId="{D55DDAC6-9DA2-4B97-834F-DD1DE937968A}" destId="{F0C1F326-D31A-4F98-9EE3-A4D30CE56BE1}" srcOrd="13" destOrd="0" presId="urn:microsoft.com/office/officeart/2005/8/layout/vList2"/>
    <dgm:cxn modelId="{9288BCD1-C21F-4DE8-9BEA-4742DAC049C9}" type="presParOf" srcId="{D55DDAC6-9DA2-4B97-834F-DD1DE937968A}" destId="{F27D554F-BAC8-430B-B994-CA48BA1CA794}" srcOrd="14" destOrd="0" presId="urn:microsoft.com/office/officeart/2005/8/layout/vList2"/>
    <dgm:cxn modelId="{5DB7A548-BE1E-4BB3-BBC8-B69B312CE57D}" type="presParOf" srcId="{D55DDAC6-9DA2-4B97-834F-DD1DE937968A}" destId="{10C43D24-E4D3-4182-9497-268D5B6A6E5F}" srcOrd="15" destOrd="0" presId="urn:microsoft.com/office/officeart/2005/8/layout/vList2"/>
    <dgm:cxn modelId="{1659AC57-008F-4E00-8FC6-4F16C6DFD548}" type="presParOf" srcId="{D55DDAC6-9DA2-4B97-834F-DD1DE937968A}" destId="{93715FF6-0408-416E-A969-F440234F646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F290B1-F9FF-447C-8693-A032D77810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F0C5977D-7B29-4550-86EE-83EE1BA60769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مقدمة</a:t>
          </a:r>
          <a:endParaRPr lang="ar-SA" dirty="0"/>
        </a:p>
      </dgm:t>
    </dgm:pt>
    <dgm:pt modelId="{0FA9F382-D1EB-4AE2-99DA-D90BF16FF6ED}" type="parTrans" cxnId="{3DB09589-1EBF-4303-92FE-E1D0C85BC591}">
      <dgm:prSet/>
      <dgm:spPr/>
      <dgm:t>
        <a:bodyPr/>
        <a:lstStyle/>
        <a:p>
          <a:pPr rtl="1"/>
          <a:endParaRPr lang="ar-SA"/>
        </a:p>
      </dgm:t>
    </dgm:pt>
    <dgm:pt modelId="{FC83880F-703D-4B50-93DE-D555ED71556F}" type="sibTrans" cxnId="{3DB09589-1EBF-4303-92FE-E1D0C85BC591}">
      <dgm:prSet/>
      <dgm:spPr/>
      <dgm:t>
        <a:bodyPr/>
        <a:lstStyle/>
        <a:p>
          <a:pPr rtl="1"/>
          <a:endParaRPr lang="ar-SA"/>
        </a:p>
      </dgm:t>
    </dgm:pt>
    <dgm:pt modelId="{B720F6DA-4A1B-4251-995C-6621032259A3}" type="pres">
      <dgm:prSet presAssocID="{DCF290B1-F9FF-447C-8693-A032D77810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00F0B9A-18D5-42AA-B073-B6608B98BBE4}" type="pres">
      <dgm:prSet presAssocID="{F0C5977D-7B29-4550-86EE-83EE1BA607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4F7197D4-D7E7-4717-B051-CEBFBF8AD42E}" type="presOf" srcId="{DCF290B1-F9FF-447C-8693-A032D7781037}" destId="{B720F6DA-4A1B-4251-995C-6621032259A3}" srcOrd="0" destOrd="0" presId="urn:microsoft.com/office/officeart/2005/8/layout/vList2"/>
    <dgm:cxn modelId="{B9F940DB-9AFA-4617-B48B-89E162F41913}" type="presOf" srcId="{F0C5977D-7B29-4550-86EE-83EE1BA60769}" destId="{500F0B9A-18D5-42AA-B073-B6608B98BBE4}" srcOrd="0" destOrd="0" presId="urn:microsoft.com/office/officeart/2005/8/layout/vList2"/>
    <dgm:cxn modelId="{3DB09589-1EBF-4303-92FE-E1D0C85BC591}" srcId="{DCF290B1-F9FF-447C-8693-A032D7781037}" destId="{F0C5977D-7B29-4550-86EE-83EE1BA60769}" srcOrd="0" destOrd="0" parTransId="{0FA9F382-D1EB-4AE2-99DA-D90BF16FF6ED}" sibTransId="{FC83880F-703D-4B50-93DE-D555ED71556F}"/>
    <dgm:cxn modelId="{BCB8DC01-971E-4DF2-B213-14AA456A5D47}" type="presParOf" srcId="{B720F6DA-4A1B-4251-995C-6621032259A3}" destId="{500F0B9A-18D5-42AA-B073-B6608B98BB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396822-9F5B-4B5C-8973-E836FAECC7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3341842-3D6A-494E-A327-DC471AB6CCB0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الوظيفة الأساسية للطرفين السفليين:</a:t>
          </a:r>
          <a:endParaRPr lang="ar-SA" sz="3200" b="1" dirty="0"/>
        </a:p>
      </dgm:t>
    </dgm:pt>
    <dgm:pt modelId="{BF839FA6-D842-4033-A90E-D8573634CAE5}" type="parTrans" cxnId="{A34537EB-AF3F-4893-B3FF-E6C6E0885F47}">
      <dgm:prSet/>
      <dgm:spPr/>
      <dgm:t>
        <a:bodyPr/>
        <a:lstStyle/>
        <a:p>
          <a:pPr rtl="1"/>
          <a:endParaRPr lang="ar-SA"/>
        </a:p>
      </dgm:t>
    </dgm:pt>
    <dgm:pt modelId="{4C8429C3-07AA-4223-A4C1-8EE43C72DB1F}" type="sibTrans" cxnId="{A34537EB-AF3F-4893-B3FF-E6C6E0885F47}">
      <dgm:prSet/>
      <dgm:spPr/>
      <dgm:t>
        <a:bodyPr/>
        <a:lstStyle/>
        <a:p>
          <a:pPr rtl="1"/>
          <a:endParaRPr lang="ar-SA"/>
        </a:p>
      </dgm:t>
    </dgm:pt>
    <dgm:pt modelId="{3BDE1A00-16F2-46A5-8449-87520BC47773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يحملان الجسم</a:t>
          </a:r>
          <a:endParaRPr lang="ar-SA" sz="3200" b="1" dirty="0"/>
        </a:p>
      </dgm:t>
    </dgm:pt>
    <dgm:pt modelId="{90698597-005E-436D-8FC2-9B4B44728CD9}" type="parTrans" cxnId="{384F2E70-E422-4EA0-B13E-26E87ABAD69A}">
      <dgm:prSet/>
      <dgm:spPr/>
      <dgm:t>
        <a:bodyPr/>
        <a:lstStyle/>
        <a:p>
          <a:pPr rtl="1"/>
          <a:endParaRPr lang="ar-SA"/>
        </a:p>
      </dgm:t>
    </dgm:pt>
    <dgm:pt modelId="{43D46606-89EF-4A72-B22E-E3E674CE7E5A}" type="sibTrans" cxnId="{384F2E70-E422-4EA0-B13E-26E87ABAD69A}">
      <dgm:prSet/>
      <dgm:spPr/>
      <dgm:t>
        <a:bodyPr/>
        <a:lstStyle/>
        <a:p>
          <a:pPr rtl="1"/>
          <a:endParaRPr lang="ar-SA"/>
        </a:p>
      </dgm:t>
    </dgm:pt>
    <dgm:pt modelId="{FE520BE4-31C9-4821-AF0F-861F41871F61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التنقل (المشي، الجري)</a:t>
          </a:r>
          <a:endParaRPr lang="ar-SA" sz="3200" b="1" dirty="0"/>
        </a:p>
      </dgm:t>
    </dgm:pt>
    <dgm:pt modelId="{77932C53-9AD1-4A17-85A1-F813F1FA9AC5}" type="parTrans" cxnId="{8BF185D6-EA8F-4ACD-9FCE-DEBD6D295AD7}">
      <dgm:prSet/>
      <dgm:spPr/>
      <dgm:t>
        <a:bodyPr/>
        <a:lstStyle/>
        <a:p>
          <a:pPr rtl="1"/>
          <a:endParaRPr lang="ar-SA"/>
        </a:p>
      </dgm:t>
    </dgm:pt>
    <dgm:pt modelId="{10715A85-3DD2-4756-BF6A-3A17DF8DD763}" type="sibTrans" cxnId="{8BF185D6-EA8F-4ACD-9FCE-DEBD6D295AD7}">
      <dgm:prSet/>
      <dgm:spPr/>
      <dgm:t>
        <a:bodyPr/>
        <a:lstStyle/>
        <a:p>
          <a:pPr rtl="1"/>
          <a:endParaRPr lang="ar-SA"/>
        </a:p>
      </dgm:t>
    </dgm:pt>
    <dgm:pt modelId="{3C9C8CDC-E97D-440D-B00A-49006951EB65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ويؤمنان قاعدة ثابتة من أجل الوقوف والتوازن</a:t>
          </a:r>
          <a:endParaRPr lang="ar-SA" sz="3200" b="1" dirty="0"/>
        </a:p>
      </dgm:t>
    </dgm:pt>
    <dgm:pt modelId="{4889584D-DA01-4C73-A2EC-96017FC40FA1}" type="parTrans" cxnId="{D53C71ED-4FB7-4BD0-9A2E-FB678ABFB712}">
      <dgm:prSet/>
      <dgm:spPr/>
      <dgm:t>
        <a:bodyPr/>
        <a:lstStyle/>
        <a:p>
          <a:pPr rtl="1"/>
          <a:endParaRPr lang="ar-SA"/>
        </a:p>
      </dgm:t>
    </dgm:pt>
    <dgm:pt modelId="{3459B056-BC63-457E-9449-A3B8BA5FABB5}" type="sibTrans" cxnId="{D53C71ED-4FB7-4BD0-9A2E-FB678ABFB712}">
      <dgm:prSet/>
      <dgm:spPr/>
      <dgm:t>
        <a:bodyPr/>
        <a:lstStyle/>
        <a:p>
          <a:pPr rtl="1"/>
          <a:endParaRPr lang="ar-SA"/>
        </a:p>
      </dgm:t>
    </dgm:pt>
    <dgm:pt modelId="{3CA65020-0EF7-473C-839A-FBA9A2AB749A}" type="pres">
      <dgm:prSet presAssocID="{B3396822-9F5B-4B5C-8973-E836FAECC7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66EC780A-620A-4776-B57D-6ABB9342E8D7}" type="pres">
      <dgm:prSet presAssocID="{93341842-3D6A-494E-A327-DC471AB6CCB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A20520C-0CF6-4605-BDBB-C699D0E6D2AD}" type="pres">
      <dgm:prSet presAssocID="{4C8429C3-07AA-4223-A4C1-8EE43C72DB1F}" presName="spacer" presStyleCnt="0"/>
      <dgm:spPr/>
    </dgm:pt>
    <dgm:pt modelId="{ABD45ED0-A94E-4BC7-BCA7-8056D682DF9A}" type="pres">
      <dgm:prSet presAssocID="{3BDE1A00-16F2-46A5-8449-87520BC477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E2412A0-09C7-45B4-99F8-76C406453024}" type="pres">
      <dgm:prSet presAssocID="{43D46606-89EF-4A72-B22E-E3E674CE7E5A}" presName="spacer" presStyleCnt="0"/>
      <dgm:spPr/>
    </dgm:pt>
    <dgm:pt modelId="{96D015C1-C676-4FEE-9839-74921EE7C3CC}" type="pres">
      <dgm:prSet presAssocID="{FE520BE4-31C9-4821-AF0F-861F41871F6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314F754-068F-4373-8983-D05E795A2602}" type="pres">
      <dgm:prSet presAssocID="{10715A85-3DD2-4756-BF6A-3A17DF8DD763}" presName="spacer" presStyleCnt="0"/>
      <dgm:spPr/>
    </dgm:pt>
    <dgm:pt modelId="{4DFF4E8A-7890-48C6-9209-4E43BCB723B9}" type="pres">
      <dgm:prSet presAssocID="{3C9C8CDC-E97D-440D-B00A-49006951EB6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34537EB-AF3F-4893-B3FF-E6C6E0885F47}" srcId="{B3396822-9F5B-4B5C-8973-E836FAECC7F1}" destId="{93341842-3D6A-494E-A327-DC471AB6CCB0}" srcOrd="0" destOrd="0" parTransId="{BF839FA6-D842-4033-A90E-D8573634CAE5}" sibTransId="{4C8429C3-07AA-4223-A4C1-8EE43C72DB1F}"/>
    <dgm:cxn modelId="{C7E3FCCB-2707-41E8-8075-9545F7744146}" type="presOf" srcId="{3BDE1A00-16F2-46A5-8449-87520BC47773}" destId="{ABD45ED0-A94E-4BC7-BCA7-8056D682DF9A}" srcOrd="0" destOrd="0" presId="urn:microsoft.com/office/officeart/2005/8/layout/vList2"/>
    <dgm:cxn modelId="{D53C71ED-4FB7-4BD0-9A2E-FB678ABFB712}" srcId="{B3396822-9F5B-4B5C-8973-E836FAECC7F1}" destId="{3C9C8CDC-E97D-440D-B00A-49006951EB65}" srcOrd="3" destOrd="0" parTransId="{4889584D-DA01-4C73-A2EC-96017FC40FA1}" sibTransId="{3459B056-BC63-457E-9449-A3B8BA5FABB5}"/>
    <dgm:cxn modelId="{8BF185D6-EA8F-4ACD-9FCE-DEBD6D295AD7}" srcId="{B3396822-9F5B-4B5C-8973-E836FAECC7F1}" destId="{FE520BE4-31C9-4821-AF0F-861F41871F61}" srcOrd="2" destOrd="0" parTransId="{77932C53-9AD1-4A17-85A1-F813F1FA9AC5}" sibTransId="{10715A85-3DD2-4756-BF6A-3A17DF8DD763}"/>
    <dgm:cxn modelId="{384F2E70-E422-4EA0-B13E-26E87ABAD69A}" srcId="{B3396822-9F5B-4B5C-8973-E836FAECC7F1}" destId="{3BDE1A00-16F2-46A5-8449-87520BC47773}" srcOrd="1" destOrd="0" parTransId="{90698597-005E-436D-8FC2-9B4B44728CD9}" sibTransId="{43D46606-89EF-4A72-B22E-E3E674CE7E5A}"/>
    <dgm:cxn modelId="{583F8EF0-D183-4BDD-BEF2-5A31D1C42E7F}" type="presOf" srcId="{FE520BE4-31C9-4821-AF0F-861F41871F61}" destId="{96D015C1-C676-4FEE-9839-74921EE7C3CC}" srcOrd="0" destOrd="0" presId="urn:microsoft.com/office/officeart/2005/8/layout/vList2"/>
    <dgm:cxn modelId="{CADA340B-ECAA-49E6-842E-9F14F31C9563}" type="presOf" srcId="{93341842-3D6A-494E-A327-DC471AB6CCB0}" destId="{66EC780A-620A-4776-B57D-6ABB9342E8D7}" srcOrd="0" destOrd="0" presId="urn:microsoft.com/office/officeart/2005/8/layout/vList2"/>
    <dgm:cxn modelId="{0556903A-BC1D-4CA5-AAC9-A4B93EBE78A5}" type="presOf" srcId="{3C9C8CDC-E97D-440D-B00A-49006951EB65}" destId="{4DFF4E8A-7890-48C6-9209-4E43BCB723B9}" srcOrd="0" destOrd="0" presId="urn:microsoft.com/office/officeart/2005/8/layout/vList2"/>
    <dgm:cxn modelId="{019E0F2C-2336-4235-8A00-88DFA0460F1E}" type="presOf" srcId="{B3396822-9F5B-4B5C-8973-E836FAECC7F1}" destId="{3CA65020-0EF7-473C-839A-FBA9A2AB749A}" srcOrd="0" destOrd="0" presId="urn:microsoft.com/office/officeart/2005/8/layout/vList2"/>
    <dgm:cxn modelId="{B93609C3-26F9-41BA-B2D0-C5450F09A568}" type="presParOf" srcId="{3CA65020-0EF7-473C-839A-FBA9A2AB749A}" destId="{66EC780A-620A-4776-B57D-6ABB9342E8D7}" srcOrd="0" destOrd="0" presId="urn:microsoft.com/office/officeart/2005/8/layout/vList2"/>
    <dgm:cxn modelId="{042B7CAB-7287-4C91-BF51-367CDA4F9DCA}" type="presParOf" srcId="{3CA65020-0EF7-473C-839A-FBA9A2AB749A}" destId="{EA20520C-0CF6-4605-BDBB-C699D0E6D2AD}" srcOrd="1" destOrd="0" presId="urn:microsoft.com/office/officeart/2005/8/layout/vList2"/>
    <dgm:cxn modelId="{27F602B6-8B7D-4BCA-BBE2-F2C082EF875E}" type="presParOf" srcId="{3CA65020-0EF7-473C-839A-FBA9A2AB749A}" destId="{ABD45ED0-A94E-4BC7-BCA7-8056D682DF9A}" srcOrd="2" destOrd="0" presId="urn:microsoft.com/office/officeart/2005/8/layout/vList2"/>
    <dgm:cxn modelId="{2F4765D0-1177-4261-9790-5DA93C4F2798}" type="presParOf" srcId="{3CA65020-0EF7-473C-839A-FBA9A2AB749A}" destId="{6E2412A0-09C7-45B4-99F8-76C406453024}" srcOrd="3" destOrd="0" presId="urn:microsoft.com/office/officeart/2005/8/layout/vList2"/>
    <dgm:cxn modelId="{09CB33F0-1F8D-462B-84FC-74B4A1E20C02}" type="presParOf" srcId="{3CA65020-0EF7-473C-839A-FBA9A2AB749A}" destId="{96D015C1-C676-4FEE-9839-74921EE7C3CC}" srcOrd="4" destOrd="0" presId="urn:microsoft.com/office/officeart/2005/8/layout/vList2"/>
    <dgm:cxn modelId="{70EE7B9E-B610-4115-809C-6BA5B41964A6}" type="presParOf" srcId="{3CA65020-0EF7-473C-839A-FBA9A2AB749A}" destId="{B314F754-068F-4373-8983-D05E795A2602}" srcOrd="5" destOrd="0" presId="urn:microsoft.com/office/officeart/2005/8/layout/vList2"/>
    <dgm:cxn modelId="{49BF98E9-A2E9-46C2-98AA-6032275A16EF}" type="presParOf" srcId="{3CA65020-0EF7-473C-839A-FBA9A2AB749A}" destId="{4DFF4E8A-7890-48C6-9209-4E43BCB723B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5CE3D6C-8832-4366-AC00-8CE31ACF2A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39C2940-6DFA-4B06-A815-6ACFB82C7B4C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5400" b="1" baseline="0" dirty="0" smtClean="0"/>
            <a:t>مقدمة</a:t>
          </a:r>
          <a:endParaRPr lang="ar-SA" sz="5400" dirty="0"/>
        </a:p>
      </dgm:t>
    </dgm:pt>
    <dgm:pt modelId="{CAEFFE11-3A79-4C7E-B4B7-BE4F326E3E47}" type="parTrans" cxnId="{74DA5626-AC98-4362-AC1B-8285C661D0BD}">
      <dgm:prSet/>
      <dgm:spPr/>
      <dgm:t>
        <a:bodyPr/>
        <a:lstStyle/>
        <a:p>
          <a:pPr rtl="1"/>
          <a:endParaRPr lang="ar-SA"/>
        </a:p>
      </dgm:t>
    </dgm:pt>
    <dgm:pt modelId="{F85C9E56-3AE3-438D-91D3-7BF51A0CC2F3}" type="sibTrans" cxnId="{74DA5626-AC98-4362-AC1B-8285C661D0BD}">
      <dgm:prSet/>
      <dgm:spPr/>
      <dgm:t>
        <a:bodyPr/>
        <a:lstStyle/>
        <a:p>
          <a:pPr rtl="1"/>
          <a:endParaRPr lang="ar-SA"/>
        </a:p>
      </dgm:t>
    </dgm:pt>
    <dgm:pt modelId="{633CFA9D-79C8-4F0B-AEF7-D77E5C43913C}" type="pres">
      <dgm:prSet presAssocID="{D5CE3D6C-8832-4366-AC00-8CE31ACF2A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11695B26-0E48-4368-BE78-C8B1A9D9612A}" type="pres">
      <dgm:prSet presAssocID="{A39C2940-6DFA-4B06-A815-6ACFB82C7B4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C1D804F-8A68-46DC-A6EB-8846D99A8513}" type="presOf" srcId="{A39C2940-6DFA-4B06-A815-6ACFB82C7B4C}" destId="{11695B26-0E48-4368-BE78-C8B1A9D9612A}" srcOrd="0" destOrd="0" presId="urn:microsoft.com/office/officeart/2005/8/layout/vList2"/>
    <dgm:cxn modelId="{74DA5626-AC98-4362-AC1B-8285C661D0BD}" srcId="{D5CE3D6C-8832-4366-AC00-8CE31ACF2AB1}" destId="{A39C2940-6DFA-4B06-A815-6ACFB82C7B4C}" srcOrd="0" destOrd="0" parTransId="{CAEFFE11-3A79-4C7E-B4B7-BE4F326E3E47}" sibTransId="{F85C9E56-3AE3-438D-91D3-7BF51A0CC2F3}"/>
    <dgm:cxn modelId="{E2C29F72-0C22-484A-8E87-874FB1919442}" type="presOf" srcId="{D5CE3D6C-8832-4366-AC00-8CE31ACF2AB1}" destId="{633CFA9D-79C8-4F0B-AEF7-D77E5C43913C}" srcOrd="0" destOrd="0" presId="urn:microsoft.com/office/officeart/2005/8/layout/vList2"/>
    <dgm:cxn modelId="{55662F1A-16C2-4690-8A71-2A27A41B45F3}" type="presParOf" srcId="{633CFA9D-79C8-4F0B-AEF7-D77E5C43913C}" destId="{11695B26-0E48-4368-BE78-C8B1A9D961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9A72BA5-09E8-4216-B5E6-8A6C17ADA5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E02E943C-34D5-48EC-B592-1DE1E48F9E97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بنية الطرفين السفليين تتشابه مع بنية الطرفين العلويين من أوجه عديدة</a:t>
          </a:r>
          <a:endParaRPr lang="ar-SA" b="1" dirty="0"/>
        </a:p>
      </dgm:t>
    </dgm:pt>
    <dgm:pt modelId="{7BB5DF09-6D60-45D3-ACAD-CEB1C3861EFF}" type="parTrans" cxnId="{8114BAF4-ECE8-417C-AE43-DA46E4DA6535}">
      <dgm:prSet/>
      <dgm:spPr/>
      <dgm:t>
        <a:bodyPr/>
        <a:lstStyle/>
        <a:p>
          <a:pPr rtl="1"/>
          <a:endParaRPr lang="ar-SA"/>
        </a:p>
      </dgm:t>
    </dgm:pt>
    <dgm:pt modelId="{9CE0CFCA-364B-41FE-AF06-5BE104339D9D}" type="sibTrans" cxnId="{8114BAF4-ECE8-417C-AE43-DA46E4DA6535}">
      <dgm:prSet/>
      <dgm:spPr/>
      <dgm:t>
        <a:bodyPr/>
        <a:lstStyle/>
        <a:p>
          <a:pPr rtl="1"/>
          <a:endParaRPr lang="ar-SA"/>
        </a:p>
      </dgm:t>
    </dgm:pt>
    <dgm:pt modelId="{62970AAD-0997-4C6E-8DE0-DED3DBFB905A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لكن حريتهما في الحركة تكون محدودة</a:t>
          </a:r>
          <a:endParaRPr lang="ar-SA" b="1" dirty="0"/>
        </a:p>
      </dgm:t>
    </dgm:pt>
    <dgm:pt modelId="{90BEE9BB-9B0E-4D53-9227-9E48660226A4}" type="parTrans" cxnId="{24655F2D-4448-494D-8105-B99AB2A96B2C}">
      <dgm:prSet/>
      <dgm:spPr/>
      <dgm:t>
        <a:bodyPr/>
        <a:lstStyle/>
        <a:p>
          <a:pPr rtl="1"/>
          <a:endParaRPr lang="ar-SA"/>
        </a:p>
      </dgm:t>
    </dgm:pt>
    <dgm:pt modelId="{9F6E244B-7966-49BF-BE7F-89AC4E96C703}" type="sibTrans" cxnId="{24655F2D-4448-494D-8105-B99AB2A96B2C}">
      <dgm:prSet/>
      <dgm:spPr/>
      <dgm:t>
        <a:bodyPr/>
        <a:lstStyle/>
        <a:p>
          <a:pPr rtl="1"/>
          <a:endParaRPr lang="ar-SA"/>
        </a:p>
      </dgm:t>
    </dgm:pt>
    <dgm:pt modelId="{14418E47-C701-4823-BB0C-B517C7B5160A}" type="pres">
      <dgm:prSet presAssocID="{79A72BA5-09E8-4216-B5E6-8A6C17ADA5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B2F86F9-138E-405D-BEF8-780796F41C72}" type="pres">
      <dgm:prSet presAssocID="{E02E943C-34D5-48EC-B592-1DE1E48F9E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BCCEB42-D963-4DAA-93E4-8DA3C9F6591E}" type="pres">
      <dgm:prSet presAssocID="{9CE0CFCA-364B-41FE-AF06-5BE104339D9D}" presName="spacer" presStyleCnt="0"/>
      <dgm:spPr/>
    </dgm:pt>
    <dgm:pt modelId="{C98BFE05-AAE8-457C-B7CE-DAD22DE52AC6}" type="pres">
      <dgm:prSet presAssocID="{62970AAD-0997-4C6E-8DE0-DED3DBFB905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8BF26BC-045A-46B0-A8F7-F1BE452B81E7}" type="presOf" srcId="{62970AAD-0997-4C6E-8DE0-DED3DBFB905A}" destId="{C98BFE05-AAE8-457C-B7CE-DAD22DE52AC6}" srcOrd="0" destOrd="0" presId="urn:microsoft.com/office/officeart/2005/8/layout/vList2"/>
    <dgm:cxn modelId="{8BBF4D2F-95CB-4E99-8A4D-A42CE456C7F8}" type="presOf" srcId="{E02E943C-34D5-48EC-B592-1DE1E48F9E97}" destId="{0B2F86F9-138E-405D-BEF8-780796F41C72}" srcOrd="0" destOrd="0" presId="urn:microsoft.com/office/officeart/2005/8/layout/vList2"/>
    <dgm:cxn modelId="{8BAA24B7-209C-4BC9-9298-3E7EAF25C534}" type="presOf" srcId="{79A72BA5-09E8-4216-B5E6-8A6C17ADA555}" destId="{14418E47-C701-4823-BB0C-B517C7B5160A}" srcOrd="0" destOrd="0" presId="urn:microsoft.com/office/officeart/2005/8/layout/vList2"/>
    <dgm:cxn modelId="{8114BAF4-ECE8-417C-AE43-DA46E4DA6535}" srcId="{79A72BA5-09E8-4216-B5E6-8A6C17ADA555}" destId="{E02E943C-34D5-48EC-B592-1DE1E48F9E97}" srcOrd="0" destOrd="0" parTransId="{7BB5DF09-6D60-45D3-ACAD-CEB1C3861EFF}" sibTransId="{9CE0CFCA-364B-41FE-AF06-5BE104339D9D}"/>
    <dgm:cxn modelId="{24655F2D-4448-494D-8105-B99AB2A96B2C}" srcId="{79A72BA5-09E8-4216-B5E6-8A6C17ADA555}" destId="{62970AAD-0997-4C6E-8DE0-DED3DBFB905A}" srcOrd="1" destOrd="0" parTransId="{90BEE9BB-9B0E-4D53-9227-9E48660226A4}" sibTransId="{9F6E244B-7966-49BF-BE7F-89AC4E96C703}"/>
    <dgm:cxn modelId="{E3283439-A3E7-4BB4-82B6-79F52205859C}" type="presParOf" srcId="{14418E47-C701-4823-BB0C-B517C7B5160A}" destId="{0B2F86F9-138E-405D-BEF8-780796F41C72}" srcOrd="0" destOrd="0" presId="urn:microsoft.com/office/officeart/2005/8/layout/vList2"/>
    <dgm:cxn modelId="{B7E80621-C728-4520-A1A7-7747C209ABA2}" type="presParOf" srcId="{14418E47-C701-4823-BB0C-B517C7B5160A}" destId="{1BCCEB42-D963-4DAA-93E4-8DA3C9F6591E}" srcOrd="1" destOrd="0" presId="urn:microsoft.com/office/officeart/2005/8/layout/vList2"/>
    <dgm:cxn modelId="{4DE30CA7-8997-493A-AA00-56878F8DF7C8}" type="presParOf" srcId="{14418E47-C701-4823-BB0C-B517C7B5160A}" destId="{C98BFE05-AAE8-457C-B7CE-DAD22DE52AC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371A0D0-541B-46D8-B0B7-E939B139C7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690C0AC-23FC-4024-9453-5B3D309BD677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مقدمة</a:t>
          </a:r>
          <a:endParaRPr lang="ar-SA" dirty="0"/>
        </a:p>
      </dgm:t>
    </dgm:pt>
    <dgm:pt modelId="{1559A760-1417-48FA-AA81-0C2F09DF7DC1}" type="parTrans" cxnId="{9111D9FE-0501-4820-84C1-9D9BDD361F6B}">
      <dgm:prSet/>
      <dgm:spPr/>
      <dgm:t>
        <a:bodyPr/>
        <a:lstStyle/>
        <a:p>
          <a:pPr rtl="1"/>
          <a:endParaRPr lang="ar-SA"/>
        </a:p>
      </dgm:t>
    </dgm:pt>
    <dgm:pt modelId="{1F405219-87E6-4723-84D2-8305612EAD86}" type="sibTrans" cxnId="{9111D9FE-0501-4820-84C1-9D9BDD361F6B}">
      <dgm:prSet/>
      <dgm:spPr/>
      <dgm:t>
        <a:bodyPr/>
        <a:lstStyle/>
        <a:p>
          <a:pPr rtl="1"/>
          <a:endParaRPr lang="ar-SA"/>
        </a:p>
      </dgm:t>
    </dgm:pt>
    <dgm:pt modelId="{42394625-FF91-46BA-802A-4811CC9ED2F3}" type="pres">
      <dgm:prSet presAssocID="{1371A0D0-541B-46D8-B0B7-E939B139C7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3335307-2503-4100-BE79-673D996FA0E5}" type="pres">
      <dgm:prSet presAssocID="{B690C0AC-23FC-4024-9453-5B3D309BD67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DA14AF7-2112-4798-B890-E86182D91B90}" type="presOf" srcId="{B690C0AC-23FC-4024-9453-5B3D309BD677}" destId="{D3335307-2503-4100-BE79-673D996FA0E5}" srcOrd="0" destOrd="0" presId="urn:microsoft.com/office/officeart/2005/8/layout/vList2"/>
    <dgm:cxn modelId="{EB790907-2946-4EA2-9D0F-7B13DD93190C}" type="presOf" srcId="{1371A0D0-541B-46D8-B0B7-E939B139C747}" destId="{42394625-FF91-46BA-802A-4811CC9ED2F3}" srcOrd="0" destOrd="0" presId="urn:microsoft.com/office/officeart/2005/8/layout/vList2"/>
    <dgm:cxn modelId="{9111D9FE-0501-4820-84C1-9D9BDD361F6B}" srcId="{1371A0D0-541B-46D8-B0B7-E939B139C747}" destId="{B690C0AC-23FC-4024-9453-5B3D309BD677}" srcOrd="0" destOrd="0" parTransId="{1559A760-1417-48FA-AA81-0C2F09DF7DC1}" sibTransId="{1F405219-87E6-4723-84D2-8305612EAD86}"/>
    <dgm:cxn modelId="{C4734C6A-13B9-4082-AB42-CDC85BD8A8EA}" type="presParOf" srcId="{42394625-FF91-46BA-802A-4811CC9ED2F3}" destId="{D3335307-2503-4100-BE79-673D996FA0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D21DFB-D7DE-41F8-AF1D-48A7D71C90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C59C6915-EA8A-44F2-8CE7-58BB9936D766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عظمي الورك يتمفصلان في الخلف مع الجذع بواسطة المفصلان العجزيان الحرقفيان المتينان جدا</a:t>
          </a:r>
          <a:endParaRPr lang="ar-SA" b="1" dirty="0"/>
        </a:p>
      </dgm:t>
    </dgm:pt>
    <dgm:pt modelId="{C8CE404E-FFDA-49A0-9D69-62BB92A63F07}" type="parTrans" cxnId="{2DF7FA22-B1AC-437B-93CF-B46B80574F85}">
      <dgm:prSet/>
      <dgm:spPr/>
      <dgm:t>
        <a:bodyPr/>
        <a:lstStyle/>
        <a:p>
          <a:pPr rtl="1"/>
          <a:endParaRPr lang="ar-SA"/>
        </a:p>
      </dgm:t>
    </dgm:pt>
    <dgm:pt modelId="{CCCE4655-3117-4E83-9737-2CF5A3E15CF1}" type="sibTrans" cxnId="{2DF7FA22-B1AC-437B-93CF-B46B80574F85}">
      <dgm:prSet/>
      <dgm:spPr/>
      <dgm:t>
        <a:bodyPr/>
        <a:lstStyle/>
        <a:p>
          <a:pPr rtl="1"/>
          <a:endParaRPr lang="ar-SA"/>
        </a:p>
      </dgm:t>
    </dgm:pt>
    <dgm:pt modelId="{26268EE1-2BC0-48BB-90A1-7E0327225AE3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وفي الأمام كل مع الآخر عند </a:t>
          </a:r>
          <a:r>
            <a:rPr lang="ar-SA" b="1" dirty="0" err="1" smtClean="0"/>
            <a:t>الإرتفاق</a:t>
          </a:r>
          <a:r>
            <a:rPr lang="ar-SA" b="1" dirty="0" smtClean="0"/>
            <a:t> العاني</a:t>
          </a:r>
          <a:endParaRPr lang="ar-SA" b="1" dirty="0"/>
        </a:p>
      </dgm:t>
    </dgm:pt>
    <dgm:pt modelId="{84EE2DAC-12A0-459E-B8B7-9FA85188AA99}" type="parTrans" cxnId="{A6123F05-C3A2-4674-8D67-F934B9CAD558}">
      <dgm:prSet/>
      <dgm:spPr/>
      <dgm:t>
        <a:bodyPr/>
        <a:lstStyle/>
        <a:p>
          <a:pPr rtl="1"/>
          <a:endParaRPr lang="ar-SA"/>
        </a:p>
      </dgm:t>
    </dgm:pt>
    <dgm:pt modelId="{7A58C838-596C-47DB-8301-0B7C9118C0A6}" type="sibTrans" cxnId="{A6123F05-C3A2-4674-8D67-F934B9CAD558}">
      <dgm:prSet/>
      <dgm:spPr/>
      <dgm:t>
        <a:bodyPr/>
        <a:lstStyle/>
        <a:p>
          <a:pPr rtl="1"/>
          <a:endParaRPr lang="ar-SA"/>
        </a:p>
      </dgm:t>
    </dgm:pt>
    <dgm:pt modelId="{475F9235-10BE-4901-A8B9-B5233E349B0A}" type="pres">
      <dgm:prSet presAssocID="{C9D21DFB-D7DE-41F8-AF1D-48A7D71C90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23D2048-CC9D-4675-82C8-95B268A77C27}" type="pres">
      <dgm:prSet presAssocID="{C59C6915-EA8A-44F2-8CE7-58BB9936D76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B665454-DAEC-4C5E-8085-961BA75CA612}" type="pres">
      <dgm:prSet presAssocID="{CCCE4655-3117-4E83-9737-2CF5A3E15CF1}" presName="spacer" presStyleCnt="0"/>
      <dgm:spPr/>
    </dgm:pt>
    <dgm:pt modelId="{61D98404-EACE-4D15-8F2D-14D45E345FB3}" type="pres">
      <dgm:prSet presAssocID="{26268EE1-2BC0-48BB-90A1-7E0327225AE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1DD0CB28-DF8F-4369-8442-3BC0B8F71CE5}" type="presOf" srcId="{26268EE1-2BC0-48BB-90A1-7E0327225AE3}" destId="{61D98404-EACE-4D15-8F2D-14D45E345FB3}" srcOrd="0" destOrd="0" presId="urn:microsoft.com/office/officeart/2005/8/layout/vList2"/>
    <dgm:cxn modelId="{A6123F05-C3A2-4674-8D67-F934B9CAD558}" srcId="{C9D21DFB-D7DE-41F8-AF1D-48A7D71C9074}" destId="{26268EE1-2BC0-48BB-90A1-7E0327225AE3}" srcOrd="1" destOrd="0" parTransId="{84EE2DAC-12A0-459E-B8B7-9FA85188AA99}" sibTransId="{7A58C838-596C-47DB-8301-0B7C9118C0A6}"/>
    <dgm:cxn modelId="{6A7DBCB1-C864-441A-9741-1A194499CFD0}" type="presOf" srcId="{C9D21DFB-D7DE-41F8-AF1D-48A7D71C9074}" destId="{475F9235-10BE-4901-A8B9-B5233E349B0A}" srcOrd="0" destOrd="0" presId="urn:microsoft.com/office/officeart/2005/8/layout/vList2"/>
    <dgm:cxn modelId="{2DF7FA22-B1AC-437B-93CF-B46B80574F85}" srcId="{C9D21DFB-D7DE-41F8-AF1D-48A7D71C9074}" destId="{C59C6915-EA8A-44F2-8CE7-58BB9936D766}" srcOrd="0" destOrd="0" parTransId="{C8CE404E-FFDA-49A0-9D69-62BB92A63F07}" sibTransId="{CCCE4655-3117-4E83-9737-2CF5A3E15CF1}"/>
    <dgm:cxn modelId="{1C61CF30-7B21-436D-8DE5-93BECEFE7C12}" type="presOf" srcId="{C59C6915-EA8A-44F2-8CE7-58BB9936D766}" destId="{423D2048-CC9D-4675-82C8-95B268A77C27}" srcOrd="0" destOrd="0" presId="urn:microsoft.com/office/officeart/2005/8/layout/vList2"/>
    <dgm:cxn modelId="{2C13BA17-C931-4364-BA29-A5345ADC0006}" type="presParOf" srcId="{475F9235-10BE-4901-A8B9-B5233E349B0A}" destId="{423D2048-CC9D-4675-82C8-95B268A77C27}" srcOrd="0" destOrd="0" presId="urn:microsoft.com/office/officeart/2005/8/layout/vList2"/>
    <dgm:cxn modelId="{926A4FD4-2BA7-4298-9EB5-CAAAEE88B425}" type="presParOf" srcId="{475F9235-10BE-4901-A8B9-B5233E349B0A}" destId="{6B665454-DAEC-4C5E-8085-961BA75CA612}" srcOrd="1" destOrd="0" presId="urn:microsoft.com/office/officeart/2005/8/layout/vList2"/>
    <dgm:cxn modelId="{60BA7735-F353-4BC1-BD99-353847299285}" type="presParOf" srcId="{475F9235-10BE-4901-A8B9-B5233E349B0A}" destId="{61D98404-EACE-4D15-8F2D-14D45E345FB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76A46F7-5C84-47B3-93BF-99624CD7DC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B423CFF-5D7C-42D6-88D0-27ACE50F0CF6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مقدمة</a:t>
          </a:r>
          <a:endParaRPr lang="ar-SA" dirty="0"/>
        </a:p>
      </dgm:t>
    </dgm:pt>
    <dgm:pt modelId="{F6868D0F-432E-4CC5-B0F3-490B8B56FCF2}" type="sibTrans" cxnId="{D2044632-7F37-43CB-8384-ADAF479FCC6A}">
      <dgm:prSet/>
      <dgm:spPr/>
      <dgm:t>
        <a:bodyPr/>
        <a:lstStyle/>
        <a:p>
          <a:pPr rtl="1"/>
          <a:endParaRPr lang="ar-SA"/>
        </a:p>
      </dgm:t>
    </dgm:pt>
    <dgm:pt modelId="{422D38AB-383B-48C3-A628-5603E881C4A9}" type="parTrans" cxnId="{D2044632-7F37-43CB-8384-ADAF479FCC6A}">
      <dgm:prSet/>
      <dgm:spPr/>
      <dgm:t>
        <a:bodyPr/>
        <a:lstStyle/>
        <a:p>
          <a:pPr rtl="1"/>
          <a:endParaRPr lang="ar-SA"/>
        </a:p>
      </dgm:t>
    </dgm:pt>
    <dgm:pt modelId="{643251DB-B601-4FF0-9DA6-6D86759E59BD}" type="pres">
      <dgm:prSet presAssocID="{876A46F7-5C84-47B3-93BF-99624CD7DC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BA734C5-2A3F-423F-819A-C187D5FE3CD1}" type="pres">
      <dgm:prSet presAssocID="{9B423CFF-5D7C-42D6-88D0-27ACE50F0C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2044632-7F37-43CB-8384-ADAF479FCC6A}" srcId="{876A46F7-5C84-47B3-93BF-99624CD7DC27}" destId="{9B423CFF-5D7C-42D6-88D0-27ACE50F0CF6}" srcOrd="0" destOrd="0" parTransId="{422D38AB-383B-48C3-A628-5603E881C4A9}" sibTransId="{F6868D0F-432E-4CC5-B0F3-490B8B56FCF2}"/>
    <dgm:cxn modelId="{BE65A88F-3335-4288-B63D-89711017F7C9}" type="presOf" srcId="{876A46F7-5C84-47B3-93BF-99624CD7DC27}" destId="{643251DB-B601-4FF0-9DA6-6D86759E59BD}" srcOrd="0" destOrd="0" presId="urn:microsoft.com/office/officeart/2005/8/layout/vList2"/>
    <dgm:cxn modelId="{50008573-B613-4CA4-9618-0176DB2DD647}" type="presOf" srcId="{9B423CFF-5D7C-42D6-88D0-27ACE50F0CF6}" destId="{FBA734C5-2A3F-423F-819A-C187D5FE3CD1}" srcOrd="0" destOrd="0" presId="urn:microsoft.com/office/officeart/2005/8/layout/vList2"/>
    <dgm:cxn modelId="{61A28759-06F3-4E5C-8245-0B9EA07142A4}" type="presParOf" srcId="{643251DB-B601-4FF0-9DA6-6D86759E59BD}" destId="{FBA734C5-2A3F-423F-819A-C187D5FE3C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00F87A6-FFB7-4BBF-92C6-C067E4BFFF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46B8E6F-4B77-4D65-AB46-20204A40F803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للعلاج الفيزيائي لحالة عظمية</a:t>
          </a:r>
          <a:endParaRPr lang="ar-SA" b="1" dirty="0"/>
        </a:p>
      </dgm:t>
    </dgm:pt>
    <dgm:pt modelId="{7AA5D592-561B-474E-9E9F-082F4EE86D2C}" type="parTrans" cxnId="{4D1F6260-6185-4726-9982-BD2DB9A3CEE6}">
      <dgm:prSet/>
      <dgm:spPr/>
      <dgm:t>
        <a:bodyPr/>
        <a:lstStyle/>
        <a:p>
          <a:pPr rtl="1"/>
          <a:endParaRPr lang="ar-SA"/>
        </a:p>
      </dgm:t>
    </dgm:pt>
    <dgm:pt modelId="{1AB91ADB-AB64-4D4A-A736-0405B48E20E4}" type="sibTrans" cxnId="{4D1F6260-6185-4726-9982-BD2DB9A3CEE6}">
      <dgm:prSet/>
      <dgm:spPr/>
      <dgm:t>
        <a:bodyPr/>
        <a:lstStyle/>
        <a:p>
          <a:pPr rtl="1"/>
          <a:endParaRPr lang="ar-SA"/>
        </a:p>
      </dgm:t>
    </dgm:pt>
    <dgm:pt modelId="{4AFDD9B6-F3A4-4E7D-B17C-81CB250B2496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نقوم بمجموعة من التقييمات</a:t>
          </a:r>
          <a:endParaRPr lang="ar-SA" b="1" dirty="0"/>
        </a:p>
      </dgm:t>
    </dgm:pt>
    <dgm:pt modelId="{95B0D000-046A-4BC7-BDDA-6EA636849936}" type="parTrans" cxnId="{361FBE45-B9E7-4312-B545-6A3FA03168B7}">
      <dgm:prSet/>
      <dgm:spPr/>
      <dgm:t>
        <a:bodyPr/>
        <a:lstStyle/>
        <a:p>
          <a:pPr rtl="1"/>
          <a:endParaRPr lang="ar-SA"/>
        </a:p>
      </dgm:t>
    </dgm:pt>
    <dgm:pt modelId="{A61157F5-55B9-4FAE-856D-D1143551DA3E}" type="sibTrans" cxnId="{361FBE45-B9E7-4312-B545-6A3FA03168B7}">
      <dgm:prSet/>
      <dgm:spPr/>
      <dgm:t>
        <a:bodyPr/>
        <a:lstStyle/>
        <a:p>
          <a:pPr rtl="1"/>
          <a:endParaRPr lang="ar-SA"/>
        </a:p>
      </dgm:t>
    </dgm:pt>
    <dgm:pt modelId="{6F3AE10E-D93E-49A4-AC72-87FDFA27E3BA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لاختيار المناسب من الإمكانيات العلاجية المتوفرة أو الممكنة</a:t>
          </a:r>
          <a:endParaRPr lang="ar-SA" b="1" dirty="0"/>
        </a:p>
      </dgm:t>
    </dgm:pt>
    <dgm:pt modelId="{DD68DEED-155F-46F6-8687-39342E967796}" type="parTrans" cxnId="{BD6A498E-480E-49CC-8B49-439520E4314D}">
      <dgm:prSet/>
      <dgm:spPr/>
      <dgm:t>
        <a:bodyPr/>
        <a:lstStyle/>
        <a:p>
          <a:pPr rtl="1"/>
          <a:endParaRPr lang="ar-SA"/>
        </a:p>
      </dgm:t>
    </dgm:pt>
    <dgm:pt modelId="{1254F5F5-F7C4-426E-BC3E-85D0A638A5C7}" type="sibTrans" cxnId="{BD6A498E-480E-49CC-8B49-439520E4314D}">
      <dgm:prSet/>
      <dgm:spPr/>
      <dgm:t>
        <a:bodyPr/>
        <a:lstStyle/>
        <a:p>
          <a:pPr rtl="1"/>
          <a:endParaRPr lang="ar-SA"/>
        </a:p>
      </dgm:t>
    </dgm:pt>
    <dgm:pt modelId="{6D37D1BA-7BB8-4FE9-B5CB-4BBC360963DD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التقييم يطبق في الوقت المناسب</a:t>
          </a:r>
          <a:endParaRPr lang="ar-SA" b="1" dirty="0"/>
        </a:p>
      </dgm:t>
    </dgm:pt>
    <dgm:pt modelId="{30DCA3B2-C59F-4508-9CC5-3DC7775E850A}" type="parTrans" cxnId="{EAD95E23-B89C-495A-8853-95F09DB7F3A0}">
      <dgm:prSet/>
      <dgm:spPr/>
      <dgm:t>
        <a:bodyPr/>
        <a:lstStyle/>
        <a:p>
          <a:pPr rtl="1"/>
          <a:endParaRPr lang="ar-SA"/>
        </a:p>
      </dgm:t>
    </dgm:pt>
    <dgm:pt modelId="{7EBBC02B-7981-43BE-8B71-69FBCE1A0E4C}" type="sibTrans" cxnId="{EAD95E23-B89C-495A-8853-95F09DB7F3A0}">
      <dgm:prSet/>
      <dgm:spPr/>
      <dgm:t>
        <a:bodyPr/>
        <a:lstStyle/>
        <a:p>
          <a:pPr rtl="1"/>
          <a:endParaRPr lang="ar-SA"/>
        </a:p>
      </dgm:t>
    </dgm:pt>
    <dgm:pt modelId="{626440F6-D0C3-4F48-AB1E-03CA5F972C8C}" type="pres">
      <dgm:prSet presAssocID="{200F87A6-FFB7-4BBF-92C6-C067E4BFFF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964E87AC-7A86-4AE9-8582-18F76A29F129}" type="pres">
      <dgm:prSet presAssocID="{B46B8E6F-4B77-4D65-AB46-20204A40F80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6A3069C-3EAC-4FD4-9EF9-5ABA2234F8C6}" type="pres">
      <dgm:prSet presAssocID="{1AB91ADB-AB64-4D4A-A736-0405B48E20E4}" presName="spacer" presStyleCnt="0"/>
      <dgm:spPr/>
    </dgm:pt>
    <dgm:pt modelId="{B30DDD2B-12EB-42E9-BEAB-667090EDC003}" type="pres">
      <dgm:prSet presAssocID="{4AFDD9B6-F3A4-4E7D-B17C-81CB250B249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E443C4D-CF52-4A6F-9C10-42822C41D67A}" type="pres">
      <dgm:prSet presAssocID="{A61157F5-55B9-4FAE-856D-D1143551DA3E}" presName="spacer" presStyleCnt="0"/>
      <dgm:spPr/>
    </dgm:pt>
    <dgm:pt modelId="{DF3AF996-FA31-4F3D-980F-A2559173F49D}" type="pres">
      <dgm:prSet presAssocID="{6F3AE10E-D93E-49A4-AC72-87FDFA27E3B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7D6FEC2-3D24-4455-9C35-3CCF53AD8247}" type="pres">
      <dgm:prSet presAssocID="{1254F5F5-F7C4-426E-BC3E-85D0A638A5C7}" presName="spacer" presStyleCnt="0"/>
      <dgm:spPr/>
    </dgm:pt>
    <dgm:pt modelId="{EFC87BB2-F9AF-41FB-82BE-CAE88B2759BA}" type="pres">
      <dgm:prSet presAssocID="{6D37D1BA-7BB8-4FE9-B5CB-4BBC360963D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BD6A498E-480E-49CC-8B49-439520E4314D}" srcId="{200F87A6-FFB7-4BBF-92C6-C067E4BFFFAD}" destId="{6F3AE10E-D93E-49A4-AC72-87FDFA27E3BA}" srcOrd="2" destOrd="0" parTransId="{DD68DEED-155F-46F6-8687-39342E967796}" sibTransId="{1254F5F5-F7C4-426E-BC3E-85D0A638A5C7}"/>
    <dgm:cxn modelId="{4D1F6260-6185-4726-9982-BD2DB9A3CEE6}" srcId="{200F87A6-FFB7-4BBF-92C6-C067E4BFFFAD}" destId="{B46B8E6F-4B77-4D65-AB46-20204A40F803}" srcOrd="0" destOrd="0" parTransId="{7AA5D592-561B-474E-9E9F-082F4EE86D2C}" sibTransId="{1AB91ADB-AB64-4D4A-A736-0405B48E20E4}"/>
    <dgm:cxn modelId="{EAD95E23-B89C-495A-8853-95F09DB7F3A0}" srcId="{200F87A6-FFB7-4BBF-92C6-C067E4BFFFAD}" destId="{6D37D1BA-7BB8-4FE9-B5CB-4BBC360963DD}" srcOrd="3" destOrd="0" parTransId="{30DCA3B2-C59F-4508-9CC5-3DC7775E850A}" sibTransId="{7EBBC02B-7981-43BE-8B71-69FBCE1A0E4C}"/>
    <dgm:cxn modelId="{CCA3D913-DE8F-413B-9541-8838856A550B}" type="presOf" srcId="{6D37D1BA-7BB8-4FE9-B5CB-4BBC360963DD}" destId="{EFC87BB2-F9AF-41FB-82BE-CAE88B2759BA}" srcOrd="0" destOrd="0" presId="urn:microsoft.com/office/officeart/2005/8/layout/vList2"/>
    <dgm:cxn modelId="{B7BC666E-4BDE-4933-8267-FA78D84EE72D}" type="presOf" srcId="{B46B8E6F-4B77-4D65-AB46-20204A40F803}" destId="{964E87AC-7A86-4AE9-8582-18F76A29F129}" srcOrd="0" destOrd="0" presId="urn:microsoft.com/office/officeart/2005/8/layout/vList2"/>
    <dgm:cxn modelId="{64D2306F-D575-4C9A-B61D-CB4EC751B92E}" type="presOf" srcId="{200F87A6-FFB7-4BBF-92C6-C067E4BFFFAD}" destId="{626440F6-D0C3-4F48-AB1E-03CA5F972C8C}" srcOrd="0" destOrd="0" presId="urn:microsoft.com/office/officeart/2005/8/layout/vList2"/>
    <dgm:cxn modelId="{361FBE45-B9E7-4312-B545-6A3FA03168B7}" srcId="{200F87A6-FFB7-4BBF-92C6-C067E4BFFFAD}" destId="{4AFDD9B6-F3A4-4E7D-B17C-81CB250B2496}" srcOrd="1" destOrd="0" parTransId="{95B0D000-046A-4BC7-BDDA-6EA636849936}" sibTransId="{A61157F5-55B9-4FAE-856D-D1143551DA3E}"/>
    <dgm:cxn modelId="{3A4CB8E7-2E70-4062-9DB1-B3D087D7EB63}" type="presOf" srcId="{4AFDD9B6-F3A4-4E7D-B17C-81CB250B2496}" destId="{B30DDD2B-12EB-42E9-BEAB-667090EDC003}" srcOrd="0" destOrd="0" presId="urn:microsoft.com/office/officeart/2005/8/layout/vList2"/>
    <dgm:cxn modelId="{15544720-0D7F-48EC-B2D9-3ED6A886C71A}" type="presOf" srcId="{6F3AE10E-D93E-49A4-AC72-87FDFA27E3BA}" destId="{DF3AF996-FA31-4F3D-980F-A2559173F49D}" srcOrd="0" destOrd="0" presId="urn:microsoft.com/office/officeart/2005/8/layout/vList2"/>
    <dgm:cxn modelId="{3ED1D2B5-8A32-41A4-B8F9-9BA507201DD4}" type="presParOf" srcId="{626440F6-D0C3-4F48-AB1E-03CA5F972C8C}" destId="{964E87AC-7A86-4AE9-8582-18F76A29F129}" srcOrd="0" destOrd="0" presId="urn:microsoft.com/office/officeart/2005/8/layout/vList2"/>
    <dgm:cxn modelId="{4B7D79D1-D38F-4606-8384-3E2E8F0197A6}" type="presParOf" srcId="{626440F6-D0C3-4F48-AB1E-03CA5F972C8C}" destId="{D6A3069C-3EAC-4FD4-9EF9-5ABA2234F8C6}" srcOrd="1" destOrd="0" presId="urn:microsoft.com/office/officeart/2005/8/layout/vList2"/>
    <dgm:cxn modelId="{2929B37E-AADA-4FAA-A638-C16F7DAB0CB9}" type="presParOf" srcId="{626440F6-D0C3-4F48-AB1E-03CA5F972C8C}" destId="{B30DDD2B-12EB-42E9-BEAB-667090EDC003}" srcOrd="2" destOrd="0" presId="urn:microsoft.com/office/officeart/2005/8/layout/vList2"/>
    <dgm:cxn modelId="{0CF51592-DE4B-43E9-9C20-0C24E9CF9867}" type="presParOf" srcId="{626440F6-D0C3-4F48-AB1E-03CA5F972C8C}" destId="{CE443C4D-CF52-4A6F-9C10-42822C41D67A}" srcOrd="3" destOrd="0" presId="urn:microsoft.com/office/officeart/2005/8/layout/vList2"/>
    <dgm:cxn modelId="{6C003BC3-BDB0-4794-BA31-4CC8FC900C6F}" type="presParOf" srcId="{626440F6-D0C3-4F48-AB1E-03CA5F972C8C}" destId="{DF3AF996-FA31-4F3D-980F-A2559173F49D}" srcOrd="4" destOrd="0" presId="urn:microsoft.com/office/officeart/2005/8/layout/vList2"/>
    <dgm:cxn modelId="{3BCEC2F7-69FC-48CC-A515-AD42B46341E4}" type="presParOf" srcId="{626440F6-D0C3-4F48-AB1E-03CA5F972C8C}" destId="{D7D6FEC2-3D24-4455-9C35-3CCF53AD8247}" srcOrd="5" destOrd="0" presId="urn:microsoft.com/office/officeart/2005/8/layout/vList2"/>
    <dgm:cxn modelId="{08A91C41-04DC-4B46-86D7-F182DAEF82BE}" type="presParOf" srcId="{626440F6-D0C3-4F48-AB1E-03CA5F972C8C}" destId="{EFC87BB2-F9AF-41FB-82BE-CAE88B2759B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F2F8FC-7432-41C9-A749-31A86AFF76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CE3AE29-FE58-4934-AD20-5F47D1310784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المؤتمر الدولي الطبي الثالث - حماه</a:t>
          </a:r>
          <a:endParaRPr lang="ar-SA" dirty="0"/>
        </a:p>
      </dgm:t>
    </dgm:pt>
    <dgm:pt modelId="{AF1D19AA-E746-4DE6-9800-6CA72DBCCAED}" type="parTrans" cxnId="{6DE477EB-F73F-4879-A5C5-3EC86B68EBAB}">
      <dgm:prSet/>
      <dgm:spPr/>
      <dgm:t>
        <a:bodyPr/>
        <a:lstStyle/>
        <a:p>
          <a:pPr rtl="1"/>
          <a:endParaRPr lang="ar-SA"/>
        </a:p>
      </dgm:t>
    </dgm:pt>
    <dgm:pt modelId="{C86CF5E1-66A4-472A-8DA1-D0E82F546502}" type="sibTrans" cxnId="{6DE477EB-F73F-4879-A5C5-3EC86B68EBAB}">
      <dgm:prSet/>
      <dgm:spPr/>
      <dgm:t>
        <a:bodyPr/>
        <a:lstStyle/>
        <a:p>
          <a:pPr rtl="1"/>
          <a:endParaRPr lang="ar-SA"/>
        </a:p>
      </dgm:t>
    </dgm:pt>
    <dgm:pt modelId="{97D15D4C-6152-4333-AE95-5FB88F225A23}">
      <dgm:prSet/>
      <dgm:spPr>
        <a:solidFill>
          <a:srgbClr val="002060"/>
        </a:solidFill>
        <a:ln w="76200">
          <a:solidFill>
            <a:srgbClr val="FFFF00"/>
          </a:solidFill>
          <a:prstDash val="solid"/>
        </a:ln>
      </dgm:spPr>
      <dgm:t>
        <a:bodyPr/>
        <a:lstStyle/>
        <a:p>
          <a:pPr algn="ctr" rtl="1"/>
          <a:r>
            <a:rPr lang="ar-SA" b="1" dirty="0" smtClean="0"/>
            <a:t>23 – 24 – 25 / 5 / 2021</a:t>
          </a:r>
          <a:endParaRPr lang="ar-SA" dirty="0"/>
        </a:p>
      </dgm:t>
    </dgm:pt>
    <dgm:pt modelId="{257F9314-7668-4FCF-B114-7B5E802FB143}" type="parTrans" cxnId="{148614EE-EE58-4FE0-A898-AE43A5E41B66}">
      <dgm:prSet/>
      <dgm:spPr/>
      <dgm:t>
        <a:bodyPr/>
        <a:lstStyle/>
        <a:p>
          <a:pPr rtl="1"/>
          <a:endParaRPr lang="ar-SA"/>
        </a:p>
      </dgm:t>
    </dgm:pt>
    <dgm:pt modelId="{EF6CA928-42A4-4DA1-902A-EE50B47387DA}" type="sibTrans" cxnId="{148614EE-EE58-4FE0-A898-AE43A5E41B66}">
      <dgm:prSet/>
      <dgm:spPr/>
      <dgm:t>
        <a:bodyPr/>
        <a:lstStyle/>
        <a:p>
          <a:pPr rtl="1"/>
          <a:endParaRPr lang="ar-SA"/>
        </a:p>
      </dgm:t>
    </dgm:pt>
    <dgm:pt modelId="{52E08C5B-EBD3-4045-8117-D7E82E674E5A}" type="pres">
      <dgm:prSet presAssocID="{37F2F8FC-7432-41C9-A749-31A86AFF76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C768BE7-6B21-44C2-A20F-0DE3AF58220F}" type="pres">
      <dgm:prSet presAssocID="{BCE3AE29-FE58-4934-AD20-5F47D131078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A768BA6-7F02-4F0A-8C5F-E73E3B7960E9}" type="pres">
      <dgm:prSet presAssocID="{C86CF5E1-66A4-472A-8DA1-D0E82F546502}" presName="spacer" presStyleCnt="0"/>
      <dgm:spPr/>
    </dgm:pt>
    <dgm:pt modelId="{D3CFB816-3C6E-40DE-80D5-4269222086EB}" type="pres">
      <dgm:prSet presAssocID="{97D15D4C-6152-4333-AE95-5FB88F225A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50381A0-86EB-40CD-AF8A-959BD0B18D3B}" type="presOf" srcId="{BCE3AE29-FE58-4934-AD20-5F47D1310784}" destId="{5C768BE7-6B21-44C2-A20F-0DE3AF58220F}" srcOrd="0" destOrd="0" presId="urn:microsoft.com/office/officeart/2005/8/layout/vList2"/>
    <dgm:cxn modelId="{6DE477EB-F73F-4879-A5C5-3EC86B68EBAB}" srcId="{37F2F8FC-7432-41C9-A749-31A86AFF7680}" destId="{BCE3AE29-FE58-4934-AD20-5F47D1310784}" srcOrd="0" destOrd="0" parTransId="{AF1D19AA-E746-4DE6-9800-6CA72DBCCAED}" sibTransId="{C86CF5E1-66A4-472A-8DA1-D0E82F546502}"/>
    <dgm:cxn modelId="{148614EE-EE58-4FE0-A898-AE43A5E41B66}" srcId="{37F2F8FC-7432-41C9-A749-31A86AFF7680}" destId="{97D15D4C-6152-4333-AE95-5FB88F225A23}" srcOrd="1" destOrd="0" parTransId="{257F9314-7668-4FCF-B114-7B5E802FB143}" sibTransId="{EF6CA928-42A4-4DA1-902A-EE50B47387DA}"/>
    <dgm:cxn modelId="{1513045A-3F86-44AE-BEBD-F2A2579B0732}" type="presOf" srcId="{97D15D4C-6152-4333-AE95-5FB88F225A23}" destId="{D3CFB816-3C6E-40DE-80D5-4269222086EB}" srcOrd="0" destOrd="0" presId="urn:microsoft.com/office/officeart/2005/8/layout/vList2"/>
    <dgm:cxn modelId="{AC91F034-FDC6-47D6-A78F-936784012A08}" type="presOf" srcId="{37F2F8FC-7432-41C9-A749-31A86AFF7680}" destId="{52E08C5B-EBD3-4045-8117-D7E82E674E5A}" srcOrd="0" destOrd="0" presId="urn:microsoft.com/office/officeart/2005/8/layout/vList2"/>
    <dgm:cxn modelId="{06381F36-BB3B-4DB8-BF9F-2A9EA7494431}" type="presParOf" srcId="{52E08C5B-EBD3-4045-8117-D7E82E674E5A}" destId="{5C768BE7-6B21-44C2-A20F-0DE3AF58220F}" srcOrd="0" destOrd="0" presId="urn:microsoft.com/office/officeart/2005/8/layout/vList2"/>
    <dgm:cxn modelId="{B3281D5E-F4B5-4E4A-A326-5889BE8F03D3}" type="presParOf" srcId="{52E08C5B-EBD3-4045-8117-D7E82E674E5A}" destId="{AA768BA6-7F02-4F0A-8C5F-E73E3B7960E9}" srcOrd="1" destOrd="0" presId="urn:microsoft.com/office/officeart/2005/8/layout/vList2"/>
    <dgm:cxn modelId="{5A7A9328-1DB0-4FA3-904E-408A1E682FF7}" type="presParOf" srcId="{52E08C5B-EBD3-4045-8117-D7E82E674E5A}" destId="{D3CFB816-3C6E-40DE-80D5-4269222086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BF6EDF7-A0F8-4DE5-9F78-E53FF4E0ED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C6B6348E-2ABD-47D9-AD3D-2A4CB337EE44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مقدمة</a:t>
          </a:r>
          <a:endParaRPr lang="ar-SA" b="1" dirty="0"/>
        </a:p>
      </dgm:t>
    </dgm:pt>
    <dgm:pt modelId="{80871560-1609-4669-A9D7-684A843F5143}" type="parTrans" cxnId="{33B9EF75-EDDB-43ED-9E1C-A0B77819CEFB}">
      <dgm:prSet/>
      <dgm:spPr/>
      <dgm:t>
        <a:bodyPr/>
        <a:lstStyle/>
        <a:p>
          <a:pPr rtl="1"/>
          <a:endParaRPr lang="ar-SA"/>
        </a:p>
      </dgm:t>
    </dgm:pt>
    <dgm:pt modelId="{E7F1EAE1-BC75-4097-9723-ADFEF4F59CB3}" type="sibTrans" cxnId="{33B9EF75-EDDB-43ED-9E1C-A0B77819CEFB}">
      <dgm:prSet/>
      <dgm:spPr/>
      <dgm:t>
        <a:bodyPr/>
        <a:lstStyle/>
        <a:p>
          <a:pPr rtl="1"/>
          <a:endParaRPr lang="ar-SA"/>
        </a:p>
      </dgm:t>
    </dgm:pt>
    <dgm:pt modelId="{F9FAF4E1-56B2-46E4-BC16-4966489D0073}" type="pres">
      <dgm:prSet presAssocID="{3BF6EDF7-A0F8-4DE5-9F78-E53FF4E0ED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C3BD9E6F-15AC-43B8-90C8-13AE0DF46BBD}" type="pres">
      <dgm:prSet presAssocID="{C6B6348E-2ABD-47D9-AD3D-2A4CB337EE4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9B325D9-8C64-4896-BE76-C2EE14C94C04}" type="presOf" srcId="{C6B6348E-2ABD-47D9-AD3D-2A4CB337EE44}" destId="{C3BD9E6F-15AC-43B8-90C8-13AE0DF46BBD}" srcOrd="0" destOrd="0" presId="urn:microsoft.com/office/officeart/2005/8/layout/vList2"/>
    <dgm:cxn modelId="{CB8CC30D-F73B-4A6E-A048-BB8EA14BCD70}" type="presOf" srcId="{3BF6EDF7-A0F8-4DE5-9F78-E53FF4E0ED2C}" destId="{F9FAF4E1-56B2-46E4-BC16-4966489D0073}" srcOrd="0" destOrd="0" presId="urn:microsoft.com/office/officeart/2005/8/layout/vList2"/>
    <dgm:cxn modelId="{33B9EF75-EDDB-43ED-9E1C-A0B77819CEFB}" srcId="{3BF6EDF7-A0F8-4DE5-9F78-E53FF4E0ED2C}" destId="{C6B6348E-2ABD-47D9-AD3D-2A4CB337EE44}" srcOrd="0" destOrd="0" parTransId="{80871560-1609-4669-A9D7-684A843F5143}" sibTransId="{E7F1EAE1-BC75-4097-9723-ADFEF4F59CB3}"/>
    <dgm:cxn modelId="{456E5E8C-3248-4477-AE8B-4ACE8A6597B4}" type="presParOf" srcId="{F9FAF4E1-56B2-46E4-BC16-4966489D0073}" destId="{C3BD9E6F-15AC-43B8-90C8-13AE0DF46B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D234E7E-B828-4517-B0BC-E037CFF61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0F8CD58-8E5F-4922-A061-9F602DEDB376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يتم التقييم من معالج فيزيائي سيتابع علاج هذه الحالة</a:t>
          </a:r>
          <a:endParaRPr lang="ar-SA" sz="3200" b="1" dirty="0"/>
        </a:p>
      </dgm:t>
    </dgm:pt>
    <dgm:pt modelId="{05A6F8DB-87FC-4F64-B019-FC52ED9DF99D}" type="parTrans" cxnId="{79D7EFC3-7370-4693-8571-D3A2CDD1459A}">
      <dgm:prSet/>
      <dgm:spPr/>
      <dgm:t>
        <a:bodyPr/>
        <a:lstStyle/>
        <a:p>
          <a:pPr rtl="1"/>
          <a:endParaRPr lang="ar-SA"/>
        </a:p>
      </dgm:t>
    </dgm:pt>
    <dgm:pt modelId="{8735B7E1-DA2E-41C9-A6F5-A74AEDC119DF}" type="sibTrans" cxnId="{79D7EFC3-7370-4693-8571-D3A2CDD1459A}">
      <dgm:prSet/>
      <dgm:spPr/>
      <dgm:t>
        <a:bodyPr/>
        <a:lstStyle/>
        <a:p>
          <a:pPr rtl="1"/>
          <a:endParaRPr lang="ar-SA"/>
        </a:p>
      </dgm:t>
    </dgm:pt>
    <dgm:pt modelId="{760CC7E4-796C-465F-B39E-1D0608C46ADF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ويكرر من قبله بعد كل فترة حسب تحسن الحالة وحسب الحاجة</a:t>
          </a:r>
          <a:endParaRPr lang="ar-SA" sz="3200" b="1" dirty="0"/>
        </a:p>
      </dgm:t>
    </dgm:pt>
    <dgm:pt modelId="{05DFBC0F-442B-40E5-A691-6C4F9B5F210D}" type="parTrans" cxnId="{D72AD8F5-7507-4ADD-871E-977B55DFB257}">
      <dgm:prSet/>
      <dgm:spPr/>
      <dgm:t>
        <a:bodyPr/>
        <a:lstStyle/>
        <a:p>
          <a:pPr rtl="1"/>
          <a:endParaRPr lang="ar-SA"/>
        </a:p>
      </dgm:t>
    </dgm:pt>
    <dgm:pt modelId="{06ED0719-42BD-4A0D-8E2C-D2CEDA1B136F}" type="sibTrans" cxnId="{D72AD8F5-7507-4ADD-871E-977B55DFB257}">
      <dgm:prSet/>
      <dgm:spPr/>
      <dgm:t>
        <a:bodyPr/>
        <a:lstStyle/>
        <a:p>
          <a:pPr rtl="1"/>
          <a:endParaRPr lang="ar-SA"/>
        </a:p>
      </dgm:t>
    </dgm:pt>
    <dgm:pt modelId="{B4A4D653-A082-4995-AD0F-F96059B3C604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يفضل مشاهدة صور الأشعة الموجودة</a:t>
          </a:r>
          <a:endParaRPr lang="ar-SA" sz="3200" b="1" dirty="0"/>
        </a:p>
      </dgm:t>
    </dgm:pt>
    <dgm:pt modelId="{DCF35323-E9D8-407A-8891-7690FAD6B74D}" type="parTrans" cxnId="{82D2E6B8-FB73-4F00-8D89-757031C42D48}">
      <dgm:prSet/>
      <dgm:spPr/>
      <dgm:t>
        <a:bodyPr/>
        <a:lstStyle/>
        <a:p>
          <a:pPr rtl="1"/>
          <a:endParaRPr lang="ar-SA"/>
        </a:p>
      </dgm:t>
    </dgm:pt>
    <dgm:pt modelId="{5B9AFA97-5640-4605-A1CC-49D63634C4B8}" type="sibTrans" cxnId="{82D2E6B8-FB73-4F00-8D89-757031C42D48}">
      <dgm:prSet/>
      <dgm:spPr/>
      <dgm:t>
        <a:bodyPr/>
        <a:lstStyle/>
        <a:p>
          <a:pPr rtl="1"/>
          <a:endParaRPr lang="ar-SA"/>
        </a:p>
      </dgm:t>
    </dgm:pt>
    <dgm:pt modelId="{A18B4891-B7CC-4A3F-9ABB-5238CA45FB01}">
      <dgm:prSet custT="1"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في حال الجراحات التواصل مع الطبيب الجراح</a:t>
          </a:r>
          <a:endParaRPr lang="ar-SA" sz="3200" b="1" dirty="0"/>
        </a:p>
      </dgm:t>
    </dgm:pt>
    <dgm:pt modelId="{F3D6545D-8932-480D-9B71-E374B8E12943}" type="parTrans" cxnId="{59E991E8-778A-4567-98DD-6F5EB9C376F6}">
      <dgm:prSet/>
      <dgm:spPr/>
      <dgm:t>
        <a:bodyPr/>
        <a:lstStyle/>
        <a:p>
          <a:pPr rtl="1"/>
          <a:endParaRPr lang="ar-SA"/>
        </a:p>
      </dgm:t>
    </dgm:pt>
    <dgm:pt modelId="{FDEFE514-78B6-4699-85CE-A8687F8C1566}" type="sibTrans" cxnId="{59E991E8-778A-4567-98DD-6F5EB9C376F6}">
      <dgm:prSet/>
      <dgm:spPr/>
      <dgm:t>
        <a:bodyPr/>
        <a:lstStyle/>
        <a:p>
          <a:pPr rtl="1"/>
          <a:endParaRPr lang="ar-SA"/>
        </a:p>
      </dgm:t>
    </dgm:pt>
    <dgm:pt modelId="{DA85A2BD-F2BA-4061-B6A3-C7E143D9A5B5}" type="pres">
      <dgm:prSet presAssocID="{7D234E7E-B828-4517-B0BC-E037CFF618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9759D0EF-6976-408A-A844-E951ECF7C59A}" type="pres">
      <dgm:prSet presAssocID="{10F8CD58-8E5F-4922-A061-9F602DEDB37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35B7375-9CC6-4BA2-847A-99C737443D44}" type="pres">
      <dgm:prSet presAssocID="{8735B7E1-DA2E-41C9-A6F5-A74AEDC119DF}" presName="spacer" presStyleCnt="0"/>
      <dgm:spPr/>
    </dgm:pt>
    <dgm:pt modelId="{5C37CBA2-9268-43E3-A717-8D2C99940E62}" type="pres">
      <dgm:prSet presAssocID="{760CC7E4-796C-465F-B39E-1D0608C46AD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7F7EE55-86F3-4009-B544-ADBE52D92522}" type="pres">
      <dgm:prSet presAssocID="{06ED0719-42BD-4A0D-8E2C-D2CEDA1B136F}" presName="spacer" presStyleCnt="0"/>
      <dgm:spPr/>
    </dgm:pt>
    <dgm:pt modelId="{35C8DC41-2361-4555-B306-259C18DF09B3}" type="pres">
      <dgm:prSet presAssocID="{B4A4D653-A082-4995-AD0F-F96059B3C60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79A5D4A-6039-49A1-9E14-38EFE3C05152}" type="pres">
      <dgm:prSet presAssocID="{5B9AFA97-5640-4605-A1CC-49D63634C4B8}" presName="spacer" presStyleCnt="0"/>
      <dgm:spPr/>
    </dgm:pt>
    <dgm:pt modelId="{7D0B8E04-118B-46B6-AF5D-818BCE21D51A}" type="pres">
      <dgm:prSet presAssocID="{A18B4891-B7CC-4A3F-9ABB-5238CA45FB0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9E991E8-778A-4567-98DD-6F5EB9C376F6}" srcId="{7D234E7E-B828-4517-B0BC-E037CFF618BF}" destId="{A18B4891-B7CC-4A3F-9ABB-5238CA45FB01}" srcOrd="3" destOrd="0" parTransId="{F3D6545D-8932-480D-9B71-E374B8E12943}" sibTransId="{FDEFE514-78B6-4699-85CE-A8687F8C1566}"/>
    <dgm:cxn modelId="{0D338233-F11F-43DA-B159-FEFD399A7C59}" type="presOf" srcId="{10F8CD58-8E5F-4922-A061-9F602DEDB376}" destId="{9759D0EF-6976-408A-A844-E951ECF7C59A}" srcOrd="0" destOrd="0" presId="urn:microsoft.com/office/officeart/2005/8/layout/vList2"/>
    <dgm:cxn modelId="{79D7EFC3-7370-4693-8571-D3A2CDD1459A}" srcId="{7D234E7E-B828-4517-B0BC-E037CFF618BF}" destId="{10F8CD58-8E5F-4922-A061-9F602DEDB376}" srcOrd="0" destOrd="0" parTransId="{05A6F8DB-87FC-4F64-B019-FC52ED9DF99D}" sibTransId="{8735B7E1-DA2E-41C9-A6F5-A74AEDC119DF}"/>
    <dgm:cxn modelId="{82D2E6B8-FB73-4F00-8D89-757031C42D48}" srcId="{7D234E7E-B828-4517-B0BC-E037CFF618BF}" destId="{B4A4D653-A082-4995-AD0F-F96059B3C604}" srcOrd="2" destOrd="0" parTransId="{DCF35323-E9D8-407A-8891-7690FAD6B74D}" sibTransId="{5B9AFA97-5640-4605-A1CC-49D63634C4B8}"/>
    <dgm:cxn modelId="{B725C4D0-B993-42E8-8205-7B2075A6A781}" type="presOf" srcId="{760CC7E4-796C-465F-B39E-1D0608C46ADF}" destId="{5C37CBA2-9268-43E3-A717-8D2C99940E62}" srcOrd="0" destOrd="0" presId="urn:microsoft.com/office/officeart/2005/8/layout/vList2"/>
    <dgm:cxn modelId="{73D3E383-F054-4EE6-95E3-C6BC127AB489}" type="presOf" srcId="{B4A4D653-A082-4995-AD0F-F96059B3C604}" destId="{35C8DC41-2361-4555-B306-259C18DF09B3}" srcOrd="0" destOrd="0" presId="urn:microsoft.com/office/officeart/2005/8/layout/vList2"/>
    <dgm:cxn modelId="{D72AD8F5-7507-4ADD-871E-977B55DFB257}" srcId="{7D234E7E-B828-4517-B0BC-E037CFF618BF}" destId="{760CC7E4-796C-465F-B39E-1D0608C46ADF}" srcOrd="1" destOrd="0" parTransId="{05DFBC0F-442B-40E5-A691-6C4F9B5F210D}" sibTransId="{06ED0719-42BD-4A0D-8E2C-D2CEDA1B136F}"/>
    <dgm:cxn modelId="{61748759-B812-4FA5-8C0A-F10600E80F05}" type="presOf" srcId="{A18B4891-B7CC-4A3F-9ABB-5238CA45FB01}" destId="{7D0B8E04-118B-46B6-AF5D-818BCE21D51A}" srcOrd="0" destOrd="0" presId="urn:microsoft.com/office/officeart/2005/8/layout/vList2"/>
    <dgm:cxn modelId="{2EB5326B-6F14-4BCF-BA04-79B832EDD932}" type="presOf" srcId="{7D234E7E-B828-4517-B0BC-E037CFF618BF}" destId="{DA85A2BD-F2BA-4061-B6A3-C7E143D9A5B5}" srcOrd="0" destOrd="0" presId="urn:microsoft.com/office/officeart/2005/8/layout/vList2"/>
    <dgm:cxn modelId="{9E7E03AE-ED1D-45C1-B2D5-66CDB708E9F3}" type="presParOf" srcId="{DA85A2BD-F2BA-4061-B6A3-C7E143D9A5B5}" destId="{9759D0EF-6976-408A-A844-E951ECF7C59A}" srcOrd="0" destOrd="0" presId="urn:microsoft.com/office/officeart/2005/8/layout/vList2"/>
    <dgm:cxn modelId="{35F00A4F-2722-4EFC-8B24-99DE56CA084C}" type="presParOf" srcId="{DA85A2BD-F2BA-4061-B6A3-C7E143D9A5B5}" destId="{435B7375-9CC6-4BA2-847A-99C737443D44}" srcOrd="1" destOrd="0" presId="urn:microsoft.com/office/officeart/2005/8/layout/vList2"/>
    <dgm:cxn modelId="{B11E7E63-8B0C-4902-98AA-E1937E9FCB1B}" type="presParOf" srcId="{DA85A2BD-F2BA-4061-B6A3-C7E143D9A5B5}" destId="{5C37CBA2-9268-43E3-A717-8D2C99940E62}" srcOrd="2" destOrd="0" presId="urn:microsoft.com/office/officeart/2005/8/layout/vList2"/>
    <dgm:cxn modelId="{4AD8DA48-2EDC-4676-90F9-3890D2EB803B}" type="presParOf" srcId="{DA85A2BD-F2BA-4061-B6A3-C7E143D9A5B5}" destId="{17F7EE55-86F3-4009-B544-ADBE52D92522}" srcOrd="3" destOrd="0" presId="urn:microsoft.com/office/officeart/2005/8/layout/vList2"/>
    <dgm:cxn modelId="{3C207AEA-1230-4137-B491-EEB4C16A9D23}" type="presParOf" srcId="{DA85A2BD-F2BA-4061-B6A3-C7E143D9A5B5}" destId="{35C8DC41-2361-4555-B306-259C18DF09B3}" srcOrd="4" destOrd="0" presId="urn:microsoft.com/office/officeart/2005/8/layout/vList2"/>
    <dgm:cxn modelId="{ACD695BC-E631-4372-9D73-7EFCDF5FB9BF}" type="presParOf" srcId="{DA85A2BD-F2BA-4061-B6A3-C7E143D9A5B5}" destId="{179A5D4A-6039-49A1-9E14-38EFE3C05152}" srcOrd="5" destOrd="0" presId="urn:microsoft.com/office/officeart/2005/8/layout/vList2"/>
    <dgm:cxn modelId="{E890C92C-7081-4DA1-810C-41CE092DEDDF}" type="presParOf" srcId="{DA85A2BD-F2BA-4061-B6A3-C7E143D9A5B5}" destId="{7D0B8E04-118B-46B6-AF5D-818BCE21D5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247D8E3-690C-46BC-90A1-10598BEC2C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DB1BECD-0E6A-477B-B255-1C9DAC67EFBD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أهم نقاط التقييم</a:t>
          </a:r>
          <a:endParaRPr lang="ar-SA" dirty="0"/>
        </a:p>
      </dgm:t>
    </dgm:pt>
    <dgm:pt modelId="{45D04386-3CFA-4C32-8571-786650EC0E14}" type="parTrans" cxnId="{0E6BAAC9-3ECF-4C9A-A764-D19A829DB213}">
      <dgm:prSet/>
      <dgm:spPr/>
      <dgm:t>
        <a:bodyPr/>
        <a:lstStyle/>
        <a:p>
          <a:pPr rtl="1"/>
          <a:endParaRPr lang="ar-SA"/>
        </a:p>
      </dgm:t>
    </dgm:pt>
    <dgm:pt modelId="{1D42F14B-19CF-49AE-B7B1-F6BC9E519E1E}" type="sibTrans" cxnId="{0E6BAAC9-3ECF-4C9A-A764-D19A829DB213}">
      <dgm:prSet/>
      <dgm:spPr/>
      <dgm:t>
        <a:bodyPr/>
        <a:lstStyle/>
        <a:p>
          <a:pPr rtl="1"/>
          <a:endParaRPr lang="ar-SA"/>
        </a:p>
      </dgm:t>
    </dgm:pt>
    <dgm:pt modelId="{1A336994-DE3B-4BBC-BB17-BCF82668C99E}" type="pres">
      <dgm:prSet presAssocID="{B247D8E3-690C-46BC-90A1-10598BEC2C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17C8149C-EFCC-40D4-923C-71AF4D9BD899}" type="pres">
      <dgm:prSet presAssocID="{BDB1BECD-0E6A-477B-B255-1C9DAC67EFB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2EFD664-01E5-47FA-B097-068DC26234C6}" type="presOf" srcId="{B247D8E3-690C-46BC-90A1-10598BEC2C65}" destId="{1A336994-DE3B-4BBC-BB17-BCF82668C99E}" srcOrd="0" destOrd="0" presId="urn:microsoft.com/office/officeart/2005/8/layout/vList2"/>
    <dgm:cxn modelId="{0E6BAAC9-3ECF-4C9A-A764-D19A829DB213}" srcId="{B247D8E3-690C-46BC-90A1-10598BEC2C65}" destId="{BDB1BECD-0E6A-477B-B255-1C9DAC67EFBD}" srcOrd="0" destOrd="0" parTransId="{45D04386-3CFA-4C32-8571-786650EC0E14}" sibTransId="{1D42F14B-19CF-49AE-B7B1-F6BC9E519E1E}"/>
    <dgm:cxn modelId="{E31D1FCE-0D29-47B9-88C0-273430E6F7C0}" type="presOf" srcId="{BDB1BECD-0E6A-477B-B255-1C9DAC67EFBD}" destId="{17C8149C-EFCC-40D4-923C-71AF4D9BD899}" srcOrd="0" destOrd="0" presId="urn:microsoft.com/office/officeart/2005/8/layout/vList2"/>
    <dgm:cxn modelId="{C8C297EF-E405-40F8-8B52-E1E51FCAEAE6}" type="presParOf" srcId="{1A336994-DE3B-4BBC-BB17-BCF82668C99E}" destId="{17C8149C-EFCC-40D4-923C-71AF4D9BD8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2C761B8-983B-462B-A72A-FF06163BC0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F7FE4C06-96F0-4FFD-BD11-F59C7A113DE8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تقييم واختبار القوة العضلية</a:t>
          </a:r>
          <a:endParaRPr lang="ar-SA" b="1" dirty="0"/>
        </a:p>
      </dgm:t>
    </dgm:pt>
    <dgm:pt modelId="{E1481811-CA88-4550-B44B-4071637D30EE}" type="parTrans" cxnId="{A091CD95-0268-4E89-AD01-E9FD73650E10}">
      <dgm:prSet/>
      <dgm:spPr/>
      <dgm:t>
        <a:bodyPr/>
        <a:lstStyle/>
        <a:p>
          <a:pPr rtl="1"/>
          <a:endParaRPr lang="ar-SA"/>
        </a:p>
      </dgm:t>
    </dgm:pt>
    <dgm:pt modelId="{75A9EE6C-2D1C-4E55-9C11-177D81544702}" type="sibTrans" cxnId="{A091CD95-0268-4E89-AD01-E9FD73650E10}">
      <dgm:prSet/>
      <dgm:spPr/>
      <dgm:t>
        <a:bodyPr/>
        <a:lstStyle/>
        <a:p>
          <a:pPr rtl="1"/>
          <a:endParaRPr lang="ar-SA"/>
        </a:p>
      </dgm:t>
    </dgm:pt>
    <dgm:pt modelId="{D32F40E6-A9DB-45B3-87C7-816B6ACDC0FE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تقييم السعة الحركية المفصلية</a:t>
          </a:r>
          <a:endParaRPr lang="ar-SA" b="1" dirty="0"/>
        </a:p>
      </dgm:t>
    </dgm:pt>
    <dgm:pt modelId="{22581135-4534-44C9-8BFC-A4A773F24E3F}" type="parTrans" cxnId="{0248B2A4-159C-4D1B-BAF0-FD4F74323205}">
      <dgm:prSet/>
      <dgm:spPr/>
      <dgm:t>
        <a:bodyPr/>
        <a:lstStyle/>
        <a:p>
          <a:pPr rtl="1"/>
          <a:endParaRPr lang="ar-SA"/>
        </a:p>
      </dgm:t>
    </dgm:pt>
    <dgm:pt modelId="{9DC5A103-FE89-4982-9EA0-335112321D49}" type="sibTrans" cxnId="{0248B2A4-159C-4D1B-BAF0-FD4F74323205}">
      <dgm:prSet/>
      <dgm:spPr/>
      <dgm:t>
        <a:bodyPr/>
        <a:lstStyle/>
        <a:p>
          <a:pPr rtl="1"/>
          <a:endParaRPr lang="ar-SA"/>
        </a:p>
      </dgm:t>
    </dgm:pt>
    <dgm:pt modelId="{6C6B2CAC-37F3-4F85-8A5F-EAC981937F39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التحري عن أي إصابة عصبية مرافقة</a:t>
          </a:r>
          <a:endParaRPr lang="ar-SA" b="1" dirty="0"/>
        </a:p>
      </dgm:t>
    </dgm:pt>
    <dgm:pt modelId="{15B54A38-5103-4C68-B34E-D142577F1FB6}" type="parTrans" cxnId="{55B2633F-7EE7-424D-9C8E-571CAF43E850}">
      <dgm:prSet/>
      <dgm:spPr/>
      <dgm:t>
        <a:bodyPr/>
        <a:lstStyle/>
        <a:p>
          <a:pPr rtl="1"/>
          <a:endParaRPr lang="ar-SA"/>
        </a:p>
      </dgm:t>
    </dgm:pt>
    <dgm:pt modelId="{5E1DCCFE-AB92-4DB0-9DEB-9801B1FAA892}" type="sibTrans" cxnId="{55B2633F-7EE7-424D-9C8E-571CAF43E850}">
      <dgm:prSet/>
      <dgm:spPr/>
      <dgm:t>
        <a:bodyPr/>
        <a:lstStyle/>
        <a:p>
          <a:pPr rtl="1"/>
          <a:endParaRPr lang="ar-SA"/>
        </a:p>
      </dgm:t>
    </dgm:pt>
    <dgm:pt modelId="{087653F3-9D39-4D4A-B8DD-90A5C20FEE44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smtClean="0"/>
            <a:t>اختبارات الحس العميق</a:t>
          </a:r>
          <a:endParaRPr lang="ar-SA" b="1"/>
        </a:p>
      </dgm:t>
    </dgm:pt>
    <dgm:pt modelId="{CBACDCCB-B037-44AD-90CF-4CE705657038}" type="parTrans" cxnId="{BF623947-D4CE-4056-BDD5-0A83C8266C2F}">
      <dgm:prSet/>
      <dgm:spPr/>
      <dgm:t>
        <a:bodyPr/>
        <a:lstStyle/>
        <a:p>
          <a:pPr rtl="1"/>
          <a:endParaRPr lang="ar-SA"/>
        </a:p>
      </dgm:t>
    </dgm:pt>
    <dgm:pt modelId="{819FF06F-9FEA-4296-9CE3-E37E3B8A6BD1}" type="sibTrans" cxnId="{BF623947-D4CE-4056-BDD5-0A83C8266C2F}">
      <dgm:prSet/>
      <dgm:spPr/>
      <dgm:t>
        <a:bodyPr/>
        <a:lstStyle/>
        <a:p>
          <a:pPr rtl="1"/>
          <a:endParaRPr lang="ar-SA"/>
        </a:p>
      </dgm:t>
    </dgm:pt>
    <dgm:pt modelId="{89DCA4DF-C83D-4027-B48C-E58EDDFB8BE8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اختبارات التوازن</a:t>
          </a:r>
          <a:endParaRPr lang="ar-SA" b="1" dirty="0"/>
        </a:p>
      </dgm:t>
    </dgm:pt>
    <dgm:pt modelId="{63376C86-9162-48C1-9FAD-96558D3DA9E6}" type="parTrans" cxnId="{BB5E8F4E-5CC3-40AF-9940-9AB9FBD5C910}">
      <dgm:prSet/>
      <dgm:spPr/>
      <dgm:t>
        <a:bodyPr/>
        <a:lstStyle/>
        <a:p>
          <a:pPr rtl="1"/>
          <a:endParaRPr lang="ar-SA"/>
        </a:p>
      </dgm:t>
    </dgm:pt>
    <dgm:pt modelId="{6C446D31-A596-41D7-A0B1-F410F3E7F78F}" type="sibTrans" cxnId="{BB5E8F4E-5CC3-40AF-9940-9AB9FBD5C910}">
      <dgm:prSet/>
      <dgm:spPr/>
      <dgm:t>
        <a:bodyPr/>
        <a:lstStyle/>
        <a:p>
          <a:pPr rtl="1"/>
          <a:endParaRPr lang="ar-SA"/>
        </a:p>
      </dgm:t>
    </dgm:pt>
    <dgm:pt modelId="{0CFC8E49-1550-4BC5-9F38-4958A303DB85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smtClean="0"/>
            <a:t>فعاليات الحياة اليومية</a:t>
          </a:r>
          <a:endParaRPr lang="ar-SA" b="1"/>
        </a:p>
      </dgm:t>
    </dgm:pt>
    <dgm:pt modelId="{AED959A6-9B0D-49A5-842D-C698C804B5FF}" type="parTrans" cxnId="{4AA706EC-D91B-40A9-BAD9-9E12FB3D2690}">
      <dgm:prSet/>
      <dgm:spPr/>
      <dgm:t>
        <a:bodyPr/>
        <a:lstStyle/>
        <a:p>
          <a:pPr rtl="1"/>
          <a:endParaRPr lang="ar-SA"/>
        </a:p>
      </dgm:t>
    </dgm:pt>
    <dgm:pt modelId="{B0A677DA-ABBB-473A-971D-C4E366E44A70}" type="sibTrans" cxnId="{4AA706EC-D91B-40A9-BAD9-9E12FB3D2690}">
      <dgm:prSet/>
      <dgm:spPr/>
      <dgm:t>
        <a:bodyPr/>
        <a:lstStyle/>
        <a:p>
          <a:pPr rtl="1"/>
          <a:endParaRPr lang="ar-SA"/>
        </a:p>
      </dgm:t>
    </dgm:pt>
    <dgm:pt modelId="{9309F9ED-2731-4FC4-A2C9-558A8B9BB7FA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قياسات الطول</a:t>
          </a:r>
          <a:endParaRPr lang="ar-SA" b="1" dirty="0"/>
        </a:p>
      </dgm:t>
    </dgm:pt>
    <dgm:pt modelId="{33261E14-677A-4C1D-9FD8-AE83D430197A}" type="parTrans" cxnId="{D2728EA6-26E8-4F52-9C10-54E4B5E0F3FA}">
      <dgm:prSet/>
      <dgm:spPr/>
      <dgm:t>
        <a:bodyPr/>
        <a:lstStyle/>
        <a:p>
          <a:pPr rtl="1"/>
          <a:endParaRPr lang="ar-SA"/>
        </a:p>
      </dgm:t>
    </dgm:pt>
    <dgm:pt modelId="{56C07992-DB39-40C0-AE72-B1C00E55FA06}" type="sibTrans" cxnId="{D2728EA6-26E8-4F52-9C10-54E4B5E0F3FA}">
      <dgm:prSet/>
      <dgm:spPr/>
      <dgm:t>
        <a:bodyPr/>
        <a:lstStyle/>
        <a:p>
          <a:pPr rtl="1"/>
          <a:endParaRPr lang="ar-SA"/>
        </a:p>
      </dgm:t>
    </dgm:pt>
    <dgm:pt modelId="{0C215708-9BFB-416D-BAF6-AE1B276EE8C1}" type="pres">
      <dgm:prSet presAssocID="{B2C761B8-983B-462B-A72A-FF06163BC0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B369D44F-C4BD-45AF-873C-F5E3B58F2D02}" type="pres">
      <dgm:prSet presAssocID="{9309F9ED-2731-4FC4-A2C9-558A8B9BB7FA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587A729-E960-4362-B918-07C14AFCE087}" type="pres">
      <dgm:prSet presAssocID="{56C07992-DB39-40C0-AE72-B1C00E55FA06}" presName="spacer" presStyleCnt="0"/>
      <dgm:spPr/>
    </dgm:pt>
    <dgm:pt modelId="{AAB7F799-6269-4EA9-8790-98851CED71E9}" type="pres">
      <dgm:prSet presAssocID="{F7FE4C06-96F0-4FFD-BD11-F59C7A113DE8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7F35D79-BA7F-4288-9992-02729079D701}" type="pres">
      <dgm:prSet presAssocID="{75A9EE6C-2D1C-4E55-9C11-177D81544702}" presName="spacer" presStyleCnt="0"/>
      <dgm:spPr/>
    </dgm:pt>
    <dgm:pt modelId="{3294CA0B-5664-4060-90D5-B4FD29CD21C6}" type="pres">
      <dgm:prSet presAssocID="{D32F40E6-A9DB-45B3-87C7-816B6ACDC0FE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EC00349-6DBD-4AD7-B416-2FA63E3CB4AF}" type="pres">
      <dgm:prSet presAssocID="{9DC5A103-FE89-4982-9EA0-335112321D49}" presName="spacer" presStyleCnt="0"/>
      <dgm:spPr/>
    </dgm:pt>
    <dgm:pt modelId="{C907525F-E8D2-448B-AA62-8940500A7E27}" type="pres">
      <dgm:prSet presAssocID="{6C6B2CAC-37F3-4F85-8A5F-EAC981937F39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619181F-60DE-4057-9645-42CCFECCF724}" type="pres">
      <dgm:prSet presAssocID="{5E1DCCFE-AB92-4DB0-9DEB-9801B1FAA892}" presName="spacer" presStyleCnt="0"/>
      <dgm:spPr/>
    </dgm:pt>
    <dgm:pt modelId="{F17AEAEB-4273-46D9-84F7-B93BD8DC4739}" type="pres">
      <dgm:prSet presAssocID="{087653F3-9D39-4D4A-B8DD-90A5C20FEE4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1DE34DE-8688-4167-8F81-1DECA050DDE1}" type="pres">
      <dgm:prSet presAssocID="{819FF06F-9FEA-4296-9CE3-E37E3B8A6BD1}" presName="spacer" presStyleCnt="0"/>
      <dgm:spPr/>
    </dgm:pt>
    <dgm:pt modelId="{11668766-E0D3-4993-9F1A-F0B6395A3491}" type="pres">
      <dgm:prSet presAssocID="{89DCA4DF-C83D-4027-B48C-E58EDDFB8BE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0B47D7F-2260-4334-AB6F-2C2D50C9236C}" type="pres">
      <dgm:prSet presAssocID="{6C446D31-A596-41D7-A0B1-F410F3E7F78F}" presName="spacer" presStyleCnt="0"/>
      <dgm:spPr/>
    </dgm:pt>
    <dgm:pt modelId="{3EC33EA3-CCD5-4DF1-8623-E304B23A7888}" type="pres">
      <dgm:prSet presAssocID="{0CFC8E49-1550-4BC5-9F38-4958A303DB8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476652C0-5D7A-49AB-961D-54A1BC938D9F}" type="presOf" srcId="{087653F3-9D39-4D4A-B8DD-90A5C20FEE44}" destId="{F17AEAEB-4273-46D9-84F7-B93BD8DC4739}" srcOrd="0" destOrd="0" presId="urn:microsoft.com/office/officeart/2005/8/layout/vList2"/>
    <dgm:cxn modelId="{E7B6B7E9-F443-422D-9633-2BF643AAA12F}" type="presOf" srcId="{0CFC8E49-1550-4BC5-9F38-4958A303DB85}" destId="{3EC33EA3-CCD5-4DF1-8623-E304B23A7888}" srcOrd="0" destOrd="0" presId="urn:microsoft.com/office/officeart/2005/8/layout/vList2"/>
    <dgm:cxn modelId="{55B2633F-7EE7-424D-9C8E-571CAF43E850}" srcId="{B2C761B8-983B-462B-A72A-FF06163BC0D0}" destId="{6C6B2CAC-37F3-4F85-8A5F-EAC981937F39}" srcOrd="3" destOrd="0" parTransId="{15B54A38-5103-4C68-B34E-D142577F1FB6}" sibTransId="{5E1DCCFE-AB92-4DB0-9DEB-9801B1FAA892}"/>
    <dgm:cxn modelId="{BF623947-D4CE-4056-BDD5-0A83C8266C2F}" srcId="{B2C761B8-983B-462B-A72A-FF06163BC0D0}" destId="{087653F3-9D39-4D4A-B8DD-90A5C20FEE44}" srcOrd="4" destOrd="0" parTransId="{CBACDCCB-B037-44AD-90CF-4CE705657038}" sibTransId="{819FF06F-9FEA-4296-9CE3-E37E3B8A6BD1}"/>
    <dgm:cxn modelId="{5CB2E808-F228-4695-9CE1-6D25066EFF09}" type="presOf" srcId="{D32F40E6-A9DB-45B3-87C7-816B6ACDC0FE}" destId="{3294CA0B-5664-4060-90D5-B4FD29CD21C6}" srcOrd="0" destOrd="0" presId="urn:microsoft.com/office/officeart/2005/8/layout/vList2"/>
    <dgm:cxn modelId="{0248B2A4-159C-4D1B-BAF0-FD4F74323205}" srcId="{B2C761B8-983B-462B-A72A-FF06163BC0D0}" destId="{D32F40E6-A9DB-45B3-87C7-816B6ACDC0FE}" srcOrd="2" destOrd="0" parTransId="{22581135-4534-44C9-8BFC-A4A773F24E3F}" sibTransId="{9DC5A103-FE89-4982-9EA0-335112321D49}"/>
    <dgm:cxn modelId="{9CA8E7C0-9780-40C4-BD3A-40ED1CB76A4D}" type="presOf" srcId="{B2C761B8-983B-462B-A72A-FF06163BC0D0}" destId="{0C215708-9BFB-416D-BAF6-AE1B276EE8C1}" srcOrd="0" destOrd="0" presId="urn:microsoft.com/office/officeart/2005/8/layout/vList2"/>
    <dgm:cxn modelId="{7887E80E-33DD-499A-B61C-78B10E072DD9}" type="presOf" srcId="{9309F9ED-2731-4FC4-A2C9-558A8B9BB7FA}" destId="{B369D44F-C4BD-45AF-873C-F5E3B58F2D02}" srcOrd="0" destOrd="0" presId="urn:microsoft.com/office/officeart/2005/8/layout/vList2"/>
    <dgm:cxn modelId="{BECA5879-F7CB-40EE-82D3-5A64B6A9CC2E}" type="presOf" srcId="{F7FE4C06-96F0-4FFD-BD11-F59C7A113DE8}" destId="{AAB7F799-6269-4EA9-8790-98851CED71E9}" srcOrd="0" destOrd="0" presId="urn:microsoft.com/office/officeart/2005/8/layout/vList2"/>
    <dgm:cxn modelId="{FBC1E6DE-A783-45A2-987C-863E2B7EBDFD}" type="presOf" srcId="{6C6B2CAC-37F3-4F85-8A5F-EAC981937F39}" destId="{C907525F-E8D2-448B-AA62-8940500A7E27}" srcOrd="0" destOrd="0" presId="urn:microsoft.com/office/officeart/2005/8/layout/vList2"/>
    <dgm:cxn modelId="{BB5E8F4E-5CC3-40AF-9940-9AB9FBD5C910}" srcId="{B2C761B8-983B-462B-A72A-FF06163BC0D0}" destId="{89DCA4DF-C83D-4027-B48C-E58EDDFB8BE8}" srcOrd="5" destOrd="0" parTransId="{63376C86-9162-48C1-9FAD-96558D3DA9E6}" sibTransId="{6C446D31-A596-41D7-A0B1-F410F3E7F78F}"/>
    <dgm:cxn modelId="{6D24A324-AB97-4A42-909A-F406D776BA4A}" type="presOf" srcId="{89DCA4DF-C83D-4027-B48C-E58EDDFB8BE8}" destId="{11668766-E0D3-4993-9F1A-F0B6395A3491}" srcOrd="0" destOrd="0" presId="urn:microsoft.com/office/officeart/2005/8/layout/vList2"/>
    <dgm:cxn modelId="{D2728EA6-26E8-4F52-9C10-54E4B5E0F3FA}" srcId="{B2C761B8-983B-462B-A72A-FF06163BC0D0}" destId="{9309F9ED-2731-4FC4-A2C9-558A8B9BB7FA}" srcOrd="0" destOrd="0" parTransId="{33261E14-677A-4C1D-9FD8-AE83D430197A}" sibTransId="{56C07992-DB39-40C0-AE72-B1C00E55FA06}"/>
    <dgm:cxn modelId="{4AA706EC-D91B-40A9-BAD9-9E12FB3D2690}" srcId="{B2C761B8-983B-462B-A72A-FF06163BC0D0}" destId="{0CFC8E49-1550-4BC5-9F38-4958A303DB85}" srcOrd="6" destOrd="0" parTransId="{AED959A6-9B0D-49A5-842D-C698C804B5FF}" sibTransId="{B0A677DA-ABBB-473A-971D-C4E366E44A70}"/>
    <dgm:cxn modelId="{A091CD95-0268-4E89-AD01-E9FD73650E10}" srcId="{B2C761B8-983B-462B-A72A-FF06163BC0D0}" destId="{F7FE4C06-96F0-4FFD-BD11-F59C7A113DE8}" srcOrd="1" destOrd="0" parTransId="{E1481811-CA88-4550-B44B-4071637D30EE}" sibTransId="{75A9EE6C-2D1C-4E55-9C11-177D81544702}"/>
    <dgm:cxn modelId="{815B6ECE-B3CB-468F-BB6D-475B8BBB8615}" type="presParOf" srcId="{0C215708-9BFB-416D-BAF6-AE1B276EE8C1}" destId="{B369D44F-C4BD-45AF-873C-F5E3B58F2D02}" srcOrd="0" destOrd="0" presId="urn:microsoft.com/office/officeart/2005/8/layout/vList2"/>
    <dgm:cxn modelId="{745D0EE2-0039-44E8-A591-CA6E7F16FB6F}" type="presParOf" srcId="{0C215708-9BFB-416D-BAF6-AE1B276EE8C1}" destId="{E587A729-E960-4362-B918-07C14AFCE087}" srcOrd="1" destOrd="0" presId="urn:microsoft.com/office/officeart/2005/8/layout/vList2"/>
    <dgm:cxn modelId="{62EB8942-2B19-43E0-A158-05BB896C688A}" type="presParOf" srcId="{0C215708-9BFB-416D-BAF6-AE1B276EE8C1}" destId="{AAB7F799-6269-4EA9-8790-98851CED71E9}" srcOrd="2" destOrd="0" presId="urn:microsoft.com/office/officeart/2005/8/layout/vList2"/>
    <dgm:cxn modelId="{DE67FB1C-C30E-49AE-9AB4-C4CAA798BFFD}" type="presParOf" srcId="{0C215708-9BFB-416D-BAF6-AE1B276EE8C1}" destId="{77F35D79-BA7F-4288-9992-02729079D701}" srcOrd="3" destOrd="0" presId="urn:microsoft.com/office/officeart/2005/8/layout/vList2"/>
    <dgm:cxn modelId="{F0EF5F12-5AE7-4B55-95DC-3B3C3CBDECF8}" type="presParOf" srcId="{0C215708-9BFB-416D-BAF6-AE1B276EE8C1}" destId="{3294CA0B-5664-4060-90D5-B4FD29CD21C6}" srcOrd="4" destOrd="0" presId="urn:microsoft.com/office/officeart/2005/8/layout/vList2"/>
    <dgm:cxn modelId="{1AA4C923-AA32-4F79-A3D2-550066110756}" type="presParOf" srcId="{0C215708-9BFB-416D-BAF6-AE1B276EE8C1}" destId="{4EC00349-6DBD-4AD7-B416-2FA63E3CB4AF}" srcOrd="5" destOrd="0" presId="urn:microsoft.com/office/officeart/2005/8/layout/vList2"/>
    <dgm:cxn modelId="{5346B05E-38F6-4C62-AC96-AB41440F53B9}" type="presParOf" srcId="{0C215708-9BFB-416D-BAF6-AE1B276EE8C1}" destId="{C907525F-E8D2-448B-AA62-8940500A7E27}" srcOrd="6" destOrd="0" presId="urn:microsoft.com/office/officeart/2005/8/layout/vList2"/>
    <dgm:cxn modelId="{3D733EE5-6469-4EAD-B3CD-DC19C75B24C1}" type="presParOf" srcId="{0C215708-9BFB-416D-BAF6-AE1B276EE8C1}" destId="{A619181F-60DE-4057-9645-42CCFECCF724}" srcOrd="7" destOrd="0" presId="urn:microsoft.com/office/officeart/2005/8/layout/vList2"/>
    <dgm:cxn modelId="{D2BF59BC-10FA-4B60-B3DA-BEE52576FDA7}" type="presParOf" srcId="{0C215708-9BFB-416D-BAF6-AE1B276EE8C1}" destId="{F17AEAEB-4273-46D9-84F7-B93BD8DC4739}" srcOrd="8" destOrd="0" presId="urn:microsoft.com/office/officeart/2005/8/layout/vList2"/>
    <dgm:cxn modelId="{AA776E86-A78E-4574-BDDB-FBBA140ACEB3}" type="presParOf" srcId="{0C215708-9BFB-416D-BAF6-AE1B276EE8C1}" destId="{E1DE34DE-8688-4167-8F81-1DECA050DDE1}" srcOrd="9" destOrd="0" presId="urn:microsoft.com/office/officeart/2005/8/layout/vList2"/>
    <dgm:cxn modelId="{099BFA03-96B6-4FAF-B951-7444B01EF482}" type="presParOf" srcId="{0C215708-9BFB-416D-BAF6-AE1B276EE8C1}" destId="{11668766-E0D3-4993-9F1A-F0B6395A3491}" srcOrd="10" destOrd="0" presId="urn:microsoft.com/office/officeart/2005/8/layout/vList2"/>
    <dgm:cxn modelId="{215D50C3-195E-4410-9F74-4B0C4C9E1AF0}" type="presParOf" srcId="{0C215708-9BFB-416D-BAF6-AE1B276EE8C1}" destId="{70B47D7F-2260-4334-AB6F-2C2D50C9236C}" srcOrd="11" destOrd="0" presId="urn:microsoft.com/office/officeart/2005/8/layout/vList2"/>
    <dgm:cxn modelId="{48C41CC6-6E53-48E5-A4AA-12C2BE274588}" type="presParOf" srcId="{0C215708-9BFB-416D-BAF6-AE1B276EE8C1}" destId="{3EC33EA3-CCD5-4DF1-8623-E304B23A788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3685CC7-49C6-413D-82CA-E5C3B7758C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C1A0AE8-5368-463A-A207-24B26DACF192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الإدراك والوضع النفسي</a:t>
          </a:r>
          <a:endParaRPr lang="ar-SA" b="1" dirty="0"/>
        </a:p>
      </dgm:t>
    </dgm:pt>
    <dgm:pt modelId="{E248030B-0E93-48F2-9E4A-78422F238F59}" type="parTrans" cxnId="{7A905D97-E321-4AD6-839F-E3586051FAC8}">
      <dgm:prSet/>
      <dgm:spPr/>
      <dgm:t>
        <a:bodyPr/>
        <a:lstStyle/>
        <a:p>
          <a:pPr rtl="1"/>
          <a:endParaRPr lang="ar-SA"/>
        </a:p>
      </dgm:t>
    </dgm:pt>
    <dgm:pt modelId="{8385E8D8-AA74-4471-B7F5-F053AA7E67AB}" type="sibTrans" cxnId="{7A905D97-E321-4AD6-839F-E3586051FAC8}">
      <dgm:prSet/>
      <dgm:spPr/>
      <dgm:t>
        <a:bodyPr/>
        <a:lstStyle/>
        <a:p>
          <a:pPr rtl="1"/>
          <a:endParaRPr lang="ar-SA"/>
        </a:p>
      </dgm:t>
    </dgm:pt>
    <dgm:pt modelId="{E65DF55B-9166-4CF5-97D2-C3902AF466F3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الوزن</a:t>
          </a:r>
          <a:endParaRPr lang="ar-SA" b="1" dirty="0"/>
        </a:p>
      </dgm:t>
    </dgm:pt>
    <dgm:pt modelId="{02CDB48A-5E25-471D-99DC-0B1DC7FC4870}" type="parTrans" cxnId="{FEEDD278-0AF7-4D31-BDC4-46E3E1D5D4E6}">
      <dgm:prSet/>
      <dgm:spPr/>
      <dgm:t>
        <a:bodyPr/>
        <a:lstStyle/>
        <a:p>
          <a:pPr rtl="1"/>
          <a:endParaRPr lang="ar-SA"/>
        </a:p>
      </dgm:t>
    </dgm:pt>
    <dgm:pt modelId="{E7492EF3-75BB-4145-9000-F9BB8A98F290}" type="sibTrans" cxnId="{FEEDD278-0AF7-4D31-BDC4-46E3E1D5D4E6}">
      <dgm:prSet/>
      <dgm:spPr/>
      <dgm:t>
        <a:bodyPr/>
        <a:lstStyle/>
        <a:p>
          <a:pPr rtl="1"/>
          <a:endParaRPr lang="ar-SA"/>
        </a:p>
      </dgm:t>
    </dgm:pt>
    <dgm:pt modelId="{3187CFE8-93D0-4647-A8A5-E6FEDE271706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تقييم الوضعة وسلامة قوام الجسم</a:t>
          </a:r>
          <a:endParaRPr lang="ar-SA" b="1" dirty="0"/>
        </a:p>
      </dgm:t>
    </dgm:pt>
    <dgm:pt modelId="{46556AA8-7FDD-4EB5-87FC-D8F4CB761112}" type="parTrans" cxnId="{BE12EC70-0542-4AE5-A272-551952A36759}">
      <dgm:prSet/>
      <dgm:spPr/>
      <dgm:t>
        <a:bodyPr/>
        <a:lstStyle/>
        <a:p>
          <a:pPr rtl="1"/>
          <a:endParaRPr lang="ar-SA"/>
        </a:p>
      </dgm:t>
    </dgm:pt>
    <dgm:pt modelId="{E1AE3E77-B9AF-4C27-9337-C168D52A29E9}" type="sibTrans" cxnId="{BE12EC70-0542-4AE5-A272-551952A36759}">
      <dgm:prSet/>
      <dgm:spPr/>
      <dgm:t>
        <a:bodyPr/>
        <a:lstStyle/>
        <a:p>
          <a:pPr rtl="1"/>
          <a:endParaRPr lang="ar-SA"/>
        </a:p>
      </dgm:t>
    </dgm:pt>
    <dgm:pt modelId="{9D261C17-09A5-468F-BA17-B4F8E18E068C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أسباب تحدد حركة المفصل</a:t>
          </a:r>
        </a:p>
      </dgm:t>
    </dgm:pt>
    <dgm:pt modelId="{C677CCF5-2AA9-442D-BDCF-60B9C4ABD049}" type="parTrans" cxnId="{5BC7445B-6EEA-410A-AAC1-E2CD86E2D80A}">
      <dgm:prSet/>
      <dgm:spPr/>
      <dgm:t>
        <a:bodyPr/>
        <a:lstStyle/>
        <a:p>
          <a:pPr rtl="1"/>
          <a:endParaRPr lang="ar-SA"/>
        </a:p>
      </dgm:t>
    </dgm:pt>
    <dgm:pt modelId="{832D57DC-B04A-4CFF-9B98-3387579CCD37}" type="sibTrans" cxnId="{5BC7445B-6EEA-410A-AAC1-E2CD86E2D80A}">
      <dgm:prSet/>
      <dgm:spPr/>
      <dgm:t>
        <a:bodyPr/>
        <a:lstStyle/>
        <a:p>
          <a:pPr rtl="1"/>
          <a:endParaRPr lang="ar-SA"/>
        </a:p>
      </dgm:t>
    </dgm:pt>
    <dgm:pt modelId="{F2772752-0884-4F5E-8B06-92B09DC0121D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اختبارات القصر العضلي</a:t>
          </a:r>
          <a:endParaRPr lang="ar-SA" b="1" dirty="0"/>
        </a:p>
      </dgm:t>
    </dgm:pt>
    <dgm:pt modelId="{A8686F5A-CE95-472F-9A62-8FFAC245961A}" type="parTrans" cxnId="{EF8BAF0B-B563-412F-954E-A63266D8059E}">
      <dgm:prSet/>
      <dgm:spPr/>
      <dgm:t>
        <a:bodyPr/>
        <a:lstStyle/>
        <a:p>
          <a:pPr rtl="1"/>
          <a:endParaRPr lang="ar-SA"/>
        </a:p>
      </dgm:t>
    </dgm:pt>
    <dgm:pt modelId="{C8E67F9F-F591-42A5-BC3F-9B813BFC4A7D}" type="sibTrans" cxnId="{EF8BAF0B-B563-412F-954E-A63266D8059E}">
      <dgm:prSet/>
      <dgm:spPr/>
      <dgm:t>
        <a:bodyPr/>
        <a:lstStyle/>
        <a:p>
          <a:pPr rtl="1"/>
          <a:endParaRPr lang="ar-SA"/>
        </a:p>
      </dgm:t>
    </dgm:pt>
    <dgm:pt modelId="{D6490DA7-AA8C-4918-9BBB-22AA6A23F99B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قياسات المحيط</a:t>
          </a:r>
          <a:endParaRPr lang="ar-SA" b="1" dirty="0"/>
        </a:p>
      </dgm:t>
    </dgm:pt>
    <dgm:pt modelId="{3355B541-B654-47D9-8F5C-CC954173F5C1}" type="parTrans" cxnId="{33868327-D4F2-43A8-A6D7-D4E53E6A571F}">
      <dgm:prSet/>
      <dgm:spPr/>
      <dgm:t>
        <a:bodyPr/>
        <a:lstStyle/>
        <a:p>
          <a:pPr rtl="1"/>
          <a:endParaRPr lang="ar-SA"/>
        </a:p>
      </dgm:t>
    </dgm:pt>
    <dgm:pt modelId="{AE6FD88F-A28D-4C79-A025-DDE4C4AB70EA}" type="sibTrans" cxnId="{33868327-D4F2-43A8-A6D7-D4E53E6A571F}">
      <dgm:prSet/>
      <dgm:spPr/>
      <dgm:t>
        <a:bodyPr/>
        <a:lstStyle/>
        <a:p>
          <a:pPr rtl="1"/>
          <a:endParaRPr lang="ar-SA"/>
        </a:p>
      </dgm:t>
    </dgm:pt>
    <dgm:pt modelId="{C26D10B9-B5FF-4777-BD8F-13CB33A499BD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التاريخ</a:t>
          </a:r>
        </a:p>
      </dgm:t>
    </dgm:pt>
    <dgm:pt modelId="{36A57D76-12B4-47FF-B0A7-8DA1E04BEADE}" type="parTrans" cxnId="{DF84A2F6-60E7-4388-BFA6-F1030BA36EA1}">
      <dgm:prSet/>
      <dgm:spPr/>
      <dgm:t>
        <a:bodyPr/>
        <a:lstStyle/>
        <a:p>
          <a:pPr rtl="1"/>
          <a:endParaRPr lang="ar-SA"/>
        </a:p>
      </dgm:t>
    </dgm:pt>
    <dgm:pt modelId="{FB859442-A51C-4658-B9D9-51DA5C1A25EE}" type="sibTrans" cxnId="{DF84A2F6-60E7-4388-BFA6-F1030BA36EA1}">
      <dgm:prSet/>
      <dgm:spPr/>
      <dgm:t>
        <a:bodyPr/>
        <a:lstStyle/>
        <a:p>
          <a:pPr rtl="1"/>
          <a:endParaRPr lang="ar-SA"/>
        </a:p>
      </dgm:t>
    </dgm:pt>
    <dgm:pt modelId="{7A13C6B1-32B5-4104-B7E5-36A0E53A4086}">
      <dgm:prSet/>
      <dgm:spPr>
        <a:solidFill>
          <a:schemeClr val="accent2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الصور الشعاعية</a:t>
          </a:r>
        </a:p>
      </dgm:t>
    </dgm:pt>
    <dgm:pt modelId="{8FB3FFC3-60F4-40D5-BA2A-1B930103285C}" type="parTrans" cxnId="{BFE6017C-CDE8-4D34-A9BE-8130D4815000}">
      <dgm:prSet/>
      <dgm:spPr/>
      <dgm:t>
        <a:bodyPr/>
        <a:lstStyle/>
        <a:p>
          <a:pPr rtl="1"/>
          <a:endParaRPr lang="ar-SA"/>
        </a:p>
      </dgm:t>
    </dgm:pt>
    <dgm:pt modelId="{7489A66A-562B-4484-8CC0-05F67F0C8745}" type="sibTrans" cxnId="{BFE6017C-CDE8-4D34-A9BE-8130D4815000}">
      <dgm:prSet/>
      <dgm:spPr/>
      <dgm:t>
        <a:bodyPr/>
        <a:lstStyle/>
        <a:p>
          <a:pPr rtl="1"/>
          <a:endParaRPr lang="ar-SA"/>
        </a:p>
      </dgm:t>
    </dgm:pt>
    <dgm:pt modelId="{20E0F7AE-B0DD-45F0-BDFB-CF75D00DE83B}" type="pres">
      <dgm:prSet presAssocID="{B3685CC7-49C6-413D-82CA-E5C3B7758C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FD2CC0F-3FB7-4AA0-97E5-AEB69B0F4B85}" type="pres">
      <dgm:prSet presAssocID="{BC1A0AE8-5368-463A-A207-24B26DACF192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0D0995A-248A-4EF5-B083-86E507A811CB}" type="pres">
      <dgm:prSet presAssocID="{8385E8D8-AA74-4471-B7F5-F053AA7E67AB}" presName="spacer" presStyleCnt="0"/>
      <dgm:spPr/>
    </dgm:pt>
    <dgm:pt modelId="{96398F38-6A53-44EB-A199-14E7D4B489F3}" type="pres">
      <dgm:prSet presAssocID="{C26D10B9-B5FF-4777-BD8F-13CB33A499B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AFA57C4-2794-492F-B044-79B8FBFD49B6}" type="pres">
      <dgm:prSet presAssocID="{FB859442-A51C-4658-B9D9-51DA5C1A25EE}" presName="spacer" presStyleCnt="0"/>
      <dgm:spPr/>
    </dgm:pt>
    <dgm:pt modelId="{3C9EEBF9-5E1B-493B-8EEB-1F3286DAA87A}" type="pres">
      <dgm:prSet presAssocID="{7A13C6B1-32B5-4104-B7E5-36A0E53A4086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37156A8-255D-4162-8DE5-CD9ED6638EEF}" type="pres">
      <dgm:prSet presAssocID="{7489A66A-562B-4484-8CC0-05F67F0C8745}" presName="spacer" presStyleCnt="0"/>
      <dgm:spPr/>
    </dgm:pt>
    <dgm:pt modelId="{E9319CC6-F4CB-4DB7-85F9-963BAC1F00AF}" type="pres">
      <dgm:prSet presAssocID="{E65DF55B-9166-4CF5-97D2-C3902AF466F3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BC456A1-B486-4C64-9C2D-F843518CA67E}" type="pres">
      <dgm:prSet presAssocID="{E7492EF3-75BB-4145-9000-F9BB8A98F290}" presName="spacer" presStyleCnt="0"/>
      <dgm:spPr/>
    </dgm:pt>
    <dgm:pt modelId="{9ED776DC-ECFA-48CC-9527-30C5A89C42AC}" type="pres">
      <dgm:prSet presAssocID="{3187CFE8-93D0-4647-A8A5-E6FEDE271706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0DBBF74-3E64-4ED7-9B24-C92667F92512}" type="pres">
      <dgm:prSet presAssocID="{E1AE3E77-B9AF-4C27-9337-C168D52A29E9}" presName="spacer" presStyleCnt="0"/>
      <dgm:spPr/>
    </dgm:pt>
    <dgm:pt modelId="{73653D68-6648-4082-9353-765DCD737123}" type="pres">
      <dgm:prSet presAssocID="{9D261C17-09A5-468F-BA17-B4F8E18E068C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90BE6F5-CC97-47EE-8DB3-0BF6267DCAFB}" type="pres">
      <dgm:prSet presAssocID="{832D57DC-B04A-4CFF-9B98-3387579CCD37}" presName="spacer" presStyleCnt="0"/>
      <dgm:spPr/>
    </dgm:pt>
    <dgm:pt modelId="{CCB9FFF8-B92F-43D8-B120-2F77233082D5}" type="pres">
      <dgm:prSet presAssocID="{F2772752-0884-4F5E-8B06-92B09DC0121D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6B66593-80C9-4C4D-A7FD-1767FDA16408}" type="pres">
      <dgm:prSet presAssocID="{C8E67F9F-F591-42A5-BC3F-9B813BFC4A7D}" presName="spacer" presStyleCnt="0"/>
      <dgm:spPr/>
    </dgm:pt>
    <dgm:pt modelId="{043DB1F1-A3BF-408D-B6DF-1EEA751B1A29}" type="pres">
      <dgm:prSet presAssocID="{D6490DA7-AA8C-4918-9BBB-22AA6A23F99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54E5C4C-6BEA-4008-9990-F7EE433B1602}" type="presOf" srcId="{BC1A0AE8-5368-463A-A207-24B26DACF192}" destId="{EFD2CC0F-3FB7-4AA0-97E5-AEB69B0F4B85}" srcOrd="0" destOrd="0" presId="urn:microsoft.com/office/officeart/2005/8/layout/vList2"/>
    <dgm:cxn modelId="{38391FCE-4CDD-477C-8577-0DDD970930F9}" type="presOf" srcId="{7A13C6B1-32B5-4104-B7E5-36A0E53A4086}" destId="{3C9EEBF9-5E1B-493B-8EEB-1F3286DAA87A}" srcOrd="0" destOrd="0" presId="urn:microsoft.com/office/officeart/2005/8/layout/vList2"/>
    <dgm:cxn modelId="{5BC7445B-6EEA-410A-AAC1-E2CD86E2D80A}" srcId="{B3685CC7-49C6-413D-82CA-E5C3B7758CF9}" destId="{9D261C17-09A5-468F-BA17-B4F8E18E068C}" srcOrd="5" destOrd="0" parTransId="{C677CCF5-2AA9-442D-BDCF-60B9C4ABD049}" sibTransId="{832D57DC-B04A-4CFF-9B98-3387579CCD37}"/>
    <dgm:cxn modelId="{EF8BAF0B-B563-412F-954E-A63266D8059E}" srcId="{B3685CC7-49C6-413D-82CA-E5C3B7758CF9}" destId="{F2772752-0884-4F5E-8B06-92B09DC0121D}" srcOrd="6" destOrd="0" parTransId="{A8686F5A-CE95-472F-9A62-8FFAC245961A}" sibTransId="{C8E67F9F-F591-42A5-BC3F-9B813BFC4A7D}"/>
    <dgm:cxn modelId="{C3059FFA-E311-4226-A57A-0E87D89DB005}" type="presOf" srcId="{F2772752-0884-4F5E-8B06-92B09DC0121D}" destId="{CCB9FFF8-B92F-43D8-B120-2F77233082D5}" srcOrd="0" destOrd="0" presId="urn:microsoft.com/office/officeart/2005/8/layout/vList2"/>
    <dgm:cxn modelId="{475EBBCE-3EEA-4A5A-8B16-3E3B3627DDE8}" type="presOf" srcId="{B3685CC7-49C6-413D-82CA-E5C3B7758CF9}" destId="{20E0F7AE-B0DD-45F0-BDFB-CF75D00DE83B}" srcOrd="0" destOrd="0" presId="urn:microsoft.com/office/officeart/2005/8/layout/vList2"/>
    <dgm:cxn modelId="{BFE6017C-CDE8-4D34-A9BE-8130D4815000}" srcId="{B3685CC7-49C6-413D-82CA-E5C3B7758CF9}" destId="{7A13C6B1-32B5-4104-B7E5-36A0E53A4086}" srcOrd="2" destOrd="0" parTransId="{8FB3FFC3-60F4-40D5-BA2A-1B930103285C}" sibTransId="{7489A66A-562B-4484-8CC0-05F67F0C8745}"/>
    <dgm:cxn modelId="{E921C302-E301-42AB-A5B7-E0F5D6133C33}" type="presOf" srcId="{D6490DA7-AA8C-4918-9BBB-22AA6A23F99B}" destId="{043DB1F1-A3BF-408D-B6DF-1EEA751B1A29}" srcOrd="0" destOrd="0" presId="urn:microsoft.com/office/officeart/2005/8/layout/vList2"/>
    <dgm:cxn modelId="{386A3B85-7438-42FB-A99B-8B73DBC2643C}" type="presOf" srcId="{E65DF55B-9166-4CF5-97D2-C3902AF466F3}" destId="{E9319CC6-F4CB-4DB7-85F9-963BAC1F00AF}" srcOrd="0" destOrd="0" presId="urn:microsoft.com/office/officeart/2005/8/layout/vList2"/>
    <dgm:cxn modelId="{33868327-D4F2-43A8-A6D7-D4E53E6A571F}" srcId="{B3685CC7-49C6-413D-82CA-E5C3B7758CF9}" destId="{D6490DA7-AA8C-4918-9BBB-22AA6A23F99B}" srcOrd="7" destOrd="0" parTransId="{3355B541-B654-47D9-8F5C-CC954173F5C1}" sibTransId="{AE6FD88F-A28D-4C79-A025-DDE4C4AB70EA}"/>
    <dgm:cxn modelId="{FEEDD278-0AF7-4D31-BDC4-46E3E1D5D4E6}" srcId="{B3685CC7-49C6-413D-82CA-E5C3B7758CF9}" destId="{E65DF55B-9166-4CF5-97D2-C3902AF466F3}" srcOrd="3" destOrd="0" parTransId="{02CDB48A-5E25-471D-99DC-0B1DC7FC4870}" sibTransId="{E7492EF3-75BB-4145-9000-F9BB8A98F290}"/>
    <dgm:cxn modelId="{21907252-5F48-49F2-A64C-4F36AFE8D5DB}" type="presOf" srcId="{9D261C17-09A5-468F-BA17-B4F8E18E068C}" destId="{73653D68-6648-4082-9353-765DCD737123}" srcOrd="0" destOrd="0" presId="urn:microsoft.com/office/officeart/2005/8/layout/vList2"/>
    <dgm:cxn modelId="{7A905D97-E321-4AD6-839F-E3586051FAC8}" srcId="{B3685CC7-49C6-413D-82CA-E5C3B7758CF9}" destId="{BC1A0AE8-5368-463A-A207-24B26DACF192}" srcOrd="0" destOrd="0" parTransId="{E248030B-0E93-48F2-9E4A-78422F238F59}" sibTransId="{8385E8D8-AA74-4471-B7F5-F053AA7E67AB}"/>
    <dgm:cxn modelId="{1F898382-0DD5-45F6-AC81-84323C1A10E2}" type="presOf" srcId="{C26D10B9-B5FF-4777-BD8F-13CB33A499BD}" destId="{96398F38-6A53-44EB-A199-14E7D4B489F3}" srcOrd="0" destOrd="0" presId="urn:microsoft.com/office/officeart/2005/8/layout/vList2"/>
    <dgm:cxn modelId="{BE12EC70-0542-4AE5-A272-551952A36759}" srcId="{B3685CC7-49C6-413D-82CA-E5C3B7758CF9}" destId="{3187CFE8-93D0-4647-A8A5-E6FEDE271706}" srcOrd="4" destOrd="0" parTransId="{46556AA8-7FDD-4EB5-87FC-D8F4CB761112}" sibTransId="{E1AE3E77-B9AF-4C27-9337-C168D52A29E9}"/>
    <dgm:cxn modelId="{42E62CA8-8790-4F28-AC3E-3794DD2FA171}" type="presOf" srcId="{3187CFE8-93D0-4647-A8A5-E6FEDE271706}" destId="{9ED776DC-ECFA-48CC-9527-30C5A89C42AC}" srcOrd="0" destOrd="0" presId="urn:microsoft.com/office/officeart/2005/8/layout/vList2"/>
    <dgm:cxn modelId="{DF84A2F6-60E7-4388-BFA6-F1030BA36EA1}" srcId="{B3685CC7-49C6-413D-82CA-E5C3B7758CF9}" destId="{C26D10B9-B5FF-4777-BD8F-13CB33A499BD}" srcOrd="1" destOrd="0" parTransId="{36A57D76-12B4-47FF-B0A7-8DA1E04BEADE}" sibTransId="{FB859442-A51C-4658-B9D9-51DA5C1A25EE}"/>
    <dgm:cxn modelId="{AB6A4E15-2B52-4F62-AE77-277F12469D1D}" type="presParOf" srcId="{20E0F7AE-B0DD-45F0-BDFB-CF75D00DE83B}" destId="{EFD2CC0F-3FB7-4AA0-97E5-AEB69B0F4B85}" srcOrd="0" destOrd="0" presId="urn:microsoft.com/office/officeart/2005/8/layout/vList2"/>
    <dgm:cxn modelId="{111424B8-8E76-452F-8C2F-1F5173AF00BF}" type="presParOf" srcId="{20E0F7AE-B0DD-45F0-BDFB-CF75D00DE83B}" destId="{00D0995A-248A-4EF5-B083-86E507A811CB}" srcOrd="1" destOrd="0" presId="urn:microsoft.com/office/officeart/2005/8/layout/vList2"/>
    <dgm:cxn modelId="{E97C9902-961E-406E-9AE0-E8D7D98376D0}" type="presParOf" srcId="{20E0F7AE-B0DD-45F0-BDFB-CF75D00DE83B}" destId="{96398F38-6A53-44EB-A199-14E7D4B489F3}" srcOrd="2" destOrd="0" presId="urn:microsoft.com/office/officeart/2005/8/layout/vList2"/>
    <dgm:cxn modelId="{1BF31872-3AB7-40DA-8A93-08A9698B1CA4}" type="presParOf" srcId="{20E0F7AE-B0DD-45F0-BDFB-CF75D00DE83B}" destId="{EAFA57C4-2794-492F-B044-79B8FBFD49B6}" srcOrd="3" destOrd="0" presId="urn:microsoft.com/office/officeart/2005/8/layout/vList2"/>
    <dgm:cxn modelId="{15ABB19B-A63C-40C3-BE03-92C96595F757}" type="presParOf" srcId="{20E0F7AE-B0DD-45F0-BDFB-CF75D00DE83B}" destId="{3C9EEBF9-5E1B-493B-8EEB-1F3286DAA87A}" srcOrd="4" destOrd="0" presId="urn:microsoft.com/office/officeart/2005/8/layout/vList2"/>
    <dgm:cxn modelId="{0E9B83CD-A59E-4F42-906F-45425F9F0E46}" type="presParOf" srcId="{20E0F7AE-B0DD-45F0-BDFB-CF75D00DE83B}" destId="{A37156A8-255D-4162-8DE5-CD9ED6638EEF}" srcOrd="5" destOrd="0" presId="urn:microsoft.com/office/officeart/2005/8/layout/vList2"/>
    <dgm:cxn modelId="{F639F2FD-B08D-433E-B6FA-F98C991690AF}" type="presParOf" srcId="{20E0F7AE-B0DD-45F0-BDFB-CF75D00DE83B}" destId="{E9319CC6-F4CB-4DB7-85F9-963BAC1F00AF}" srcOrd="6" destOrd="0" presId="urn:microsoft.com/office/officeart/2005/8/layout/vList2"/>
    <dgm:cxn modelId="{5A76A74E-7706-4FA9-99D1-FE82A89EA69B}" type="presParOf" srcId="{20E0F7AE-B0DD-45F0-BDFB-CF75D00DE83B}" destId="{7BC456A1-B486-4C64-9C2D-F843518CA67E}" srcOrd="7" destOrd="0" presId="urn:microsoft.com/office/officeart/2005/8/layout/vList2"/>
    <dgm:cxn modelId="{9702C9D0-1C3F-43CC-BFE1-949E4B5FCAA6}" type="presParOf" srcId="{20E0F7AE-B0DD-45F0-BDFB-CF75D00DE83B}" destId="{9ED776DC-ECFA-48CC-9527-30C5A89C42AC}" srcOrd="8" destOrd="0" presId="urn:microsoft.com/office/officeart/2005/8/layout/vList2"/>
    <dgm:cxn modelId="{65A2CC0C-AEE9-4F44-BD30-0FCAD20A3E9B}" type="presParOf" srcId="{20E0F7AE-B0DD-45F0-BDFB-CF75D00DE83B}" destId="{50DBBF74-3E64-4ED7-9B24-C92667F92512}" srcOrd="9" destOrd="0" presId="urn:microsoft.com/office/officeart/2005/8/layout/vList2"/>
    <dgm:cxn modelId="{DDF0F4F4-8294-44F5-AFDE-7F6432360B88}" type="presParOf" srcId="{20E0F7AE-B0DD-45F0-BDFB-CF75D00DE83B}" destId="{73653D68-6648-4082-9353-765DCD737123}" srcOrd="10" destOrd="0" presId="urn:microsoft.com/office/officeart/2005/8/layout/vList2"/>
    <dgm:cxn modelId="{45BA2A81-A7B9-4E61-91EB-30354216AC18}" type="presParOf" srcId="{20E0F7AE-B0DD-45F0-BDFB-CF75D00DE83B}" destId="{B90BE6F5-CC97-47EE-8DB3-0BF6267DCAFB}" srcOrd="11" destOrd="0" presId="urn:microsoft.com/office/officeart/2005/8/layout/vList2"/>
    <dgm:cxn modelId="{FBAD58C2-5BDB-44E7-A603-438F32D5D0C5}" type="presParOf" srcId="{20E0F7AE-B0DD-45F0-BDFB-CF75D00DE83B}" destId="{CCB9FFF8-B92F-43D8-B120-2F77233082D5}" srcOrd="12" destOrd="0" presId="urn:microsoft.com/office/officeart/2005/8/layout/vList2"/>
    <dgm:cxn modelId="{16FC122B-8768-4F59-8EB7-144621A11584}" type="presParOf" srcId="{20E0F7AE-B0DD-45F0-BDFB-CF75D00DE83B}" destId="{66B66593-80C9-4C4D-A7FD-1767FDA16408}" srcOrd="13" destOrd="0" presId="urn:microsoft.com/office/officeart/2005/8/layout/vList2"/>
    <dgm:cxn modelId="{B05F53AE-619F-4DB8-9EF0-A141E131CC26}" type="presParOf" srcId="{20E0F7AE-B0DD-45F0-BDFB-CF75D00DE83B}" destId="{043DB1F1-A3BF-408D-B6DF-1EEA751B1A29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9BA83EA-AAE5-4DC7-955A-A0DC3AEF0C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7C03414-D95C-4852-B4B3-EC61E6F00829}">
      <dgm:prSet/>
      <dgm:spPr>
        <a:solidFill>
          <a:schemeClr val="accent6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الإدراك والوضع النفسي</a:t>
          </a:r>
          <a:endParaRPr lang="ar-SA" b="1" dirty="0"/>
        </a:p>
      </dgm:t>
    </dgm:pt>
    <dgm:pt modelId="{0DB91A2D-9D88-409A-A09F-A59F7252E8C2}" type="parTrans" cxnId="{C14540C7-6558-469E-BC51-5C3F0F1DE093}">
      <dgm:prSet/>
      <dgm:spPr/>
      <dgm:t>
        <a:bodyPr/>
        <a:lstStyle/>
        <a:p>
          <a:pPr rtl="1"/>
          <a:endParaRPr lang="ar-SA"/>
        </a:p>
      </dgm:t>
    </dgm:pt>
    <dgm:pt modelId="{B4A527E0-57E1-41BA-8D96-3C087DD42F40}" type="sibTrans" cxnId="{C14540C7-6558-469E-BC51-5C3F0F1DE093}">
      <dgm:prSet/>
      <dgm:spPr/>
      <dgm:t>
        <a:bodyPr/>
        <a:lstStyle/>
        <a:p>
          <a:pPr rtl="1"/>
          <a:endParaRPr lang="ar-SA"/>
        </a:p>
      </dgm:t>
    </dgm:pt>
    <dgm:pt modelId="{F52D058A-F198-4265-9908-45B10B1C7F4F}" type="pres">
      <dgm:prSet presAssocID="{39BA83EA-AAE5-4DC7-955A-A0DC3AEF0C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80FA712-1E1C-421A-BE3B-72BF1BCE3FD4}" type="pres">
      <dgm:prSet presAssocID="{37C03414-D95C-4852-B4B3-EC61E6F008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CD858171-F5B3-46DB-B6D8-697C7A7A010F}" type="presOf" srcId="{39BA83EA-AAE5-4DC7-955A-A0DC3AEF0CFE}" destId="{F52D058A-F198-4265-9908-45B10B1C7F4F}" srcOrd="0" destOrd="0" presId="urn:microsoft.com/office/officeart/2005/8/layout/vList2"/>
    <dgm:cxn modelId="{C14540C7-6558-469E-BC51-5C3F0F1DE093}" srcId="{39BA83EA-AAE5-4DC7-955A-A0DC3AEF0CFE}" destId="{37C03414-D95C-4852-B4B3-EC61E6F00829}" srcOrd="0" destOrd="0" parTransId="{0DB91A2D-9D88-409A-A09F-A59F7252E8C2}" sibTransId="{B4A527E0-57E1-41BA-8D96-3C087DD42F40}"/>
    <dgm:cxn modelId="{AA765023-A7A2-437F-A7FC-2573430F1168}" type="presOf" srcId="{37C03414-D95C-4852-B4B3-EC61E6F00829}" destId="{E80FA712-1E1C-421A-BE3B-72BF1BCE3FD4}" srcOrd="0" destOrd="0" presId="urn:microsoft.com/office/officeart/2005/8/layout/vList2"/>
    <dgm:cxn modelId="{6A09B033-BEF1-4BD5-BAB9-CB20EBE1853D}" type="presParOf" srcId="{F52D058A-F198-4265-9908-45B10B1C7F4F}" destId="{E80FA712-1E1C-421A-BE3B-72BF1BCE3F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D79CD3A-A414-42F0-A7D0-01E45764FA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B37A379-4E29-4C39-A3F5-BDF7D2DA3E6E}">
      <dgm:prSet/>
      <dgm:spPr>
        <a:solidFill>
          <a:schemeClr val="bg1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التاريخ</a:t>
          </a:r>
          <a:endParaRPr lang="ar-SA" b="1" dirty="0"/>
        </a:p>
      </dgm:t>
    </dgm:pt>
    <dgm:pt modelId="{1A1481A2-9D67-498D-89F1-D659E96E4F02}" type="parTrans" cxnId="{DB3CE04B-3216-401D-A064-D990963F6014}">
      <dgm:prSet/>
      <dgm:spPr/>
      <dgm:t>
        <a:bodyPr/>
        <a:lstStyle/>
        <a:p>
          <a:pPr rtl="1"/>
          <a:endParaRPr lang="ar-SA"/>
        </a:p>
      </dgm:t>
    </dgm:pt>
    <dgm:pt modelId="{BB76F58E-5BF7-44D1-B961-6666BB388B1D}" type="sibTrans" cxnId="{DB3CE04B-3216-401D-A064-D990963F6014}">
      <dgm:prSet/>
      <dgm:spPr/>
      <dgm:t>
        <a:bodyPr/>
        <a:lstStyle/>
        <a:p>
          <a:pPr rtl="1"/>
          <a:endParaRPr lang="ar-SA"/>
        </a:p>
      </dgm:t>
    </dgm:pt>
    <dgm:pt modelId="{3359C75E-47FC-4A34-9526-6523E86110D7}" type="pres">
      <dgm:prSet presAssocID="{6D79CD3A-A414-42F0-A7D0-01E45764FA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3406B89-5FE6-41CB-B226-CC6941325264}" type="pres">
      <dgm:prSet presAssocID="{7B37A379-4E29-4C39-A3F5-BDF7D2DA3E6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B3CE04B-3216-401D-A064-D990963F6014}" srcId="{6D79CD3A-A414-42F0-A7D0-01E45764FAEE}" destId="{7B37A379-4E29-4C39-A3F5-BDF7D2DA3E6E}" srcOrd="0" destOrd="0" parTransId="{1A1481A2-9D67-498D-89F1-D659E96E4F02}" sibTransId="{BB76F58E-5BF7-44D1-B961-6666BB388B1D}"/>
    <dgm:cxn modelId="{10B6F0D0-E7E1-4465-BB14-624D5573E409}" type="presOf" srcId="{6D79CD3A-A414-42F0-A7D0-01E45764FAEE}" destId="{3359C75E-47FC-4A34-9526-6523E86110D7}" srcOrd="0" destOrd="0" presId="urn:microsoft.com/office/officeart/2005/8/layout/vList2"/>
    <dgm:cxn modelId="{99934EEF-14D6-405E-B412-9D008D1C3D9B}" type="presOf" srcId="{7B37A379-4E29-4C39-A3F5-BDF7D2DA3E6E}" destId="{F3406B89-5FE6-41CB-B226-CC6941325264}" srcOrd="0" destOrd="0" presId="urn:microsoft.com/office/officeart/2005/8/layout/vList2"/>
    <dgm:cxn modelId="{2827E522-52C9-44F1-BDA1-7C2EF05E450A}" type="presParOf" srcId="{3359C75E-47FC-4A34-9526-6523E86110D7}" destId="{F3406B89-5FE6-41CB-B226-CC69413252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B33D64D-B45E-4D11-9E54-A7B0D0EC63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A383963-91D5-4D79-80A8-9995EABD7251}">
      <dgm:prSet/>
      <dgm:spPr>
        <a:solidFill>
          <a:schemeClr val="bg1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تاريخ الإصابة</a:t>
          </a:r>
          <a:endParaRPr lang="ar-SA" b="1" dirty="0"/>
        </a:p>
      </dgm:t>
    </dgm:pt>
    <dgm:pt modelId="{48C9CE16-7540-443A-9E9F-23816BC9FEC0}" type="parTrans" cxnId="{9C31B63B-35F6-4AD0-AF38-A07584DA065A}">
      <dgm:prSet/>
      <dgm:spPr/>
      <dgm:t>
        <a:bodyPr/>
        <a:lstStyle/>
        <a:p>
          <a:pPr rtl="1"/>
          <a:endParaRPr lang="ar-SA"/>
        </a:p>
      </dgm:t>
    </dgm:pt>
    <dgm:pt modelId="{F5C4941E-D55F-421F-A111-D2F6E0583F5B}" type="sibTrans" cxnId="{9C31B63B-35F6-4AD0-AF38-A07584DA065A}">
      <dgm:prSet/>
      <dgm:spPr/>
      <dgm:t>
        <a:bodyPr/>
        <a:lstStyle/>
        <a:p>
          <a:pPr rtl="1"/>
          <a:endParaRPr lang="ar-SA"/>
        </a:p>
      </dgm:t>
    </dgm:pt>
    <dgm:pt modelId="{F668BB87-FE9D-4782-BADD-41A987735A96}">
      <dgm:prSet/>
      <dgm:spPr>
        <a:solidFill>
          <a:schemeClr val="bg1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تاريخ التداخل الجراحي</a:t>
          </a:r>
          <a:endParaRPr lang="ar-SA" b="1" dirty="0"/>
        </a:p>
      </dgm:t>
    </dgm:pt>
    <dgm:pt modelId="{57BD9322-284A-419C-AD41-CEE31837EAD8}" type="parTrans" cxnId="{ED543F26-757D-494D-9CD9-F7B280339BF3}">
      <dgm:prSet/>
      <dgm:spPr/>
      <dgm:t>
        <a:bodyPr/>
        <a:lstStyle/>
        <a:p>
          <a:pPr rtl="1"/>
          <a:endParaRPr lang="ar-SA"/>
        </a:p>
      </dgm:t>
    </dgm:pt>
    <dgm:pt modelId="{CC42793C-7E17-4ED0-AB96-14119FC4F7DF}" type="sibTrans" cxnId="{ED543F26-757D-494D-9CD9-F7B280339BF3}">
      <dgm:prSet/>
      <dgm:spPr/>
      <dgm:t>
        <a:bodyPr/>
        <a:lstStyle/>
        <a:p>
          <a:pPr rtl="1"/>
          <a:endParaRPr lang="ar-SA"/>
        </a:p>
      </dgm:t>
    </dgm:pt>
    <dgm:pt modelId="{E8624EDF-915F-4774-A365-48411303AD7E}">
      <dgm:prSet/>
      <dgm:spPr>
        <a:solidFill>
          <a:schemeClr val="bg1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تاريخ الصورة الشعاعية</a:t>
          </a:r>
          <a:endParaRPr lang="ar-SA" b="1" dirty="0"/>
        </a:p>
      </dgm:t>
    </dgm:pt>
    <dgm:pt modelId="{B61181A6-758F-4E62-85FE-131F86924644}" type="parTrans" cxnId="{8E875C89-FF03-426C-BF8F-45E7CE8759EF}">
      <dgm:prSet/>
      <dgm:spPr/>
      <dgm:t>
        <a:bodyPr/>
        <a:lstStyle/>
        <a:p>
          <a:pPr rtl="1"/>
          <a:endParaRPr lang="ar-SA"/>
        </a:p>
      </dgm:t>
    </dgm:pt>
    <dgm:pt modelId="{A0E09E7B-04F6-4708-ACF9-4C3D79C917D3}" type="sibTrans" cxnId="{8E875C89-FF03-426C-BF8F-45E7CE8759EF}">
      <dgm:prSet/>
      <dgm:spPr/>
      <dgm:t>
        <a:bodyPr/>
        <a:lstStyle/>
        <a:p>
          <a:pPr rtl="1"/>
          <a:endParaRPr lang="ar-SA"/>
        </a:p>
      </dgm:t>
    </dgm:pt>
    <dgm:pt modelId="{E221C1FB-2057-4AF4-A9B4-0A273778140F}">
      <dgm:prSet/>
      <dgm:spPr>
        <a:solidFill>
          <a:schemeClr val="bg1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تاريخ ....</a:t>
          </a:r>
          <a:endParaRPr lang="ar-SA" b="1" dirty="0"/>
        </a:p>
      </dgm:t>
    </dgm:pt>
    <dgm:pt modelId="{DFA5A4EC-F2B2-4503-A258-7D7F63C9B0B7}" type="parTrans" cxnId="{C705E8A2-51E1-4032-8EA5-F4002E4F57D9}">
      <dgm:prSet/>
      <dgm:spPr/>
      <dgm:t>
        <a:bodyPr/>
        <a:lstStyle/>
        <a:p>
          <a:pPr rtl="1"/>
          <a:endParaRPr lang="ar-SA"/>
        </a:p>
      </dgm:t>
    </dgm:pt>
    <dgm:pt modelId="{57C4BEA1-07A6-44C1-81F2-6DB849BFE283}" type="sibTrans" cxnId="{C705E8A2-51E1-4032-8EA5-F4002E4F57D9}">
      <dgm:prSet/>
      <dgm:spPr/>
      <dgm:t>
        <a:bodyPr/>
        <a:lstStyle/>
        <a:p>
          <a:pPr rtl="1"/>
          <a:endParaRPr lang="ar-SA"/>
        </a:p>
      </dgm:t>
    </dgm:pt>
    <dgm:pt modelId="{1B2C6CE1-50A2-46A8-8D3E-20E1B4583B27}" type="pres">
      <dgm:prSet presAssocID="{5B33D64D-B45E-4D11-9E54-A7B0D0EC63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3C34861-C6AF-456E-9194-989BE9482D56}" type="pres">
      <dgm:prSet presAssocID="{0A383963-91D5-4D79-80A8-9995EABD725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96EF4B1-BFCE-4BBE-A8CD-5E4FB7A39EB8}" type="pres">
      <dgm:prSet presAssocID="{F5C4941E-D55F-421F-A111-D2F6E0583F5B}" presName="spacer" presStyleCnt="0"/>
      <dgm:spPr/>
    </dgm:pt>
    <dgm:pt modelId="{CEF368D1-8A7F-4B48-A36A-0980E2575C4E}" type="pres">
      <dgm:prSet presAssocID="{F668BB87-FE9D-4782-BADD-41A987735A9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0EDCABA-1F00-4FC3-96C4-09ADB9CEAF96}" type="pres">
      <dgm:prSet presAssocID="{CC42793C-7E17-4ED0-AB96-14119FC4F7DF}" presName="spacer" presStyleCnt="0"/>
      <dgm:spPr/>
    </dgm:pt>
    <dgm:pt modelId="{D190AB3C-EC6B-4450-BC27-0B8994CD561A}" type="pres">
      <dgm:prSet presAssocID="{E8624EDF-915F-4774-A365-48411303AD7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5798C00-943A-4372-A2D2-261F0BDAE991}" type="pres">
      <dgm:prSet presAssocID="{A0E09E7B-04F6-4708-ACF9-4C3D79C917D3}" presName="spacer" presStyleCnt="0"/>
      <dgm:spPr/>
    </dgm:pt>
    <dgm:pt modelId="{1E8A6BC5-CB49-4F76-964A-D4094A6DB84A}" type="pres">
      <dgm:prSet presAssocID="{E221C1FB-2057-4AF4-A9B4-0A273778140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E9E8783B-E1A6-4786-94A0-9BF926538FAE}" type="presOf" srcId="{5B33D64D-B45E-4D11-9E54-A7B0D0EC635B}" destId="{1B2C6CE1-50A2-46A8-8D3E-20E1B4583B27}" srcOrd="0" destOrd="0" presId="urn:microsoft.com/office/officeart/2005/8/layout/vList2"/>
    <dgm:cxn modelId="{F759DE99-CC0C-4BCA-93DF-22264DFECD13}" type="presOf" srcId="{E221C1FB-2057-4AF4-A9B4-0A273778140F}" destId="{1E8A6BC5-CB49-4F76-964A-D4094A6DB84A}" srcOrd="0" destOrd="0" presId="urn:microsoft.com/office/officeart/2005/8/layout/vList2"/>
    <dgm:cxn modelId="{C705E8A2-51E1-4032-8EA5-F4002E4F57D9}" srcId="{5B33D64D-B45E-4D11-9E54-A7B0D0EC635B}" destId="{E221C1FB-2057-4AF4-A9B4-0A273778140F}" srcOrd="3" destOrd="0" parTransId="{DFA5A4EC-F2B2-4503-A258-7D7F63C9B0B7}" sibTransId="{57C4BEA1-07A6-44C1-81F2-6DB849BFE283}"/>
    <dgm:cxn modelId="{8E875C89-FF03-426C-BF8F-45E7CE8759EF}" srcId="{5B33D64D-B45E-4D11-9E54-A7B0D0EC635B}" destId="{E8624EDF-915F-4774-A365-48411303AD7E}" srcOrd="2" destOrd="0" parTransId="{B61181A6-758F-4E62-85FE-131F86924644}" sibTransId="{A0E09E7B-04F6-4708-ACF9-4C3D79C917D3}"/>
    <dgm:cxn modelId="{F7A8A2AC-9970-425F-9A18-F32DCF8E930D}" type="presOf" srcId="{E8624EDF-915F-4774-A365-48411303AD7E}" destId="{D190AB3C-EC6B-4450-BC27-0B8994CD561A}" srcOrd="0" destOrd="0" presId="urn:microsoft.com/office/officeart/2005/8/layout/vList2"/>
    <dgm:cxn modelId="{ED543F26-757D-494D-9CD9-F7B280339BF3}" srcId="{5B33D64D-B45E-4D11-9E54-A7B0D0EC635B}" destId="{F668BB87-FE9D-4782-BADD-41A987735A96}" srcOrd="1" destOrd="0" parTransId="{57BD9322-284A-419C-AD41-CEE31837EAD8}" sibTransId="{CC42793C-7E17-4ED0-AB96-14119FC4F7DF}"/>
    <dgm:cxn modelId="{9C31B63B-35F6-4AD0-AF38-A07584DA065A}" srcId="{5B33D64D-B45E-4D11-9E54-A7B0D0EC635B}" destId="{0A383963-91D5-4D79-80A8-9995EABD7251}" srcOrd="0" destOrd="0" parTransId="{48C9CE16-7540-443A-9E9F-23816BC9FEC0}" sibTransId="{F5C4941E-D55F-421F-A111-D2F6E0583F5B}"/>
    <dgm:cxn modelId="{DD84EED8-B078-419F-B09B-461798192987}" type="presOf" srcId="{0A383963-91D5-4D79-80A8-9995EABD7251}" destId="{E3C34861-C6AF-456E-9194-989BE9482D56}" srcOrd="0" destOrd="0" presId="urn:microsoft.com/office/officeart/2005/8/layout/vList2"/>
    <dgm:cxn modelId="{01CAF98D-389B-4851-B3EE-9B7477FBC189}" type="presOf" srcId="{F668BB87-FE9D-4782-BADD-41A987735A96}" destId="{CEF368D1-8A7F-4B48-A36A-0980E2575C4E}" srcOrd="0" destOrd="0" presId="urn:microsoft.com/office/officeart/2005/8/layout/vList2"/>
    <dgm:cxn modelId="{85683DC2-E98C-4073-B958-38669108206E}" type="presParOf" srcId="{1B2C6CE1-50A2-46A8-8D3E-20E1B4583B27}" destId="{E3C34861-C6AF-456E-9194-989BE9482D56}" srcOrd="0" destOrd="0" presId="urn:microsoft.com/office/officeart/2005/8/layout/vList2"/>
    <dgm:cxn modelId="{5990EDD1-84F6-44E0-B820-937E52C57407}" type="presParOf" srcId="{1B2C6CE1-50A2-46A8-8D3E-20E1B4583B27}" destId="{696EF4B1-BFCE-4BBE-A8CD-5E4FB7A39EB8}" srcOrd="1" destOrd="0" presId="urn:microsoft.com/office/officeart/2005/8/layout/vList2"/>
    <dgm:cxn modelId="{0938DA51-9572-4A63-AD11-700F7A5F31D1}" type="presParOf" srcId="{1B2C6CE1-50A2-46A8-8D3E-20E1B4583B27}" destId="{CEF368D1-8A7F-4B48-A36A-0980E2575C4E}" srcOrd="2" destOrd="0" presId="urn:microsoft.com/office/officeart/2005/8/layout/vList2"/>
    <dgm:cxn modelId="{0D283D45-2521-47CA-86F5-00CC08A5F795}" type="presParOf" srcId="{1B2C6CE1-50A2-46A8-8D3E-20E1B4583B27}" destId="{30EDCABA-1F00-4FC3-96C4-09ADB9CEAF96}" srcOrd="3" destOrd="0" presId="urn:microsoft.com/office/officeart/2005/8/layout/vList2"/>
    <dgm:cxn modelId="{D677EC92-385D-4B33-AB15-D7F5EADE8C31}" type="presParOf" srcId="{1B2C6CE1-50A2-46A8-8D3E-20E1B4583B27}" destId="{D190AB3C-EC6B-4450-BC27-0B8994CD561A}" srcOrd="4" destOrd="0" presId="urn:microsoft.com/office/officeart/2005/8/layout/vList2"/>
    <dgm:cxn modelId="{727C058B-ECAB-483F-A315-615AD5B96DE9}" type="presParOf" srcId="{1B2C6CE1-50A2-46A8-8D3E-20E1B4583B27}" destId="{65798C00-943A-4372-A2D2-261F0BDAE991}" srcOrd="5" destOrd="0" presId="urn:microsoft.com/office/officeart/2005/8/layout/vList2"/>
    <dgm:cxn modelId="{3902BDF3-3E0E-4F35-A782-2878ECECDAE7}" type="presParOf" srcId="{1B2C6CE1-50A2-46A8-8D3E-20E1B4583B27}" destId="{1E8A6BC5-CB49-4F76-964A-D4094A6DB8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283959E-3AAE-460E-87D3-73D5BB41C6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34FFAF2-258D-4028-A2E5-76999D0BF4B1}">
      <dgm:prSet/>
      <dgm:spPr>
        <a:solidFill>
          <a:schemeClr val="bg2">
            <a:lumMod val="40000"/>
            <a:lumOff val="6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الصور الشعاعية</a:t>
          </a:r>
          <a:endParaRPr lang="ar-SA" b="1" dirty="0"/>
        </a:p>
      </dgm:t>
    </dgm:pt>
    <dgm:pt modelId="{1AD1A496-FB30-4167-94A8-EE7DE7FB438C}" type="parTrans" cxnId="{8C3794ED-AC8D-4828-8BFB-BB4C85FA03FB}">
      <dgm:prSet/>
      <dgm:spPr/>
      <dgm:t>
        <a:bodyPr/>
        <a:lstStyle/>
        <a:p>
          <a:pPr rtl="1"/>
          <a:endParaRPr lang="ar-SA"/>
        </a:p>
      </dgm:t>
    </dgm:pt>
    <dgm:pt modelId="{2BF113E4-D6A5-4998-B9BA-5B0D215CE07C}" type="sibTrans" cxnId="{8C3794ED-AC8D-4828-8BFB-BB4C85FA03FB}">
      <dgm:prSet/>
      <dgm:spPr/>
      <dgm:t>
        <a:bodyPr/>
        <a:lstStyle/>
        <a:p>
          <a:pPr rtl="1"/>
          <a:endParaRPr lang="ar-SA"/>
        </a:p>
      </dgm:t>
    </dgm:pt>
    <dgm:pt modelId="{DFABEAFB-14C3-4811-9639-A12037ABBA60}" type="pres">
      <dgm:prSet presAssocID="{6283959E-3AAE-460E-87D3-73D5BB41C6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D0FE7CF-CE39-48B2-BB65-92DF4AEAB4F7}" type="pres">
      <dgm:prSet presAssocID="{634FFAF2-258D-4028-A2E5-76999D0BF4B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C3794ED-AC8D-4828-8BFB-BB4C85FA03FB}" srcId="{6283959E-3AAE-460E-87D3-73D5BB41C66B}" destId="{634FFAF2-258D-4028-A2E5-76999D0BF4B1}" srcOrd="0" destOrd="0" parTransId="{1AD1A496-FB30-4167-94A8-EE7DE7FB438C}" sibTransId="{2BF113E4-D6A5-4998-B9BA-5B0D215CE07C}"/>
    <dgm:cxn modelId="{8C305C61-0CD4-42E1-889F-7176AFD38CA9}" type="presOf" srcId="{634FFAF2-258D-4028-A2E5-76999D0BF4B1}" destId="{FD0FE7CF-CE39-48B2-BB65-92DF4AEAB4F7}" srcOrd="0" destOrd="0" presId="urn:microsoft.com/office/officeart/2005/8/layout/vList2"/>
    <dgm:cxn modelId="{E2F70984-777D-4B12-9BCF-843BA0DC7E92}" type="presOf" srcId="{6283959E-3AAE-460E-87D3-73D5BB41C66B}" destId="{DFABEAFB-14C3-4811-9639-A12037ABBA60}" srcOrd="0" destOrd="0" presId="urn:microsoft.com/office/officeart/2005/8/layout/vList2"/>
    <dgm:cxn modelId="{0EAE0F4E-AA92-4F4D-B542-62EC3CD47D1A}" type="presParOf" srcId="{DFABEAFB-14C3-4811-9639-A12037ABBA60}" destId="{FD0FE7CF-CE39-48B2-BB65-92DF4AEAB4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F738D8E-0F19-401A-A519-62D64ACCC6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5F7E4706-0372-47FA-A745-8DD36DFE20AA}">
      <dgm:prSet/>
      <dgm:spPr>
        <a:solidFill>
          <a:schemeClr val="accent3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الوزن</a:t>
          </a:r>
          <a:endParaRPr lang="ar-SA" b="1" dirty="0"/>
        </a:p>
      </dgm:t>
    </dgm:pt>
    <dgm:pt modelId="{ADE24052-6618-4956-A34B-4857340A49D5}" type="parTrans" cxnId="{839272BF-A62C-428A-9FFB-40D4150247F0}">
      <dgm:prSet/>
      <dgm:spPr/>
      <dgm:t>
        <a:bodyPr/>
        <a:lstStyle/>
        <a:p>
          <a:pPr rtl="1"/>
          <a:endParaRPr lang="ar-SA"/>
        </a:p>
      </dgm:t>
    </dgm:pt>
    <dgm:pt modelId="{181EFB15-90BC-4C18-A8D3-85856A7AB9FB}" type="sibTrans" cxnId="{839272BF-A62C-428A-9FFB-40D4150247F0}">
      <dgm:prSet/>
      <dgm:spPr/>
      <dgm:t>
        <a:bodyPr/>
        <a:lstStyle/>
        <a:p>
          <a:pPr rtl="1"/>
          <a:endParaRPr lang="ar-SA"/>
        </a:p>
      </dgm:t>
    </dgm:pt>
    <dgm:pt modelId="{8FFAB6D0-7365-4246-A460-9AC52CBCBBD3}" type="pres">
      <dgm:prSet presAssocID="{4F738D8E-0F19-401A-A519-62D64ACCC6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BBBA838-BB89-4328-ADB7-23AEB6350B58}" type="pres">
      <dgm:prSet presAssocID="{5F7E4706-0372-47FA-A745-8DD36DFE20A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39272BF-A62C-428A-9FFB-40D4150247F0}" srcId="{4F738D8E-0F19-401A-A519-62D64ACCC681}" destId="{5F7E4706-0372-47FA-A745-8DD36DFE20AA}" srcOrd="0" destOrd="0" parTransId="{ADE24052-6618-4956-A34B-4857340A49D5}" sibTransId="{181EFB15-90BC-4C18-A8D3-85856A7AB9FB}"/>
    <dgm:cxn modelId="{288A5A2C-526B-4A25-9457-6A78D2272E53}" type="presOf" srcId="{4F738D8E-0F19-401A-A519-62D64ACCC681}" destId="{8FFAB6D0-7365-4246-A460-9AC52CBCBBD3}" srcOrd="0" destOrd="0" presId="urn:microsoft.com/office/officeart/2005/8/layout/vList2"/>
    <dgm:cxn modelId="{41DB2F86-78D0-4B72-BB9D-9355EB05CF87}" type="presOf" srcId="{5F7E4706-0372-47FA-A745-8DD36DFE20AA}" destId="{DBBBA838-BB89-4328-ADB7-23AEB6350B58}" srcOrd="0" destOrd="0" presId="urn:microsoft.com/office/officeart/2005/8/layout/vList2"/>
    <dgm:cxn modelId="{BABC82E8-D496-4B8D-BE29-24FDC28416EA}" type="presParOf" srcId="{8FFAB6D0-7365-4246-A460-9AC52CBCBBD3}" destId="{DBBBA838-BB89-4328-ADB7-23AEB6350B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9E8022-46F6-4310-900B-C449C26B65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CB1525F9-26D7-412F-B56C-B672B1BE19BC}">
      <dgm:prSet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الإعداد</a:t>
          </a:r>
          <a:endParaRPr lang="ar-SA" b="1" dirty="0"/>
        </a:p>
      </dgm:t>
    </dgm:pt>
    <dgm:pt modelId="{62342841-3197-4490-8B24-EB6E47325270}" type="parTrans" cxnId="{DE2F4504-E609-4320-AC90-FDA7CD82FFE7}">
      <dgm:prSet/>
      <dgm:spPr/>
      <dgm:t>
        <a:bodyPr/>
        <a:lstStyle/>
        <a:p>
          <a:pPr rtl="1"/>
          <a:endParaRPr lang="ar-SA"/>
        </a:p>
      </dgm:t>
    </dgm:pt>
    <dgm:pt modelId="{4B05F590-3742-4AFB-A4CC-63C0A2CAECD6}" type="sibTrans" cxnId="{DE2F4504-E609-4320-AC90-FDA7CD82FFE7}">
      <dgm:prSet/>
      <dgm:spPr/>
      <dgm:t>
        <a:bodyPr/>
        <a:lstStyle/>
        <a:p>
          <a:pPr rtl="1"/>
          <a:endParaRPr lang="ar-SA"/>
        </a:p>
      </dgm:t>
    </dgm:pt>
    <dgm:pt modelId="{254E6C8D-3AD0-4AC0-906A-270A1B8DC571}" type="pres">
      <dgm:prSet presAssocID="{919E8022-46F6-4310-900B-C449C26B65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96E20F7B-C4B1-4F13-AD60-130ED25E1E8A}" type="pres">
      <dgm:prSet presAssocID="{CB1525F9-26D7-412F-B56C-B672B1BE19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E2F4504-E609-4320-AC90-FDA7CD82FFE7}" srcId="{919E8022-46F6-4310-900B-C449C26B652A}" destId="{CB1525F9-26D7-412F-B56C-B672B1BE19BC}" srcOrd="0" destOrd="0" parTransId="{62342841-3197-4490-8B24-EB6E47325270}" sibTransId="{4B05F590-3742-4AFB-A4CC-63C0A2CAECD6}"/>
    <dgm:cxn modelId="{3B80DAD1-941E-4741-A9EA-943F91EC0D45}" type="presOf" srcId="{CB1525F9-26D7-412F-B56C-B672B1BE19BC}" destId="{96E20F7B-C4B1-4F13-AD60-130ED25E1E8A}" srcOrd="0" destOrd="0" presId="urn:microsoft.com/office/officeart/2005/8/layout/vList2"/>
    <dgm:cxn modelId="{4C287EEB-19FC-4410-9D38-03238619F7F0}" type="presOf" srcId="{919E8022-46F6-4310-900B-C449C26B652A}" destId="{254E6C8D-3AD0-4AC0-906A-270A1B8DC571}" srcOrd="0" destOrd="0" presId="urn:microsoft.com/office/officeart/2005/8/layout/vList2"/>
    <dgm:cxn modelId="{943E8C86-9EA0-47E2-8664-0932E10AFEC8}" type="presParOf" srcId="{254E6C8D-3AD0-4AC0-906A-270A1B8DC571}" destId="{96E20F7B-C4B1-4F13-AD60-130ED25E1E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3B4490D-F34C-495B-B686-B6BF4E46A6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21C9126-47B4-4D3E-8627-4E3571F9F114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>
              <a:solidFill>
                <a:srgbClr val="FF0000"/>
              </a:solidFill>
            </a:rPr>
            <a:t>تقييم الوضعة وسلامة قوام الجسم</a:t>
          </a:r>
          <a:endParaRPr lang="ar-SA" dirty="0">
            <a:solidFill>
              <a:srgbClr val="FF0000"/>
            </a:solidFill>
          </a:endParaRPr>
        </a:p>
      </dgm:t>
    </dgm:pt>
    <dgm:pt modelId="{2BC6693F-E8C2-4F4D-8896-639C44544ED2}" type="parTrans" cxnId="{A31BCCEA-BFBD-4CDF-9DDF-6612901CCC7F}">
      <dgm:prSet/>
      <dgm:spPr/>
      <dgm:t>
        <a:bodyPr/>
        <a:lstStyle/>
        <a:p>
          <a:pPr rtl="1"/>
          <a:endParaRPr lang="ar-SA"/>
        </a:p>
      </dgm:t>
    </dgm:pt>
    <dgm:pt modelId="{D7CF24F6-A21D-44D9-A015-C4D370717EC8}" type="sibTrans" cxnId="{A31BCCEA-BFBD-4CDF-9DDF-6612901CCC7F}">
      <dgm:prSet/>
      <dgm:spPr/>
      <dgm:t>
        <a:bodyPr/>
        <a:lstStyle/>
        <a:p>
          <a:pPr rtl="1"/>
          <a:endParaRPr lang="ar-SA"/>
        </a:p>
      </dgm:t>
    </dgm:pt>
    <dgm:pt modelId="{369133B0-D292-465B-8F41-206707742A3A}" type="pres">
      <dgm:prSet presAssocID="{93B4490D-F34C-495B-B686-B6BF4E46A6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4F8F252-C6B5-4037-8FDA-AAB83616A41E}" type="pres">
      <dgm:prSet presAssocID="{D21C9126-47B4-4D3E-8627-4E3571F9F11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31BCCEA-BFBD-4CDF-9DDF-6612901CCC7F}" srcId="{93B4490D-F34C-495B-B686-B6BF4E46A6E0}" destId="{D21C9126-47B4-4D3E-8627-4E3571F9F114}" srcOrd="0" destOrd="0" parTransId="{2BC6693F-E8C2-4F4D-8896-639C44544ED2}" sibTransId="{D7CF24F6-A21D-44D9-A015-C4D370717EC8}"/>
    <dgm:cxn modelId="{22CC6718-7EFF-4F57-A733-3459E02130E8}" type="presOf" srcId="{D21C9126-47B4-4D3E-8627-4E3571F9F114}" destId="{54F8F252-C6B5-4037-8FDA-AAB83616A41E}" srcOrd="0" destOrd="0" presId="urn:microsoft.com/office/officeart/2005/8/layout/vList2"/>
    <dgm:cxn modelId="{047A9B3C-4318-48A7-8560-6ABE2C6DFADB}" type="presOf" srcId="{93B4490D-F34C-495B-B686-B6BF4E46A6E0}" destId="{369133B0-D292-465B-8F41-206707742A3A}" srcOrd="0" destOrd="0" presId="urn:microsoft.com/office/officeart/2005/8/layout/vList2"/>
    <dgm:cxn modelId="{1A92A1B0-4802-411E-A679-286F0CFC5859}" type="presParOf" srcId="{369133B0-D292-465B-8F41-206707742A3A}" destId="{54F8F252-C6B5-4037-8FDA-AAB83616A4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006A444-2DAD-4346-85BA-457F1819AE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C1F3777-ACB3-4DCF-A76B-C2CF7BD7D503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>
              <a:solidFill>
                <a:srgbClr val="FF0000"/>
              </a:solidFill>
            </a:rPr>
            <a:t>الوضعة تعني توضع أي قسم من أقسام الجسم ضمن أنسب شكل بالنسبة إلى القسم المجاور له وبالتالي بالنسبة لكامل الجسم</a:t>
          </a:r>
          <a:endParaRPr lang="ar-SA" b="1" dirty="0">
            <a:solidFill>
              <a:srgbClr val="FF0000"/>
            </a:solidFill>
          </a:endParaRPr>
        </a:p>
      </dgm:t>
    </dgm:pt>
    <dgm:pt modelId="{0B6B8D9B-42D3-49B6-A26D-F5A1CEF5A6C7}" type="parTrans" cxnId="{F93731D1-7D69-40A1-8693-AB06FCFE8925}">
      <dgm:prSet/>
      <dgm:spPr/>
      <dgm:t>
        <a:bodyPr/>
        <a:lstStyle/>
        <a:p>
          <a:pPr rtl="1"/>
          <a:endParaRPr lang="ar-SA"/>
        </a:p>
      </dgm:t>
    </dgm:pt>
    <dgm:pt modelId="{04171665-F1FD-4335-8552-EE9F55946002}" type="sibTrans" cxnId="{F93731D1-7D69-40A1-8693-AB06FCFE8925}">
      <dgm:prSet/>
      <dgm:spPr/>
      <dgm:t>
        <a:bodyPr/>
        <a:lstStyle/>
        <a:p>
          <a:pPr rtl="1"/>
          <a:endParaRPr lang="ar-SA"/>
        </a:p>
      </dgm:t>
    </dgm:pt>
    <dgm:pt modelId="{C8A1FA41-BAF0-4980-87C9-24A94B05D0C4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>
              <a:solidFill>
                <a:srgbClr val="FF0000"/>
              </a:solidFill>
            </a:rPr>
            <a:t>وباختبار الوضعة يتم الكشف عن التشوهات الوضعية</a:t>
          </a:r>
          <a:endParaRPr lang="ar-SA" b="1" dirty="0">
            <a:solidFill>
              <a:srgbClr val="FF0000"/>
            </a:solidFill>
          </a:endParaRPr>
        </a:p>
      </dgm:t>
    </dgm:pt>
    <dgm:pt modelId="{EE3F669E-7DC5-4A00-BA23-A5D4A23E99A4}" type="parTrans" cxnId="{B934BBB1-D043-4552-AFF0-6DF92B4BDBF3}">
      <dgm:prSet/>
      <dgm:spPr/>
      <dgm:t>
        <a:bodyPr/>
        <a:lstStyle/>
        <a:p>
          <a:pPr rtl="1"/>
          <a:endParaRPr lang="ar-SA"/>
        </a:p>
      </dgm:t>
    </dgm:pt>
    <dgm:pt modelId="{BAE10FA1-A0BE-4D70-9D01-AD4CFA01C68C}" type="sibTrans" cxnId="{B934BBB1-D043-4552-AFF0-6DF92B4BDBF3}">
      <dgm:prSet/>
      <dgm:spPr/>
      <dgm:t>
        <a:bodyPr/>
        <a:lstStyle/>
        <a:p>
          <a:pPr rtl="1"/>
          <a:endParaRPr lang="ar-SA"/>
        </a:p>
      </dgm:t>
    </dgm:pt>
    <dgm:pt modelId="{49CFC4D3-C58C-4B78-A7A7-BE110C16F8A2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>
              <a:solidFill>
                <a:srgbClr val="FF0000"/>
              </a:solidFill>
            </a:rPr>
            <a:t>مما يساعد في تحضير البرنامج العلاجي المناسب</a:t>
          </a:r>
          <a:endParaRPr lang="ar-SA" b="1" dirty="0">
            <a:solidFill>
              <a:srgbClr val="FF0000"/>
            </a:solidFill>
          </a:endParaRPr>
        </a:p>
      </dgm:t>
    </dgm:pt>
    <dgm:pt modelId="{168B4808-2032-4BEF-A1E4-4F5C6639842A}" type="parTrans" cxnId="{C2B2C561-8B88-49B3-B468-083132445429}">
      <dgm:prSet/>
      <dgm:spPr/>
      <dgm:t>
        <a:bodyPr/>
        <a:lstStyle/>
        <a:p>
          <a:pPr rtl="1"/>
          <a:endParaRPr lang="ar-SA"/>
        </a:p>
      </dgm:t>
    </dgm:pt>
    <dgm:pt modelId="{5EAF9D34-CFBF-4539-BE15-E0005C1FE288}" type="sibTrans" cxnId="{C2B2C561-8B88-49B3-B468-083132445429}">
      <dgm:prSet/>
      <dgm:spPr/>
      <dgm:t>
        <a:bodyPr/>
        <a:lstStyle/>
        <a:p>
          <a:pPr rtl="1"/>
          <a:endParaRPr lang="ar-SA"/>
        </a:p>
      </dgm:t>
    </dgm:pt>
    <dgm:pt modelId="{7BF3DED1-288B-4DF9-B96E-982E2EA104DB}" type="pres">
      <dgm:prSet presAssocID="{2006A444-2DAD-4346-85BA-457F1819AE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0EA14C5-C94A-4C65-B94F-350E09780C56}" type="pres">
      <dgm:prSet presAssocID="{1C1F3777-ACB3-4DCF-A76B-C2CF7BD7D50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1891FF4-1EAF-4834-BB55-22A36BA6A252}" type="pres">
      <dgm:prSet presAssocID="{04171665-F1FD-4335-8552-EE9F55946002}" presName="spacer" presStyleCnt="0"/>
      <dgm:spPr/>
    </dgm:pt>
    <dgm:pt modelId="{304799AD-BFB4-4E9A-B56E-6902DDC35ABA}" type="pres">
      <dgm:prSet presAssocID="{C8A1FA41-BAF0-4980-87C9-24A94B05D0C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52CAA30-C3FB-4CA4-80E6-F213A07797A8}" type="pres">
      <dgm:prSet presAssocID="{BAE10FA1-A0BE-4D70-9D01-AD4CFA01C68C}" presName="spacer" presStyleCnt="0"/>
      <dgm:spPr/>
    </dgm:pt>
    <dgm:pt modelId="{AF9277E3-15BE-4DE8-9121-5B7F43C80780}" type="pres">
      <dgm:prSet presAssocID="{49CFC4D3-C58C-4B78-A7A7-BE110C16F8A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4ECDE37-2593-4AD6-A605-8B5ABFBE8D39}" type="presOf" srcId="{2006A444-2DAD-4346-85BA-457F1819AEAC}" destId="{7BF3DED1-288B-4DF9-B96E-982E2EA104DB}" srcOrd="0" destOrd="0" presId="urn:microsoft.com/office/officeart/2005/8/layout/vList2"/>
    <dgm:cxn modelId="{1F754B70-20CA-47C1-A5C4-A999CBBE0F19}" type="presOf" srcId="{49CFC4D3-C58C-4B78-A7A7-BE110C16F8A2}" destId="{AF9277E3-15BE-4DE8-9121-5B7F43C80780}" srcOrd="0" destOrd="0" presId="urn:microsoft.com/office/officeart/2005/8/layout/vList2"/>
    <dgm:cxn modelId="{B934BBB1-D043-4552-AFF0-6DF92B4BDBF3}" srcId="{2006A444-2DAD-4346-85BA-457F1819AEAC}" destId="{C8A1FA41-BAF0-4980-87C9-24A94B05D0C4}" srcOrd="1" destOrd="0" parTransId="{EE3F669E-7DC5-4A00-BA23-A5D4A23E99A4}" sibTransId="{BAE10FA1-A0BE-4D70-9D01-AD4CFA01C68C}"/>
    <dgm:cxn modelId="{AD7BC82A-65D8-490F-87A4-A06E09D29833}" type="presOf" srcId="{1C1F3777-ACB3-4DCF-A76B-C2CF7BD7D503}" destId="{40EA14C5-C94A-4C65-B94F-350E09780C56}" srcOrd="0" destOrd="0" presId="urn:microsoft.com/office/officeart/2005/8/layout/vList2"/>
    <dgm:cxn modelId="{5755A39B-0D4A-41BB-936C-FA12F17C7718}" type="presOf" srcId="{C8A1FA41-BAF0-4980-87C9-24A94B05D0C4}" destId="{304799AD-BFB4-4E9A-B56E-6902DDC35ABA}" srcOrd="0" destOrd="0" presId="urn:microsoft.com/office/officeart/2005/8/layout/vList2"/>
    <dgm:cxn modelId="{C2B2C561-8B88-49B3-B468-083132445429}" srcId="{2006A444-2DAD-4346-85BA-457F1819AEAC}" destId="{49CFC4D3-C58C-4B78-A7A7-BE110C16F8A2}" srcOrd="2" destOrd="0" parTransId="{168B4808-2032-4BEF-A1E4-4F5C6639842A}" sibTransId="{5EAF9D34-CFBF-4539-BE15-E0005C1FE288}"/>
    <dgm:cxn modelId="{F93731D1-7D69-40A1-8693-AB06FCFE8925}" srcId="{2006A444-2DAD-4346-85BA-457F1819AEAC}" destId="{1C1F3777-ACB3-4DCF-A76B-C2CF7BD7D503}" srcOrd="0" destOrd="0" parTransId="{0B6B8D9B-42D3-49B6-A26D-F5A1CEF5A6C7}" sibTransId="{04171665-F1FD-4335-8552-EE9F55946002}"/>
    <dgm:cxn modelId="{D3443F64-DF82-4027-8633-07F36307845C}" type="presParOf" srcId="{7BF3DED1-288B-4DF9-B96E-982E2EA104DB}" destId="{40EA14C5-C94A-4C65-B94F-350E09780C56}" srcOrd="0" destOrd="0" presId="urn:microsoft.com/office/officeart/2005/8/layout/vList2"/>
    <dgm:cxn modelId="{12C8BD9D-A4BC-435C-A49D-DA047B7749DB}" type="presParOf" srcId="{7BF3DED1-288B-4DF9-B96E-982E2EA104DB}" destId="{21891FF4-1EAF-4834-BB55-22A36BA6A252}" srcOrd="1" destOrd="0" presId="urn:microsoft.com/office/officeart/2005/8/layout/vList2"/>
    <dgm:cxn modelId="{31C8609D-0681-4856-92A9-2FD3B3329AC5}" type="presParOf" srcId="{7BF3DED1-288B-4DF9-B96E-982E2EA104DB}" destId="{304799AD-BFB4-4E9A-B56E-6902DDC35ABA}" srcOrd="2" destOrd="0" presId="urn:microsoft.com/office/officeart/2005/8/layout/vList2"/>
    <dgm:cxn modelId="{E995A4AC-EC1C-4BB1-9AD1-8826D835353D}" type="presParOf" srcId="{7BF3DED1-288B-4DF9-B96E-982E2EA104DB}" destId="{A52CAA30-C3FB-4CA4-80E6-F213A07797A8}" srcOrd="3" destOrd="0" presId="urn:microsoft.com/office/officeart/2005/8/layout/vList2"/>
    <dgm:cxn modelId="{89CB33FF-4314-4338-911F-37BBC49E76DA}" type="presParOf" srcId="{7BF3DED1-288B-4DF9-B96E-982E2EA104DB}" destId="{AF9277E3-15BE-4DE8-9121-5B7F43C807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FC1B18F-AF09-4A35-A2C4-4C5B861B58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24DEC195-E42B-4E4B-90C6-B7199D9B0BDE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>
              <a:solidFill>
                <a:srgbClr val="FF0000"/>
              </a:solidFill>
            </a:rPr>
            <a:t>تقييم الوضعة وسلامة قوام الجسم</a:t>
          </a:r>
          <a:endParaRPr lang="ar-SA" b="1" dirty="0">
            <a:solidFill>
              <a:srgbClr val="FF0000"/>
            </a:solidFill>
          </a:endParaRPr>
        </a:p>
      </dgm:t>
    </dgm:pt>
    <dgm:pt modelId="{AC25261B-428F-4C6A-B0D5-8835CDB9E597}" type="parTrans" cxnId="{5ACA3F9C-B022-40A4-984F-92AF63F05D52}">
      <dgm:prSet/>
      <dgm:spPr/>
      <dgm:t>
        <a:bodyPr/>
        <a:lstStyle/>
        <a:p>
          <a:pPr rtl="1"/>
          <a:endParaRPr lang="ar-SA"/>
        </a:p>
      </dgm:t>
    </dgm:pt>
    <dgm:pt modelId="{4D5B2B86-C176-4B21-9EEC-752545EB6C75}" type="sibTrans" cxnId="{5ACA3F9C-B022-40A4-984F-92AF63F05D52}">
      <dgm:prSet/>
      <dgm:spPr/>
      <dgm:t>
        <a:bodyPr/>
        <a:lstStyle/>
        <a:p>
          <a:pPr rtl="1"/>
          <a:endParaRPr lang="ar-SA"/>
        </a:p>
      </dgm:t>
    </dgm:pt>
    <dgm:pt modelId="{5B9669BF-7FD5-4416-B698-0AEC36B1B9A9}" type="pres">
      <dgm:prSet presAssocID="{1FC1B18F-AF09-4A35-A2C4-4C5B861B58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19563EF-E3F2-4D69-89E7-C122F8E5547D}" type="pres">
      <dgm:prSet presAssocID="{24DEC195-E42B-4E4B-90C6-B7199D9B0BD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99C8298-63FE-4869-821C-EE67C19881DF}" type="presOf" srcId="{1FC1B18F-AF09-4A35-A2C4-4C5B861B58C7}" destId="{5B9669BF-7FD5-4416-B698-0AEC36B1B9A9}" srcOrd="0" destOrd="0" presId="urn:microsoft.com/office/officeart/2005/8/layout/vList2"/>
    <dgm:cxn modelId="{3C7ABB1B-6F7E-4022-819B-1566866799E3}" type="presOf" srcId="{24DEC195-E42B-4E4B-90C6-B7199D9B0BDE}" destId="{519563EF-E3F2-4D69-89E7-C122F8E5547D}" srcOrd="0" destOrd="0" presId="urn:microsoft.com/office/officeart/2005/8/layout/vList2"/>
    <dgm:cxn modelId="{5ACA3F9C-B022-40A4-984F-92AF63F05D52}" srcId="{1FC1B18F-AF09-4A35-A2C4-4C5B861B58C7}" destId="{24DEC195-E42B-4E4B-90C6-B7199D9B0BDE}" srcOrd="0" destOrd="0" parTransId="{AC25261B-428F-4C6A-B0D5-8835CDB9E597}" sibTransId="{4D5B2B86-C176-4B21-9EEC-752545EB6C75}"/>
    <dgm:cxn modelId="{D00941B4-2F2A-41EC-BF59-E57E984DEBE3}" type="presParOf" srcId="{5B9669BF-7FD5-4416-B698-0AEC36B1B9A9}" destId="{519563EF-E3F2-4D69-89E7-C122F8E5547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275E892-B810-45AB-B6DF-ABF84088F6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4EB8B48-6D9B-462D-9F55-80DFA6C01FCB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>
              <a:solidFill>
                <a:srgbClr val="FF0000"/>
              </a:solidFill>
            </a:rPr>
            <a:t>ويشكل هذا التحليل في المستقبل مصدرا مرجعيا</a:t>
          </a:r>
          <a:endParaRPr lang="ar-SA" b="1" dirty="0">
            <a:solidFill>
              <a:srgbClr val="FF0000"/>
            </a:solidFill>
          </a:endParaRPr>
        </a:p>
      </dgm:t>
    </dgm:pt>
    <dgm:pt modelId="{BE12A1D6-9FAB-4672-8ECA-C7DA294A05EA}" type="parTrans" cxnId="{7D9FFA99-BF7C-4ABF-A455-8961309DF76C}">
      <dgm:prSet/>
      <dgm:spPr/>
      <dgm:t>
        <a:bodyPr/>
        <a:lstStyle/>
        <a:p>
          <a:pPr rtl="1"/>
          <a:endParaRPr lang="ar-SA"/>
        </a:p>
      </dgm:t>
    </dgm:pt>
    <dgm:pt modelId="{E010A59F-E307-46C8-BB63-790EFF1F88BF}" type="sibTrans" cxnId="{7D9FFA99-BF7C-4ABF-A455-8961309DF76C}">
      <dgm:prSet/>
      <dgm:spPr/>
      <dgm:t>
        <a:bodyPr/>
        <a:lstStyle/>
        <a:p>
          <a:pPr rtl="1"/>
          <a:endParaRPr lang="ar-SA"/>
        </a:p>
      </dgm:t>
    </dgm:pt>
    <dgm:pt modelId="{E7D87207-AC7B-4A27-BC8C-A77619365EDA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>
              <a:solidFill>
                <a:srgbClr val="FF0000"/>
              </a:solidFill>
            </a:rPr>
            <a:t>يمكن بواسطته تقييم التقدم في حالة المريض</a:t>
          </a:r>
          <a:endParaRPr lang="ar-SA" b="1" dirty="0">
            <a:solidFill>
              <a:srgbClr val="FF0000"/>
            </a:solidFill>
          </a:endParaRPr>
        </a:p>
      </dgm:t>
    </dgm:pt>
    <dgm:pt modelId="{930AC977-4AE8-4DA8-9CBB-20A1C1AF4235}" type="parTrans" cxnId="{7BFAA509-39D8-41A9-B0A0-BE506472F3B3}">
      <dgm:prSet/>
      <dgm:spPr/>
      <dgm:t>
        <a:bodyPr/>
        <a:lstStyle/>
        <a:p>
          <a:pPr rtl="1"/>
          <a:endParaRPr lang="ar-SA"/>
        </a:p>
      </dgm:t>
    </dgm:pt>
    <dgm:pt modelId="{893468F5-7E4C-4947-A5A7-9A6B2F8FC3E2}" type="sibTrans" cxnId="{7BFAA509-39D8-41A9-B0A0-BE506472F3B3}">
      <dgm:prSet/>
      <dgm:spPr/>
      <dgm:t>
        <a:bodyPr/>
        <a:lstStyle/>
        <a:p>
          <a:pPr rtl="1"/>
          <a:endParaRPr lang="ar-SA"/>
        </a:p>
      </dgm:t>
    </dgm:pt>
    <dgm:pt modelId="{5C7B1302-8E2C-4510-A025-C2D30B3430A3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>
              <a:solidFill>
                <a:srgbClr val="FF0000"/>
              </a:solidFill>
            </a:rPr>
            <a:t>وتقييم الوضعة من عدة اتجاهات ووضعيات</a:t>
          </a:r>
          <a:endParaRPr lang="ar-SA" b="1" dirty="0">
            <a:solidFill>
              <a:srgbClr val="FF0000"/>
            </a:solidFill>
          </a:endParaRPr>
        </a:p>
      </dgm:t>
    </dgm:pt>
    <dgm:pt modelId="{E9CD07F0-2851-4B45-9819-8AD53CB65A04}" type="parTrans" cxnId="{8A2BE033-E6FD-400E-98E4-8AD72A636B6B}">
      <dgm:prSet/>
      <dgm:spPr/>
      <dgm:t>
        <a:bodyPr/>
        <a:lstStyle/>
        <a:p>
          <a:pPr rtl="1"/>
          <a:endParaRPr lang="ar-SA"/>
        </a:p>
      </dgm:t>
    </dgm:pt>
    <dgm:pt modelId="{A83E84F7-74DA-4546-9931-54BBC8626095}" type="sibTrans" cxnId="{8A2BE033-E6FD-400E-98E4-8AD72A636B6B}">
      <dgm:prSet/>
      <dgm:spPr/>
      <dgm:t>
        <a:bodyPr/>
        <a:lstStyle/>
        <a:p>
          <a:pPr rtl="1"/>
          <a:endParaRPr lang="ar-SA"/>
        </a:p>
      </dgm:t>
    </dgm:pt>
    <dgm:pt modelId="{7B2E8E5D-9227-4F78-BDC6-79591795D08F}" type="pres">
      <dgm:prSet presAssocID="{A275E892-B810-45AB-B6DF-ABF84088F6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B9084B4-C2BC-4DC4-98C4-3F65514CCF74}" type="pres">
      <dgm:prSet presAssocID="{64EB8B48-6D9B-462D-9F55-80DFA6C01FC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B7A595B-339F-40A4-9D83-E8779EB149C6}" type="pres">
      <dgm:prSet presAssocID="{E010A59F-E307-46C8-BB63-790EFF1F88BF}" presName="spacer" presStyleCnt="0"/>
      <dgm:spPr/>
    </dgm:pt>
    <dgm:pt modelId="{72020D86-DA01-4E50-876D-4370641FE659}" type="pres">
      <dgm:prSet presAssocID="{E7D87207-AC7B-4A27-BC8C-A77619365ED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4E7AFD9-BDA1-4FA9-A60F-FC62126D47A8}" type="pres">
      <dgm:prSet presAssocID="{893468F5-7E4C-4947-A5A7-9A6B2F8FC3E2}" presName="spacer" presStyleCnt="0"/>
      <dgm:spPr/>
    </dgm:pt>
    <dgm:pt modelId="{A5737033-8685-4C4A-B0D0-BBFC719C8C93}" type="pres">
      <dgm:prSet presAssocID="{5C7B1302-8E2C-4510-A025-C2D30B3430A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9714940-9F1A-4880-81B9-2549C3828415}" type="presOf" srcId="{E7D87207-AC7B-4A27-BC8C-A77619365EDA}" destId="{72020D86-DA01-4E50-876D-4370641FE659}" srcOrd="0" destOrd="0" presId="urn:microsoft.com/office/officeart/2005/8/layout/vList2"/>
    <dgm:cxn modelId="{7D9FFA99-BF7C-4ABF-A455-8961309DF76C}" srcId="{A275E892-B810-45AB-B6DF-ABF84088F64F}" destId="{64EB8B48-6D9B-462D-9F55-80DFA6C01FCB}" srcOrd="0" destOrd="0" parTransId="{BE12A1D6-9FAB-4672-8ECA-C7DA294A05EA}" sibTransId="{E010A59F-E307-46C8-BB63-790EFF1F88BF}"/>
    <dgm:cxn modelId="{8A2BE033-E6FD-400E-98E4-8AD72A636B6B}" srcId="{A275E892-B810-45AB-B6DF-ABF84088F64F}" destId="{5C7B1302-8E2C-4510-A025-C2D30B3430A3}" srcOrd="2" destOrd="0" parTransId="{E9CD07F0-2851-4B45-9819-8AD53CB65A04}" sibTransId="{A83E84F7-74DA-4546-9931-54BBC8626095}"/>
    <dgm:cxn modelId="{3B7CAE6A-8843-47E7-8A5A-AE29218BED90}" type="presOf" srcId="{64EB8B48-6D9B-462D-9F55-80DFA6C01FCB}" destId="{4B9084B4-C2BC-4DC4-98C4-3F65514CCF74}" srcOrd="0" destOrd="0" presId="urn:microsoft.com/office/officeart/2005/8/layout/vList2"/>
    <dgm:cxn modelId="{6BF0E6FD-673D-4E83-95EE-7BF4A87B1D53}" type="presOf" srcId="{A275E892-B810-45AB-B6DF-ABF84088F64F}" destId="{7B2E8E5D-9227-4F78-BDC6-79591795D08F}" srcOrd="0" destOrd="0" presId="urn:microsoft.com/office/officeart/2005/8/layout/vList2"/>
    <dgm:cxn modelId="{7BFAA509-39D8-41A9-B0A0-BE506472F3B3}" srcId="{A275E892-B810-45AB-B6DF-ABF84088F64F}" destId="{E7D87207-AC7B-4A27-BC8C-A77619365EDA}" srcOrd="1" destOrd="0" parTransId="{930AC977-4AE8-4DA8-9CBB-20A1C1AF4235}" sibTransId="{893468F5-7E4C-4947-A5A7-9A6B2F8FC3E2}"/>
    <dgm:cxn modelId="{C9506CC7-2E1A-4F34-A26C-6ED37F07A478}" type="presOf" srcId="{5C7B1302-8E2C-4510-A025-C2D30B3430A3}" destId="{A5737033-8685-4C4A-B0D0-BBFC719C8C93}" srcOrd="0" destOrd="0" presId="urn:microsoft.com/office/officeart/2005/8/layout/vList2"/>
    <dgm:cxn modelId="{D6D7F32D-1649-4882-BD38-FB4047E2D35B}" type="presParOf" srcId="{7B2E8E5D-9227-4F78-BDC6-79591795D08F}" destId="{4B9084B4-C2BC-4DC4-98C4-3F65514CCF74}" srcOrd="0" destOrd="0" presId="urn:microsoft.com/office/officeart/2005/8/layout/vList2"/>
    <dgm:cxn modelId="{4236FA81-29AC-4D0D-95A6-436714ACCB19}" type="presParOf" srcId="{7B2E8E5D-9227-4F78-BDC6-79591795D08F}" destId="{AB7A595B-339F-40A4-9D83-E8779EB149C6}" srcOrd="1" destOrd="0" presId="urn:microsoft.com/office/officeart/2005/8/layout/vList2"/>
    <dgm:cxn modelId="{06F82E8E-568F-40F6-BC0B-B393CF03B532}" type="presParOf" srcId="{7B2E8E5D-9227-4F78-BDC6-79591795D08F}" destId="{72020D86-DA01-4E50-876D-4370641FE659}" srcOrd="2" destOrd="0" presId="urn:microsoft.com/office/officeart/2005/8/layout/vList2"/>
    <dgm:cxn modelId="{67C0B537-6236-438D-9AF6-7D53171140D9}" type="presParOf" srcId="{7B2E8E5D-9227-4F78-BDC6-79591795D08F}" destId="{F4E7AFD9-BDA1-4FA9-A60F-FC62126D47A8}" srcOrd="3" destOrd="0" presId="urn:microsoft.com/office/officeart/2005/8/layout/vList2"/>
    <dgm:cxn modelId="{CBB26381-FC48-44E5-8FCD-ABE17DCABAB0}" type="presParOf" srcId="{7B2E8E5D-9227-4F78-BDC6-79591795D08F}" destId="{A5737033-8685-4C4A-B0D0-BBFC719C8C9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7895E23-7770-48F8-ADBB-8EFD720B39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7423042-9F14-4108-BBC5-3547FE0A8B98}">
      <dgm:prSet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>
              <a:solidFill>
                <a:srgbClr val="FF0000"/>
              </a:solidFill>
            </a:rPr>
            <a:t>تقييم الوضعة وسلامة قوام الجسم</a:t>
          </a:r>
          <a:endParaRPr lang="ar-SA" b="1" dirty="0">
            <a:solidFill>
              <a:srgbClr val="FF0000"/>
            </a:solidFill>
          </a:endParaRPr>
        </a:p>
      </dgm:t>
    </dgm:pt>
    <dgm:pt modelId="{52D28D6A-D3BA-4736-8633-3AE25AF1B9E2}" type="parTrans" cxnId="{346E827F-7F5F-428F-87A1-A1E485B08830}">
      <dgm:prSet/>
      <dgm:spPr/>
      <dgm:t>
        <a:bodyPr/>
        <a:lstStyle/>
        <a:p>
          <a:pPr rtl="1"/>
          <a:endParaRPr lang="ar-SA"/>
        </a:p>
      </dgm:t>
    </dgm:pt>
    <dgm:pt modelId="{1345FF48-E320-4A68-AD92-33B3C7D5A9AA}" type="sibTrans" cxnId="{346E827F-7F5F-428F-87A1-A1E485B08830}">
      <dgm:prSet/>
      <dgm:spPr/>
      <dgm:t>
        <a:bodyPr/>
        <a:lstStyle/>
        <a:p>
          <a:pPr rtl="1"/>
          <a:endParaRPr lang="ar-SA"/>
        </a:p>
      </dgm:t>
    </dgm:pt>
    <dgm:pt modelId="{46206185-1599-42EA-A9F4-F5D12B5A091B}" type="pres">
      <dgm:prSet presAssocID="{97895E23-7770-48F8-ADBB-8EFD720B3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70116EAB-11DE-42EA-909F-5D273371D5E6}" type="pres">
      <dgm:prSet presAssocID="{47423042-9F14-4108-BBC5-3547FE0A8B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346E827F-7F5F-428F-87A1-A1E485B08830}" srcId="{97895E23-7770-48F8-ADBB-8EFD720B396A}" destId="{47423042-9F14-4108-BBC5-3547FE0A8B98}" srcOrd="0" destOrd="0" parTransId="{52D28D6A-D3BA-4736-8633-3AE25AF1B9E2}" sibTransId="{1345FF48-E320-4A68-AD92-33B3C7D5A9AA}"/>
    <dgm:cxn modelId="{06D466CA-2AA4-4408-935D-C2F1199F8BEF}" type="presOf" srcId="{47423042-9F14-4108-BBC5-3547FE0A8B98}" destId="{70116EAB-11DE-42EA-909F-5D273371D5E6}" srcOrd="0" destOrd="0" presId="urn:microsoft.com/office/officeart/2005/8/layout/vList2"/>
    <dgm:cxn modelId="{4D42B390-95CB-4B67-9585-7F107BDEE9F0}" type="presOf" srcId="{97895E23-7770-48F8-ADBB-8EFD720B396A}" destId="{46206185-1599-42EA-A9F4-F5D12B5A091B}" srcOrd="0" destOrd="0" presId="urn:microsoft.com/office/officeart/2005/8/layout/vList2"/>
    <dgm:cxn modelId="{875D1565-DEE2-445B-B508-94EB46124371}" type="presParOf" srcId="{46206185-1599-42EA-A9F4-F5D12B5A091B}" destId="{70116EAB-11DE-42EA-909F-5D273371D5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FD5E3E3-17EB-4584-9409-CEB9ADAC73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5535FD7A-95C5-43CA-AD68-24BFC24BA031}">
      <dgm:prSet custT="1"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600" b="1" dirty="0" smtClean="0">
              <a:solidFill>
                <a:srgbClr val="FF0000"/>
              </a:solidFill>
            </a:rPr>
            <a:t>أهم العوامل التي تسبب تشوهات الوضعة:</a:t>
          </a:r>
          <a:endParaRPr lang="ar-SA" sz="3600" b="1" dirty="0">
            <a:solidFill>
              <a:srgbClr val="FF0000"/>
            </a:solidFill>
          </a:endParaRPr>
        </a:p>
      </dgm:t>
    </dgm:pt>
    <dgm:pt modelId="{6DD0719F-E7CD-4347-BBB8-7B4A82D38E24}" type="parTrans" cxnId="{E7474D1A-8DC8-4B3A-B4F9-701E0F612343}">
      <dgm:prSet/>
      <dgm:spPr/>
      <dgm:t>
        <a:bodyPr/>
        <a:lstStyle/>
        <a:p>
          <a:pPr rtl="1"/>
          <a:endParaRPr lang="ar-SA"/>
        </a:p>
      </dgm:t>
    </dgm:pt>
    <dgm:pt modelId="{C0EE3B9B-9C35-4942-BF0B-56A03FF56AC3}" type="sibTrans" cxnId="{E7474D1A-8DC8-4B3A-B4F9-701E0F612343}">
      <dgm:prSet/>
      <dgm:spPr/>
      <dgm:t>
        <a:bodyPr/>
        <a:lstStyle/>
        <a:p>
          <a:pPr rtl="1"/>
          <a:endParaRPr lang="ar-SA"/>
        </a:p>
      </dgm:t>
    </dgm:pt>
    <dgm:pt modelId="{9888537E-C522-4840-9CD4-FB167AA6DEEF}">
      <dgm:prSet custT="1"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600" b="1" dirty="0" smtClean="0">
              <a:solidFill>
                <a:srgbClr val="FF0000"/>
              </a:solidFill>
            </a:rPr>
            <a:t>حالات الكسور</a:t>
          </a:r>
          <a:endParaRPr lang="ar-SA" sz="3600" b="1" dirty="0">
            <a:solidFill>
              <a:srgbClr val="FF0000"/>
            </a:solidFill>
          </a:endParaRPr>
        </a:p>
      </dgm:t>
    </dgm:pt>
    <dgm:pt modelId="{419B0265-55F9-443C-BB66-1BE0D0BE3DEE}" type="parTrans" cxnId="{3C0E4158-5693-47AD-AD6F-05830227D6CE}">
      <dgm:prSet/>
      <dgm:spPr/>
      <dgm:t>
        <a:bodyPr/>
        <a:lstStyle/>
        <a:p>
          <a:pPr rtl="1"/>
          <a:endParaRPr lang="ar-SA"/>
        </a:p>
      </dgm:t>
    </dgm:pt>
    <dgm:pt modelId="{1929287A-61D2-4603-A39A-7AF27CD30E09}" type="sibTrans" cxnId="{3C0E4158-5693-47AD-AD6F-05830227D6CE}">
      <dgm:prSet/>
      <dgm:spPr/>
      <dgm:t>
        <a:bodyPr/>
        <a:lstStyle/>
        <a:p>
          <a:pPr rtl="1"/>
          <a:endParaRPr lang="ar-SA"/>
        </a:p>
      </dgm:t>
    </dgm:pt>
    <dgm:pt modelId="{39D1DE12-19FD-4ABA-B271-31CDED8FEB4D}">
      <dgm:prSet custT="1"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600" b="1" dirty="0" smtClean="0">
              <a:solidFill>
                <a:srgbClr val="FF0000"/>
              </a:solidFill>
            </a:rPr>
            <a:t>الكسور المثبتة في الجبس</a:t>
          </a:r>
          <a:endParaRPr lang="ar-SA" sz="3600" b="1" dirty="0">
            <a:solidFill>
              <a:srgbClr val="FF0000"/>
            </a:solidFill>
          </a:endParaRPr>
        </a:p>
      </dgm:t>
    </dgm:pt>
    <dgm:pt modelId="{27F6548F-B18B-4224-90DE-397D63BE84E2}" type="parTrans" cxnId="{8D35D53B-BF32-4CF8-B7C8-C367A2531F01}">
      <dgm:prSet/>
      <dgm:spPr/>
      <dgm:t>
        <a:bodyPr/>
        <a:lstStyle/>
        <a:p>
          <a:pPr rtl="1"/>
          <a:endParaRPr lang="ar-SA"/>
        </a:p>
      </dgm:t>
    </dgm:pt>
    <dgm:pt modelId="{B19B03B2-7DC0-4423-A2E3-EE3F497C9E2A}" type="sibTrans" cxnId="{8D35D53B-BF32-4CF8-B7C8-C367A2531F01}">
      <dgm:prSet/>
      <dgm:spPr/>
      <dgm:t>
        <a:bodyPr/>
        <a:lstStyle/>
        <a:p>
          <a:pPr rtl="1"/>
          <a:endParaRPr lang="ar-SA"/>
        </a:p>
      </dgm:t>
    </dgm:pt>
    <dgm:pt modelId="{F6611394-2847-4760-B8D1-6E1A2232AAB5}">
      <dgm:prSet custT="1"/>
      <dgm:spPr>
        <a:solidFill>
          <a:srgbClr val="FFC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600" b="1" dirty="0" smtClean="0">
              <a:solidFill>
                <a:srgbClr val="FF0000"/>
              </a:solidFill>
            </a:rPr>
            <a:t>الكسور المثبتة بجهاز لفترة طويلة</a:t>
          </a:r>
          <a:endParaRPr lang="ar-SA" sz="3600" b="1" dirty="0">
            <a:solidFill>
              <a:srgbClr val="FF0000"/>
            </a:solidFill>
          </a:endParaRPr>
        </a:p>
      </dgm:t>
    </dgm:pt>
    <dgm:pt modelId="{EA3C568A-1ACA-4DE0-8819-CD7B1D61FBCC}" type="parTrans" cxnId="{1E588967-D8D5-4A2A-B725-F44D40855717}">
      <dgm:prSet/>
      <dgm:spPr/>
      <dgm:t>
        <a:bodyPr/>
        <a:lstStyle/>
        <a:p>
          <a:pPr rtl="1"/>
          <a:endParaRPr lang="ar-SA"/>
        </a:p>
      </dgm:t>
    </dgm:pt>
    <dgm:pt modelId="{2B15DF09-CB6F-427F-9EB1-7C53E17B036D}" type="sibTrans" cxnId="{1E588967-D8D5-4A2A-B725-F44D40855717}">
      <dgm:prSet/>
      <dgm:spPr/>
      <dgm:t>
        <a:bodyPr/>
        <a:lstStyle/>
        <a:p>
          <a:pPr rtl="1"/>
          <a:endParaRPr lang="ar-SA"/>
        </a:p>
      </dgm:t>
    </dgm:pt>
    <dgm:pt modelId="{93D0EC81-142F-4AD3-A80E-D27F57B691E8}" type="pres">
      <dgm:prSet presAssocID="{4FD5E3E3-17EB-4584-9409-CEB9ADAC73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64A9D18-835A-41A0-B14E-78D058CA4642}" type="pres">
      <dgm:prSet presAssocID="{5535FD7A-95C5-43CA-AD68-24BFC24BA03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580767F-04E0-4283-A39D-0BF55735BD2C}" type="pres">
      <dgm:prSet presAssocID="{C0EE3B9B-9C35-4942-BF0B-56A03FF56AC3}" presName="spacer" presStyleCnt="0"/>
      <dgm:spPr/>
    </dgm:pt>
    <dgm:pt modelId="{6C6F7DC5-A37A-44FA-AD30-94EA1C54959C}" type="pres">
      <dgm:prSet presAssocID="{9888537E-C522-4840-9CD4-FB167AA6DEE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10E009E-6AE8-44CE-9321-68F83799C91B}" type="pres">
      <dgm:prSet presAssocID="{1929287A-61D2-4603-A39A-7AF27CD30E09}" presName="spacer" presStyleCnt="0"/>
      <dgm:spPr/>
    </dgm:pt>
    <dgm:pt modelId="{F2222A4D-FE2A-4CF8-B404-E89603929DEA}" type="pres">
      <dgm:prSet presAssocID="{39D1DE12-19FD-4ABA-B271-31CDED8FEB4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8A7FB03-354B-4520-9979-DCB1E4A81375}" type="pres">
      <dgm:prSet presAssocID="{B19B03B2-7DC0-4423-A2E3-EE3F497C9E2A}" presName="spacer" presStyleCnt="0"/>
      <dgm:spPr/>
    </dgm:pt>
    <dgm:pt modelId="{E640E59C-29A2-4EBE-9027-5CB5D8574D6F}" type="pres">
      <dgm:prSet presAssocID="{F6611394-2847-4760-B8D1-6E1A2232AAB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98383F19-73B2-4EE7-BDD1-134E6E341EA1}" type="presOf" srcId="{5535FD7A-95C5-43CA-AD68-24BFC24BA031}" destId="{F64A9D18-835A-41A0-B14E-78D058CA4642}" srcOrd="0" destOrd="0" presId="urn:microsoft.com/office/officeart/2005/8/layout/vList2"/>
    <dgm:cxn modelId="{E7474D1A-8DC8-4B3A-B4F9-701E0F612343}" srcId="{4FD5E3E3-17EB-4584-9409-CEB9ADAC7303}" destId="{5535FD7A-95C5-43CA-AD68-24BFC24BA031}" srcOrd="0" destOrd="0" parTransId="{6DD0719F-E7CD-4347-BBB8-7B4A82D38E24}" sibTransId="{C0EE3B9B-9C35-4942-BF0B-56A03FF56AC3}"/>
    <dgm:cxn modelId="{DBAEAE3F-12F4-47E7-98A8-F3C66C66F0BC}" type="presOf" srcId="{F6611394-2847-4760-B8D1-6E1A2232AAB5}" destId="{E640E59C-29A2-4EBE-9027-5CB5D8574D6F}" srcOrd="0" destOrd="0" presId="urn:microsoft.com/office/officeart/2005/8/layout/vList2"/>
    <dgm:cxn modelId="{8D35D53B-BF32-4CF8-B7C8-C367A2531F01}" srcId="{4FD5E3E3-17EB-4584-9409-CEB9ADAC7303}" destId="{39D1DE12-19FD-4ABA-B271-31CDED8FEB4D}" srcOrd="2" destOrd="0" parTransId="{27F6548F-B18B-4224-90DE-397D63BE84E2}" sibTransId="{B19B03B2-7DC0-4423-A2E3-EE3F497C9E2A}"/>
    <dgm:cxn modelId="{3C0E4158-5693-47AD-AD6F-05830227D6CE}" srcId="{4FD5E3E3-17EB-4584-9409-CEB9ADAC7303}" destId="{9888537E-C522-4840-9CD4-FB167AA6DEEF}" srcOrd="1" destOrd="0" parTransId="{419B0265-55F9-443C-BB66-1BE0D0BE3DEE}" sibTransId="{1929287A-61D2-4603-A39A-7AF27CD30E09}"/>
    <dgm:cxn modelId="{1E588967-D8D5-4A2A-B725-F44D40855717}" srcId="{4FD5E3E3-17EB-4584-9409-CEB9ADAC7303}" destId="{F6611394-2847-4760-B8D1-6E1A2232AAB5}" srcOrd="3" destOrd="0" parTransId="{EA3C568A-1ACA-4DE0-8819-CD7B1D61FBCC}" sibTransId="{2B15DF09-CB6F-427F-9EB1-7C53E17B036D}"/>
    <dgm:cxn modelId="{973DBE16-3A39-470F-B687-3EA47048E83F}" type="presOf" srcId="{39D1DE12-19FD-4ABA-B271-31CDED8FEB4D}" destId="{F2222A4D-FE2A-4CF8-B404-E89603929DEA}" srcOrd="0" destOrd="0" presId="urn:microsoft.com/office/officeart/2005/8/layout/vList2"/>
    <dgm:cxn modelId="{AF5573FA-25C8-4A8E-937C-80DAEEEF50AF}" type="presOf" srcId="{9888537E-C522-4840-9CD4-FB167AA6DEEF}" destId="{6C6F7DC5-A37A-44FA-AD30-94EA1C54959C}" srcOrd="0" destOrd="0" presId="urn:microsoft.com/office/officeart/2005/8/layout/vList2"/>
    <dgm:cxn modelId="{335D7B6F-1937-4248-A17B-0DD00537266A}" type="presOf" srcId="{4FD5E3E3-17EB-4584-9409-CEB9ADAC7303}" destId="{93D0EC81-142F-4AD3-A80E-D27F57B691E8}" srcOrd="0" destOrd="0" presId="urn:microsoft.com/office/officeart/2005/8/layout/vList2"/>
    <dgm:cxn modelId="{5CACBEE7-626C-49E2-AC81-9A97C6F0E384}" type="presParOf" srcId="{93D0EC81-142F-4AD3-A80E-D27F57B691E8}" destId="{F64A9D18-835A-41A0-B14E-78D058CA4642}" srcOrd="0" destOrd="0" presId="urn:microsoft.com/office/officeart/2005/8/layout/vList2"/>
    <dgm:cxn modelId="{19D8B731-8D63-449F-8B3F-63BFA6283A81}" type="presParOf" srcId="{93D0EC81-142F-4AD3-A80E-D27F57B691E8}" destId="{F580767F-04E0-4283-A39D-0BF55735BD2C}" srcOrd="1" destOrd="0" presId="urn:microsoft.com/office/officeart/2005/8/layout/vList2"/>
    <dgm:cxn modelId="{704B4E0C-235B-45C5-B6FD-FAE458357FE3}" type="presParOf" srcId="{93D0EC81-142F-4AD3-A80E-D27F57B691E8}" destId="{6C6F7DC5-A37A-44FA-AD30-94EA1C54959C}" srcOrd="2" destOrd="0" presId="urn:microsoft.com/office/officeart/2005/8/layout/vList2"/>
    <dgm:cxn modelId="{41F1DD08-1FBC-43D0-B724-535E289C6711}" type="presParOf" srcId="{93D0EC81-142F-4AD3-A80E-D27F57B691E8}" destId="{010E009E-6AE8-44CE-9321-68F83799C91B}" srcOrd="3" destOrd="0" presId="urn:microsoft.com/office/officeart/2005/8/layout/vList2"/>
    <dgm:cxn modelId="{C4C7CBDF-2A2D-4394-9C2E-69BBD1BD6CAC}" type="presParOf" srcId="{93D0EC81-142F-4AD3-A80E-D27F57B691E8}" destId="{F2222A4D-FE2A-4CF8-B404-E89603929DEA}" srcOrd="4" destOrd="0" presId="urn:microsoft.com/office/officeart/2005/8/layout/vList2"/>
    <dgm:cxn modelId="{91F13014-8DE7-4C5D-B582-A582EF6DDA13}" type="presParOf" srcId="{93D0EC81-142F-4AD3-A80E-D27F57B691E8}" destId="{78A7FB03-354B-4520-9979-DCB1E4A81375}" srcOrd="5" destOrd="0" presId="urn:microsoft.com/office/officeart/2005/8/layout/vList2"/>
    <dgm:cxn modelId="{A5CB51C8-2D32-4F65-A4D1-7E21502DD34A}" type="presParOf" srcId="{93D0EC81-142F-4AD3-A80E-D27F57B691E8}" destId="{E640E59C-29A2-4EBE-9027-5CB5D8574D6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BF64756-6537-4238-9348-87C2D02D37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D1631A7-0AD8-4F8E-93AB-FF28720DD8BC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أسباب تحدد حركة المفصل</a:t>
          </a:r>
          <a:endParaRPr lang="ar-SA" dirty="0"/>
        </a:p>
      </dgm:t>
    </dgm:pt>
    <dgm:pt modelId="{9D613F35-1007-4738-BD38-F425C7752331}" type="parTrans" cxnId="{D78BBC1D-8678-4270-BEE7-491672E65608}">
      <dgm:prSet/>
      <dgm:spPr/>
      <dgm:t>
        <a:bodyPr/>
        <a:lstStyle/>
        <a:p>
          <a:pPr rtl="1"/>
          <a:endParaRPr lang="ar-SA"/>
        </a:p>
      </dgm:t>
    </dgm:pt>
    <dgm:pt modelId="{80448535-122C-40D2-97A2-0A5A8A799BF2}" type="sibTrans" cxnId="{D78BBC1D-8678-4270-BEE7-491672E65608}">
      <dgm:prSet/>
      <dgm:spPr/>
      <dgm:t>
        <a:bodyPr/>
        <a:lstStyle/>
        <a:p>
          <a:pPr rtl="1"/>
          <a:endParaRPr lang="ar-SA"/>
        </a:p>
      </dgm:t>
    </dgm:pt>
    <dgm:pt modelId="{C497EBC7-DC96-4C0B-86D7-F845E196AA30}" type="pres">
      <dgm:prSet presAssocID="{2BF64756-6537-4238-9348-87C2D02D37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2D7C32FC-5E42-42AF-AB41-02714C994119}" type="pres">
      <dgm:prSet presAssocID="{0D1631A7-0AD8-4F8E-93AB-FF28720DD8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78BBC1D-8678-4270-BEE7-491672E65608}" srcId="{2BF64756-6537-4238-9348-87C2D02D373C}" destId="{0D1631A7-0AD8-4F8E-93AB-FF28720DD8BC}" srcOrd="0" destOrd="0" parTransId="{9D613F35-1007-4738-BD38-F425C7752331}" sibTransId="{80448535-122C-40D2-97A2-0A5A8A799BF2}"/>
    <dgm:cxn modelId="{0E1BA75E-947B-4AFB-9F3D-C3CFA14BFE13}" type="presOf" srcId="{2BF64756-6537-4238-9348-87C2D02D373C}" destId="{C497EBC7-DC96-4C0B-86D7-F845E196AA30}" srcOrd="0" destOrd="0" presId="urn:microsoft.com/office/officeart/2005/8/layout/vList2"/>
    <dgm:cxn modelId="{121D33DE-3684-4F56-8044-9D223819313A}" type="presOf" srcId="{0D1631A7-0AD8-4F8E-93AB-FF28720DD8BC}" destId="{2D7C32FC-5E42-42AF-AB41-02714C994119}" srcOrd="0" destOrd="0" presId="urn:microsoft.com/office/officeart/2005/8/layout/vList2"/>
    <dgm:cxn modelId="{17F7EF80-30E2-4006-8C26-40C4B993515B}" type="presParOf" srcId="{C497EBC7-DC96-4C0B-86D7-F845E196AA30}" destId="{2D7C32FC-5E42-42AF-AB41-02714C9941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9CC850B-E458-420C-A6B5-CC92C29AAD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1B2C0B9-C5BB-47D0-91E3-697B52AF472E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انكماش الجلد أو تشكل النسيج الندبي</a:t>
          </a:r>
          <a:endParaRPr lang="ar-SA" b="1" dirty="0"/>
        </a:p>
      </dgm:t>
    </dgm:pt>
    <dgm:pt modelId="{B24F7F36-E72C-473B-AE77-7738C77FDD6F}" type="parTrans" cxnId="{68AB0F49-583F-4525-ABA0-AB5E4EBE01C2}">
      <dgm:prSet/>
      <dgm:spPr/>
      <dgm:t>
        <a:bodyPr/>
        <a:lstStyle/>
        <a:p>
          <a:pPr rtl="1"/>
          <a:endParaRPr lang="ar-SA"/>
        </a:p>
      </dgm:t>
    </dgm:pt>
    <dgm:pt modelId="{A494DDFF-A8F4-4840-B04A-386FAB7685D8}" type="sibTrans" cxnId="{68AB0F49-583F-4525-ABA0-AB5E4EBE01C2}">
      <dgm:prSet/>
      <dgm:spPr/>
      <dgm:t>
        <a:bodyPr/>
        <a:lstStyle/>
        <a:p>
          <a:pPr rtl="1"/>
          <a:endParaRPr lang="ar-SA"/>
        </a:p>
      </dgm:t>
    </dgm:pt>
    <dgm:pt modelId="{7B9DA967-B62F-452F-9FDE-7D08FE0471BE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ضعف العضلات أو شللها أو عدم فاعليتها</a:t>
          </a:r>
          <a:endParaRPr lang="ar-SA" b="1" dirty="0"/>
        </a:p>
      </dgm:t>
    </dgm:pt>
    <dgm:pt modelId="{9DCD78BD-B6B7-47A0-AD00-1BAB0FDD187E}" type="parTrans" cxnId="{7F3B5860-B2A9-48CF-8491-D8E8F20EA27E}">
      <dgm:prSet/>
      <dgm:spPr/>
      <dgm:t>
        <a:bodyPr/>
        <a:lstStyle/>
        <a:p>
          <a:pPr rtl="1"/>
          <a:endParaRPr lang="ar-SA"/>
        </a:p>
      </dgm:t>
    </dgm:pt>
    <dgm:pt modelId="{36F4A634-2FA9-42BE-BCCD-82D7B7B98D67}" type="sibTrans" cxnId="{7F3B5860-B2A9-48CF-8491-D8E8F20EA27E}">
      <dgm:prSet/>
      <dgm:spPr/>
      <dgm:t>
        <a:bodyPr/>
        <a:lstStyle/>
        <a:p>
          <a:pPr rtl="1"/>
          <a:endParaRPr lang="ar-SA"/>
        </a:p>
      </dgm:t>
    </dgm:pt>
    <dgm:pt modelId="{EFB3CE8C-4BC3-409B-AEF4-4DD6F360AB2C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تشنج وتوتر العضلات</a:t>
          </a:r>
          <a:endParaRPr lang="ar-SA" b="1" dirty="0"/>
        </a:p>
      </dgm:t>
    </dgm:pt>
    <dgm:pt modelId="{674C2CF6-8D1B-4D72-9C7E-218EA2EFA8AC}" type="parTrans" cxnId="{2D53A599-360B-4F2F-832A-CB8E18043055}">
      <dgm:prSet/>
      <dgm:spPr/>
      <dgm:t>
        <a:bodyPr/>
        <a:lstStyle/>
        <a:p>
          <a:pPr rtl="1"/>
          <a:endParaRPr lang="ar-SA"/>
        </a:p>
      </dgm:t>
    </dgm:pt>
    <dgm:pt modelId="{04E996AB-E8CA-4DE0-ABAA-B7A6FFB6229E}" type="sibTrans" cxnId="{2D53A599-360B-4F2F-832A-CB8E18043055}">
      <dgm:prSet/>
      <dgm:spPr/>
      <dgm:t>
        <a:bodyPr/>
        <a:lstStyle/>
        <a:p>
          <a:pPr rtl="1"/>
          <a:endParaRPr lang="ar-SA"/>
        </a:p>
      </dgm:t>
    </dgm:pt>
    <dgm:pt modelId="{42E76053-F8E8-4D30-8EDB-7DC3BE8219A8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تكلس العضلات</a:t>
          </a:r>
          <a:endParaRPr lang="ar-SA" b="1" dirty="0"/>
        </a:p>
      </dgm:t>
    </dgm:pt>
    <dgm:pt modelId="{FE9936B8-8DD2-4707-B028-16065662435C}" type="parTrans" cxnId="{AFBD70A1-099D-4A9E-AD2A-DBEA94A6D574}">
      <dgm:prSet/>
      <dgm:spPr/>
      <dgm:t>
        <a:bodyPr/>
        <a:lstStyle/>
        <a:p>
          <a:pPr rtl="1"/>
          <a:endParaRPr lang="ar-SA"/>
        </a:p>
      </dgm:t>
    </dgm:pt>
    <dgm:pt modelId="{E9F2E67F-26E5-4F39-806A-6827707D827C}" type="sibTrans" cxnId="{AFBD70A1-099D-4A9E-AD2A-DBEA94A6D574}">
      <dgm:prSet/>
      <dgm:spPr/>
      <dgm:t>
        <a:bodyPr/>
        <a:lstStyle/>
        <a:p>
          <a:pPr rtl="1"/>
          <a:endParaRPr lang="ar-SA"/>
        </a:p>
      </dgm:t>
    </dgm:pt>
    <dgm:pt modelId="{6200C64E-C2B0-4C98-AEF8-59BC868DE58C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سبب نفسي</a:t>
          </a:r>
          <a:endParaRPr lang="ar-SA" b="1" dirty="0"/>
        </a:p>
      </dgm:t>
    </dgm:pt>
    <dgm:pt modelId="{29132F0B-8BFF-4253-BC28-7C41D1B8BAD4}" type="parTrans" cxnId="{4B09037B-779D-4F88-8B59-79163649F698}">
      <dgm:prSet/>
      <dgm:spPr/>
      <dgm:t>
        <a:bodyPr/>
        <a:lstStyle/>
        <a:p>
          <a:pPr rtl="1"/>
          <a:endParaRPr lang="ar-SA"/>
        </a:p>
      </dgm:t>
    </dgm:pt>
    <dgm:pt modelId="{4C5EA2DE-2348-427E-BC02-77BD67DFFA59}" type="sibTrans" cxnId="{4B09037B-779D-4F88-8B59-79163649F698}">
      <dgm:prSet/>
      <dgm:spPr/>
      <dgm:t>
        <a:bodyPr/>
        <a:lstStyle/>
        <a:p>
          <a:pPr rtl="1"/>
          <a:endParaRPr lang="ar-SA"/>
        </a:p>
      </dgm:t>
    </dgm:pt>
    <dgm:pt modelId="{55A6D0CD-4D4F-47CE-84B6-C1E96F0E05F5}" type="pres">
      <dgm:prSet presAssocID="{89CC850B-E458-420C-A6B5-CC92C29AAD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98ADF150-ED93-4FBD-B602-FE716A626EC2}" type="pres">
      <dgm:prSet presAssocID="{D1B2C0B9-C5BB-47D0-91E3-697B52AF472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9039D65-EFF7-4925-A115-FCF592B210BE}" type="pres">
      <dgm:prSet presAssocID="{A494DDFF-A8F4-4840-B04A-386FAB7685D8}" presName="spacer" presStyleCnt="0"/>
      <dgm:spPr/>
    </dgm:pt>
    <dgm:pt modelId="{BA5C90E3-CDB4-412B-8C94-1346BA48F285}" type="pres">
      <dgm:prSet presAssocID="{7B9DA967-B62F-452F-9FDE-7D08FE0471B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EF42EEE-D1FC-4CB6-BE3C-37F952242199}" type="pres">
      <dgm:prSet presAssocID="{36F4A634-2FA9-42BE-BCCD-82D7B7B98D67}" presName="spacer" presStyleCnt="0"/>
      <dgm:spPr/>
    </dgm:pt>
    <dgm:pt modelId="{D17AAE54-EC79-4E62-B323-7EA394C3104C}" type="pres">
      <dgm:prSet presAssocID="{EFB3CE8C-4BC3-409B-AEF4-4DD6F360AB2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D1E72ED-976E-4B64-82D0-620270C16E2B}" type="pres">
      <dgm:prSet presAssocID="{04E996AB-E8CA-4DE0-ABAA-B7A6FFB6229E}" presName="spacer" presStyleCnt="0"/>
      <dgm:spPr/>
    </dgm:pt>
    <dgm:pt modelId="{245A7CD9-7B84-4315-9B41-6C5E48BE5841}" type="pres">
      <dgm:prSet presAssocID="{42E76053-F8E8-4D30-8EDB-7DC3BE8219A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10CA6DF-702B-421C-9851-FCA2AED97CCF}" type="pres">
      <dgm:prSet presAssocID="{E9F2E67F-26E5-4F39-806A-6827707D827C}" presName="spacer" presStyleCnt="0"/>
      <dgm:spPr/>
    </dgm:pt>
    <dgm:pt modelId="{5AC053BA-2F31-4163-9E62-26A31B5D206C}" type="pres">
      <dgm:prSet presAssocID="{6200C64E-C2B0-4C98-AEF8-59BC868DE58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7F3B5860-B2A9-48CF-8491-D8E8F20EA27E}" srcId="{89CC850B-E458-420C-A6B5-CC92C29AAD98}" destId="{7B9DA967-B62F-452F-9FDE-7D08FE0471BE}" srcOrd="1" destOrd="0" parTransId="{9DCD78BD-B6B7-47A0-AD00-1BAB0FDD187E}" sibTransId="{36F4A634-2FA9-42BE-BCCD-82D7B7B98D67}"/>
    <dgm:cxn modelId="{7572183C-F787-4C25-86C2-A4534B247209}" type="presOf" srcId="{42E76053-F8E8-4D30-8EDB-7DC3BE8219A8}" destId="{245A7CD9-7B84-4315-9B41-6C5E48BE5841}" srcOrd="0" destOrd="0" presId="urn:microsoft.com/office/officeart/2005/8/layout/vList2"/>
    <dgm:cxn modelId="{2D53A599-360B-4F2F-832A-CB8E18043055}" srcId="{89CC850B-E458-420C-A6B5-CC92C29AAD98}" destId="{EFB3CE8C-4BC3-409B-AEF4-4DD6F360AB2C}" srcOrd="2" destOrd="0" parTransId="{674C2CF6-8D1B-4D72-9C7E-218EA2EFA8AC}" sibTransId="{04E996AB-E8CA-4DE0-ABAA-B7A6FFB6229E}"/>
    <dgm:cxn modelId="{D1F97491-C776-469F-BACC-8EE583B115FF}" type="presOf" srcId="{6200C64E-C2B0-4C98-AEF8-59BC868DE58C}" destId="{5AC053BA-2F31-4163-9E62-26A31B5D206C}" srcOrd="0" destOrd="0" presId="urn:microsoft.com/office/officeart/2005/8/layout/vList2"/>
    <dgm:cxn modelId="{85607F2C-D16B-4301-BA3B-4BAA7DAECD18}" type="presOf" srcId="{89CC850B-E458-420C-A6B5-CC92C29AAD98}" destId="{55A6D0CD-4D4F-47CE-84B6-C1E96F0E05F5}" srcOrd="0" destOrd="0" presId="urn:microsoft.com/office/officeart/2005/8/layout/vList2"/>
    <dgm:cxn modelId="{EEA8BD80-C988-48A3-8EF7-2B85A1EC2B7F}" type="presOf" srcId="{7B9DA967-B62F-452F-9FDE-7D08FE0471BE}" destId="{BA5C90E3-CDB4-412B-8C94-1346BA48F285}" srcOrd="0" destOrd="0" presId="urn:microsoft.com/office/officeart/2005/8/layout/vList2"/>
    <dgm:cxn modelId="{68AB0F49-583F-4525-ABA0-AB5E4EBE01C2}" srcId="{89CC850B-E458-420C-A6B5-CC92C29AAD98}" destId="{D1B2C0B9-C5BB-47D0-91E3-697B52AF472E}" srcOrd="0" destOrd="0" parTransId="{B24F7F36-E72C-473B-AE77-7738C77FDD6F}" sibTransId="{A494DDFF-A8F4-4840-B04A-386FAB7685D8}"/>
    <dgm:cxn modelId="{AFBD70A1-099D-4A9E-AD2A-DBEA94A6D574}" srcId="{89CC850B-E458-420C-A6B5-CC92C29AAD98}" destId="{42E76053-F8E8-4D30-8EDB-7DC3BE8219A8}" srcOrd="3" destOrd="0" parTransId="{FE9936B8-8DD2-4707-B028-16065662435C}" sibTransId="{E9F2E67F-26E5-4F39-806A-6827707D827C}"/>
    <dgm:cxn modelId="{4B09037B-779D-4F88-8B59-79163649F698}" srcId="{89CC850B-E458-420C-A6B5-CC92C29AAD98}" destId="{6200C64E-C2B0-4C98-AEF8-59BC868DE58C}" srcOrd="4" destOrd="0" parTransId="{29132F0B-8BFF-4253-BC28-7C41D1B8BAD4}" sibTransId="{4C5EA2DE-2348-427E-BC02-77BD67DFFA59}"/>
    <dgm:cxn modelId="{35A762C3-CA20-4492-BD63-49736C838B9D}" type="presOf" srcId="{D1B2C0B9-C5BB-47D0-91E3-697B52AF472E}" destId="{98ADF150-ED93-4FBD-B602-FE716A626EC2}" srcOrd="0" destOrd="0" presId="urn:microsoft.com/office/officeart/2005/8/layout/vList2"/>
    <dgm:cxn modelId="{1626B6F4-0915-449F-9F4A-F74C3C930DB5}" type="presOf" srcId="{EFB3CE8C-4BC3-409B-AEF4-4DD6F360AB2C}" destId="{D17AAE54-EC79-4E62-B323-7EA394C3104C}" srcOrd="0" destOrd="0" presId="urn:microsoft.com/office/officeart/2005/8/layout/vList2"/>
    <dgm:cxn modelId="{83152B58-474E-4A2C-92E5-4F50C0B048CE}" type="presParOf" srcId="{55A6D0CD-4D4F-47CE-84B6-C1E96F0E05F5}" destId="{98ADF150-ED93-4FBD-B602-FE716A626EC2}" srcOrd="0" destOrd="0" presId="urn:microsoft.com/office/officeart/2005/8/layout/vList2"/>
    <dgm:cxn modelId="{541D3ABD-37BC-496B-9DBC-E34956FF70A6}" type="presParOf" srcId="{55A6D0CD-4D4F-47CE-84B6-C1E96F0E05F5}" destId="{89039D65-EFF7-4925-A115-FCF592B210BE}" srcOrd="1" destOrd="0" presId="urn:microsoft.com/office/officeart/2005/8/layout/vList2"/>
    <dgm:cxn modelId="{9DDB508F-2D9F-491A-A42E-1D89768D8041}" type="presParOf" srcId="{55A6D0CD-4D4F-47CE-84B6-C1E96F0E05F5}" destId="{BA5C90E3-CDB4-412B-8C94-1346BA48F285}" srcOrd="2" destOrd="0" presId="urn:microsoft.com/office/officeart/2005/8/layout/vList2"/>
    <dgm:cxn modelId="{00154B20-9046-4CD3-BB62-8BD8F328C9C2}" type="presParOf" srcId="{55A6D0CD-4D4F-47CE-84B6-C1E96F0E05F5}" destId="{3EF42EEE-D1FC-4CB6-BE3C-37F952242199}" srcOrd="3" destOrd="0" presId="urn:microsoft.com/office/officeart/2005/8/layout/vList2"/>
    <dgm:cxn modelId="{B48EFCD4-ECA7-400B-83C2-6BE38AFE9690}" type="presParOf" srcId="{55A6D0CD-4D4F-47CE-84B6-C1E96F0E05F5}" destId="{D17AAE54-EC79-4E62-B323-7EA394C3104C}" srcOrd="4" destOrd="0" presId="urn:microsoft.com/office/officeart/2005/8/layout/vList2"/>
    <dgm:cxn modelId="{313B05F5-D86F-461D-AE3B-140F4FDBE1CC}" type="presParOf" srcId="{55A6D0CD-4D4F-47CE-84B6-C1E96F0E05F5}" destId="{6D1E72ED-976E-4B64-82D0-620270C16E2B}" srcOrd="5" destOrd="0" presId="urn:microsoft.com/office/officeart/2005/8/layout/vList2"/>
    <dgm:cxn modelId="{92301271-3A2C-4552-A699-F242FECDD9CD}" type="presParOf" srcId="{55A6D0CD-4D4F-47CE-84B6-C1E96F0E05F5}" destId="{245A7CD9-7B84-4315-9B41-6C5E48BE5841}" srcOrd="6" destOrd="0" presId="urn:microsoft.com/office/officeart/2005/8/layout/vList2"/>
    <dgm:cxn modelId="{DC562547-F657-4C16-8F43-9540FDC18E68}" type="presParOf" srcId="{55A6D0CD-4D4F-47CE-84B6-C1E96F0E05F5}" destId="{F10CA6DF-702B-421C-9851-FCA2AED97CCF}" srcOrd="7" destOrd="0" presId="urn:microsoft.com/office/officeart/2005/8/layout/vList2"/>
    <dgm:cxn modelId="{2B255704-08D8-4EE9-8C45-D171734D71A2}" type="presParOf" srcId="{55A6D0CD-4D4F-47CE-84B6-C1E96F0E05F5}" destId="{5AC053BA-2F31-4163-9E62-26A31B5D206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73EEF63-FEAD-4344-A15F-CA1C530DF5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B48FB97-DFFC-4B2C-BAFA-B72C4EE37174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أسباب تحدد حركة المفصل</a:t>
          </a:r>
          <a:endParaRPr lang="ar-SA" dirty="0"/>
        </a:p>
      </dgm:t>
    </dgm:pt>
    <dgm:pt modelId="{50271A53-6DEB-471E-92DB-91B37DFEFC18}" type="parTrans" cxnId="{484631DE-CF10-4730-AC38-4EAC4BA818BB}">
      <dgm:prSet/>
      <dgm:spPr/>
      <dgm:t>
        <a:bodyPr/>
        <a:lstStyle/>
        <a:p>
          <a:pPr rtl="1"/>
          <a:endParaRPr lang="ar-SA"/>
        </a:p>
      </dgm:t>
    </dgm:pt>
    <dgm:pt modelId="{597E16BD-CED7-4778-BD1D-5F2F35F3D770}" type="sibTrans" cxnId="{484631DE-CF10-4730-AC38-4EAC4BA818BB}">
      <dgm:prSet/>
      <dgm:spPr/>
      <dgm:t>
        <a:bodyPr/>
        <a:lstStyle/>
        <a:p>
          <a:pPr rtl="1"/>
          <a:endParaRPr lang="ar-SA"/>
        </a:p>
      </dgm:t>
    </dgm:pt>
    <dgm:pt modelId="{C2CFDF96-C792-452A-8379-BD1E2DF0E426}" type="pres">
      <dgm:prSet presAssocID="{D73EEF63-FEAD-4344-A15F-CA1C530DF5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B42929A4-A56E-4AF6-8D99-917E7560685A}" type="pres">
      <dgm:prSet presAssocID="{0B48FB97-DFFC-4B2C-BAFA-B72C4EE3717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484631DE-CF10-4730-AC38-4EAC4BA818BB}" srcId="{D73EEF63-FEAD-4344-A15F-CA1C530DF533}" destId="{0B48FB97-DFFC-4B2C-BAFA-B72C4EE37174}" srcOrd="0" destOrd="0" parTransId="{50271A53-6DEB-471E-92DB-91B37DFEFC18}" sibTransId="{597E16BD-CED7-4778-BD1D-5F2F35F3D770}"/>
    <dgm:cxn modelId="{E2563A10-DFA3-47D9-AF19-638C90C66141}" type="presOf" srcId="{D73EEF63-FEAD-4344-A15F-CA1C530DF533}" destId="{C2CFDF96-C792-452A-8379-BD1E2DF0E426}" srcOrd="0" destOrd="0" presId="urn:microsoft.com/office/officeart/2005/8/layout/vList2"/>
    <dgm:cxn modelId="{BF241D36-E3C7-4555-A1FA-1F27036FBCFA}" type="presOf" srcId="{0B48FB97-DFFC-4B2C-BAFA-B72C4EE37174}" destId="{B42929A4-A56E-4AF6-8D99-917E7560685A}" srcOrd="0" destOrd="0" presId="urn:microsoft.com/office/officeart/2005/8/layout/vList2"/>
    <dgm:cxn modelId="{8B490B57-C1A5-4779-9695-E7A20520400E}" type="presParOf" srcId="{C2CFDF96-C792-452A-8379-BD1E2DF0E426}" destId="{B42929A4-A56E-4AF6-8D99-917E756068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D7A9B28-741A-4005-9E87-07A020BA4B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2BB06B9F-1060-44A8-9AD7-8AD6A8452B01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تخرب وتخريش السطوح المفصلية</a:t>
          </a:r>
          <a:endParaRPr lang="ar-SA" b="1" dirty="0"/>
        </a:p>
      </dgm:t>
    </dgm:pt>
    <dgm:pt modelId="{0CF2D9A8-C935-4BD7-9098-DEF5B00ED696}" type="parTrans" cxnId="{7F59F336-CC11-4EB2-B55E-37D5E39BA4F6}">
      <dgm:prSet/>
      <dgm:spPr/>
      <dgm:t>
        <a:bodyPr/>
        <a:lstStyle/>
        <a:p>
          <a:pPr rtl="1"/>
          <a:endParaRPr lang="ar-SA"/>
        </a:p>
      </dgm:t>
    </dgm:pt>
    <dgm:pt modelId="{2BB20D58-C6F6-4F1A-BE7A-45CEA896E4AD}" type="sibTrans" cxnId="{7F59F336-CC11-4EB2-B55E-37D5E39BA4F6}">
      <dgm:prSet/>
      <dgm:spPr/>
      <dgm:t>
        <a:bodyPr/>
        <a:lstStyle/>
        <a:p>
          <a:pPr rtl="1"/>
          <a:endParaRPr lang="ar-SA"/>
        </a:p>
      </dgm:t>
    </dgm:pt>
    <dgm:pt modelId="{9E9F38C6-8402-4032-BB88-4B9F1C14F9C5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smtClean="0"/>
            <a:t>تمزق الألياف الغضروفية</a:t>
          </a:r>
          <a:endParaRPr lang="ar-SA" b="1"/>
        </a:p>
      </dgm:t>
    </dgm:pt>
    <dgm:pt modelId="{4329858D-3A05-4B17-8E9A-1353C3DD0D7E}" type="parTrans" cxnId="{6040A196-B6BD-4E87-BDF5-8408EEF698C4}">
      <dgm:prSet/>
      <dgm:spPr/>
      <dgm:t>
        <a:bodyPr/>
        <a:lstStyle/>
        <a:p>
          <a:pPr rtl="1"/>
          <a:endParaRPr lang="ar-SA"/>
        </a:p>
      </dgm:t>
    </dgm:pt>
    <dgm:pt modelId="{EE1508E6-22F0-487E-B12D-FCF730DC725C}" type="sibTrans" cxnId="{6040A196-B6BD-4E87-BDF5-8408EEF698C4}">
      <dgm:prSet/>
      <dgm:spPr/>
      <dgm:t>
        <a:bodyPr/>
        <a:lstStyle/>
        <a:p>
          <a:pPr rtl="1"/>
          <a:endParaRPr lang="ar-SA"/>
        </a:p>
      </dgm:t>
    </dgm:pt>
    <dgm:pt modelId="{C8A03FBB-FF2A-4C4B-8C76-A061A0B37C15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جسم أجنبي في المفصل</a:t>
          </a:r>
          <a:endParaRPr lang="ar-SA" b="1" dirty="0"/>
        </a:p>
      </dgm:t>
    </dgm:pt>
    <dgm:pt modelId="{7228A912-6B27-4DFC-8CAC-FB371D581669}" type="parTrans" cxnId="{641669A5-0AD4-4C68-9FF6-932976C17C23}">
      <dgm:prSet/>
      <dgm:spPr/>
      <dgm:t>
        <a:bodyPr/>
        <a:lstStyle/>
        <a:p>
          <a:pPr rtl="1"/>
          <a:endParaRPr lang="ar-SA"/>
        </a:p>
      </dgm:t>
    </dgm:pt>
    <dgm:pt modelId="{3C0E2AA4-35CD-494B-BA66-0652038CC7D5}" type="sibTrans" cxnId="{641669A5-0AD4-4C68-9FF6-932976C17C23}">
      <dgm:prSet/>
      <dgm:spPr/>
      <dgm:t>
        <a:bodyPr/>
        <a:lstStyle/>
        <a:p>
          <a:pPr rtl="1"/>
          <a:endParaRPr lang="ar-SA"/>
        </a:p>
      </dgm:t>
    </dgm:pt>
    <dgm:pt modelId="{23742235-8365-456D-8CF0-C3FC80E9EA5F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الالتصاقات</a:t>
          </a:r>
          <a:endParaRPr lang="ar-SA" b="1" dirty="0"/>
        </a:p>
      </dgm:t>
    </dgm:pt>
    <dgm:pt modelId="{A0939B1F-B037-4D05-810D-7C3D1956B260}" type="parTrans" cxnId="{B2F71EB4-CEC8-419A-BCF0-895E418344B5}">
      <dgm:prSet/>
      <dgm:spPr/>
      <dgm:t>
        <a:bodyPr/>
        <a:lstStyle/>
        <a:p>
          <a:pPr rtl="1"/>
          <a:endParaRPr lang="ar-SA"/>
        </a:p>
      </dgm:t>
    </dgm:pt>
    <dgm:pt modelId="{C080EEB7-3EB0-495B-A407-4003C5A4613F}" type="sibTrans" cxnId="{B2F71EB4-CEC8-419A-BCF0-895E418344B5}">
      <dgm:prSet/>
      <dgm:spPr/>
      <dgm:t>
        <a:bodyPr/>
        <a:lstStyle/>
        <a:p>
          <a:pPr rtl="1"/>
          <a:endParaRPr lang="ar-SA"/>
        </a:p>
      </dgm:t>
    </dgm:pt>
    <dgm:pt modelId="{79FC80D3-5B21-43BB-B9F8-88047615B69B}">
      <dgm:prSet/>
      <dgm:spPr>
        <a:solidFill>
          <a:schemeClr val="tx1">
            <a:lumMod val="6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الألم</a:t>
          </a:r>
          <a:endParaRPr lang="ar-SA" b="1" dirty="0"/>
        </a:p>
      </dgm:t>
    </dgm:pt>
    <dgm:pt modelId="{6DCAFF39-9953-44B1-9C9B-789A927F816C}" type="parTrans" cxnId="{8535D185-FF3E-4329-B5B8-58CAD0B467B9}">
      <dgm:prSet/>
      <dgm:spPr/>
      <dgm:t>
        <a:bodyPr/>
        <a:lstStyle/>
        <a:p>
          <a:pPr rtl="1"/>
          <a:endParaRPr lang="ar-SA"/>
        </a:p>
      </dgm:t>
    </dgm:pt>
    <dgm:pt modelId="{62C2A518-858D-41B6-97E3-10A363EF79FB}" type="sibTrans" cxnId="{8535D185-FF3E-4329-B5B8-58CAD0B467B9}">
      <dgm:prSet/>
      <dgm:spPr/>
      <dgm:t>
        <a:bodyPr/>
        <a:lstStyle/>
        <a:p>
          <a:pPr rtl="1"/>
          <a:endParaRPr lang="ar-SA"/>
        </a:p>
      </dgm:t>
    </dgm:pt>
    <dgm:pt modelId="{FD429EF7-61D3-460B-A231-65AB3A13542D}" type="pres">
      <dgm:prSet presAssocID="{ED7A9B28-741A-4005-9E87-07A020BA4B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CDA89E8D-90AB-4186-BED6-7158C96E4C23}" type="pres">
      <dgm:prSet presAssocID="{2BB06B9F-1060-44A8-9AD7-8AD6A8452B0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D0C63D7-5B0E-4F46-A8BE-DD1F43D992CF}" type="pres">
      <dgm:prSet presAssocID="{2BB20D58-C6F6-4F1A-BE7A-45CEA896E4AD}" presName="spacer" presStyleCnt="0"/>
      <dgm:spPr/>
    </dgm:pt>
    <dgm:pt modelId="{12EB7528-9C81-4B73-9EB9-70F5BE287B31}" type="pres">
      <dgm:prSet presAssocID="{9E9F38C6-8402-4032-BB88-4B9F1C14F9C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9255DB1-1489-47FB-B36C-46C63C7371E6}" type="pres">
      <dgm:prSet presAssocID="{EE1508E6-22F0-487E-B12D-FCF730DC725C}" presName="spacer" presStyleCnt="0"/>
      <dgm:spPr/>
    </dgm:pt>
    <dgm:pt modelId="{7EFBB8C8-A83C-40D9-B1AC-DCA65FBE4E61}" type="pres">
      <dgm:prSet presAssocID="{C8A03FBB-FF2A-4C4B-8C76-A061A0B37C1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97DF6B0-6166-492B-9117-DBC93154903A}" type="pres">
      <dgm:prSet presAssocID="{3C0E2AA4-35CD-494B-BA66-0652038CC7D5}" presName="spacer" presStyleCnt="0"/>
      <dgm:spPr/>
    </dgm:pt>
    <dgm:pt modelId="{7E52DE00-E8A3-446E-87D1-8108629591D4}" type="pres">
      <dgm:prSet presAssocID="{23742235-8365-456D-8CF0-C3FC80E9EA5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AA6D93F-1F24-44C4-8EAB-DEFA4EA7B6B2}" type="pres">
      <dgm:prSet presAssocID="{C080EEB7-3EB0-495B-A407-4003C5A4613F}" presName="spacer" presStyleCnt="0"/>
      <dgm:spPr/>
    </dgm:pt>
    <dgm:pt modelId="{6AA162AC-EC43-43D0-A8A5-FB0C8E376EEE}" type="pres">
      <dgm:prSet presAssocID="{79FC80D3-5B21-43BB-B9F8-88047615B69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358A7DEA-78F7-40C9-9149-798039AC9BAD}" type="presOf" srcId="{2BB06B9F-1060-44A8-9AD7-8AD6A8452B01}" destId="{CDA89E8D-90AB-4186-BED6-7158C96E4C23}" srcOrd="0" destOrd="0" presId="urn:microsoft.com/office/officeart/2005/8/layout/vList2"/>
    <dgm:cxn modelId="{7F59F336-CC11-4EB2-B55E-37D5E39BA4F6}" srcId="{ED7A9B28-741A-4005-9E87-07A020BA4B62}" destId="{2BB06B9F-1060-44A8-9AD7-8AD6A8452B01}" srcOrd="0" destOrd="0" parTransId="{0CF2D9A8-C935-4BD7-9098-DEF5B00ED696}" sibTransId="{2BB20D58-C6F6-4F1A-BE7A-45CEA896E4AD}"/>
    <dgm:cxn modelId="{641669A5-0AD4-4C68-9FF6-932976C17C23}" srcId="{ED7A9B28-741A-4005-9E87-07A020BA4B62}" destId="{C8A03FBB-FF2A-4C4B-8C76-A061A0B37C15}" srcOrd="2" destOrd="0" parTransId="{7228A912-6B27-4DFC-8CAC-FB371D581669}" sibTransId="{3C0E2AA4-35CD-494B-BA66-0652038CC7D5}"/>
    <dgm:cxn modelId="{2BA08D60-CB82-4271-8E34-D0BB75BA991E}" type="presOf" srcId="{79FC80D3-5B21-43BB-B9F8-88047615B69B}" destId="{6AA162AC-EC43-43D0-A8A5-FB0C8E376EEE}" srcOrd="0" destOrd="0" presId="urn:microsoft.com/office/officeart/2005/8/layout/vList2"/>
    <dgm:cxn modelId="{061DD8FD-356E-4266-BC1B-D13B97CE8082}" type="presOf" srcId="{9E9F38C6-8402-4032-BB88-4B9F1C14F9C5}" destId="{12EB7528-9C81-4B73-9EB9-70F5BE287B31}" srcOrd="0" destOrd="0" presId="urn:microsoft.com/office/officeart/2005/8/layout/vList2"/>
    <dgm:cxn modelId="{B2F71EB4-CEC8-419A-BCF0-895E418344B5}" srcId="{ED7A9B28-741A-4005-9E87-07A020BA4B62}" destId="{23742235-8365-456D-8CF0-C3FC80E9EA5F}" srcOrd="3" destOrd="0" parTransId="{A0939B1F-B037-4D05-810D-7C3D1956B260}" sibTransId="{C080EEB7-3EB0-495B-A407-4003C5A4613F}"/>
    <dgm:cxn modelId="{2DB9A100-378E-4CA9-BB2B-F102EED73DBC}" type="presOf" srcId="{23742235-8365-456D-8CF0-C3FC80E9EA5F}" destId="{7E52DE00-E8A3-446E-87D1-8108629591D4}" srcOrd="0" destOrd="0" presId="urn:microsoft.com/office/officeart/2005/8/layout/vList2"/>
    <dgm:cxn modelId="{6040A196-B6BD-4E87-BDF5-8408EEF698C4}" srcId="{ED7A9B28-741A-4005-9E87-07A020BA4B62}" destId="{9E9F38C6-8402-4032-BB88-4B9F1C14F9C5}" srcOrd="1" destOrd="0" parTransId="{4329858D-3A05-4B17-8E9A-1353C3DD0D7E}" sibTransId="{EE1508E6-22F0-487E-B12D-FCF730DC725C}"/>
    <dgm:cxn modelId="{C0708FBD-FF6F-4940-AE0F-BC3BDEF151DF}" type="presOf" srcId="{ED7A9B28-741A-4005-9E87-07A020BA4B62}" destId="{FD429EF7-61D3-460B-A231-65AB3A13542D}" srcOrd="0" destOrd="0" presId="urn:microsoft.com/office/officeart/2005/8/layout/vList2"/>
    <dgm:cxn modelId="{33D53664-90DD-4CF2-83B6-5531FDDBE6C4}" type="presOf" srcId="{C8A03FBB-FF2A-4C4B-8C76-A061A0B37C15}" destId="{7EFBB8C8-A83C-40D9-B1AC-DCA65FBE4E61}" srcOrd="0" destOrd="0" presId="urn:microsoft.com/office/officeart/2005/8/layout/vList2"/>
    <dgm:cxn modelId="{8535D185-FF3E-4329-B5B8-58CAD0B467B9}" srcId="{ED7A9B28-741A-4005-9E87-07A020BA4B62}" destId="{79FC80D3-5B21-43BB-B9F8-88047615B69B}" srcOrd="4" destOrd="0" parTransId="{6DCAFF39-9953-44B1-9C9B-789A927F816C}" sibTransId="{62C2A518-858D-41B6-97E3-10A363EF79FB}"/>
    <dgm:cxn modelId="{BBBF1115-6367-4351-81BC-9A4F56ED9723}" type="presParOf" srcId="{FD429EF7-61D3-460B-A231-65AB3A13542D}" destId="{CDA89E8D-90AB-4186-BED6-7158C96E4C23}" srcOrd="0" destOrd="0" presId="urn:microsoft.com/office/officeart/2005/8/layout/vList2"/>
    <dgm:cxn modelId="{0FCD636A-008D-40D8-870D-CB62F492695C}" type="presParOf" srcId="{FD429EF7-61D3-460B-A231-65AB3A13542D}" destId="{5D0C63D7-5B0E-4F46-A8BE-DD1F43D992CF}" srcOrd="1" destOrd="0" presId="urn:microsoft.com/office/officeart/2005/8/layout/vList2"/>
    <dgm:cxn modelId="{9DC1275B-67A5-44D1-A178-CC51DC305AD0}" type="presParOf" srcId="{FD429EF7-61D3-460B-A231-65AB3A13542D}" destId="{12EB7528-9C81-4B73-9EB9-70F5BE287B31}" srcOrd="2" destOrd="0" presId="urn:microsoft.com/office/officeart/2005/8/layout/vList2"/>
    <dgm:cxn modelId="{96F3E795-662A-423D-9735-3DCAF3758AA1}" type="presParOf" srcId="{FD429EF7-61D3-460B-A231-65AB3A13542D}" destId="{09255DB1-1489-47FB-B36C-46C63C7371E6}" srcOrd="3" destOrd="0" presId="urn:microsoft.com/office/officeart/2005/8/layout/vList2"/>
    <dgm:cxn modelId="{7B308601-4738-4417-BB87-A18B44DE5BD9}" type="presParOf" srcId="{FD429EF7-61D3-460B-A231-65AB3A13542D}" destId="{7EFBB8C8-A83C-40D9-B1AC-DCA65FBE4E61}" srcOrd="4" destOrd="0" presId="urn:microsoft.com/office/officeart/2005/8/layout/vList2"/>
    <dgm:cxn modelId="{46E1A6E9-1D5D-4A9D-9EFC-5C248402549A}" type="presParOf" srcId="{FD429EF7-61D3-460B-A231-65AB3A13542D}" destId="{E97DF6B0-6166-492B-9117-DBC93154903A}" srcOrd="5" destOrd="0" presId="urn:microsoft.com/office/officeart/2005/8/layout/vList2"/>
    <dgm:cxn modelId="{0743BD87-D4A6-4911-8AEE-5056F52C85C3}" type="presParOf" srcId="{FD429EF7-61D3-460B-A231-65AB3A13542D}" destId="{7E52DE00-E8A3-446E-87D1-8108629591D4}" srcOrd="6" destOrd="0" presId="urn:microsoft.com/office/officeart/2005/8/layout/vList2"/>
    <dgm:cxn modelId="{E205E4C0-5584-4B8E-A3FE-C1EDF0A220A7}" type="presParOf" srcId="{FD429EF7-61D3-460B-A231-65AB3A13542D}" destId="{FAA6D93F-1F24-44C4-8EAB-DEFA4EA7B6B2}" srcOrd="7" destOrd="0" presId="urn:microsoft.com/office/officeart/2005/8/layout/vList2"/>
    <dgm:cxn modelId="{B56F135B-E480-4D1D-A435-3DAA4A05C5D2}" type="presParOf" srcId="{FD429EF7-61D3-460B-A231-65AB3A13542D}" destId="{6AA162AC-EC43-43D0-A8A5-FB0C8E376EE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6CCF15-1E77-4440-8592-835D60FD65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0877588-E4D3-4031-8467-A8801304F7C3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err="1" smtClean="0"/>
            <a:t>الإختصاصي</a:t>
          </a:r>
          <a:r>
            <a:rPr lang="ar-SA" sz="2400" b="1" dirty="0" smtClean="0"/>
            <a:t> المعالج الفيزيائي خليفة كسارة</a:t>
          </a:r>
          <a:endParaRPr lang="ar-SA" sz="2400" b="1" dirty="0"/>
        </a:p>
      </dgm:t>
    </dgm:pt>
    <dgm:pt modelId="{E900E01E-198F-4C44-B777-FD45E6060009}" type="parTrans" cxnId="{6CE9614A-DC17-4FFA-B2EB-50B7B4905E5D}">
      <dgm:prSet/>
      <dgm:spPr/>
      <dgm:t>
        <a:bodyPr/>
        <a:lstStyle/>
        <a:p>
          <a:pPr rtl="1"/>
          <a:endParaRPr lang="ar-SA"/>
        </a:p>
      </dgm:t>
    </dgm:pt>
    <dgm:pt modelId="{479F2ABF-09FD-46A6-843E-744900CE9636}" type="sibTrans" cxnId="{6CE9614A-DC17-4FFA-B2EB-50B7B4905E5D}">
      <dgm:prSet/>
      <dgm:spPr/>
      <dgm:t>
        <a:bodyPr/>
        <a:lstStyle/>
        <a:p>
          <a:pPr rtl="1"/>
          <a:endParaRPr lang="ar-SA"/>
        </a:p>
      </dgm:t>
    </dgm:pt>
    <dgm:pt modelId="{46EFF83E-951F-4DBB-9D59-C47F82BBA853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بكالوريوس علوم علاج فيزيائي من كلية العلوم الصحية - الجامعة العالمية</a:t>
          </a:r>
          <a:endParaRPr lang="ar-SA" sz="2400" b="1" dirty="0"/>
        </a:p>
      </dgm:t>
    </dgm:pt>
    <dgm:pt modelId="{81319099-60A1-4B95-AB3D-3498172D97BA}" type="parTrans" cxnId="{8B325602-4E8E-4C92-81D2-7995126ACB74}">
      <dgm:prSet/>
      <dgm:spPr/>
      <dgm:t>
        <a:bodyPr/>
        <a:lstStyle/>
        <a:p>
          <a:pPr rtl="1"/>
          <a:endParaRPr lang="ar-SA"/>
        </a:p>
      </dgm:t>
    </dgm:pt>
    <dgm:pt modelId="{DC17853D-B6B5-453D-9119-F83D73DF2B8B}" type="sibTrans" cxnId="{8B325602-4E8E-4C92-81D2-7995126ACB74}">
      <dgm:prSet/>
      <dgm:spPr/>
      <dgm:t>
        <a:bodyPr/>
        <a:lstStyle/>
        <a:p>
          <a:pPr rtl="1"/>
          <a:endParaRPr lang="ar-SA"/>
        </a:p>
      </dgm:t>
    </dgm:pt>
    <dgm:pt modelId="{031C818F-A595-4E1F-8544-B4939C66680C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محاضر في المعهد التقاني الصحي والطبي بجامعة حلب</a:t>
          </a:r>
          <a:endParaRPr lang="ar-SA" sz="2400" b="1" dirty="0"/>
        </a:p>
      </dgm:t>
    </dgm:pt>
    <dgm:pt modelId="{DE277A09-7E39-403E-894E-52C2ADA882B4}" type="parTrans" cxnId="{91CE5A32-F136-40D5-8A6E-30602138F56B}">
      <dgm:prSet/>
      <dgm:spPr/>
      <dgm:t>
        <a:bodyPr/>
        <a:lstStyle/>
        <a:p>
          <a:pPr rtl="1"/>
          <a:endParaRPr lang="ar-SA"/>
        </a:p>
      </dgm:t>
    </dgm:pt>
    <dgm:pt modelId="{F76540F9-B3C1-4551-8780-900D1DD46E6B}" type="sibTrans" cxnId="{91CE5A32-F136-40D5-8A6E-30602138F56B}">
      <dgm:prSet/>
      <dgm:spPr/>
      <dgm:t>
        <a:bodyPr/>
        <a:lstStyle/>
        <a:p>
          <a:pPr rtl="1"/>
          <a:endParaRPr lang="ar-SA"/>
        </a:p>
      </dgm:t>
    </dgm:pt>
    <dgm:pt modelId="{13A5AA5B-4078-4949-B3E4-1F55844F81F1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عضو وممثل الجمعية السورية للمعالجة الفيزيائية</a:t>
          </a:r>
          <a:endParaRPr lang="ar-SA" sz="2400" b="1" dirty="0"/>
        </a:p>
      </dgm:t>
    </dgm:pt>
    <dgm:pt modelId="{C0F09475-E9D2-431C-BD2A-FD840B1526FD}" type="parTrans" cxnId="{FAE77E76-9014-4E82-9A37-26E3197D43CC}">
      <dgm:prSet/>
      <dgm:spPr/>
      <dgm:t>
        <a:bodyPr/>
        <a:lstStyle/>
        <a:p>
          <a:pPr rtl="1"/>
          <a:endParaRPr lang="ar-SA"/>
        </a:p>
      </dgm:t>
    </dgm:pt>
    <dgm:pt modelId="{C8415FDF-8965-4CA6-AB67-886075469896}" type="sibTrans" cxnId="{FAE77E76-9014-4E82-9A37-26E3197D43CC}">
      <dgm:prSet/>
      <dgm:spPr/>
      <dgm:t>
        <a:bodyPr/>
        <a:lstStyle/>
        <a:p>
          <a:pPr rtl="1"/>
          <a:endParaRPr lang="ar-SA"/>
        </a:p>
      </dgm:t>
    </dgm:pt>
    <dgm:pt modelId="{544C38D9-8D84-41EB-A57C-794A70F31352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ممارس معتمد للعلاج اليدوي بتقنية </a:t>
          </a:r>
          <a:r>
            <a:rPr lang="ar-SA" sz="2400" b="1" dirty="0" err="1" smtClean="0"/>
            <a:t>مولغان</a:t>
          </a:r>
          <a:endParaRPr lang="ar-SA" sz="2400" b="1" dirty="0"/>
        </a:p>
      </dgm:t>
    </dgm:pt>
    <dgm:pt modelId="{8D3E9C88-1DBD-4ACA-B759-6535D4623549}" type="parTrans" cxnId="{27BA9807-9897-4405-9F66-8B4178DBCDEE}">
      <dgm:prSet/>
      <dgm:spPr/>
      <dgm:t>
        <a:bodyPr/>
        <a:lstStyle/>
        <a:p>
          <a:pPr rtl="1"/>
          <a:endParaRPr lang="ar-SA"/>
        </a:p>
      </dgm:t>
    </dgm:pt>
    <dgm:pt modelId="{759237E0-FED4-4BBC-9424-32EFFD4D3219}" type="sibTrans" cxnId="{27BA9807-9897-4405-9F66-8B4178DBCDEE}">
      <dgm:prSet/>
      <dgm:spPr/>
      <dgm:t>
        <a:bodyPr/>
        <a:lstStyle/>
        <a:p>
          <a:pPr rtl="1"/>
          <a:endParaRPr lang="ar-SA"/>
        </a:p>
      </dgm:t>
    </dgm:pt>
    <dgm:pt modelId="{00A22239-B97F-4798-8917-C27D4C4DF8AC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رئيس نقابة التمريض والمهن الطبية والصحية بفرع حلب</a:t>
          </a:r>
          <a:endParaRPr lang="ar-SA" sz="2400" b="1" dirty="0"/>
        </a:p>
      </dgm:t>
    </dgm:pt>
    <dgm:pt modelId="{1FFEE0A5-B2F9-4187-A291-8C141BFD6486}" type="parTrans" cxnId="{71BF2DE9-7C97-4E1E-8B9D-9DF928125397}">
      <dgm:prSet/>
      <dgm:spPr/>
      <dgm:t>
        <a:bodyPr/>
        <a:lstStyle/>
        <a:p>
          <a:pPr rtl="1"/>
          <a:endParaRPr lang="ar-SA"/>
        </a:p>
      </dgm:t>
    </dgm:pt>
    <dgm:pt modelId="{C32953B3-FB8C-4D65-B3BD-5986F922E8E6}" type="sibTrans" cxnId="{71BF2DE9-7C97-4E1E-8B9D-9DF928125397}">
      <dgm:prSet/>
      <dgm:spPr/>
      <dgm:t>
        <a:bodyPr/>
        <a:lstStyle/>
        <a:p>
          <a:pPr rtl="1"/>
          <a:endParaRPr lang="ar-SA"/>
        </a:p>
      </dgm:t>
    </dgm:pt>
    <dgm:pt modelId="{681546FD-5833-4E04-9DA3-74687BDC15EF}" type="pres">
      <dgm:prSet presAssocID="{A56CCF15-1E77-4440-8592-835D60FD65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77EEED1F-AFF0-4B8D-82C0-0303E66D09EE}" type="pres">
      <dgm:prSet presAssocID="{D0877588-E4D3-4031-8467-A8801304F7C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2824C5B-22F9-4FBA-8160-07BA4E7A2081}" type="pres">
      <dgm:prSet presAssocID="{479F2ABF-09FD-46A6-843E-744900CE9636}" presName="spacer" presStyleCnt="0"/>
      <dgm:spPr/>
    </dgm:pt>
    <dgm:pt modelId="{327FC667-82C9-4995-AB31-4B5CF4A106BE}" type="pres">
      <dgm:prSet presAssocID="{46EFF83E-951F-4DBB-9D59-C47F82BBA85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9862878-CFE3-403C-B786-01CA2FF76C0B}" type="pres">
      <dgm:prSet presAssocID="{DC17853D-B6B5-453D-9119-F83D73DF2B8B}" presName="spacer" presStyleCnt="0"/>
      <dgm:spPr/>
    </dgm:pt>
    <dgm:pt modelId="{05AE5F1E-49CC-4A8B-9C6E-9EF3BCF0A570}" type="pres">
      <dgm:prSet presAssocID="{031C818F-A595-4E1F-8544-B4939C66680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34EED5A-F038-4D25-95A8-CA972AC922DB}" type="pres">
      <dgm:prSet presAssocID="{F76540F9-B3C1-4551-8780-900D1DD46E6B}" presName="spacer" presStyleCnt="0"/>
      <dgm:spPr/>
    </dgm:pt>
    <dgm:pt modelId="{49480BA2-1D32-45F0-A0EC-F30D14B8602F}" type="pres">
      <dgm:prSet presAssocID="{13A5AA5B-4078-4949-B3E4-1F55844F81F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0A91F85-8640-4CC3-97C3-31A53B71A126}" type="pres">
      <dgm:prSet presAssocID="{C8415FDF-8965-4CA6-AB67-886075469896}" presName="spacer" presStyleCnt="0"/>
      <dgm:spPr/>
    </dgm:pt>
    <dgm:pt modelId="{BD1B2153-6703-4986-A7E1-09A59A49F8FF}" type="pres">
      <dgm:prSet presAssocID="{544C38D9-8D84-41EB-A57C-794A70F3135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5219CFE-97FC-4826-8A03-401660372AA7}" type="pres">
      <dgm:prSet presAssocID="{759237E0-FED4-4BBC-9424-32EFFD4D3219}" presName="spacer" presStyleCnt="0"/>
      <dgm:spPr/>
    </dgm:pt>
    <dgm:pt modelId="{07361103-093D-469E-BD16-F6241EF5F50E}" type="pres">
      <dgm:prSet presAssocID="{00A22239-B97F-4798-8917-C27D4C4DF8A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71BF2DE9-7C97-4E1E-8B9D-9DF928125397}" srcId="{A56CCF15-1E77-4440-8592-835D60FD6512}" destId="{00A22239-B97F-4798-8917-C27D4C4DF8AC}" srcOrd="5" destOrd="0" parTransId="{1FFEE0A5-B2F9-4187-A291-8C141BFD6486}" sibTransId="{C32953B3-FB8C-4D65-B3BD-5986F922E8E6}"/>
    <dgm:cxn modelId="{27BA9807-9897-4405-9F66-8B4178DBCDEE}" srcId="{A56CCF15-1E77-4440-8592-835D60FD6512}" destId="{544C38D9-8D84-41EB-A57C-794A70F31352}" srcOrd="4" destOrd="0" parTransId="{8D3E9C88-1DBD-4ACA-B759-6535D4623549}" sibTransId="{759237E0-FED4-4BBC-9424-32EFFD4D3219}"/>
    <dgm:cxn modelId="{8DE286F1-301E-431C-BBFA-736542ED1799}" type="presOf" srcId="{13A5AA5B-4078-4949-B3E4-1F55844F81F1}" destId="{49480BA2-1D32-45F0-A0EC-F30D14B8602F}" srcOrd="0" destOrd="0" presId="urn:microsoft.com/office/officeart/2005/8/layout/vList2"/>
    <dgm:cxn modelId="{91CE5A32-F136-40D5-8A6E-30602138F56B}" srcId="{A56CCF15-1E77-4440-8592-835D60FD6512}" destId="{031C818F-A595-4E1F-8544-B4939C66680C}" srcOrd="2" destOrd="0" parTransId="{DE277A09-7E39-403E-894E-52C2ADA882B4}" sibTransId="{F76540F9-B3C1-4551-8780-900D1DD46E6B}"/>
    <dgm:cxn modelId="{8D61A8E3-F939-4198-BE17-ECA7C2869DF0}" type="presOf" srcId="{00A22239-B97F-4798-8917-C27D4C4DF8AC}" destId="{07361103-093D-469E-BD16-F6241EF5F50E}" srcOrd="0" destOrd="0" presId="urn:microsoft.com/office/officeart/2005/8/layout/vList2"/>
    <dgm:cxn modelId="{6D4A05AA-B061-4795-A352-F7ACD6027443}" type="presOf" srcId="{A56CCF15-1E77-4440-8592-835D60FD6512}" destId="{681546FD-5833-4E04-9DA3-74687BDC15EF}" srcOrd="0" destOrd="0" presId="urn:microsoft.com/office/officeart/2005/8/layout/vList2"/>
    <dgm:cxn modelId="{C64A0C26-199A-49AD-8132-AEEF31A455B3}" type="presOf" srcId="{46EFF83E-951F-4DBB-9D59-C47F82BBA853}" destId="{327FC667-82C9-4995-AB31-4B5CF4A106BE}" srcOrd="0" destOrd="0" presId="urn:microsoft.com/office/officeart/2005/8/layout/vList2"/>
    <dgm:cxn modelId="{917DD97E-D83E-4CF2-B5B7-EC1C276A25A1}" type="presOf" srcId="{544C38D9-8D84-41EB-A57C-794A70F31352}" destId="{BD1B2153-6703-4986-A7E1-09A59A49F8FF}" srcOrd="0" destOrd="0" presId="urn:microsoft.com/office/officeart/2005/8/layout/vList2"/>
    <dgm:cxn modelId="{0A83D1AA-0143-4828-90D2-D9D0F6488BDE}" type="presOf" srcId="{D0877588-E4D3-4031-8467-A8801304F7C3}" destId="{77EEED1F-AFF0-4B8D-82C0-0303E66D09EE}" srcOrd="0" destOrd="0" presId="urn:microsoft.com/office/officeart/2005/8/layout/vList2"/>
    <dgm:cxn modelId="{6CE9614A-DC17-4FFA-B2EB-50B7B4905E5D}" srcId="{A56CCF15-1E77-4440-8592-835D60FD6512}" destId="{D0877588-E4D3-4031-8467-A8801304F7C3}" srcOrd="0" destOrd="0" parTransId="{E900E01E-198F-4C44-B777-FD45E6060009}" sibTransId="{479F2ABF-09FD-46A6-843E-744900CE9636}"/>
    <dgm:cxn modelId="{8B325602-4E8E-4C92-81D2-7995126ACB74}" srcId="{A56CCF15-1E77-4440-8592-835D60FD6512}" destId="{46EFF83E-951F-4DBB-9D59-C47F82BBA853}" srcOrd="1" destOrd="0" parTransId="{81319099-60A1-4B95-AB3D-3498172D97BA}" sibTransId="{DC17853D-B6B5-453D-9119-F83D73DF2B8B}"/>
    <dgm:cxn modelId="{FAE77E76-9014-4E82-9A37-26E3197D43CC}" srcId="{A56CCF15-1E77-4440-8592-835D60FD6512}" destId="{13A5AA5B-4078-4949-B3E4-1F55844F81F1}" srcOrd="3" destOrd="0" parTransId="{C0F09475-E9D2-431C-BD2A-FD840B1526FD}" sibTransId="{C8415FDF-8965-4CA6-AB67-886075469896}"/>
    <dgm:cxn modelId="{0B3CA6B0-B2D1-4734-8D3E-18EE8EF2AB01}" type="presOf" srcId="{031C818F-A595-4E1F-8544-B4939C66680C}" destId="{05AE5F1E-49CC-4A8B-9C6E-9EF3BCF0A570}" srcOrd="0" destOrd="0" presId="urn:microsoft.com/office/officeart/2005/8/layout/vList2"/>
    <dgm:cxn modelId="{628C51D5-52FE-408B-A0C3-44C288EAB978}" type="presParOf" srcId="{681546FD-5833-4E04-9DA3-74687BDC15EF}" destId="{77EEED1F-AFF0-4B8D-82C0-0303E66D09EE}" srcOrd="0" destOrd="0" presId="urn:microsoft.com/office/officeart/2005/8/layout/vList2"/>
    <dgm:cxn modelId="{39A1CD50-8B1C-44CE-AF29-F375AAA99D8F}" type="presParOf" srcId="{681546FD-5833-4E04-9DA3-74687BDC15EF}" destId="{B2824C5B-22F9-4FBA-8160-07BA4E7A2081}" srcOrd="1" destOrd="0" presId="urn:microsoft.com/office/officeart/2005/8/layout/vList2"/>
    <dgm:cxn modelId="{BB74CB40-BE21-4385-8DA3-96781B8D1ACB}" type="presParOf" srcId="{681546FD-5833-4E04-9DA3-74687BDC15EF}" destId="{327FC667-82C9-4995-AB31-4B5CF4A106BE}" srcOrd="2" destOrd="0" presId="urn:microsoft.com/office/officeart/2005/8/layout/vList2"/>
    <dgm:cxn modelId="{588CDEDA-8F84-429B-B408-9158C50149E3}" type="presParOf" srcId="{681546FD-5833-4E04-9DA3-74687BDC15EF}" destId="{79862878-CFE3-403C-B786-01CA2FF76C0B}" srcOrd="3" destOrd="0" presId="urn:microsoft.com/office/officeart/2005/8/layout/vList2"/>
    <dgm:cxn modelId="{72285A10-443B-412B-9194-8EFBD8D7ED42}" type="presParOf" srcId="{681546FD-5833-4E04-9DA3-74687BDC15EF}" destId="{05AE5F1E-49CC-4A8B-9C6E-9EF3BCF0A570}" srcOrd="4" destOrd="0" presId="urn:microsoft.com/office/officeart/2005/8/layout/vList2"/>
    <dgm:cxn modelId="{328B1BD6-EE60-48EA-B3EC-BBD37BEF06ED}" type="presParOf" srcId="{681546FD-5833-4E04-9DA3-74687BDC15EF}" destId="{934EED5A-F038-4D25-95A8-CA972AC922DB}" srcOrd="5" destOrd="0" presId="urn:microsoft.com/office/officeart/2005/8/layout/vList2"/>
    <dgm:cxn modelId="{12CB1A60-634F-471B-897C-911912818F4B}" type="presParOf" srcId="{681546FD-5833-4E04-9DA3-74687BDC15EF}" destId="{49480BA2-1D32-45F0-A0EC-F30D14B8602F}" srcOrd="6" destOrd="0" presId="urn:microsoft.com/office/officeart/2005/8/layout/vList2"/>
    <dgm:cxn modelId="{B0DF6E45-95A3-4059-B6A0-590425BB5EEE}" type="presParOf" srcId="{681546FD-5833-4E04-9DA3-74687BDC15EF}" destId="{60A91F85-8640-4CC3-97C3-31A53B71A126}" srcOrd="7" destOrd="0" presId="urn:microsoft.com/office/officeart/2005/8/layout/vList2"/>
    <dgm:cxn modelId="{E220A74D-EA46-431D-AD23-749AC1FDCEB4}" type="presParOf" srcId="{681546FD-5833-4E04-9DA3-74687BDC15EF}" destId="{BD1B2153-6703-4986-A7E1-09A59A49F8FF}" srcOrd="8" destOrd="0" presId="urn:microsoft.com/office/officeart/2005/8/layout/vList2"/>
    <dgm:cxn modelId="{FAB6E2C7-D5B5-4A08-A352-C449E5170D7D}" type="presParOf" srcId="{681546FD-5833-4E04-9DA3-74687BDC15EF}" destId="{75219CFE-97FC-4826-8A03-401660372AA7}" srcOrd="9" destOrd="0" presId="urn:microsoft.com/office/officeart/2005/8/layout/vList2"/>
    <dgm:cxn modelId="{C7500CAC-4FEF-4650-80B0-945323D55A4D}" type="presParOf" srcId="{681546FD-5833-4E04-9DA3-74687BDC15EF}" destId="{07361103-093D-469E-BD16-F6241EF5F50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351C5A2-64EB-4698-B74F-7A188F390F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E2125760-B159-4558-8294-4C6E2F609367}">
      <dgm:prSet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اختبارات القصر العضلي</a:t>
          </a:r>
          <a:endParaRPr lang="ar-SA" dirty="0"/>
        </a:p>
      </dgm:t>
    </dgm:pt>
    <dgm:pt modelId="{50A578B8-4F3E-43EA-BD44-BA8E85246B3E}" type="parTrans" cxnId="{A1294576-242F-470D-A0F0-C9690BAD2B5F}">
      <dgm:prSet/>
      <dgm:spPr/>
      <dgm:t>
        <a:bodyPr/>
        <a:lstStyle/>
        <a:p>
          <a:pPr rtl="1"/>
          <a:endParaRPr lang="ar-SA"/>
        </a:p>
      </dgm:t>
    </dgm:pt>
    <dgm:pt modelId="{FE6B4214-A5B1-4230-B70B-9CA5B7894975}" type="sibTrans" cxnId="{A1294576-242F-470D-A0F0-C9690BAD2B5F}">
      <dgm:prSet/>
      <dgm:spPr/>
      <dgm:t>
        <a:bodyPr/>
        <a:lstStyle/>
        <a:p>
          <a:pPr rtl="1"/>
          <a:endParaRPr lang="ar-SA"/>
        </a:p>
      </dgm:t>
    </dgm:pt>
    <dgm:pt modelId="{D7E51B3C-DA3D-49EF-B057-95834B1A8823}" type="pres">
      <dgm:prSet presAssocID="{7351C5A2-64EB-4698-B74F-7A188F390F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45982D4-93B8-403E-A326-A396BD5E80C9}" type="pres">
      <dgm:prSet presAssocID="{E2125760-B159-4558-8294-4C6E2F60936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1294576-242F-470D-A0F0-C9690BAD2B5F}" srcId="{7351C5A2-64EB-4698-B74F-7A188F390F3C}" destId="{E2125760-B159-4558-8294-4C6E2F609367}" srcOrd="0" destOrd="0" parTransId="{50A578B8-4F3E-43EA-BD44-BA8E85246B3E}" sibTransId="{FE6B4214-A5B1-4230-B70B-9CA5B7894975}"/>
    <dgm:cxn modelId="{78163AE3-864A-4DB7-8245-8A7C0F436653}" type="presOf" srcId="{E2125760-B159-4558-8294-4C6E2F609367}" destId="{445982D4-93B8-403E-A326-A396BD5E80C9}" srcOrd="0" destOrd="0" presId="urn:microsoft.com/office/officeart/2005/8/layout/vList2"/>
    <dgm:cxn modelId="{83F675C1-F581-4FDE-9536-BFD2951FFD20}" type="presOf" srcId="{7351C5A2-64EB-4698-B74F-7A188F390F3C}" destId="{D7E51B3C-DA3D-49EF-B057-95834B1A8823}" srcOrd="0" destOrd="0" presId="urn:microsoft.com/office/officeart/2005/8/layout/vList2"/>
    <dgm:cxn modelId="{DA80AB9A-734C-4126-B6C2-D83913347B5B}" type="presParOf" srcId="{D7E51B3C-DA3D-49EF-B057-95834B1A8823}" destId="{445982D4-93B8-403E-A326-A396BD5E80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CA0B484-AFE8-4FA7-B346-D186E437B4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11A7861-6AA4-4F48-BA1A-E8DE5FE43437}">
      <dgm:prSet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اختبار قصر العضلات العاطفة </a:t>
          </a:r>
          <a:r>
            <a:rPr lang="ar-SA" b="1" dirty="0" err="1" smtClean="0"/>
            <a:t>الوركية</a:t>
          </a:r>
          <a:endParaRPr lang="ar-SA" b="1" dirty="0"/>
        </a:p>
      </dgm:t>
    </dgm:pt>
    <dgm:pt modelId="{B8C31D7F-696D-4705-8B2C-3BC34E0D1D88}" type="parTrans" cxnId="{6AE449C6-701B-4746-BE55-F06EAADF126E}">
      <dgm:prSet/>
      <dgm:spPr/>
      <dgm:t>
        <a:bodyPr/>
        <a:lstStyle/>
        <a:p>
          <a:pPr rtl="1"/>
          <a:endParaRPr lang="ar-SA"/>
        </a:p>
      </dgm:t>
    </dgm:pt>
    <dgm:pt modelId="{B4C7D784-5CEA-4AE8-81EF-B377DF551C9E}" type="sibTrans" cxnId="{6AE449C6-701B-4746-BE55-F06EAADF126E}">
      <dgm:prSet/>
      <dgm:spPr/>
      <dgm:t>
        <a:bodyPr/>
        <a:lstStyle/>
        <a:p>
          <a:pPr rtl="1"/>
          <a:endParaRPr lang="ar-SA"/>
        </a:p>
      </dgm:t>
    </dgm:pt>
    <dgm:pt modelId="{B859028F-8C2C-435E-B6A4-E205CE399E9F}" type="pres">
      <dgm:prSet presAssocID="{ECA0B484-AFE8-4FA7-B346-D186E437B4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C5635119-8B06-4500-A9EF-B26CAB7CAF0B}" type="pres">
      <dgm:prSet presAssocID="{311A7861-6AA4-4F48-BA1A-E8DE5FE434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CBEEBF5-B6E9-4CF8-90B7-104B21764CA1}" type="presOf" srcId="{311A7861-6AA4-4F48-BA1A-E8DE5FE43437}" destId="{C5635119-8B06-4500-A9EF-B26CAB7CAF0B}" srcOrd="0" destOrd="0" presId="urn:microsoft.com/office/officeart/2005/8/layout/vList2"/>
    <dgm:cxn modelId="{6AE449C6-701B-4746-BE55-F06EAADF126E}" srcId="{ECA0B484-AFE8-4FA7-B346-D186E437B4E9}" destId="{311A7861-6AA4-4F48-BA1A-E8DE5FE43437}" srcOrd="0" destOrd="0" parTransId="{B8C31D7F-696D-4705-8B2C-3BC34E0D1D88}" sibTransId="{B4C7D784-5CEA-4AE8-81EF-B377DF551C9E}"/>
    <dgm:cxn modelId="{2325AA30-0CC4-4FF1-ABFC-859111A6A53C}" type="presOf" srcId="{ECA0B484-AFE8-4FA7-B346-D186E437B4E9}" destId="{B859028F-8C2C-435E-B6A4-E205CE399E9F}" srcOrd="0" destOrd="0" presId="urn:microsoft.com/office/officeart/2005/8/layout/vList2"/>
    <dgm:cxn modelId="{AB5F7FFC-D494-47C7-A440-39C7A4757B7C}" type="presParOf" srcId="{B859028F-8C2C-435E-B6A4-E205CE399E9F}" destId="{C5635119-8B06-4500-A9EF-B26CAB7CAF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A159D30-74A2-48E5-9C30-4FCA63D611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51F5BA3-F8CD-4FE0-9B5A-201C37EA0FB1}">
      <dgm:prSet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اختبارات القصر العضلي</a:t>
          </a:r>
          <a:endParaRPr lang="ar-SA" dirty="0"/>
        </a:p>
      </dgm:t>
    </dgm:pt>
    <dgm:pt modelId="{7BD55854-DA12-461C-81A3-C2322906D646}" type="parTrans" cxnId="{0A5D7883-B391-4F18-B09C-DBC281FFB3BC}">
      <dgm:prSet/>
      <dgm:spPr/>
      <dgm:t>
        <a:bodyPr/>
        <a:lstStyle/>
        <a:p>
          <a:pPr rtl="1"/>
          <a:endParaRPr lang="ar-SA"/>
        </a:p>
      </dgm:t>
    </dgm:pt>
    <dgm:pt modelId="{60E0FB37-2C8D-4E69-A4F0-88BB7A831C57}" type="sibTrans" cxnId="{0A5D7883-B391-4F18-B09C-DBC281FFB3BC}">
      <dgm:prSet/>
      <dgm:spPr/>
      <dgm:t>
        <a:bodyPr/>
        <a:lstStyle/>
        <a:p>
          <a:pPr rtl="1"/>
          <a:endParaRPr lang="ar-SA"/>
        </a:p>
      </dgm:t>
    </dgm:pt>
    <dgm:pt modelId="{51C33F32-AF03-4E13-B2BC-12BEF176D210}" type="pres">
      <dgm:prSet presAssocID="{AA159D30-74A2-48E5-9C30-4FCA63D611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4FAE022-09EB-4372-ACAA-2EDF04B6E5D1}" type="pres">
      <dgm:prSet presAssocID="{951F5BA3-F8CD-4FE0-9B5A-201C37EA0FB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7F3899A5-F011-4B70-874E-8C8CD9493BC0}" type="presOf" srcId="{AA159D30-74A2-48E5-9C30-4FCA63D611E0}" destId="{51C33F32-AF03-4E13-B2BC-12BEF176D210}" srcOrd="0" destOrd="0" presId="urn:microsoft.com/office/officeart/2005/8/layout/vList2"/>
    <dgm:cxn modelId="{0A5D7883-B391-4F18-B09C-DBC281FFB3BC}" srcId="{AA159D30-74A2-48E5-9C30-4FCA63D611E0}" destId="{951F5BA3-F8CD-4FE0-9B5A-201C37EA0FB1}" srcOrd="0" destOrd="0" parTransId="{7BD55854-DA12-461C-81A3-C2322906D646}" sibTransId="{60E0FB37-2C8D-4E69-A4F0-88BB7A831C57}"/>
    <dgm:cxn modelId="{33C4DD24-801B-4A28-95E6-D07CA259DC10}" type="presOf" srcId="{951F5BA3-F8CD-4FE0-9B5A-201C37EA0FB1}" destId="{E4FAE022-09EB-4372-ACAA-2EDF04B6E5D1}" srcOrd="0" destOrd="0" presId="urn:microsoft.com/office/officeart/2005/8/layout/vList2"/>
    <dgm:cxn modelId="{5C78D9A4-AE82-4540-8A71-92180EBA672E}" type="presParOf" srcId="{51C33F32-AF03-4E13-B2BC-12BEF176D210}" destId="{E4FAE022-09EB-4372-ACAA-2EDF04B6E5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17642678-BF00-4337-A7FE-7CDD001930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89F4193B-68BA-43DB-BAC6-452A0DC998FB}">
      <dgm:prSet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اختبار قصر العضلات المأبضية</a:t>
          </a:r>
          <a:endParaRPr lang="ar-SA" b="1" dirty="0"/>
        </a:p>
      </dgm:t>
    </dgm:pt>
    <dgm:pt modelId="{C4D9D1A7-B53E-4A7D-9A95-F70594E9470C}" type="parTrans" cxnId="{E80CE869-E883-4990-BBC3-A84B96C18641}">
      <dgm:prSet/>
      <dgm:spPr/>
      <dgm:t>
        <a:bodyPr/>
        <a:lstStyle/>
        <a:p>
          <a:pPr rtl="1"/>
          <a:endParaRPr lang="ar-SA"/>
        </a:p>
      </dgm:t>
    </dgm:pt>
    <dgm:pt modelId="{0CDB2DB7-EF18-4E26-946E-A0F79FD95322}" type="sibTrans" cxnId="{E80CE869-E883-4990-BBC3-A84B96C18641}">
      <dgm:prSet/>
      <dgm:spPr/>
      <dgm:t>
        <a:bodyPr/>
        <a:lstStyle/>
        <a:p>
          <a:pPr rtl="1"/>
          <a:endParaRPr lang="ar-SA"/>
        </a:p>
      </dgm:t>
    </dgm:pt>
    <dgm:pt modelId="{6EE6A4B3-3FD3-46CA-B15B-1CCD43F43609}" type="pres">
      <dgm:prSet presAssocID="{17642678-BF00-4337-A7FE-7CDD001930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34DFCF96-11C5-4CDF-9EBE-7E77F72BDC96}" type="pres">
      <dgm:prSet presAssocID="{89F4193B-68BA-43DB-BAC6-452A0DC998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784BB50E-86A9-40C5-B993-B5C35E626424}" type="presOf" srcId="{17642678-BF00-4337-A7FE-7CDD0019304A}" destId="{6EE6A4B3-3FD3-46CA-B15B-1CCD43F43609}" srcOrd="0" destOrd="0" presId="urn:microsoft.com/office/officeart/2005/8/layout/vList2"/>
    <dgm:cxn modelId="{E80CE869-E883-4990-BBC3-A84B96C18641}" srcId="{17642678-BF00-4337-A7FE-7CDD0019304A}" destId="{89F4193B-68BA-43DB-BAC6-452A0DC998FB}" srcOrd="0" destOrd="0" parTransId="{C4D9D1A7-B53E-4A7D-9A95-F70594E9470C}" sibTransId="{0CDB2DB7-EF18-4E26-946E-A0F79FD95322}"/>
    <dgm:cxn modelId="{DBDB583B-6640-48E8-AAA8-A0FF5D1567DB}" type="presOf" srcId="{89F4193B-68BA-43DB-BAC6-452A0DC998FB}" destId="{34DFCF96-11C5-4CDF-9EBE-7E77F72BDC96}" srcOrd="0" destOrd="0" presId="urn:microsoft.com/office/officeart/2005/8/layout/vList2"/>
    <dgm:cxn modelId="{337336E2-BCD2-41C5-8024-0DC074E780F9}" type="presParOf" srcId="{6EE6A4B3-3FD3-46CA-B15B-1CCD43F43609}" destId="{34DFCF96-11C5-4CDF-9EBE-7E77F72BDC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F99FDAE-9C99-4937-8F9E-80EDA6827B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41017B1-AC77-4223-B481-75E5BA60B14A}">
      <dgm:prSet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اختبارات القصر العضلي</a:t>
          </a:r>
          <a:endParaRPr lang="ar-SA" dirty="0"/>
        </a:p>
      </dgm:t>
    </dgm:pt>
    <dgm:pt modelId="{952162F4-099D-4562-AAD0-565918869979}" type="parTrans" cxnId="{07125B0E-02BE-4FA7-B553-D92DE3CD8489}">
      <dgm:prSet/>
      <dgm:spPr/>
      <dgm:t>
        <a:bodyPr/>
        <a:lstStyle/>
        <a:p>
          <a:pPr rtl="1"/>
          <a:endParaRPr lang="ar-SA"/>
        </a:p>
      </dgm:t>
    </dgm:pt>
    <dgm:pt modelId="{542510E2-08BA-46EB-8651-0E835FDE65D6}" type="sibTrans" cxnId="{07125B0E-02BE-4FA7-B553-D92DE3CD8489}">
      <dgm:prSet/>
      <dgm:spPr/>
      <dgm:t>
        <a:bodyPr/>
        <a:lstStyle/>
        <a:p>
          <a:pPr rtl="1"/>
          <a:endParaRPr lang="ar-SA"/>
        </a:p>
      </dgm:t>
    </dgm:pt>
    <dgm:pt modelId="{25DEE7F7-272B-4CF1-A03B-2CF0BFEBE235}" type="pres">
      <dgm:prSet presAssocID="{3F99FDAE-9C99-4937-8F9E-80EDA6827B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BCA848FE-805A-44D2-A02F-55092888E8A1}" type="pres">
      <dgm:prSet presAssocID="{941017B1-AC77-4223-B481-75E5BA60B14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7125B0E-02BE-4FA7-B553-D92DE3CD8489}" srcId="{3F99FDAE-9C99-4937-8F9E-80EDA6827B6D}" destId="{941017B1-AC77-4223-B481-75E5BA60B14A}" srcOrd="0" destOrd="0" parTransId="{952162F4-099D-4562-AAD0-565918869979}" sibTransId="{542510E2-08BA-46EB-8651-0E835FDE65D6}"/>
    <dgm:cxn modelId="{1C4F39CD-3E33-469F-AD29-87384393CBED}" type="presOf" srcId="{3F99FDAE-9C99-4937-8F9E-80EDA6827B6D}" destId="{25DEE7F7-272B-4CF1-A03B-2CF0BFEBE235}" srcOrd="0" destOrd="0" presId="urn:microsoft.com/office/officeart/2005/8/layout/vList2"/>
    <dgm:cxn modelId="{27076122-C813-46A7-BA64-3C28AA2721DF}" type="presOf" srcId="{941017B1-AC77-4223-B481-75E5BA60B14A}" destId="{BCA848FE-805A-44D2-A02F-55092888E8A1}" srcOrd="0" destOrd="0" presId="urn:microsoft.com/office/officeart/2005/8/layout/vList2"/>
    <dgm:cxn modelId="{9DBB394E-D2AC-4B6C-BDB1-1909DF317C12}" type="presParOf" srcId="{25DEE7F7-272B-4CF1-A03B-2CF0BFEBE235}" destId="{BCA848FE-805A-44D2-A02F-55092888E8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95B9891-AD5B-405F-AAF7-C179C6CE15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1DF9483-DB69-45BF-987D-926B055F216F}">
      <dgm:prSet/>
      <dgm:spPr>
        <a:solidFill>
          <a:schemeClr val="bg2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اختبار قصر العضلات التوأمية </a:t>
          </a:r>
          <a:r>
            <a:rPr lang="ar-SA" b="1" dirty="0" err="1" smtClean="0"/>
            <a:t>والنعلية</a:t>
          </a:r>
          <a:endParaRPr lang="ar-SA" b="1" dirty="0"/>
        </a:p>
      </dgm:t>
    </dgm:pt>
    <dgm:pt modelId="{F2296F06-960A-40D9-BEAF-409CFF46AE26}" type="parTrans" cxnId="{7DE8F3D4-66FE-44D9-98F9-79FC58ABD3FC}">
      <dgm:prSet/>
      <dgm:spPr/>
      <dgm:t>
        <a:bodyPr/>
        <a:lstStyle/>
        <a:p>
          <a:pPr rtl="1"/>
          <a:endParaRPr lang="ar-SA"/>
        </a:p>
      </dgm:t>
    </dgm:pt>
    <dgm:pt modelId="{02E8637A-D3AE-4E8C-B254-54172CDBF8A2}" type="sibTrans" cxnId="{7DE8F3D4-66FE-44D9-98F9-79FC58ABD3FC}">
      <dgm:prSet/>
      <dgm:spPr/>
      <dgm:t>
        <a:bodyPr/>
        <a:lstStyle/>
        <a:p>
          <a:pPr rtl="1"/>
          <a:endParaRPr lang="ar-SA"/>
        </a:p>
      </dgm:t>
    </dgm:pt>
    <dgm:pt modelId="{97DAD24C-8154-4143-8EE0-1EAB0C913CAF}" type="pres">
      <dgm:prSet presAssocID="{295B9891-AD5B-405F-AAF7-C179C6CE15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A59D00EF-C969-47D0-AABC-602031B92888}" type="pres">
      <dgm:prSet presAssocID="{31DF9483-DB69-45BF-987D-926B055F216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7DE8F3D4-66FE-44D9-98F9-79FC58ABD3FC}" srcId="{295B9891-AD5B-405F-AAF7-C179C6CE1505}" destId="{31DF9483-DB69-45BF-987D-926B055F216F}" srcOrd="0" destOrd="0" parTransId="{F2296F06-960A-40D9-BEAF-409CFF46AE26}" sibTransId="{02E8637A-D3AE-4E8C-B254-54172CDBF8A2}"/>
    <dgm:cxn modelId="{E3D11B62-30C0-43A1-9141-0FB871ED2C4D}" type="presOf" srcId="{295B9891-AD5B-405F-AAF7-C179C6CE1505}" destId="{97DAD24C-8154-4143-8EE0-1EAB0C913CAF}" srcOrd="0" destOrd="0" presId="urn:microsoft.com/office/officeart/2005/8/layout/vList2"/>
    <dgm:cxn modelId="{23F6E99C-DE71-4AA3-A0E1-BA764C404B83}" type="presOf" srcId="{31DF9483-DB69-45BF-987D-926B055F216F}" destId="{A59D00EF-C969-47D0-AABC-602031B92888}" srcOrd="0" destOrd="0" presId="urn:microsoft.com/office/officeart/2005/8/layout/vList2"/>
    <dgm:cxn modelId="{19BEE983-6CBC-4275-98D2-99F44CBE7080}" type="presParOf" srcId="{97DAD24C-8154-4143-8EE0-1EAB0C913CAF}" destId="{A59D00EF-C969-47D0-AABC-602031B928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1862A751-61EF-4FBE-B083-1D9582E237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D401E56-D2C7-4148-863F-CF783029F554}">
      <dgm:prSet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قياسات المحيط</a:t>
          </a:r>
          <a:endParaRPr lang="ar-SA" dirty="0"/>
        </a:p>
      </dgm:t>
    </dgm:pt>
    <dgm:pt modelId="{C8883F4D-A046-48E7-B831-523C52FA9E2B}" type="parTrans" cxnId="{5ABBE6B8-F7C4-4EA8-B3F2-D9E8AFE70FE2}">
      <dgm:prSet/>
      <dgm:spPr/>
      <dgm:t>
        <a:bodyPr/>
        <a:lstStyle/>
        <a:p>
          <a:pPr rtl="1"/>
          <a:endParaRPr lang="ar-SA"/>
        </a:p>
      </dgm:t>
    </dgm:pt>
    <dgm:pt modelId="{60847CD6-0111-496D-9DA2-E1F2C9E818DD}" type="sibTrans" cxnId="{5ABBE6B8-F7C4-4EA8-B3F2-D9E8AFE70FE2}">
      <dgm:prSet/>
      <dgm:spPr/>
      <dgm:t>
        <a:bodyPr/>
        <a:lstStyle/>
        <a:p>
          <a:pPr rtl="1"/>
          <a:endParaRPr lang="ar-SA"/>
        </a:p>
      </dgm:t>
    </dgm:pt>
    <dgm:pt modelId="{4DC8260F-AB66-40DC-9A08-BE15735AEAC6}" type="pres">
      <dgm:prSet presAssocID="{1862A751-61EF-4FBE-B083-1D9582E237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3CA7F213-3B38-4BC0-98A9-C4E4BB4EEB73}" type="pres">
      <dgm:prSet presAssocID="{DD401E56-D2C7-4148-863F-CF783029F55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ABBE6B8-F7C4-4EA8-B3F2-D9E8AFE70FE2}" srcId="{1862A751-61EF-4FBE-B083-1D9582E2376A}" destId="{DD401E56-D2C7-4148-863F-CF783029F554}" srcOrd="0" destOrd="0" parTransId="{C8883F4D-A046-48E7-B831-523C52FA9E2B}" sibTransId="{60847CD6-0111-496D-9DA2-E1F2C9E818DD}"/>
    <dgm:cxn modelId="{A54E5258-263E-46F6-8868-4ACE3B26574D}" type="presOf" srcId="{DD401E56-D2C7-4148-863F-CF783029F554}" destId="{3CA7F213-3B38-4BC0-98A9-C4E4BB4EEB73}" srcOrd="0" destOrd="0" presId="urn:microsoft.com/office/officeart/2005/8/layout/vList2"/>
    <dgm:cxn modelId="{36B88EBC-B8E8-42C0-89DF-1D4048F22CC2}" type="presOf" srcId="{1862A751-61EF-4FBE-B083-1D9582E2376A}" destId="{4DC8260F-AB66-40DC-9A08-BE15735AEAC6}" srcOrd="0" destOrd="0" presId="urn:microsoft.com/office/officeart/2005/8/layout/vList2"/>
    <dgm:cxn modelId="{CBB60039-4641-4D30-A21D-8A4534D0715D}" type="presParOf" srcId="{4DC8260F-AB66-40DC-9A08-BE15735AEAC6}" destId="{3CA7F213-3B38-4BC0-98A9-C4E4BB4EEB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24666B97-27C1-4279-95CE-06C50C5D3C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22B9C65F-D4FB-4A9E-A86E-0BD850292490}">
      <dgm:prSet custT="1"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في الفخذ تؤخذ الرضفة، أو </a:t>
          </a:r>
          <a:r>
            <a:rPr lang="ar-SA" sz="2400" b="1" dirty="0" err="1" smtClean="0"/>
            <a:t>الأحدوبة</a:t>
          </a:r>
          <a:r>
            <a:rPr lang="ar-SA" sz="2400" b="1" dirty="0" smtClean="0"/>
            <a:t> </a:t>
          </a:r>
          <a:r>
            <a:rPr lang="ar-SA" sz="2400" b="1" dirty="0" err="1" smtClean="0"/>
            <a:t>الظنبوبية</a:t>
          </a:r>
          <a:endParaRPr lang="ar-SA" sz="2400" b="1" dirty="0"/>
        </a:p>
      </dgm:t>
    </dgm:pt>
    <dgm:pt modelId="{532C0711-A989-4FF7-8BD9-2691245047BB}" type="parTrans" cxnId="{4C0DD1E4-154C-4947-B95B-7A7250452E85}">
      <dgm:prSet/>
      <dgm:spPr/>
      <dgm:t>
        <a:bodyPr/>
        <a:lstStyle/>
        <a:p>
          <a:pPr rtl="1"/>
          <a:endParaRPr lang="ar-SA"/>
        </a:p>
      </dgm:t>
    </dgm:pt>
    <dgm:pt modelId="{B2BE3B63-53E3-4D5A-B100-4C47BA69BD96}" type="sibTrans" cxnId="{4C0DD1E4-154C-4947-B95B-7A7250452E85}">
      <dgm:prSet/>
      <dgm:spPr/>
      <dgm:t>
        <a:bodyPr/>
        <a:lstStyle/>
        <a:p>
          <a:pPr rtl="1"/>
          <a:endParaRPr lang="ar-SA"/>
        </a:p>
      </dgm:t>
    </dgm:pt>
    <dgm:pt modelId="{B2F1AAEC-5857-42F1-828C-11BD25C869E7}">
      <dgm:prSet custT="1"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بعدها نوسم بعلامات على الجلد بأبعاد ثابتة</a:t>
          </a:r>
          <a:endParaRPr lang="ar-SA" sz="2400" b="1" dirty="0"/>
        </a:p>
      </dgm:t>
    </dgm:pt>
    <dgm:pt modelId="{93695023-121F-4586-91AD-C99404AC9A13}" type="parTrans" cxnId="{DB34F86D-35B8-4438-BB9E-EC2DBB852DAF}">
      <dgm:prSet/>
      <dgm:spPr/>
      <dgm:t>
        <a:bodyPr/>
        <a:lstStyle/>
        <a:p>
          <a:pPr rtl="1"/>
          <a:endParaRPr lang="ar-SA"/>
        </a:p>
      </dgm:t>
    </dgm:pt>
    <dgm:pt modelId="{5985C3B0-AD61-49EC-B24B-E71104630BD4}" type="sibTrans" cxnId="{DB34F86D-35B8-4438-BB9E-EC2DBB852DAF}">
      <dgm:prSet/>
      <dgm:spPr/>
      <dgm:t>
        <a:bodyPr/>
        <a:lstStyle/>
        <a:p>
          <a:pPr rtl="1"/>
          <a:endParaRPr lang="ar-SA"/>
        </a:p>
      </dgm:t>
    </dgm:pt>
    <dgm:pt modelId="{8810628F-4839-4DD8-B8EB-4C83C6437FEE}">
      <dgm:prSet custT="1"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القياس مفضل والعضلة بحالة قصر</a:t>
          </a:r>
          <a:endParaRPr lang="ar-SA" sz="2400" b="1" dirty="0"/>
        </a:p>
      </dgm:t>
    </dgm:pt>
    <dgm:pt modelId="{ADD14202-3383-4677-9168-B9FEC5D71DE9}" type="parTrans" cxnId="{72FAFA6B-865A-49C2-A263-06524283176D}">
      <dgm:prSet/>
      <dgm:spPr/>
      <dgm:t>
        <a:bodyPr/>
        <a:lstStyle/>
        <a:p>
          <a:pPr rtl="1"/>
          <a:endParaRPr lang="ar-SA"/>
        </a:p>
      </dgm:t>
    </dgm:pt>
    <dgm:pt modelId="{FA2DAC44-C33C-4A4B-92BA-F2575AC54B51}" type="sibTrans" cxnId="{72FAFA6B-865A-49C2-A263-06524283176D}">
      <dgm:prSet/>
      <dgm:spPr/>
      <dgm:t>
        <a:bodyPr/>
        <a:lstStyle/>
        <a:p>
          <a:pPr rtl="1"/>
          <a:endParaRPr lang="ar-SA"/>
        </a:p>
      </dgm:t>
    </dgm:pt>
    <dgm:pt modelId="{4262227C-ADDF-4270-B0F9-DF868AB82395}">
      <dgm:prSet custT="1"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400" b="1" dirty="0" smtClean="0"/>
            <a:t>نقارن مع الطرف الآخر</a:t>
          </a:r>
          <a:endParaRPr lang="ar-SA" sz="2400" b="1" dirty="0"/>
        </a:p>
      </dgm:t>
    </dgm:pt>
    <dgm:pt modelId="{7BF85241-BE44-42CF-8F6C-BE5A0C378F67}" type="parTrans" cxnId="{3BB52B49-19F5-4B8C-BC0A-6A70EF60200C}">
      <dgm:prSet/>
      <dgm:spPr/>
      <dgm:t>
        <a:bodyPr/>
        <a:lstStyle/>
        <a:p>
          <a:pPr rtl="1"/>
          <a:endParaRPr lang="ar-SA"/>
        </a:p>
      </dgm:t>
    </dgm:pt>
    <dgm:pt modelId="{81853629-8962-4020-89E9-F43F7B49993C}" type="sibTrans" cxnId="{3BB52B49-19F5-4B8C-BC0A-6A70EF60200C}">
      <dgm:prSet/>
      <dgm:spPr/>
      <dgm:t>
        <a:bodyPr/>
        <a:lstStyle/>
        <a:p>
          <a:pPr rtl="1"/>
          <a:endParaRPr lang="ar-SA"/>
        </a:p>
      </dgm:t>
    </dgm:pt>
    <dgm:pt modelId="{32E0217F-83EB-4A59-BBBF-4B2339041BA3}" type="pres">
      <dgm:prSet presAssocID="{24666B97-27C1-4279-95CE-06C50C5D3C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D99C806-EF98-45F5-869D-4BCEA8FF705C}" type="pres">
      <dgm:prSet presAssocID="{22B9C65F-D4FB-4A9E-A86E-0BD85029249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4AA4767-1CDC-434F-B259-5AD97712C667}" type="pres">
      <dgm:prSet presAssocID="{B2BE3B63-53E3-4D5A-B100-4C47BA69BD96}" presName="spacer" presStyleCnt="0"/>
      <dgm:spPr/>
    </dgm:pt>
    <dgm:pt modelId="{12364884-AA47-46E7-8279-C619DD704D0C}" type="pres">
      <dgm:prSet presAssocID="{B2F1AAEC-5857-42F1-828C-11BD25C869E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B9B6C69-922E-434F-B2D4-B4720816791F}" type="pres">
      <dgm:prSet presAssocID="{5985C3B0-AD61-49EC-B24B-E71104630BD4}" presName="spacer" presStyleCnt="0"/>
      <dgm:spPr/>
    </dgm:pt>
    <dgm:pt modelId="{2C73EDDC-71F8-4FC0-8E5D-041B02444A6D}" type="pres">
      <dgm:prSet presAssocID="{8810628F-4839-4DD8-B8EB-4C83C6437FE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522954E-7A2F-4587-AE3D-EFAAB95A67F1}" type="pres">
      <dgm:prSet presAssocID="{FA2DAC44-C33C-4A4B-92BA-F2575AC54B51}" presName="spacer" presStyleCnt="0"/>
      <dgm:spPr/>
    </dgm:pt>
    <dgm:pt modelId="{420E278F-C346-47AD-9EF3-6584350C7BC8}" type="pres">
      <dgm:prSet presAssocID="{4262227C-ADDF-4270-B0F9-DF868AB8239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CC526FC-3EFC-42F6-A629-689739DE822C}" type="presOf" srcId="{B2F1AAEC-5857-42F1-828C-11BD25C869E7}" destId="{12364884-AA47-46E7-8279-C619DD704D0C}" srcOrd="0" destOrd="0" presId="urn:microsoft.com/office/officeart/2005/8/layout/vList2"/>
    <dgm:cxn modelId="{A5231F4F-2E61-4DF1-8172-424F6F0ED4DE}" type="presOf" srcId="{22B9C65F-D4FB-4A9E-A86E-0BD850292490}" destId="{DD99C806-EF98-45F5-869D-4BCEA8FF705C}" srcOrd="0" destOrd="0" presId="urn:microsoft.com/office/officeart/2005/8/layout/vList2"/>
    <dgm:cxn modelId="{430FA9D8-FA39-4906-96CA-35A91CE9C95E}" type="presOf" srcId="{4262227C-ADDF-4270-B0F9-DF868AB82395}" destId="{420E278F-C346-47AD-9EF3-6584350C7BC8}" srcOrd="0" destOrd="0" presId="urn:microsoft.com/office/officeart/2005/8/layout/vList2"/>
    <dgm:cxn modelId="{4C0DD1E4-154C-4947-B95B-7A7250452E85}" srcId="{24666B97-27C1-4279-95CE-06C50C5D3CC7}" destId="{22B9C65F-D4FB-4A9E-A86E-0BD850292490}" srcOrd="0" destOrd="0" parTransId="{532C0711-A989-4FF7-8BD9-2691245047BB}" sibTransId="{B2BE3B63-53E3-4D5A-B100-4C47BA69BD96}"/>
    <dgm:cxn modelId="{F14D69ED-4618-45A5-9330-5B962484A9CF}" type="presOf" srcId="{8810628F-4839-4DD8-B8EB-4C83C6437FEE}" destId="{2C73EDDC-71F8-4FC0-8E5D-041B02444A6D}" srcOrd="0" destOrd="0" presId="urn:microsoft.com/office/officeart/2005/8/layout/vList2"/>
    <dgm:cxn modelId="{72FAFA6B-865A-49C2-A263-06524283176D}" srcId="{24666B97-27C1-4279-95CE-06C50C5D3CC7}" destId="{8810628F-4839-4DD8-B8EB-4C83C6437FEE}" srcOrd="2" destOrd="0" parTransId="{ADD14202-3383-4677-9168-B9FEC5D71DE9}" sibTransId="{FA2DAC44-C33C-4A4B-92BA-F2575AC54B51}"/>
    <dgm:cxn modelId="{3BB52B49-19F5-4B8C-BC0A-6A70EF60200C}" srcId="{24666B97-27C1-4279-95CE-06C50C5D3CC7}" destId="{4262227C-ADDF-4270-B0F9-DF868AB82395}" srcOrd="3" destOrd="0" parTransId="{7BF85241-BE44-42CF-8F6C-BE5A0C378F67}" sibTransId="{81853629-8962-4020-89E9-F43F7B49993C}"/>
    <dgm:cxn modelId="{56D54B6F-C4A3-4415-A7C4-09AD29432CD5}" type="presOf" srcId="{24666B97-27C1-4279-95CE-06C50C5D3CC7}" destId="{32E0217F-83EB-4A59-BBBF-4B2339041BA3}" srcOrd="0" destOrd="0" presId="urn:microsoft.com/office/officeart/2005/8/layout/vList2"/>
    <dgm:cxn modelId="{DB34F86D-35B8-4438-BB9E-EC2DBB852DAF}" srcId="{24666B97-27C1-4279-95CE-06C50C5D3CC7}" destId="{B2F1AAEC-5857-42F1-828C-11BD25C869E7}" srcOrd="1" destOrd="0" parTransId="{93695023-121F-4586-91AD-C99404AC9A13}" sibTransId="{5985C3B0-AD61-49EC-B24B-E71104630BD4}"/>
    <dgm:cxn modelId="{007BDD59-9FD1-413E-8841-0C6301E3CA93}" type="presParOf" srcId="{32E0217F-83EB-4A59-BBBF-4B2339041BA3}" destId="{DD99C806-EF98-45F5-869D-4BCEA8FF705C}" srcOrd="0" destOrd="0" presId="urn:microsoft.com/office/officeart/2005/8/layout/vList2"/>
    <dgm:cxn modelId="{5D5DBF38-029C-402B-97CC-AFE4A19E44D3}" type="presParOf" srcId="{32E0217F-83EB-4A59-BBBF-4B2339041BA3}" destId="{84AA4767-1CDC-434F-B259-5AD97712C667}" srcOrd="1" destOrd="0" presId="urn:microsoft.com/office/officeart/2005/8/layout/vList2"/>
    <dgm:cxn modelId="{C8D9C05B-8845-4D46-AFAE-D5A3DDC0E967}" type="presParOf" srcId="{32E0217F-83EB-4A59-BBBF-4B2339041BA3}" destId="{12364884-AA47-46E7-8279-C619DD704D0C}" srcOrd="2" destOrd="0" presId="urn:microsoft.com/office/officeart/2005/8/layout/vList2"/>
    <dgm:cxn modelId="{27EDD4D0-666D-442C-A5AF-4C211CDD9BA7}" type="presParOf" srcId="{32E0217F-83EB-4A59-BBBF-4B2339041BA3}" destId="{6B9B6C69-922E-434F-B2D4-B4720816791F}" srcOrd="3" destOrd="0" presId="urn:microsoft.com/office/officeart/2005/8/layout/vList2"/>
    <dgm:cxn modelId="{E7E2CEEA-4CAE-48D5-BECA-D40A6C448259}" type="presParOf" srcId="{32E0217F-83EB-4A59-BBBF-4B2339041BA3}" destId="{2C73EDDC-71F8-4FC0-8E5D-041B02444A6D}" srcOrd="4" destOrd="0" presId="urn:microsoft.com/office/officeart/2005/8/layout/vList2"/>
    <dgm:cxn modelId="{CED40875-AE91-4324-93DB-A633D5678246}" type="presParOf" srcId="{32E0217F-83EB-4A59-BBBF-4B2339041BA3}" destId="{A522954E-7A2F-4587-AE3D-EFAAB95A67F1}" srcOrd="5" destOrd="0" presId="urn:microsoft.com/office/officeart/2005/8/layout/vList2"/>
    <dgm:cxn modelId="{4EDD9D44-4A51-49B0-B661-0A073EFFC174}" type="presParOf" srcId="{32E0217F-83EB-4A59-BBBF-4B2339041BA3}" destId="{420E278F-C346-47AD-9EF3-6584350C7BC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5EC9C3E-D698-461D-8D5F-93A4FC975D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34B5E60-F7A3-4F4E-B3C5-6396A3182401}">
      <dgm:prSet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يجرى لتسجيل مقدار الضمور العضلي</a:t>
          </a:r>
          <a:endParaRPr lang="ar-SA" b="1" dirty="0"/>
        </a:p>
      </dgm:t>
    </dgm:pt>
    <dgm:pt modelId="{BF9E2D64-C908-47DA-8BCB-6769D56814BF}" type="parTrans" cxnId="{4192DAF1-85D4-4707-968A-10E65121F22D}">
      <dgm:prSet/>
      <dgm:spPr/>
      <dgm:t>
        <a:bodyPr/>
        <a:lstStyle/>
        <a:p>
          <a:pPr rtl="1"/>
          <a:endParaRPr lang="ar-SA"/>
        </a:p>
      </dgm:t>
    </dgm:pt>
    <dgm:pt modelId="{8B774F66-9517-41D5-8209-63B0EC4659C2}" type="sibTrans" cxnId="{4192DAF1-85D4-4707-968A-10E65121F22D}">
      <dgm:prSet/>
      <dgm:spPr/>
      <dgm:t>
        <a:bodyPr/>
        <a:lstStyle/>
        <a:p>
          <a:pPr rtl="1"/>
          <a:endParaRPr lang="ar-SA"/>
        </a:p>
      </dgm:t>
    </dgm:pt>
    <dgm:pt modelId="{DCB75209-2535-4084-AE9A-BC5AF180665B}">
      <dgm:prSet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يكرر بشكل دوري</a:t>
          </a:r>
          <a:endParaRPr lang="ar-SA" b="1" dirty="0"/>
        </a:p>
      </dgm:t>
    </dgm:pt>
    <dgm:pt modelId="{071564DA-9173-48E3-B3AA-DED173C0B269}" type="parTrans" cxnId="{68251080-5FC6-4717-A331-315B71626F6B}">
      <dgm:prSet/>
      <dgm:spPr/>
      <dgm:t>
        <a:bodyPr/>
        <a:lstStyle/>
        <a:p>
          <a:pPr rtl="1"/>
          <a:endParaRPr lang="ar-SA"/>
        </a:p>
      </dgm:t>
    </dgm:pt>
    <dgm:pt modelId="{8EBA2059-D1D3-468F-8235-7B6B5E9BF2C7}" type="sibTrans" cxnId="{68251080-5FC6-4717-A331-315B71626F6B}">
      <dgm:prSet/>
      <dgm:spPr/>
      <dgm:t>
        <a:bodyPr/>
        <a:lstStyle/>
        <a:p>
          <a:pPr rtl="1"/>
          <a:endParaRPr lang="ar-SA"/>
        </a:p>
      </dgm:t>
    </dgm:pt>
    <dgm:pt modelId="{CF76FB0A-9205-4172-99D6-7B46E787FF4B}">
      <dgm:prSet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في الساق يؤخذ الكعب الأنسي</a:t>
          </a:r>
          <a:endParaRPr lang="ar-SA" b="1" dirty="0"/>
        </a:p>
      </dgm:t>
    </dgm:pt>
    <dgm:pt modelId="{87FC50B0-ED36-447A-BDAB-C8B61B4B8022}" type="parTrans" cxnId="{6146FBE0-4751-4A67-B035-DE663575EDB1}">
      <dgm:prSet/>
      <dgm:spPr/>
      <dgm:t>
        <a:bodyPr/>
        <a:lstStyle/>
        <a:p>
          <a:pPr rtl="1"/>
          <a:endParaRPr lang="ar-SA"/>
        </a:p>
      </dgm:t>
    </dgm:pt>
    <dgm:pt modelId="{C04366AF-E188-41C7-AFF0-F55057B73649}" type="sibTrans" cxnId="{6146FBE0-4751-4A67-B035-DE663575EDB1}">
      <dgm:prSet/>
      <dgm:spPr/>
      <dgm:t>
        <a:bodyPr/>
        <a:lstStyle/>
        <a:p>
          <a:pPr rtl="1"/>
          <a:endParaRPr lang="ar-SA"/>
        </a:p>
      </dgm:t>
    </dgm:pt>
    <dgm:pt modelId="{2AD14DF6-B64D-48A8-A1F3-BE31FF1DD622}">
      <dgm:prSet/>
      <dgm:spPr>
        <a:solidFill>
          <a:schemeClr val="accent5">
            <a:lumMod val="5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النتوءات العظمية الواضحة تأخذ كنقاط معيارية</a:t>
          </a:r>
          <a:endParaRPr lang="ar-SA" b="1" dirty="0"/>
        </a:p>
      </dgm:t>
    </dgm:pt>
    <dgm:pt modelId="{2B507EE9-4424-4F18-9FB8-A235369263B2}" type="parTrans" cxnId="{40B88188-2063-42B8-9659-6E0649B26CAB}">
      <dgm:prSet/>
      <dgm:spPr/>
      <dgm:t>
        <a:bodyPr/>
        <a:lstStyle/>
        <a:p>
          <a:pPr rtl="1"/>
          <a:endParaRPr lang="ar-SA"/>
        </a:p>
      </dgm:t>
    </dgm:pt>
    <dgm:pt modelId="{A431436F-D7BB-499E-83A4-6E5D7837AAE1}" type="sibTrans" cxnId="{40B88188-2063-42B8-9659-6E0649B26CAB}">
      <dgm:prSet/>
      <dgm:spPr/>
      <dgm:t>
        <a:bodyPr/>
        <a:lstStyle/>
        <a:p>
          <a:pPr rtl="1"/>
          <a:endParaRPr lang="ar-SA"/>
        </a:p>
      </dgm:t>
    </dgm:pt>
    <dgm:pt modelId="{B5C67481-1F60-4622-8A7E-307C8C60313B}" type="pres">
      <dgm:prSet presAssocID="{C5EC9C3E-D698-461D-8D5F-93A4FC975D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86B5A9D-0C2F-4E7D-86DF-02EA28558D8C}" type="pres">
      <dgm:prSet presAssocID="{634B5E60-F7A3-4F4E-B3C5-6396A318240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18B02BE-186A-4B97-B25E-3B6BF8118B36}" type="pres">
      <dgm:prSet presAssocID="{8B774F66-9517-41D5-8209-63B0EC4659C2}" presName="spacer" presStyleCnt="0"/>
      <dgm:spPr/>
    </dgm:pt>
    <dgm:pt modelId="{57675549-F366-4532-B7D3-0DC17F398B5A}" type="pres">
      <dgm:prSet presAssocID="{DCB75209-2535-4084-AE9A-BC5AF180665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934B1D4-CAC3-4042-92DD-F76AF6AE01B2}" type="pres">
      <dgm:prSet presAssocID="{8EBA2059-D1D3-468F-8235-7B6B5E9BF2C7}" presName="spacer" presStyleCnt="0"/>
      <dgm:spPr/>
    </dgm:pt>
    <dgm:pt modelId="{2F07EEC1-F11A-4C69-8617-FF604B2CA53A}" type="pres">
      <dgm:prSet presAssocID="{2AD14DF6-B64D-48A8-A1F3-BE31FF1DD62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D113EA4-F1B4-4B86-969A-C6D6BD05DEEF}" type="pres">
      <dgm:prSet presAssocID="{A431436F-D7BB-499E-83A4-6E5D7837AAE1}" presName="spacer" presStyleCnt="0"/>
      <dgm:spPr/>
    </dgm:pt>
    <dgm:pt modelId="{26CE5A28-F8A4-45C3-8413-6BC1E02E1779}" type="pres">
      <dgm:prSet presAssocID="{CF76FB0A-9205-4172-99D6-7B46E787FF4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6146FBE0-4751-4A67-B035-DE663575EDB1}" srcId="{C5EC9C3E-D698-461D-8D5F-93A4FC975D1F}" destId="{CF76FB0A-9205-4172-99D6-7B46E787FF4B}" srcOrd="3" destOrd="0" parTransId="{87FC50B0-ED36-447A-BDAB-C8B61B4B8022}" sibTransId="{C04366AF-E188-41C7-AFF0-F55057B73649}"/>
    <dgm:cxn modelId="{B2EB3C31-6E6B-4790-B44B-397B9BFCB8EF}" type="presOf" srcId="{634B5E60-F7A3-4F4E-B3C5-6396A3182401}" destId="{D86B5A9D-0C2F-4E7D-86DF-02EA28558D8C}" srcOrd="0" destOrd="0" presId="urn:microsoft.com/office/officeart/2005/8/layout/vList2"/>
    <dgm:cxn modelId="{928DE67A-1226-4654-95DC-014E602C202C}" type="presOf" srcId="{DCB75209-2535-4084-AE9A-BC5AF180665B}" destId="{57675549-F366-4532-B7D3-0DC17F398B5A}" srcOrd="0" destOrd="0" presId="urn:microsoft.com/office/officeart/2005/8/layout/vList2"/>
    <dgm:cxn modelId="{B44DA1D6-CB18-4E28-92BE-9057285F1DDB}" type="presOf" srcId="{2AD14DF6-B64D-48A8-A1F3-BE31FF1DD622}" destId="{2F07EEC1-F11A-4C69-8617-FF604B2CA53A}" srcOrd="0" destOrd="0" presId="urn:microsoft.com/office/officeart/2005/8/layout/vList2"/>
    <dgm:cxn modelId="{68251080-5FC6-4717-A331-315B71626F6B}" srcId="{C5EC9C3E-D698-461D-8D5F-93A4FC975D1F}" destId="{DCB75209-2535-4084-AE9A-BC5AF180665B}" srcOrd="1" destOrd="0" parTransId="{071564DA-9173-48E3-B3AA-DED173C0B269}" sibTransId="{8EBA2059-D1D3-468F-8235-7B6B5E9BF2C7}"/>
    <dgm:cxn modelId="{C65DD339-DFB5-4BC4-A913-555EA74C1B8E}" type="presOf" srcId="{C5EC9C3E-D698-461D-8D5F-93A4FC975D1F}" destId="{B5C67481-1F60-4622-8A7E-307C8C60313B}" srcOrd="0" destOrd="0" presId="urn:microsoft.com/office/officeart/2005/8/layout/vList2"/>
    <dgm:cxn modelId="{40B88188-2063-42B8-9659-6E0649B26CAB}" srcId="{C5EC9C3E-D698-461D-8D5F-93A4FC975D1F}" destId="{2AD14DF6-B64D-48A8-A1F3-BE31FF1DD622}" srcOrd="2" destOrd="0" parTransId="{2B507EE9-4424-4F18-9FB8-A235369263B2}" sibTransId="{A431436F-D7BB-499E-83A4-6E5D7837AAE1}"/>
    <dgm:cxn modelId="{4ED8D3F5-648F-4033-AD2E-5330509AF9C8}" type="presOf" srcId="{CF76FB0A-9205-4172-99D6-7B46E787FF4B}" destId="{26CE5A28-F8A4-45C3-8413-6BC1E02E1779}" srcOrd="0" destOrd="0" presId="urn:microsoft.com/office/officeart/2005/8/layout/vList2"/>
    <dgm:cxn modelId="{4192DAF1-85D4-4707-968A-10E65121F22D}" srcId="{C5EC9C3E-D698-461D-8D5F-93A4FC975D1F}" destId="{634B5E60-F7A3-4F4E-B3C5-6396A3182401}" srcOrd="0" destOrd="0" parTransId="{BF9E2D64-C908-47DA-8BCB-6769D56814BF}" sibTransId="{8B774F66-9517-41D5-8209-63B0EC4659C2}"/>
    <dgm:cxn modelId="{354489BD-62AE-45A5-B38F-265FACE1570E}" type="presParOf" srcId="{B5C67481-1F60-4622-8A7E-307C8C60313B}" destId="{D86B5A9D-0C2F-4E7D-86DF-02EA28558D8C}" srcOrd="0" destOrd="0" presId="urn:microsoft.com/office/officeart/2005/8/layout/vList2"/>
    <dgm:cxn modelId="{0021F768-ECAE-4B53-9EDB-3AF71A403493}" type="presParOf" srcId="{B5C67481-1F60-4622-8A7E-307C8C60313B}" destId="{B18B02BE-186A-4B97-B25E-3B6BF8118B36}" srcOrd="1" destOrd="0" presId="urn:microsoft.com/office/officeart/2005/8/layout/vList2"/>
    <dgm:cxn modelId="{3B82C453-84E8-4B95-898E-DDCD260A75F3}" type="presParOf" srcId="{B5C67481-1F60-4622-8A7E-307C8C60313B}" destId="{57675549-F366-4532-B7D3-0DC17F398B5A}" srcOrd="2" destOrd="0" presId="urn:microsoft.com/office/officeart/2005/8/layout/vList2"/>
    <dgm:cxn modelId="{811A8A28-00C5-47C1-B3DC-36619000C550}" type="presParOf" srcId="{B5C67481-1F60-4622-8A7E-307C8C60313B}" destId="{6934B1D4-CAC3-4042-92DD-F76AF6AE01B2}" srcOrd="3" destOrd="0" presId="urn:microsoft.com/office/officeart/2005/8/layout/vList2"/>
    <dgm:cxn modelId="{25B361C3-D500-45A4-A738-63EF4EF356B0}" type="presParOf" srcId="{B5C67481-1F60-4622-8A7E-307C8C60313B}" destId="{2F07EEC1-F11A-4C69-8617-FF604B2CA53A}" srcOrd="4" destOrd="0" presId="urn:microsoft.com/office/officeart/2005/8/layout/vList2"/>
    <dgm:cxn modelId="{ACED61F3-AD1D-43C8-B88F-1E146E94600F}" type="presParOf" srcId="{B5C67481-1F60-4622-8A7E-307C8C60313B}" destId="{9D113EA4-F1B4-4B86-969A-C6D6BD05DEEF}" srcOrd="5" destOrd="0" presId="urn:microsoft.com/office/officeart/2005/8/layout/vList2"/>
    <dgm:cxn modelId="{D4A9FD29-3E33-41E4-82EA-C3E125C570E7}" type="presParOf" srcId="{B5C67481-1F60-4622-8A7E-307C8C60313B}" destId="{26CE5A28-F8A4-45C3-8413-6BC1E02E177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43C8F8E-328B-41E7-818D-A70A8AE196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0F53ED5-459F-4FF2-9B72-D421A242B8CB}">
      <dgm:prSet/>
      <dgm:spPr>
        <a:solidFill>
          <a:schemeClr val="accent6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قياسات الطول</a:t>
          </a:r>
          <a:endParaRPr lang="ar-SA" dirty="0"/>
        </a:p>
      </dgm:t>
    </dgm:pt>
    <dgm:pt modelId="{0A2A6556-66C0-4155-82CC-5289BB55D609}" type="parTrans" cxnId="{D21D9296-7AAD-4BA4-B333-183329A1EAFD}">
      <dgm:prSet/>
      <dgm:spPr/>
      <dgm:t>
        <a:bodyPr/>
        <a:lstStyle/>
        <a:p>
          <a:pPr rtl="1"/>
          <a:endParaRPr lang="ar-SA"/>
        </a:p>
      </dgm:t>
    </dgm:pt>
    <dgm:pt modelId="{870A2BC7-87D6-4173-A782-99D9FBED28D8}" type="sibTrans" cxnId="{D21D9296-7AAD-4BA4-B333-183329A1EAFD}">
      <dgm:prSet/>
      <dgm:spPr/>
      <dgm:t>
        <a:bodyPr/>
        <a:lstStyle/>
        <a:p>
          <a:pPr rtl="1"/>
          <a:endParaRPr lang="ar-SA"/>
        </a:p>
      </dgm:t>
    </dgm:pt>
    <dgm:pt modelId="{504B9280-B48B-4DDE-8AFF-C4DE874E4FA7}" type="pres">
      <dgm:prSet presAssocID="{A43C8F8E-328B-41E7-818D-A70A8AE196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4EA4A44-08EF-46F3-83F4-3EF3B4DCDF53}" type="pres">
      <dgm:prSet presAssocID="{A0F53ED5-459F-4FF2-9B72-D421A242B8C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21D9296-7AAD-4BA4-B333-183329A1EAFD}" srcId="{A43C8F8E-328B-41E7-818D-A70A8AE196F1}" destId="{A0F53ED5-459F-4FF2-9B72-D421A242B8CB}" srcOrd="0" destOrd="0" parTransId="{0A2A6556-66C0-4155-82CC-5289BB55D609}" sibTransId="{870A2BC7-87D6-4173-A782-99D9FBED28D8}"/>
    <dgm:cxn modelId="{4C5E90FE-ABB4-4429-A501-6ACD9BCC13EC}" type="presOf" srcId="{A0F53ED5-459F-4FF2-9B72-D421A242B8CB}" destId="{54EA4A44-08EF-46F3-83F4-3EF3B4DCDF53}" srcOrd="0" destOrd="0" presId="urn:microsoft.com/office/officeart/2005/8/layout/vList2"/>
    <dgm:cxn modelId="{8791717E-77BD-49B5-8FF9-43D3FA019D28}" type="presOf" srcId="{A43C8F8E-328B-41E7-818D-A70A8AE196F1}" destId="{504B9280-B48B-4DDE-8AFF-C4DE874E4FA7}" srcOrd="0" destOrd="0" presId="urn:microsoft.com/office/officeart/2005/8/layout/vList2"/>
    <dgm:cxn modelId="{E1AD8320-C332-4D09-BB0F-08C5888B6A2C}" type="presParOf" srcId="{504B9280-B48B-4DDE-8AFF-C4DE874E4FA7}" destId="{54EA4A44-08EF-46F3-83F4-3EF3B4DCDF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A94F47-FB9F-4172-B748-1D9A20B4F2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3A9D5DE-C420-4620-A499-A9EAAA710C4D}">
      <dgm:prSet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شارك في الإعداد</a:t>
          </a:r>
          <a:endParaRPr lang="ar-SA" b="1" dirty="0"/>
        </a:p>
      </dgm:t>
    </dgm:pt>
    <dgm:pt modelId="{DB8FC59E-761E-4B2A-82B2-A4FC31638B96}" type="parTrans" cxnId="{0A2C03AA-ABC9-4E0D-8B4E-3FF49704FC4F}">
      <dgm:prSet/>
      <dgm:spPr/>
      <dgm:t>
        <a:bodyPr/>
        <a:lstStyle/>
        <a:p>
          <a:pPr rtl="1"/>
          <a:endParaRPr lang="ar-SA"/>
        </a:p>
      </dgm:t>
    </dgm:pt>
    <dgm:pt modelId="{EB96CB40-75D3-47B8-A4C2-FF06F301FA78}" type="sibTrans" cxnId="{0A2C03AA-ABC9-4E0D-8B4E-3FF49704FC4F}">
      <dgm:prSet/>
      <dgm:spPr/>
      <dgm:t>
        <a:bodyPr/>
        <a:lstStyle/>
        <a:p>
          <a:pPr rtl="1"/>
          <a:endParaRPr lang="ar-SA"/>
        </a:p>
      </dgm:t>
    </dgm:pt>
    <dgm:pt modelId="{3DF3C1D5-3F30-464F-A9E7-3937C2DCB83B}" type="pres">
      <dgm:prSet presAssocID="{F1A94F47-FB9F-4172-B748-1D9A20B4F2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45C634C0-6BE1-45D3-B407-E7EF5CDF0F02}" type="pres">
      <dgm:prSet presAssocID="{73A9D5DE-C420-4620-A499-A9EAAA710C4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A2C03AA-ABC9-4E0D-8B4E-3FF49704FC4F}" srcId="{F1A94F47-FB9F-4172-B748-1D9A20B4F283}" destId="{73A9D5DE-C420-4620-A499-A9EAAA710C4D}" srcOrd="0" destOrd="0" parTransId="{DB8FC59E-761E-4B2A-82B2-A4FC31638B96}" sibTransId="{EB96CB40-75D3-47B8-A4C2-FF06F301FA78}"/>
    <dgm:cxn modelId="{4F73A67E-5995-451C-90C3-8708576A4F4E}" type="presOf" srcId="{73A9D5DE-C420-4620-A499-A9EAAA710C4D}" destId="{45C634C0-6BE1-45D3-B407-E7EF5CDF0F02}" srcOrd="0" destOrd="0" presId="urn:microsoft.com/office/officeart/2005/8/layout/vList2"/>
    <dgm:cxn modelId="{2383DFDD-DE74-4084-8EF6-0B2B46011252}" type="presOf" srcId="{F1A94F47-FB9F-4172-B748-1D9A20B4F283}" destId="{3DF3C1D5-3F30-464F-A9E7-3937C2DCB83B}" srcOrd="0" destOrd="0" presId="urn:microsoft.com/office/officeart/2005/8/layout/vList2"/>
    <dgm:cxn modelId="{9D0A4A60-3DB7-4FD3-BD99-9D39663108BE}" type="presParOf" srcId="{3DF3C1D5-3F30-464F-A9E7-3937C2DCB83B}" destId="{45C634C0-6BE1-45D3-B407-E7EF5CDF0F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C4F69D0A-35DD-4420-93BB-B62349AD8D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55551492-8A43-48F7-821D-E0DE064FBF28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تقييم واختبار القوة العضلية</a:t>
          </a:r>
          <a:endParaRPr lang="ar-SA" dirty="0"/>
        </a:p>
      </dgm:t>
    </dgm:pt>
    <dgm:pt modelId="{672A3626-7A0B-42B1-9CE8-A62E6D6E9605}" type="parTrans" cxnId="{701ABF04-362B-42A8-9C42-2D924A2826A5}">
      <dgm:prSet/>
      <dgm:spPr/>
      <dgm:t>
        <a:bodyPr/>
        <a:lstStyle/>
        <a:p>
          <a:pPr rtl="1"/>
          <a:endParaRPr lang="ar-SA"/>
        </a:p>
      </dgm:t>
    </dgm:pt>
    <dgm:pt modelId="{CD44A829-F3D2-4816-8CF9-15655B982394}" type="sibTrans" cxnId="{701ABF04-362B-42A8-9C42-2D924A2826A5}">
      <dgm:prSet/>
      <dgm:spPr/>
      <dgm:t>
        <a:bodyPr/>
        <a:lstStyle/>
        <a:p>
          <a:pPr rtl="1"/>
          <a:endParaRPr lang="ar-SA"/>
        </a:p>
      </dgm:t>
    </dgm:pt>
    <dgm:pt modelId="{B65902D0-CE85-463C-92B4-DA082805CB90}" type="pres">
      <dgm:prSet presAssocID="{C4F69D0A-35DD-4420-93BB-B62349AD8D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631E13ED-C884-48D5-B2E5-387A3D1DB700}" type="pres">
      <dgm:prSet presAssocID="{55551492-8A43-48F7-821D-E0DE064FBF2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C6AB6A41-F976-43BD-894C-62CE0736851C}" type="presOf" srcId="{C4F69D0A-35DD-4420-93BB-B62349AD8D07}" destId="{B65902D0-CE85-463C-92B4-DA082805CB90}" srcOrd="0" destOrd="0" presId="urn:microsoft.com/office/officeart/2005/8/layout/vList2"/>
    <dgm:cxn modelId="{701ABF04-362B-42A8-9C42-2D924A2826A5}" srcId="{C4F69D0A-35DD-4420-93BB-B62349AD8D07}" destId="{55551492-8A43-48F7-821D-E0DE064FBF28}" srcOrd="0" destOrd="0" parTransId="{672A3626-7A0B-42B1-9CE8-A62E6D6E9605}" sibTransId="{CD44A829-F3D2-4816-8CF9-15655B982394}"/>
    <dgm:cxn modelId="{3B3C9FCD-B983-4A7D-8927-DCEB1A251C2D}" type="presOf" srcId="{55551492-8A43-48F7-821D-E0DE064FBF28}" destId="{631E13ED-C884-48D5-B2E5-387A3D1DB700}" srcOrd="0" destOrd="0" presId="urn:microsoft.com/office/officeart/2005/8/layout/vList2"/>
    <dgm:cxn modelId="{A9A975E4-08C2-4816-B868-7E6F47B01936}" type="presParOf" srcId="{B65902D0-CE85-463C-92B4-DA082805CB90}" destId="{631E13ED-C884-48D5-B2E5-387A3D1DB7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6085E4CC-7454-4D70-9204-1C56394DD5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DFD1699-4404-4F2E-8031-BFA4AC97014D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en-US" b="1" dirty="0" smtClean="0"/>
            <a:t>2</a:t>
          </a:r>
          <a:r>
            <a:rPr lang="ar-SA" b="1" dirty="0" smtClean="0"/>
            <a:t>/</a:t>
          </a:r>
          <a:r>
            <a:rPr lang="en-US" b="1" dirty="0" smtClean="0"/>
            <a:t>45</a:t>
          </a:r>
          <a:endParaRPr lang="ar-SA" b="1" dirty="0"/>
        </a:p>
      </dgm:t>
    </dgm:pt>
    <dgm:pt modelId="{6EDCA4A6-4E49-459E-817E-BF469C571EA5}" type="parTrans" cxnId="{CBDFFE2E-74E6-4877-B6B5-A3F3677883CD}">
      <dgm:prSet/>
      <dgm:spPr/>
      <dgm:t>
        <a:bodyPr/>
        <a:lstStyle/>
        <a:p>
          <a:pPr rtl="1"/>
          <a:endParaRPr lang="ar-SA"/>
        </a:p>
      </dgm:t>
    </dgm:pt>
    <dgm:pt modelId="{6E960F15-B9AA-4E14-A128-B0F907E87F44}" type="sibTrans" cxnId="{CBDFFE2E-74E6-4877-B6B5-A3F3677883CD}">
      <dgm:prSet/>
      <dgm:spPr/>
      <dgm:t>
        <a:bodyPr/>
        <a:lstStyle/>
        <a:p>
          <a:pPr rtl="1"/>
          <a:endParaRPr lang="ar-SA"/>
        </a:p>
      </dgm:t>
    </dgm:pt>
    <dgm:pt modelId="{93ABB976-DF1F-4C85-8FE2-EE1D7D5390F9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en-US" b="1" dirty="0" smtClean="0"/>
            <a:t>3</a:t>
          </a:r>
          <a:r>
            <a:rPr lang="ar-SA" b="1" dirty="0" smtClean="0"/>
            <a:t>/</a:t>
          </a:r>
          <a:r>
            <a:rPr lang="en-US" b="1" dirty="0" smtClean="0"/>
            <a:t>90</a:t>
          </a:r>
          <a:endParaRPr lang="ar-SA" b="1" dirty="0"/>
        </a:p>
      </dgm:t>
    </dgm:pt>
    <dgm:pt modelId="{E2253B04-325F-4BE5-888E-6A3B04F54627}" type="parTrans" cxnId="{44717CED-DE60-414E-BF62-45BD40C36ABB}">
      <dgm:prSet/>
      <dgm:spPr/>
      <dgm:t>
        <a:bodyPr/>
        <a:lstStyle/>
        <a:p>
          <a:pPr rtl="1"/>
          <a:endParaRPr lang="ar-SA"/>
        </a:p>
      </dgm:t>
    </dgm:pt>
    <dgm:pt modelId="{F52095FB-5DA9-4317-A869-809F5F9ACB4D}" type="sibTrans" cxnId="{44717CED-DE60-414E-BF62-45BD40C36ABB}">
      <dgm:prSet/>
      <dgm:spPr/>
      <dgm:t>
        <a:bodyPr/>
        <a:lstStyle/>
        <a:p>
          <a:pPr rtl="1"/>
          <a:endParaRPr lang="ar-SA"/>
        </a:p>
      </dgm:t>
    </dgm:pt>
    <dgm:pt modelId="{281A036C-0B70-45B9-81A9-BC60C28E398D}" type="pres">
      <dgm:prSet presAssocID="{6085E4CC-7454-4D70-9204-1C56394DD5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12899A0-9A00-4E02-8246-BED838793FCF}" type="pres">
      <dgm:prSet presAssocID="{7DFD1699-4404-4F2E-8031-BFA4AC97014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DE69498-3F9E-41E6-9060-B1E7069A74A1}" type="pres">
      <dgm:prSet presAssocID="{6E960F15-B9AA-4E14-A128-B0F907E87F44}" presName="spacer" presStyleCnt="0"/>
      <dgm:spPr/>
    </dgm:pt>
    <dgm:pt modelId="{A6FED0DA-A053-4F55-9F92-599DE470CD9A}" type="pres">
      <dgm:prSet presAssocID="{93ABB976-DF1F-4C85-8FE2-EE1D7D5390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481D4468-E1CC-42EA-B27F-37C730307697}" type="presOf" srcId="{7DFD1699-4404-4F2E-8031-BFA4AC97014D}" destId="{512899A0-9A00-4E02-8246-BED838793FCF}" srcOrd="0" destOrd="0" presId="urn:microsoft.com/office/officeart/2005/8/layout/vList2"/>
    <dgm:cxn modelId="{CBDFFE2E-74E6-4877-B6B5-A3F3677883CD}" srcId="{6085E4CC-7454-4D70-9204-1C56394DD505}" destId="{7DFD1699-4404-4F2E-8031-BFA4AC97014D}" srcOrd="0" destOrd="0" parTransId="{6EDCA4A6-4E49-459E-817E-BF469C571EA5}" sibTransId="{6E960F15-B9AA-4E14-A128-B0F907E87F44}"/>
    <dgm:cxn modelId="{FF4DE77F-6E74-4708-ADE1-B19B987E5F93}" type="presOf" srcId="{93ABB976-DF1F-4C85-8FE2-EE1D7D5390F9}" destId="{A6FED0DA-A053-4F55-9F92-599DE470CD9A}" srcOrd="0" destOrd="0" presId="urn:microsoft.com/office/officeart/2005/8/layout/vList2"/>
    <dgm:cxn modelId="{44717CED-DE60-414E-BF62-45BD40C36ABB}" srcId="{6085E4CC-7454-4D70-9204-1C56394DD505}" destId="{93ABB976-DF1F-4C85-8FE2-EE1D7D5390F9}" srcOrd="1" destOrd="0" parTransId="{E2253B04-325F-4BE5-888E-6A3B04F54627}" sibTransId="{F52095FB-5DA9-4317-A869-809F5F9ACB4D}"/>
    <dgm:cxn modelId="{11E005D6-75CA-4430-85F5-4517A74A4D52}" type="presOf" srcId="{6085E4CC-7454-4D70-9204-1C56394DD505}" destId="{281A036C-0B70-45B9-81A9-BC60C28E398D}" srcOrd="0" destOrd="0" presId="urn:microsoft.com/office/officeart/2005/8/layout/vList2"/>
    <dgm:cxn modelId="{B3F1133B-9434-4164-9272-66FFDB34881A}" type="presParOf" srcId="{281A036C-0B70-45B9-81A9-BC60C28E398D}" destId="{512899A0-9A00-4E02-8246-BED838793FCF}" srcOrd="0" destOrd="0" presId="urn:microsoft.com/office/officeart/2005/8/layout/vList2"/>
    <dgm:cxn modelId="{2BE685CD-89D7-468B-AC36-6F0CA98CD045}" type="presParOf" srcId="{281A036C-0B70-45B9-81A9-BC60C28E398D}" destId="{BDE69498-3F9E-41E6-9060-B1E7069A74A1}" srcOrd="1" destOrd="0" presId="urn:microsoft.com/office/officeart/2005/8/layout/vList2"/>
    <dgm:cxn modelId="{46C0E9B7-34B7-486E-8311-17B4C3800151}" type="presParOf" srcId="{281A036C-0B70-45B9-81A9-BC60C28E398D}" destId="{A6FED0DA-A053-4F55-9F92-599DE470CD9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27EB56E8-5294-49EF-9A23-9046B2E4E90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6099FE3-44E2-4458-8A25-A41E2A687057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rtl="1"/>
          <a:r>
            <a:rPr lang="en-US" b="1" dirty="0" smtClean="0"/>
            <a:t>0</a:t>
          </a:r>
          <a:endParaRPr lang="ar-SA" b="1" dirty="0"/>
        </a:p>
      </dgm:t>
    </dgm:pt>
    <dgm:pt modelId="{ECAACCE4-DB9C-4457-A581-957D2A1A7738}" type="parTrans" cxnId="{7B25A8D4-C284-43FB-8D82-48912EF65AFD}">
      <dgm:prSet/>
      <dgm:spPr/>
      <dgm:t>
        <a:bodyPr/>
        <a:lstStyle/>
        <a:p>
          <a:pPr rtl="1"/>
          <a:endParaRPr lang="ar-SA"/>
        </a:p>
      </dgm:t>
    </dgm:pt>
    <dgm:pt modelId="{67CD77FC-970F-4380-AE51-BCFA3A342D36}" type="sibTrans" cxnId="{7B25A8D4-C284-43FB-8D82-48912EF65AFD}">
      <dgm:prSet/>
      <dgm:spPr/>
      <dgm:t>
        <a:bodyPr/>
        <a:lstStyle/>
        <a:p>
          <a:pPr rtl="1"/>
          <a:endParaRPr lang="ar-SA"/>
        </a:p>
      </dgm:t>
    </dgm:pt>
    <dgm:pt modelId="{8B7CCB8D-BE1E-433D-AEA1-06A8BD288921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rtl="1"/>
          <a:r>
            <a:rPr lang="en-US" b="1" dirty="0" smtClean="0"/>
            <a:t>1</a:t>
          </a:r>
          <a:endParaRPr lang="ar-SA" b="1" dirty="0"/>
        </a:p>
      </dgm:t>
    </dgm:pt>
    <dgm:pt modelId="{F325B468-39EF-43B0-844D-70FE382EB509}" type="parTrans" cxnId="{81BFE4FA-391B-444D-BA5C-09B673699FA9}">
      <dgm:prSet/>
      <dgm:spPr/>
      <dgm:t>
        <a:bodyPr/>
        <a:lstStyle/>
        <a:p>
          <a:pPr rtl="1"/>
          <a:endParaRPr lang="ar-SA"/>
        </a:p>
      </dgm:t>
    </dgm:pt>
    <dgm:pt modelId="{222D438A-4291-4AB3-9C86-24F5A1026FAD}" type="sibTrans" cxnId="{81BFE4FA-391B-444D-BA5C-09B673699FA9}">
      <dgm:prSet/>
      <dgm:spPr/>
      <dgm:t>
        <a:bodyPr/>
        <a:lstStyle/>
        <a:p>
          <a:pPr rtl="1"/>
          <a:endParaRPr lang="ar-SA"/>
        </a:p>
      </dgm:t>
    </dgm:pt>
    <dgm:pt modelId="{37DCA0AE-919C-4CEE-BEB3-41D55941B29A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rtl="1"/>
          <a:r>
            <a:rPr lang="en-US" b="1" dirty="0" smtClean="0"/>
            <a:t>2</a:t>
          </a:r>
          <a:endParaRPr lang="ar-SA" b="1" dirty="0"/>
        </a:p>
      </dgm:t>
    </dgm:pt>
    <dgm:pt modelId="{1BCEE364-0952-405E-B392-AD806F14A3AC}" type="parTrans" cxnId="{2C62E30F-6DC8-4C3C-8BF2-1562FB4EC553}">
      <dgm:prSet/>
      <dgm:spPr/>
      <dgm:t>
        <a:bodyPr/>
        <a:lstStyle/>
        <a:p>
          <a:pPr rtl="1"/>
          <a:endParaRPr lang="ar-SA"/>
        </a:p>
      </dgm:t>
    </dgm:pt>
    <dgm:pt modelId="{F83589D3-DFDD-49A8-A311-1A35BE3218CA}" type="sibTrans" cxnId="{2C62E30F-6DC8-4C3C-8BF2-1562FB4EC553}">
      <dgm:prSet/>
      <dgm:spPr/>
      <dgm:t>
        <a:bodyPr/>
        <a:lstStyle/>
        <a:p>
          <a:pPr rtl="1"/>
          <a:endParaRPr lang="ar-SA"/>
        </a:p>
      </dgm:t>
    </dgm:pt>
    <dgm:pt modelId="{A447481D-C122-45EB-BC7A-722D0D447400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rtl="1"/>
          <a:r>
            <a:rPr lang="en-US" b="1" dirty="0" smtClean="0"/>
            <a:t>3</a:t>
          </a:r>
          <a:endParaRPr lang="ar-SA" b="1" dirty="0"/>
        </a:p>
      </dgm:t>
    </dgm:pt>
    <dgm:pt modelId="{AFDF7E28-8E8E-40F1-89A3-6CF715ED85DE}" type="parTrans" cxnId="{B87E47A3-2B12-4589-8BE6-EF893AE02535}">
      <dgm:prSet/>
      <dgm:spPr/>
      <dgm:t>
        <a:bodyPr/>
        <a:lstStyle/>
        <a:p>
          <a:pPr rtl="1"/>
          <a:endParaRPr lang="ar-SA"/>
        </a:p>
      </dgm:t>
    </dgm:pt>
    <dgm:pt modelId="{52577D67-6DB1-46C7-8E70-B7C9D86130FC}" type="sibTrans" cxnId="{B87E47A3-2B12-4589-8BE6-EF893AE02535}">
      <dgm:prSet/>
      <dgm:spPr/>
      <dgm:t>
        <a:bodyPr/>
        <a:lstStyle/>
        <a:p>
          <a:pPr rtl="1"/>
          <a:endParaRPr lang="ar-SA"/>
        </a:p>
      </dgm:t>
    </dgm:pt>
    <dgm:pt modelId="{E847283B-F8CC-46B6-A8E1-8E236C745650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rtl="1"/>
          <a:r>
            <a:rPr lang="en-US" b="1" dirty="0" smtClean="0"/>
            <a:t>4</a:t>
          </a:r>
          <a:endParaRPr lang="ar-SA" b="1" dirty="0"/>
        </a:p>
      </dgm:t>
    </dgm:pt>
    <dgm:pt modelId="{41A81EC4-91A8-4B59-947C-353B221B86C0}" type="parTrans" cxnId="{315329E6-7D86-47C2-80C7-46206F0AC73E}">
      <dgm:prSet/>
      <dgm:spPr/>
      <dgm:t>
        <a:bodyPr/>
        <a:lstStyle/>
        <a:p>
          <a:pPr rtl="1"/>
          <a:endParaRPr lang="ar-SA"/>
        </a:p>
      </dgm:t>
    </dgm:pt>
    <dgm:pt modelId="{D0843C3D-A407-4458-B331-DD93B9AEA272}" type="sibTrans" cxnId="{315329E6-7D86-47C2-80C7-46206F0AC73E}">
      <dgm:prSet/>
      <dgm:spPr/>
      <dgm:t>
        <a:bodyPr/>
        <a:lstStyle/>
        <a:p>
          <a:pPr rtl="1"/>
          <a:endParaRPr lang="ar-SA"/>
        </a:p>
      </dgm:t>
    </dgm:pt>
    <dgm:pt modelId="{80ED948F-343C-47D9-B7DC-9B8A664EAFF4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rtl="1"/>
          <a:r>
            <a:rPr lang="en-US" b="1" dirty="0" smtClean="0"/>
            <a:t>5</a:t>
          </a:r>
          <a:endParaRPr lang="ar-SA" b="1" dirty="0"/>
        </a:p>
      </dgm:t>
    </dgm:pt>
    <dgm:pt modelId="{15E00983-026B-4119-ABD6-027C1561EDA5}" type="parTrans" cxnId="{2AE97F5A-1D48-4EB4-AA2F-7EF4CA62D926}">
      <dgm:prSet/>
      <dgm:spPr/>
      <dgm:t>
        <a:bodyPr/>
        <a:lstStyle/>
        <a:p>
          <a:pPr rtl="1"/>
          <a:endParaRPr lang="ar-SA"/>
        </a:p>
      </dgm:t>
    </dgm:pt>
    <dgm:pt modelId="{01DFD1C8-BDC6-4CFE-8EE1-7F398A371C9B}" type="sibTrans" cxnId="{2AE97F5A-1D48-4EB4-AA2F-7EF4CA62D926}">
      <dgm:prSet/>
      <dgm:spPr/>
      <dgm:t>
        <a:bodyPr/>
        <a:lstStyle/>
        <a:p>
          <a:pPr rtl="1"/>
          <a:endParaRPr lang="ar-SA"/>
        </a:p>
      </dgm:t>
    </dgm:pt>
    <dgm:pt modelId="{D357B7BD-99FE-42DB-B5F0-D6CF20AFEA46}" type="pres">
      <dgm:prSet presAssocID="{27EB56E8-5294-49EF-9A23-9046B2E4E9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65A3526A-87CB-491C-90C5-6ADF7E41FEA6}" type="pres">
      <dgm:prSet presAssocID="{16099FE3-44E2-4458-8A25-A41E2A68705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FB52D3D-2129-454F-82CA-09D2DF961E4B}" type="pres">
      <dgm:prSet presAssocID="{67CD77FC-970F-4380-AE51-BCFA3A342D36}" presName="sibTrans" presStyleLbl="sibTrans2D1" presStyleIdx="0" presStyleCnt="6"/>
      <dgm:spPr/>
      <dgm:t>
        <a:bodyPr/>
        <a:lstStyle/>
        <a:p>
          <a:pPr rtl="1"/>
          <a:endParaRPr lang="ar-SA"/>
        </a:p>
      </dgm:t>
    </dgm:pt>
    <dgm:pt modelId="{77D65CB3-AA68-410F-A019-990EBDFCAFBA}" type="pres">
      <dgm:prSet presAssocID="{67CD77FC-970F-4380-AE51-BCFA3A342D36}" presName="connectorText" presStyleLbl="sibTrans2D1" presStyleIdx="0" presStyleCnt="6"/>
      <dgm:spPr/>
      <dgm:t>
        <a:bodyPr/>
        <a:lstStyle/>
        <a:p>
          <a:pPr rtl="1"/>
          <a:endParaRPr lang="ar-SA"/>
        </a:p>
      </dgm:t>
    </dgm:pt>
    <dgm:pt modelId="{B520937A-C30E-4DF4-B89E-36F913158C74}" type="pres">
      <dgm:prSet presAssocID="{8B7CCB8D-BE1E-433D-AEA1-06A8BD28892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8BAE6F8-44A6-4BA6-A8BD-FD4024AAFD17}" type="pres">
      <dgm:prSet presAssocID="{222D438A-4291-4AB3-9C86-24F5A1026FAD}" presName="sibTrans" presStyleLbl="sibTrans2D1" presStyleIdx="1" presStyleCnt="6"/>
      <dgm:spPr/>
      <dgm:t>
        <a:bodyPr/>
        <a:lstStyle/>
        <a:p>
          <a:pPr rtl="1"/>
          <a:endParaRPr lang="ar-SA"/>
        </a:p>
      </dgm:t>
    </dgm:pt>
    <dgm:pt modelId="{19FFCF2B-276D-474B-A7F8-EA65E10981BC}" type="pres">
      <dgm:prSet presAssocID="{222D438A-4291-4AB3-9C86-24F5A1026FAD}" presName="connectorText" presStyleLbl="sibTrans2D1" presStyleIdx="1" presStyleCnt="6"/>
      <dgm:spPr/>
      <dgm:t>
        <a:bodyPr/>
        <a:lstStyle/>
        <a:p>
          <a:pPr rtl="1"/>
          <a:endParaRPr lang="ar-SA"/>
        </a:p>
      </dgm:t>
    </dgm:pt>
    <dgm:pt modelId="{64749D76-1D57-478F-9A76-6110D5930199}" type="pres">
      <dgm:prSet presAssocID="{37DCA0AE-919C-4CEE-BEB3-41D55941B29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DA3D264-E5A7-4F6F-9A1B-F9B85C68FF82}" type="pres">
      <dgm:prSet presAssocID="{F83589D3-DFDD-49A8-A311-1A35BE3218CA}" presName="sibTrans" presStyleLbl="sibTrans2D1" presStyleIdx="2" presStyleCnt="6"/>
      <dgm:spPr/>
      <dgm:t>
        <a:bodyPr/>
        <a:lstStyle/>
        <a:p>
          <a:pPr rtl="1"/>
          <a:endParaRPr lang="ar-SA"/>
        </a:p>
      </dgm:t>
    </dgm:pt>
    <dgm:pt modelId="{0061659C-E9FA-46E8-98E0-ED17826239B8}" type="pres">
      <dgm:prSet presAssocID="{F83589D3-DFDD-49A8-A311-1A35BE3218CA}" presName="connectorText" presStyleLbl="sibTrans2D1" presStyleIdx="2" presStyleCnt="6"/>
      <dgm:spPr/>
      <dgm:t>
        <a:bodyPr/>
        <a:lstStyle/>
        <a:p>
          <a:pPr rtl="1"/>
          <a:endParaRPr lang="ar-SA"/>
        </a:p>
      </dgm:t>
    </dgm:pt>
    <dgm:pt modelId="{A2FC8DCA-5EEA-4E06-9802-AC6A9FA12584}" type="pres">
      <dgm:prSet presAssocID="{A447481D-C122-45EB-BC7A-722D0D44740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06E0AF1-29F0-4EF7-B1FE-C11A895D2C16}" type="pres">
      <dgm:prSet presAssocID="{52577D67-6DB1-46C7-8E70-B7C9D86130FC}" presName="sibTrans" presStyleLbl="sibTrans2D1" presStyleIdx="3" presStyleCnt="6"/>
      <dgm:spPr/>
      <dgm:t>
        <a:bodyPr/>
        <a:lstStyle/>
        <a:p>
          <a:pPr rtl="1"/>
          <a:endParaRPr lang="ar-SA"/>
        </a:p>
      </dgm:t>
    </dgm:pt>
    <dgm:pt modelId="{64DDD2AD-005F-41E7-9EB6-D94D7E199581}" type="pres">
      <dgm:prSet presAssocID="{52577D67-6DB1-46C7-8E70-B7C9D86130FC}" presName="connectorText" presStyleLbl="sibTrans2D1" presStyleIdx="3" presStyleCnt="6"/>
      <dgm:spPr/>
      <dgm:t>
        <a:bodyPr/>
        <a:lstStyle/>
        <a:p>
          <a:pPr rtl="1"/>
          <a:endParaRPr lang="ar-SA"/>
        </a:p>
      </dgm:t>
    </dgm:pt>
    <dgm:pt modelId="{213A7585-3D4E-4D3B-AF61-A3BE5CD5B0B9}" type="pres">
      <dgm:prSet presAssocID="{E847283B-F8CC-46B6-A8E1-8E236C7456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6DB4D2A-C2D9-4720-9B90-7657FEBAB474}" type="pres">
      <dgm:prSet presAssocID="{D0843C3D-A407-4458-B331-DD93B9AEA272}" presName="sibTrans" presStyleLbl="sibTrans2D1" presStyleIdx="4" presStyleCnt="6"/>
      <dgm:spPr/>
      <dgm:t>
        <a:bodyPr/>
        <a:lstStyle/>
        <a:p>
          <a:pPr rtl="1"/>
          <a:endParaRPr lang="ar-SA"/>
        </a:p>
      </dgm:t>
    </dgm:pt>
    <dgm:pt modelId="{5D210A93-09A0-4C35-BF1C-68DC4DC8D9D9}" type="pres">
      <dgm:prSet presAssocID="{D0843C3D-A407-4458-B331-DD93B9AEA272}" presName="connectorText" presStyleLbl="sibTrans2D1" presStyleIdx="4" presStyleCnt="6"/>
      <dgm:spPr/>
      <dgm:t>
        <a:bodyPr/>
        <a:lstStyle/>
        <a:p>
          <a:pPr rtl="1"/>
          <a:endParaRPr lang="ar-SA"/>
        </a:p>
      </dgm:t>
    </dgm:pt>
    <dgm:pt modelId="{F88AD855-37F4-433F-8B06-B93B1F65A421}" type="pres">
      <dgm:prSet presAssocID="{80ED948F-343C-47D9-B7DC-9B8A664EAFF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84FFB87-A1E1-4547-81F8-9F2464D57302}" type="pres">
      <dgm:prSet presAssocID="{01DFD1C8-BDC6-4CFE-8EE1-7F398A371C9B}" presName="sibTrans" presStyleLbl="sibTrans2D1" presStyleIdx="5" presStyleCnt="6"/>
      <dgm:spPr/>
      <dgm:t>
        <a:bodyPr/>
        <a:lstStyle/>
        <a:p>
          <a:pPr rtl="1"/>
          <a:endParaRPr lang="ar-SA"/>
        </a:p>
      </dgm:t>
    </dgm:pt>
    <dgm:pt modelId="{02CB893C-7529-466A-BF52-96B1D787FDD2}" type="pres">
      <dgm:prSet presAssocID="{01DFD1C8-BDC6-4CFE-8EE1-7F398A371C9B}" presName="connectorText" presStyleLbl="sibTrans2D1" presStyleIdx="5" presStyleCnt="6"/>
      <dgm:spPr/>
      <dgm:t>
        <a:bodyPr/>
        <a:lstStyle/>
        <a:p>
          <a:pPr rtl="1"/>
          <a:endParaRPr lang="ar-SA"/>
        </a:p>
      </dgm:t>
    </dgm:pt>
  </dgm:ptLst>
  <dgm:cxnLst>
    <dgm:cxn modelId="{81BFE4FA-391B-444D-BA5C-09B673699FA9}" srcId="{27EB56E8-5294-49EF-9A23-9046B2E4E906}" destId="{8B7CCB8D-BE1E-433D-AEA1-06A8BD288921}" srcOrd="1" destOrd="0" parTransId="{F325B468-39EF-43B0-844D-70FE382EB509}" sibTransId="{222D438A-4291-4AB3-9C86-24F5A1026FAD}"/>
    <dgm:cxn modelId="{499AF8C2-BEE1-4D4C-803D-17A916B0F134}" type="presOf" srcId="{D0843C3D-A407-4458-B331-DD93B9AEA272}" destId="{5D210A93-09A0-4C35-BF1C-68DC4DC8D9D9}" srcOrd="1" destOrd="0" presId="urn:microsoft.com/office/officeart/2005/8/layout/cycle2"/>
    <dgm:cxn modelId="{59B20964-3620-4171-8AEC-04FC2BAE7376}" type="presOf" srcId="{16099FE3-44E2-4458-8A25-A41E2A687057}" destId="{65A3526A-87CB-491C-90C5-6ADF7E41FEA6}" srcOrd="0" destOrd="0" presId="urn:microsoft.com/office/officeart/2005/8/layout/cycle2"/>
    <dgm:cxn modelId="{DF6246F5-B096-4A5D-B7D6-BB030B6863DC}" type="presOf" srcId="{F83589D3-DFDD-49A8-A311-1A35BE3218CA}" destId="{0061659C-E9FA-46E8-98E0-ED17826239B8}" srcOrd="1" destOrd="0" presId="urn:microsoft.com/office/officeart/2005/8/layout/cycle2"/>
    <dgm:cxn modelId="{0D8C2F0E-560D-44DA-89B3-10299700B9A4}" type="presOf" srcId="{01DFD1C8-BDC6-4CFE-8EE1-7F398A371C9B}" destId="{A84FFB87-A1E1-4547-81F8-9F2464D57302}" srcOrd="0" destOrd="0" presId="urn:microsoft.com/office/officeart/2005/8/layout/cycle2"/>
    <dgm:cxn modelId="{04F99701-AA2C-461D-8198-A71E6C7A590B}" type="presOf" srcId="{F83589D3-DFDD-49A8-A311-1A35BE3218CA}" destId="{7DA3D264-E5A7-4F6F-9A1B-F9B85C68FF82}" srcOrd="0" destOrd="0" presId="urn:microsoft.com/office/officeart/2005/8/layout/cycle2"/>
    <dgm:cxn modelId="{0269F391-67BA-4F67-A90A-B1CF387A8D22}" type="presOf" srcId="{E847283B-F8CC-46B6-A8E1-8E236C745650}" destId="{213A7585-3D4E-4D3B-AF61-A3BE5CD5B0B9}" srcOrd="0" destOrd="0" presId="urn:microsoft.com/office/officeart/2005/8/layout/cycle2"/>
    <dgm:cxn modelId="{2AE97F5A-1D48-4EB4-AA2F-7EF4CA62D926}" srcId="{27EB56E8-5294-49EF-9A23-9046B2E4E906}" destId="{80ED948F-343C-47D9-B7DC-9B8A664EAFF4}" srcOrd="5" destOrd="0" parTransId="{15E00983-026B-4119-ABD6-027C1561EDA5}" sibTransId="{01DFD1C8-BDC6-4CFE-8EE1-7F398A371C9B}"/>
    <dgm:cxn modelId="{FAA07379-335D-45CC-BEBD-1DD4BBA7BF3F}" type="presOf" srcId="{01DFD1C8-BDC6-4CFE-8EE1-7F398A371C9B}" destId="{02CB893C-7529-466A-BF52-96B1D787FDD2}" srcOrd="1" destOrd="0" presId="urn:microsoft.com/office/officeart/2005/8/layout/cycle2"/>
    <dgm:cxn modelId="{0A6E7531-2EFF-445E-B292-D5C4F144EEF6}" type="presOf" srcId="{52577D67-6DB1-46C7-8E70-B7C9D86130FC}" destId="{C06E0AF1-29F0-4EF7-B1FE-C11A895D2C16}" srcOrd="0" destOrd="0" presId="urn:microsoft.com/office/officeart/2005/8/layout/cycle2"/>
    <dgm:cxn modelId="{F7AEBE9F-7E54-4FD2-AA1C-C912361ADA19}" type="presOf" srcId="{80ED948F-343C-47D9-B7DC-9B8A664EAFF4}" destId="{F88AD855-37F4-433F-8B06-B93B1F65A421}" srcOrd="0" destOrd="0" presId="urn:microsoft.com/office/officeart/2005/8/layout/cycle2"/>
    <dgm:cxn modelId="{95FA67C8-0D87-4B4A-A139-ABABD34D68A3}" type="presOf" srcId="{27EB56E8-5294-49EF-9A23-9046B2E4E906}" destId="{D357B7BD-99FE-42DB-B5F0-D6CF20AFEA46}" srcOrd="0" destOrd="0" presId="urn:microsoft.com/office/officeart/2005/8/layout/cycle2"/>
    <dgm:cxn modelId="{8D513349-D4CC-4970-B976-BA7C4F6733CF}" type="presOf" srcId="{67CD77FC-970F-4380-AE51-BCFA3A342D36}" destId="{3FB52D3D-2129-454F-82CA-09D2DF961E4B}" srcOrd="0" destOrd="0" presId="urn:microsoft.com/office/officeart/2005/8/layout/cycle2"/>
    <dgm:cxn modelId="{01239854-4A94-4864-96D3-EDBD21E0042A}" type="presOf" srcId="{8B7CCB8D-BE1E-433D-AEA1-06A8BD288921}" destId="{B520937A-C30E-4DF4-B89E-36F913158C74}" srcOrd="0" destOrd="0" presId="urn:microsoft.com/office/officeart/2005/8/layout/cycle2"/>
    <dgm:cxn modelId="{315329E6-7D86-47C2-80C7-46206F0AC73E}" srcId="{27EB56E8-5294-49EF-9A23-9046B2E4E906}" destId="{E847283B-F8CC-46B6-A8E1-8E236C745650}" srcOrd="4" destOrd="0" parTransId="{41A81EC4-91A8-4B59-947C-353B221B86C0}" sibTransId="{D0843C3D-A407-4458-B331-DD93B9AEA272}"/>
    <dgm:cxn modelId="{5F19202B-242F-47FD-A5F4-0D1FC7D2CCBC}" type="presOf" srcId="{D0843C3D-A407-4458-B331-DD93B9AEA272}" destId="{E6DB4D2A-C2D9-4720-9B90-7657FEBAB474}" srcOrd="0" destOrd="0" presId="urn:microsoft.com/office/officeart/2005/8/layout/cycle2"/>
    <dgm:cxn modelId="{E7E8C618-74E7-46AB-8FF2-607CF5FC0C28}" type="presOf" srcId="{67CD77FC-970F-4380-AE51-BCFA3A342D36}" destId="{77D65CB3-AA68-410F-A019-990EBDFCAFBA}" srcOrd="1" destOrd="0" presId="urn:microsoft.com/office/officeart/2005/8/layout/cycle2"/>
    <dgm:cxn modelId="{7B25A8D4-C284-43FB-8D82-48912EF65AFD}" srcId="{27EB56E8-5294-49EF-9A23-9046B2E4E906}" destId="{16099FE3-44E2-4458-8A25-A41E2A687057}" srcOrd="0" destOrd="0" parTransId="{ECAACCE4-DB9C-4457-A581-957D2A1A7738}" sibTransId="{67CD77FC-970F-4380-AE51-BCFA3A342D36}"/>
    <dgm:cxn modelId="{03A863E8-4A79-41DC-B950-2F7864A3A9FA}" type="presOf" srcId="{222D438A-4291-4AB3-9C86-24F5A1026FAD}" destId="{A8BAE6F8-44A6-4BA6-A8BD-FD4024AAFD17}" srcOrd="0" destOrd="0" presId="urn:microsoft.com/office/officeart/2005/8/layout/cycle2"/>
    <dgm:cxn modelId="{2C62E30F-6DC8-4C3C-8BF2-1562FB4EC553}" srcId="{27EB56E8-5294-49EF-9A23-9046B2E4E906}" destId="{37DCA0AE-919C-4CEE-BEB3-41D55941B29A}" srcOrd="2" destOrd="0" parTransId="{1BCEE364-0952-405E-B392-AD806F14A3AC}" sibTransId="{F83589D3-DFDD-49A8-A311-1A35BE3218CA}"/>
    <dgm:cxn modelId="{EED34EE5-63B5-4273-B60B-0B789F8C5F8E}" type="presOf" srcId="{A447481D-C122-45EB-BC7A-722D0D447400}" destId="{A2FC8DCA-5EEA-4E06-9802-AC6A9FA12584}" srcOrd="0" destOrd="0" presId="urn:microsoft.com/office/officeart/2005/8/layout/cycle2"/>
    <dgm:cxn modelId="{753068E6-420F-4E55-ACAA-AA91F60E2085}" type="presOf" srcId="{52577D67-6DB1-46C7-8E70-B7C9D86130FC}" destId="{64DDD2AD-005F-41E7-9EB6-D94D7E199581}" srcOrd="1" destOrd="0" presId="urn:microsoft.com/office/officeart/2005/8/layout/cycle2"/>
    <dgm:cxn modelId="{9C55E789-3C03-4AA6-94EC-5C16AED4CA9A}" type="presOf" srcId="{222D438A-4291-4AB3-9C86-24F5A1026FAD}" destId="{19FFCF2B-276D-474B-A7F8-EA65E10981BC}" srcOrd="1" destOrd="0" presId="urn:microsoft.com/office/officeart/2005/8/layout/cycle2"/>
    <dgm:cxn modelId="{B87E47A3-2B12-4589-8BE6-EF893AE02535}" srcId="{27EB56E8-5294-49EF-9A23-9046B2E4E906}" destId="{A447481D-C122-45EB-BC7A-722D0D447400}" srcOrd="3" destOrd="0" parTransId="{AFDF7E28-8E8E-40F1-89A3-6CF715ED85DE}" sibTransId="{52577D67-6DB1-46C7-8E70-B7C9D86130FC}"/>
    <dgm:cxn modelId="{FD68EB71-2D90-48B9-83E0-F6583C00C353}" type="presOf" srcId="{37DCA0AE-919C-4CEE-BEB3-41D55941B29A}" destId="{64749D76-1D57-478F-9A76-6110D5930199}" srcOrd="0" destOrd="0" presId="urn:microsoft.com/office/officeart/2005/8/layout/cycle2"/>
    <dgm:cxn modelId="{A5A59A20-1F31-4E08-8B8D-CBD2ABE39B5A}" type="presParOf" srcId="{D357B7BD-99FE-42DB-B5F0-D6CF20AFEA46}" destId="{65A3526A-87CB-491C-90C5-6ADF7E41FEA6}" srcOrd="0" destOrd="0" presId="urn:microsoft.com/office/officeart/2005/8/layout/cycle2"/>
    <dgm:cxn modelId="{03E2FAC1-B09B-4C74-B435-8BF2B25CED1D}" type="presParOf" srcId="{D357B7BD-99FE-42DB-B5F0-D6CF20AFEA46}" destId="{3FB52D3D-2129-454F-82CA-09D2DF961E4B}" srcOrd="1" destOrd="0" presId="urn:microsoft.com/office/officeart/2005/8/layout/cycle2"/>
    <dgm:cxn modelId="{7C2FC801-0E0C-4E2A-A6E0-D930236FCD1D}" type="presParOf" srcId="{3FB52D3D-2129-454F-82CA-09D2DF961E4B}" destId="{77D65CB3-AA68-410F-A019-990EBDFCAFBA}" srcOrd="0" destOrd="0" presId="urn:microsoft.com/office/officeart/2005/8/layout/cycle2"/>
    <dgm:cxn modelId="{9AA59713-DFE2-4DFD-988F-EAE5C52BD004}" type="presParOf" srcId="{D357B7BD-99FE-42DB-B5F0-D6CF20AFEA46}" destId="{B520937A-C30E-4DF4-B89E-36F913158C74}" srcOrd="2" destOrd="0" presId="urn:microsoft.com/office/officeart/2005/8/layout/cycle2"/>
    <dgm:cxn modelId="{D9B6E808-9038-41C6-BD69-41A4100DB2F2}" type="presParOf" srcId="{D357B7BD-99FE-42DB-B5F0-D6CF20AFEA46}" destId="{A8BAE6F8-44A6-4BA6-A8BD-FD4024AAFD17}" srcOrd="3" destOrd="0" presId="urn:microsoft.com/office/officeart/2005/8/layout/cycle2"/>
    <dgm:cxn modelId="{C58C8F05-6650-4499-8881-FB870F4C6D68}" type="presParOf" srcId="{A8BAE6F8-44A6-4BA6-A8BD-FD4024AAFD17}" destId="{19FFCF2B-276D-474B-A7F8-EA65E10981BC}" srcOrd="0" destOrd="0" presId="urn:microsoft.com/office/officeart/2005/8/layout/cycle2"/>
    <dgm:cxn modelId="{5A1C0824-9969-4577-9070-D37B7A5A1AE8}" type="presParOf" srcId="{D357B7BD-99FE-42DB-B5F0-D6CF20AFEA46}" destId="{64749D76-1D57-478F-9A76-6110D5930199}" srcOrd="4" destOrd="0" presId="urn:microsoft.com/office/officeart/2005/8/layout/cycle2"/>
    <dgm:cxn modelId="{5FF0656E-C272-40C3-AD00-9EDB637439FF}" type="presParOf" srcId="{D357B7BD-99FE-42DB-B5F0-D6CF20AFEA46}" destId="{7DA3D264-E5A7-4F6F-9A1B-F9B85C68FF82}" srcOrd="5" destOrd="0" presId="urn:microsoft.com/office/officeart/2005/8/layout/cycle2"/>
    <dgm:cxn modelId="{4DA5B470-E8AE-48A3-BDF0-1EC505EFFFE9}" type="presParOf" srcId="{7DA3D264-E5A7-4F6F-9A1B-F9B85C68FF82}" destId="{0061659C-E9FA-46E8-98E0-ED17826239B8}" srcOrd="0" destOrd="0" presId="urn:microsoft.com/office/officeart/2005/8/layout/cycle2"/>
    <dgm:cxn modelId="{E2E8D2C0-7EAF-4BFD-90DE-721FFDB1908E}" type="presParOf" srcId="{D357B7BD-99FE-42DB-B5F0-D6CF20AFEA46}" destId="{A2FC8DCA-5EEA-4E06-9802-AC6A9FA12584}" srcOrd="6" destOrd="0" presId="urn:microsoft.com/office/officeart/2005/8/layout/cycle2"/>
    <dgm:cxn modelId="{3DD235B4-CD04-4371-B74B-00581035DF3E}" type="presParOf" srcId="{D357B7BD-99FE-42DB-B5F0-D6CF20AFEA46}" destId="{C06E0AF1-29F0-4EF7-B1FE-C11A895D2C16}" srcOrd="7" destOrd="0" presId="urn:microsoft.com/office/officeart/2005/8/layout/cycle2"/>
    <dgm:cxn modelId="{2843B965-9160-4B6E-AC58-8712B5501EB6}" type="presParOf" srcId="{C06E0AF1-29F0-4EF7-B1FE-C11A895D2C16}" destId="{64DDD2AD-005F-41E7-9EB6-D94D7E199581}" srcOrd="0" destOrd="0" presId="urn:microsoft.com/office/officeart/2005/8/layout/cycle2"/>
    <dgm:cxn modelId="{98CE861B-BCFA-4629-85F6-915E94756CBB}" type="presParOf" srcId="{D357B7BD-99FE-42DB-B5F0-D6CF20AFEA46}" destId="{213A7585-3D4E-4D3B-AF61-A3BE5CD5B0B9}" srcOrd="8" destOrd="0" presId="urn:microsoft.com/office/officeart/2005/8/layout/cycle2"/>
    <dgm:cxn modelId="{DDE520EB-E54F-44DD-8FF6-ED9A09996A2D}" type="presParOf" srcId="{D357B7BD-99FE-42DB-B5F0-D6CF20AFEA46}" destId="{E6DB4D2A-C2D9-4720-9B90-7657FEBAB474}" srcOrd="9" destOrd="0" presId="urn:microsoft.com/office/officeart/2005/8/layout/cycle2"/>
    <dgm:cxn modelId="{2692584E-AE61-42B1-84EB-EBF0295D4B9F}" type="presParOf" srcId="{E6DB4D2A-C2D9-4720-9B90-7657FEBAB474}" destId="{5D210A93-09A0-4C35-BF1C-68DC4DC8D9D9}" srcOrd="0" destOrd="0" presId="urn:microsoft.com/office/officeart/2005/8/layout/cycle2"/>
    <dgm:cxn modelId="{27A342A7-9CA1-46E9-95D7-A22B44B51CE2}" type="presParOf" srcId="{D357B7BD-99FE-42DB-B5F0-D6CF20AFEA46}" destId="{F88AD855-37F4-433F-8B06-B93B1F65A421}" srcOrd="10" destOrd="0" presId="urn:microsoft.com/office/officeart/2005/8/layout/cycle2"/>
    <dgm:cxn modelId="{DF4906EB-3527-4883-A426-0BA1D4754B2A}" type="presParOf" srcId="{D357B7BD-99FE-42DB-B5F0-D6CF20AFEA46}" destId="{A84FFB87-A1E1-4547-81F8-9F2464D57302}" srcOrd="11" destOrd="0" presId="urn:microsoft.com/office/officeart/2005/8/layout/cycle2"/>
    <dgm:cxn modelId="{EFAC5391-30BB-4DC5-B19D-185770CF5843}" type="presParOf" srcId="{A84FFB87-A1E1-4547-81F8-9F2464D57302}" destId="{02CB893C-7529-466A-BF52-96B1D787FDD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0592E4F5-32F6-4B4D-A641-5349B6AAB0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A949437-E31E-4591-B864-53B7D1E52721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تقييم السعة الحركية المفصلية</a:t>
          </a:r>
          <a:endParaRPr lang="ar-SA" dirty="0"/>
        </a:p>
      </dgm:t>
    </dgm:pt>
    <dgm:pt modelId="{57F5A8D6-574B-4793-B046-1CFDE5C4FAF2}" type="parTrans" cxnId="{A21554B8-85CC-4DA8-9528-E51A958CFDCB}">
      <dgm:prSet/>
      <dgm:spPr/>
      <dgm:t>
        <a:bodyPr/>
        <a:lstStyle/>
        <a:p>
          <a:pPr rtl="1"/>
          <a:endParaRPr lang="ar-SA"/>
        </a:p>
      </dgm:t>
    </dgm:pt>
    <dgm:pt modelId="{3795F782-67F7-46E6-BF40-D88242802FEA}" type="sibTrans" cxnId="{A21554B8-85CC-4DA8-9528-E51A958CFDCB}">
      <dgm:prSet/>
      <dgm:spPr/>
      <dgm:t>
        <a:bodyPr/>
        <a:lstStyle/>
        <a:p>
          <a:pPr rtl="1"/>
          <a:endParaRPr lang="ar-SA"/>
        </a:p>
      </dgm:t>
    </dgm:pt>
    <dgm:pt modelId="{20FF89D7-A7E7-459A-B62B-0595A1E41197}" type="pres">
      <dgm:prSet presAssocID="{0592E4F5-32F6-4B4D-A641-5349B6AAB0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99855C62-DC7A-43C0-B949-6E8C5BBF6BEC}" type="pres">
      <dgm:prSet presAssocID="{9A949437-E31E-4591-B864-53B7D1E5272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A21554B8-85CC-4DA8-9528-E51A958CFDCB}" srcId="{0592E4F5-32F6-4B4D-A641-5349B6AAB008}" destId="{9A949437-E31E-4591-B864-53B7D1E52721}" srcOrd="0" destOrd="0" parTransId="{57F5A8D6-574B-4793-B046-1CFDE5C4FAF2}" sibTransId="{3795F782-67F7-46E6-BF40-D88242802FEA}"/>
    <dgm:cxn modelId="{5CA409E2-E034-494F-9C84-423C8D428D70}" type="presOf" srcId="{0592E4F5-32F6-4B4D-A641-5349B6AAB008}" destId="{20FF89D7-A7E7-459A-B62B-0595A1E41197}" srcOrd="0" destOrd="0" presId="urn:microsoft.com/office/officeart/2005/8/layout/vList2"/>
    <dgm:cxn modelId="{0E521E06-7A4E-43F7-B97A-1634CFD12756}" type="presOf" srcId="{9A949437-E31E-4591-B864-53B7D1E52721}" destId="{99855C62-DC7A-43C0-B949-6E8C5BBF6BEC}" srcOrd="0" destOrd="0" presId="urn:microsoft.com/office/officeart/2005/8/layout/vList2"/>
    <dgm:cxn modelId="{5A8174B7-0ADC-4D3F-A508-0B7B1FE5C069}" type="presParOf" srcId="{20FF89D7-A7E7-459A-B62B-0595A1E41197}" destId="{99855C62-DC7A-43C0-B949-6E8C5BBF6B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5D37B5FC-7C5C-433C-BADB-24C90CCDB8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6E67758-FFF8-47C4-9703-9FE428EBCCA8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ضمن المفصل</a:t>
          </a:r>
          <a:endParaRPr lang="ar-SA" b="1" dirty="0"/>
        </a:p>
      </dgm:t>
    </dgm:pt>
    <dgm:pt modelId="{C4427BC1-3449-4641-95C0-57A9FA17BE1F}" type="parTrans" cxnId="{A44F3B4C-76F8-417E-A575-75EF020BE122}">
      <dgm:prSet/>
      <dgm:spPr/>
      <dgm:t>
        <a:bodyPr/>
        <a:lstStyle/>
        <a:p>
          <a:pPr rtl="1"/>
          <a:endParaRPr lang="ar-SA"/>
        </a:p>
      </dgm:t>
    </dgm:pt>
    <dgm:pt modelId="{5B06F16E-3B5A-47C6-A241-7EF42C648862}" type="sibTrans" cxnId="{A44F3B4C-76F8-417E-A575-75EF020BE122}">
      <dgm:prSet/>
      <dgm:spPr/>
      <dgm:t>
        <a:bodyPr/>
        <a:lstStyle/>
        <a:p>
          <a:pPr rtl="1"/>
          <a:endParaRPr lang="ar-SA"/>
        </a:p>
      </dgm:t>
    </dgm:pt>
    <dgm:pt modelId="{9463981A-C1D3-4970-BFB7-2E1239EBAF54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قريب من المفصل</a:t>
          </a:r>
          <a:endParaRPr lang="ar-SA" b="1" dirty="0"/>
        </a:p>
      </dgm:t>
    </dgm:pt>
    <dgm:pt modelId="{9EDBC448-C48A-490C-81CF-B34A07D5CE3F}" type="parTrans" cxnId="{C7E210E8-C71F-420B-B6A2-134637E3FD16}">
      <dgm:prSet/>
      <dgm:spPr/>
      <dgm:t>
        <a:bodyPr/>
        <a:lstStyle/>
        <a:p>
          <a:pPr rtl="1"/>
          <a:endParaRPr lang="ar-SA"/>
        </a:p>
      </dgm:t>
    </dgm:pt>
    <dgm:pt modelId="{8CFB0B35-E353-4C4F-ABD0-99A68E3449D9}" type="sibTrans" cxnId="{C7E210E8-C71F-420B-B6A2-134637E3FD16}">
      <dgm:prSet/>
      <dgm:spPr/>
      <dgm:t>
        <a:bodyPr/>
        <a:lstStyle/>
        <a:p>
          <a:pPr rtl="1"/>
          <a:endParaRPr lang="ar-SA"/>
        </a:p>
      </dgm:t>
    </dgm:pt>
    <dgm:pt modelId="{A1A794B1-5B6B-4957-97A9-50B849329B02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بعيد عن المفصل</a:t>
          </a:r>
          <a:endParaRPr lang="ar-SA" b="1" dirty="0"/>
        </a:p>
      </dgm:t>
    </dgm:pt>
    <dgm:pt modelId="{893FE6B9-B901-4D81-AE9B-964DB94E7580}" type="parTrans" cxnId="{B932A2F8-C82E-4B4E-A036-87ECE6F55BD0}">
      <dgm:prSet/>
      <dgm:spPr/>
      <dgm:t>
        <a:bodyPr/>
        <a:lstStyle/>
        <a:p>
          <a:pPr rtl="1"/>
          <a:endParaRPr lang="ar-SA"/>
        </a:p>
      </dgm:t>
    </dgm:pt>
    <dgm:pt modelId="{A5E89B31-9A26-4688-B572-14E411E1DE43}" type="sibTrans" cxnId="{B932A2F8-C82E-4B4E-A036-87ECE6F55BD0}">
      <dgm:prSet/>
      <dgm:spPr/>
      <dgm:t>
        <a:bodyPr/>
        <a:lstStyle/>
        <a:p>
          <a:pPr rtl="1"/>
          <a:endParaRPr lang="ar-SA"/>
        </a:p>
      </dgm:t>
    </dgm:pt>
    <dgm:pt modelId="{8937E3D1-9525-4D64-8CAE-63FD0116088A}" type="pres">
      <dgm:prSet presAssocID="{5D37B5FC-7C5C-433C-BADB-24C90CCDB8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B1148939-2A27-4CE1-AC39-12EEDABBEF82}" type="pres">
      <dgm:prSet presAssocID="{06E67758-FFF8-47C4-9703-9FE428EBCCA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755862A-5E7A-406D-B437-F55AC5B48964}" type="pres">
      <dgm:prSet presAssocID="{5B06F16E-3B5A-47C6-A241-7EF42C648862}" presName="spacer" presStyleCnt="0"/>
      <dgm:spPr/>
    </dgm:pt>
    <dgm:pt modelId="{364ECF3C-B329-4870-AE84-8D335C86FAE4}" type="pres">
      <dgm:prSet presAssocID="{9463981A-C1D3-4970-BFB7-2E1239EBAF5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0C9A1F6-ECD3-4981-81A9-6CE5E0B60940}" type="pres">
      <dgm:prSet presAssocID="{8CFB0B35-E353-4C4F-ABD0-99A68E3449D9}" presName="spacer" presStyleCnt="0"/>
      <dgm:spPr/>
    </dgm:pt>
    <dgm:pt modelId="{9FCE8948-E9F8-4AD4-AE7B-EB04C394CD85}" type="pres">
      <dgm:prSet presAssocID="{A1A794B1-5B6B-4957-97A9-50B849329B0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AB6D79D-CABC-40BF-B7DC-361950633C4C}" type="presOf" srcId="{A1A794B1-5B6B-4957-97A9-50B849329B02}" destId="{9FCE8948-E9F8-4AD4-AE7B-EB04C394CD85}" srcOrd="0" destOrd="0" presId="urn:microsoft.com/office/officeart/2005/8/layout/vList2"/>
    <dgm:cxn modelId="{C7E210E8-C71F-420B-B6A2-134637E3FD16}" srcId="{5D37B5FC-7C5C-433C-BADB-24C90CCDB8BC}" destId="{9463981A-C1D3-4970-BFB7-2E1239EBAF54}" srcOrd="1" destOrd="0" parTransId="{9EDBC448-C48A-490C-81CF-B34A07D5CE3F}" sibTransId="{8CFB0B35-E353-4C4F-ABD0-99A68E3449D9}"/>
    <dgm:cxn modelId="{F5850A91-93FC-4962-90F5-6EF4BE5B79AF}" type="presOf" srcId="{06E67758-FFF8-47C4-9703-9FE428EBCCA8}" destId="{B1148939-2A27-4CE1-AC39-12EEDABBEF82}" srcOrd="0" destOrd="0" presId="urn:microsoft.com/office/officeart/2005/8/layout/vList2"/>
    <dgm:cxn modelId="{CCDAF221-B357-47CE-BF03-861E26899BB6}" type="presOf" srcId="{9463981A-C1D3-4970-BFB7-2E1239EBAF54}" destId="{364ECF3C-B329-4870-AE84-8D335C86FAE4}" srcOrd="0" destOrd="0" presId="urn:microsoft.com/office/officeart/2005/8/layout/vList2"/>
    <dgm:cxn modelId="{A44F3B4C-76F8-417E-A575-75EF020BE122}" srcId="{5D37B5FC-7C5C-433C-BADB-24C90CCDB8BC}" destId="{06E67758-FFF8-47C4-9703-9FE428EBCCA8}" srcOrd="0" destOrd="0" parTransId="{C4427BC1-3449-4641-95C0-57A9FA17BE1F}" sibTransId="{5B06F16E-3B5A-47C6-A241-7EF42C648862}"/>
    <dgm:cxn modelId="{B932A2F8-C82E-4B4E-A036-87ECE6F55BD0}" srcId="{5D37B5FC-7C5C-433C-BADB-24C90CCDB8BC}" destId="{A1A794B1-5B6B-4957-97A9-50B849329B02}" srcOrd="2" destOrd="0" parTransId="{893FE6B9-B901-4D81-AE9B-964DB94E7580}" sibTransId="{A5E89B31-9A26-4688-B572-14E411E1DE43}"/>
    <dgm:cxn modelId="{D01202A0-BD8E-4D2F-8E8E-11901DEFA998}" type="presOf" srcId="{5D37B5FC-7C5C-433C-BADB-24C90CCDB8BC}" destId="{8937E3D1-9525-4D64-8CAE-63FD0116088A}" srcOrd="0" destOrd="0" presId="urn:microsoft.com/office/officeart/2005/8/layout/vList2"/>
    <dgm:cxn modelId="{1897EB75-1941-4F5F-BE8D-B36AC32268FC}" type="presParOf" srcId="{8937E3D1-9525-4D64-8CAE-63FD0116088A}" destId="{B1148939-2A27-4CE1-AC39-12EEDABBEF82}" srcOrd="0" destOrd="0" presId="urn:microsoft.com/office/officeart/2005/8/layout/vList2"/>
    <dgm:cxn modelId="{1E714A15-49C7-4A1E-BDC2-84A540747E0E}" type="presParOf" srcId="{8937E3D1-9525-4D64-8CAE-63FD0116088A}" destId="{6755862A-5E7A-406D-B437-F55AC5B48964}" srcOrd="1" destOrd="0" presId="urn:microsoft.com/office/officeart/2005/8/layout/vList2"/>
    <dgm:cxn modelId="{32F801F4-AD75-4EE6-8B2A-C0A08A7D7EF1}" type="presParOf" srcId="{8937E3D1-9525-4D64-8CAE-63FD0116088A}" destId="{364ECF3C-B329-4870-AE84-8D335C86FAE4}" srcOrd="2" destOrd="0" presId="urn:microsoft.com/office/officeart/2005/8/layout/vList2"/>
    <dgm:cxn modelId="{321022D8-05E9-4AA2-A37A-421758578C43}" type="presParOf" srcId="{8937E3D1-9525-4D64-8CAE-63FD0116088A}" destId="{B0C9A1F6-ECD3-4981-81A9-6CE5E0B60940}" srcOrd="3" destOrd="0" presId="urn:microsoft.com/office/officeart/2005/8/layout/vList2"/>
    <dgm:cxn modelId="{5137008D-73DE-4BA2-9F16-310DFA17AC52}" type="presParOf" srcId="{8937E3D1-9525-4D64-8CAE-63FD0116088A}" destId="{9FCE8948-E9F8-4AD4-AE7B-EB04C394CD8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470605C6-1C81-4F5D-9647-90D282734E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2F586E49-1884-4892-90A6-20BB27B85A65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تقييم السعة الحركية المفصلية</a:t>
          </a:r>
          <a:endParaRPr lang="ar-SA" dirty="0"/>
        </a:p>
      </dgm:t>
    </dgm:pt>
    <dgm:pt modelId="{1503F7A1-B4E2-4D8B-B250-75109F8E1E42}" type="parTrans" cxnId="{2B516C7F-DAA5-4CED-82A1-2DF0E4FD3D01}">
      <dgm:prSet/>
      <dgm:spPr/>
      <dgm:t>
        <a:bodyPr/>
        <a:lstStyle/>
        <a:p>
          <a:pPr rtl="1"/>
          <a:endParaRPr lang="ar-SA"/>
        </a:p>
      </dgm:t>
    </dgm:pt>
    <dgm:pt modelId="{770DE323-A783-4912-B8BF-A712D29CCDD3}" type="sibTrans" cxnId="{2B516C7F-DAA5-4CED-82A1-2DF0E4FD3D01}">
      <dgm:prSet/>
      <dgm:spPr/>
      <dgm:t>
        <a:bodyPr/>
        <a:lstStyle/>
        <a:p>
          <a:pPr rtl="1"/>
          <a:endParaRPr lang="ar-SA"/>
        </a:p>
      </dgm:t>
    </dgm:pt>
    <dgm:pt modelId="{7AD8914B-9FB6-4152-AF03-06062587DAC3}" type="pres">
      <dgm:prSet presAssocID="{470605C6-1C81-4F5D-9647-90D282734E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7591B9D1-ABCA-4B08-AB4B-68A4ED0F4E95}" type="pres">
      <dgm:prSet presAssocID="{2F586E49-1884-4892-90A6-20BB27B85A6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B516C7F-DAA5-4CED-82A1-2DF0E4FD3D01}" srcId="{470605C6-1C81-4F5D-9647-90D282734E9C}" destId="{2F586E49-1884-4892-90A6-20BB27B85A65}" srcOrd="0" destOrd="0" parTransId="{1503F7A1-B4E2-4D8B-B250-75109F8E1E42}" sibTransId="{770DE323-A783-4912-B8BF-A712D29CCDD3}"/>
    <dgm:cxn modelId="{EC544B52-CC38-41A0-A463-B80785B7DB70}" type="presOf" srcId="{470605C6-1C81-4F5D-9647-90D282734E9C}" destId="{7AD8914B-9FB6-4152-AF03-06062587DAC3}" srcOrd="0" destOrd="0" presId="urn:microsoft.com/office/officeart/2005/8/layout/vList2"/>
    <dgm:cxn modelId="{9D71E759-7E59-4172-A9E7-69E58C935479}" type="presOf" srcId="{2F586E49-1884-4892-90A6-20BB27B85A65}" destId="{7591B9D1-ABCA-4B08-AB4B-68A4ED0F4E95}" srcOrd="0" destOrd="0" presId="urn:microsoft.com/office/officeart/2005/8/layout/vList2"/>
    <dgm:cxn modelId="{4B5223DA-A63D-4A38-A620-AD0AFEC9D517}" type="presParOf" srcId="{7AD8914B-9FB6-4152-AF03-06062587DAC3}" destId="{7591B9D1-ABCA-4B08-AB4B-68A4ED0F4E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71250BD0-91A8-44FD-A601-DB9B58DFBB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BF4CF85-304B-48B6-B1C5-07B617CE805D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تقييم السعة الحركية المفصلية</a:t>
          </a:r>
          <a:endParaRPr lang="ar-SA" dirty="0"/>
        </a:p>
      </dgm:t>
    </dgm:pt>
    <dgm:pt modelId="{BF1653F0-68EE-477B-9AF3-0742D2504739}" type="parTrans" cxnId="{26A4C2AA-C917-4511-94C6-FCE3C3B9BC71}">
      <dgm:prSet/>
      <dgm:spPr/>
      <dgm:t>
        <a:bodyPr/>
        <a:lstStyle/>
        <a:p>
          <a:pPr rtl="1"/>
          <a:endParaRPr lang="ar-SA"/>
        </a:p>
      </dgm:t>
    </dgm:pt>
    <dgm:pt modelId="{C5AE7199-9F49-4860-80F8-4708C8DCDA60}" type="sibTrans" cxnId="{26A4C2AA-C917-4511-94C6-FCE3C3B9BC71}">
      <dgm:prSet/>
      <dgm:spPr/>
      <dgm:t>
        <a:bodyPr/>
        <a:lstStyle/>
        <a:p>
          <a:pPr rtl="1"/>
          <a:endParaRPr lang="ar-SA"/>
        </a:p>
      </dgm:t>
    </dgm:pt>
    <dgm:pt modelId="{DBC35501-3D58-4DD2-B438-312A53926204}" type="pres">
      <dgm:prSet presAssocID="{71250BD0-91A8-44FD-A601-DB9B58DFBB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B5A211A0-DEDD-404B-A3A7-518B86E48188}" type="pres">
      <dgm:prSet presAssocID="{4BF4CF85-304B-48B6-B1C5-07B617CE805D}" presName="parentText" presStyleLbl="node1" presStyleIdx="0" presStyleCnt="1" custLinFactNeighborX="-181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0834CAED-8B20-402F-AD15-4A5DFE2D3EF5}" type="presOf" srcId="{4BF4CF85-304B-48B6-B1C5-07B617CE805D}" destId="{B5A211A0-DEDD-404B-A3A7-518B86E48188}" srcOrd="0" destOrd="0" presId="urn:microsoft.com/office/officeart/2005/8/layout/vList2"/>
    <dgm:cxn modelId="{40B0C246-4BAF-4F90-A24B-62C01FCBEF8D}" type="presOf" srcId="{71250BD0-91A8-44FD-A601-DB9B58DFBB29}" destId="{DBC35501-3D58-4DD2-B438-312A53926204}" srcOrd="0" destOrd="0" presId="urn:microsoft.com/office/officeart/2005/8/layout/vList2"/>
    <dgm:cxn modelId="{26A4C2AA-C917-4511-94C6-FCE3C3B9BC71}" srcId="{71250BD0-91A8-44FD-A601-DB9B58DFBB29}" destId="{4BF4CF85-304B-48B6-B1C5-07B617CE805D}" srcOrd="0" destOrd="0" parTransId="{BF1653F0-68EE-477B-9AF3-0742D2504739}" sibTransId="{C5AE7199-9F49-4860-80F8-4708C8DCDA60}"/>
    <dgm:cxn modelId="{41587981-1525-4B94-BD68-4A72B80ABAAB}" type="presParOf" srcId="{DBC35501-3D58-4DD2-B438-312A53926204}" destId="{B5A211A0-DEDD-404B-A3A7-518B86E481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1207005E-6935-47AC-AA11-F075094260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FDD047E2-C4C8-489C-9030-482AC8F630FF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رأس الشظية وسطح السرير</a:t>
          </a:r>
          <a:endParaRPr lang="ar-SA" b="1" dirty="0"/>
        </a:p>
      </dgm:t>
    </dgm:pt>
    <dgm:pt modelId="{962D1CD3-BE53-453F-9C96-0253CE1F8732}" type="parTrans" cxnId="{CC466B08-A7D8-4F72-91FC-0B9C7B576D4A}">
      <dgm:prSet/>
      <dgm:spPr/>
      <dgm:t>
        <a:bodyPr/>
        <a:lstStyle/>
        <a:p>
          <a:pPr rtl="1"/>
          <a:endParaRPr lang="ar-SA"/>
        </a:p>
      </dgm:t>
    </dgm:pt>
    <dgm:pt modelId="{969CF37E-4AF6-4F80-9F9D-1323A1E5EF33}" type="sibTrans" cxnId="{CC466B08-A7D8-4F72-91FC-0B9C7B576D4A}">
      <dgm:prSet/>
      <dgm:spPr/>
      <dgm:t>
        <a:bodyPr/>
        <a:lstStyle/>
        <a:p>
          <a:pPr rtl="1"/>
          <a:endParaRPr lang="ar-SA"/>
        </a:p>
      </dgm:t>
    </dgm:pt>
    <dgm:pt modelId="{0E9B66AC-1C4F-4CCE-A187-F59B2F3AA0D8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الكاحل الوحشي مع المدور الكبير</a:t>
          </a:r>
          <a:endParaRPr lang="ar-SA" b="1" dirty="0"/>
        </a:p>
      </dgm:t>
    </dgm:pt>
    <dgm:pt modelId="{8199EDAC-BA26-41D8-ABCE-96E98D0BBD4C}" type="parTrans" cxnId="{9827CB68-39EB-40CB-8893-9879EDBC4899}">
      <dgm:prSet/>
      <dgm:spPr/>
      <dgm:t>
        <a:bodyPr/>
        <a:lstStyle/>
        <a:p>
          <a:pPr rtl="1"/>
          <a:endParaRPr lang="ar-SA"/>
        </a:p>
      </dgm:t>
    </dgm:pt>
    <dgm:pt modelId="{2879D92C-CA72-4710-9305-1C10F3F0FEFC}" type="sibTrans" cxnId="{9827CB68-39EB-40CB-8893-9879EDBC4899}">
      <dgm:prSet/>
      <dgm:spPr/>
      <dgm:t>
        <a:bodyPr/>
        <a:lstStyle/>
        <a:p>
          <a:pPr rtl="1"/>
          <a:endParaRPr lang="ar-SA"/>
        </a:p>
      </dgm:t>
    </dgm:pt>
    <dgm:pt modelId="{9B89DFA2-CD21-43E3-A89D-C3620C9A3B8E}">
      <dgm:prSet/>
      <dgm:spPr>
        <a:solidFill>
          <a:srgbClr val="00B05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dirty="0" smtClean="0"/>
            <a:t>نلجأ لهذه الطريقة عند عدم توفر </a:t>
          </a:r>
          <a:r>
            <a:rPr lang="ar-SA" b="1" dirty="0" err="1" smtClean="0"/>
            <a:t>الجونيومتر</a:t>
          </a:r>
          <a:endParaRPr lang="ar-SA" b="1" dirty="0"/>
        </a:p>
      </dgm:t>
    </dgm:pt>
    <dgm:pt modelId="{6145DE46-09E2-4C2B-AF7C-19804B0BDAF7}" type="parTrans" cxnId="{52398749-D462-4C36-B25E-2239D2341772}">
      <dgm:prSet/>
      <dgm:spPr/>
      <dgm:t>
        <a:bodyPr/>
        <a:lstStyle/>
        <a:p>
          <a:pPr rtl="1"/>
          <a:endParaRPr lang="ar-SA"/>
        </a:p>
      </dgm:t>
    </dgm:pt>
    <dgm:pt modelId="{8DA8585F-612F-4B87-AAF8-308C76712FCF}" type="sibTrans" cxnId="{52398749-D462-4C36-B25E-2239D2341772}">
      <dgm:prSet/>
      <dgm:spPr/>
      <dgm:t>
        <a:bodyPr/>
        <a:lstStyle/>
        <a:p>
          <a:pPr rtl="1"/>
          <a:endParaRPr lang="ar-SA"/>
        </a:p>
      </dgm:t>
    </dgm:pt>
    <dgm:pt modelId="{15CD1B43-9CEA-4039-B21A-5450753176AD}" type="pres">
      <dgm:prSet presAssocID="{1207005E-6935-47AC-AA11-F075094260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86DD5059-D881-4798-ACFD-1C9E0A40F4E9}" type="pres">
      <dgm:prSet presAssocID="{FDD047E2-C4C8-489C-9030-482AC8F630F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D8CC7EC-3F3A-4CEA-A2BE-593984A06061}" type="pres">
      <dgm:prSet presAssocID="{969CF37E-4AF6-4F80-9F9D-1323A1E5EF33}" presName="spacer" presStyleCnt="0"/>
      <dgm:spPr/>
    </dgm:pt>
    <dgm:pt modelId="{0791027E-ED6D-441A-B1FC-C44908B4E7DD}" type="pres">
      <dgm:prSet presAssocID="{0E9B66AC-1C4F-4CCE-A187-F59B2F3AA0D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11EEE72-BA2C-4D9C-AAE1-8B8F28EEEA20}" type="pres">
      <dgm:prSet presAssocID="{2879D92C-CA72-4710-9305-1C10F3F0FEFC}" presName="spacer" presStyleCnt="0"/>
      <dgm:spPr/>
    </dgm:pt>
    <dgm:pt modelId="{93F1C26D-9D3B-4ACC-AFEB-7474CB5D91F8}" type="pres">
      <dgm:prSet presAssocID="{9B89DFA2-CD21-43E3-A89D-C3620C9A3B8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FD793E71-208A-4046-A34E-C700D68587BF}" type="presOf" srcId="{FDD047E2-C4C8-489C-9030-482AC8F630FF}" destId="{86DD5059-D881-4798-ACFD-1C9E0A40F4E9}" srcOrd="0" destOrd="0" presId="urn:microsoft.com/office/officeart/2005/8/layout/vList2"/>
    <dgm:cxn modelId="{9827CB68-39EB-40CB-8893-9879EDBC4899}" srcId="{1207005E-6935-47AC-AA11-F07509426083}" destId="{0E9B66AC-1C4F-4CCE-A187-F59B2F3AA0D8}" srcOrd="1" destOrd="0" parTransId="{8199EDAC-BA26-41D8-ABCE-96E98D0BBD4C}" sibTransId="{2879D92C-CA72-4710-9305-1C10F3F0FEFC}"/>
    <dgm:cxn modelId="{86848381-78EB-475D-9083-81DAB1A9140C}" type="presOf" srcId="{0E9B66AC-1C4F-4CCE-A187-F59B2F3AA0D8}" destId="{0791027E-ED6D-441A-B1FC-C44908B4E7DD}" srcOrd="0" destOrd="0" presId="urn:microsoft.com/office/officeart/2005/8/layout/vList2"/>
    <dgm:cxn modelId="{581A0CD2-B3EB-49BC-ADAD-8FDC1D04E54D}" type="presOf" srcId="{1207005E-6935-47AC-AA11-F07509426083}" destId="{15CD1B43-9CEA-4039-B21A-5450753176AD}" srcOrd="0" destOrd="0" presId="urn:microsoft.com/office/officeart/2005/8/layout/vList2"/>
    <dgm:cxn modelId="{7A84572E-1CB9-4061-947B-C669B62FBB99}" type="presOf" srcId="{9B89DFA2-CD21-43E3-A89D-C3620C9A3B8E}" destId="{93F1C26D-9D3B-4ACC-AFEB-7474CB5D91F8}" srcOrd="0" destOrd="0" presId="urn:microsoft.com/office/officeart/2005/8/layout/vList2"/>
    <dgm:cxn modelId="{CC466B08-A7D8-4F72-91FC-0B9C7B576D4A}" srcId="{1207005E-6935-47AC-AA11-F07509426083}" destId="{FDD047E2-C4C8-489C-9030-482AC8F630FF}" srcOrd="0" destOrd="0" parTransId="{962D1CD3-BE53-453F-9C96-0253CE1F8732}" sibTransId="{969CF37E-4AF6-4F80-9F9D-1323A1E5EF33}"/>
    <dgm:cxn modelId="{52398749-D462-4C36-B25E-2239D2341772}" srcId="{1207005E-6935-47AC-AA11-F07509426083}" destId="{9B89DFA2-CD21-43E3-A89D-C3620C9A3B8E}" srcOrd="2" destOrd="0" parTransId="{6145DE46-09E2-4C2B-AF7C-19804B0BDAF7}" sibTransId="{8DA8585F-612F-4B87-AAF8-308C76712FCF}"/>
    <dgm:cxn modelId="{1D694FC0-E444-47EF-A110-BE9DD98742DF}" type="presParOf" srcId="{15CD1B43-9CEA-4039-B21A-5450753176AD}" destId="{86DD5059-D881-4798-ACFD-1C9E0A40F4E9}" srcOrd="0" destOrd="0" presId="urn:microsoft.com/office/officeart/2005/8/layout/vList2"/>
    <dgm:cxn modelId="{AB4D00D0-8D68-4E12-8178-D0FAACE92F07}" type="presParOf" srcId="{15CD1B43-9CEA-4039-B21A-5450753176AD}" destId="{4D8CC7EC-3F3A-4CEA-A2BE-593984A06061}" srcOrd="1" destOrd="0" presId="urn:microsoft.com/office/officeart/2005/8/layout/vList2"/>
    <dgm:cxn modelId="{C9FA770C-B727-4833-8568-C0240FBB4C5C}" type="presParOf" srcId="{15CD1B43-9CEA-4039-B21A-5450753176AD}" destId="{0791027E-ED6D-441A-B1FC-C44908B4E7DD}" srcOrd="2" destOrd="0" presId="urn:microsoft.com/office/officeart/2005/8/layout/vList2"/>
    <dgm:cxn modelId="{EC4563CA-56D3-4D58-B410-9B45B52CE23D}" type="presParOf" srcId="{15CD1B43-9CEA-4039-B21A-5450753176AD}" destId="{311EEE72-BA2C-4D9C-AAE1-8B8F28EEEA20}" srcOrd="3" destOrd="0" presId="urn:microsoft.com/office/officeart/2005/8/layout/vList2"/>
    <dgm:cxn modelId="{4C82AA5B-6072-4632-9D6C-6C458C87D06C}" type="presParOf" srcId="{15CD1B43-9CEA-4039-B21A-5450753176AD}" destId="{93F1C26D-9D3B-4ACC-AFEB-7474CB5D91F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F35876E1-A543-4FA9-B995-0B29CD1C0F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CA22D8A6-9934-4B4B-89C7-12451C62E991}">
      <dgm:prSet/>
      <dgm:spPr>
        <a:solidFill>
          <a:schemeClr val="accent4">
            <a:lumMod val="60000"/>
            <a:lumOff val="4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التحري عن أي إصابة عصبية مرافقة</a:t>
          </a:r>
          <a:endParaRPr lang="ar-SA" dirty="0"/>
        </a:p>
      </dgm:t>
    </dgm:pt>
    <dgm:pt modelId="{D9CA0474-BB39-4722-9718-462EBD6E0C94}" type="parTrans" cxnId="{89ADD9ED-B357-45C9-8069-D44D13B11EA7}">
      <dgm:prSet/>
      <dgm:spPr/>
      <dgm:t>
        <a:bodyPr/>
        <a:lstStyle/>
        <a:p>
          <a:pPr rtl="1"/>
          <a:endParaRPr lang="ar-SA"/>
        </a:p>
      </dgm:t>
    </dgm:pt>
    <dgm:pt modelId="{E876FAEA-0E7D-4CB8-ADC4-890A10FFC87B}" type="sibTrans" cxnId="{89ADD9ED-B357-45C9-8069-D44D13B11EA7}">
      <dgm:prSet/>
      <dgm:spPr/>
      <dgm:t>
        <a:bodyPr/>
        <a:lstStyle/>
        <a:p>
          <a:pPr rtl="1"/>
          <a:endParaRPr lang="ar-SA"/>
        </a:p>
      </dgm:t>
    </dgm:pt>
    <dgm:pt modelId="{4B05224E-2EFE-4440-B1BF-5ED4CFF5EF5A}" type="pres">
      <dgm:prSet presAssocID="{F35876E1-A543-4FA9-B995-0B29CD1C0F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312E9AA6-0DBA-4423-A005-54D431D3868B}" type="pres">
      <dgm:prSet presAssocID="{CA22D8A6-9934-4B4B-89C7-12451C62E9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110624A4-E68A-4B63-896F-81CEC4083D03}" type="presOf" srcId="{F35876E1-A543-4FA9-B995-0B29CD1C0F6E}" destId="{4B05224E-2EFE-4440-B1BF-5ED4CFF5EF5A}" srcOrd="0" destOrd="0" presId="urn:microsoft.com/office/officeart/2005/8/layout/vList2"/>
    <dgm:cxn modelId="{89ADD9ED-B357-45C9-8069-D44D13B11EA7}" srcId="{F35876E1-A543-4FA9-B995-0B29CD1C0F6E}" destId="{CA22D8A6-9934-4B4B-89C7-12451C62E991}" srcOrd="0" destOrd="0" parTransId="{D9CA0474-BB39-4722-9718-462EBD6E0C94}" sibTransId="{E876FAEA-0E7D-4CB8-ADC4-890A10FFC87B}"/>
    <dgm:cxn modelId="{46A12384-4805-443D-9120-8F9E1D791958}" type="presOf" srcId="{CA22D8A6-9934-4B4B-89C7-12451C62E991}" destId="{312E9AA6-0DBA-4423-A005-54D431D3868B}" srcOrd="0" destOrd="0" presId="urn:microsoft.com/office/officeart/2005/8/layout/vList2"/>
    <dgm:cxn modelId="{BB965E58-A514-4D1A-BAFD-2CD49135E703}" type="presParOf" srcId="{4B05224E-2EFE-4440-B1BF-5ED4CFF5EF5A}" destId="{312E9AA6-0DBA-4423-A005-54D431D386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87A0743E-0578-45FB-B02E-C8EF02EA3D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629DF84-7DFB-4BB5-887C-A61C1AFD0389}">
      <dgm:prSet/>
      <dgm:spPr>
        <a:solidFill>
          <a:schemeClr val="bg1">
            <a:lumMod val="75000"/>
            <a:lumOff val="2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اختبارات الحس العميق</a:t>
          </a:r>
          <a:endParaRPr lang="ar-SA" b="1" dirty="0"/>
        </a:p>
      </dgm:t>
    </dgm:pt>
    <dgm:pt modelId="{B291F759-B8BA-44C6-B536-466CF73606DF}" type="parTrans" cxnId="{300BE460-BE1C-482B-AA31-F97D26451AB2}">
      <dgm:prSet/>
      <dgm:spPr/>
      <dgm:t>
        <a:bodyPr/>
        <a:lstStyle/>
        <a:p>
          <a:pPr rtl="1"/>
          <a:endParaRPr lang="ar-SA"/>
        </a:p>
      </dgm:t>
    </dgm:pt>
    <dgm:pt modelId="{CD847AD9-47DA-4E9D-AAE3-2FA01245D9F7}" type="sibTrans" cxnId="{300BE460-BE1C-482B-AA31-F97D26451AB2}">
      <dgm:prSet/>
      <dgm:spPr/>
      <dgm:t>
        <a:bodyPr/>
        <a:lstStyle/>
        <a:p>
          <a:pPr rtl="1"/>
          <a:endParaRPr lang="ar-SA"/>
        </a:p>
      </dgm:t>
    </dgm:pt>
    <dgm:pt modelId="{40BF6DEF-5FDA-4EF3-BF0A-DCE918FBA0B6}" type="pres">
      <dgm:prSet presAssocID="{87A0743E-0578-45FB-B02E-C8EF02EA3D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748D38E-B17E-4BC4-9770-6807DD4E1593}" type="pres">
      <dgm:prSet presAssocID="{0629DF84-7DFB-4BB5-887C-A61C1AFD038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300BE460-BE1C-482B-AA31-F97D26451AB2}" srcId="{87A0743E-0578-45FB-B02E-C8EF02EA3D86}" destId="{0629DF84-7DFB-4BB5-887C-A61C1AFD0389}" srcOrd="0" destOrd="0" parTransId="{B291F759-B8BA-44C6-B536-466CF73606DF}" sibTransId="{CD847AD9-47DA-4E9D-AAE3-2FA01245D9F7}"/>
    <dgm:cxn modelId="{7C7EBD44-AA6E-428B-885F-18CDFFBCB317}" type="presOf" srcId="{87A0743E-0578-45FB-B02E-C8EF02EA3D86}" destId="{40BF6DEF-5FDA-4EF3-BF0A-DCE918FBA0B6}" srcOrd="0" destOrd="0" presId="urn:microsoft.com/office/officeart/2005/8/layout/vList2"/>
    <dgm:cxn modelId="{8F388349-499A-409A-A6AB-94042B3AFECB}" type="presOf" srcId="{0629DF84-7DFB-4BB5-887C-A61C1AFD0389}" destId="{E748D38E-B17E-4BC4-9770-6807DD4E1593}" srcOrd="0" destOrd="0" presId="urn:microsoft.com/office/officeart/2005/8/layout/vList2"/>
    <dgm:cxn modelId="{2BD014F8-93E2-4C03-A393-C0C8DC08A4B2}" type="presParOf" srcId="{40BF6DEF-5FDA-4EF3-BF0A-DCE918FBA0B6}" destId="{E748D38E-B17E-4BC4-9770-6807DD4E15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A763E3-616F-4626-BB99-E745FA7399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E98E9EA-3A47-4448-B6CF-55D048DEF324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dirty="0" smtClean="0"/>
            <a:t>الاختصاصي المعالج الفيزيائي محمد عجم</a:t>
          </a:r>
          <a:endParaRPr lang="ar-SA" sz="2800" b="1" dirty="0"/>
        </a:p>
      </dgm:t>
    </dgm:pt>
    <dgm:pt modelId="{3E10B3D0-6FB7-48F1-BFD9-01C4E1E9C2B3}" type="parTrans" cxnId="{5CD5C6B5-6C8A-4EDE-B050-D818978EB4C3}">
      <dgm:prSet/>
      <dgm:spPr/>
      <dgm:t>
        <a:bodyPr/>
        <a:lstStyle/>
        <a:p>
          <a:pPr rtl="1"/>
          <a:endParaRPr lang="ar-SA"/>
        </a:p>
      </dgm:t>
    </dgm:pt>
    <dgm:pt modelId="{6B7C9A0F-759B-41B3-BD93-6C229F58AA60}" type="sibTrans" cxnId="{5CD5C6B5-6C8A-4EDE-B050-D818978EB4C3}">
      <dgm:prSet/>
      <dgm:spPr/>
      <dgm:t>
        <a:bodyPr/>
        <a:lstStyle/>
        <a:p>
          <a:pPr rtl="1"/>
          <a:endParaRPr lang="ar-SA"/>
        </a:p>
      </dgm:t>
    </dgm:pt>
    <dgm:pt modelId="{ADBC43E6-1085-47AC-9F3D-B3049A8D8034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dirty="0" smtClean="0"/>
            <a:t>محاضر في المعهد التقاني الصحي والطبي بجامعة حلب</a:t>
          </a:r>
          <a:endParaRPr lang="ar-SA" sz="2800" b="1" dirty="0"/>
        </a:p>
      </dgm:t>
    </dgm:pt>
    <dgm:pt modelId="{B0E65EC5-3CE9-41D0-8CAB-F809A7A15882}" type="parTrans" cxnId="{14423369-C94A-4B38-83ED-6C9B4FCAFC9C}">
      <dgm:prSet/>
      <dgm:spPr/>
      <dgm:t>
        <a:bodyPr/>
        <a:lstStyle/>
        <a:p>
          <a:pPr rtl="1"/>
          <a:endParaRPr lang="ar-SA"/>
        </a:p>
      </dgm:t>
    </dgm:pt>
    <dgm:pt modelId="{0C4F39A8-CA11-4BD0-BFFC-D1E78B3A3117}" type="sibTrans" cxnId="{14423369-C94A-4B38-83ED-6C9B4FCAFC9C}">
      <dgm:prSet/>
      <dgm:spPr/>
      <dgm:t>
        <a:bodyPr/>
        <a:lstStyle/>
        <a:p>
          <a:pPr rtl="1"/>
          <a:endParaRPr lang="ar-SA"/>
        </a:p>
      </dgm:t>
    </dgm:pt>
    <dgm:pt modelId="{03DB8E60-676F-4C50-829B-9FD24F8A4801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dirty="0" smtClean="0"/>
            <a:t>عضو وممثل الجمعية السورية للمعالجة الفيزيائية</a:t>
          </a:r>
          <a:endParaRPr lang="ar-SA" sz="2800" b="1" dirty="0"/>
        </a:p>
      </dgm:t>
    </dgm:pt>
    <dgm:pt modelId="{38E3F729-F6CD-489E-9DBE-CDB19421C694}" type="parTrans" cxnId="{BBBE12BD-6D98-46A0-BBD1-94CE3318B4FB}">
      <dgm:prSet/>
      <dgm:spPr/>
      <dgm:t>
        <a:bodyPr/>
        <a:lstStyle/>
        <a:p>
          <a:pPr rtl="1"/>
          <a:endParaRPr lang="ar-SA"/>
        </a:p>
      </dgm:t>
    </dgm:pt>
    <dgm:pt modelId="{9F79835F-9B13-47BA-9116-2DDF132E6D04}" type="sibTrans" cxnId="{BBBE12BD-6D98-46A0-BBD1-94CE3318B4FB}">
      <dgm:prSet/>
      <dgm:spPr/>
      <dgm:t>
        <a:bodyPr/>
        <a:lstStyle/>
        <a:p>
          <a:pPr rtl="1"/>
          <a:endParaRPr lang="ar-SA"/>
        </a:p>
      </dgm:t>
    </dgm:pt>
    <dgm:pt modelId="{3E340F01-7363-466F-BF90-4CFAF95F575A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smtClean="0"/>
            <a:t>إجازة في الحقوق</a:t>
          </a:r>
          <a:endParaRPr lang="ar-SA" sz="2800" b="1"/>
        </a:p>
      </dgm:t>
    </dgm:pt>
    <dgm:pt modelId="{33A3A2F9-2B07-4AF6-8D20-91BE28469535}" type="parTrans" cxnId="{12F44D81-6FCA-4CF4-9F8E-5C3BF130822F}">
      <dgm:prSet/>
      <dgm:spPr/>
      <dgm:t>
        <a:bodyPr/>
        <a:lstStyle/>
        <a:p>
          <a:pPr rtl="1"/>
          <a:endParaRPr lang="ar-SA"/>
        </a:p>
      </dgm:t>
    </dgm:pt>
    <dgm:pt modelId="{6B207261-CB3E-48E6-9950-BA9E27CE56DA}" type="sibTrans" cxnId="{12F44D81-6FCA-4CF4-9F8E-5C3BF130822F}">
      <dgm:prSet/>
      <dgm:spPr/>
      <dgm:t>
        <a:bodyPr/>
        <a:lstStyle/>
        <a:p>
          <a:pPr rtl="1"/>
          <a:endParaRPr lang="ar-SA"/>
        </a:p>
      </dgm:t>
    </dgm:pt>
    <dgm:pt modelId="{9ADD5415-CCE6-490C-AEA0-73392FFFAC3D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dirty="0" smtClean="0"/>
            <a:t>ممارس معتمد للعلاج اليدوي بتقنية </a:t>
          </a:r>
          <a:r>
            <a:rPr lang="ar-SA" sz="2800" b="1" dirty="0" err="1" smtClean="0"/>
            <a:t>مولغان</a:t>
          </a:r>
          <a:endParaRPr lang="ar-SA" sz="2800" b="1" dirty="0"/>
        </a:p>
      </dgm:t>
    </dgm:pt>
    <dgm:pt modelId="{F1D24619-2EAC-4535-8299-1DCE80E1F4E7}" type="parTrans" cxnId="{9A8085CC-B6C9-49D9-8477-F6B1BED4D705}">
      <dgm:prSet/>
      <dgm:spPr/>
      <dgm:t>
        <a:bodyPr/>
        <a:lstStyle/>
        <a:p>
          <a:pPr rtl="1"/>
          <a:endParaRPr lang="ar-SA"/>
        </a:p>
      </dgm:t>
    </dgm:pt>
    <dgm:pt modelId="{F28C4276-8C94-4FAA-936A-6FC312A3139E}" type="sibTrans" cxnId="{9A8085CC-B6C9-49D9-8477-F6B1BED4D705}">
      <dgm:prSet/>
      <dgm:spPr/>
      <dgm:t>
        <a:bodyPr/>
        <a:lstStyle/>
        <a:p>
          <a:pPr rtl="1"/>
          <a:endParaRPr lang="ar-SA"/>
        </a:p>
      </dgm:t>
    </dgm:pt>
    <dgm:pt modelId="{01F2D561-7F4C-460E-8A61-F5B4077DE822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dirty="0" smtClean="0"/>
            <a:t>مدير إداري في مركز العلاج الفيزيائي لمديرية صحة حلب</a:t>
          </a:r>
          <a:endParaRPr lang="ar-SA" sz="2800" b="1" dirty="0"/>
        </a:p>
      </dgm:t>
    </dgm:pt>
    <dgm:pt modelId="{D64FFC78-EEFD-40DE-9163-9EFC9442E382}" type="parTrans" cxnId="{4C9FCE5E-1C8D-4D1A-983C-204E22D29DDE}">
      <dgm:prSet/>
      <dgm:spPr/>
      <dgm:t>
        <a:bodyPr/>
        <a:lstStyle/>
        <a:p>
          <a:pPr rtl="1"/>
          <a:endParaRPr lang="ar-SA"/>
        </a:p>
      </dgm:t>
    </dgm:pt>
    <dgm:pt modelId="{50F63605-0458-45B8-9A53-7DB42C430622}" type="sibTrans" cxnId="{4C9FCE5E-1C8D-4D1A-983C-204E22D29DDE}">
      <dgm:prSet/>
      <dgm:spPr/>
      <dgm:t>
        <a:bodyPr/>
        <a:lstStyle/>
        <a:p>
          <a:pPr rtl="1"/>
          <a:endParaRPr lang="ar-SA"/>
        </a:p>
      </dgm:t>
    </dgm:pt>
    <dgm:pt modelId="{6E0ED779-0B13-473E-B01C-2CFB159D14F8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2800" b="1" dirty="0" smtClean="0"/>
            <a:t>رئيس اللجنة العلمية للعلاج الفيزيائي في نقابة التمريض بفرع حلب</a:t>
          </a:r>
          <a:endParaRPr lang="ar-SA" sz="2800" b="1" dirty="0"/>
        </a:p>
      </dgm:t>
    </dgm:pt>
    <dgm:pt modelId="{D68294E1-E250-488D-9955-B6FA14191D91}" type="parTrans" cxnId="{2EFD7DE3-9DD8-4E5A-A616-73FA108CC0EE}">
      <dgm:prSet/>
      <dgm:spPr/>
      <dgm:t>
        <a:bodyPr/>
        <a:lstStyle/>
        <a:p>
          <a:pPr rtl="1"/>
          <a:endParaRPr lang="ar-SA"/>
        </a:p>
      </dgm:t>
    </dgm:pt>
    <dgm:pt modelId="{4DBED193-51CE-40F1-977E-90486CAE77E7}" type="sibTrans" cxnId="{2EFD7DE3-9DD8-4E5A-A616-73FA108CC0EE}">
      <dgm:prSet/>
      <dgm:spPr/>
      <dgm:t>
        <a:bodyPr/>
        <a:lstStyle/>
        <a:p>
          <a:pPr rtl="1"/>
          <a:endParaRPr lang="ar-SA"/>
        </a:p>
      </dgm:t>
    </dgm:pt>
    <dgm:pt modelId="{E84E85E9-82E6-467C-8833-142C54B86ED9}" type="pres">
      <dgm:prSet presAssocID="{29A763E3-616F-4626-BB99-E745FA7399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6F0D7690-DA77-410C-A967-3CFF1C9D8709}" type="pres">
      <dgm:prSet presAssocID="{9E98E9EA-3A47-4448-B6CF-55D048DEF32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1B79B18-AC9E-4D3F-BB4E-62ACAC1ABF97}" type="pres">
      <dgm:prSet presAssocID="{6B7C9A0F-759B-41B3-BD93-6C229F58AA60}" presName="spacer" presStyleCnt="0"/>
      <dgm:spPr/>
    </dgm:pt>
    <dgm:pt modelId="{F4514A89-8C45-4C4F-8391-66A35BBB2072}" type="pres">
      <dgm:prSet presAssocID="{ADBC43E6-1085-47AC-9F3D-B3049A8D8034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433D224-5235-4E66-A473-521D2053CF25}" type="pres">
      <dgm:prSet presAssocID="{0C4F39A8-CA11-4BD0-BFFC-D1E78B3A3117}" presName="spacer" presStyleCnt="0"/>
      <dgm:spPr/>
    </dgm:pt>
    <dgm:pt modelId="{19AEAA3B-68B1-4023-966A-11BB18882E69}" type="pres">
      <dgm:prSet presAssocID="{03DB8E60-676F-4C50-829B-9FD24F8A480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3FFDCB8-5FE8-4176-91CF-43E79640F6CA}" type="pres">
      <dgm:prSet presAssocID="{9F79835F-9B13-47BA-9116-2DDF132E6D04}" presName="spacer" presStyleCnt="0"/>
      <dgm:spPr/>
    </dgm:pt>
    <dgm:pt modelId="{3D679614-E156-4B6E-8D4C-118AE88315CA}" type="pres">
      <dgm:prSet presAssocID="{3E340F01-7363-466F-BF90-4CFAF95F57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508AFC8-538A-478E-964D-A3C8582C5119}" type="pres">
      <dgm:prSet presAssocID="{6B207261-CB3E-48E6-9950-BA9E27CE56DA}" presName="spacer" presStyleCnt="0"/>
      <dgm:spPr/>
    </dgm:pt>
    <dgm:pt modelId="{F5428CE7-640E-4F10-B01A-49F1B02BE47C}" type="pres">
      <dgm:prSet presAssocID="{9ADD5415-CCE6-490C-AEA0-73392FFFAC3D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6B90B3-68E5-49FC-9F3C-049E66BFF111}" type="pres">
      <dgm:prSet presAssocID="{F28C4276-8C94-4FAA-936A-6FC312A3139E}" presName="spacer" presStyleCnt="0"/>
      <dgm:spPr/>
    </dgm:pt>
    <dgm:pt modelId="{A961FA57-82B6-4756-BAA9-E3EE48A7053B}" type="pres">
      <dgm:prSet presAssocID="{01F2D561-7F4C-460E-8A61-F5B4077DE82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9B25956-2571-486C-9AB1-68EBC1D08808}" type="pres">
      <dgm:prSet presAssocID="{50F63605-0458-45B8-9A53-7DB42C430622}" presName="spacer" presStyleCnt="0"/>
      <dgm:spPr/>
    </dgm:pt>
    <dgm:pt modelId="{EE2C1975-55ED-4F21-A10F-B12C625E720B}" type="pres">
      <dgm:prSet presAssocID="{6E0ED779-0B13-473E-B01C-2CFB159D14F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EFD7DE3-9DD8-4E5A-A616-73FA108CC0EE}" srcId="{29A763E3-616F-4626-BB99-E745FA73999D}" destId="{6E0ED779-0B13-473E-B01C-2CFB159D14F8}" srcOrd="6" destOrd="0" parTransId="{D68294E1-E250-488D-9955-B6FA14191D91}" sibTransId="{4DBED193-51CE-40F1-977E-90486CAE77E7}"/>
    <dgm:cxn modelId="{A75D3C3D-350D-475E-B622-69AB74C09D0F}" type="presOf" srcId="{01F2D561-7F4C-460E-8A61-F5B4077DE822}" destId="{A961FA57-82B6-4756-BAA9-E3EE48A7053B}" srcOrd="0" destOrd="0" presId="urn:microsoft.com/office/officeart/2005/8/layout/vList2"/>
    <dgm:cxn modelId="{14423369-C94A-4B38-83ED-6C9B4FCAFC9C}" srcId="{29A763E3-616F-4626-BB99-E745FA73999D}" destId="{ADBC43E6-1085-47AC-9F3D-B3049A8D8034}" srcOrd="1" destOrd="0" parTransId="{B0E65EC5-3CE9-41D0-8CAB-F809A7A15882}" sibTransId="{0C4F39A8-CA11-4BD0-BFFC-D1E78B3A3117}"/>
    <dgm:cxn modelId="{4C9FCE5E-1C8D-4D1A-983C-204E22D29DDE}" srcId="{29A763E3-616F-4626-BB99-E745FA73999D}" destId="{01F2D561-7F4C-460E-8A61-F5B4077DE822}" srcOrd="5" destOrd="0" parTransId="{D64FFC78-EEFD-40DE-9163-9EFC9442E382}" sibTransId="{50F63605-0458-45B8-9A53-7DB42C430622}"/>
    <dgm:cxn modelId="{C294E0C5-EA4B-4F01-9CDE-4A6D1DDF24FA}" type="presOf" srcId="{6E0ED779-0B13-473E-B01C-2CFB159D14F8}" destId="{EE2C1975-55ED-4F21-A10F-B12C625E720B}" srcOrd="0" destOrd="0" presId="urn:microsoft.com/office/officeart/2005/8/layout/vList2"/>
    <dgm:cxn modelId="{F602D85D-2A6E-46AE-A997-A683E8F1E4A3}" type="presOf" srcId="{9E98E9EA-3A47-4448-B6CF-55D048DEF324}" destId="{6F0D7690-DA77-410C-A967-3CFF1C9D8709}" srcOrd="0" destOrd="0" presId="urn:microsoft.com/office/officeart/2005/8/layout/vList2"/>
    <dgm:cxn modelId="{891DAC2A-A7D8-4490-BD99-3AFD5228BE18}" type="presOf" srcId="{ADBC43E6-1085-47AC-9F3D-B3049A8D8034}" destId="{F4514A89-8C45-4C4F-8391-66A35BBB2072}" srcOrd="0" destOrd="0" presId="urn:microsoft.com/office/officeart/2005/8/layout/vList2"/>
    <dgm:cxn modelId="{9A8085CC-B6C9-49D9-8477-F6B1BED4D705}" srcId="{29A763E3-616F-4626-BB99-E745FA73999D}" destId="{9ADD5415-CCE6-490C-AEA0-73392FFFAC3D}" srcOrd="4" destOrd="0" parTransId="{F1D24619-2EAC-4535-8299-1DCE80E1F4E7}" sibTransId="{F28C4276-8C94-4FAA-936A-6FC312A3139E}"/>
    <dgm:cxn modelId="{12F44D81-6FCA-4CF4-9F8E-5C3BF130822F}" srcId="{29A763E3-616F-4626-BB99-E745FA73999D}" destId="{3E340F01-7363-466F-BF90-4CFAF95F575A}" srcOrd="3" destOrd="0" parTransId="{33A3A2F9-2B07-4AF6-8D20-91BE28469535}" sibTransId="{6B207261-CB3E-48E6-9950-BA9E27CE56DA}"/>
    <dgm:cxn modelId="{09B7AEB4-75D7-46C9-997E-08E43359D64F}" type="presOf" srcId="{9ADD5415-CCE6-490C-AEA0-73392FFFAC3D}" destId="{F5428CE7-640E-4F10-B01A-49F1B02BE47C}" srcOrd="0" destOrd="0" presId="urn:microsoft.com/office/officeart/2005/8/layout/vList2"/>
    <dgm:cxn modelId="{BBBE12BD-6D98-46A0-BBD1-94CE3318B4FB}" srcId="{29A763E3-616F-4626-BB99-E745FA73999D}" destId="{03DB8E60-676F-4C50-829B-9FD24F8A4801}" srcOrd="2" destOrd="0" parTransId="{38E3F729-F6CD-489E-9DBE-CDB19421C694}" sibTransId="{9F79835F-9B13-47BA-9116-2DDF132E6D04}"/>
    <dgm:cxn modelId="{69E59260-103C-45B3-B811-0F561EBFF947}" type="presOf" srcId="{03DB8E60-676F-4C50-829B-9FD24F8A4801}" destId="{19AEAA3B-68B1-4023-966A-11BB18882E69}" srcOrd="0" destOrd="0" presId="urn:microsoft.com/office/officeart/2005/8/layout/vList2"/>
    <dgm:cxn modelId="{5CD5C6B5-6C8A-4EDE-B050-D818978EB4C3}" srcId="{29A763E3-616F-4626-BB99-E745FA73999D}" destId="{9E98E9EA-3A47-4448-B6CF-55D048DEF324}" srcOrd="0" destOrd="0" parTransId="{3E10B3D0-6FB7-48F1-BFD9-01C4E1E9C2B3}" sibTransId="{6B7C9A0F-759B-41B3-BD93-6C229F58AA60}"/>
    <dgm:cxn modelId="{7E898E95-AABA-4E78-AF77-65E88C0AAE8A}" type="presOf" srcId="{3E340F01-7363-466F-BF90-4CFAF95F575A}" destId="{3D679614-E156-4B6E-8D4C-118AE88315CA}" srcOrd="0" destOrd="0" presId="urn:microsoft.com/office/officeart/2005/8/layout/vList2"/>
    <dgm:cxn modelId="{F49ECAD2-5D54-4C54-B20E-4E4EC484B360}" type="presOf" srcId="{29A763E3-616F-4626-BB99-E745FA73999D}" destId="{E84E85E9-82E6-467C-8833-142C54B86ED9}" srcOrd="0" destOrd="0" presId="urn:microsoft.com/office/officeart/2005/8/layout/vList2"/>
    <dgm:cxn modelId="{7CB45A6E-AA0E-43F8-A1BF-9094BF10B9E1}" type="presParOf" srcId="{E84E85E9-82E6-467C-8833-142C54B86ED9}" destId="{6F0D7690-DA77-410C-A967-3CFF1C9D8709}" srcOrd="0" destOrd="0" presId="urn:microsoft.com/office/officeart/2005/8/layout/vList2"/>
    <dgm:cxn modelId="{7ED6E03C-E029-4EC3-8EBF-637902D02508}" type="presParOf" srcId="{E84E85E9-82E6-467C-8833-142C54B86ED9}" destId="{A1B79B18-AC9E-4D3F-BB4E-62ACAC1ABF97}" srcOrd="1" destOrd="0" presId="urn:microsoft.com/office/officeart/2005/8/layout/vList2"/>
    <dgm:cxn modelId="{3A209980-9496-40C1-844B-AF964F50A04F}" type="presParOf" srcId="{E84E85E9-82E6-467C-8833-142C54B86ED9}" destId="{F4514A89-8C45-4C4F-8391-66A35BBB2072}" srcOrd="2" destOrd="0" presId="urn:microsoft.com/office/officeart/2005/8/layout/vList2"/>
    <dgm:cxn modelId="{4DE65782-3F94-40CC-8E79-80D13F4284C8}" type="presParOf" srcId="{E84E85E9-82E6-467C-8833-142C54B86ED9}" destId="{3433D224-5235-4E66-A473-521D2053CF25}" srcOrd="3" destOrd="0" presId="urn:microsoft.com/office/officeart/2005/8/layout/vList2"/>
    <dgm:cxn modelId="{C4B5D21F-4999-43AF-B61B-0C575CDB253A}" type="presParOf" srcId="{E84E85E9-82E6-467C-8833-142C54B86ED9}" destId="{19AEAA3B-68B1-4023-966A-11BB18882E69}" srcOrd="4" destOrd="0" presId="urn:microsoft.com/office/officeart/2005/8/layout/vList2"/>
    <dgm:cxn modelId="{03634E97-BE49-409B-9BBA-C380A00B1666}" type="presParOf" srcId="{E84E85E9-82E6-467C-8833-142C54B86ED9}" destId="{93FFDCB8-5FE8-4176-91CF-43E79640F6CA}" srcOrd="5" destOrd="0" presId="urn:microsoft.com/office/officeart/2005/8/layout/vList2"/>
    <dgm:cxn modelId="{BE17C74B-9449-4AE0-A017-3159C3DDA880}" type="presParOf" srcId="{E84E85E9-82E6-467C-8833-142C54B86ED9}" destId="{3D679614-E156-4B6E-8D4C-118AE88315CA}" srcOrd="6" destOrd="0" presId="urn:microsoft.com/office/officeart/2005/8/layout/vList2"/>
    <dgm:cxn modelId="{7A5E5E54-9B86-4C0A-ABCC-46DC782519CD}" type="presParOf" srcId="{E84E85E9-82E6-467C-8833-142C54B86ED9}" destId="{8508AFC8-538A-478E-964D-A3C8582C5119}" srcOrd="7" destOrd="0" presId="urn:microsoft.com/office/officeart/2005/8/layout/vList2"/>
    <dgm:cxn modelId="{23BAA40A-51F2-47D7-A79A-E39CC67BB410}" type="presParOf" srcId="{E84E85E9-82E6-467C-8833-142C54B86ED9}" destId="{F5428CE7-640E-4F10-B01A-49F1B02BE47C}" srcOrd="8" destOrd="0" presId="urn:microsoft.com/office/officeart/2005/8/layout/vList2"/>
    <dgm:cxn modelId="{61A2AFC3-F0CE-493F-8EBC-4C969D2A3BE0}" type="presParOf" srcId="{E84E85E9-82E6-467C-8833-142C54B86ED9}" destId="{146B90B3-68E5-49FC-9F3C-049E66BFF111}" srcOrd="9" destOrd="0" presId="urn:microsoft.com/office/officeart/2005/8/layout/vList2"/>
    <dgm:cxn modelId="{03FAA9B5-C42B-478E-A3D2-B8558D969BDA}" type="presParOf" srcId="{E84E85E9-82E6-467C-8833-142C54B86ED9}" destId="{A961FA57-82B6-4756-BAA9-E3EE48A7053B}" srcOrd="10" destOrd="0" presId="urn:microsoft.com/office/officeart/2005/8/layout/vList2"/>
    <dgm:cxn modelId="{0AE97609-8BBD-4ACC-A3A0-36EEFD2CE61F}" type="presParOf" srcId="{E84E85E9-82E6-467C-8833-142C54B86ED9}" destId="{D9B25956-2571-486C-9AB1-68EBC1D08808}" srcOrd="11" destOrd="0" presId="urn:microsoft.com/office/officeart/2005/8/layout/vList2"/>
    <dgm:cxn modelId="{E9B3ED29-6324-4CBF-AF4A-B05DDB57E730}" type="presParOf" srcId="{E84E85E9-82E6-467C-8833-142C54B86ED9}" destId="{EE2C1975-55ED-4F21-A10F-B12C625E720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ACD8F691-B7EE-421E-AEE8-0559754178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3926606-5E98-4F14-A4D0-BE3323262592}">
      <dgm:prSet/>
      <dgm:spPr>
        <a:solidFill>
          <a:schemeClr val="bg2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اختبارات التوازن</a:t>
          </a:r>
          <a:endParaRPr lang="ar-SA" b="1" dirty="0"/>
        </a:p>
      </dgm:t>
    </dgm:pt>
    <dgm:pt modelId="{AC9529FB-02AC-4508-80E0-2A441D655CB3}" type="parTrans" cxnId="{85824788-6BB4-4894-9EF9-6AAEDBEBBEB7}">
      <dgm:prSet/>
      <dgm:spPr/>
      <dgm:t>
        <a:bodyPr/>
        <a:lstStyle/>
        <a:p>
          <a:pPr rtl="1"/>
          <a:endParaRPr lang="ar-SA"/>
        </a:p>
      </dgm:t>
    </dgm:pt>
    <dgm:pt modelId="{E52AAC66-2693-4386-A685-DE09B0AA6715}" type="sibTrans" cxnId="{85824788-6BB4-4894-9EF9-6AAEDBEBBEB7}">
      <dgm:prSet/>
      <dgm:spPr/>
      <dgm:t>
        <a:bodyPr/>
        <a:lstStyle/>
        <a:p>
          <a:pPr rtl="1"/>
          <a:endParaRPr lang="ar-SA"/>
        </a:p>
      </dgm:t>
    </dgm:pt>
    <dgm:pt modelId="{1E33579F-72D3-41B7-A8B4-CEE7E558189F}" type="pres">
      <dgm:prSet presAssocID="{ACD8F691-B7EE-421E-AEE8-0559754178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62D2F2F6-9903-43E4-8366-DA4B05A114F6}" type="pres">
      <dgm:prSet presAssocID="{03926606-5E98-4F14-A4D0-BE332326259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5824788-6BB4-4894-9EF9-6AAEDBEBBEB7}" srcId="{ACD8F691-B7EE-421E-AEE8-0559754178F0}" destId="{03926606-5E98-4F14-A4D0-BE3323262592}" srcOrd="0" destOrd="0" parTransId="{AC9529FB-02AC-4508-80E0-2A441D655CB3}" sibTransId="{E52AAC66-2693-4386-A685-DE09B0AA6715}"/>
    <dgm:cxn modelId="{C7F4EC51-BA77-4981-8109-B76B5363760B}" type="presOf" srcId="{03926606-5E98-4F14-A4D0-BE3323262592}" destId="{62D2F2F6-9903-43E4-8366-DA4B05A114F6}" srcOrd="0" destOrd="0" presId="urn:microsoft.com/office/officeart/2005/8/layout/vList2"/>
    <dgm:cxn modelId="{6E53F8FF-B657-4E81-9601-FAF42B0C0703}" type="presOf" srcId="{ACD8F691-B7EE-421E-AEE8-0559754178F0}" destId="{1E33579F-72D3-41B7-A8B4-CEE7E558189F}" srcOrd="0" destOrd="0" presId="urn:microsoft.com/office/officeart/2005/8/layout/vList2"/>
    <dgm:cxn modelId="{ACC4C7D8-D649-4889-AAC2-0F7169669ECA}" type="presParOf" srcId="{1E33579F-72D3-41B7-A8B4-CEE7E558189F}" destId="{62D2F2F6-9903-43E4-8366-DA4B05A114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83BC3A3A-5F59-49BC-80CB-07DB30E472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EF5071C3-32EE-4A83-B8E3-643FE615ADD6}">
      <dgm:prSet/>
      <dgm:spPr>
        <a:solidFill>
          <a:srgbClr val="00206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فعاليات الحياة اليومية</a:t>
          </a:r>
          <a:endParaRPr lang="ar-SA" dirty="0"/>
        </a:p>
      </dgm:t>
    </dgm:pt>
    <dgm:pt modelId="{688CF322-68E3-4C50-89F1-E6760C58ABE1}" type="parTrans" cxnId="{F5480469-4222-41F2-AA11-A033596A79CA}">
      <dgm:prSet/>
      <dgm:spPr/>
      <dgm:t>
        <a:bodyPr/>
        <a:lstStyle/>
        <a:p>
          <a:pPr rtl="1"/>
          <a:endParaRPr lang="ar-SA"/>
        </a:p>
      </dgm:t>
    </dgm:pt>
    <dgm:pt modelId="{949F7F20-CB3A-4F77-8A50-A8E821D2C805}" type="sibTrans" cxnId="{F5480469-4222-41F2-AA11-A033596A79CA}">
      <dgm:prSet/>
      <dgm:spPr/>
      <dgm:t>
        <a:bodyPr/>
        <a:lstStyle/>
        <a:p>
          <a:pPr rtl="1"/>
          <a:endParaRPr lang="ar-SA"/>
        </a:p>
      </dgm:t>
    </dgm:pt>
    <dgm:pt modelId="{2D6A08A9-DD35-4146-8420-31131E217774}" type="pres">
      <dgm:prSet presAssocID="{83BC3A3A-5F59-49BC-80CB-07DB30E472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555B0CBA-3C1B-4CBD-8CE7-B04ED067DF26}" type="pres">
      <dgm:prSet presAssocID="{EF5071C3-32EE-4A83-B8E3-643FE615ADD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39559ADD-DD82-47FE-B6F9-EFCA73E67BE5}" type="presOf" srcId="{EF5071C3-32EE-4A83-B8E3-643FE615ADD6}" destId="{555B0CBA-3C1B-4CBD-8CE7-B04ED067DF26}" srcOrd="0" destOrd="0" presId="urn:microsoft.com/office/officeart/2005/8/layout/vList2"/>
    <dgm:cxn modelId="{3800DCD6-737B-440B-ADA6-9DE4B84AB2AF}" type="presOf" srcId="{83BC3A3A-5F59-49BC-80CB-07DB30E47217}" destId="{2D6A08A9-DD35-4146-8420-31131E217774}" srcOrd="0" destOrd="0" presId="urn:microsoft.com/office/officeart/2005/8/layout/vList2"/>
    <dgm:cxn modelId="{F5480469-4222-41F2-AA11-A033596A79CA}" srcId="{83BC3A3A-5F59-49BC-80CB-07DB30E47217}" destId="{EF5071C3-32EE-4A83-B8E3-643FE615ADD6}" srcOrd="0" destOrd="0" parTransId="{688CF322-68E3-4C50-89F1-E6760C58ABE1}" sibTransId="{949F7F20-CB3A-4F77-8A50-A8E821D2C805}"/>
    <dgm:cxn modelId="{2A29E2E5-EDE9-4031-ADF2-AFFEC6684345}" type="presParOf" srcId="{2D6A08A9-DD35-4146-8420-31131E217774}" destId="{555B0CBA-3C1B-4CBD-8CE7-B04ED067DF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6888574-BEA9-4E85-B3E0-0AC68A8B67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CB62BB1-EA6F-49B0-8060-E3290338F666}">
      <dgm:prSet/>
      <dgm:spPr>
        <a:solidFill>
          <a:schemeClr val="accent5">
            <a:lumMod val="75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الخطة العلاجية</a:t>
          </a:r>
          <a:endParaRPr lang="ar-SA" b="1" dirty="0"/>
        </a:p>
      </dgm:t>
    </dgm:pt>
    <dgm:pt modelId="{AEF47159-8319-46A6-8F7F-5485639A3870}" type="parTrans" cxnId="{5B2B6B78-ADA9-49D7-9B77-8581E4354382}">
      <dgm:prSet/>
      <dgm:spPr/>
      <dgm:t>
        <a:bodyPr/>
        <a:lstStyle/>
        <a:p>
          <a:pPr rtl="1"/>
          <a:endParaRPr lang="ar-SA"/>
        </a:p>
      </dgm:t>
    </dgm:pt>
    <dgm:pt modelId="{D37F7BA0-E55E-4356-8F6C-9D4EDBAAE679}" type="sibTrans" cxnId="{5B2B6B78-ADA9-49D7-9B77-8581E4354382}">
      <dgm:prSet/>
      <dgm:spPr/>
      <dgm:t>
        <a:bodyPr/>
        <a:lstStyle/>
        <a:p>
          <a:pPr rtl="1"/>
          <a:endParaRPr lang="ar-SA"/>
        </a:p>
      </dgm:t>
    </dgm:pt>
    <dgm:pt modelId="{D5E32D88-98DC-472A-96D2-EF4CB84E9781}" type="pres">
      <dgm:prSet presAssocID="{36888574-BEA9-4E85-B3E0-0AC68A8B67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63385F4-794A-42D0-BD87-EDEFC0B034F5}" type="pres">
      <dgm:prSet presAssocID="{6CB62BB1-EA6F-49B0-8060-E3290338F66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020DDB2-8F5F-4884-9FE9-DC46D3365036}" type="presOf" srcId="{36888574-BEA9-4E85-B3E0-0AC68A8B6758}" destId="{D5E32D88-98DC-472A-96D2-EF4CB84E9781}" srcOrd="0" destOrd="0" presId="urn:microsoft.com/office/officeart/2005/8/layout/vList2"/>
    <dgm:cxn modelId="{E79447DC-3B56-4CF3-BA30-DEBFCF85B332}" type="presOf" srcId="{6CB62BB1-EA6F-49B0-8060-E3290338F666}" destId="{F63385F4-794A-42D0-BD87-EDEFC0B034F5}" srcOrd="0" destOrd="0" presId="urn:microsoft.com/office/officeart/2005/8/layout/vList2"/>
    <dgm:cxn modelId="{5B2B6B78-ADA9-49D7-9B77-8581E4354382}" srcId="{36888574-BEA9-4E85-B3E0-0AC68A8B6758}" destId="{6CB62BB1-EA6F-49B0-8060-E3290338F666}" srcOrd="0" destOrd="0" parTransId="{AEF47159-8319-46A6-8F7F-5485639A3870}" sibTransId="{D37F7BA0-E55E-4356-8F6C-9D4EDBAAE679}"/>
    <dgm:cxn modelId="{5C419E00-9A1A-4526-BB38-947B5A660F00}" type="presParOf" srcId="{D5E32D88-98DC-472A-96D2-EF4CB84E9781}" destId="{F63385F4-794A-42D0-BD87-EDEFC0B034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335E43-A002-4121-909F-983DA0FFDF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845D9BA-A508-44EF-AEFD-4C6F358825D4}">
      <dgm:prSet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شارك في الإعداد</a:t>
          </a:r>
          <a:endParaRPr lang="ar-SA" b="1" dirty="0"/>
        </a:p>
      </dgm:t>
    </dgm:pt>
    <dgm:pt modelId="{75269294-A8E9-4AF7-A68A-7C038EDB6F3D}" type="parTrans" cxnId="{816B6A70-CB9B-4870-AE6A-F7C511BC6B16}">
      <dgm:prSet/>
      <dgm:spPr/>
      <dgm:t>
        <a:bodyPr/>
        <a:lstStyle/>
        <a:p>
          <a:pPr rtl="1"/>
          <a:endParaRPr lang="ar-SA"/>
        </a:p>
      </dgm:t>
    </dgm:pt>
    <dgm:pt modelId="{2FD96D71-0AF8-410B-B33F-1F815F7952B1}" type="sibTrans" cxnId="{816B6A70-CB9B-4870-AE6A-F7C511BC6B16}">
      <dgm:prSet/>
      <dgm:spPr/>
      <dgm:t>
        <a:bodyPr/>
        <a:lstStyle/>
        <a:p>
          <a:pPr rtl="1"/>
          <a:endParaRPr lang="ar-SA"/>
        </a:p>
      </dgm:t>
    </dgm:pt>
    <dgm:pt modelId="{21A7E3A0-9411-42BC-ABA7-204D1CACFAD5}" type="pres">
      <dgm:prSet presAssocID="{3E335E43-A002-4121-909F-983DA0FFDF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1D5F5C1A-5BA2-4D82-960E-301CD9BE8BE5}" type="pres">
      <dgm:prSet presAssocID="{D845D9BA-A508-44EF-AEFD-4C6F358825D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16B6A70-CB9B-4870-AE6A-F7C511BC6B16}" srcId="{3E335E43-A002-4121-909F-983DA0FFDF19}" destId="{D845D9BA-A508-44EF-AEFD-4C6F358825D4}" srcOrd="0" destOrd="0" parTransId="{75269294-A8E9-4AF7-A68A-7C038EDB6F3D}" sibTransId="{2FD96D71-0AF8-410B-B33F-1F815F7952B1}"/>
    <dgm:cxn modelId="{8EBB9A92-749B-46C6-93C4-1491376FD5F4}" type="presOf" srcId="{3E335E43-A002-4121-909F-983DA0FFDF19}" destId="{21A7E3A0-9411-42BC-ABA7-204D1CACFAD5}" srcOrd="0" destOrd="0" presId="urn:microsoft.com/office/officeart/2005/8/layout/vList2"/>
    <dgm:cxn modelId="{490266B3-6BD5-472A-84CE-025EF47E80A3}" type="presOf" srcId="{D845D9BA-A508-44EF-AEFD-4C6F358825D4}" destId="{1D5F5C1A-5BA2-4D82-960E-301CD9BE8BE5}" srcOrd="0" destOrd="0" presId="urn:microsoft.com/office/officeart/2005/8/layout/vList2"/>
    <dgm:cxn modelId="{5A8FAD6B-CC7C-422F-8FF9-53C754B7CFD4}" type="presParOf" srcId="{21A7E3A0-9411-42BC-ABA7-204D1CACFAD5}" destId="{1D5F5C1A-5BA2-4D82-960E-301CD9BE8B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003D7B-6173-47AF-BCCC-F566768EE2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88641D8-3F74-4247-96D3-873FDADC22F1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المعالجة الفيزيائية ردينة محمد بكر</a:t>
          </a:r>
          <a:endParaRPr lang="ar-SA" sz="3200" b="1" dirty="0"/>
        </a:p>
      </dgm:t>
    </dgm:pt>
    <dgm:pt modelId="{DE63709B-6590-4B54-8907-86C11CD81CA5}" type="parTrans" cxnId="{06BA0E2E-E0A4-4BB3-937B-2D144AC664ED}">
      <dgm:prSet/>
      <dgm:spPr/>
      <dgm:t>
        <a:bodyPr/>
        <a:lstStyle/>
        <a:p>
          <a:pPr rtl="1"/>
          <a:endParaRPr lang="ar-SA"/>
        </a:p>
      </dgm:t>
    </dgm:pt>
    <dgm:pt modelId="{215B5557-B7EF-4709-BAED-8447B679F8DA}" type="sibTrans" cxnId="{06BA0E2E-E0A4-4BB3-937B-2D144AC664ED}">
      <dgm:prSet/>
      <dgm:spPr/>
      <dgm:t>
        <a:bodyPr/>
        <a:lstStyle/>
        <a:p>
          <a:pPr rtl="1"/>
          <a:endParaRPr lang="ar-SA"/>
        </a:p>
      </dgm:t>
    </dgm:pt>
    <dgm:pt modelId="{A94470F7-727E-4BE6-8DF3-369323575DEC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محاضر في المعهد التقاني الطبي بجامعة حلب</a:t>
          </a:r>
          <a:endParaRPr lang="ar-SA" sz="3200" b="1" dirty="0"/>
        </a:p>
      </dgm:t>
    </dgm:pt>
    <dgm:pt modelId="{804208B9-4BA6-4849-9F27-528FEA9FF4D1}" type="parTrans" cxnId="{AB7D7508-585C-4713-B442-052C94BAACD5}">
      <dgm:prSet/>
      <dgm:spPr/>
      <dgm:t>
        <a:bodyPr/>
        <a:lstStyle/>
        <a:p>
          <a:pPr rtl="1"/>
          <a:endParaRPr lang="ar-SA"/>
        </a:p>
      </dgm:t>
    </dgm:pt>
    <dgm:pt modelId="{E5B2EAF0-ACBF-4001-B654-38DBA6AFDFFC}" type="sibTrans" cxnId="{AB7D7508-585C-4713-B442-052C94BAACD5}">
      <dgm:prSet/>
      <dgm:spPr/>
      <dgm:t>
        <a:bodyPr/>
        <a:lstStyle/>
        <a:p>
          <a:pPr rtl="1"/>
          <a:endParaRPr lang="ar-SA"/>
        </a:p>
      </dgm:t>
    </dgm:pt>
    <dgm:pt modelId="{D2494541-2823-4280-8D43-A72B22168177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عضو الجمعية السورية للمعالجة الفيزيائية</a:t>
          </a:r>
          <a:endParaRPr lang="ar-SA" sz="3200" b="1" dirty="0"/>
        </a:p>
      </dgm:t>
    </dgm:pt>
    <dgm:pt modelId="{AD7823D4-D1DE-4BE1-B166-1A9B6FD98847}" type="parTrans" cxnId="{2EBDD8DF-DB66-4601-B4DA-E02056C9F381}">
      <dgm:prSet/>
      <dgm:spPr/>
      <dgm:t>
        <a:bodyPr/>
        <a:lstStyle/>
        <a:p>
          <a:pPr rtl="1"/>
          <a:endParaRPr lang="ar-SA"/>
        </a:p>
      </dgm:t>
    </dgm:pt>
    <dgm:pt modelId="{EC5DA0B8-BE90-491F-9AA5-05ACEA1458DE}" type="sibTrans" cxnId="{2EBDD8DF-DB66-4601-B4DA-E02056C9F381}">
      <dgm:prSet/>
      <dgm:spPr/>
      <dgm:t>
        <a:bodyPr/>
        <a:lstStyle/>
        <a:p>
          <a:pPr rtl="1"/>
          <a:endParaRPr lang="ar-SA"/>
        </a:p>
      </dgm:t>
    </dgm:pt>
    <dgm:pt modelId="{D3374D7E-20C4-4555-B306-82303BFE6605}">
      <dgm:prSet custT="1"/>
      <dgm:spPr>
        <a:solidFill>
          <a:srgbClr val="7030A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عضو ومحاضر معتمد في نقابة التمريض بفرع حلب</a:t>
          </a:r>
          <a:endParaRPr lang="ar-SA" sz="3200" b="1" dirty="0"/>
        </a:p>
      </dgm:t>
    </dgm:pt>
    <dgm:pt modelId="{7F88BAC5-2F23-4AC7-B567-B14E66AC6CB1}" type="parTrans" cxnId="{6BC7D19A-2868-41DC-8AE3-19AEF73217C3}">
      <dgm:prSet/>
      <dgm:spPr/>
      <dgm:t>
        <a:bodyPr/>
        <a:lstStyle/>
        <a:p>
          <a:pPr rtl="1"/>
          <a:endParaRPr lang="ar-SA"/>
        </a:p>
      </dgm:t>
    </dgm:pt>
    <dgm:pt modelId="{0C83B85B-3759-44CD-95A2-A0593B2CE518}" type="sibTrans" cxnId="{6BC7D19A-2868-41DC-8AE3-19AEF73217C3}">
      <dgm:prSet/>
      <dgm:spPr/>
      <dgm:t>
        <a:bodyPr/>
        <a:lstStyle/>
        <a:p>
          <a:pPr rtl="1"/>
          <a:endParaRPr lang="ar-SA"/>
        </a:p>
      </dgm:t>
    </dgm:pt>
    <dgm:pt modelId="{630BF802-BC6E-4586-A82E-A1498C588B8D}">
      <dgm:prSet custT="1"/>
      <dgm:spPr>
        <a:solidFill>
          <a:srgbClr val="C00000"/>
        </a:solidFill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sz="3200" b="1" dirty="0" smtClean="0"/>
            <a:t>عضو في اللجنة العلمية للعلاج الفيزيائي في نقابة التمريض بفرع حلب</a:t>
          </a:r>
          <a:endParaRPr lang="ar-SA" sz="3200" b="1" dirty="0"/>
        </a:p>
      </dgm:t>
    </dgm:pt>
    <dgm:pt modelId="{83865162-639E-4305-83CA-913759FFBA39}" type="parTrans" cxnId="{F040911C-46FD-4FC9-AD09-28D4115C5F53}">
      <dgm:prSet/>
      <dgm:spPr/>
      <dgm:t>
        <a:bodyPr/>
        <a:lstStyle/>
        <a:p>
          <a:pPr rtl="1"/>
          <a:endParaRPr lang="ar-SA"/>
        </a:p>
      </dgm:t>
    </dgm:pt>
    <dgm:pt modelId="{5A129DAD-83A2-45A7-9ACA-7FC882B55390}" type="sibTrans" cxnId="{F040911C-46FD-4FC9-AD09-28D4115C5F53}">
      <dgm:prSet/>
      <dgm:spPr/>
      <dgm:t>
        <a:bodyPr/>
        <a:lstStyle/>
        <a:p>
          <a:pPr rtl="1"/>
          <a:endParaRPr lang="ar-SA"/>
        </a:p>
      </dgm:t>
    </dgm:pt>
    <dgm:pt modelId="{C43702A6-8B4D-4B2E-BC17-A26F8AC5C054}" type="pres">
      <dgm:prSet presAssocID="{46003D7B-6173-47AF-BCCC-F566768EE2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8338D1BA-B860-4C24-9955-12C6AF85261C}" type="pres">
      <dgm:prSet presAssocID="{188641D8-3F74-4247-96D3-873FDADC22F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690C48E-DC1B-4EFE-955D-87AA8F0D5A6F}" type="pres">
      <dgm:prSet presAssocID="{215B5557-B7EF-4709-BAED-8447B679F8DA}" presName="spacer" presStyleCnt="0"/>
      <dgm:spPr/>
    </dgm:pt>
    <dgm:pt modelId="{9F1A9579-79CF-4801-B86B-F9B6AC0482D2}" type="pres">
      <dgm:prSet presAssocID="{A94470F7-727E-4BE6-8DF3-369323575DE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4FE08A0-7E9B-4B7B-8B1B-196546CF818D}" type="pres">
      <dgm:prSet presAssocID="{E5B2EAF0-ACBF-4001-B654-38DBA6AFDFFC}" presName="spacer" presStyleCnt="0"/>
      <dgm:spPr/>
    </dgm:pt>
    <dgm:pt modelId="{DB465E38-CE44-433A-BC23-34E65EEE46C2}" type="pres">
      <dgm:prSet presAssocID="{D2494541-2823-4280-8D43-A72B2216817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D1F1EFC-6621-4C9A-97B8-24EB8E99B2C7}" type="pres">
      <dgm:prSet presAssocID="{EC5DA0B8-BE90-491F-9AA5-05ACEA1458DE}" presName="spacer" presStyleCnt="0"/>
      <dgm:spPr/>
    </dgm:pt>
    <dgm:pt modelId="{8BCEB5A4-96A9-4EB4-8827-DE48691E06D6}" type="pres">
      <dgm:prSet presAssocID="{D3374D7E-20C4-4555-B306-82303BFE660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5129B5F-4E7A-49F1-96EE-A9469E19F26A}" type="pres">
      <dgm:prSet presAssocID="{0C83B85B-3759-44CD-95A2-A0593B2CE518}" presName="spacer" presStyleCnt="0"/>
      <dgm:spPr/>
    </dgm:pt>
    <dgm:pt modelId="{9CC4D7AF-2EB7-41DF-AD75-2D75C0C1B8E3}" type="pres">
      <dgm:prSet presAssocID="{630BF802-BC6E-4586-A82E-A1498C588B8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3DE28A24-B4CA-4142-AF84-3FBA2F2BDF16}" type="presOf" srcId="{46003D7B-6173-47AF-BCCC-F566768EE287}" destId="{C43702A6-8B4D-4B2E-BC17-A26F8AC5C054}" srcOrd="0" destOrd="0" presId="urn:microsoft.com/office/officeart/2005/8/layout/vList2"/>
    <dgm:cxn modelId="{2EBDD8DF-DB66-4601-B4DA-E02056C9F381}" srcId="{46003D7B-6173-47AF-BCCC-F566768EE287}" destId="{D2494541-2823-4280-8D43-A72B22168177}" srcOrd="2" destOrd="0" parTransId="{AD7823D4-D1DE-4BE1-B166-1A9B6FD98847}" sibTransId="{EC5DA0B8-BE90-491F-9AA5-05ACEA1458DE}"/>
    <dgm:cxn modelId="{F040911C-46FD-4FC9-AD09-28D4115C5F53}" srcId="{46003D7B-6173-47AF-BCCC-F566768EE287}" destId="{630BF802-BC6E-4586-A82E-A1498C588B8D}" srcOrd="4" destOrd="0" parTransId="{83865162-639E-4305-83CA-913759FFBA39}" sibTransId="{5A129DAD-83A2-45A7-9ACA-7FC882B55390}"/>
    <dgm:cxn modelId="{2FC3D0F2-57DE-4969-BB02-E1C4DA1513A1}" type="presOf" srcId="{188641D8-3F74-4247-96D3-873FDADC22F1}" destId="{8338D1BA-B860-4C24-9955-12C6AF85261C}" srcOrd="0" destOrd="0" presId="urn:microsoft.com/office/officeart/2005/8/layout/vList2"/>
    <dgm:cxn modelId="{6BC7D19A-2868-41DC-8AE3-19AEF73217C3}" srcId="{46003D7B-6173-47AF-BCCC-F566768EE287}" destId="{D3374D7E-20C4-4555-B306-82303BFE6605}" srcOrd="3" destOrd="0" parTransId="{7F88BAC5-2F23-4AC7-B567-B14E66AC6CB1}" sibTransId="{0C83B85B-3759-44CD-95A2-A0593B2CE518}"/>
    <dgm:cxn modelId="{AB7D7508-585C-4713-B442-052C94BAACD5}" srcId="{46003D7B-6173-47AF-BCCC-F566768EE287}" destId="{A94470F7-727E-4BE6-8DF3-369323575DEC}" srcOrd="1" destOrd="0" parTransId="{804208B9-4BA6-4849-9F27-528FEA9FF4D1}" sibTransId="{E5B2EAF0-ACBF-4001-B654-38DBA6AFDFFC}"/>
    <dgm:cxn modelId="{06BA0E2E-E0A4-4BB3-937B-2D144AC664ED}" srcId="{46003D7B-6173-47AF-BCCC-F566768EE287}" destId="{188641D8-3F74-4247-96D3-873FDADC22F1}" srcOrd="0" destOrd="0" parTransId="{DE63709B-6590-4B54-8907-86C11CD81CA5}" sibTransId="{215B5557-B7EF-4709-BAED-8447B679F8DA}"/>
    <dgm:cxn modelId="{862F03EB-914C-46AB-89CF-6DD6C32E6AE6}" type="presOf" srcId="{D3374D7E-20C4-4555-B306-82303BFE6605}" destId="{8BCEB5A4-96A9-4EB4-8827-DE48691E06D6}" srcOrd="0" destOrd="0" presId="urn:microsoft.com/office/officeart/2005/8/layout/vList2"/>
    <dgm:cxn modelId="{E4C6121A-D4AE-4B6E-9095-25C0FD4FF12C}" type="presOf" srcId="{A94470F7-727E-4BE6-8DF3-369323575DEC}" destId="{9F1A9579-79CF-4801-B86B-F9B6AC0482D2}" srcOrd="0" destOrd="0" presId="urn:microsoft.com/office/officeart/2005/8/layout/vList2"/>
    <dgm:cxn modelId="{AEFCA05D-F579-4587-88AB-B2C96BDD63A1}" type="presOf" srcId="{D2494541-2823-4280-8D43-A72B22168177}" destId="{DB465E38-CE44-433A-BC23-34E65EEE46C2}" srcOrd="0" destOrd="0" presId="urn:microsoft.com/office/officeart/2005/8/layout/vList2"/>
    <dgm:cxn modelId="{4F272D2F-E036-462B-A749-1F1A8204B6BB}" type="presOf" srcId="{630BF802-BC6E-4586-A82E-A1498C588B8D}" destId="{9CC4D7AF-2EB7-41DF-AD75-2D75C0C1B8E3}" srcOrd="0" destOrd="0" presId="urn:microsoft.com/office/officeart/2005/8/layout/vList2"/>
    <dgm:cxn modelId="{1416ACB9-5AB1-4DF5-AAF9-36AFA5A2A4A3}" type="presParOf" srcId="{C43702A6-8B4D-4B2E-BC17-A26F8AC5C054}" destId="{8338D1BA-B860-4C24-9955-12C6AF85261C}" srcOrd="0" destOrd="0" presId="urn:microsoft.com/office/officeart/2005/8/layout/vList2"/>
    <dgm:cxn modelId="{1AE996F8-9879-4C8B-802C-9E2B7315167D}" type="presParOf" srcId="{C43702A6-8B4D-4B2E-BC17-A26F8AC5C054}" destId="{9690C48E-DC1B-4EFE-955D-87AA8F0D5A6F}" srcOrd="1" destOrd="0" presId="urn:microsoft.com/office/officeart/2005/8/layout/vList2"/>
    <dgm:cxn modelId="{C9A0E4D5-815A-43B4-9913-5ACDBDB5B431}" type="presParOf" srcId="{C43702A6-8B4D-4B2E-BC17-A26F8AC5C054}" destId="{9F1A9579-79CF-4801-B86B-F9B6AC0482D2}" srcOrd="2" destOrd="0" presId="urn:microsoft.com/office/officeart/2005/8/layout/vList2"/>
    <dgm:cxn modelId="{70C28C2D-E16A-474A-9F8F-91E10178C28B}" type="presParOf" srcId="{C43702A6-8B4D-4B2E-BC17-A26F8AC5C054}" destId="{E4FE08A0-7E9B-4B7B-8B1B-196546CF818D}" srcOrd="3" destOrd="0" presId="urn:microsoft.com/office/officeart/2005/8/layout/vList2"/>
    <dgm:cxn modelId="{A3D521A5-E40C-4163-8A60-83605DD91058}" type="presParOf" srcId="{C43702A6-8B4D-4B2E-BC17-A26F8AC5C054}" destId="{DB465E38-CE44-433A-BC23-34E65EEE46C2}" srcOrd="4" destOrd="0" presId="urn:microsoft.com/office/officeart/2005/8/layout/vList2"/>
    <dgm:cxn modelId="{E2E32AB6-9F74-482A-B21A-149E1CF36C9C}" type="presParOf" srcId="{C43702A6-8B4D-4B2E-BC17-A26F8AC5C054}" destId="{ED1F1EFC-6621-4C9A-97B8-24EB8E99B2C7}" srcOrd="5" destOrd="0" presId="urn:microsoft.com/office/officeart/2005/8/layout/vList2"/>
    <dgm:cxn modelId="{9ED7D487-68CA-4363-BE52-40719520FD36}" type="presParOf" srcId="{C43702A6-8B4D-4B2E-BC17-A26F8AC5C054}" destId="{8BCEB5A4-96A9-4EB4-8827-DE48691E06D6}" srcOrd="6" destOrd="0" presId="urn:microsoft.com/office/officeart/2005/8/layout/vList2"/>
    <dgm:cxn modelId="{359B9CFE-8483-4D7B-935B-2D1190E5451B}" type="presParOf" srcId="{C43702A6-8B4D-4B2E-BC17-A26F8AC5C054}" destId="{55129B5F-4E7A-49F1-96EE-A9469E19F26A}" srcOrd="7" destOrd="0" presId="urn:microsoft.com/office/officeart/2005/8/layout/vList2"/>
    <dgm:cxn modelId="{41E512A8-6B58-4F38-A9AB-D7F6874E1B75}" type="presParOf" srcId="{C43702A6-8B4D-4B2E-BC17-A26F8AC5C054}" destId="{9CC4D7AF-2EB7-41DF-AD75-2D75C0C1B8E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85BDCC-C7AE-456A-99A3-5E50A864B0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19EE540E-09A5-4868-B87C-C16D9E98074E}">
      <dgm:prSet/>
      <dgm:spPr>
        <a:ln w="76200">
          <a:solidFill>
            <a:srgbClr val="FFFF00"/>
          </a:solidFill>
        </a:ln>
      </dgm:spPr>
      <dgm:t>
        <a:bodyPr/>
        <a:lstStyle/>
        <a:p>
          <a:pPr algn="ctr" rtl="1"/>
          <a:r>
            <a:rPr lang="ar-SA" b="1" baseline="0" dirty="0" smtClean="0"/>
            <a:t>المحاور</a:t>
          </a:r>
          <a:endParaRPr lang="ar-SA" b="1" dirty="0"/>
        </a:p>
      </dgm:t>
    </dgm:pt>
    <dgm:pt modelId="{CB9BB372-37BD-4F3A-A509-DACB6CFCB5AB}" type="parTrans" cxnId="{AB4EA2A3-8F9D-43B9-93E5-70B710A7426A}">
      <dgm:prSet/>
      <dgm:spPr/>
      <dgm:t>
        <a:bodyPr/>
        <a:lstStyle/>
        <a:p>
          <a:pPr rtl="1"/>
          <a:endParaRPr lang="ar-SA"/>
        </a:p>
      </dgm:t>
    </dgm:pt>
    <dgm:pt modelId="{E10806EE-EBB0-42D4-8356-F2089C51CF3E}" type="sibTrans" cxnId="{AB4EA2A3-8F9D-43B9-93E5-70B710A7426A}">
      <dgm:prSet/>
      <dgm:spPr/>
      <dgm:t>
        <a:bodyPr/>
        <a:lstStyle/>
        <a:p>
          <a:pPr rtl="1"/>
          <a:endParaRPr lang="ar-SA"/>
        </a:p>
      </dgm:t>
    </dgm:pt>
    <dgm:pt modelId="{B1F03E1A-6A9D-4DB2-861B-EFE903ED2844}" type="pres">
      <dgm:prSet presAssocID="{4D85BDCC-C7AE-456A-99A3-5E50A864B0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484242D-FBD7-4FB4-B7AB-6E21FD7D05F5}" type="pres">
      <dgm:prSet presAssocID="{19EE540E-09A5-4868-B87C-C16D9E98074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B519F5C-0194-4AFF-B08C-590F2D852271}" type="presOf" srcId="{19EE540E-09A5-4868-B87C-C16D9E98074E}" destId="{0484242D-FBD7-4FB4-B7AB-6E21FD7D05F5}" srcOrd="0" destOrd="0" presId="urn:microsoft.com/office/officeart/2005/8/layout/vList2"/>
    <dgm:cxn modelId="{AB4EA2A3-8F9D-43B9-93E5-70B710A7426A}" srcId="{4D85BDCC-C7AE-456A-99A3-5E50A864B05A}" destId="{19EE540E-09A5-4868-B87C-C16D9E98074E}" srcOrd="0" destOrd="0" parTransId="{CB9BB372-37BD-4F3A-A509-DACB6CFCB5AB}" sibTransId="{E10806EE-EBB0-42D4-8356-F2089C51CF3E}"/>
    <dgm:cxn modelId="{F202C71C-975E-4DBD-8961-3784E51D2274}" type="presOf" srcId="{4D85BDCC-C7AE-456A-99A3-5E50A864B05A}" destId="{B1F03E1A-6A9D-4DB2-861B-EFE903ED2844}" srcOrd="0" destOrd="0" presId="urn:microsoft.com/office/officeart/2005/8/layout/vList2"/>
    <dgm:cxn modelId="{0815897F-B67B-49FF-8044-DA2555603B83}" type="presParOf" srcId="{B1F03E1A-6A9D-4DB2-861B-EFE903ED2844}" destId="{0484242D-FBD7-4FB4-B7AB-6E21FD7D05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2EC62-E8F8-4547-B42D-3AE9E8250DC0}">
      <dsp:nvSpPr>
        <dsp:cNvPr id="0" name=""/>
        <dsp:cNvSpPr/>
      </dsp:nvSpPr>
      <dsp:spPr>
        <a:xfrm>
          <a:off x="0" y="51742"/>
          <a:ext cx="7772400" cy="2200770"/>
        </a:xfrm>
        <a:prstGeom prst="roundRect">
          <a:avLst/>
        </a:prstGeom>
        <a:solidFill>
          <a:srgbClr val="00206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700" b="1" kern="1200" baseline="0" dirty="0" smtClean="0"/>
            <a:t>التقييم الفيزيائي لأجل المعالجة الفيزيائية بعد التئام الكسور</a:t>
          </a:r>
          <a:endParaRPr lang="ar-SA" sz="5700" kern="1200" dirty="0"/>
        </a:p>
      </dsp:txBody>
      <dsp:txXfrm>
        <a:off x="107433" y="159175"/>
        <a:ext cx="7557534" cy="19859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21FA0-4D58-49C2-AEE2-C0D39C2BC415}">
      <dsp:nvSpPr>
        <dsp:cNvPr id="0" name=""/>
        <dsp:cNvSpPr/>
      </dsp:nvSpPr>
      <dsp:spPr>
        <a:xfrm>
          <a:off x="0" y="1939"/>
          <a:ext cx="3910579" cy="439664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قياسات المحيط</a:t>
          </a:r>
          <a:endParaRPr lang="ar-SA" sz="2000" b="1" kern="1200" dirty="0"/>
        </a:p>
      </dsp:txBody>
      <dsp:txXfrm>
        <a:off x="21463" y="23402"/>
        <a:ext cx="3867653" cy="396738"/>
      </dsp:txXfrm>
    </dsp:sp>
    <dsp:sp modelId="{40A90589-A89F-43CC-BB9D-D9E0551E0FAD}">
      <dsp:nvSpPr>
        <dsp:cNvPr id="0" name=""/>
        <dsp:cNvSpPr/>
      </dsp:nvSpPr>
      <dsp:spPr>
        <a:xfrm>
          <a:off x="0" y="455131"/>
          <a:ext cx="3910579" cy="4396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قياسات الطول</a:t>
          </a:r>
          <a:endParaRPr lang="ar-SA" sz="2000" b="1" kern="1200" dirty="0"/>
        </a:p>
      </dsp:txBody>
      <dsp:txXfrm>
        <a:off x="21463" y="476594"/>
        <a:ext cx="3867653" cy="396738"/>
      </dsp:txXfrm>
    </dsp:sp>
    <dsp:sp modelId="{4016AC72-B857-47C0-8308-95CD34B9E3C6}">
      <dsp:nvSpPr>
        <dsp:cNvPr id="0" name=""/>
        <dsp:cNvSpPr/>
      </dsp:nvSpPr>
      <dsp:spPr>
        <a:xfrm>
          <a:off x="0" y="908323"/>
          <a:ext cx="3910579" cy="439664"/>
        </a:xfrm>
        <a:prstGeom prst="roundRect">
          <a:avLst/>
        </a:prstGeom>
        <a:solidFill>
          <a:srgbClr val="00206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تقييم واختبار القوة العضلية</a:t>
          </a:r>
          <a:endParaRPr lang="ar-SA" sz="2000" b="1" kern="1200" dirty="0"/>
        </a:p>
      </dsp:txBody>
      <dsp:txXfrm>
        <a:off x="21463" y="929786"/>
        <a:ext cx="3867653" cy="396738"/>
      </dsp:txXfrm>
    </dsp:sp>
    <dsp:sp modelId="{4D76F846-FB92-4F43-B38E-E30632F73714}">
      <dsp:nvSpPr>
        <dsp:cNvPr id="0" name=""/>
        <dsp:cNvSpPr/>
      </dsp:nvSpPr>
      <dsp:spPr>
        <a:xfrm>
          <a:off x="0" y="1361515"/>
          <a:ext cx="3910579" cy="439664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تقييم السعة الحركية المفصلية</a:t>
          </a:r>
          <a:endParaRPr lang="ar-SA" sz="2000" b="1" kern="1200" dirty="0"/>
        </a:p>
      </dsp:txBody>
      <dsp:txXfrm>
        <a:off x="21463" y="1382978"/>
        <a:ext cx="3867653" cy="396738"/>
      </dsp:txXfrm>
    </dsp:sp>
    <dsp:sp modelId="{CCA5D823-6409-416F-BB86-8477BE19049E}">
      <dsp:nvSpPr>
        <dsp:cNvPr id="0" name=""/>
        <dsp:cNvSpPr/>
      </dsp:nvSpPr>
      <dsp:spPr>
        <a:xfrm>
          <a:off x="0" y="1814707"/>
          <a:ext cx="3910579" cy="43966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التحري عن أي إصابة عصبية مرافقة</a:t>
          </a:r>
          <a:endParaRPr lang="ar-SA" sz="2000" b="1" kern="1200" dirty="0"/>
        </a:p>
      </dsp:txBody>
      <dsp:txXfrm>
        <a:off x="21463" y="1836170"/>
        <a:ext cx="3867653" cy="396738"/>
      </dsp:txXfrm>
    </dsp:sp>
    <dsp:sp modelId="{D0D6BFB0-1645-47C5-BE0B-D3CCB29FFD3F}">
      <dsp:nvSpPr>
        <dsp:cNvPr id="0" name=""/>
        <dsp:cNvSpPr/>
      </dsp:nvSpPr>
      <dsp:spPr>
        <a:xfrm>
          <a:off x="0" y="2267900"/>
          <a:ext cx="3910579" cy="439664"/>
        </a:xfrm>
        <a:prstGeom prst="roundRect">
          <a:avLst/>
        </a:prstGeom>
        <a:solidFill>
          <a:schemeClr val="bg1">
            <a:lumMod val="75000"/>
            <a:lumOff val="2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اختبارات الحس العميق</a:t>
          </a:r>
          <a:endParaRPr lang="ar-SA" sz="2000" b="1" kern="1200" dirty="0"/>
        </a:p>
      </dsp:txBody>
      <dsp:txXfrm>
        <a:off x="21463" y="2289363"/>
        <a:ext cx="3867653" cy="396738"/>
      </dsp:txXfrm>
    </dsp:sp>
    <dsp:sp modelId="{CBC6EB8E-DB6F-4BAB-961A-7733E9C9F670}">
      <dsp:nvSpPr>
        <dsp:cNvPr id="0" name=""/>
        <dsp:cNvSpPr/>
      </dsp:nvSpPr>
      <dsp:spPr>
        <a:xfrm>
          <a:off x="0" y="2721092"/>
          <a:ext cx="3910579" cy="439664"/>
        </a:xfrm>
        <a:prstGeom prst="roundRect">
          <a:avLst/>
        </a:prstGeom>
        <a:solidFill>
          <a:schemeClr val="bg2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اختبارات التوازن</a:t>
          </a:r>
          <a:endParaRPr lang="ar-SA" sz="2000" b="1" kern="1200" dirty="0"/>
        </a:p>
      </dsp:txBody>
      <dsp:txXfrm>
        <a:off x="21463" y="2742555"/>
        <a:ext cx="3867653" cy="396738"/>
      </dsp:txXfrm>
    </dsp:sp>
    <dsp:sp modelId="{38EA0218-E75D-4A0D-B04F-8CEF68760A56}">
      <dsp:nvSpPr>
        <dsp:cNvPr id="0" name=""/>
        <dsp:cNvSpPr/>
      </dsp:nvSpPr>
      <dsp:spPr>
        <a:xfrm>
          <a:off x="0" y="3174284"/>
          <a:ext cx="3910579" cy="439664"/>
        </a:xfrm>
        <a:prstGeom prst="roundRect">
          <a:avLst/>
        </a:prstGeom>
        <a:solidFill>
          <a:srgbClr val="00206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فعاليات الحياة اليومية</a:t>
          </a:r>
          <a:endParaRPr lang="ar-SA" sz="2000" b="1" kern="1200" dirty="0"/>
        </a:p>
      </dsp:txBody>
      <dsp:txXfrm>
        <a:off x="21463" y="3195747"/>
        <a:ext cx="3867653" cy="396738"/>
      </dsp:txXfrm>
    </dsp:sp>
    <dsp:sp modelId="{9B1E6B0C-C26A-4AC8-80CC-FBF36AD178A5}">
      <dsp:nvSpPr>
        <dsp:cNvPr id="0" name=""/>
        <dsp:cNvSpPr/>
      </dsp:nvSpPr>
      <dsp:spPr>
        <a:xfrm>
          <a:off x="0" y="3627476"/>
          <a:ext cx="3910579" cy="439664"/>
        </a:xfrm>
        <a:prstGeom prst="roundRect">
          <a:avLst/>
        </a:prstGeom>
        <a:solidFill>
          <a:schemeClr val="accent5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الخطة العلاجية</a:t>
          </a:r>
          <a:endParaRPr lang="ar-SA" sz="2000" b="1" kern="1200" dirty="0"/>
        </a:p>
      </dsp:txBody>
      <dsp:txXfrm>
        <a:off x="21463" y="3648939"/>
        <a:ext cx="3867653" cy="3967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205D6-F970-4EC7-8512-826D83217151}">
      <dsp:nvSpPr>
        <dsp:cNvPr id="0" name=""/>
        <dsp:cNvSpPr/>
      </dsp:nvSpPr>
      <dsp:spPr>
        <a:xfrm>
          <a:off x="0" y="1939"/>
          <a:ext cx="3907540" cy="439664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مقدمة</a:t>
          </a:r>
          <a:endParaRPr lang="ar-SA" sz="2000" b="1" kern="1200" dirty="0"/>
        </a:p>
      </dsp:txBody>
      <dsp:txXfrm>
        <a:off x="21463" y="23402"/>
        <a:ext cx="3864614" cy="396738"/>
      </dsp:txXfrm>
    </dsp:sp>
    <dsp:sp modelId="{17FE2C05-1845-48CC-ACB2-417F6E68E651}">
      <dsp:nvSpPr>
        <dsp:cNvPr id="0" name=""/>
        <dsp:cNvSpPr/>
      </dsp:nvSpPr>
      <dsp:spPr>
        <a:xfrm>
          <a:off x="0" y="455131"/>
          <a:ext cx="3907540" cy="439664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أهم نقاط التقييم</a:t>
          </a:r>
        </a:p>
      </dsp:txBody>
      <dsp:txXfrm>
        <a:off x="21463" y="476594"/>
        <a:ext cx="3864614" cy="396738"/>
      </dsp:txXfrm>
    </dsp:sp>
    <dsp:sp modelId="{33C913E1-9B1E-4BCE-9CE1-CEB5895426F5}">
      <dsp:nvSpPr>
        <dsp:cNvPr id="0" name=""/>
        <dsp:cNvSpPr/>
      </dsp:nvSpPr>
      <dsp:spPr>
        <a:xfrm>
          <a:off x="0" y="908323"/>
          <a:ext cx="3907540" cy="439664"/>
        </a:xfrm>
        <a:prstGeom prst="roundRect">
          <a:avLst/>
        </a:prstGeom>
        <a:solidFill>
          <a:schemeClr val="accent6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الإدراك والوضع النفسي</a:t>
          </a:r>
        </a:p>
      </dsp:txBody>
      <dsp:txXfrm>
        <a:off x="21463" y="929786"/>
        <a:ext cx="3864614" cy="396738"/>
      </dsp:txXfrm>
    </dsp:sp>
    <dsp:sp modelId="{B01F731B-9881-4CAB-92C8-3ABD4BD76BD0}">
      <dsp:nvSpPr>
        <dsp:cNvPr id="0" name=""/>
        <dsp:cNvSpPr/>
      </dsp:nvSpPr>
      <dsp:spPr>
        <a:xfrm>
          <a:off x="0" y="1361515"/>
          <a:ext cx="3907540" cy="439664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التاريخ</a:t>
          </a:r>
        </a:p>
      </dsp:txBody>
      <dsp:txXfrm>
        <a:off x="21463" y="1382978"/>
        <a:ext cx="3864614" cy="396738"/>
      </dsp:txXfrm>
    </dsp:sp>
    <dsp:sp modelId="{C1FC651E-3F9E-4897-8DEA-8955713B25F1}">
      <dsp:nvSpPr>
        <dsp:cNvPr id="0" name=""/>
        <dsp:cNvSpPr/>
      </dsp:nvSpPr>
      <dsp:spPr>
        <a:xfrm>
          <a:off x="0" y="1814707"/>
          <a:ext cx="3907540" cy="439664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الصور الشعاعية</a:t>
          </a:r>
        </a:p>
      </dsp:txBody>
      <dsp:txXfrm>
        <a:off x="21463" y="1836170"/>
        <a:ext cx="3864614" cy="396738"/>
      </dsp:txXfrm>
    </dsp:sp>
    <dsp:sp modelId="{5AD23AAE-6276-486A-A725-296334A9834D}">
      <dsp:nvSpPr>
        <dsp:cNvPr id="0" name=""/>
        <dsp:cNvSpPr/>
      </dsp:nvSpPr>
      <dsp:spPr>
        <a:xfrm>
          <a:off x="0" y="2267900"/>
          <a:ext cx="3907540" cy="439664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الوزن</a:t>
          </a:r>
          <a:endParaRPr lang="ar-SA" sz="2000" b="1" kern="1200" dirty="0"/>
        </a:p>
      </dsp:txBody>
      <dsp:txXfrm>
        <a:off x="21463" y="2289363"/>
        <a:ext cx="3864614" cy="396738"/>
      </dsp:txXfrm>
    </dsp:sp>
    <dsp:sp modelId="{F2F70381-A2D0-4DB7-BF90-3FC457F02E4A}">
      <dsp:nvSpPr>
        <dsp:cNvPr id="0" name=""/>
        <dsp:cNvSpPr/>
      </dsp:nvSpPr>
      <dsp:spPr>
        <a:xfrm>
          <a:off x="0" y="2721092"/>
          <a:ext cx="3907540" cy="439664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تقييم الوضعة وسلامة قوام الجسم</a:t>
          </a:r>
          <a:endParaRPr lang="ar-SA" sz="2000" b="1" kern="1200" dirty="0"/>
        </a:p>
      </dsp:txBody>
      <dsp:txXfrm>
        <a:off x="21463" y="2742555"/>
        <a:ext cx="3864614" cy="396738"/>
      </dsp:txXfrm>
    </dsp:sp>
    <dsp:sp modelId="{F27D554F-BAC8-430B-B994-CA48BA1CA794}">
      <dsp:nvSpPr>
        <dsp:cNvPr id="0" name=""/>
        <dsp:cNvSpPr/>
      </dsp:nvSpPr>
      <dsp:spPr>
        <a:xfrm>
          <a:off x="0" y="3174284"/>
          <a:ext cx="3907540" cy="439664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أسباب تحدد حركة المفصل</a:t>
          </a:r>
          <a:endParaRPr lang="ar-SA" sz="2000" b="1" kern="1200" dirty="0"/>
        </a:p>
      </dsp:txBody>
      <dsp:txXfrm>
        <a:off x="21463" y="3195747"/>
        <a:ext cx="3864614" cy="396738"/>
      </dsp:txXfrm>
    </dsp:sp>
    <dsp:sp modelId="{93715FF6-0408-416E-A969-F440234F646E}">
      <dsp:nvSpPr>
        <dsp:cNvPr id="0" name=""/>
        <dsp:cNvSpPr/>
      </dsp:nvSpPr>
      <dsp:spPr>
        <a:xfrm>
          <a:off x="0" y="3627476"/>
          <a:ext cx="3907540" cy="439664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اختبارات القصر العضلي</a:t>
          </a:r>
          <a:endParaRPr lang="ar-SA" sz="2000" b="1" kern="1200" dirty="0"/>
        </a:p>
      </dsp:txBody>
      <dsp:txXfrm>
        <a:off x="21463" y="3648939"/>
        <a:ext cx="3864614" cy="3967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F0B9A-18D5-42AA-B073-B6608B98BBE4}">
      <dsp:nvSpPr>
        <dsp:cNvPr id="0" name=""/>
        <dsp:cNvSpPr/>
      </dsp:nvSpPr>
      <dsp:spPr>
        <a:xfrm>
          <a:off x="0" y="3013"/>
          <a:ext cx="3905632" cy="128700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مقدمة</a:t>
          </a:r>
          <a:endParaRPr lang="ar-SA" sz="5500" kern="1200" dirty="0"/>
        </a:p>
      </dsp:txBody>
      <dsp:txXfrm>
        <a:off x="62826" y="65839"/>
        <a:ext cx="3779980" cy="11613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C780A-620A-4776-B57D-6ABB9342E8D7}">
      <dsp:nvSpPr>
        <dsp:cNvPr id="0" name=""/>
        <dsp:cNvSpPr/>
      </dsp:nvSpPr>
      <dsp:spPr>
        <a:xfrm>
          <a:off x="0" y="1327"/>
          <a:ext cx="3907540" cy="1007662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الوظيفة الأساسية للطرفين السفليين:</a:t>
          </a:r>
          <a:endParaRPr lang="ar-SA" sz="3200" b="1" kern="1200" dirty="0"/>
        </a:p>
      </dsp:txBody>
      <dsp:txXfrm>
        <a:off x="49190" y="50517"/>
        <a:ext cx="3809160" cy="909282"/>
      </dsp:txXfrm>
    </dsp:sp>
    <dsp:sp modelId="{ABD45ED0-A94E-4BC7-BCA7-8056D682DF9A}">
      <dsp:nvSpPr>
        <dsp:cNvPr id="0" name=""/>
        <dsp:cNvSpPr/>
      </dsp:nvSpPr>
      <dsp:spPr>
        <a:xfrm>
          <a:off x="0" y="1020915"/>
          <a:ext cx="3907540" cy="1007662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يحملان الجسم</a:t>
          </a:r>
          <a:endParaRPr lang="ar-SA" sz="3200" b="1" kern="1200" dirty="0"/>
        </a:p>
      </dsp:txBody>
      <dsp:txXfrm>
        <a:off x="49190" y="1070105"/>
        <a:ext cx="3809160" cy="909282"/>
      </dsp:txXfrm>
    </dsp:sp>
    <dsp:sp modelId="{96D015C1-C676-4FEE-9839-74921EE7C3CC}">
      <dsp:nvSpPr>
        <dsp:cNvPr id="0" name=""/>
        <dsp:cNvSpPr/>
      </dsp:nvSpPr>
      <dsp:spPr>
        <a:xfrm>
          <a:off x="0" y="2040502"/>
          <a:ext cx="3907540" cy="1007662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التنقل (المشي، الجري)</a:t>
          </a:r>
          <a:endParaRPr lang="ar-SA" sz="3200" b="1" kern="1200" dirty="0"/>
        </a:p>
      </dsp:txBody>
      <dsp:txXfrm>
        <a:off x="49190" y="2089692"/>
        <a:ext cx="3809160" cy="909282"/>
      </dsp:txXfrm>
    </dsp:sp>
    <dsp:sp modelId="{4DFF4E8A-7890-48C6-9209-4E43BCB723B9}">
      <dsp:nvSpPr>
        <dsp:cNvPr id="0" name=""/>
        <dsp:cNvSpPr/>
      </dsp:nvSpPr>
      <dsp:spPr>
        <a:xfrm>
          <a:off x="0" y="3060089"/>
          <a:ext cx="3907540" cy="1007662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ويؤمنان قاعدة ثابتة من أجل الوقوف والتوازن</a:t>
          </a:r>
          <a:endParaRPr lang="ar-SA" sz="3200" b="1" kern="1200" dirty="0"/>
        </a:p>
      </dsp:txBody>
      <dsp:txXfrm>
        <a:off x="49190" y="3109279"/>
        <a:ext cx="3809160" cy="9092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95B26-0E48-4368-BE78-C8B1A9D9612A}">
      <dsp:nvSpPr>
        <dsp:cNvPr id="0" name=""/>
        <dsp:cNvSpPr/>
      </dsp:nvSpPr>
      <dsp:spPr>
        <a:xfrm>
          <a:off x="0" y="537"/>
          <a:ext cx="7650048" cy="93536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400" b="1" kern="1200" baseline="0" dirty="0" smtClean="0"/>
            <a:t>مقدمة</a:t>
          </a:r>
          <a:endParaRPr lang="ar-SA" sz="5400" kern="1200" dirty="0"/>
        </a:p>
      </dsp:txBody>
      <dsp:txXfrm>
        <a:off x="45661" y="46198"/>
        <a:ext cx="7558726" cy="8440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86F9-138E-405D-BEF8-780796F41C72}">
      <dsp:nvSpPr>
        <dsp:cNvPr id="0" name=""/>
        <dsp:cNvSpPr/>
      </dsp:nvSpPr>
      <dsp:spPr>
        <a:xfrm>
          <a:off x="0" y="301441"/>
          <a:ext cx="4104456" cy="1895399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بنية الطرفين السفليين تتشابه مع بنية الطرفين العلويين من أوجه عديدة</a:t>
          </a:r>
          <a:endParaRPr lang="ar-SA" sz="3600" b="1" kern="1200" dirty="0"/>
        </a:p>
      </dsp:txBody>
      <dsp:txXfrm>
        <a:off x="92526" y="393967"/>
        <a:ext cx="3919404" cy="1710347"/>
      </dsp:txXfrm>
    </dsp:sp>
    <dsp:sp modelId="{C98BFE05-AAE8-457C-B7CE-DAD22DE52AC6}">
      <dsp:nvSpPr>
        <dsp:cNvPr id="0" name=""/>
        <dsp:cNvSpPr/>
      </dsp:nvSpPr>
      <dsp:spPr>
        <a:xfrm>
          <a:off x="0" y="2300521"/>
          <a:ext cx="4104456" cy="1895399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لكن حريتهما في الحركة تكون محدودة</a:t>
          </a:r>
          <a:endParaRPr lang="ar-SA" sz="3600" b="1" kern="1200" dirty="0"/>
        </a:p>
      </dsp:txBody>
      <dsp:txXfrm>
        <a:off x="92526" y="2393047"/>
        <a:ext cx="3919404" cy="171034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35307-2503-4100-BE79-673D996FA0E5}">
      <dsp:nvSpPr>
        <dsp:cNvPr id="0" name=""/>
        <dsp:cNvSpPr/>
      </dsp:nvSpPr>
      <dsp:spPr>
        <a:xfrm>
          <a:off x="0" y="3013"/>
          <a:ext cx="6984776" cy="128700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مقدمة</a:t>
          </a:r>
          <a:endParaRPr lang="ar-SA" sz="5500" kern="1200" dirty="0"/>
        </a:p>
      </dsp:txBody>
      <dsp:txXfrm>
        <a:off x="62826" y="65839"/>
        <a:ext cx="6859124" cy="11613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D2048-CC9D-4675-82C8-95B268A77C27}">
      <dsp:nvSpPr>
        <dsp:cNvPr id="0" name=""/>
        <dsp:cNvSpPr/>
      </dsp:nvSpPr>
      <dsp:spPr>
        <a:xfrm>
          <a:off x="0" y="163439"/>
          <a:ext cx="3458293" cy="183222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700" b="1" kern="1200" dirty="0" smtClean="0"/>
            <a:t>عظمي الورك يتمفصلان في الخلف مع الجذع بواسطة المفصلان العجزيان الحرقفيان المتينان جدا</a:t>
          </a:r>
          <a:endParaRPr lang="ar-SA" sz="2700" b="1" kern="1200" dirty="0"/>
        </a:p>
      </dsp:txBody>
      <dsp:txXfrm>
        <a:off x="89442" y="252881"/>
        <a:ext cx="3279409" cy="1653336"/>
      </dsp:txXfrm>
    </dsp:sp>
    <dsp:sp modelId="{61D98404-EACE-4D15-8F2D-14D45E345FB3}">
      <dsp:nvSpPr>
        <dsp:cNvPr id="0" name=""/>
        <dsp:cNvSpPr/>
      </dsp:nvSpPr>
      <dsp:spPr>
        <a:xfrm>
          <a:off x="0" y="2073420"/>
          <a:ext cx="3458293" cy="183222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700" b="1" kern="1200" dirty="0" smtClean="0"/>
            <a:t>وفي الأمام كل مع الآخر عند </a:t>
          </a:r>
          <a:r>
            <a:rPr lang="ar-SA" sz="2700" b="1" kern="1200" dirty="0" err="1" smtClean="0"/>
            <a:t>الإرتفاق</a:t>
          </a:r>
          <a:r>
            <a:rPr lang="ar-SA" sz="2700" b="1" kern="1200" dirty="0" smtClean="0"/>
            <a:t> العاني</a:t>
          </a:r>
          <a:endParaRPr lang="ar-SA" sz="2700" b="1" kern="1200" dirty="0"/>
        </a:p>
      </dsp:txBody>
      <dsp:txXfrm>
        <a:off x="89442" y="2162862"/>
        <a:ext cx="3279409" cy="165333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734C5-2A3F-423F-819A-C187D5FE3CD1}">
      <dsp:nvSpPr>
        <dsp:cNvPr id="0" name=""/>
        <dsp:cNvSpPr/>
      </dsp:nvSpPr>
      <dsp:spPr>
        <a:xfrm>
          <a:off x="0" y="3013"/>
          <a:ext cx="7722056" cy="128700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مقدمة</a:t>
          </a:r>
          <a:endParaRPr lang="ar-SA" sz="5500" kern="1200" dirty="0"/>
        </a:p>
      </dsp:txBody>
      <dsp:txXfrm>
        <a:off x="62826" y="65839"/>
        <a:ext cx="7596404" cy="116134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E87AC-7A86-4AE9-8582-18F76A29F129}">
      <dsp:nvSpPr>
        <dsp:cNvPr id="0" name=""/>
        <dsp:cNvSpPr/>
      </dsp:nvSpPr>
      <dsp:spPr>
        <a:xfrm>
          <a:off x="0" y="25290"/>
          <a:ext cx="3907540" cy="950625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500" b="1" kern="1200" dirty="0" smtClean="0"/>
            <a:t>للعلاج الفيزيائي لحالة عظمية</a:t>
          </a:r>
          <a:endParaRPr lang="ar-SA" sz="2500" b="1" kern="1200" dirty="0"/>
        </a:p>
      </dsp:txBody>
      <dsp:txXfrm>
        <a:off x="46406" y="71696"/>
        <a:ext cx="3814728" cy="857813"/>
      </dsp:txXfrm>
    </dsp:sp>
    <dsp:sp modelId="{B30DDD2B-12EB-42E9-BEAB-667090EDC003}">
      <dsp:nvSpPr>
        <dsp:cNvPr id="0" name=""/>
        <dsp:cNvSpPr/>
      </dsp:nvSpPr>
      <dsp:spPr>
        <a:xfrm>
          <a:off x="0" y="1047915"/>
          <a:ext cx="3907540" cy="950625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500" b="1" kern="1200" dirty="0" smtClean="0"/>
            <a:t>نقوم بمجموعة من التقييمات</a:t>
          </a:r>
          <a:endParaRPr lang="ar-SA" sz="2500" b="1" kern="1200" dirty="0"/>
        </a:p>
      </dsp:txBody>
      <dsp:txXfrm>
        <a:off x="46406" y="1094321"/>
        <a:ext cx="3814728" cy="857813"/>
      </dsp:txXfrm>
    </dsp:sp>
    <dsp:sp modelId="{DF3AF996-FA31-4F3D-980F-A2559173F49D}">
      <dsp:nvSpPr>
        <dsp:cNvPr id="0" name=""/>
        <dsp:cNvSpPr/>
      </dsp:nvSpPr>
      <dsp:spPr>
        <a:xfrm>
          <a:off x="0" y="2070540"/>
          <a:ext cx="3907540" cy="950625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500" b="1" kern="1200" dirty="0" smtClean="0"/>
            <a:t>لاختيار المناسب من الإمكانيات العلاجية المتوفرة أو الممكنة</a:t>
          </a:r>
          <a:endParaRPr lang="ar-SA" sz="2500" b="1" kern="1200" dirty="0"/>
        </a:p>
      </dsp:txBody>
      <dsp:txXfrm>
        <a:off x="46406" y="2116946"/>
        <a:ext cx="3814728" cy="857813"/>
      </dsp:txXfrm>
    </dsp:sp>
    <dsp:sp modelId="{EFC87BB2-F9AF-41FB-82BE-CAE88B2759BA}">
      <dsp:nvSpPr>
        <dsp:cNvPr id="0" name=""/>
        <dsp:cNvSpPr/>
      </dsp:nvSpPr>
      <dsp:spPr>
        <a:xfrm>
          <a:off x="0" y="3093165"/>
          <a:ext cx="3907540" cy="950625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500" b="1" kern="1200" dirty="0" smtClean="0"/>
            <a:t>التقييم يطبق في الوقت المناسب</a:t>
          </a:r>
          <a:endParaRPr lang="ar-SA" sz="2500" b="1" kern="1200" dirty="0"/>
        </a:p>
      </dsp:txBody>
      <dsp:txXfrm>
        <a:off x="46406" y="3139571"/>
        <a:ext cx="3814728" cy="857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8BE7-6B21-44C2-A20F-0DE3AF58220F}">
      <dsp:nvSpPr>
        <dsp:cNvPr id="0" name=""/>
        <dsp:cNvSpPr/>
      </dsp:nvSpPr>
      <dsp:spPr>
        <a:xfrm>
          <a:off x="0" y="583212"/>
          <a:ext cx="7776864" cy="1182431"/>
        </a:xfrm>
        <a:prstGeom prst="roundRect">
          <a:avLst/>
        </a:prstGeom>
        <a:solidFill>
          <a:srgbClr val="00206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900" b="1" kern="1200" dirty="0" smtClean="0"/>
            <a:t>المؤتمر الدولي الطبي الثالث - حماه</a:t>
          </a:r>
          <a:endParaRPr lang="ar-SA" sz="4900" kern="1200" dirty="0"/>
        </a:p>
      </dsp:txBody>
      <dsp:txXfrm>
        <a:off x="57722" y="640934"/>
        <a:ext cx="7661420" cy="1066987"/>
      </dsp:txXfrm>
    </dsp:sp>
    <dsp:sp modelId="{D3CFB816-3C6E-40DE-80D5-4269222086EB}">
      <dsp:nvSpPr>
        <dsp:cNvPr id="0" name=""/>
        <dsp:cNvSpPr/>
      </dsp:nvSpPr>
      <dsp:spPr>
        <a:xfrm>
          <a:off x="0" y="1906764"/>
          <a:ext cx="7776864" cy="1182431"/>
        </a:xfrm>
        <a:prstGeom prst="roundRect">
          <a:avLst/>
        </a:prstGeom>
        <a:solidFill>
          <a:srgbClr val="00206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900" b="1" kern="1200" dirty="0" smtClean="0"/>
            <a:t>23 – 24 – 25 / 5 / 2021</a:t>
          </a:r>
          <a:endParaRPr lang="ar-SA" sz="4900" kern="1200" dirty="0"/>
        </a:p>
      </dsp:txBody>
      <dsp:txXfrm>
        <a:off x="57722" y="1964486"/>
        <a:ext cx="7661420" cy="106698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D9E6F-15AC-43B8-90C8-13AE0DF46BBD}">
      <dsp:nvSpPr>
        <dsp:cNvPr id="0" name=""/>
        <dsp:cNvSpPr/>
      </dsp:nvSpPr>
      <dsp:spPr>
        <a:xfrm>
          <a:off x="0" y="3013"/>
          <a:ext cx="3907790" cy="128700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مقدمة</a:t>
          </a:r>
          <a:endParaRPr lang="ar-SA" sz="5500" b="1" kern="1200" dirty="0"/>
        </a:p>
      </dsp:txBody>
      <dsp:txXfrm>
        <a:off x="62826" y="65839"/>
        <a:ext cx="3782138" cy="11613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9D0EF-6976-408A-A844-E951ECF7C59A}">
      <dsp:nvSpPr>
        <dsp:cNvPr id="0" name=""/>
        <dsp:cNvSpPr/>
      </dsp:nvSpPr>
      <dsp:spPr>
        <a:xfrm>
          <a:off x="0" y="1166"/>
          <a:ext cx="3910579" cy="134751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يتم التقييم من معالج فيزيائي سيتابع علاج هذه الحالة</a:t>
          </a:r>
          <a:endParaRPr lang="ar-SA" sz="3200" b="1" kern="1200" dirty="0"/>
        </a:p>
      </dsp:txBody>
      <dsp:txXfrm>
        <a:off x="65780" y="66946"/>
        <a:ext cx="3779019" cy="1215950"/>
      </dsp:txXfrm>
    </dsp:sp>
    <dsp:sp modelId="{5C37CBA2-9268-43E3-A717-8D2C99940E62}">
      <dsp:nvSpPr>
        <dsp:cNvPr id="0" name=""/>
        <dsp:cNvSpPr/>
      </dsp:nvSpPr>
      <dsp:spPr>
        <a:xfrm>
          <a:off x="0" y="1360194"/>
          <a:ext cx="3910579" cy="134751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ويكرر من قبله بعد كل فترة حسب تحسن الحالة وحسب الحاجة</a:t>
          </a:r>
          <a:endParaRPr lang="ar-SA" sz="3200" b="1" kern="1200" dirty="0"/>
        </a:p>
      </dsp:txBody>
      <dsp:txXfrm>
        <a:off x="65780" y="1425974"/>
        <a:ext cx="3779019" cy="1215950"/>
      </dsp:txXfrm>
    </dsp:sp>
    <dsp:sp modelId="{35C8DC41-2361-4555-B306-259C18DF09B3}">
      <dsp:nvSpPr>
        <dsp:cNvPr id="0" name=""/>
        <dsp:cNvSpPr/>
      </dsp:nvSpPr>
      <dsp:spPr>
        <a:xfrm>
          <a:off x="0" y="2719222"/>
          <a:ext cx="3910579" cy="134751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يفضل مشاهدة صور الأشعة الموجودة</a:t>
          </a:r>
          <a:endParaRPr lang="ar-SA" sz="3200" b="1" kern="1200" dirty="0"/>
        </a:p>
      </dsp:txBody>
      <dsp:txXfrm>
        <a:off x="65780" y="2785002"/>
        <a:ext cx="3779019" cy="1215950"/>
      </dsp:txXfrm>
    </dsp:sp>
    <dsp:sp modelId="{7D0B8E04-118B-46B6-AF5D-818BCE21D51A}">
      <dsp:nvSpPr>
        <dsp:cNvPr id="0" name=""/>
        <dsp:cNvSpPr/>
      </dsp:nvSpPr>
      <dsp:spPr>
        <a:xfrm>
          <a:off x="0" y="4078250"/>
          <a:ext cx="3910579" cy="1347510"/>
        </a:xfrm>
        <a:prstGeom prst="roundRect">
          <a:avLst/>
        </a:prstGeom>
        <a:solidFill>
          <a:srgbClr val="00B05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في حال الجراحات التواصل مع الطبيب الجراح</a:t>
          </a:r>
          <a:endParaRPr lang="ar-SA" sz="3200" b="1" kern="1200" dirty="0"/>
        </a:p>
      </dsp:txBody>
      <dsp:txXfrm>
        <a:off x="65780" y="4144030"/>
        <a:ext cx="3779019" cy="121595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8149C-EFCC-40D4-923C-71AF4D9BD899}">
      <dsp:nvSpPr>
        <dsp:cNvPr id="0" name=""/>
        <dsp:cNvSpPr/>
      </dsp:nvSpPr>
      <dsp:spPr>
        <a:xfrm>
          <a:off x="0" y="3013"/>
          <a:ext cx="7938080" cy="12870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أهم نقاط التقييم</a:t>
          </a:r>
          <a:endParaRPr lang="ar-SA" sz="5500" kern="1200" dirty="0"/>
        </a:p>
      </dsp:txBody>
      <dsp:txXfrm>
        <a:off x="62826" y="65839"/>
        <a:ext cx="7812428" cy="116134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9D44F-C4BD-45AF-873C-F5E3B58F2D02}">
      <dsp:nvSpPr>
        <dsp:cNvPr id="0" name=""/>
        <dsp:cNvSpPr/>
      </dsp:nvSpPr>
      <dsp:spPr>
        <a:xfrm>
          <a:off x="0" y="42659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dirty="0" smtClean="0"/>
            <a:t>قياسات الطول</a:t>
          </a:r>
          <a:endParaRPr lang="ar-SA" sz="2200" b="1" kern="1200" dirty="0"/>
        </a:p>
      </dsp:txBody>
      <dsp:txXfrm>
        <a:off x="25130" y="67789"/>
        <a:ext cx="3860319" cy="464540"/>
      </dsp:txXfrm>
    </dsp:sp>
    <dsp:sp modelId="{AAB7F799-6269-4EA9-8790-98851CED71E9}">
      <dsp:nvSpPr>
        <dsp:cNvPr id="0" name=""/>
        <dsp:cNvSpPr/>
      </dsp:nvSpPr>
      <dsp:spPr>
        <a:xfrm>
          <a:off x="0" y="620819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dirty="0" smtClean="0"/>
            <a:t>تقييم واختبار القوة العضلية</a:t>
          </a:r>
          <a:endParaRPr lang="ar-SA" sz="2200" b="1" kern="1200" dirty="0"/>
        </a:p>
      </dsp:txBody>
      <dsp:txXfrm>
        <a:off x="25130" y="645949"/>
        <a:ext cx="3860319" cy="464540"/>
      </dsp:txXfrm>
    </dsp:sp>
    <dsp:sp modelId="{3294CA0B-5664-4060-90D5-B4FD29CD21C6}">
      <dsp:nvSpPr>
        <dsp:cNvPr id="0" name=""/>
        <dsp:cNvSpPr/>
      </dsp:nvSpPr>
      <dsp:spPr>
        <a:xfrm>
          <a:off x="0" y="1198980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dirty="0" smtClean="0"/>
            <a:t>تقييم السعة الحركية المفصلية</a:t>
          </a:r>
          <a:endParaRPr lang="ar-SA" sz="2200" b="1" kern="1200" dirty="0"/>
        </a:p>
      </dsp:txBody>
      <dsp:txXfrm>
        <a:off x="25130" y="1224110"/>
        <a:ext cx="3860319" cy="464540"/>
      </dsp:txXfrm>
    </dsp:sp>
    <dsp:sp modelId="{C907525F-E8D2-448B-AA62-8940500A7E27}">
      <dsp:nvSpPr>
        <dsp:cNvPr id="0" name=""/>
        <dsp:cNvSpPr/>
      </dsp:nvSpPr>
      <dsp:spPr>
        <a:xfrm>
          <a:off x="0" y="1777140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dirty="0" smtClean="0"/>
            <a:t>التحري عن أي إصابة عصبية مرافقة</a:t>
          </a:r>
          <a:endParaRPr lang="ar-SA" sz="2200" b="1" kern="1200" dirty="0"/>
        </a:p>
      </dsp:txBody>
      <dsp:txXfrm>
        <a:off x="25130" y="1802270"/>
        <a:ext cx="3860319" cy="464540"/>
      </dsp:txXfrm>
    </dsp:sp>
    <dsp:sp modelId="{F17AEAEB-4273-46D9-84F7-B93BD8DC4739}">
      <dsp:nvSpPr>
        <dsp:cNvPr id="0" name=""/>
        <dsp:cNvSpPr/>
      </dsp:nvSpPr>
      <dsp:spPr>
        <a:xfrm>
          <a:off x="0" y="2355300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smtClean="0"/>
            <a:t>اختبارات الحس العميق</a:t>
          </a:r>
          <a:endParaRPr lang="ar-SA" sz="2200" b="1" kern="1200"/>
        </a:p>
      </dsp:txBody>
      <dsp:txXfrm>
        <a:off x="25130" y="2380430"/>
        <a:ext cx="3860319" cy="464540"/>
      </dsp:txXfrm>
    </dsp:sp>
    <dsp:sp modelId="{11668766-E0D3-4993-9F1A-F0B6395A3491}">
      <dsp:nvSpPr>
        <dsp:cNvPr id="0" name=""/>
        <dsp:cNvSpPr/>
      </dsp:nvSpPr>
      <dsp:spPr>
        <a:xfrm>
          <a:off x="0" y="2933460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dirty="0" smtClean="0"/>
            <a:t>اختبارات التوازن</a:t>
          </a:r>
          <a:endParaRPr lang="ar-SA" sz="2200" b="1" kern="1200" dirty="0"/>
        </a:p>
      </dsp:txBody>
      <dsp:txXfrm>
        <a:off x="25130" y="2958590"/>
        <a:ext cx="3860319" cy="464540"/>
      </dsp:txXfrm>
    </dsp:sp>
    <dsp:sp modelId="{3EC33EA3-CCD5-4DF1-8623-E304B23A7888}">
      <dsp:nvSpPr>
        <dsp:cNvPr id="0" name=""/>
        <dsp:cNvSpPr/>
      </dsp:nvSpPr>
      <dsp:spPr>
        <a:xfrm>
          <a:off x="0" y="3511620"/>
          <a:ext cx="3910579" cy="5148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b="1" kern="1200" smtClean="0"/>
            <a:t>فعاليات الحياة اليومية</a:t>
          </a:r>
          <a:endParaRPr lang="ar-SA" sz="2200" b="1" kern="1200"/>
        </a:p>
      </dsp:txBody>
      <dsp:txXfrm>
        <a:off x="25130" y="3536750"/>
        <a:ext cx="3860319" cy="46454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2CC0F-3FB7-4AA0-97E5-AEB69B0F4B85}">
      <dsp:nvSpPr>
        <dsp:cNvPr id="0" name=""/>
        <dsp:cNvSpPr/>
      </dsp:nvSpPr>
      <dsp:spPr>
        <a:xfrm>
          <a:off x="0" y="6462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الإدراك والوضع النفسي</a:t>
          </a:r>
          <a:endParaRPr lang="ar-SA" sz="1900" b="1" kern="1200" dirty="0"/>
        </a:p>
      </dsp:txBody>
      <dsp:txXfrm>
        <a:off x="21704" y="86324"/>
        <a:ext cx="3864132" cy="401192"/>
      </dsp:txXfrm>
    </dsp:sp>
    <dsp:sp modelId="{96398F38-6A53-44EB-A199-14E7D4B489F3}">
      <dsp:nvSpPr>
        <dsp:cNvPr id="0" name=""/>
        <dsp:cNvSpPr/>
      </dsp:nvSpPr>
      <dsp:spPr>
        <a:xfrm>
          <a:off x="0" y="56394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التاريخ</a:t>
          </a:r>
        </a:p>
      </dsp:txBody>
      <dsp:txXfrm>
        <a:off x="21704" y="585644"/>
        <a:ext cx="3864132" cy="401192"/>
      </dsp:txXfrm>
    </dsp:sp>
    <dsp:sp modelId="{3C9EEBF9-5E1B-493B-8EEB-1F3286DAA87A}">
      <dsp:nvSpPr>
        <dsp:cNvPr id="0" name=""/>
        <dsp:cNvSpPr/>
      </dsp:nvSpPr>
      <dsp:spPr>
        <a:xfrm>
          <a:off x="0" y="106326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الصور الشعاعية</a:t>
          </a:r>
        </a:p>
      </dsp:txBody>
      <dsp:txXfrm>
        <a:off x="21704" y="1084964"/>
        <a:ext cx="3864132" cy="401192"/>
      </dsp:txXfrm>
    </dsp:sp>
    <dsp:sp modelId="{E9319CC6-F4CB-4DB7-85F9-963BAC1F00AF}">
      <dsp:nvSpPr>
        <dsp:cNvPr id="0" name=""/>
        <dsp:cNvSpPr/>
      </dsp:nvSpPr>
      <dsp:spPr>
        <a:xfrm>
          <a:off x="0" y="156258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الوزن</a:t>
          </a:r>
          <a:endParaRPr lang="ar-SA" sz="1900" b="1" kern="1200" dirty="0"/>
        </a:p>
      </dsp:txBody>
      <dsp:txXfrm>
        <a:off x="21704" y="1584284"/>
        <a:ext cx="3864132" cy="401192"/>
      </dsp:txXfrm>
    </dsp:sp>
    <dsp:sp modelId="{9ED776DC-ECFA-48CC-9527-30C5A89C42AC}">
      <dsp:nvSpPr>
        <dsp:cNvPr id="0" name=""/>
        <dsp:cNvSpPr/>
      </dsp:nvSpPr>
      <dsp:spPr>
        <a:xfrm>
          <a:off x="0" y="206190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تقييم الوضعة وسلامة قوام الجسم</a:t>
          </a:r>
          <a:endParaRPr lang="ar-SA" sz="1900" b="1" kern="1200" dirty="0"/>
        </a:p>
      </dsp:txBody>
      <dsp:txXfrm>
        <a:off x="21704" y="2083604"/>
        <a:ext cx="3864132" cy="401192"/>
      </dsp:txXfrm>
    </dsp:sp>
    <dsp:sp modelId="{73653D68-6648-4082-9353-765DCD737123}">
      <dsp:nvSpPr>
        <dsp:cNvPr id="0" name=""/>
        <dsp:cNvSpPr/>
      </dsp:nvSpPr>
      <dsp:spPr>
        <a:xfrm>
          <a:off x="0" y="256122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أسباب تحدد حركة المفصل</a:t>
          </a:r>
        </a:p>
      </dsp:txBody>
      <dsp:txXfrm>
        <a:off x="21704" y="2582924"/>
        <a:ext cx="3864132" cy="401192"/>
      </dsp:txXfrm>
    </dsp:sp>
    <dsp:sp modelId="{CCB9FFF8-B92F-43D8-B120-2F77233082D5}">
      <dsp:nvSpPr>
        <dsp:cNvPr id="0" name=""/>
        <dsp:cNvSpPr/>
      </dsp:nvSpPr>
      <dsp:spPr>
        <a:xfrm>
          <a:off x="0" y="306054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اختبارات القصر العضلي</a:t>
          </a:r>
          <a:endParaRPr lang="ar-SA" sz="1900" b="1" kern="1200" dirty="0"/>
        </a:p>
      </dsp:txBody>
      <dsp:txXfrm>
        <a:off x="21704" y="3082244"/>
        <a:ext cx="3864132" cy="401192"/>
      </dsp:txXfrm>
    </dsp:sp>
    <dsp:sp modelId="{043DB1F1-A3BF-408D-B6DF-1EEA751B1A29}">
      <dsp:nvSpPr>
        <dsp:cNvPr id="0" name=""/>
        <dsp:cNvSpPr/>
      </dsp:nvSpPr>
      <dsp:spPr>
        <a:xfrm>
          <a:off x="0" y="3559860"/>
          <a:ext cx="3907540" cy="444600"/>
        </a:xfrm>
        <a:prstGeom prst="roundRect">
          <a:avLst/>
        </a:prstGeom>
        <a:solidFill>
          <a:schemeClr val="accent2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b="1" kern="1200" dirty="0" smtClean="0"/>
            <a:t>قياسات المحيط</a:t>
          </a:r>
          <a:endParaRPr lang="ar-SA" sz="1900" b="1" kern="1200" dirty="0"/>
        </a:p>
      </dsp:txBody>
      <dsp:txXfrm>
        <a:off x="21704" y="3581564"/>
        <a:ext cx="3864132" cy="40119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FA712-1E1C-421A-BE3B-72BF1BCE3FD4}">
      <dsp:nvSpPr>
        <dsp:cNvPr id="0" name=""/>
        <dsp:cNvSpPr/>
      </dsp:nvSpPr>
      <dsp:spPr>
        <a:xfrm>
          <a:off x="0" y="3013"/>
          <a:ext cx="7955280" cy="1287000"/>
        </a:xfrm>
        <a:prstGeom prst="roundRect">
          <a:avLst/>
        </a:prstGeom>
        <a:solidFill>
          <a:schemeClr val="accent6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الإدراك والوضع النفسي</a:t>
          </a:r>
          <a:endParaRPr lang="ar-SA" sz="5500" b="1" kern="1200" dirty="0"/>
        </a:p>
      </dsp:txBody>
      <dsp:txXfrm>
        <a:off x="62826" y="65839"/>
        <a:ext cx="7829628" cy="116134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06B89-5FE6-41CB-B226-CC6941325264}">
      <dsp:nvSpPr>
        <dsp:cNvPr id="0" name=""/>
        <dsp:cNvSpPr/>
      </dsp:nvSpPr>
      <dsp:spPr>
        <a:xfrm>
          <a:off x="0" y="3013"/>
          <a:ext cx="7955280" cy="128700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التاريخ</a:t>
          </a:r>
          <a:endParaRPr lang="ar-SA" sz="5500" b="1" kern="1200" dirty="0"/>
        </a:p>
      </dsp:txBody>
      <dsp:txXfrm>
        <a:off x="62826" y="65839"/>
        <a:ext cx="7829628" cy="116134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34861-C6AF-456E-9194-989BE9482D56}">
      <dsp:nvSpPr>
        <dsp:cNvPr id="0" name=""/>
        <dsp:cNvSpPr/>
      </dsp:nvSpPr>
      <dsp:spPr>
        <a:xfrm>
          <a:off x="0" y="194219"/>
          <a:ext cx="3907540" cy="84240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تاريخ الإصابة</a:t>
          </a:r>
          <a:endParaRPr lang="ar-SA" sz="3600" b="1" kern="1200" dirty="0"/>
        </a:p>
      </dsp:txBody>
      <dsp:txXfrm>
        <a:off x="41123" y="235342"/>
        <a:ext cx="3825294" cy="760154"/>
      </dsp:txXfrm>
    </dsp:sp>
    <dsp:sp modelId="{CEF368D1-8A7F-4B48-A36A-0980E2575C4E}">
      <dsp:nvSpPr>
        <dsp:cNvPr id="0" name=""/>
        <dsp:cNvSpPr/>
      </dsp:nvSpPr>
      <dsp:spPr>
        <a:xfrm>
          <a:off x="0" y="1140299"/>
          <a:ext cx="3907540" cy="84240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تاريخ التداخل الجراحي</a:t>
          </a:r>
          <a:endParaRPr lang="ar-SA" sz="3600" b="1" kern="1200" dirty="0"/>
        </a:p>
      </dsp:txBody>
      <dsp:txXfrm>
        <a:off x="41123" y="1181422"/>
        <a:ext cx="3825294" cy="760154"/>
      </dsp:txXfrm>
    </dsp:sp>
    <dsp:sp modelId="{D190AB3C-EC6B-4450-BC27-0B8994CD561A}">
      <dsp:nvSpPr>
        <dsp:cNvPr id="0" name=""/>
        <dsp:cNvSpPr/>
      </dsp:nvSpPr>
      <dsp:spPr>
        <a:xfrm>
          <a:off x="0" y="2086380"/>
          <a:ext cx="3907540" cy="84240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تاريخ الصورة الشعاعية</a:t>
          </a:r>
          <a:endParaRPr lang="ar-SA" sz="3600" b="1" kern="1200" dirty="0"/>
        </a:p>
      </dsp:txBody>
      <dsp:txXfrm>
        <a:off x="41123" y="2127503"/>
        <a:ext cx="3825294" cy="760154"/>
      </dsp:txXfrm>
    </dsp:sp>
    <dsp:sp modelId="{1E8A6BC5-CB49-4F76-964A-D4094A6DB84A}">
      <dsp:nvSpPr>
        <dsp:cNvPr id="0" name=""/>
        <dsp:cNvSpPr/>
      </dsp:nvSpPr>
      <dsp:spPr>
        <a:xfrm>
          <a:off x="0" y="3032460"/>
          <a:ext cx="3907540" cy="842400"/>
        </a:xfrm>
        <a:prstGeom prst="roundRect">
          <a:avLst/>
        </a:prstGeom>
        <a:solidFill>
          <a:schemeClr val="bg1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تاريخ ....</a:t>
          </a:r>
          <a:endParaRPr lang="ar-SA" sz="3600" b="1" kern="1200" dirty="0"/>
        </a:p>
      </dsp:txBody>
      <dsp:txXfrm>
        <a:off x="41123" y="3073583"/>
        <a:ext cx="3825294" cy="76015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FE7CF-CE39-48B2-BB65-92DF4AEAB4F7}">
      <dsp:nvSpPr>
        <dsp:cNvPr id="0" name=""/>
        <dsp:cNvSpPr/>
      </dsp:nvSpPr>
      <dsp:spPr>
        <a:xfrm>
          <a:off x="0" y="3013"/>
          <a:ext cx="7362008" cy="1287000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الصور الشعاعية</a:t>
          </a:r>
          <a:endParaRPr lang="ar-SA" sz="5500" b="1" kern="1200" dirty="0"/>
        </a:p>
      </dsp:txBody>
      <dsp:txXfrm>
        <a:off x="62826" y="65839"/>
        <a:ext cx="7236356" cy="116134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BA838-BB89-4328-ADB7-23AEB6350B58}">
      <dsp:nvSpPr>
        <dsp:cNvPr id="0" name=""/>
        <dsp:cNvSpPr/>
      </dsp:nvSpPr>
      <dsp:spPr>
        <a:xfrm>
          <a:off x="0" y="3013"/>
          <a:ext cx="6720408" cy="12870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الوزن</a:t>
          </a:r>
          <a:endParaRPr lang="ar-SA" sz="5500" b="1" kern="1200" dirty="0"/>
        </a:p>
      </dsp:txBody>
      <dsp:txXfrm>
        <a:off x="62826" y="65839"/>
        <a:ext cx="6594756" cy="1161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20F7B-C4B1-4F13-AD60-130ED25E1E8A}">
      <dsp:nvSpPr>
        <dsp:cNvPr id="0" name=""/>
        <dsp:cNvSpPr/>
      </dsp:nvSpPr>
      <dsp:spPr>
        <a:xfrm>
          <a:off x="0" y="3013"/>
          <a:ext cx="7938080" cy="128700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الإعداد</a:t>
          </a:r>
          <a:endParaRPr lang="ar-SA" sz="5500" b="1" kern="1200" dirty="0"/>
        </a:p>
      </dsp:txBody>
      <dsp:txXfrm>
        <a:off x="62826" y="65839"/>
        <a:ext cx="7812428" cy="116134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8F252-C6B5-4037-8FDA-AAB83616A41E}">
      <dsp:nvSpPr>
        <dsp:cNvPr id="0" name=""/>
        <dsp:cNvSpPr/>
      </dsp:nvSpPr>
      <dsp:spPr>
        <a:xfrm>
          <a:off x="0" y="26413"/>
          <a:ext cx="7955280" cy="1240200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300" b="1" kern="1200" baseline="0" dirty="0" smtClean="0">
              <a:solidFill>
                <a:srgbClr val="FF0000"/>
              </a:solidFill>
            </a:rPr>
            <a:t>تقييم الوضعة وسلامة قوام الجسم</a:t>
          </a:r>
          <a:endParaRPr lang="ar-SA" sz="5300" kern="1200" dirty="0">
            <a:solidFill>
              <a:srgbClr val="FF0000"/>
            </a:solidFill>
          </a:endParaRPr>
        </a:p>
      </dsp:txBody>
      <dsp:txXfrm>
        <a:off x="60542" y="86955"/>
        <a:ext cx="7834196" cy="111911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A14C5-C94A-4C65-B94F-350E09780C56}">
      <dsp:nvSpPr>
        <dsp:cNvPr id="0" name=""/>
        <dsp:cNvSpPr/>
      </dsp:nvSpPr>
      <dsp:spPr>
        <a:xfrm>
          <a:off x="0" y="315585"/>
          <a:ext cx="3907540" cy="1105649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100" b="1" kern="1200" dirty="0" smtClean="0">
              <a:solidFill>
                <a:srgbClr val="FF0000"/>
              </a:solidFill>
            </a:rPr>
            <a:t>الوضعة تعني توضع أي قسم من أقسام الجسم ضمن أنسب شكل بالنسبة إلى القسم المجاور له وبالتالي بالنسبة لكامل الجسم</a:t>
          </a:r>
          <a:endParaRPr lang="ar-SA" sz="2100" b="1" kern="1200" dirty="0">
            <a:solidFill>
              <a:srgbClr val="FF0000"/>
            </a:solidFill>
          </a:endParaRPr>
        </a:p>
      </dsp:txBody>
      <dsp:txXfrm>
        <a:off x="53973" y="369558"/>
        <a:ext cx="3799594" cy="997703"/>
      </dsp:txXfrm>
    </dsp:sp>
    <dsp:sp modelId="{304799AD-BFB4-4E9A-B56E-6902DDC35ABA}">
      <dsp:nvSpPr>
        <dsp:cNvPr id="0" name=""/>
        <dsp:cNvSpPr/>
      </dsp:nvSpPr>
      <dsp:spPr>
        <a:xfrm>
          <a:off x="0" y="1481715"/>
          <a:ext cx="3907540" cy="1105649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100" b="1" kern="1200" dirty="0" smtClean="0">
              <a:solidFill>
                <a:srgbClr val="FF0000"/>
              </a:solidFill>
            </a:rPr>
            <a:t>وباختبار الوضعة يتم الكشف عن التشوهات الوضعية</a:t>
          </a:r>
          <a:endParaRPr lang="ar-SA" sz="2100" b="1" kern="1200" dirty="0">
            <a:solidFill>
              <a:srgbClr val="FF0000"/>
            </a:solidFill>
          </a:endParaRPr>
        </a:p>
      </dsp:txBody>
      <dsp:txXfrm>
        <a:off x="53973" y="1535688"/>
        <a:ext cx="3799594" cy="997703"/>
      </dsp:txXfrm>
    </dsp:sp>
    <dsp:sp modelId="{AF9277E3-15BE-4DE8-9121-5B7F43C80780}">
      <dsp:nvSpPr>
        <dsp:cNvPr id="0" name=""/>
        <dsp:cNvSpPr/>
      </dsp:nvSpPr>
      <dsp:spPr>
        <a:xfrm>
          <a:off x="0" y="2647845"/>
          <a:ext cx="3907540" cy="1105649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100" b="1" kern="1200" dirty="0" smtClean="0">
              <a:solidFill>
                <a:srgbClr val="FF0000"/>
              </a:solidFill>
            </a:rPr>
            <a:t>مما يساعد في تحضير البرنامج العلاجي المناسب</a:t>
          </a:r>
          <a:endParaRPr lang="ar-SA" sz="2100" b="1" kern="1200" dirty="0">
            <a:solidFill>
              <a:srgbClr val="FF0000"/>
            </a:solidFill>
          </a:endParaRPr>
        </a:p>
      </dsp:txBody>
      <dsp:txXfrm>
        <a:off x="53973" y="2701818"/>
        <a:ext cx="3799594" cy="99770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563EF-E3F2-4D69-89E7-C122F8E5547D}">
      <dsp:nvSpPr>
        <dsp:cNvPr id="0" name=""/>
        <dsp:cNvSpPr/>
      </dsp:nvSpPr>
      <dsp:spPr>
        <a:xfrm>
          <a:off x="0" y="38113"/>
          <a:ext cx="7794064" cy="1216800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200" b="1" kern="1200" baseline="0" dirty="0" smtClean="0">
              <a:solidFill>
                <a:srgbClr val="FF0000"/>
              </a:solidFill>
            </a:rPr>
            <a:t>تقييم الوضعة وسلامة قوام الجسم</a:t>
          </a:r>
          <a:endParaRPr lang="ar-SA" sz="5200" b="1" kern="1200" dirty="0">
            <a:solidFill>
              <a:srgbClr val="FF0000"/>
            </a:solidFill>
          </a:endParaRPr>
        </a:p>
      </dsp:txBody>
      <dsp:txXfrm>
        <a:off x="59399" y="97512"/>
        <a:ext cx="7675266" cy="109800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084B4-C2BC-4DC4-98C4-3F65514CCF74}">
      <dsp:nvSpPr>
        <dsp:cNvPr id="0" name=""/>
        <dsp:cNvSpPr/>
      </dsp:nvSpPr>
      <dsp:spPr>
        <a:xfrm>
          <a:off x="0" y="28304"/>
          <a:ext cx="3749363" cy="1274130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b="1" kern="1200" dirty="0" smtClean="0">
              <a:solidFill>
                <a:srgbClr val="FF0000"/>
              </a:solidFill>
            </a:rPr>
            <a:t>ويشكل هذا التحليل في المستقبل مصدرا مرجعيا</a:t>
          </a:r>
          <a:endParaRPr lang="ar-SA" sz="3300" b="1" kern="1200" dirty="0">
            <a:solidFill>
              <a:srgbClr val="FF0000"/>
            </a:solidFill>
          </a:endParaRPr>
        </a:p>
      </dsp:txBody>
      <dsp:txXfrm>
        <a:off x="62198" y="90502"/>
        <a:ext cx="3624967" cy="1149734"/>
      </dsp:txXfrm>
    </dsp:sp>
    <dsp:sp modelId="{72020D86-DA01-4E50-876D-4370641FE659}">
      <dsp:nvSpPr>
        <dsp:cNvPr id="0" name=""/>
        <dsp:cNvSpPr/>
      </dsp:nvSpPr>
      <dsp:spPr>
        <a:xfrm>
          <a:off x="0" y="1397475"/>
          <a:ext cx="3749363" cy="1274130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b="1" kern="1200" dirty="0" smtClean="0">
              <a:solidFill>
                <a:srgbClr val="FF0000"/>
              </a:solidFill>
            </a:rPr>
            <a:t>يمكن بواسطته تقييم التقدم في حالة المريض</a:t>
          </a:r>
          <a:endParaRPr lang="ar-SA" sz="3300" b="1" kern="1200" dirty="0">
            <a:solidFill>
              <a:srgbClr val="FF0000"/>
            </a:solidFill>
          </a:endParaRPr>
        </a:p>
      </dsp:txBody>
      <dsp:txXfrm>
        <a:off x="62198" y="1459673"/>
        <a:ext cx="3624967" cy="1149734"/>
      </dsp:txXfrm>
    </dsp:sp>
    <dsp:sp modelId="{A5737033-8685-4C4A-B0D0-BBFC719C8C93}">
      <dsp:nvSpPr>
        <dsp:cNvPr id="0" name=""/>
        <dsp:cNvSpPr/>
      </dsp:nvSpPr>
      <dsp:spPr>
        <a:xfrm>
          <a:off x="0" y="2766645"/>
          <a:ext cx="3749363" cy="1274130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300" b="1" kern="1200" dirty="0" smtClean="0">
              <a:solidFill>
                <a:srgbClr val="FF0000"/>
              </a:solidFill>
            </a:rPr>
            <a:t>وتقييم الوضعة من عدة اتجاهات ووضعيات</a:t>
          </a:r>
          <a:endParaRPr lang="ar-SA" sz="3300" b="1" kern="1200" dirty="0">
            <a:solidFill>
              <a:srgbClr val="FF0000"/>
            </a:solidFill>
          </a:endParaRPr>
        </a:p>
      </dsp:txBody>
      <dsp:txXfrm>
        <a:off x="62198" y="2828843"/>
        <a:ext cx="3624967" cy="114973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16EAB-11DE-42EA-909F-5D273371D5E6}">
      <dsp:nvSpPr>
        <dsp:cNvPr id="0" name=""/>
        <dsp:cNvSpPr/>
      </dsp:nvSpPr>
      <dsp:spPr>
        <a:xfrm>
          <a:off x="0" y="26413"/>
          <a:ext cx="7955280" cy="1240200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300" b="1" kern="1200" baseline="0" dirty="0" smtClean="0">
              <a:solidFill>
                <a:srgbClr val="FF0000"/>
              </a:solidFill>
            </a:rPr>
            <a:t>تقييم الوضعة وسلامة قوام الجسم</a:t>
          </a:r>
          <a:endParaRPr lang="ar-SA" sz="5300" b="1" kern="1200" dirty="0">
            <a:solidFill>
              <a:srgbClr val="FF0000"/>
            </a:solidFill>
          </a:endParaRPr>
        </a:p>
      </dsp:txBody>
      <dsp:txXfrm>
        <a:off x="60542" y="86955"/>
        <a:ext cx="7834196" cy="111911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A9D18-835A-41A0-B14E-78D058CA4642}">
      <dsp:nvSpPr>
        <dsp:cNvPr id="0" name=""/>
        <dsp:cNvSpPr/>
      </dsp:nvSpPr>
      <dsp:spPr>
        <a:xfrm>
          <a:off x="0" y="1243"/>
          <a:ext cx="4697719" cy="1008622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>
              <a:solidFill>
                <a:srgbClr val="FF0000"/>
              </a:solidFill>
            </a:rPr>
            <a:t>أهم العوامل التي تسبب تشوهات الوضعة:</a:t>
          </a:r>
          <a:endParaRPr lang="ar-SA" sz="3600" b="1" kern="1200" dirty="0">
            <a:solidFill>
              <a:srgbClr val="FF0000"/>
            </a:solidFill>
          </a:endParaRPr>
        </a:p>
      </dsp:txBody>
      <dsp:txXfrm>
        <a:off x="49237" y="50480"/>
        <a:ext cx="4599245" cy="910148"/>
      </dsp:txXfrm>
    </dsp:sp>
    <dsp:sp modelId="{6C6F7DC5-A37A-44FA-AD30-94EA1C54959C}">
      <dsp:nvSpPr>
        <dsp:cNvPr id="0" name=""/>
        <dsp:cNvSpPr/>
      </dsp:nvSpPr>
      <dsp:spPr>
        <a:xfrm>
          <a:off x="0" y="1020566"/>
          <a:ext cx="4697719" cy="1008622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>
              <a:solidFill>
                <a:srgbClr val="FF0000"/>
              </a:solidFill>
            </a:rPr>
            <a:t>حالات الكسور</a:t>
          </a:r>
          <a:endParaRPr lang="ar-SA" sz="3600" b="1" kern="1200" dirty="0">
            <a:solidFill>
              <a:srgbClr val="FF0000"/>
            </a:solidFill>
          </a:endParaRPr>
        </a:p>
      </dsp:txBody>
      <dsp:txXfrm>
        <a:off x="49237" y="1069803"/>
        <a:ext cx="4599245" cy="910148"/>
      </dsp:txXfrm>
    </dsp:sp>
    <dsp:sp modelId="{F2222A4D-FE2A-4CF8-B404-E89603929DEA}">
      <dsp:nvSpPr>
        <dsp:cNvPr id="0" name=""/>
        <dsp:cNvSpPr/>
      </dsp:nvSpPr>
      <dsp:spPr>
        <a:xfrm>
          <a:off x="0" y="2039890"/>
          <a:ext cx="4697719" cy="1008622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>
              <a:solidFill>
                <a:srgbClr val="FF0000"/>
              </a:solidFill>
            </a:rPr>
            <a:t>الكسور المثبتة في الجبس</a:t>
          </a:r>
          <a:endParaRPr lang="ar-SA" sz="3600" b="1" kern="1200" dirty="0">
            <a:solidFill>
              <a:srgbClr val="FF0000"/>
            </a:solidFill>
          </a:endParaRPr>
        </a:p>
      </dsp:txBody>
      <dsp:txXfrm>
        <a:off x="49237" y="2089127"/>
        <a:ext cx="4599245" cy="910148"/>
      </dsp:txXfrm>
    </dsp:sp>
    <dsp:sp modelId="{E640E59C-29A2-4EBE-9027-5CB5D8574D6F}">
      <dsp:nvSpPr>
        <dsp:cNvPr id="0" name=""/>
        <dsp:cNvSpPr/>
      </dsp:nvSpPr>
      <dsp:spPr>
        <a:xfrm>
          <a:off x="0" y="3059214"/>
          <a:ext cx="4697719" cy="1008622"/>
        </a:xfrm>
        <a:prstGeom prst="roundRect">
          <a:avLst/>
        </a:prstGeom>
        <a:solidFill>
          <a:srgbClr val="FFC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>
              <a:solidFill>
                <a:srgbClr val="FF0000"/>
              </a:solidFill>
            </a:rPr>
            <a:t>الكسور المثبتة بجهاز لفترة طويلة</a:t>
          </a:r>
          <a:endParaRPr lang="ar-SA" sz="3600" b="1" kern="1200" dirty="0">
            <a:solidFill>
              <a:srgbClr val="FF0000"/>
            </a:solidFill>
          </a:endParaRPr>
        </a:p>
      </dsp:txBody>
      <dsp:txXfrm>
        <a:off x="49237" y="3108451"/>
        <a:ext cx="4599245" cy="91014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C32FC-5E42-42AF-AB41-02714C994119}">
      <dsp:nvSpPr>
        <dsp:cNvPr id="0" name=""/>
        <dsp:cNvSpPr/>
      </dsp:nvSpPr>
      <dsp:spPr>
        <a:xfrm>
          <a:off x="0" y="3013"/>
          <a:ext cx="7955280" cy="1287000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أسباب تحدد حركة المفصل</a:t>
          </a:r>
          <a:endParaRPr lang="ar-SA" sz="5500" kern="1200" dirty="0"/>
        </a:p>
      </dsp:txBody>
      <dsp:txXfrm>
        <a:off x="62826" y="65839"/>
        <a:ext cx="7829628" cy="1161348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DF150-ED93-4FBD-B602-FE716A626EC2}">
      <dsp:nvSpPr>
        <dsp:cNvPr id="0" name=""/>
        <dsp:cNvSpPr/>
      </dsp:nvSpPr>
      <dsp:spPr>
        <a:xfrm>
          <a:off x="0" y="4248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انكماش الجلد أو تشكل النسيج الندبي</a:t>
          </a:r>
          <a:endParaRPr lang="ar-SA" sz="3100" b="1" kern="1200" dirty="0"/>
        </a:p>
      </dsp:txBody>
      <dsp:txXfrm>
        <a:off x="35411" y="77891"/>
        <a:ext cx="7884457" cy="654577"/>
      </dsp:txXfrm>
    </dsp:sp>
    <dsp:sp modelId="{BA5C90E3-CDB4-412B-8C94-1346BA48F285}">
      <dsp:nvSpPr>
        <dsp:cNvPr id="0" name=""/>
        <dsp:cNvSpPr/>
      </dsp:nvSpPr>
      <dsp:spPr>
        <a:xfrm>
          <a:off x="0" y="85716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ضعف العضلات أو شللها أو عدم فاعليتها</a:t>
          </a:r>
          <a:endParaRPr lang="ar-SA" sz="3100" b="1" kern="1200" dirty="0"/>
        </a:p>
      </dsp:txBody>
      <dsp:txXfrm>
        <a:off x="35411" y="892571"/>
        <a:ext cx="7884457" cy="654577"/>
      </dsp:txXfrm>
    </dsp:sp>
    <dsp:sp modelId="{D17AAE54-EC79-4E62-B323-7EA394C3104C}">
      <dsp:nvSpPr>
        <dsp:cNvPr id="0" name=""/>
        <dsp:cNvSpPr/>
      </dsp:nvSpPr>
      <dsp:spPr>
        <a:xfrm>
          <a:off x="0" y="167184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تشنج وتوتر العضلات</a:t>
          </a:r>
          <a:endParaRPr lang="ar-SA" sz="3100" b="1" kern="1200" dirty="0"/>
        </a:p>
      </dsp:txBody>
      <dsp:txXfrm>
        <a:off x="35411" y="1707251"/>
        <a:ext cx="7884457" cy="654577"/>
      </dsp:txXfrm>
    </dsp:sp>
    <dsp:sp modelId="{245A7CD9-7B84-4315-9B41-6C5E48BE5841}">
      <dsp:nvSpPr>
        <dsp:cNvPr id="0" name=""/>
        <dsp:cNvSpPr/>
      </dsp:nvSpPr>
      <dsp:spPr>
        <a:xfrm>
          <a:off x="0" y="248652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تكلس العضلات</a:t>
          </a:r>
          <a:endParaRPr lang="ar-SA" sz="3100" b="1" kern="1200" dirty="0"/>
        </a:p>
      </dsp:txBody>
      <dsp:txXfrm>
        <a:off x="35411" y="2521931"/>
        <a:ext cx="7884457" cy="654577"/>
      </dsp:txXfrm>
    </dsp:sp>
    <dsp:sp modelId="{5AC053BA-2F31-4163-9E62-26A31B5D206C}">
      <dsp:nvSpPr>
        <dsp:cNvPr id="0" name=""/>
        <dsp:cNvSpPr/>
      </dsp:nvSpPr>
      <dsp:spPr>
        <a:xfrm>
          <a:off x="0" y="330120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سبب نفسي</a:t>
          </a:r>
          <a:endParaRPr lang="ar-SA" sz="3100" b="1" kern="1200" dirty="0"/>
        </a:p>
      </dsp:txBody>
      <dsp:txXfrm>
        <a:off x="35411" y="3336611"/>
        <a:ext cx="7884457" cy="65457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929A4-A56E-4AF6-8D99-917E7560685A}">
      <dsp:nvSpPr>
        <dsp:cNvPr id="0" name=""/>
        <dsp:cNvSpPr/>
      </dsp:nvSpPr>
      <dsp:spPr>
        <a:xfrm>
          <a:off x="0" y="3013"/>
          <a:ext cx="7955280" cy="1287000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أسباب تحدد حركة المفصل</a:t>
          </a:r>
          <a:endParaRPr lang="ar-SA" sz="5500" kern="1200" dirty="0"/>
        </a:p>
      </dsp:txBody>
      <dsp:txXfrm>
        <a:off x="62826" y="65839"/>
        <a:ext cx="7829628" cy="116134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89E8D-90AB-4186-BED6-7158C96E4C23}">
      <dsp:nvSpPr>
        <dsp:cNvPr id="0" name=""/>
        <dsp:cNvSpPr/>
      </dsp:nvSpPr>
      <dsp:spPr>
        <a:xfrm>
          <a:off x="0" y="4248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تخرب وتخريش السطوح المفصلية</a:t>
          </a:r>
          <a:endParaRPr lang="ar-SA" sz="3100" b="1" kern="1200" dirty="0"/>
        </a:p>
      </dsp:txBody>
      <dsp:txXfrm>
        <a:off x="35411" y="77891"/>
        <a:ext cx="7884457" cy="654577"/>
      </dsp:txXfrm>
    </dsp:sp>
    <dsp:sp modelId="{12EB7528-9C81-4B73-9EB9-70F5BE287B31}">
      <dsp:nvSpPr>
        <dsp:cNvPr id="0" name=""/>
        <dsp:cNvSpPr/>
      </dsp:nvSpPr>
      <dsp:spPr>
        <a:xfrm>
          <a:off x="0" y="85716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smtClean="0"/>
            <a:t>تمزق الألياف الغضروفية</a:t>
          </a:r>
          <a:endParaRPr lang="ar-SA" sz="3100" b="1" kern="1200"/>
        </a:p>
      </dsp:txBody>
      <dsp:txXfrm>
        <a:off x="35411" y="892571"/>
        <a:ext cx="7884457" cy="654577"/>
      </dsp:txXfrm>
    </dsp:sp>
    <dsp:sp modelId="{7EFBB8C8-A83C-40D9-B1AC-DCA65FBE4E61}">
      <dsp:nvSpPr>
        <dsp:cNvPr id="0" name=""/>
        <dsp:cNvSpPr/>
      </dsp:nvSpPr>
      <dsp:spPr>
        <a:xfrm>
          <a:off x="0" y="167184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جسم أجنبي في المفصل</a:t>
          </a:r>
          <a:endParaRPr lang="ar-SA" sz="3100" b="1" kern="1200" dirty="0"/>
        </a:p>
      </dsp:txBody>
      <dsp:txXfrm>
        <a:off x="35411" y="1707251"/>
        <a:ext cx="7884457" cy="654577"/>
      </dsp:txXfrm>
    </dsp:sp>
    <dsp:sp modelId="{7E52DE00-E8A3-446E-87D1-8108629591D4}">
      <dsp:nvSpPr>
        <dsp:cNvPr id="0" name=""/>
        <dsp:cNvSpPr/>
      </dsp:nvSpPr>
      <dsp:spPr>
        <a:xfrm>
          <a:off x="0" y="248652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الالتصاقات</a:t>
          </a:r>
          <a:endParaRPr lang="ar-SA" sz="3100" b="1" kern="1200" dirty="0"/>
        </a:p>
      </dsp:txBody>
      <dsp:txXfrm>
        <a:off x="35411" y="2521931"/>
        <a:ext cx="7884457" cy="654577"/>
      </dsp:txXfrm>
    </dsp:sp>
    <dsp:sp modelId="{6AA162AC-EC43-43D0-A8A5-FB0C8E376EEE}">
      <dsp:nvSpPr>
        <dsp:cNvPr id="0" name=""/>
        <dsp:cNvSpPr/>
      </dsp:nvSpPr>
      <dsp:spPr>
        <a:xfrm>
          <a:off x="0" y="3301200"/>
          <a:ext cx="7955279" cy="725399"/>
        </a:xfrm>
        <a:prstGeom prst="roundRect">
          <a:avLst/>
        </a:prstGeom>
        <a:solidFill>
          <a:schemeClr val="tx1">
            <a:lumMod val="6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b="1" kern="1200" dirty="0" smtClean="0"/>
            <a:t>الألم</a:t>
          </a:r>
          <a:endParaRPr lang="ar-SA" sz="3100" b="1" kern="1200" dirty="0"/>
        </a:p>
      </dsp:txBody>
      <dsp:txXfrm>
        <a:off x="35411" y="3336611"/>
        <a:ext cx="7884457" cy="654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EED1F-AFF0-4B8D-82C0-0303E66D09EE}">
      <dsp:nvSpPr>
        <dsp:cNvPr id="0" name=""/>
        <dsp:cNvSpPr/>
      </dsp:nvSpPr>
      <dsp:spPr>
        <a:xfrm>
          <a:off x="0" y="7019"/>
          <a:ext cx="7955280" cy="59904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err="1" smtClean="0"/>
            <a:t>الإختصاصي</a:t>
          </a:r>
          <a:r>
            <a:rPr lang="ar-SA" sz="2400" b="1" kern="1200" dirty="0" smtClean="0"/>
            <a:t> المعالج الفيزيائي خليفة كسارة</a:t>
          </a:r>
          <a:endParaRPr lang="ar-SA" sz="2400" b="1" kern="1200" dirty="0"/>
        </a:p>
      </dsp:txBody>
      <dsp:txXfrm>
        <a:off x="29243" y="36262"/>
        <a:ext cx="7896794" cy="540554"/>
      </dsp:txXfrm>
    </dsp:sp>
    <dsp:sp modelId="{327FC667-82C9-4995-AB31-4B5CF4A106BE}">
      <dsp:nvSpPr>
        <dsp:cNvPr id="0" name=""/>
        <dsp:cNvSpPr/>
      </dsp:nvSpPr>
      <dsp:spPr>
        <a:xfrm>
          <a:off x="0" y="698219"/>
          <a:ext cx="7955280" cy="59904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بكالوريوس علوم علاج فيزيائي من كلية العلوم الصحية - الجامعة العالمية</a:t>
          </a:r>
          <a:endParaRPr lang="ar-SA" sz="2400" b="1" kern="1200" dirty="0"/>
        </a:p>
      </dsp:txBody>
      <dsp:txXfrm>
        <a:off x="29243" y="727462"/>
        <a:ext cx="7896794" cy="540554"/>
      </dsp:txXfrm>
    </dsp:sp>
    <dsp:sp modelId="{05AE5F1E-49CC-4A8B-9C6E-9EF3BCF0A570}">
      <dsp:nvSpPr>
        <dsp:cNvPr id="0" name=""/>
        <dsp:cNvSpPr/>
      </dsp:nvSpPr>
      <dsp:spPr>
        <a:xfrm>
          <a:off x="0" y="1389420"/>
          <a:ext cx="7955280" cy="59904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محاضر في المعهد التقاني الصحي والطبي بجامعة حلب</a:t>
          </a:r>
          <a:endParaRPr lang="ar-SA" sz="2400" b="1" kern="1200" dirty="0"/>
        </a:p>
      </dsp:txBody>
      <dsp:txXfrm>
        <a:off x="29243" y="1418663"/>
        <a:ext cx="7896794" cy="540554"/>
      </dsp:txXfrm>
    </dsp:sp>
    <dsp:sp modelId="{49480BA2-1D32-45F0-A0EC-F30D14B8602F}">
      <dsp:nvSpPr>
        <dsp:cNvPr id="0" name=""/>
        <dsp:cNvSpPr/>
      </dsp:nvSpPr>
      <dsp:spPr>
        <a:xfrm>
          <a:off x="0" y="2080620"/>
          <a:ext cx="7955280" cy="59904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عضو وممثل الجمعية السورية للمعالجة الفيزيائية</a:t>
          </a:r>
          <a:endParaRPr lang="ar-SA" sz="2400" b="1" kern="1200" dirty="0"/>
        </a:p>
      </dsp:txBody>
      <dsp:txXfrm>
        <a:off x="29243" y="2109863"/>
        <a:ext cx="7896794" cy="540554"/>
      </dsp:txXfrm>
    </dsp:sp>
    <dsp:sp modelId="{BD1B2153-6703-4986-A7E1-09A59A49F8FF}">
      <dsp:nvSpPr>
        <dsp:cNvPr id="0" name=""/>
        <dsp:cNvSpPr/>
      </dsp:nvSpPr>
      <dsp:spPr>
        <a:xfrm>
          <a:off x="0" y="2771820"/>
          <a:ext cx="7955280" cy="59904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ممارس معتمد للعلاج اليدوي بتقنية </a:t>
          </a:r>
          <a:r>
            <a:rPr lang="ar-SA" sz="2400" b="1" kern="1200" dirty="0" err="1" smtClean="0"/>
            <a:t>مولغان</a:t>
          </a:r>
          <a:endParaRPr lang="ar-SA" sz="2400" b="1" kern="1200" dirty="0"/>
        </a:p>
      </dsp:txBody>
      <dsp:txXfrm>
        <a:off x="29243" y="2801063"/>
        <a:ext cx="7896794" cy="540554"/>
      </dsp:txXfrm>
    </dsp:sp>
    <dsp:sp modelId="{07361103-093D-469E-BD16-F6241EF5F50E}">
      <dsp:nvSpPr>
        <dsp:cNvPr id="0" name=""/>
        <dsp:cNvSpPr/>
      </dsp:nvSpPr>
      <dsp:spPr>
        <a:xfrm>
          <a:off x="0" y="3463020"/>
          <a:ext cx="7955280" cy="59904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رئيس نقابة التمريض والمهن الطبية والصحية بفرع حلب</a:t>
          </a:r>
          <a:endParaRPr lang="ar-SA" sz="2400" b="1" kern="1200" dirty="0"/>
        </a:p>
      </dsp:txBody>
      <dsp:txXfrm>
        <a:off x="29243" y="3492263"/>
        <a:ext cx="7896794" cy="54055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982D4-93B8-403E-A326-A396BD5E80C9}">
      <dsp:nvSpPr>
        <dsp:cNvPr id="0" name=""/>
        <dsp:cNvSpPr/>
      </dsp:nvSpPr>
      <dsp:spPr>
        <a:xfrm>
          <a:off x="0" y="3013"/>
          <a:ext cx="7578040" cy="128700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اختبارات القصر العضلي</a:t>
          </a:r>
          <a:endParaRPr lang="ar-SA" sz="5500" kern="1200" dirty="0"/>
        </a:p>
      </dsp:txBody>
      <dsp:txXfrm>
        <a:off x="62826" y="65839"/>
        <a:ext cx="7452388" cy="1161348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35119-8B06-4500-A9EF-B26CAB7CAF0B}">
      <dsp:nvSpPr>
        <dsp:cNvPr id="0" name=""/>
        <dsp:cNvSpPr/>
      </dsp:nvSpPr>
      <dsp:spPr>
        <a:xfrm>
          <a:off x="0" y="29731"/>
          <a:ext cx="3394720" cy="353457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300" b="1" kern="1200" dirty="0" smtClean="0"/>
            <a:t>اختبار قصر العضلات العاطفة </a:t>
          </a:r>
          <a:r>
            <a:rPr lang="ar-SA" sz="5300" b="1" kern="1200" dirty="0" err="1" smtClean="0"/>
            <a:t>الوركية</a:t>
          </a:r>
          <a:endParaRPr lang="ar-SA" sz="5300" b="1" kern="1200" dirty="0"/>
        </a:p>
      </dsp:txBody>
      <dsp:txXfrm>
        <a:off x="165717" y="195448"/>
        <a:ext cx="3063286" cy="320313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848FE-805A-44D2-A02F-55092888E8A1}">
      <dsp:nvSpPr>
        <dsp:cNvPr id="0" name=""/>
        <dsp:cNvSpPr/>
      </dsp:nvSpPr>
      <dsp:spPr>
        <a:xfrm>
          <a:off x="0" y="9900"/>
          <a:ext cx="8064896" cy="1123199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baseline="0" dirty="0" smtClean="0"/>
            <a:t>اختبارات القصر العضلي</a:t>
          </a:r>
          <a:endParaRPr lang="ar-SA" sz="4800" kern="1200" dirty="0"/>
        </a:p>
      </dsp:txBody>
      <dsp:txXfrm>
        <a:off x="54830" y="64730"/>
        <a:ext cx="7955236" cy="1013539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D00EF-C969-47D0-AABC-602031B92888}">
      <dsp:nvSpPr>
        <dsp:cNvPr id="0" name=""/>
        <dsp:cNvSpPr/>
      </dsp:nvSpPr>
      <dsp:spPr>
        <a:xfrm>
          <a:off x="0" y="278667"/>
          <a:ext cx="3600400" cy="38680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800" b="1" kern="1200" dirty="0" smtClean="0"/>
            <a:t>اختبار قصر العضلات التوأمية </a:t>
          </a:r>
          <a:r>
            <a:rPr lang="ar-SA" sz="5800" b="1" kern="1200" dirty="0" err="1" smtClean="0"/>
            <a:t>والنعلية</a:t>
          </a:r>
          <a:endParaRPr lang="ar-SA" sz="5800" b="1" kern="1200" dirty="0"/>
        </a:p>
      </dsp:txBody>
      <dsp:txXfrm>
        <a:off x="175757" y="454424"/>
        <a:ext cx="3248886" cy="351650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7F213-3B38-4BC0-98A9-C4E4BB4EEB73}">
      <dsp:nvSpPr>
        <dsp:cNvPr id="0" name=""/>
        <dsp:cNvSpPr/>
      </dsp:nvSpPr>
      <dsp:spPr>
        <a:xfrm>
          <a:off x="0" y="3013"/>
          <a:ext cx="7938080" cy="1287000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قياسات المحيط</a:t>
          </a:r>
          <a:endParaRPr lang="ar-SA" sz="5500" kern="1200" dirty="0"/>
        </a:p>
      </dsp:txBody>
      <dsp:txXfrm>
        <a:off x="62826" y="65839"/>
        <a:ext cx="7812428" cy="1161348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9C806-EF98-45F5-869D-4BCEA8FF705C}">
      <dsp:nvSpPr>
        <dsp:cNvPr id="0" name=""/>
        <dsp:cNvSpPr/>
      </dsp:nvSpPr>
      <dsp:spPr>
        <a:xfrm>
          <a:off x="0" y="16829"/>
          <a:ext cx="3910579" cy="907335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في الفخذ تؤخذ الرضفة، أو </a:t>
          </a:r>
          <a:r>
            <a:rPr lang="ar-SA" sz="2400" b="1" kern="1200" dirty="0" err="1" smtClean="0"/>
            <a:t>الأحدوبة</a:t>
          </a:r>
          <a:r>
            <a:rPr lang="ar-SA" sz="2400" b="1" kern="1200" dirty="0" smtClean="0"/>
            <a:t> </a:t>
          </a:r>
          <a:r>
            <a:rPr lang="ar-SA" sz="2400" b="1" kern="1200" dirty="0" err="1" smtClean="0"/>
            <a:t>الظنبوبية</a:t>
          </a:r>
          <a:endParaRPr lang="ar-SA" sz="2400" b="1" kern="1200" dirty="0"/>
        </a:p>
      </dsp:txBody>
      <dsp:txXfrm>
        <a:off x="44292" y="61121"/>
        <a:ext cx="3821995" cy="818751"/>
      </dsp:txXfrm>
    </dsp:sp>
    <dsp:sp modelId="{12364884-AA47-46E7-8279-C619DD704D0C}">
      <dsp:nvSpPr>
        <dsp:cNvPr id="0" name=""/>
        <dsp:cNvSpPr/>
      </dsp:nvSpPr>
      <dsp:spPr>
        <a:xfrm>
          <a:off x="0" y="1059525"/>
          <a:ext cx="3910579" cy="907335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بعدها نوسم بعلامات على الجلد بأبعاد ثابتة</a:t>
          </a:r>
          <a:endParaRPr lang="ar-SA" sz="2400" b="1" kern="1200" dirty="0"/>
        </a:p>
      </dsp:txBody>
      <dsp:txXfrm>
        <a:off x="44292" y="1103817"/>
        <a:ext cx="3821995" cy="818751"/>
      </dsp:txXfrm>
    </dsp:sp>
    <dsp:sp modelId="{2C73EDDC-71F8-4FC0-8E5D-041B02444A6D}">
      <dsp:nvSpPr>
        <dsp:cNvPr id="0" name=""/>
        <dsp:cNvSpPr/>
      </dsp:nvSpPr>
      <dsp:spPr>
        <a:xfrm>
          <a:off x="0" y="2102220"/>
          <a:ext cx="3910579" cy="907335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القياس مفضل والعضلة بحالة قصر</a:t>
          </a:r>
          <a:endParaRPr lang="ar-SA" sz="2400" b="1" kern="1200" dirty="0"/>
        </a:p>
      </dsp:txBody>
      <dsp:txXfrm>
        <a:off x="44292" y="2146512"/>
        <a:ext cx="3821995" cy="818751"/>
      </dsp:txXfrm>
    </dsp:sp>
    <dsp:sp modelId="{420E278F-C346-47AD-9EF3-6584350C7BC8}">
      <dsp:nvSpPr>
        <dsp:cNvPr id="0" name=""/>
        <dsp:cNvSpPr/>
      </dsp:nvSpPr>
      <dsp:spPr>
        <a:xfrm>
          <a:off x="0" y="3144915"/>
          <a:ext cx="3910579" cy="907335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نقارن مع الطرف الآخر</a:t>
          </a:r>
          <a:endParaRPr lang="ar-SA" sz="2400" b="1" kern="1200" dirty="0"/>
        </a:p>
      </dsp:txBody>
      <dsp:txXfrm>
        <a:off x="44292" y="3189207"/>
        <a:ext cx="3821995" cy="818751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B5A9D-0C2F-4E7D-86DF-02EA28558D8C}">
      <dsp:nvSpPr>
        <dsp:cNvPr id="0" name=""/>
        <dsp:cNvSpPr/>
      </dsp:nvSpPr>
      <dsp:spPr>
        <a:xfrm>
          <a:off x="0" y="77580"/>
          <a:ext cx="3907540" cy="926639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يجرى لتسجيل مقدار الضمور العضلي</a:t>
          </a:r>
          <a:endParaRPr lang="ar-SA" sz="2400" b="1" kern="1200" dirty="0"/>
        </a:p>
      </dsp:txBody>
      <dsp:txXfrm>
        <a:off x="45235" y="122815"/>
        <a:ext cx="3817070" cy="836169"/>
      </dsp:txXfrm>
    </dsp:sp>
    <dsp:sp modelId="{57675549-F366-4532-B7D3-0DC17F398B5A}">
      <dsp:nvSpPr>
        <dsp:cNvPr id="0" name=""/>
        <dsp:cNvSpPr/>
      </dsp:nvSpPr>
      <dsp:spPr>
        <a:xfrm>
          <a:off x="0" y="1073340"/>
          <a:ext cx="3907540" cy="926639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يكرر بشكل دوري</a:t>
          </a:r>
          <a:endParaRPr lang="ar-SA" sz="2400" b="1" kern="1200" dirty="0"/>
        </a:p>
      </dsp:txBody>
      <dsp:txXfrm>
        <a:off x="45235" y="1118575"/>
        <a:ext cx="3817070" cy="836169"/>
      </dsp:txXfrm>
    </dsp:sp>
    <dsp:sp modelId="{2F07EEC1-F11A-4C69-8617-FF604B2CA53A}">
      <dsp:nvSpPr>
        <dsp:cNvPr id="0" name=""/>
        <dsp:cNvSpPr/>
      </dsp:nvSpPr>
      <dsp:spPr>
        <a:xfrm>
          <a:off x="0" y="2069100"/>
          <a:ext cx="3907540" cy="926639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النتوءات العظمية الواضحة تأخذ كنقاط معيارية</a:t>
          </a:r>
          <a:endParaRPr lang="ar-SA" sz="2400" b="1" kern="1200" dirty="0"/>
        </a:p>
      </dsp:txBody>
      <dsp:txXfrm>
        <a:off x="45235" y="2114335"/>
        <a:ext cx="3817070" cy="836169"/>
      </dsp:txXfrm>
    </dsp:sp>
    <dsp:sp modelId="{26CE5A28-F8A4-45C3-8413-6BC1E02E1779}">
      <dsp:nvSpPr>
        <dsp:cNvPr id="0" name=""/>
        <dsp:cNvSpPr/>
      </dsp:nvSpPr>
      <dsp:spPr>
        <a:xfrm>
          <a:off x="0" y="3064859"/>
          <a:ext cx="3907540" cy="926639"/>
        </a:xfrm>
        <a:prstGeom prst="roundRect">
          <a:avLst/>
        </a:prstGeom>
        <a:solidFill>
          <a:schemeClr val="accent5">
            <a:lumMod val="50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b="1" kern="1200" dirty="0" smtClean="0"/>
            <a:t>في الساق يؤخذ الكعب الأنسي</a:t>
          </a:r>
          <a:endParaRPr lang="ar-SA" sz="2400" b="1" kern="1200" dirty="0"/>
        </a:p>
      </dsp:txBody>
      <dsp:txXfrm>
        <a:off x="45235" y="3110094"/>
        <a:ext cx="3817070" cy="836169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634C0-6BE1-45D3-B407-E7EF5CDF0F02}">
      <dsp:nvSpPr>
        <dsp:cNvPr id="0" name=""/>
        <dsp:cNvSpPr/>
      </dsp:nvSpPr>
      <dsp:spPr>
        <a:xfrm>
          <a:off x="0" y="3013"/>
          <a:ext cx="7938080" cy="128700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شارك في الإعداد</a:t>
          </a:r>
          <a:endParaRPr lang="ar-SA" sz="5500" b="1" kern="1200" dirty="0"/>
        </a:p>
      </dsp:txBody>
      <dsp:txXfrm>
        <a:off x="62826" y="65839"/>
        <a:ext cx="7812428" cy="1161348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D7690-DA77-410C-A967-3CFF1C9D8709}">
      <dsp:nvSpPr>
        <dsp:cNvPr id="0" name=""/>
        <dsp:cNvSpPr/>
      </dsp:nvSpPr>
      <dsp:spPr>
        <a:xfrm>
          <a:off x="0" y="1598"/>
          <a:ext cx="7955280" cy="57010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الاختصاصي المعالج الفيزيائي محمد عجم</a:t>
          </a:r>
          <a:endParaRPr lang="ar-SA" sz="2800" b="1" kern="1200" dirty="0"/>
        </a:p>
      </dsp:txBody>
      <dsp:txXfrm>
        <a:off x="27830" y="29428"/>
        <a:ext cx="7899620" cy="514440"/>
      </dsp:txXfrm>
    </dsp:sp>
    <dsp:sp modelId="{F4514A89-8C45-4C4F-8391-66A35BBB2072}">
      <dsp:nvSpPr>
        <dsp:cNvPr id="0" name=""/>
        <dsp:cNvSpPr/>
      </dsp:nvSpPr>
      <dsp:spPr>
        <a:xfrm>
          <a:off x="0" y="584228"/>
          <a:ext cx="7955280" cy="57010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محاضر في المعهد التقاني الصحي والطبي بجامعة حلب</a:t>
          </a:r>
          <a:endParaRPr lang="ar-SA" sz="2800" b="1" kern="1200" dirty="0"/>
        </a:p>
      </dsp:txBody>
      <dsp:txXfrm>
        <a:off x="27830" y="612058"/>
        <a:ext cx="7899620" cy="514440"/>
      </dsp:txXfrm>
    </dsp:sp>
    <dsp:sp modelId="{19AEAA3B-68B1-4023-966A-11BB18882E69}">
      <dsp:nvSpPr>
        <dsp:cNvPr id="0" name=""/>
        <dsp:cNvSpPr/>
      </dsp:nvSpPr>
      <dsp:spPr>
        <a:xfrm>
          <a:off x="0" y="1166859"/>
          <a:ext cx="7955280" cy="57010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عضو وممثل الجمعية السورية للمعالجة الفيزيائية</a:t>
          </a:r>
          <a:endParaRPr lang="ar-SA" sz="2800" b="1" kern="1200" dirty="0"/>
        </a:p>
      </dsp:txBody>
      <dsp:txXfrm>
        <a:off x="27830" y="1194689"/>
        <a:ext cx="7899620" cy="514440"/>
      </dsp:txXfrm>
    </dsp:sp>
    <dsp:sp modelId="{3D679614-E156-4B6E-8D4C-118AE88315CA}">
      <dsp:nvSpPr>
        <dsp:cNvPr id="0" name=""/>
        <dsp:cNvSpPr/>
      </dsp:nvSpPr>
      <dsp:spPr>
        <a:xfrm>
          <a:off x="0" y="1749489"/>
          <a:ext cx="7955280" cy="57010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smtClean="0"/>
            <a:t>إجازة في الحقوق</a:t>
          </a:r>
          <a:endParaRPr lang="ar-SA" sz="2800" b="1" kern="1200"/>
        </a:p>
      </dsp:txBody>
      <dsp:txXfrm>
        <a:off x="27830" y="1777319"/>
        <a:ext cx="7899620" cy="514440"/>
      </dsp:txXfrm>
    </dsp:sp>
    <dsp:sp modelId="{F5428CE7-640E-4F10-B01A-49F1B02BE47C}">
      <dsp:nvSpPr>
        <dsp:cNvPr id="0" name=""/>
        <dsp:cNvSpPr/>
      </dsp:nvSpPr>
      <dsp:spPr>
        <a:xfrm>
          <a:off x="0" y="2332120"/>
          <a:ext cx="7955280" cy="57010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ممارس معتمد للعلاج اليدوي بتقنية </a:t>
          </a:r>
          <a:r>
            <a:rPr lang="ar-SA" sz="2800" b="1" kern="1200" dirty="0" err="1" smtClean="0"/>
            <a:t>مولغان</a:t>
          </a:r>
          <a:endParaRPr lang="ar-SA" sz="2800" b="1" kern="1200" dirty="0"/>
        </a:p>
      </dsp:txBody>
      <dsp:txXfrm>
        <a:off x="27830" y="2359950"/>
        <a:ext cx="7899620" cy="514440"/>
      </dsp:txXfrm>
    </dsp:sp>
    <dsp:sp modelId="{A961FA57-82B6-4756-BAA9-E3EE48A7053B}">
      <dsp:nvSpPr>
        <dsp:cNvPr id="0" name=""/>
        <dsp:cNvSpPr/>
      </dsp:nvSpPr>
      <dsp:spPr>
        <a:xfrm>
          <a:off x="0" y="2914750"/>
          <a:ext cx="7955280" cy="57010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مدير إداري في مركز العلاج الفيزيائي لمديرية صحة حلب</a:t>
          </a:r>
          <a:endParaRPr lang="ar-SA" sz="2800" b="1" kern="1200" dirty="0"/>
        </a:p>
      </dsp:txBody>
      <dsp:txXfrm>
        <a:off x="27830" y="2942580"/>
        <a:ext cx="7899620" cy="514440"/>
      </dsp:txXfrm>
    </dsp:sp>
    <dsp:sp modelId="{EE2C1975-55ED-4F21-A10F-B12C625E720B}">
      <dsp:nvSpPr>
        <dsp:cNvPr id="0" name=""/>
        <dsp:cNvSpPr/>
      </dsp:nvSpPr>
      <dsp:spPr>
        <a:xfrm>
          <a:off x="0" y="3497381"/>
          <a:ext cx="7955280" cy="570100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رئيس اللجنة العلمية للعلاج الفيزيائي في نقابة التمريض بفرع حلب</a:t>
          </a:r>
          <a:endParaRPr lang="ar-SA" sz="2800" b="1" kern="1200" dirty="0"/>
        </a:p>
      </dsp:txBody>
      <dsp:txXfrm>
        <a:off x="27830" y="3525211"/>
        <a:ext cx="7899620" cy="51444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2F2F6-9903-43E4-8366-DA4B05A114F6}">
      <dsp:nvSpPr>
        <dsp:cNvPr id="0" name=""/>
        <dsp:cNvSpPr/>
      </dsp:nvSpPr>
      <dsp:spPr>
        <a:xfrm>
          <a:off x="0" y="3013"/>
          <a:ext cx="7866072" cy="1287000"/>
        </a:xfrm>
        <a:prstGeom prst="roundRect">
          <a:avLst/>
        </a:prstGeom>
        <a:solidFill>
          <a:schemeClr val="bg2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اختبارات التوازن</a:t>
          </a:r>
          <a:endParaRPr lang="ar-SA" sz="5500" b="1" kern="1200" dirty="0"/>
        </a:p>
      </dsp:txBody>
      <dsp:txXfrm>
        <a:off x="62826" y="65839"/>
        <a:ext cx="7740420" cy="1161348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385F4-794A-42D0-BD87-EDEFC0B034F5}">
      <dsp:nvSpPr>
        <dsp:cNvPr id="0" name=""/>
        <dsp:cNvSpPr/>
      </dsp:nvSpPr>
      <dsp:spPr>
        <a:xfrm>
          <a:off x="0" y="3013"/>
          <a:ext cx="7866072" cy="1287000"/>
        </a:xfrm>
        <a:prstGeom prst="roundRect">
          <a:avLst/>
        </a:prstGeom>
        <a:solidFill>
          <a:schemeClr val="accent5">
            <a:lumMod val="7500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الخطة العلاجية</a:t>
          </a:r>
          <a:endParaRPr lang="ar-SA" sz="5500" b="1" kern="1200" dirty="0"/>
        </a:p>
      </dsp:txBody>
      <dsp:txXfrm>
        <a:off x="62826" y="65839"/>
        <a:ext cx="7740420" cy="11613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F5C1A-5BA2-4D82-960E-301CD9BE8BE5}">
      <dsp:nvSpPr>
        <dsp:cNvPr id="0" name=""/>
        <dsp:cNvSpPr/>
      </dsp:nvSpPr>
      <dsp:spPr>
        <a:xfrm>
          <a:off x="0" y="3013"/>
          <a:ext cx="7938080" cy="1287000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شارك في الإعداد</a:t>
          </a:r>
          <a:endParaRPr lang="ar-SA" sz="5500" b="1" kern="1200" dirty="0"/>
        </a:p>
      </dsp:txBody>
      <dsp:txXfrm>
        <a:off x="62826" y="65839"/>
        <a:ext cx="7812428" cy="11613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8D1BA-B860-4C24-9955-12C6AF85261C}">
      <dsp:nvSpPr>
        <dsp:cNvPr id="0" name=""/>
        <dsp:cNvSpPr/>
      </dsp:nvSpPr>
      <dsp:spPr>
        <a:xfrm>
          <a:off x="0" y="694"/>
          <a:ext cx="7955280" cy="805933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المعالجة الفيزيائية ردينة محمد بكر</a:t>
          </a:r>
          <a:endParaRPr lang="ar-SA" sz="3200" b="1" kern="1200" dirty="0"/>
        </a:p>
      </dsp:txBody>
      <dsp:txXfrm>
        <a:off x="39342" y="40036"/>
        <a:ext cx="7876596" cy="727249"/>
      </dsp:txXfrm>
    </dsp:sp>
    <dsp:sp modelId="{9F1A9579-79CF-4801-B86B-F9B6AC0482D2}">
      <dsp:nvSpPr>
        <dsp:cNvPr id="0" name=""/>
        <dsp:cNvSpPr/>
      </dsp:nvSpPr>
      <dsp:spPr>
        <a:xfrm>
          <a:off x="0" y="816133"/>
          <a:ext cx="7955280" cy="805933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محاضر في المعهد التقاني الطبي بجامعة حلب</a:t>
          </a:r>
          <a:endParaRPr lang="ar-SA" sz="3200" b="1" kern="1200" dirty="0"/>
        </a:p>
      </dsp:txBody>
      <dsp:txXfrm>
        <a:off x="39342" y="855475"/>
        <a:ext cx="7876596" cy="727249"/>
      </dsp:txXfrm>
    </dsp:sp>
    <dsp:sp modelId="{DB465E38-CE44-433A-BC23-34E65EEE46C2}">
      <dsp:nvSpPr>
        <dsp:cNvPr id="0" name=""/>
        <dsp:cNvSpPr/>
      </dsp:nvSpPr>
      <dsp:spPr>
        <a:xfrm>
          <a:off x="0" y="1631573"/>
          <a:ext cx="7955280" cy="805933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عضو الجمعية السورية للمعالجة الفيزيائية</a:t>
          </a:r>
          <a:endParaRPr lang="ar-SA" sz="3200" b="1" kern="1200" dirty="0"/>
        </a:p>
      </dsp:txBody>
      <dsp:txXfrm>
        <a:off x="39342" y="1670915"/>
        <a:ext cx="7876596" cy="727249"/>
      </dsp:txXfrm>
    </dsp:sp>
    <dsp:sp modelId="{8BCEB5A4-96A9-4EB4-8827-DE48691E06D6}">
      <dsp:nvSpPr>
        <dsp:cNvPr id="0" name=""/>
        <dsp:cNvSpPr/>
      </dsp:nvSpPr>
      <dsp:spPr>
        <a:xfrm>
          <a:off x="0" y="2447012"/>
          <a:ext cx="7955280" cy="805933"/>
        </a:xfrm>
        <a:prstGeom prst="roundRect">
          <a:avLst/>
        </a:prstGeom>
        <a:solidFill>
          <a:srgbClr val="7030A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عضو ومحاضر معتمد في نقابة التمريض بفرع حلب</a:t>
          </a:r>
          <a:endParaRPr lang="ar-SA" sz="3200" b="1" kern="1200" dirty="0"/>
        </a:p>
      </dsp:txBody>
      <dsp:txXfrm>
        <a:off x="39342" y="2486354"/>
        <a:ext cx="7876596" cy="727249"/>
      </dsp:txXfrm>
    </dsp:sp>
    <dsp:sp modelId="{9CC4D7AF-2EB7-41DF-AD75-2D75C0C1B8E3}">
      <dsp:nvSpPr>
        <dsp:cNvPr id="0" name=""/>
        <dsp:cNvSpPr/>
      </dsp:nvSpPr>
      <dsp:spPr>
        <a:xfrm>
          <a:off x="0" y="3262452"/>
          <a:ext cx="7955280" cy="805933"/>
        </a:xfrm>
        <a:prstGeom prst="roundRect">
          <a:avLst/>
        </a:prstGeom>
        <a:solidFill>
          <a:srgbClr val="C00000"/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عضو في اللجنة العلمية للعلاج الفيزيائي في نقابة التمريض بفرع حلب</a:t>
          </a:r>
          <a:endParaRPr lang="ar-SA" sz="3200" b="1" kern="1200" dirty="0"/>
        </a:p>
      </dsp:txBody>
      <dsp:txXfrm>
        <a:off x="39342" y="3301794"/>
        <a:ext cx="7876596" cy="7272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4242D-FBD7-4FB4-B7AB-6E21FD7D05F5}">
      <dsp:nvSpPr>
        <dsp:cNvPr id="0" name=""/>
        <dsp:cNvSpPr/>
      </dsp:nvSpPr>
      <dsp:spPr>
        <a:xfrm>
          <a:off x="0" y="3013"/>
          <a:ext cx="7938080" cy="1287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500" b="1" kern="1200" baseline="0" dirty="0" smtClean="0"/>
            <a:t>المحاور</a:t>
          </a:r>
          <a:endParaRPr lang="ar-SA" sz="5500" b="1" kern="1200" dirty="0"/>
        </a:p>
      </dsp:txBody>
      <dsp:txXfrm>
        <a:off x="62826" y="65839"/>
        <a:ext cx="7812428" cy="116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65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248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413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712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942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542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3333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7070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3453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598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939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71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781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044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40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336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790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100000">
              <a:srgbClr val="00B0F0"/>
            </a:gs>
            <a:gs pos="96000">
              <a:srgbClr val="C00000"/>
            </a:gs>
            <a:gs pos="100000">
              <a:srgbClr val="FFFF00"/>
            </a:gs>
            <a:gs pos="100000">
              <a:srgbClr val="C00000"/>
            </a:gs>
            <a:gs pos="100000">
              <a:srgbClr val="C00000"/>
            </a:gs>
            <a:gs pos="100000">
              <a:srgbClr val="C00000"/>
            </a:gs>
            <a:gs pos="100000">
              <a:srgbClr val="C00000"/>
            </a:gs>
            <a:gs pos="100000">
              <a:srgbClr val="00206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9/24/1442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4922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image" Target="../media/image9.jp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1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3" Type="http://schemas.openxmlformats.org/officeDocument/2006/relationships/diagramLayout" Target="../diagrams/layout26.xml"/><Relationship Id="rId7" Type="http://schemas.openxmlformats.org/officeDocument/2006/relationships/image" Target="../media/image12.jpg"/><Relationship Id="rId12" Type="http://schemas.microsoft.com/office/2007/relationships/diagramDrawing" Target="../diagrams/drawing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6.xml"/><Relationship Id="rId11" Type="http://schemas.openxmlformats.org/officeDocument/2006/relationships/diagramColors" Target="../diagrams/colors27.xml"/><Relationship Id="rId5" Type="http://schemas.openxmlformats.org/officeDocument/2006/relationships/diagramColors" Target="../diagrams/colors26.xml"/><Relationship Id="rId10" Type="http://schemas.openxmlformats.org/officeDocument/2006/relationships/diagramQuickStyle" Target="../diagrams/quickStyle27.xml"/><Relationship Id="rId4" Type="http://schemas.openxmlformats.org/officeDocument/2006/relationships/diagramQuickStyle" Target="../diagrams/quickStyle26.xml"/><Relationship Id="rId9" Type="http://schemas.openxmlformats.org/officeDocument/2006/relationships/diagramLayout" Target="../diagrams/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13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Layout" Target="../diagrams/layout29.xml"/><Relationship Id="rId7" Type="http://schemas.openxmlformats.org/officeDocument/2006/relationships/image" Target="../media/image15.jp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3" Type="http://schemas.openxmlformats.org/officeDocument/2006/relationships/diagramLayout" Target="../diagrams/layout30.xml"/><Relationship Id="rId7" Type="http://schemas.openxmlformats.org/officeDocument/2006/relationships/image" Target="../media/image17.jpg"/><Relationship Id="rId12" Type="http://schemas.microsoft.com/office/2007/relationships/diagramDrawing" Target="../diagrams/drawing31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0.xml"/><Relationship Id="rId11" Type="http://schemas.openxmlformats.org/officeDocument/2006/relationships/diagramColors" Target="../diagrams/colors31.xml"/><Relationship Id="rId5" Type="http://schemas.openxmlformats.org/officeDocument/2006/relationships/diagramColors" Target="../diagrams/colors30.xml"/><Relationship Id="rId10" Type="http://schemas.openxmlformats.org/officeDocument/2006/relationships/diagramQuickStyle" Target="../diagrams/quickStyle31.xml"/><Relationship Id="rId4" Type="http://schemas.openxmlformats.org/officeDocument/2006/relationships/diagramQuickStyle" Target="../diagrams/quickStyle30.xml"/><Relationship Id="rId9" Type="http://schemas.openxmlformats.org/officeDocument/2006/relationships/diagramLayout" Target="../diagrams/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12" Type="http://schemas.openxmlformats.org/officeDocument/2006/relationships/image" Target="../media/image18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5.xml"/><Relationship Id="rId3" Type="http://schemas.openxmlformats.org/officeDocument/2006/relationships/diagramLayout" Target="../diagrams/layout34.xml"/><Relationship Id="rId7" Type="http://schemas.openxmlformats.org/officeDocument/2006/relationships/image" Target="../media/image19.jpg"/><Relationship Id="rId12" Type="http://schemas.microsoft.com/office/2007/relationships/diagramDrawing" Target="../diagrams/drawing35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4.xml"/><Relationship Id="rId11" Type="http://schemas.openxmlformats.org/officeDocument/2006/relationships/diagramColors" Target="../diagrams/colors35.xml"/><Relationship Id="rId5" Type="http://schemas.openxmlformats.org/officeDocument/2006/relationships/diagramColors" Target="../diagrams/colors34.xml"/><Relationship Id="rId10" Type="http://schemas.openxmlformats.org/officeDocument/2006/relationships/diagramQuickStyle" Target="../diagrams/quickStyle35.xml"/><Relationship Id="rId4" Type="http://schemas.openxmlformats.org/officeDocument/2006/relationships/diagramQuickStyle" Target="../diagrams/quickStyle34.xml"/><Relationship Id="rId9" Type="http://schemas.openxmlformats.org/officeDocument/2006/relationships/diagramLayout" Target="../diagrams/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7.xml"/><Relationship Id="rId3" Type="http://schemas.openxmlformats.org/officeDocument/2006/relationships/diagramLayout" Target="../diagrams/layout36.xml"/><Relationship Id="rId7" Type="http://schemas.openxmlformats.org/officeDocument/2006/relationships/diagramData" Target="../diagrams/data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6.xml"/><Relationship Id="rId11" Type="http://schemas.microsoft.com/office/2007/relationships/diagramDrawing" Target="../diagrams/drawing37.xml"/><Relationship Id="rId5" Type="http://schemas.openxmlformats.org/officeDocument/2006/relationships/diagramColors" Target="../diagrams/colors36.xml"/><Relationship Id="rId10" Type="http://schemas.openxmlformats.org/officeDocument/2006/relationships/diagramColors" Target="../diagrams/colors37.xml"/><Relationship Id="rId4" Type="http://schemas.openxmlformats.org/officeDocument/2006/relationships/diagramQuickStyle" Target="../diagrams/quickStyle36.xml"/><Relationship Id="rId9" Type="http://schemas.openxmlformats.org/officeDocument/2006/relationships/diagramQuickStyle" Target="../diagrams/quickStyle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9.xml"/><Relationship Id="rId3" Type="http://schemas.openxmlformats.org/officeDocument/2006/relationships/diagramLayout" Target="../diagrams/layout38.xml"/><Relationship Id="rId7" Type="http://schemas.openxmlformats.org/officeDocument/2006/relationships/diagramData" Target="../diagrams/data39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8.xml"/><Relationship Id="rId11" Type="http://schemas.microsoft.com/office/2007/relationships/diagramDrawing" Target="../diagrams/drawing39.xml"/><Relationship Id="rId5" Type="http://schemas.openxmlformats.org/officeDocument/2006/relationships/diagramColors" Target="../diagrams/colors38.xml"/><Relationship Id="rId10" Type="http://schemas.openxmlformats.org/officeDocument/2006/relationships/diagramColors" Target="../diagrams/colors39.xml"/><Relationship Id="rId4" Type="http://schemas.openxmlformats.org/officeDocument/2006/relationships/diagramQuickStyle" Target="../diagrams/quickStyle38.xml"/><Relationship Id="rId9" Type="http://schemas.openxmlformats.org/officeDocument/2006/relationships/diagramQuickStyle" Target="../diagrams/quickStyle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1.xml"/><Relationship Id="rId3" Type="http://schemas.openxmlformats.org/officeDocument/2006/relationships/diagramLayout" Target="../diagrams/layout40.xml"/><Relationship Id="rId7" Type="http://schemas.openxmlformats.org/officeDocument/2006/relationships/image" Target="../media/image20.png"/><Relationship Id="rId12" Type="http://schemas.microsoft.com/office/2007/relationships/diagramDrawing" Target="../diagrams/drawing41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0.xml"/><Relationship Id="rId11" Type="http://schemas.openxmlformats.org/officeDocument/2006/relationships/diagramColors" Target="../diagrams/colors41.xml"/><Relationship Id="rId5" Type="http://schemas.openxmlformats.org/officeDocument/2006/relationships/diagramColors" Target="../diagrams/colors40.xml"/><Relationship Id="rId10" Type="http://schemas.openxmlformats.org/officeDocument/2006/relationships/diagramQuickStyle" Target="../diagrams/quickStyle41.xml"/><Relationship Id="rId4" Type="http://schemas.openxmlformats.org/officeDocument/2006/relationships/diagramQuickStyle" Target="../diagrams/quickStyle40.xml"/><Relationship Id="rId9" Type="http://schemas.openxmlformats.org/officeDocument/2006/relationships/diagramLayout" Target="../diagrams/layout4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13" Type="http://schemas.openxmlformats.org/officeDocument/2006/relationships/image" Target="../media/image22.png"/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43.xml"/><Relationship Id="rId12" Type="http://schemas.openxmlformats.org/officeDocument/2006/relationships/image" Target="../media/image21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2.xml"/><Relationship Id="rId11" Type="http://schemas.microsoft.com/office/2007/relationships/diagramDrawing" Target="../diagrams/drawing43.xml"/><Relationship Id="rId5" Type="http://schemas.openxmlformats.org/officeDocument/2006/relationships/diagramColors" Target="../diagrams/colors42.xml"/><Relationship Id="rId10" Type="http://schemas.openxmlformats.org/officeDocument/2006/relationships/diagramColors" Target="../diagrams/colors43.xml"/><Relationship Id="rId4" Type="http://schemas.openxmlformats.org/officeDocument/2006/relationships/diagramQuickStyle" Target="../diagrams/quickStyle42.xml"/><Relationship Id="rId9" Type="http://schemas.openxmlformats.org/officeDocument/2006/relationships/diagramQuickStyle" Target="../diagrams/quickStyle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5.xml"/><Relationship Id="rId3" Type="http://schemas.openxmlformats.org/officeDocument/2006/relationships/diagramLayout" Target="../diagrams/layout44.xml"/><Relationship Id="rId7" Type="http://schemas.openxmlformats.org/officeDocument/2006/relationships/diagramData" Target="../diagrams/data45.xml"/><Relationship Id="rId12" Type="http://schemas.openxmlformats.org/officeDocument/2006/relationships/image" Target="../media/image23.pn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4.xml"/><Relationship Id="rId11" Type="http://schemas.microsoft.com/office/2007/relationships/diagramDrawing" Target="../diagrams/drawing45.xml"/><Relationship Id="rId5" Type="http://schemas.openxmlformats.org/officeDocument/2006/relationships/diagramColors" Target="../diagrams/colors44.xml"/><Relationship Id="rId10" Type="http://schemas.openxmlformats.org/officeDocument/2006/relationships/diagramColors" Target="../diagrams/colors45.xml"/><Relationship Id="rId4" Type="http://schemas.openxmlformats.org/officeDocument/2006/relationships/diagramQuickStyle" Target="../diagrams/quickStyle44.xml"/><Relationship Id="rId9" Type="http://schemas.openxmlformats.org/officeDocument/2006/relationships/diagramQuickStyle" Target="../diagrams/quickStyle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7.xml"/><Relationship Id="rId13" Type="http://schemas.openxmlformats.org/officeDocument/2006/relationships/diagramLayout" Target="../diagrams/layout48.xml"/><Relationship Id="rId3" Type="http://schemas.openxmlformats.org/officeDocument/2006/relationships/diagramLayout" Target="../diagrams/layout46.xml"/><Relationship Id="rId7" Type="http://schemas.openxmlformats.org/officeDocument/2006/relationships/diagramData" Target="../diagrams/data47.xml"/><Relationship Id="rId12" Type="http://schemas.openxmlformats.org/officeDocument/2006/relationships/diagramData" Target="../diagrams/data48.xml"/><Relationship Id="rId2" Type="http://schemas.openxmlformats.org/officeDocument/2006/relationships/diagramData" Target="../diagrams/data46.xml"/><Relationship Id="rId16" Type="http://schemas.microsoft.com/office/2007/relationships/diagramDrawing" Target="../diagrams/drawing4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6.xml"/><Relationship Id="rId11" Type="http://schemas.microsoft.com/office/2007/relationships/diagramDrawing" Target="../diagrams/drawing47.xml"/><Relationship Id="rId5" Type="http://schemas.openxmlformats.org/officeDocument/2006/relationships/diagramColors" Target="../diagrams/colors46.xml"/><Relationship Id="rId15" Type="http://schemas.openxmlformats.org/officeDocument/2006/relationships/diagramColors" Target="../diagrams/colors48.xml"/><Relationship Id="rId10" Type="http://schemas.openxmlformats.org/officeDocument/2006/relationships/diagramColors" Target="../diagrams/colors47.xml"/><Relationship Id="rId4" Type="http://schemas.openxmlformats.org/officeDocument/2006/relationships/diagramQuickStyle" Target="../diagrams/quickStyle46.xml"/><Relationship Id="rId9" Type="http://schemas.openxmlformats.org/officeDocument/2006/relationships/diagramQuickStyle" Target="../diagrams/quickStyle47.xml"/><Relationship Id="rId14" Type="http://schemas.openxmlformats.org/officeDocument/2006/relationships/diagramQuickStyle" Target="../diagrams/quickStyle4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49.xml"/><Relationship Id="rId7" Type="http://schemas.openxmlformats.org/officeDocument/2006/relationships/image" Target="../media/image25.png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1.xml"/><Relationship Id="rId13" Type="http://schemas.openxmlformats.org/officeDocument/2006/relationships/diagramLayout" Target="../diagrams/layout52.xml"/><Relationship Id="rId3" Type="http://schemas.openxmlformats.org/officeDocument/2006/relationships/diagramLayout" Target="../diagrams/layout50.xml"/><Relationship Id="rId7" Type="http://schemas.openxmlformats.org/officeDocument/2006/relationships/diagramData" Target="../diagrams/data51.xml"/><Relationship Id="rId12" Type="http://schemas.openxmlformats.org/officeDocument/2006/relationships/diagramData" Target="../diagrams/data52.xml"/><Relationship Id="rId2" Type="http://schemas.openxmlformats.org/officeDocument/2006/relationships/diagramData" Target="../diagrams/data50.xml"/><Relationship Id="rId16" Type="http://schemas.microsoft.com/office/2007/relationships/diagramDrawing" Target="../diagrams/drawing5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0.xml"/><Relationship Id="rId11" Type="http://schemas.microsoft.com/office/2007/relationships/diagramDrawing" Target="../diagrams/drawing51.xml"/><Relationship Id="rId5" Type="http://schemas.openxmlformats.org/officeDocument/2006/relationships/diagramColors" Target="../diagrams/colors50.xml"/><Relationship Id="rId15" Type="http://schemas.openxmlformats.org/officeDocument/2006/relationships/diagramColors" Target="../diagrams/colors52.xml"/><Relationship Id="rId10" Type="http://schemas.openxmlformats.org/officeDocument/2006/relationships/diagramColors" Target="../diagrams/colors51.xml"/><Relationship Id="rId4" Type="http://schemas.openxmlformats.org/officeDocument/2006/relationships/diagramQuickStyle" Target="../diagrams/quickStyle50.xml"/><Relationship Id="rId9" Type="http://schemas.openxmlformats.org/officeDocument/2006/relationships/diagramQuickStyle" Target="../diagrams/quickStyle51.xml"/><Relationship Id="rId14" Type="http://schemas.openxmlformats.org/officeDocument/2006/relationships/diagramQuickStyle" Target="../diagrams/quickStyle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13" Type="http://schemas.openxmlformats.org/officeDocument/2006/relationships/image" Target="../media/image28.png"/><Relationship Id="rId3" Type="http://schemas.openxmlformats.org/officeDocument/2006/relationships/diagramLayout" Target="../diagrams/layout53.xml"/><Relationship Id="rId7" Type="http://schemas.openxmlformats.org/officeDocument/2006/relationships/diagramData" Target="../diagrams/data54.xml"/><Relationship Id="rId12" Type="http://schemas.openxmlformats.org/officeDocument/2006/relationships/image" Target="../media/image27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3.xml"/><Relationship Id="rId11" Type="http://schemas.microsoft.com/office/2007/relationships/diagramDrawing" Target="../diagrams/drawing54.xml"/><Relationship Id="rId5" Type="http://schemas.openxmlformats.org/officeDocument/2006/relationships/diagramColors" Target="../diagrams/colors53.xml"/><Relationship Id="rId10" Type="http://schemas.openxmlformats.org/officeDocument/2006/relationships/diagramColors" Target="../diagrams/colors54.xml"/><Relationship Id="rId4" Type="http://schemas.openxmlformats.org/officeDocument/2006/relationships/diagramQuickStyle" Target="../diagrams/quickStyle53.xml"/><Relationship Id="rId9" Type="http://schemas.openxmlformats.org/officeDocument/2006/relationships/diagramQuickStyle" Target="../diagrams/quickStyle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5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7.xml"/><Relationship Id="rId13" Type="http://schemas.openxmlformats.org/officeDocument/2006/relationships/image" Target="../media/image32.png"/><Relationship Id="rId3" Type="http://schemas.openxmlformats.org/officeDocument/2006/relationships/diagramLayout" Target="../diagrams/layout56.xml"/><Relationship Id="rId7" Type="http://schemas.openxmlformats.org/officeDocument/2006/relationships/diagramData" Target="../diagrams/data57.xml"/><Relationship Id="rId12" Type="http://schemas.openxmlformats.org/officeDocument/2006/relationships/image" Target="../media/image31.png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6.xml"/><Relationship Id="rId11" Type="http://schemas.microsoft.com/office/2007/relationships/diagramDrawing" Target="../diagrams/drawing57.xml"/><Relationship Id="rId5" Type="http://schemas.openxmlformats.org/officeDocument/2006/relationships/diagramColors" Target="../diagrams/colors56.xml"/><Relationship Id="rId10" Type="http://schemas.openxmlformats.org/officeDocument/2006/relationships/diagramColors" Target="../diagrams/colors57.xml"/><Relationship Id="rId4" Type="http://schemas.openxmlformats.org/officeDocument/2006/relationships/diagramQuickStyle" Target="../diagrams/quickStyle56.xml"/><Relationship Id="rId9" Type="http://schemas.openxmlformats.org/officeDocument/2006/relationships/diagramQuickStyle" Target="../diagrams/quickStyle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7" Type="http://schemas.openxmlformats.org/officeDocument/2006/relationships/image" Target="../media/image33.png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7" Type="http://schemas.openxmlformats.org/officeDocument/2006/relationships/image" Target="../media/image34.jpg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60.xml"/><Relationship Id="rId7" Type="http://schemas.openxmlformats.org/officeDocument/2006/relationships/image" Target="../media/image35.png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Relationship Id="rId9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7" Type="http://schemas.openxmlformats.org/officeDocument/2006/relationships/image" Target="../media/image38.png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7" Type="http://schemas.openxmlformats.org/officeDocument/2006/relationships/image" Target="../media/image39.png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8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3938707083"/>
              </p:ext>
            </p:extLst>
          </p:nvPr>
        </p:nvGraphicFramePr>
        <p:xfrm>
          <a:off x="685800" y="620689"/>
          <a:ext cx="7772400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2625974769"/>
              </p:ext>
            </p:extLst>
          </p:nvPr>
        </p:nvGraphicFramePr>
        <p:xfrm>
          <a:off x="683568" y="2708920"/>
          <a:ext cx="777686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840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629812237"/>
              </p:ext>
            </p:extLst>
          </p:nvPr>
        </p:nvGraphicFramePr>
        <p:xfrm>
          <a:off x="4641850" y="836712"/>
          <a:ext cx="390779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8906566"/>
              </p:ext>
            </p:extLst>
          </p:nvPr>
        </p:nvGraphicFramePr>
        <p:xfrm>
          <a:off x="594360" y="836712"/>
          <a:ext cx="3910579" cy="5426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37895"/>
            <a:ext cx="3746574" cy="3727409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0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3877049283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9260100"/>
              </p:ext>
            </p:extLst>
          </p:nvPr>
        </p:nvGraphicFramePr>
        <p:xfrm>
          <a:off x="594360" y="2194560"/>
          <a:ext cx="391057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عنصر نائب للمحتوى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05355808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4415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976664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41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2477472917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348880"/>
            <a:ext cx="4021370" cy="3456384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7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353468952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عنصر نائب للمحتوى 6"/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r="7500"/>
          <a:stretch/>
        </p:blipFill>
        <p:spPr>
          <a:xfrm>
            <a:off x="899592" y="2492896"/>
            <a:ext cx="3456384" cy="3528392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0477270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140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013677481"/>
              </p:ext>
            </p:extLst>
          </p:nvPr>
        </p:nvGraphicFramePr>
        <p:xfrm>
          <a:off x="899592" y="764373"/>
          <a:ext cx="7362008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عنصر نائب للمحتوى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6" y="2333964"/>
            <a:ext cx="3401568" cy="3746887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32" y="2348880"/>
            <a:ext cx="3401568" cy="373684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3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733974886"/>
              </p:ext>
            </p:extLst>
          </p:nvPr>
        </p:nvGraphicFramePr>
        <p:xfrm>
          <a:off x="1187624" y="764373"/>
          <a:ext cx="6720408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عنصر نائب للمحتوى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6912"/>
            <a:ext cx="3048000" cy="304800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36912"/>
            <a:ext cx="3048000" cy="304800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4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929499670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عنصر نائب للمحتوى 6"/>
          <p:cNvPicPr>
            <a:picLocks noGrp="1" noChangeAspect="1"/>
          </p:cNvPicPr>
          <p:nvPr>
            <p:ph sz="half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3879" r="5659"/>
          <a:stretch/>
        </p:blipFill>
        <p:spPr>
          <a:xfrm>
            <a:off x="611560" y="2757493"/>
            <a:ext cx="3812134" cy="2975763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122498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389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2735411730"/>
              </p:ext>
            </p:extLst>
          </p:nvPr>
        </p:nvGraphicFramePr>
        <p:xfrm>
          <a:off x="755576" y="764373"/>
          <a:ext cx="7794064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1329582"/>
              </p:ext>
            </p:extLst>
          </p:nvPr>
        </p:nvGraphicFramePr>
        <p:xfrm>
          <a:off x="755576" y="2194560"/>
          <a:ext cx="3749363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912"/>
            <a:ext cx="3172794" cy="3298866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9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602672360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عنصر نائب للمحتوى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37941"/>
            <a:ext cx="2736304" cy="3827363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443076"/>
              </p:ext>
            </p:extLst>
          </p:nvPr>
        </p:nvGraphicFramePr>
        <p:xfrm>
          <a:off x="3851920" y="2194560"/>
          <a:ext cx="469771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243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1833174981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عنصر نائب للمحتوى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160828"/>
              </p:ext>
            </p:extLst>
          </p:nvPr>
        </p:nvGraphicFramePr>
        <p:xfrm>
          <a:off x="594360" y="2194560"/>
          <a:ext cx="795528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171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052302787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Low"/>
            <a:endParaRPr lang="ar-SA" dirty="0"/>
          </a:p>
        </p:txBody>
      </p:sp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8021776"/>
              </p:ext>
            </p:extLst>
          </p:nvPr>
        </p:nvGraphicFramePr>
        <p:xfrm>
          <a:off x="594360" y="2194560"/>
          <a:ext cx="795527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340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465962766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1094807"/>
              </p:ext>
            </p:extLst>
          </p:nvPr>
        </p:nvGraphicFramePr>
        <p:xfrm>
          <a:off x="594360" y="2194560"/>
          <a:ext cx="795527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869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3805049506"/>
              </p:ext>
            </p:extLst>
          </p:nvPr>
        </p:nvGraphicFramePr>
        <p:xfrm>
          <a:off x="971600" y="764373"/>
          <a:ext cx="757804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2564904"/>
            <a:ext cx="3739926" cy="3233994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عنصر نائب للمحتوى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6260252"/>
              </p:ext>
            </p:extLst>
          </p:nvPr>
        </p:nvGraphicFramePr>
        <p:xfrm>
          <a:off x="5292080" y="2348880"/>
          <a:ext cx="3394720" cy="359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981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611713682"/>
              </p:ext>
            </p:extLst>
          </p:nvPr>
        </p:nvGraphicFramePr>
        <p:xfrm>
          <a:off x="594360" y="764373"/>
          <a:ext cx="79552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3558255"/>
              </p:ext>
            </p:extLst>
          </p:nvPr>
        </p:nvGraphicFramePr>
        <p:xfrm>
          <a:off x="5508103" y="2194560"/>
          <a:ext cx="3041535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2" y="2947399"/>
            <a:ext cx="1944216" cy="2922493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6"/>
          <a:stretch/>
        </p:blipFill>
        <p:spPr bwMode="auto">
          <a:xfrm>
            <a:off x="3131840" y="2924944"/>
            <a:ext cx="1944216" cy="2944948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055845480"/>
              </p:ext>
            </p:extLst>
          </p:nvPr>
        </p:nvGraphicFramePr>
        <p:xfrm>
          <a:off x="539552" y="557808"/>
          <a:ext cx="806489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1507050"/>
              </p:ext>
            </p:extLst>
          </p:nvPr>
        </p:nvGraphicFramePr>
        <p:xfrm>
          <a:off x="4860032" y="1700808"/>
          <a:ext cx="3600400" cy="442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3168352" cy="3620588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7" cy="6048672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321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662367431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2220949"/>
              </p:ext>
            </p:extLst>
          </p:nvPr>
        </p:nvGraphicFramePr>
        <p:xfrm>
          <a:off x="594360" y="2194560"/>
          <a:ext cx="391057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6917399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012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193387193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3528392" cy="2592287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528392" cy="2592287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2479493963"/>
              </p:ext>
            </p:extLst>
          </p:nvPr>
        </p:nvGraphicFramePr>
        <p:xfrm>
          <a:off x="971600" y="764373"/>
          <a:ext cx="757804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45469185"/>
              </p:ext>
            </p:extLst>
          </p:nvPr>
        </p:nvGraphicFramePr>
        <p:xfrm>
          <a:off x="971600" y="2194560"/>
          <a:ext cx="353333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340637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488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4030300275"/>
              </p:ext>
            </p:extLst>
          </p:nvPr>
        </p:nvGraphicFramePr>
        <p:xfrm>
          <a:off x="5148064" y="764373"/>
          <a:ext cx="3401576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6552855"/>
              </p:ext>
            </p:extLst>
          </p:nvPr>
        </p:nvGraphicFramePr>
        <p:xfrm>
          <a:off x="5148063" y="2194560"/>
          <a:ext cx="3401575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5" y="980728"/>
            <a:ext cx="2016224" cy="4598573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28" y="980728"/>
            <a:ext cx="2089051" cy="4598573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15113346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20801"/>
              </p:ext>
            </p:extLst>
          </p:nvPr>
        </p:nvGraphicFramePr>
        <p:xfrm>
          <a:off x="594360" y="2194560"/>
          <a:ext cx="795528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407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1603203223"/>
              </p:ext>
            </p:extLst>
          </p:nvPr>
        </p:nvGraphicFramePr>
        <p:xfrm>
          <a:off x="722715" y="764373"/>
          <a:ext cx="7826925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8" b="8515"/>
          <a:stretch/>
        </p:blipFill>
        <p:spPr bwMode="auto">
          <a:xfrm>
            <a:off x="899592" y="2276872"/>
            <a:ext cx="3653620" cy="3672408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788024" y="2276872"/>
            <a:ext cx="3528392" cy="367240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9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2665714482"/>
              </p:ext>
            </p:extLst>
          </p:nvPr>
        </p:nvGraphicFramePr>
        <p:xfrm>
          <a:off x="4788024" y="764373"/>
          <a:ext cx="3761616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عنصر نائب للمحتوى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3805181"/>
              </p:ext>
            </p:extLst>
          </p:nvPr>
        </p:nvGraphicFramePr>
        <p:xfrm>
          <a:off x="4791830" y="2276872"/>
          <a:ext cx="3740609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9030"/>
            <a:ext cx="3960440" cy="2394266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6" y="980729"/>
            <a:ext cx="3961744" cy="2340260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سهم إلى اليسار واليمين 6"/>
          <p:cNvSpPr/>
          <p:nvPr/>
        </p:nvSpPr>
        <p:spPr>
          <a:xfrm rot="20332593">
            <a:off x="1946105" y="2489530"/>
            <a:ext cx="2807327" cy="336928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سهم إلى الأعلى والأسفل 1"/>
          <p:cNvSpPr/>
          <p:nvPr/>
        </p:nvSpPr>
        <p:spPr>
          <a:xfrm>
            <a:off x="3040943" y="4077072"/>
            <a:ext cx="306921" cy="1944216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0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4006439283"/>
              </p:ext>
            </p:extLst>
          </p:nvPr>
        </p:nvGraphicFramePr>
        <p:xfrm>
          <a:off x="755576" y="548680"/>
          <a:ext cx="7794064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عنصر نائب للمحتوى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91" y="2060848"/>
            <a:ext cx="4931818" cy="4070350"/>
          </a:xfr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118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054343326"/>
              </p:ext>
            </p:extLst>
          </p:nvPr>
        </p:nvGraphicFramePr>
        <p:xfrm>
          <a:off x="683568" y="476672"/>
          <a:ext cx="7866072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عنصر نائب للمحتوى 1"/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4587" r="2604"/>
          <a:stretch/>
        </p:blipFill>
        <p:spPr>
          <a:xfrm>
            <a:off x="2087724" y="2060848"/>
            <a:ext cx="4968552" cy="3950361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7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4040433695"/>
              </p:ext>
            </p:extLst>
          </p:nvPr>
        </p:nvGraphicFramePr>
        <p:xfrm>
          <a:off x="683568" y="476672"/>
          <a:ext cx="7866072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عنصر نائب للمحتوى 1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827584" y="2183691"/>
            <a:ext cx="3535986" cy="3677979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3691"/>
            <a:ext cx="3908425" cy="2045409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509120"/>
            <a:ext cx="3908424" cy="135255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8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2316916996"/>
              </p:ext>
            </p:extLst>
          </p:nvPr>
        </p:nvGraphicFramePr>
        <p:xfrm>
          <a:off x="683568" y="764373"/>
          <a:ext cx="7866072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7704856" cy="3882491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9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3264335230"/>
              </p:ext>
            </p:extLst>
          </p:nvPr>
        </p:nvGraphicFramePr>
        <p:xfrm>
          <a:off x="683568" y="764373"/>
          <a:ext cx="7866072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عنصر نائب للمحتوى 4"/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617" r="14863" b="2029"/>
          <a:stretch/>
        </p:blipFill>
        <p:spPr>
          <a:xfrm>
            <a:off x="2879812" y="2348880"/>
            <a:ext cx="3384376" cy="3744416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4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24936" cy="6048672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0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000546941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49258"/>
              </p:ext>
            </p:extLst>
          </p:nvPr>
        </p:nvGraphicFramePr>
        <p:xfrm>
          <a:off x="594360" y="2194560"/>
          <a:ext cx="795528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1892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1059913869"/>
              </p:ext>
            </p:extLst>
          </p:nvPr>
        </p:nvGraphicFramePr>
        <p:xfrm>
          <a:off x="611560" y="764373"/>
          <a:ext cx="7938080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8763387"/>
              </p:ext>
            </p:extLst>
          </p:nvPr>
        </p:nvGraphicFramePr>
        <p:xfrm>
          <a:off x="594360" y="2194560"/>
          <a:ext cx="3910579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86958713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912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495967321"/>
              </p:ext>
            </p:extLst>
          </p:nvPr>
        </p:nvGraphicFramePr>
        <p:xfrm>
          <a:off x="4644008" y="764373"/>
          <a:ext cx="3905632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ar-SA" dirty="0" smtClean="0"/>
          </a:p>
        </p:txBody>
      </p:sp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4017044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5" y="980728"/>
            <a:ext cx="1930787" cy="2532910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5" y="3861048"/>
            <a:ext cx="3925382" cy="2160029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6"/>
          <a:stretch/>
        </p:blipFill>
        <p:spPr bwMode="auto">
          <a:xfrm>
            <a:off x="2627784" y="970081"/>
            <a:ext cx="1706563" cy="2530927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3935697865"/>
              </p:ext>
            </p:extLst>
          </p:nvPr>
        </p:nvGraphicFramePr>
        <p:xfrm>
          <a:off x="899592" y="764373"/>
          <a:ext cx="7650048" cy="936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عنصر نائب للمحتوى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1241017"/>
              </p:ext>
            </p:extLst>
          </p:nvPr>
        </p:nvGraphicFramePr>
        <p:xfrm>
          <a:off x="899592" y="1628800"/>
          <a:ext cx="410445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1988840"/>
            <a:ext cx="3024336" cy="3680560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2566415191"/>
              </p:ext>
            </p:extLst>
          </p:nvPr>
        </p:nvGraphicFramePr>
        <p:xfrm>
          <a:off x="1115616" y="764373"/>
          <a:ext cx="6984776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عنصر نائب للمحتوى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2375939"/>
              </p:ext>
            </p:extLst>
          </p:nvPr>
        </p:nvGraphicFramePr>
        <p:xfrm>
          <a:off x="4642099" y="2194560"/>
          <a:ext cx="3458293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2631"/>
          <a:stretch/>
        </p:blipFill>
        <p:spPr bwMode="auto">
          <a:xfrm>
            <a:off x="1259632" y="2708920"/>
            <a:ext cx="3096344" cy="3099399"/>
          </a:xfrm>
          <a:prstGeom prst="rect">
            <a:avLst/>
          </a:prstGeom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387306686"/>
              </p:ext>
            </p:extLst>
          </p:nvPr>
        </p:nvGraphicFramePr>
        <p:xfrm>
          <a:off x="827584" y="764373"/>
          <a:ext cx="7722056" cy="12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عنصر نائب للمحتوى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84162176"/>
              </p:ext>
            </p:extLst>
          </p:nvPr>
        </p:nvGraphicFramePr>
        <p:xfrm>
          <a:off x="4642099" y="2194560"/>
          <a:ext cx="3907540" cy="406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صورة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0888"/>
            <a:ext cx="3480470" cy="367240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6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مسلك بخاري">
  <a:themeElements>
    <a:clrScheme name="مخصص 1">
      <a:dk1>
        <a:sysClr val="windowText" lastClr="000000"/>
      </a:dk1>
      <a:lt1>
        <a:sysClr val="window" lastClr="FFFFFF"/>
      </a:lt1>
      <a:dk2>
        <a:srgbClr val="FF0000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مسلك بخاري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حافة ذات تنسيق خاص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TM04033937[[fn=مسلك بخاري]]</Template>
  <TotalTime>1445</TotalTime>
  <Words>656</Words>
  <Application>Microsoft Office PowerPoint</Application>
  <PresentationFormat>عرض على الشاشة (3:4)‏</PresentationFormat>
  <Paragraphs>152</Paragraphs>
  <Slides>37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Times New Roman</vt:lpstr>
      <vt:lpstr>مسلك بخاري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التقييم الفيزيائي لأجل المعالجة الفيزيائية بعد شفاء الكسور </dc:title>
  <dc:creator>خليفة</dc:creator>
  <cp:lastModifiedBy>M-Ali</cp:lastModifiedBy>
  <cp:revision>703</cp:revision>
  <dcterms:created xsi:type="dcterms:W3CDTF">2015-02-26T19:41:17Z</dcterms:created>
  <dcterms:modified xsi:type="dcterms:W3CDTF">2021-05-04T22:32:35Z</dcterms:modified>
</cp:coreProperties>
</file>