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notesMasterIdLst>
    <p:notesMasterId r:id="rId17"/>
  </p:notesMasterIdLst>
  <p:sldIdLst>
    <p:sldId id="256" r:id="rId4"/>
    <p:sldId id="257" r:id="rId5"/>
    <p:sldId id="391" r:id="rId6"/>
    <p:sldId id="396" r:id="rId7"/>
    <p:sldId id="398" r:id="rId8"/>
    <p:sldId id="260" r:id="rId9"/>
    <p:sldId id="432" r:id="rId10"/>
    <p:sldId id="393" r:id="rId11"/>
    <p:sldId id="400" r:id="rId12"/>
    <p:sldId id="399" r:id="rId13"/>
    <p:sldId id="360" r:id="rId14"/>
    <p:sldId id="279" r:id="rId15"/>
    <p:sldId id="278" r:id="rId16"/>
  </p:sldIdLst>
  <p:sldSz cx="12192000" cy="6858000"/>
  <p:notesSz cx="6858000" cy="9144000"/>
  <p:defaultTextStyle>
    <a:defPPr>
      <a:defRPr lang="ar-LB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-411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3B3EA9F-209B-4713-99C0-505F9715FCD4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pPr rtl="1"/>
          <a:endParaRPr lang="ar-SY"/>
        </a:p>
      </dgm:t>
    </dgm:pt>
    <dgm:pt modelId="{45F6D723-4A99-4A0D-B744-BB26DEFAD863}">
      <dgm:prSet phldrT="[نص]" custT="1"/>
      <dgm:spPr/>
      <dgm:t>
        <a:bodyPr/>
        <a:lstStyle/>
        <a:p>
          <a:pPr rtl="1"/>
          <a:r>
            <a:rPr lang="ar-SY" dirty="0"/>
            <a:t>يتأخر التطور </a:t>
          </a:r>
          <a:r>
            <a:rPr lang="ar-SY" dirty="0" err="1"/>
            <a:t>القحفي</a:t>
          </a:r>
          <a:r>
            <a:rPr lang="ar-SY" dirty="0"/>
            <a:t> الوجهي</a:t>
          </a:r>
        </a:p>
      </dgm:t>
    </dgm:pt>
    <dgm:pt modelId="{9CB06A2B-FD8E-4318-AF0A-5D03BC6E72EC}" type="sibTrans" cxnId="{143F552B-3306-44A6-BB5A-94D76453E127}">
      <dgm:prSet/>
      <dgm:spPr/>
      <dgm:t>
        <a:bodyPr/>
        <a:lstStyle/>
        <a:p>
          <a:pPr rtl="1"/>
          <a:endParaRPr lang="ar-SY"/>
        </a:p>
      </dgm:t>
    </dgm:pt>
    <dgm:pt modelId="{1C876689-181F-4FBD-96D1-5D1AF1BFCFA2}" type="parTrans" cxnId="{143F552B-3306-44A6-BB5A-94D76453E127}">
      <dgm:prSet/>
      <dgm:spPr/>
      <dgm:t>
        <a:bodyPr/>
        <a:lstStyle/>
        <a:p>
          <a:pPr rtl="1"/>
          <a:endParaRPr lang="ar-SY"/>
        </a:p>
      </dgm:t>
    </dgm:pt>
    <dgm:pt modelId="{2B0895BF-FC4A-473F-A6F7-401E616A7A66}">
      <dgm:prSet custT="1"/>
      <dgm:spPr/>
      <dgm:t>
        <a:bodyPr/>
        <a:lstStyle/>
        <a:p>
          <a:pPr rtl="1"/>
          <a:r>
            <a:rPr lang="ar-SY" sz="3200" dirty="0"/>
            <a:t>عدم وجود تناظر وجهي فموي</a:t>
          </a:r>
          <a:endParaRPr lang="en-US" sz="3200" dirty="0"/>
        </a:p>
      </dgm:t>
    </dgm:pt>
    <dgm:pt modelId="{7ECB30FB-B0F3-4F7E-AF6F-5753BE0A59F2}" type="parTrans" cxnId="{A08B04BB-03F9-481E-89FE-61C71A9F3E88}">
      <dgm:prSet/>
      <dgm:spPr/>
    </dgm:pt>
    <dgm:pt modelId="{E6C663BB-0BB9-4CDC-A8D7-8A15BE54EAD7}" type="sibTrans" cxnId="{A08B04BB-03F9-481E-89FE-61C71A9F3E88}">
      <dgm:prSet/>
      <dgm:spPr/>
    </dgm:pt>
    <dgm:pt modelId="{ACB11230-2FCB-41C9-8351-C079D10F65F9}">
      <dgm:prSet custT="1"/>
      <dgm:spPr/>
      <dgm:t>
        <a:bodyPr/>
        <a:lstStyle/>
        <a:p>
          <a:pPr rtl="1"/>
          <a:r>
            <a:rPr lang="ar-SY" sz="3200" dirty="0"/>
            <a:t>تشوهات شكلية </a:t>
          </a:r>
          <a:endParaRPr lang="en-US" sz="3200" dirty="0"/>
        </a:p>
      </dgm:t>
    </dgm:pt>
    <dgm:pt modelId="{DFC3DAB0-1A65-4033-80AB-3656F53667D3}" type="parTrans" cxnId="{ADE54DD5-3B61-4338-AA79-6435ED27AD70}">
      <dgm:prSet/>
      <dgm:spPr/>
    </dgm:pt>
    <dgm:pt modelId="{F3E631AB-3165-4403-9CE1-1DFECA150102}" type="sibTrans" cxnId="{ADE54DD5-3B61-4338-AA79-6435ED27AD70}">
      <dgm:prSet/>
      <dgm:spPr/>
    </dgm:pt>
    <dgm:pt modelId="{456D45E9-3321-494B-853A-976F32E6E4BF}" type="pres">
      <dgm:prSet presAssocID="{A3B3EA9F-209B-4713-99C0-505F9715FCD4}" presName="diagram" presStyleCnt="0">
        <dgm:presLayoutVars>
          <dgm:dir/>
          <dgm:resizeHandles val="exact"/>
        </dgm:presLayoutVars>
      </dgm:prSet>
      <dgm:spPr/>
    </dgm:pt>
    <dgm:pt modelId="{DD5F671C-1280-4EA8-A7C2-344B7B4B2CBF}" type="pres">
      <dgm:prSet presAssocID="{45F6D723-4A99-4A0D-B744-BB26DEFAD863}" presName="node" presStyleLbl="node1" presStyleIdx="0" presStyleCnt="3">
        <dgm:presLayoutVars>
          <dgm:bulletEnabled val="1"/>
        </dgm:presLayoutVars>
      </dgm:prSet>
      <dgm:spPr/>
    </dgm:pt>
    <dgm:pt modelId="{A3296F34-56B3-4549-858E-2B0690E7DF3C}" type="pres">
      <dgm:prSet presAssocID="{9CB06A2B-FD8E-4318-AF0A-5D03BC6E72EC}" presName="sibTrans" presStyleCnt="0"/>
      <dgm:spPr/>
    </dgm:pt>
    <dgm:pt modelId="{F4BC2087-D23A-4C2B-B7B7-079459F77EEF}" type="pres">
      <dgm:prSet presAssocID="{2B0895BF-FC4A-473F-A6F7-401E616A7A66}" presName="node" presStyleLbl="node1" presStyleIdx="1" presStyleCnt="3" custLinFactNeighborX="-1444" custLinFactNeighborY="-1495">
        <dgm:presLayoutVars>
          <dgm:bulletEnabled val="1"/>
        </dgm:presLayoutVars>
      </dgm:prSet>
      <dgm:spPr/>
    </dgm:pt>
    <dgm:pt modelId="{02130A3A-F122-4972-B3F4-072ACED0C970}" type="pres">
      <dgm:prSet presAssocID="{E6C663BB-0BB9-4CDC-A8D7-8A15BE54EAD7}" presName="sibTrans" presStyleCnt="0"/>
      <dgm:spPr/>
    </dgm:pt>
    <dgm:pt modelId="{069D18ED-EAA7-4754-BB62-CCB1583EDD59}" type="pres">
      <dgm:prSet presAssocID="{ACB11230-2FCB-41C9-8351-C079D10F65F9}" presName="node" presStyleLbl="node1" presStyleIdx="2" presStyleCnt="3">
        <dgm:presLayoutVars>
          <dgm:bulletEnabled val="1"/>
        </dgm:presLayoutVars>
      </dgm:prSet>
      <dgm:spPr/>
    </dgm:pt>
  </dgm:ptLst>
  <dgm:cxnLst>
    <dgm:cxn modelId="{143F552B-3306-44A6-BB5A-94D76453E127}" srcId="{A3B3EA9F-209B-4713-99C0-505F9715FCD4}" destId="{45F6D723-4A99-4A0D-B744-BB26DEFAD863}" srcOrd="0" destOrd="0" parTransId="{1C876689-181F-4FBD-96D1-5D1AF1BFCFA2}" sibTransId="{9CB06A2B-FD8E-4318-AF0A-5D03BC6E72EC}"/>
    <dgm:cxn modelId="{11A6A45F-0526-4EEC-8F57-5AFC129CC795}" type="presOf" srcId="{ACB11230-2FCB-41C9-8351-C079D10F65F9}" destId="{069D18ED-EAA7-4754-BB62-CCB1583EDD59}" srcOrd="0" destOrd="0" presId="urn:microsoft.com/office/officeart/2005/8/layout/default"/>
    <dgm:cxn modelId="{E0C6F556-71A4-4150-AD97-6D4235924F2F}" type="presOf" srcId="{A3B3EA9F-209B-4713-99C0-505F9715FCD4}" destId="{456D45E9-3321-494B-853A-976F32E6E4BF}" srcOrd="0" destOrd="0" presId="urn:microsoft.com/office/officeart/2005/8/layout/default"/>
    <dgm:cxn modelId="{276B0796-9487-4DAE-AB22-0E185E7FB820}" type="presOf" srcId="{2B0895BF-FC4A-473F-A6F7-401E616A7A66}" destId="{F4BC2087-D23A-4C2B-B7B7-079459F77EEF}" srcOrd="0" destOrd="0" presId="urn:microsoft.com/office/officeart/2005/8/layout/default"/>
    <dgm:cxn modelId="{11EEBAA8-F226-40D9-9B2A-04EC6001E581}" type="presOf" srcId="{45F6D723-4A99-4A0D-B744-BB26DEFAD863}" destId="{DD5F671C-1280-4EA8-A7C2-344B7B4B2CBF}" srcOrd="0" destOrd="0" presId="urn:microsoft.com/office/officeart/2005/8/layout/default"/>
    <dgm:cxn modelId="{A08B04BB-03F9-481E-89FE-61C71A9F3E88}" srcId="{A3B3EA9F-209B-4713-99C0-505F9715FCD4}" destId="{2B0895BF-FC4A-473F-A6F7-401E616A7A66}" srcOrd="1" destOrd="0" parTransId="{7ECB30FB-B0F3-4F7E-AF6F-5753BE0A59F2}" sibTransId="{E6C663BB-0BB9-4CDC-A8D7-8A15BE54EAD7}"/>
    <dgm:cxn modelId="{ADE54DD5-3B61-4338-AA79-6435ED27AD70}" srcId="{A3B3EA9F-209B-4713-99C0-505F9715FCD4}" destId="{ACB11230-2FCB-41C9-8351-C079D10F65F9}" srcOrd="2" destOrd="0" parTransId="{DFC3DAB0-1A65-4033-80AB-3656F53667D3}" sibTransId="{F3E631AB-3165-4403-9CE1-1DFECA150102}"/>
    <dgm:cxn modelId="{04F4B667-952F-41A4-BF04-014C7E026167}" type="presParOf" srcId="{456D45E9-3321-494B-853A-976F32E6E4BF}" destId="{DD5F671C-1280-4EA8-A7C2-344B7B4B2CBF}" srcOrd="0" destOrd="0" presId="urn:microsoft.com/office/officeart/2005/8/layout/default"/>
    <dgm:cxn modelId="{4074D8D1-4880-4A81-9301-F212F02098D9}" type="presParOf" srcId="{456D45E9-3321-494B-853A-976F32E6E4BF}" destId="{A3296F34-56B3-4549-858E-2B0690E7DF3C}" srcOrd="1" destOrd="0" presId="urn:microsoft.com/office/officeart/2005/8/layout/default"/>
    <dgm:cxn modelId="{9E4AABF2-EC05-4368-BC9F-9EC97DE01273}" type="presParOf" srcId="{456D45E9-3321-494B-853A-976F32E6E4BF}" destId="{F4BC2087-D23A-4C2B-B7B7-079459F77EEF}" srcOrd="2" destOrd="0" presId="urn:microsoft.com/office/officeart/2005/8/layout/default"/>
    <dgm:cxn modelId="{53AF3991-65F8-42CA-B9E8-8AED5D07868A}" type="presParOf" srcId="{456D45E9-3321-494B-853A-976F32E6E4BF}" destId="{02130A3A-F122-4972-B3F4-072ACED0C970}" srcOrd="3" destOrd="0" presId="urn:microsoft.com/office/officeart/2005/8/layout/default"/>
    <dgm:cxn modelId="{67290227-9EFE-4F89-AEC6-5C5EAD8970C6}" type="presParOf" srcId="{456D45E9-3321-494B-853A-976F32E6E4BF}" destId="{069D18ED-EAA7-4754-BB62-CCB1583EDD59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3B3EA9F-209B-4713-99C0-505F9715FCD4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pPr rtl="1"/>
          <a:endParaRPr lang="ar-SY"/>
        </a:p>
      </dgm:t>
    </dgm:pt>
    <dgm:pt modelId="{12C51613-7CCE-446A-AA77-F2812AB33A56}">
      <dgm:prSet custT="1"/>
      <dgm:spPr/>
      <dgm:t>
        <a:bodyPr/>
        <a:lstStyle/>
        <a:p>
          <a:pPr rtl="1"/>
          <a:r>
            <a:rPr lang="ar-SY" sz="2800" dirty="0"/>
            <a:t> جفاف الشفاه</a:t>
          </a:r>
        </a:p>
      </dgm:t>
    </dgm:pt>
    <dgm:pt modelId="{A2FC3261-B791-4622-A4ED-D56AC2142AE9}" type="sibTrans" cxnId="{04429626-9906-45E3-9C96-66C8A568C8F1}">
      <dgm:prSet/>
      <dgm:spPr/>
      <dgm:t>
        <a:bodyPr/>
        <a:lstStyle/>
        <a:p>
          <a:pPr rtl="1"/>
          <a:endParaRPr lang="ar-SY"/>
        </a:p>
      </dgm:t>
    </dgm:pt>
    <dgm:pt modelId="{9A9A0EAF-E2FE-4159-A4F8-45E65B672109}" type="parTrans" cxnId="{04429626-9906-45E3-9C96-66C8A568C8F1}">
      <dgm:prSet/>
      <dgm:spPr/>
      <dgm:t>
        <a:bodyPr/>
        <a:lstStyle/>
        <a:p>
          <a:pPr rtl="1"/>
          <a:endParaRPr lang="ar-SY"/>
        </a:p>
      </dgm:t>
    </dgm:pt>
    <dgm:pt modelId="{F58C7D78-F186-4BF7-B4E9-6049961BE019}">
      <dgm:prSet custT="1"/>
      <dgm:spPr/>
      <dgm:t>
        <a:bodyPr/>
        <a:lstStyle/>
        <a:p>
          <a:pPr rtl="1"/>
          <a:r>
            <a:rPr lang="ar-SY" sz="2800"/>
            <a:t> التهاب الشفة </a:t>
          </a:r>
          <a:endParaRPr lang="en-US" sz="2800" dirty="0"/>
        </a:p>
      </dgm:t>
    </dgm:pt>
    <dgm:pt modelId="{D08136EE-22B8-4109-9D3F-EA6B66D31254}" type="sibTrans" cxnId="{1D98EBC6-32B2-4BE9-859D-813E9E319C1A}">
      <dgm:prSet/>
      <dgm:spPr/>
      <dgm:t>
        <a:bodyPr/>
        <a:lstStyle/>
        <a:p>
          <a:pPr rtl="1"/>
          <a:endParaRPr lang="ar-SY"/>
        </a:p>
      </dgm:t>
    </dgm:pt>
    <dgm:pt modelId="{6D4EF798-90C2-43A0-99FA-CEA7FAEB6F97}" type="parTrans" cxnId="{1D98EBC6-32B2-4BE9-859D-813E9E319C1A}">
      <dgm:prSet/>
      <dgm:spPr/>
      <dgm:t>
        <a:bodyPr/>
        <a:lstStyle/>
        <a:p>
          <a:pPr rtl="1"/>
          <a:endParaRPr lang="ar-SY"/>
        </a:p>
      </dgm:t>
    </dgm:pt>
    <dgm:pt modelId="{45F6D723-4A99-4A0D-B744-BB26DEFAD863}">
      <dgm:prSet phldrT="[نص]" custT="1"/>
      <dgm:spPr/>
      <dgm:t>
        <a:bodyPr/>
        <a:lstStyle/>
        <a:p>
          <a:pPr rtl="1"/>
          <a:r>
            <a:rPr lang="ar-SY" sz="3200" dirty="0"/>
            <a:t>إصابة بفيروس </a:t>
          </a:r>
          <a:r>
            <a:rPr lang="ar-SY" sz="3200" dirty="0" err="1"/>
            <a:t>الحلأ</a:t>
          </a:r>
          <a:r>
            <a:rPr lang="ar-SY" sz="3200" dirty="0"/>
            <a:t> البسيط</a:t>
          </a:r>
        </a:p>
      </dgm:t>
    </dgm:pt>
    <dgm:pt modelId="{9CB06A2B-FD8E-4318-AF0A-5D03BC6E72EC}" type="sibTrans" cxnId="{143F552B-3306-44A6-BB5A-94D76453E127}">
      <dgm:prSet/>
      <dgm:spPr/>
      <dgm:t>
        <a:bodyPr/>
        <a:lstStyle/>
        <a:p>
          <a:pPr rtl="1"/>
          <a:endParaRPr lang="ar-SY"/>
        </a:p>
      </dgm:t>
    </dgm:pt>
    <dgm:pt modelId="{1C876689-181F-4FBD-96D1-5D1AF1BFCFA2}" type="parTrans" cxnId="{143F552B-3306-44A6-BB5A-94D76453E127}">
      <dgm:prSet/>
      <dgm:spPr/>
      <dgm:t>
        <a:bodyPr/>
        <a:lstStyle/>
        <a:p>
          <a:pPr rtl="1"/>
          <a:endParaRPr lang="ar-SY"/>
        </a:p>
      </dgm:t>
    </dgm:pt>
    <dgm:pt modelId="{2E8FC9EB-354C-455B-8003-A5166FBDC925}">
      <dgm:prSet custT="1"/>
      <dgm:spPr/>
      <dgm:t>
        <a:bodyPr/>
        <a:lstStyle/>
        <a:p>
          <a:pPr rtl="1"/>
          <a:r>
            <a:rPr lang="ar-SY" sz="3600" dirty="0"/>
            <a:t>جفاف الفم </a:t>
          </a:r>
        </a:p>
      </dgm:t>
    </dgm:pt>
    <dgm:pt modelId="{3359BAA4-2026-41CF-9ECA-64D7B8E6605C}" type="sibTrans" cxnId="{1E5432E3-002C-493C-8D1D-DD6DE32914FE}">
      <dgm:prSet/>
      <dgm:spPr/>
      <dgm:t>
        <a:bodyPr/>
        <a:lstStyle/>
        <a:p>
          <a:pPr rtl="1"/>
          <a:endParaRPr lang="ar-SY"/>
        </a:p>
      </dgm:t>
    </dgm:pt>
    <dgm:pt modelId="{A37E3E3A-22AF-4311-A961-42532B226224}" type="parTrans" cxnId="{1E5432E3-002C-493C-8D1D-DD6DE32914FE}">
      <dgm:prSet/>
      <dgm:spPr/>
      <dgm:t>
        <a:bodyPr/>
        <a:lstStyle/>
        <a:p>
          <a:pPr rtl="1"/>
          <a:endParaRPr lang="ar-SY"/>
        </a:p>
      </dgm:t>
    </dgm:pt>
    <dgm:pt modelId="{0AAFFB50-BA87-4B57-9956-E83F560457D3}">
      <dgm:prSet custT="1"/>
      <dgm:spPr/>
      <dgm:t>
        <a:bodyPr/>
        <a:lstStyle/>
        <a:p>
          <a:pPr rtl="1"/>
          <a:r>
            <a:rPr lang="ar-SY" sz="3600" dirty="0" err="1"/>
            <a:t>ضزز</a:t>
          </a:r>
          <a:endParaRPr lang="ar-SY" sz="3600" dirty="0"/>
        </a:p>
      </dgm:t>
    </dgm:pt>
    <dgm:pt modelId="{A51C5424-D400-4070-97B5-77B6CD089BC4}" type="parTrans" cxnId="{B7552A1B-023F-413E-99D0-369019CD9215}">
      <dgm:prSet/>
      <dgm:spPr/>
    </dgm:pt>
    <dgm:pt modelId="{8A3445D0-C991-4806-8179-2F2CDE946FFB}" type="sibTrans" cxnId="{B7552A1B-023F-413E-99D0-369019CD9215}">
      <dgm:prSet/>
      <dgm:spPr/>
    </dgm:pt>
    <dgm:pt modelId="{456D45E9-3321-494B-853A-976F32E6E4BF}" type="pres">
      <dgm:prSet presAssocID="{A3B3EA9F-209B-4713-99C0-505F9715FCD4}" presName="diagram" presStyleCnt="0">
        <dgm:presLayoutVars>
          <dgm:dir/>
          <dgm:resizeHandles val="exact"/>
        </dgm:presLayoutVars>
      </dgm:prSet>
      <dgm:spPr/>
    </dgm:pt>
    <dgm:pt modelId="{DD5F671C-1280-4EA8-A7C2-344B7B4B2CBF}" type="pres">
      <dgm:prSet presAssocID="{45F6D723-4A99-4A0D-B744-BB26DEFAD863}" presName="node" presStyleLbl="node1" presStyleIdx="0" presStyleCnt="5">
        <dgm:presLayoutVars>
          <dgm:bulletEnabled val="1"/>
        </dgm:presLayoutVars>
      </dgm:prSet>
      <dgm:spPr/>
    </dgm:pt>
    <dgm:pt modelId="{A3296F34-56B3-4549-858E-2B0690E7DF3C}" type="pres">
      <dgm:prSet presAssocID="{9CB06A2B-FD8E-4318-AF0A-5D03BC6E72EC}" presName="sibTrans" presStyleCnt="0"/>
      <dgm:spPr/>
    </dgm:pt>
    <dgm:pt modelId="{1C7834DC-0130-4D75-96C7-FA7A11EED639}" type="pres">
      <dgm:prSet presAssocID="{F58C7D78-F186-4BF7-B4E9-6049961BE019}" presName="node" presStyleLbl="node1" presStyleIdx="1" presStyleCnt="5">
        <dgm:presLayoutVars>
          <dgm:bulletEnabled val="1"/>
        </dgm:presLayoutVars>
      </dgm:prSet>
      <dgm:spPr/>
    </dgm:pt>
    <dgm:pt modelId="{3952CAB8-CDBD-4ECB-8837-BE9632EBFE2B}" type="pres">
      <dgm:prSet presAssocID="{D08136EE-22B8-4109-9D3F-EA6B66D31254}" presName="sibTrans" presStyleCnt="0"/>
      <dgm:spPr/>
    </dgm:pt>
    <dgm:pt modelId="{6C49E97B-4C6F-4916-9F70-58BAF566FA4C}" type="pres">
      <dgm:prSet presAssocID="{2E8FC9EB-354C-455B-8003-A5166FBDC925}" presName="node" presStyleLbl="node1" presStyleIdx="2" presStyleCnt="5">
        <dgm:presLayoutVars>
          <dgm:bulletEnabled val="1"/>
        </dgm:presLayoutVars>
      </dgm:prSet>
      <dgm:spPr/>
    </dgm:pt>
    <dgm:pt modelId="{E8E184C4-532A-4428-8BFC-9852B8770E05}" type="pres">
      <dgm:prSet presAssocID="{3359BAA4-2026-41CF-9ECA-64D7B8E6605C}" presName="sibTrans" presStyleCnt="0"/>
      <dgm:spPr/>
    </dgm:pt>
    <dgm:pt modelId="{356E084C-B5FA-43F4-83C2-D3EBC9EA8BD7}" type="pres">
      <dgm:prSet presAssocID="{0AAFFB50-BA87-4B57-9956-E83F560457D3}" presName="node" presStyleLbl="node1" presStyleIdx="3" presStyleCnt="5">
        <dgm:presLayoutVars>
          <dgm:bulletEnabled val="1"/>
        </dgm:presLayoutVars>
      </dgm:prSet>
      <dgm:spPr/>
    </dgm:pt>
    <dgm:pt modelId="{7028C11C-6AEF-4ECC-9AA9-8DB0BFBF184B}" type="pres">
      <dgm:prSet presAssocID="{8A3445D0-C991-4806-8179-2F2CDE946FFB}" presName="sibTrans" presStyleCnt="0"/>
      <dgm:spPr/>
    </dgm:pt>
    <dgm:pt modelId="{703CBD3C-4834-4753-8A43-32822B8D7C60}" type="pres">
      <dgm:prSet presAssocID="{12C51613-7CCE-446A-AA77-F2812AB33A56}" presName="node" presStyleLbl="node1" presStyleIdx="4" presStyleCnt="5">
        <dgm:presLayoutVars>
          <dgm:bulletEnabled val="1"/>
        </dgm:presLayoutVars>
      </dgm:prSet>
      <dgm:spPr/>
    </dgm:pt>
  </dgm:ptLst>
  <dgm:cxnLst>
    <dgm:cxn modelId="{B7552A1B-023F-413E-99D0-369019CD9215}" srcId="{A3B3EA9F-209B-4713-99C0-505F9715FCD4}" destId="{0AAFFB50-BA87-4B57-9956-E83F560457D3}" srcOrd="3" destOrd="0" parTransId="{A51C5424-D400-4070-97B5-77B6CD089BC4}" sibTransId="{8A3445D0-C991-4806-8179-2F2CDE946FFB}"/>
    <dgm:cxn modelId="{FB647323-5F64-48F2-9231-FA1F90ABC041}" type="presOf" srcId="{45F6D723-4A99-4A0D-B744-BB26DEFAD863}" destId="{DD5F671C-1280-4EA8-A7C2-344B7B4B2CBF}" srcOrd="0" destOrd="0" presId="urn:microsoft.com/office/officeart/2005/8/layout/default"/>
    <dgm:cxn modelId="{04429626-9906-45E3-9C96-66C8A568C8F1}" srcId="{A3B3EA9F-209B-4713-99C0-505F9715FCD4}" destId="{12C51613-7CCE-446A-AA77-F2812AB33A56}" srcOrd="4" destOrd="0" parTransId="{9A9A0EAF-E2FE-4159-A4F8-45E65B672109}" sibTransId="{A2FC3261-B791-4622-A4ED-D56AC2142AE9}"/>
    <dgm:cxn modelId="{143F552B-3306-44A6-BB5A-94D76453E127}" srcId="{A3B3EA9F-209B-4713-99C0-505F9715FCD4}" destId="{45F6D723-4A99-4A0D-B744-BB26DEFAD863}" srcOrd="0" destOrd="0" parTransId="{1C876689-181F-4FBD-96D1-5D1AF1BFCFA2}" sibTransId="{9CB06A2B-FD8E-4318-AF0A-5D03BC6E72EC}"/>
    <dgm:cxn modelId="{86D6AD5E-D438-4BE9-8824-811C5A2DAB84}" type="presOf" srcId="{2E8FC9EB-354C-455B-8003-A5166FBDC925}" destId="{6C49E97B-4C6F-4916-9F70-58BAF566FA4C}" srcOrd="0" destOrd="0" presId="urn:microsoft.com/office/officeart/2005/8/layout/default"/>
    <dgm:cxn modelId="{675C3F4D-D6A8-4604-A3CA-0E370F410ACB}" type="presOf" srcId="{A3B3EA9F-209B-4713-99C0-505F9715FCD4}" destId="{456D45E9-3321-494B-853A-976F32E6E4BF}" srcOrd="0" destOrd="0" presId="urn:microsoft.com/office/officeart/2005/8/layout/default"/>
    <dgm:cxn modelId="{069C3655-D2C3-49FF-B079-89475984826C}" type="presOf" srcId="{0AAFFB50-BA87-4B57-9956-E83F560457D3}" destId="{356E084C-B5FA-43F4-83C2-D3EBC9EA8BD7}" srcOrd="0" destOrd="0" presId="urn:microsoft.com/office/officeart/2005/8/layout/default"/>
    <dgm:cxn modelId="{60EC5497-71D2-4060-A55C-8247F8D71572}" type="presOf" srcId="{12C51613-7CCE-446A-AA77-F2812AB33A56}" destId="{703CBD3C-4834-4753-8A43-32822B8D7C60}" srcOrd="0" destOrd="0" presId="urn:microsoft.com/office/officeart/2005/8/layout/default"/>
    <dgm:cxn modelId="{1D98EBC6-32B2-4BE9-859D-813E9E319C1A}" srcId="{A3B3EA9F-209B-4713-99C0-505F9715FCD4}" destId="{F58C7D78-F186-4BF7-B4E9-6049961BE019}" srcOrd="1" destOrd="0" parTransId="{6D4EF798-90C2-43A0-99FA-CEA7FAEB6F97}" sibTransId="{D08136EE-22B8-4109-9D3F-EA6B66D31254}"/>
    <dgm:cxn modelId="{4AC24ECF-7B6E-44BC-ABEE-6BC8448B2C38}" type="presOf" srcId="{F58C7D78-F186-4BF7-B4E9-6049961BE019}" destId="{1C7834DC-0130-4D75-96C7-FA7A11EED639}" srcOrd="0" destOrd="0" presId="urn:microsoft.com/office/officeart/2005/8/layout/default"/>
    <dgm:cxn modelId="{1E5432E3-002C-493C-8D1D-DD6DE32914FE}" srcId="{A3B3EA9F-209B-4713-99C0-505F9715FCD4}" destId="{2E8FC9EB-354C-455B-8003-A5166FBDC925}" srcOrd="2" destOrd="0" parTransId="{A37E3E3A-22AF-4311-A961-42532B226224}" sibTransId="{3359BAA4-2026-41CF-9ECA-64D7B8E6605C}"/>
    <dgm:cxn modelId="{DD527A4A-A23D-45F4-9540-6748062E01A9}" type="presParOf" srcId="{456D45E9-3321-494B-853A-976F32E6E4BF}" destId="{DD5F671C-1280-4EA8-A7C2-344B7B4B2CBF}" srcOrd="0" destOrd="0" presId="urn:microsoft.com/office/officeart/2005/8/layout/default"/>
    <dgm:cxn modelId="{BBF9D9C8-3517-400C-91F5-E55AE50C37F0}" type="presParOf" srcId="{456D45E9-3321-494B-853A-976F32E6E4BF}" destId="{A3296F34-56B3-4549-858E-2B0690E7DF3C}" srcOrd="1" destOrd="0" presId="urn:microsoft.com/office/officeart/2005/8/layout/default"/>
    <dgm:cxn modelId="{DF376A93-4AA3-40D9-AC18-BCEC6CB4A031}" type="presParOf" srcId="{456D45E9-3321-494B-853A-976F32E6E4BF}" destId="{1C7834DC-0130-4D75-96C7-FA7A11EED639}" srcOrd="2" destOrd="0" presId="urn:microsoft.com/office/officeart/2005/8/layout/default"/>
    <dgm:cxn modelId="{BA0E9CBB-93BC-4BD5-A0EA-6FEA8F4C51B4}" type="presParOf" srcId="{456D45E9-3321-494B-853A-976F32E6E4BF}" destId="{3952CAB8-CDBD-4ECB-8837-BE9632EBFE2B}" srcOrd="3" destOrd="0" presId="urn:microsoft.com/office/officeart/2005/8/layout/default"/>
    <dgm:cxn modelId="{60EC5E96-081F-4193-89A9-BDB9A045A8BC}" type="presParOf" srcId="{456D45E9-3321-494B-853A-976F32E6E4BF}" destId="{6C49E97B-4C6F-4916-9F70-58BAF566FA4C}" srcOrd="4" destOrd="0" presId="urn:microsoft.com/office/officeart/2005/8/layout/default"/>
    <dgm:cxn modelId="{05E22C73-8895-4E72-8A14-522C0622643E}" type="presParOf" srcId="{456D45E9-3321-494B-853A-976F32E6E4BF}" destId="{E8E184C4-532A-4428-8BFC-9852B8770E05}" srcOrd="5" destOrd="0" presId="urn:microsoft.com/office/officeart/2005/8/layout/default"/>
    <dgm:cxn modelId="{0D66B794-8BBC-40A5-93A8-CAC80D33A4AF}" type="presParOf" srcId="{456D45E9-3321-494B-853A-976F32E6E4BF}" destId="{356E084C-B5FA-43F4-83C2-D3EBC9EA8BD7}" srcOrd="6" destOrd="0" presId="urn:microsoft.com/office/officeart/2005/8/layout/default"/>
    <dgm:cxn modelId="{C25EEA04-7416-4DA1-A96D-762EC9EBB5EC}" type="presParOf" srcId="{456D45E9-3321-494B-853A-976F32E6E4BF}" destId="{7028C11C-6AEF-4ECC-9AA9-8DB0BFBF184B}" srcOrd="7" destOrd="0" presId="urn:microsoft.com/office/officeart/2005/8/layout/default"/>
    <dgm:cxn modelId="{5B36900D-E245-4F75-B5A8-C3F051BEDE7E}" type="presParOf" srcId="{456D45E9-3321-494B-853A-976F32E6E4BF}" destId="{703CBD3C-4834-4753-8A43-32822B8D7C60}" srcOrd="8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5F7C2E7-3FE8-43ED-8ACB-54EEAB42FFA3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pPr rtl="1"/>
          <a:endParaRPr lang="ar-SY"/>
        </a:p>
      </dgm:t>
    </dgm:pt>
    <dgm:pt modelId="{64305B2A-6A1B-4CC6-B15C-A31CAB59B4BD}">
      <dgm:prSet phldrT="[نص]" custT="1"/>
      <dgm:spPr/>
      <dgm:t>
        <a:bodyPr/>
        <a:lstStyle/>
        <a:p>
          <a:pPr rtl="1"/>
          <a:r>
            <a:rPr lang="ar-SY" sz="2800" dirty="0"/>
            <a:t>التهاب المخاطية الفموية </a:t>
          </a:r>
        </a:p>
      </dgm:t>
    </dgm:pt>
    <dgm:pt modelId="{5CB519FC-F8A3-405C-89D3-C49FA26969A0}" type="sibTrans" cxnId="{5B68E1EF-AB96-42DB-A7F2-0A2E66FAAA66}">
      <dgm:prSet/>
      <dgm:spPr/>
      <dgm:t>
        <a:bodyPr/>
        <a:lstStyle/>
        <a:p>
          <a:pPr rtl="1"/>
          <a:endParaRPr lang="ar-SY"/>
        </a:p>
      </dgm:t>
    </dgm:pt>
    <dgm:pt modelId="{C763675E-78C4-4032-9104-3EB9CE63D3DF}" type="parTrans" cxnId="{5B68E1EF-AB96-42DB-A7F2-0A2E66FAAA66}">
      <dgm:prSet/>
      <dgm:spPr/>
      <dgm:t>
        <a:bodyPr/>
        <a:lstStyle/>
        <a:p>
          <a:pPr rtl="1"/>
          <a:endParaRPr lang="ar-SY"/>
        </a:p>
      </dgm:t>
    </dgm:pt>
    <dgm:pt modelId="{8EA65217-7EC8-4BD0-BB1E-FA49A5BCB4EA}">
      <dgm:prSet custT="1"/>
      <dgm:spPr/>
      <dgm:t>
        <a:bodyPr/>
        <a:lstStyle/>
        <a:p>
          <a:pPr rtl="1"/>
          <a:r>
            <a:rPr lang="ar-SY" sz="3200" dirty="0" err="1"/>
            <a:t>حطاطات</a:t>
          </a:r>
          <a:r>
            <a:rPr lang="ar-SY" sz="3200" dirty="0"/>
            <a:t> مخاطية</a:t>
          </a:r>
        </a:p>
      </dgm:t>
    </dgm:pt>
    <dgm:pt modelId="{F4B83EF4-BD95-4594-B6DC-B583C2B6E887}" type="parTrans" cxnId="{886C7329-4067-4EAC-9093-75B1931AEACF}">
      <dgm:prSet/>
      <dgm:spPr/>
      <dgm:t>
        <a:bodyPr/>
        <a:lstStyle/>
        <a:p>
          <a:pPr rtl="1"/>
          <a:endParaRPr lang="ar-SY"/>
        </a:p>
      </dgm:t>
    </dgm:pt>
    <dgm:pt modelId="{F87956DC-ED10-4BC4-A901-3A306F1027E0}" type="sibTrans" cxnId="{886C7329-4067-4EAC-9093-75B1931AEACF}">
      <dgm:prSet/>
      <dgm:spPr/>
      <dgm:t>
        <a:bodyPr/>
        <a:lstStyle/>
        <a:p>
          <a:pPr rtl="1"/>
          <a:endParaRPr lang="ar-SY"/>
        </a:p>
      </dgm:t>
    </dgm:pt>
    <dgm:pt modelId="{669A25C5-56C1-45F4-8A46-882757262ED2}">
      <dgm:prSet custT="1"/>
      <dgm:spPr/>
      <dgm:t>
        <a:bodyPr/>
        <a:lstStyle/>
        <a:p>
          <a:pPr rtl="1"/>
          <a:r>
            <a:rPr lang="ar-SY" sz="3200" dirty="0"/>
            <a:t>إصابات تقرحية</a:t>
          </a:r>
        </a:p>
      </dgm:t>
    </dgm:pt>
    <dgm:pt modelId="{0AF59A7A-7F19-4484-ABF6-7062E813CCC5}" type="parTrans" cxnId="{9FA84806-687E-44D1-832C-33F8A37D1FE4}">
      <dgm:prSet/>
      <dgm:spPr/>
    </dgm:pt>
    <dgm:pt modelId="{59442B62-B529-4289-93AE-3935252998D9}" type="sibTrans" cxnId="{9FA84806-687E-44D1-832C-33F8A37D1FE4}">
      <dgm:prSet/>
      <dgm:spPr/>
    </dgm:pt>
    <dgm:pt modelId="{F969A74D-240E-414E-9AF6-EE492862A2AC}">
      <dgm:prSet/>
      <dgm:spPr/>
      <dgm:t>
        <a:bodyPr/>
        <a:lstStyle/>
        <a:p>
          <a:pPr rtl="1"/>
          <a:r>
            <a:rPr lang="ar-SY" dirty="0"/>
            <a:t>فطر المبيضات البيض</a:t>
          </a:r>
        </a:p>
      </dgm:t>
    </dgm:pt>
    <dgm:pt modelId="{3B60B19C-6331-424A-A2C2-8B8BBCD89C45}" type="parTrans" cxnId="{5D88E620-0263-4723-ABA4-691990120359}">
      <dgm:prSet/>
      <dgm:spPr/>
    </dgm:pt>
    <dgm:pt modelId="{69D17DAA-13CB-4455-A6F5-2ECA0A11CA23}" type="sibTrans" cxnId="{5D88E620-0263-4723-ABA4-691990120359}">
      <dgm:prSet/>
      <dgm:spPr/>
    </dgm:pt>
    <dgm:pt modelId="{C80F9165-039B-4653-8CB7-1533F1C72749}">
      <dgm:prSet/>
      <dgm:spPr/>
      <dgm:t>
        <a:bodyPr/>
        <a:lstStyle/>
        <a:p>
          <a:pPr rtl="1"/>
          <a:r>
            <a:rPr lang="ar-SY" dirty="0"/>
            <a:t> تقفع المخاطية </a:t>
          </a:r>
        </a:p>
      </dgm:t>
    </dgm:pt>
    <dgm:pt modelId="{7DB29F0F-019F-45B3-94BB-C268DBA648B7}" type="parTrans" cxnId="{242385E4-03FB-4FB2-BCAD-A8EA77C0E3B0}">
      <dgm:prSet/>
      <dgm:spPr/>
    </dgm:pt>
    <dgm:pt modelId="{DB47A2CF-6DE4-41B3-8A8D-B7AEF152F457}" type="sibTrans" cxnId="{242385E4-03FB-4FB2-BCAD-A8EA77C0E3B0}">
      <dgm:prSet/>
      <dgm:spPr/>
    </dgm:pt>
    <dgm:pt modelId="{0C87503B-6FA8-466B-9746-85F27A711E9C}">
      <dgm:prSet/>
      <dgm:spPr/>
      <dgm:t>
        <a:bodyPr/>
        <a:lstStyle/>
        <a:p>
          <a:pPr marL="0" marR="0" indent="0" defTabSz="914400" rtl="1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Y" dirty="0"/>
            <a:t>التهاب في المخاطية الفموية</a:t>
          </a:r>
        </a:p>
        <a:p>
          <a:pPr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Y" dirty="0"/>
        </a:p>
      </dgm:t>
    </dgm:pt>
    <dgm:pt modelId="{3E7B9162-CC5C-43EF-80D7-7096E0E51685}" type="parTrans" cxnId="{1D2C7734-AACD-4E09-ADEC-B15FA5AF3A2B}">
      <dgm:prSet/>
      <dgm:spPr/>
    </dgm:pt>
    <dgm:pt modelId="{7970A21F-769B-4CD2-A2A9-F77A32EEF394}" type="sibTrans" cxnId="{1D2C7734-AACD-4E09-ADEC-B15FA5AF3A2B}">
      <dgm:prSet/>
      <dgm:spPr/>
    </dgm:pt>
    <dgm:pt modelId="{368A70CD-07D0-45A2-A85E-FF70FC107F9D}">
      <dgm:prSet/>
      <dgm:spPr/>
      <dgm:t>
        <a:bodyPr/>
        <a:lstStyle/>
        <a:p>
          <a:pPr rtl="1"/>
          <a:r>
            <a:rPr lang="ar-SY" dirty="0"/>
            <a:t>شحوب</a:t>
          </a:r>
          <a:r>
            <a:rPr lang="ar-SY" b="1" dirty="0"/>
            <a:t> </a:t>
          </a:r>
          <a:r>
            <a:rPr lang="ar-SY" dirty="0"/>
            <a:t>المخاطية</a:t>
          </a:r>
        </a:p>
      </dgm:t>
    </dgm:pt>
    <dgm:pt modelId="{0BC14FC4-1B81-45FD-AA73-F2FCE3C2EF50}" type="parTrans" cxnId="{AB3A9217-109F-43BC-BD65-42EAC1CFC831}">
      <dgm:prSet/>
      <dgm:spPr/>
    </dgm:pt>
    <dgm:pt modelId="{24F8D1B7-C971-4A77-9A2B-29BDFDE80226}" type="sibTrans" cxnId="{AB3A9217-109F-43BC-BD65-42EAC1CFC831}">
      <dgm:prSet/>
      <dgm:spPr/>
    </dgm:pt>
    <dgm:pt modelId="{8BD155CE-BBB0-4399-8ADE-941292C297A3}" type="pres">
      <dgm:prSet presAssocID="{55F7C2E7-3FE8-43ED-8ACB-54EEAB42FFA3}" presName="diagram" presStyleCnt="0">
        <dgm:presLayoutVars>
          <dgm:dir/>
          <dgm:resizeHandles val="exact"/>
        </dgm:presLayoutVars>
      </dgm:prSet>
      <dgm:spPr/>
    </dgm:pt>
    <dgm:pt modelId="{D3B5DB65-1240-4390-B150-E28DD4577DAE}" type="pres">
      <dgm:prSet presAssocID="{64305B2A-6A1B-4CC6-B15C-A31CAB59B4BD}" presName="node" presStyleLbl="node1" presStyleIdx="0" presStyleCnt="7">
        <dgm:presLayoutVars>
          <dgm:bulletEnabled val="1"/>
        </dgm:presLayoutVars>
      </dgm:prSet>
      <dgm:spPr/>
    </dgm:pt>
    <dgm:pt modelId="{A3404DD7-FA51-4953-AC24-3F4D2C67484B}" type="pres">
      <dgm:prSet presAssocID="{5CB519FC-F8A3-405C-89D3-C49FA26969A0}" presName="sibTrans" presStyleCnt="0"/>
      <dgm:spPr/>
    </dgm:pt>
    <dgm:pt modelId="{ABE7788C-5CC9-4063-A44B-76F9658FC2BC}" type="pres">
      <dgm:prSet presAssocID="{8EA65217-7EC8-4BD0-BB1E-FA49A5BCB4EA}" presName="node" presStyleLbl="node1" presStyleIdx="1" presStyleCnt="7">
        <dgm:presLayoutVars>
          <dgm:bulletEnabled val="1"/>
        </dgm:presLayoutVars>
      </dgm:prSet>
      <dgm:spPr/>
    </dgm:pt>
    <dgm:pt modelId="{949ED0DC-5CC6-497A-9E5F-9DB5648874E7}" type="pres">
      <dgm:prSet presAssocID="{F87956DC-ED10-4BC4-A901-3A306F1027E0}" presName="sibTrans" presStyleCnt="0"/>
      <dgm:spPr/>
    </dgm:pt>
    <dgm:pt modelId="{2EA5FF83-EB14-4C58-9C71-9F36449EF1AF}" type="pres">
      <dgm:prSet presAssocID="{669A25C5-56C1-45F4-8A46-882757262ED2}" presName="node" presStyleLbl="node1" presStyleIdx="2" presStyleCnt="7" custLinFactNeighborX="-763" custLinFactNeighborY="-4811">
        <dgm:presLayoutVars>
          <dgm:bulletEnabled val="1"/>
        </dgm:presLayoutVars>
      </dgm:prSet>
      <dgm:spPr/>
    </dgm:pt>
    <dgm:pt modelId="{C5B5990D-1499-489A-9BDA-90F9A0157B1F}" type="pres">
      <dgm:prSet presAssocID="{59442B62-B529-4289-93AE-3935252998D9}" presName="sibTrans" presStyleCnt="0"/>
      <dgm:spPr/>
    </dgm:pt>
    <dgm:pt modelId="{9A879375-A1F4-4604-8C77-A4C1439BD9BD}" type="pres">
      <dgm:prSet presAssocID="{F969A74D-240E-414E-9AF6-EE492862A2AC}" presName="node" presStyleLbl="node1" presStyleIdx="3" presStyleCnt="7">
        <dgm:presLayoutVars>
          <dgm:bulletEnabled val="1"/>
        </dgm:presLayoutVars>
      </dgm:prSet>
      <dgm:spPr/>
    </dgm:pt>
    <dgm:pt modelId="{1080C794-3007-4727-A846-8DFAEC07976A}" type="pres">
      <dgm:prSet presAssocID="{69D17DAA-13CB-4455-A6F5-2ECA0A11CA23}" presName="sibTrans" presStyleCnt="0"/>
      <dgm:spPr/>
    </dgm:pt>
    <dgm:pt modelId="{5E404B41-CCE9-4901-9489-6B7EFD6C1FE0}" type="pres">
      <dgm:prSet presAssocID="{368A70CD-07D0-45A2-A85E-FF70FC107F9D}" presName="node" presStyleLbl="node1" presStyleIdx="4" presStyleCnt="7">
        <dgm:presLayoutVars>
          <dgm:bulletEnabled val="1"/>
        </dgm:presLayoutVars>
      </dgm:prSet>
      <dgm:spPr/>
    </dgm:pt>
    <dgm:pt modelId="{DC28F71C-F490-40B8-9B77-29EE25A9B2ED}" type="pres">
      <dgm:prSet presAssocID="{24F8D1B7-C971-4A77-9A2B-29BDFDE80226}" presName="sibTrans" presStyleCnt="0"/>
      <dgm:spPr/>
    </dgm:pt>
    <dgm:pt modelId="{1C64E205-BA6E-4C6D-A487-011514D19854}" type="pres">
      <dgm:prSet presAssocID="{C80F9165-039B-4653-8CB7-1533F1C72749}" presName="node" presStyleLbl="node1" presStyleIdx="5" presStyleCnt="7">
        <dgm:presLayoutVars>
          <dgm:bulletEnabled val="1"/>
        </dgm:presLayoutVars>
      </dgm:prSet>
      <dgm:spPr/>
    </dgm:pt>
    <dgm:pt modelId="{F86D483F-FB6C-4481-AE44-5910077BA1B2}" type="pres">
      <dgm:prSet presAssocID="{DB47A2CF-6DE4-41B3-8A8D-B7AEF152F457}" presName="sibTrans" presStyleCnt="0"/>
      <dgm:spPr/>
    </dgm:pt>
    <dgm:pt modelId="{443CB77C-B653-47CF-97FE-46F5C76AB714}" type="pres">
      <dgm:prSet presAssocID="{0C87503B-6FA8-466B-9746-85F27A711E9C}" presName="node" presStyleLbl="node1" presStyleIdx="6" presStyleCnt="7">
        <dgm:presLayoutVars>
          <dgm:bulletEnabled val="1"/>
        </dgm:presLayoutVars>
      </dgm:prSet>
      <dgm:spPr/>
    </dgm:pt>
  </dgm:ptLst>
  <dgm:cxnLst>
    <dgm:cxn modelId="{5E680A01-E90F-497C-9248-2FB7953626FD}" type="presOf" srcId="{C80F9165-039B-4653-8CB7-1533F1C72749}" destId="{1C64E205-BA6E-4C6D-A487-011514D19854}" srcOrd="0" destOrd="0" presId="urn:microsoft.com/office/officeart/2005/8/layout/default"/>
    <dgm:cxn modelId="{9FA84806-687E-44D1-832C-33F8A37D1FE4}" srcId="{55F7C2E7-3FE8-43ED-8ACB-54EEAB42FFA3}" destId="{669A25C5-56C1-45F4-8A46-882757262ED2}" srcOrd="2" destOrd="0" parTransId="{0AF59A7A-7F19-4484-ABF6-7062E813CCC5}" sibTransId="{59442B62-B529-4289-93AE-3935252998D9}"/>
    <dgm:cxn modelId="{AB3A9217-109F-43BC-BD65-42EAC1CFC831}" srcId="{55F7C2E7-3FE8-43ED-8ACB-54EEAB42FFA3}" destId="{368A70CD-07D0-45A2-A85E-FF70FC107F9D}" srcOrd="4" destOrd="0" parTransId="{0BC14FC4-1B81-45FD-AA73-F2FCE3C2EF50}" sibTransId="{24F8D1B7-C971-4A77-9A2B-29BDFDE80226}"/>
    <dgm:cxn modelId="{D574981C-78A0-4A20-9A85-8AC6EEBF0DF7}" type="presOf" srcId="{0C87503B-6FA8-466B-9746-85F27A711E9C}" destId="{443CB77C-B653-47CF-97FE-46F5C76AB714}" srcOrd="0" destOrd="0" presId="urn:microsoft.com/office/officeart/2005/8/layout/default"/>
    <dgm:cxn modelId="{5D88E620-0263-4723-ABA4-691990120359}" srcId="{55F7C2E7-3FE8-43ED-8ACB-54EEAB42FFA3}" destId="{F969A74D-240E-414E-9AF6-EE492862A2AC}" srcOrd="3" destOrd="0" parTransId="{3B60B19C-6331-424A-A2C2-8B8BBCD89C45}" sibTransId="{69D17DAA-13CB-4455-A6F5-2ECA0A11CA23}"/>
    <dgm:cxn modelId="{C17A1E25-FB84-4C7F-9DDA-794D9EFEE998}" type="presOf" srcId="{55F7C2E7-3FE8-43ED-8ACB-54EEAB42FFA3}" destId="{8BD155CE-BBB0-4399-8ADE-941292C297A3}" srcOrd="0" destOrd="0" presId="urn:microsoft.com/office/officeart/2005/8/layout/default"/>
    <dgm:cxn modelId="{FB985E25-41ED-4D5D-976A-66F66B823DCE}" type="presOf" srcId="{8EA65217-7EC8-4BD0-BB1E-FA49A5BCB4EA}" destId="{ABE7788C-5CC9-4063-A44B-76F9658FC2BC}" srcOrd="0" destOrd="0" presId="urn:microsoft.com/office/officeart/2005/8/layout/default"/>
    <dgm:cxn modelId="{886C7329-4067-4EAC-9093-75B1931AEACF}" srcId="{55F7C2E7-3FE8-43ED-8ACB-54EEAB42FFA3}" destId="{8EA65217-7EC8-4BD0-BB1E-FA49A5BCB4EA}" srcOrd="1" destOrd="0" parTransId="{F4B83EF4-BD95-4594-B6DC-B583C2B6E887}" sibTransId="{F87956DC-ED10-4BC4-A901-3A306F1027E0}"/>
    <dgm:cxn modelId="{1D2C7734-AACD-4E09-ADEC-B15FA5AF3A2B}" srcId="{55F7C2E7-3FE8-43ED-8ACB-54EEAB42FFA3}" destId="{0C87503B-6FA8-466B-9746-85F27A711E9C}" srcOrd="6" destOrd="0" parTransId="{3E7B9162-CC5C-43EF-80D7-7096E0E51685}" sibTransId="{7970A21F-769B-4CD2-A2A9-F77A32EEF394}"/>
    <dgm:cxn modelId="{0BEABB69-4A31-4867-A00C-6E301A4DA0FB}" type="presOf" srcId="{F969A74D-240E-414E-9AF6-EE492862A2AC}" destId="{9A879375-A1F4-4604-8C77-A4C1439BD9BD}" srcOrd="0" destOrd="0" presId="urn:microsoft.com/office/officeart/2005/8/layout/default"/>
    <dgm:cxn modelId="{EBC4944C-9393-4286-AF24-D19076A18DDB}" type="presOf" srcId="{64305B2A-6A1B-4CC6-B15C-A31CAB59B4BD}" destId="{D3B5DB65-1240-4390-B150-E28DD4577DAE}" srcOrd="0" destOrd="0" presId="urn:microsoft.com/office/officeart/2005/8/layout/default"/>
    <dgm:cxn modelId="{8A4316B8-2996-426F-AD8E-FB911AE1AEF6}" type="presOf" srcId="{669A25C5-56C1-45F4-8A46-882757262ED2}" destId="{2EA5FF83-EB14-4C58-9C71-9F36449EF1AF}" srcOrd="0" destOrd="0" presId="urn:microsoft.com/office/officeart/2005/8/layout/default"/>
    <dgm:cxn modelId="{242385E4-03FB-4FB2-BCAD-A8EA77C0E3B0}" srcId="{55F7C2E7-3FE8-43ED-8ACB-54EEAB42FFA3}" destId="{C80F9165-039B-4653-8CB7-1533F1C72749}" srcOrd="5" destOrd="0" parTransId="{7DB29F0F-019F-45B3-94BB-C268DBA648B7}" sibTransId="{DB47A2CF-6DE4-41B3-8A8D-B7AEF152F457}"/>
    <dgm:cxn modelId="{5B68E1EF-AB96-42DB-A7F2-0A2E66FAAA66}" srcId="{55F7C2E7-3FE8-43ED-8ACB-54EEAB42FFA3}" destId="{64305B2A-6A1B-4CC6-B15C-A31CAB59B4BD}" srcOrd="0" destOrd="0" parTransId="{C763675E-78C4-4032-9104-3EB9CE63D3DF}" sibTransId="{5CB519FC-F8A3-405C-89D3-C49FA26969A0}"/>
    <dgm:cxn modelId="{D7EF35F6-A125-462A-91C0-1CAA403E3714}" type="presOf" srcId="{368A70CD-07D0-45A2-A85E-FF70FC107F9D}" destId="{5E404B41-CCE9-4901-9489-6B7EFD6C1FE0}" srcOrd="0" destOrd="0" presId="urn:microsoft.com/office/officeart/2005/8/layout/default"/>
    <dgm:cxn modelId="{91D4E974-5FE4-4396-AE33-FC5053E8EB36}" type="presParOf" srcId="{8BD155CE-BBB0-4399-8ADE-941292C297A3}" destId="{D3B5DB65-1240-4390-B150-E28DD4577DAE}" srcOrd="0" destOrd="0" presId="urn:microsoft.com/office/officeart/2005/8/layout/default"/>
    <dgm:cxn modelId="{D67ECC76-D1B6-40C8-B643-CC3C8EA7D947}" type="presParOf" srcId="{8BD155CE-BBB0-4399-8ADE-941292C297A3}" destId="{A3404DD7-FA51-4953-AC24-3F4D2C67484B}" srcOrd="1" destOrd="0" presId="urn:microsoft.com/office/officeart/2005/8/layout/default"/>
    <dgm:cxn modelId="{D7ADA4AE-12C5-4847-B8A8-F9357773168A}" type="presParOf" srcId="{8BD155CE-BBB0-4399-8ADE-941292C297A3}" destId="{ABE7788C-5CC9-4063-A44B-76F9658FC2BC}" srcOrd="2" destOrd="0" presId="urn:microsoft.com/office/officeart/2005/8/layout/default"/>
    <dgm:cxn modelId="{C5C28856-A5C0-4EA3-8E31-D18D1F4733D4}" type="presParOf" srcId="{8BD155CE-BBB0-4399-8ADE-941292C297A3}" destId="{949ED0DC-5CC6-497A-9E5F-9DB5648874E7}" srcOrd="3" destOrd="0" presId="urn:microsoft.com/office/officeart/2005/8/layout/default"/>
    <dgm:cxn modelId="{366DF283-C2A3-4C2B-82B9-3B73D850733C}" type="presParOf" srcId="{8BD155CE-BBB0-4399-8ADE-941292C297A3}" destId="{2EA5FF83-EB14-4C58-9C71-9F36449EF1AF}" srcOrd="4" destOrd="0" presId="urn:microsoft.com/office/officeart/2005/8/layout/default"/>
    <dgm:cxn modelId="{5634F834-F3D2-48DA-8341-0A82768BC455}" type="presParOf" srcId="{8BD155CE-BBB0-4399-8ADE-941292C297A3}" destId="{C5B5990D-1499-489A-9BDA-90F9A0157B1F}" srcOrd="5" destOrd="0" presId="urn:microsoft.com/office/officeart/2005/8/layout/default"/>
    <dgm:cxn modelId="{7ED7CB36-6C3E-44B7-98EF-4BD54EA9D9C0}" type="presParOf" srcId="{8BD155CE-BBB0-4399-8ADE-941292C297A3}" destId="{9A879375-A1F4-4604-8C77-A4C1439BD9BD}" srcOrd="6" destOrd="0" presId="urn:microsoft.com/office/officeart/2005/8/layout/default"/>
    <dgm:cxn modelId="{98855018-89AB-472A-9845-24099946D8DE}" type="presParOf" srcId="{8BD155CE-BBB0-4399-8ADE-941292C297A3}" destId="{1080C794-3007-4727-A846-8DFAEC07976A}" srcOrd="7" destOrd="0" presId="urn:microsoft.com/office/officeart/2005/8/layout/default"/>
    <dgm:cxn modelId="{06C60704-A64D-41BD-A003-1BDC5EDE6DAB}" type="presParOf" srcId="{8BD155CE-BBB0-4399-8ADE-941292C297A3}" destId="{5E404B41-CCE9-4901-9489-6B7EFD6C1FE0}" srcOrd="8" destOrd="0" presId="urn:microsoft.com/office/officeart/2005/8/layout/default"/>
    <dgm:cxn modelId="{70730072-9662-4063-A3D1-FA0820185323}" type="presParOf" srcId="{8BD155CE-BBB0-4399-8ADE-941292C297A3}" destId="{DC28F71C-F490-40B8-9B77-29EE25A9B2ED}" srcOrd="9" destOrd="0" presId="urn:microsoft.com/office/officeart/2005/8/layout/default"/>
    <dgm:cxn modelId="{66446EE2-1A17-42CF-9A6C-02BA76926A73}" type="presParOf" srcId="{8BD155CE-BBB0-4399-8ADE-941292C297A3}" destId="{1C64E205-BA6E-4C6D-A487-011514D19854}" srcOrd="10" destOrd="0" presId="urn:microsoft.com/office/officeart/2005/8/layout/default"/>
    <dgm:cxn modelId="{E3752977-307B-45E8-BC99-57FE91A421D2}" type="presParOf" srcId="{8BD155CE-BBB0-4399-8ADE-941292C297A3}" destId="{F86D483F-FB6C-4481-AE44-5910077BA1B2}" srcOrd="11" destOrd="0" presId="urn:microsoft.com/office/officeart/2005/8/layout/default"/>
    <dgm:cxn modelId="{922E6184-E345-47DF-B727-D24CF16C67E1}" type="presParOf" srcId="{8BD155CE-BBB0-4399-8ADE-941292C297A3}" destId="{443CB77C-B653-47CF-97FE-46F5C76AB714}" srcOrd="1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5F7C2E7-3FE8-43ED-8ACB-54EEAB42FFA3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pPr rtl="1"/>
          <a:endParaRPr lang="ar-SY"/>
        </a:p>
      </dgm:t>
    </dgm:pt>
    <dgm:pt modelId="{C8D70720-B87E-4612-A110-43F4FC9151DE}">
      <dgm:prSet/>
      <dgm:spPr/>
      <dgm:t>
        <a:bodyPr/>
        <a:lstStyle/>
        <a:p>
          <a:pPr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Y" dirty="0"/>
            <a:t>التهاب الانسجة الداعمة</a:t>
          </a:r>
          <a:endParaRPr lang="en-US" dirty="0"/>
        </a:p>
      </dgm:t>
    </dgm:pt>
    <dgm:pt modelId="{A022F187-D946-4A0B-A044-7BCF14A481E6}" type="sibTrans" cxnId="{B6CB7DFD-6299-4D51-9661-325A6A219C9D}">
      <dgm:prSet/>
      <dgm:spPr/>
      <dgm:t>
        <a:bodyPr/>
        <a:lstStyle/>
        <a:p>
          <a:pPr rtl="1"/>
          <a:endParaRPr lang="ar-SY"/>
        </a:p>
      </dgm:t>
    </dgm:pt>
    <dgm:pt modelId="{AD372CA0-1359-4414-ABE9-47159C4E6C2B}" type="parTrans" cxnId="{B6CB7DFD-6299-4D51-9661-325A6A219C9D}">
      <dgm:prSet/>
      <dgm:spPr/>
      <dgm:t>
        <a:bodyPr/>
        <a:lstStyle/>
        <a:p>
          <a:pPr rtl="1"/>
          <a:endParaRPr lang="ar-SY"/>
        </a:p>
      </dgm:t>
    </dgm:pt>
    <dgm:pt modelId="{9A0A1132-EF84-4638-A0A3-F4568D47911E}">
      <dgm:prSet/>
      <dgm:spPr/>
      <dgm:t>
        <a:bodyPr/>
        <a:lstStyle/>
        <a:p>
          <a:pPr rtl="1"/>
          <a:r>
            <a:rPr lang="ar-SY" dirty="0"/>
            <a:t>النزف اللثوي </a:t>
          </a:r>
        </a:p>
      </dgm:t>
    </dgm:pt>
    <dgm:pt modelId="{08DEEEBF-FFD0-431C-9D23-7F44EF5EDEC9}" type="sibTrans" cxnId="{93185866-EBB1-410C-87CD-7BC491E9205E}">
      <dgm:prSet/>
      <dgm:spPr/>
      <dgm:t>
        <a:bodyPr/>
        <a:lstStyle/>
        <a:p>
          <a:pPr rtl="1"/>
          <a:endParaRPr lang="ar-SY"/>
        </a:p>
      </dgm:t>
    </dgm:pt>
    <dgm:pt modelId="{4BF8E243-6072-4C4A-8E8E-5DE2CC0A0B89}" type="parTrans" cxnId="{93185866-EBB1-410C-87CD-7BC491E9205E}">
      <dgm:prSet/>
      <dgm:spPr/>
      <dgm:t>
        <a:bodyPr/>
        <a:lstStyle/>
        <a:p>
          <a:pPr rtl="1"/>
          <a:endParaRPr lang="ar-SY"/>
        </a:p>
      </dgm:t>
    </dgm:pt>
    <dgm:pt modelId="{8BD155CE-BBB0-4399-8ADE-941292C297A3}" type="pres">
      <dgm:prSet presAssocID="{55F7C2E7-3FE8-43ED-8ACB-54EEAB42FFA3}" presName="diagram" presStyleCnt="0">
        <dgm:presLayoutVars>
          <dgm:dir/>
          <dgm:resizeHandles val="exact"/>
        </dgm:presLayoutVars>
      </dgm:prSet>
      <dgm:spPr/>
    </dgm:pt>
    <dgm:pt modelId="{0688B70C-2C81-4F36-A42A-774D25E0B3A2}" type="pres">
      <dgm:prSet presAssocID="{C8D70720-B87E-4612-A110-43F4FC9151DE}" presName="node" presStyleLbl="node1" presStyleIdx="0" presStyleCnt="2">
        <dgm:presLayoutVars>
          <dgm:bulletEnabled val="1"/>
        </dgm:presLayoutVars>
      </dgm:prSet>
      <dgm:spPr/>
    </dgm:pt>
    <dgm:pt modelId="{67A0ADDE-E522-49C5-B5AE-294FCCED7D80}" type="pres">
      <dgm:prSet presAssocID="{A022F187-D946-4A0B-A044-7BCF14A481E6}" presName="sibTrans" presStyleCnt="0"/>
      <dgm:spPr/>
    </dgm:pt>
    <dgm:pt modelId="{F143F0F0-F51F-482F-9A3E-8DE85BC23318}" type="pres">
      <dgm:prSet presAssocID="{9A0A1132-EF84-4638-A0A3-F4568D47911E}" presName="node" presStyleLbl="node1" presStyleIdx="1" presStyleCnt="2">
        <dgm:presLayoutVars>
          <dgm:bulletEnabled val="1"/>
        </dgm:presLayoutVars>
      </dgm:prSet>
      <dgm:spPr/>
    </dgm:pt>
  </dgm:ptLst>
  <dgm:cxnLst>
    <dgm:cxn modelId="{1397D15B-7A5B-4C3A-A61D-7DACA75C673F}" type="presOf" srcId="{9A0A1132-EF84-4638-A0A3-F4568D47911E}" destId="{F143F0F0-F51F-482F-9A3E-8DE85BC23318}" srcOrd="0" destOrd="0" presId="urn:microsoft.com/office/officeart/2005/8/layout/default"/>
    <dgm:cxn modelId="{93185866-EBB1-410C-87CD-7BC491E9205E}" srcId="{55F7C2E7-3FE8-43ED-8ACB-54EEAB42FFA3}" destId="{9A0A1132-EF84-4638-A0A3-F4568D47911E}" srcOrd="1" destOrd="0" parTransId="{4BF8E243-6072-4C4A-8E8E-5DE2CC0A0B89}" sibTransId="{08DEEEBF-FFD0-431C-9D23-7F44EF5EDEC9}"/>
    <dgm:cxn modelId="{9A8A9A83-E459-469F-BF94-784E3B299A15}" type="presOf" srcId="{C8D70720-B87E-4612-A110-43F4FC9151DE}" destId="{0688B70C-2C81-4F36-A42A-774D25E0B3A2}" srcOrd="0" destOrd="0" presId="urn:microsoft.com/office/officeart/2005/8/layout/default"/>
    <dgm:cxn modelId="{48A4FEC8-9B5A-4243-B747-4ADDF1825D75}" type="presOf" srcId="{55F7C2E7-3FE8-43ED-8ACB-54EEAB42FFA3}" destId="{8BD155CE-BBB0-4399-8ADE-941292C297A3}" srcOrd="0" destOrd="0" presId="urn:microsoft.com/office/officeart/2005/8/layout/default"/>
    <dgm:cxn modelId="{B6CB7DFD-6299-4D51-9661-325A6A219C9D}" srcId="{55F7C2E7-3FE8-43ED-8ACB-54EEAB42FFA3}" destId="{C8D70720-B87E-4612-A110-43F4FC9151DE}" srcOrd="0" destOrd="0" parTransId="{AD372CA0-1359-4414-ABE9-47159C4E6C2B}" sibTransId="{A022F187-D946-4A0B-A044-7BCF14A481E6}"/>
    <dgm:cxn modelId="{395FBDE7-7431-4BE7-8A74-A353D26A540E}" type="presParOf" srcId="{8BD155CE-BBB0-4399-8ADE-941292C297A3}" destId="{0688B70C-2C81-4F36-A42A-774D25E0B3A2}" srcOrd="0" destOrd="0" presId="urn:microsoft.com/office/officeart/2005/8/layout/default"/>
    <dgm:cxn modelId="{ECD9C138-CA68-49CF-B1CB-42FE72A7C40C}" type="presParOf" srcId="{8BD155CE-BBB0-4399-8ADE-941292C297A3}" destId="{67A0ADDE-E522-49C5-B5AE-294FCCED7D80}" srcOrd="1" destOrd="0" presId="urn:microsoft.com/office/officeart/2005/8/layout/default"/>
    <dgm:cxn modelId="{AA5EBEA1-A171-4EB9-83F8-98FA8A3991AC}" type="presParOf" srcId="{8BD155CE-BBB0-4399-8ADE-941292C297A3}" destId="{F143F0F0-F51F-482F-9A3E-8DE85BC2331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4A4ADA3-0817-4902-88EE-698200BFE380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pPr rtl="1"/>
          <a:endParaRPr lang="ar-SY"/>
        </a:p>
      </dgm:t>
    </dgm:pt>
    <dgm:pt modelId="{598FA7D3-C086-426F-8F53-F49E2CFA103B}">
      <dgm:prSet phldrT="[نص]" custT="1"/>
      <dgm:spPr/>
      <dgm:t>
        <a:bodyPr/>
        <a:lstStyle/>
        <a:p>
          <a:pPr rtl="1"/>
          <a:r>
            <a:rPr lang="ar-SY" sz="3200" dirty="0"/>
            <a:t>نقص تنسج الميناء</a:t>
          </a:r>
        </a:p>
      </dgm:t>
    </dgm:pt>
    <dgm:pt modelId="{8883CBE0-DDCB-4C56-9253-B648ED7730F6}" type="parTrans" cxnId="{13B58079-5FA5-4B40-B05C-CF9850531A92}">
      <dgm:prSet/>
      <dgm:spPr/>
      <dgm:t>
        <a:bodyPr/>
        <a:lstStyle/>
        <a:p>
          <a:pPr rtl="1"/>
          <a:endParaRPr lang="ar-SY" sz="2000" b="1"/>
        </a:p>
      </dgm:t>
    </dgm:pt>
    <dgm:pt modelId="{9AD5D6FF-A425-44AC-B582-B2072899E485}" type="sibTrans" cxnId="{13B58079-5FA5-4B40-B05C-CF9850531A92}">
      <dgm:prSet/>
      <dgm:spPr/>
      <dgm:t>
        <a:bodyPr/>
        <a:lstStyle/>
        <a:p>
          <a:pPr rtl="1"/>
          <a:endParaRPr lang="ar-SY" sz="2000" b="1"/>
        </a:p>
      </dgm:t>
    </dgm:pt>
    <dgm:pt modelId="{E0707DA0-32A2-439B-B7AF-E2B78F30DD3D}">
      <dgm:prSet custT="1"/>
      <dgm:spPr/>
      <dgm:t>
        <a:bodyPr/>
        <a:lstStyle/>
        <a:p>
          <a:pPr rtl="1"/>
          <a:r>
            <a:rPr lang="ar-SY" dirty="0"/>
            <a:t>نقص التكلس</a:t>
          </a:r>
          <a:endParaRPr lang="en-US" dirty="0"/>
        </a:p>
      </dgm:t>
    </dgm:pt>
    <dgm:pt modelId="{9978CDB2-71E3-4829-9339-0B5DFB96951A}" type="parTrans" cxnId="{21F6DD57-6BB1-4171-B1E7-38FB55492025}">
      <dgm:prSet/>
      <dgm:spPr/>
      <dgm:t>
        <a:bodyPr/>
        <a:lstStyle/>
        <a:p>
          <a:pPr rtl="1"/>
          <a:endParaRPr lang="ar-SY" sz="2000" b="1"/>
        </a:p>
      </dgm:t>
    </dgm:pt>
    <dgm:pt modelId="{00D23FA0-53F2-4E40-99F6-91908724D114}" type="sibTrans" cxnId="{21F6DD57-6BB1-4171-B1E7-38FB55492025}">
      <dgm:prSet/>
      <dgm:spPr/>
      <dgm:t>
        <a:bodyPr/>
        <a:lstStyle/>
        <a:p>
          <a:pPr rtl="1"/>
          <a:endParaRPr lang="ar-SY" sz="2000" b="1"/>
        </a:p>
      </dgm:t>
    </dgm:pt>
    <dgm:pt modelId="{1EB92E95-CFB5-46DE-8214-26DE70D58A4B}">
      <dgm:prSet custT="1"/>
      <dgm:spPr/>
      <dgm:t>
        <a:bodyPr/>
        <a:lstStyle/>
        <a:p>
          <a:pPr rtl="1"/>
          <a:r>
            <a:rPr lang="ar-SY" sz="2800" dirty="0"/>
            <a:t>تطور جذور معدلة</a:t>
          </a:r>
        </a:p>
        <a:p>
          <a:pPr rtl="1"/>
          <a:r>
            <a:rPr lang="ar-SY" sz="2800" dirty="0"/>
            <a:t> أو معقوفة</a:t>
          </a:r>
        </a:p>
      </dgm:t>
    </dgm:pt>
    <dgm:pt modelId="{C5EE9B96-1CE9-441C-BB90-D6082405170C}" type="parTrans" cxnId="{CBFEAF99-C06C-437E-84B4-AF2E6460E173}">
      <dgm:prSet/>
      <dgm:spPr/>
      <dgm:t>
        <a:bodyPr/>
        <a:lstStyle/>
        <a:p>
          <a:pPr rtl="1"/>
          <a:endParaRPr lang="ar-SY" sz="2000" b="1"/>
        </a:p>
      </dgm:t>
    </dgm:pt>
    <dgm:pt modelId="{C76A7E26-D0E9-4DB4-9E57-1C5B00081906}" type="sibTrans" cxnId="{CBFEAF99-C06C-437E-84B4-AF2E6460E173}">
      <dgm:prSet/>
      <dgm:spPr/>
      <dgm:t>
        <a:bodyPr/>
        <a:lstStyle/>
        <a:p>
          <a:pPr rtl="1"/>
          <a:endParaRPr lang="ar-SY" sz="2000" b="1"/>
        </a:p>
      </dgm:t>
    </dgm:pt>
    <dgm:pt modelId="{C07DFCD4-6356-4ED9-8D8D-176C96ADAB35}">
      <dgm:prSet/>
      <dgm:spPr/>
      <dgm:t>
        <a:bodyPr/>
        <a:lstStyle/>
        <a:p>
          <a:pPr rtl="1"/>
          <a:r>
            <a:rPr lang="ar-SY" dirty="0"/>
            <a:t>تأخر سني معمم </a:t>
          </a:r>
        </a:p>
      </dgm:t>
    </dgm:pt>
    <dgm:pt modelId="{AB5EF320-05D8-448D-870E-55227EC02ECE}" type="parTrans" cxnId="{D18E91DF-A19A-4D72-918D-F11F2E73B575}">
      <dgm:prSet/>
      <dgm:spPr/>
      <dgm:t>
        <a:bodyPr/>
        <a:lstStyle/>
        <a:p>
          <a:pPr rtl="1"/>
          <a:endParaRPr lang="ar-SY"/>
        </a:p>
      </dgm:t>
    </dgm:pt>
    <dgm:pt modelId="{409A6B7D-E89E-4320-9928-AF239606D484}" type="sibTrans" cxnId="{D18E91DF-A19A-4D72-918D-F11F2E73B575}">
      <dgm:prSet/>
      <dgm:spPr/>
      <dgm:t>
        <a:bodyPr/>
        <a:lstStyle/>
        <a:p>
          <a:pPr rtl="1"/>
          <a:endParaRPr lang="ar-SY"/>
        </a:p>
      </dgm:t>
    </dgm:pt>
    <dgm:pt modelId="{AE0160E2-54F5-42D7-B5BA-240E995B9E1D}">
      <dgm:prSet custT="1"/>
      <dgm:spPr/>
      <dgm:t>
        <a:bodyPr/>
        <a:lstStyle/>
        <a:p>
          <a:pPr rtl="1"/>
          <a:r>
            <a:rPr lang="ar-SY" dirty="0"/>
            <a:t>صغر أو عدم تخلق في الأسنان</a:t>
          </a:r>
        </a:p>
      </dgm:t>
    </dgm:pt>
    <dgm:pt modelId="{EF79161F-3FD9-4102-BDC4-D2ED870D9C34}" type="parTrans" cxnId="{34612C97-6EB1-4CD5-BFD9-926587ED9274}">
      <dgm:prSet/>
      <dgm:spPr/>
      <dgm:t>
        <a:bodyPr/>
        <a:lstStyle/>
        <a:p>
          <a:pPr rtl="1"/>
          <a:endParaRPr lang="ar-SY"/>
        </a:p>
      </dgm:t>
    </dgm:pt>
    <dgm:pt modelId="{AF065DEF-BF2F-4462-8EBF-92D1B1A44F9D}" type="sibTrans" cxnId="{34612C97-6EB1-4CD5-BFD9-926587ED9274}">
      <dgm:prSet/>
      <dgm:spPr/>
      <dgm:t>
        <a:bodyPr/>
        <a:lstStyle/>
        <a:p>
          <a:pPr rtl="1"/>
          <a:endParaRPr lang="ar-SY"/>
        </a:p>
      </dgm:t>
    </dgm:pt>
    <dgm:pt modelId="{DF0F756E-627B-4054-9537-91E2B0A2EBA9}">
      <dgm:prSet custT="1"/>
      <dgm:spPr/>
      <dgm:t>
        <a:bodyPr/>
        <a:lstStyle/>
        <a:p>
          <a:pPr rtl="1"/>
          <a:r>
            <a:rPr lang="ar-SY" sz="3600" dirty="0"/>
            <a:t> </a:t>
          </a:r>
          <a:r>
            <a:rPr lang="ar-SY" sz="3200" dirty="0"/>
            <a:t>إغلاق غير ناضج لقمم الجذور</a:t>
          </a:r>
          <a:endParaRPr lang="ar-SY" sz="3200" b="1" dirty="0"/>
        </a:p>
      </dgm:t>
    </dgm:pt>
    <dgm:pt modelId="{6D6F290E-5B2D-4CEF-BA1C-BBF482E35C31}" type="parTrans" cxnId="{66B77940-77BA-4957-BA67-8A62743F4518}">
      <dgm:prSet/>
      <dgm:spPr/>
      <dgm:t>
        <a:bodyPr/>
        <a:lstStyle/>
        <a:p>
          <a:pPr rtl="1"/>
          <a:endParaRPr lang="ar-SY"/>
        </a:p>
      </dgm:t>
    </dgm:pt>
    <dgm:pt modelId="{7CB8CE3F-5C04-4BA1-BECB-D42D795BBA09}" type="sibTrans" cxnId="{66B77940-77BA-4957-BA67-8A62743F4518}">
      <dgm:prSet/>
      <dgm:spPr/>
      <dgm:t>
        <a:bodyPr/>
        <a:lstStyle/>
        <a:p>
          <a:pPr rtl="1"/>
          <a:endParaRPr lang="ar-SY"/>
        </a:p>
      </dgm:t>
    </dgm:pt>
    <dgm:pt modelId="{1C2A0074-D202-4885-B29A-2E499C3D3FF5}">
      <dgm:prSet/>
      <dgm:spPr/>
      <dgm:t>
        <a:bodyPr/>
        <a:lstStyle/>
        <a:p>
          <a:pPr rtl="1"/>
          <a:r>
            <a:rPr lang="ar-SY" dirty="0"/>
            <a:t>كبر الحجرة </a:t>
          </a:r>
          <a:r>
            <a:rPr lang="ar-SY" dirty="0" err="1"/>
            <a:t>اللبية</a:t>
          </a:r>
          <a:endParaRPr lang="ar-SY" dirty="0"/>
        </a:p>
      </dgm:t>
    </dgm:pt>
    <dgm:pt modelId="{697ACBDE-8AA7-4BD8-926E-4A3CB0341161}" type="parTrans" cxnId="{B7A1C15B-8DFC-47BF-BAAD-F82BE7DECE74}">
      <dgm:prSet/>
      <dgm:spPr/>
    </dgm:pt>
    <dgm:pt modelId="{30FF80B1-1D7F-47B5-9994-045566E9F2B8}" type="sibTrans" cxnId="{B7A1C15B-8DFC-47BF-BAAD-F82BE7DECE74}">
      <dgm:prSet/>
      <dgm:spPr/>
    </dgm:pt>
    <dgm:pt modelId="{2F15D7F5-8E49-400A-A852-4263360E619B}">
      <dgm:prSet/>
      <dgm:spPr/>
      <dgm:t>
        <a:bodyPr/>
        <a:lstStyle/>
        <a:p>
          <a:pPr rtl="1"/>
          <a:r>
            <a:rPr lang="ar-SY"/>
            <a:t> </a:t>
          </a:r>
          <a:r>
            <a:rPr lang="ar-SY" dirty="0"/>
            <a:t>قصر ورقة وتثلم ذرا الأسنان</a:t>
          </a:r>
        </a:p>
      </dgm:t>
    </dgm:pt>
    <dgm:pt modelId="{C830834B-C0F7-44F8-8441-723361A6A277}" type="parTrans" cxnId="{BE1274D6-265C-4C65-9C5F-1E89EFEE08F9}">
      <dgm:prSet/>
      <dgm:spPr/>
    </dgm:pt>
    <dgm:pt modelId="{1B349465-DEA1-4FBB-8A8C-7A05AB5BB1B2}" type="sibTrans" cxnId="{BE1274D6-265C-4C65-9C5F-1E89EFEE08F9}">
      <dgm:prSet/>
      <dgm:spPr/>
    </dgm:pt>
    <dgm:pt modelId="{B07BDA41-4C3E-4FB0-B2AC-48B034B467DD}" type="pres">
      <dgm:prSet presAssocID="{54A4ADA3-0817-4902-88EE-698200BFE380}" presName="diagram" presStyleCnt="0">
        <dgm:presLayoutVars>
          <dgm:dir/>
          <dgm:resizeHandles val="exact"/>
        </dgm:presLayoutVars>
      </dgm:prSet>
      <dgm:spPr/>
    </dgm:pt>
    <dgm:pt modelId="{476EE8C5-2C6A-4AB9-993F-B4BB863C67A2}" type="pres">
      <dgm:prSet presAssocID="{598FA7D3-C086-426F-8F53-F49E2CFA103B}" presName="node" presStyleLbl="node1" presStyleIdx="0" presStyleCnt="8">
        <dgm:presLayoutVars>
          <dgm:bulletEnabled val="1"/>
        </dgm:presLayoutVars>
      </dgm:prSet>
      <dgm:spPr/>
    </dgm:pt>
    <dgm:pt modelId="{A8815EF0-0BBF-422A-B9B8-CA3A7B04593A}" type="pres">
      <dgm:prSet presAssocID="{9AD5D6FF-A425-44AC-B582-B2072899E485}" presName="sibTrans" presStyleCnt="0"/>
      <dgm:spPr/>
    </dgm:pt>
    <dgm:pt modelId="{436839A5-362B-4859-9F2C-06E39A24F4D2}" type="pres">
      <dgm:prSet presAssocID="{E0707DA0-32A2-439B-B7AF-E2B78F30DD3D}" presName="node" presStyleLbl="node1" presStyleIdx="1" presStyleCnt="8">
        <dgm:presLayoutVars>
          <dgm:bulletEnabled val="1"/>
        </dgm:presLayoutVars>
      </dgm:prSet>
      <dgm:spPr/>
    </dgm:pt>
    <dgm:pt modelId="{FE236C38-F2EA-4366-A6E7-F4EF553A7E1E}" type="pres">
      <dgm:prSet presAssocID="{00D23FA0-53F2-4E40-99F6-91908724D114}" presName="sibTrans" presStyleCnt="0"/>
      <dgm:spPr/>
    </dgm:pt>
    <dgm:pt modelId="{8A92A3BB-5485-4724-84B6-CD039DF8A10B}" type="pres">
      <dgm:prSet presAssocID="{C07DFCD4-6356-4ED9-8D8D-176C96ADAB35}" presName="node" presStyleLbl="node1" presStyleIdx="2" presStyleCnt="8">
        <dgm:presLayoutVars>
          <dgm:bulletEnabled val="1"/>
        </dgm:presLayoutVars>
      </dgm:prSet>
      <dgm:spPr/>
    </dgm:pt>
    <dgm:pt modelId="{C984D295-8D89-47A0-8190-7AC39FEAEEB4}" type="pres">
      <dgm:prSet presAssocID="{409A6B7D-E89E-4320-9928-AF239606D484}" presName="sibTrans" presStyleCnt="0"/>
      <dgm:spPr/>
    </dgm:pt>
    <dgm:pt modelId="{66E8FF33-0FAA-4CF2-929B-9A0A55129905}" type="pres">
      <dgm:prSet presAssocID="{1EB92E95-CFB5-46DE-8214-26DE70D58A4B}" presName="node" presStyleLbl="node1" presStyleIdx="3" presStyleCnt="8" custScaleX="143146" custLinFactNeighborX="-543" custLinFactNeighborY="-6413">
        <dgm:presLayoutVars>
          <dgm:bulletEnabled val="1"/>
        </dgm:presLayoutVars>
      </dgm:prSet>
      <dgm:spPr/>
    </dgm:pt>
    <dgm:pt modelId="{CB433B22-A3CB-4783-A361-1F9ABD1A7B38}" type="pres">
      <dgm:prSet presAssocID="{C76A7E26-D0E9-4DB4-9E57-1C5B00081906}" presName="sibTrans" presStyleCnt="0"/>
      <dgm:spPr/>
    </dgm:pt>
    <dgm:pt modelId="{6802567E-B80A-43AD-A86E-CF56266AE085}" type="pres">
      <dgm:prSet presAssocID="{DF0F756E-627B-4054-9537-91E2B0A2EBA9}" presName="node" presStyleLbl="node1" presStyleIdx="4" presStyleCnt="8" custScaleX="149844">
        <dgm:presLayoutVars>
          <dgm:bulletEnabled val="1"/>
        </dgm:presLayoutVars>
      </dgm:prSet>
      <dgm:spPr/>
    </dgm:pt>
    <dgm:pt modelId="{93D6EEF2-C76A-49C4-A777-3CC6671A4A70}" type="pres">
      <dgm:prSet presAssocID="{7CB8CE3F-5C04-4BA1-BECB-D42D795BBA09}" presName="sibTrans" presStyleCnt="0"/>
      <dgm:spPr/>
    </dgm:pt>
    <dgm:pt modelId="{430DFC56-4F4A-4AE2-96D1-4C760859CBC7}" type="pres">
      <dgm:prSet presAssocID="{AE0160E2-54F5-42D7-B5BA-240E995B9E1D}" presName="node" presStyleLbl="node1" presStyleIdx="5" presStyleCnt="8" custScaleX="177615">
        <dgm:presLayoutVars>
          <dgm:bulletEnabled val="1"/>
        </dgm:presLayoutVars>
      </dgm:prSet>
      <dgm:spPr/>
    </dgm:pt>
    <dgm:pt modelId="{FCFF2DC6-9C8F-4F59-8C01-146FFC121456}" type="pres">
      <dgm:prSet presAssocID="{AF065DEF-BF2F-4462-8EBF-92D1B1A44F9D}" presName="sibTrans" presStyleCnt="0"/>
      <dgm:spPr/>
    </dgm:pt>
    <dgm:pt modelId="{90343C8E-FA94-430C-9E0F-90F4ADB1CA4D}" type="pres">
      <dgm:prSet presAssocID="{1C2A0074-D202-4885-B29A-2E499C3D3FF5}" presName="node" presStyleLbl="node1" presStyleIdx="6" presStyleCnt="8">
        <dgm:presLayoutVars>
          <dgm:bulletEnabled val="1"/>
        </dgm:presLayoutVars>
      </dgm:prSet>
      <dgm:spPr/>
    </dgm:pt>
    <dgm:pt modelId="{3102366E-8638-442B-864E-2DC5BA323201}" type="pres">
      <dgm:prSet presAssocID="{30FF80B1-1D7F-47B5-9994-045566E9F2B8}" presName="sibTrans" presStyleCnt="0"/>
      <dgm:spPr/>
    </dgm:pt>
    <dgm:pt modelId="{82C5C551-E5B7-45EB-B825-FF36EA1508C6}" type="pres">
      <dgm:prSet presAssocID="{2F15D7F5-8E49-400A-A852-4263360E619B}" presName="node" presStyleLbl="node1" presStyleIdx="7" presStyleCnt="8">
        <dgm:presLayoutVars>
          <dgm:bulletEnabled val="1"/>
        </dgm:presLayoutVars>
      </dgm:prSet>
      <dgm:spPr/>
    </dgm:pt>
  </dgm:ptLst>
  <dgm:cxnLst>
    <dgm:cxn modelId="{032EBA01-ADCD-41CB-A04B-952076D96C6D}" type="presOf" srcId="{C07DFCD4-6356-4ED9-8D8D-176C96ADAB35}" destId="{8A92A3BB-5485-4724-84B6-CD039DF8A10B}" srcOrd="0" destOrd="0" presId="urn:microsoft.com/office/officeart/2005/8/layout/default"/>
    <dgm:cxn modelId="{0AC58905-DBEA-4F5A-9F5B-B9080157DD23}" type="presOf" srcId="{1C2A0074-D202-4885-B29A-2E499C3D3FF5}" destId="{90343C8E-FA94-430C-9E0F-90F4ADB1CA4D}" srcOrd="0" destOrd="0" presId="urn:microsoft.com/office/officeart/2005/8/layout/default"/>
    <dgm:cxn modelId="{05B0671F-44B7-4B93-B9A6-32B1B2881073}" type="presOf" srcId="{DF0F756E-627B-4054-9537-91E2B0A2EBA9}" destId="{6802567E-B80A-43AD-A86E-CF56266AE085}" srcOrd="0" destOrd="0" presId="urn:microsoft.com/office/officeart/2005/8/layout/default"/>
    <dgm:cxn modelId="{66B77940-77BA-4957-BA67-8A62743F4518}" srcId="{54A4ADA3-0817-4902-88EE-698200BFE380}" destId="{DF0F756E-627B-4054-9537-91E2B0A2EBA9}" srcOrd="4" destOrd="0" parTransId="{6D6F290E-5B2D-4CEF-BA1C-BBF482E35C31}" sibTransId="{7CB8CE3F-5C04-4BA1-BECB-D42D795BBA09}"/>
    <dgm:cxn modelId="{B7A1C15B-8DFC-47BF-BAAD-F82BE7DECE74}" srcId="{54A4ADA3-0817-4902-88EE-698200BFE380}" destId="{1C2A0074-D202-4885-B29A-2E499C3D3FF5}" srcOrd="6" destOrd="0" parTransId="{697ACBDE-8AA7-4BD8-926E-4A3CB0341161}" sibTransId="{30FF80B1-1D7F-47B5-9994-045566E9F2B8}"/>
    <dgm:cxn modelId="{CB296741-424D-4026-AC82-771F05DB047E}" type="presOf" srcId="{598FA7D3-C086-426F-8F53-F49E2CFA103B}" destId="{476EE8C5-2C6A-4AB9-993F-B4BB863C67A2}" srcOrd="0" destOrd="0" presId="urn:microsoft.com/office/officeart/2005/8/layout/default"/>
    <dgm:cxn modelId="{13A80A47-0410-47D8-AEB6-887A0A6A7B63}" type="presOf" srcId="{1EB92E95-CFB5-46DE-8214-26DE70D58A4B}" destId="{66E8FF33-0FAA-4CF2-929B-9A0A55129905}" srcOrd="0" destOrd="0" presId="urn:microsoft.com/office/officeart/2005/8/layout/default"/>
    <dgm:cxn modelId="{21F6DD57-6BB1-4171-B1E7-38FB55492025}" srcId="{54A4ADA3-0817-4902-88EE-698200BFE380}" destId="{E0707DA0-32A2-439B-B7AF-E2B78F30DD3D}" srcOrd="1" destOrd="0" parTransId="{9978CDB2-71E3-4829-9339-0B5DFB96951A}" sibTransId="{00D23FA0-53F2-4E40-99F6-91908724D114}"/>
    <dgm:cxn modelId="{13B58079-5FA5-4B40-B05C-CF9850531A92}" srcId="{54A4ADA3-0817-4902-88EE-698200BFE380}" destId="{598FA7D3-C086-426F-8F53-F49E2CFA103B}" srcOrd="0" destOrd="0" parTransId="{8883CBE0-DDCB-4C56-9253-B648ED7730F6}" sibTransId="{9AD5D6FF-A425-44AC-B582-B2072899E485}"/>
    <dgm:cxn modelId="{34612C97-6EB1-4CD5-BFD9-926587ED9274}" srcId="{54A4ADA3-0817-4902-88EE-698200BFE380}" destId="{AE0160E2-54F5-42D7-B5BA-240E995B9E1D}" srcOrd="5" destOrd="0" parTransId="{EF79161F-3FD9-4102-BDC4-D2ED870D9C34}" sibTransId="{AF065DEF-BF2F-4462-8EBF-92D1B1A44F9D}"/>
    <dgm:cxn modelId="{CBFEAF99-C06C-437E-84B4-AF2E6460E173}" srcId="{54A4ADA3-0817-4902-88EE-698200BFE380}" destId="{1EB92E95-CFB5-46DE-8214-26DE70D58A4B}" srcOrd="3" destOrd="0" parTransId="{C5EE9B96-1CE9-441C-BB90-D6082405170C}" sibTransId="{C76A7E26-D0E9-4DB4-9E57-1C5B00081906}"/>
    <dgm:cxn modelId="{EAB400AB-E723-4B00-B3E2-5977003878C4}" type="presOf" srcId="{2F15D7F5-8E49-400A-A852-4263360E619B}" destId="{82C5C551-E5B7-45EB-B825-FF36EA1508C6}" srcOrd="0" destOrd="0" presId="urn:microsoft.com/office/officeart/2005/8/layout/default"/>
    <dgm:cxn modelId="{59A216AB-1515-4837-AB98-D7B659C8BF27}" type="presOf" srcId="{AE0160E2-54F5-42D7-B5BA-240E995B9E1D}" destId="{430DFC56-4F4A-4AE2-96D1-4C760859CBC7}" srcOrd="0" destOrd="0" presId="urn:microsoft.com/office/officeart/2005/8/layout/default"/>
    <dgm:cxn modelId="{FB35C5B0-95E2-4212-A016-AFBBC3876D8F}" type="presOf" srcId="{54A4ADA3-0817-4902-88EE-698200BFE380}" destId="{B07BDA41-4C3E-4FB0-B2AC-48B034B467DD}" srcOrd="0" destOrd="0" presId="urn:microsoft.com/office/officeart/2005/8/layout/default"/>
    <dgm:cxn modelId="{BE1274D6-265C-4C65-9C5F-1E89EFEE08F9}" srcId="{54A4ADA3-0817-4902-88EE-698200BFE380}" destId="{2F15D7F5-8E49-400A-A852-4263360E619B}" srcOrd="7" destOrd="0" parTransId="{C830834B-C0F7-44F8-8441-723361A6A277}" sibTransId="{1B349465-DEA1-4FBB-8A8C-7A05AB5BB1B2}"/>
    <dgm:cxn modelId="{D18E91DF-A19A-4D72-918D-F11F2E73B575}" srcId="{54A4ADA3-0817-4902-88EE-698200BFE380}" destId="{C07DFCD4-6356-4ED9-8D8D-176C96ADAB35}" srcOrd="2" destOrd="0" parTransId="{AB5EF320-05D8-448D-870E-55227EC02ECE}" sibTransId="{409A6B7D-E89E-4320-9928-AF239606D484}"/>
    <dgm:cxn modelId="{D118C1E1-F40A-4F92-BC0D-5D56B2C4381B}" type="presOf" srcId="{E0707DA0-32A2-439B-B7AF-E2B78F30DD3D}" destId="{436839A5-362B-4859-9F2C-06E39A24F4D2}" srcOrd="0" destOrd="0" presId="urn:microsoft.com/office/officeart/2005/8/layout/default"/>
    <dgm:cxn modelId="{408EEDD8-4AF1-4B79-8A24-FCCF7BBD0ECE}" type="presParOf" srcId="{B07BDA41-4C3E-4FB0-B2AC-48B034B467DD}" destId="{476EE8C5-2C6A-4AB9-993F-B4BB863C67A2}" srcOrd="0" destOrd="0" presId="urn:microsoft.com/office/officeart/2005/8/layout/default"/>
    <dgm:cxn modelId="{BDD4E80E-9ABB-4623-8451-FE99BABA7C0B}" type="presParOf" srcId="{B07BDA41-4C3E-4FB0-B2AC-48B034B467DD}" destId="{A8815EF0-0BBF-422A-B9B8-CA3A7B04593A}" srcOrd="1" destOrd="0" presId="urn:microsoft.com/office/officeart/2005/8/layout/default"/>
    <dgm:cxn modelId="{430EFDBE-BF25-45C3-BD3B-0BEA4F48534A}" type="presParOf" srcId="{B07BDA41-4C3E-4FB0-B2AC-48B034B467DD}" destId="{436839A5-362B-4859-9F2C-06E39A24F4D2}" srcOrd="2" destOrd="0" presId="urn:microsoft.com/office/officeart/2005/8/layout/default"/>
    <dgm:cxn modelId="{9B861D1C-A135-4437-B745-80B345877AB0}" type="presParOf" srcId="{B07BDA41-4C3E-4FB0-B2AC-48B034B467DD}" destId="{FE236C38-F2EA-4366-A6E7-F4EF553A7E1E}" srcOrd="3" destOrd="0" presId="urn:microsoft.com/office/officeart/2005/8/layout/default"/>
    <dgm:cxn modelId="{C3F672F5-5CA2-496C-B542-248FFF9A6F08}" type="presParOf" srcId="{B07BDA41-4C3E-4FB0-B2AC-48B034B467DD}" destId="{8A92A3BB-5485-4724-84B6-CD039DF8A10B}" srcOrd="4" destOrd="0" presId="urn:microsoft.com/office/officeart/2005/8/layout/default"/>
    <dgm:cxn modelId="{3CF4B298-8509-4719-A584-A014CD31DE43}" type="presParOf" srcId="{B07BDA41-4C3E-4FB0-B2AC-48B034B467DD}" destId="{C984D295-8D89-47A0-8190-7AC39FEAEEB4}" srcOrd="5" destOrd="0" presId="urn:microsoft.com/office/officeart/2005/8/layout/default"/>
    <dgm:cxn modelId="{B0B55A57-77E5-4BEA-8EA9-558A56D5B1DC}" type="presParOf" srcId="{B07BDA41-4C3E-4FB0-B2AC-48B034B467DD}" destId="{66E8FF33-0FAA-4CF2-929B-9A0A55129905}" srcOrd="6" destOrd="0" presId="urn:microsoft.com/office/officeart/2005/8/layout/default"/>
    <dgm:cxn modelId="{8950906C-CAD6-46AC-BA6A-3703B6D9ADC1}" type="presParOf" srcId="{B07BDA41-4C3E-4FB0-B2AC-48B034B467DD}" destId="{CB433B22-A3CB-4783-A361-1F9ABD1A7B38}" srcOrd="7" destOrd="0" presId="urn:microsoft.com/office/officeart/2005/8/layout/default"/>
    <dgm:cxn modelId="{80246934-3286-4720-B144-E8468D1A085A}" type="presParOf" srcId="{B07BDA41-4C3E-4FB0-B2AC-48B034B467DD}" destId="{6802567E-B80A-43AD-A86E-CF56266AE085}" srcOrd="8" destOrd="0" presId="urn:microsoft.com/office/officeart/2005/8/layout/default"/>
    <dgm:cxn modelId="{46618C57-B1C7-4BE0-8077-30269A152415}" type="presParOf" srcId="{B07BDA41-4C3E-4FB0-B2AC-48B034B467DD}" destId="{93D6EEF2-C76A-49C4-A777-3CC6671A4A70}" srcOrd="9" destOrd="0" presId="urn:microsoft.com/office/officeart/2005/8/layout/default"/>
    <dgm:cxn modelId="{B46A8946-72E3-4A6F-83AD-E19B083C03AC}" type="presParOf" srcId="{B07BDA41-4C3E-4FB0-B2AC-48B034B467DD}" destId="{430DFC56-4F4A-4AE2-96D1-4C760859CBC7}" srcOrd="10" destOrd="0" presId="urn:microsoft.com/office/officeart/2005/8/layout/default"/>
    <dgm:cxn modelId="{AC502E30-8365-4FAC-8510-08DCC7B72E8A}" type="presParOf" srcId="{B07BDA41-4C3E-4FB0-B2AC-48B034B467DD}" destId="{FCFF2DC6-9C8F-4F59-8C01-146FFC121456}" srcOrd="11" destOrd="0" presId="urn:microsoft.com/office/officeart/2005/8/layout/default"/>
    <dgm:cxn modelId="{5D7B5F3C-D107-4898-8435-D797357BB884}" type="presParOf" srcId="{B07BDA41-4C3E-4FB0-B2AC-48B034B467DD}" destId="{90343C8E-FA94-430C-9E0F-90F4ADB1CA4D}" srcOrd="12" destOrd="0" presId="urn:microsoft.com/office/officeart/2005/8/layout/default"/>
    <dgm:cxn modelId="{68CF6561-F89A-4C32-8959-AA2C63B56DB0}" type="presParOf" srcId="{B07BDA41-4C3E-4FB0-B2AC-48B034B467DD}" destId="{3102366E-8638-442B-864E-2DC5BA323201}" srcOrd="13" destOrd="0" presId="urn:microsoft.com/office/officeart/2005/8/layout/default"/>
    <dgm:cxn modelId="{F7A56451-91CE-4B15-B226-EB1D1313E814}" type="presParOf" srcId="{B07BDA41-4C3E-4FB0-B2AC-48B034B467DD}" destId="{82C5C551-E5B7-45EB-B825-FF36EA1508C6}" srcOrd="1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4A4ADA3-0817-4902-88EE-698200BFE380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pPr rtl="1"/>
          <a:endParaRPr lang="ar-SY"/>
        </a:p>
      </dgm:t>
    </dgm:pt>
    <dgm:pt modelId="{598FA7D3-C086-426F-8F53-F49E2CFA103B}">
      <dgm:prSet phldrT="[نص]" custT="1"/>
      <dgm:spPr/>
      <dgm:t>
        <a:bodyPr/>
        <a:lstStyle/>
        <a:p>
          <a:pPr rtl="1"/>
          <a:r>
            <a:rPr lang="ar-SY" dirty="0"/>
            <a:t>تزداد الأسنان المفقودة</a:t>
          </a:r>
        </a:p>
      </dgm:t>
    </dgm:pt>
    <dgm:pt modelId="{8883CBE0-DDCB-4C56-9253-B648ED7730F6}" type="parTrans" cxnId="{13B58079-5FA5-4B40-B05C-CF9850531A92}">
      <dgm:prSet/>
      <dgm:spPr/>
      <dgm:t>
        <a:bodyPr/>
        <a:lstStyle/>
        <a:p>
          <a:pPr rtl="1"/>
          <a:endParaRPr lang="ar-SY" sz="2000" b="1"/>
        </a:p>
      </dgm:t>
    </dgm:pt>
    <dgm:pt modelId="{9AD5D6FF-A425-44AC-B582-B2072899E485}" type="sibTrans" cxnId="{13B58079-5FA5-4B40-B05C-CF9850531A92}">
      <dgm:prSet/>
      <dgm:spPr/>
      <dgm:t>
        <a:bodyPr/>
        <a:lstStyle/>
        <a:p>
          <a:pPr rtl="1"/>
          <a:endParaRPr lang="ar-SY" sz="2000" b="1"/>
        </a:p>
      </dgm:t>
    </dgm:pt>
    <dgm:pt modelId="{398A1456-1151-4B24-A1A0-D121B9F7A1A7}">
      <dgm:prSet phldrT="[نص]" custT="1"/>
      <dgm:spPr/>
      <dgm:t>
        <a:bodyPr/>
        <a:lstStyle/>
        <a:p>
          <a:pPr rtl="1"/>
          <a:r>
            <a:rPr lang="ar-SY" sz="4000" dirty="0"/>
            <a:t>تقل الأسنان المرممة</a:t>
          </a:r>
        </a:p>
      </dgm:t>
    </dgm:pt>
    <dgm:pt modelId="{FBC0F79F-6BD6-4C32-AA09-6A97EAB52C0A}" type="parTrans" cxnId="{A9E75729-8900-4C14-A220-2D6EF1EF7194}">
      <dgm:prSet/>
      <dgm:spPr/>
    </dgm:pt>
    <dgm:pt modelId="{DC031C40-C60B-4A97-BA32-CCA14328A3EB}" type="sibTrans" cxnId="{A9E75729-8900-4C14-A220-2D6EF1EF7194}">
      <dgm:prSet/>
      <dgm:spPr/>
    </dgm:pt>
    <dgm:pt modelId="{B07BDA41-4C3E-4FB0-B2AC-48B034B467DD}" type="pres">
      <dgm:prSet presAssocID="{54A4ADA3-0817-4902-88EE-698200BFE380}" presName="diagram" presStyleCnt="0">
        <dgm:presLayoutVars>
          <dgm:dir/>
          <dgm:resizeHandles val="exact"/>
        </dgm:presLayoutVars>
      </dgm:prSet>
      <dgm:spPr/>
    </dgm:pt>
    <dgm:pt modelId="{476EE8C5-2C6A-4AB9-993F-B4BB863C67A2}" type="pres">
      <dgm:prSet presAssocID="{598FA7D3-C086-426F-8F53-F49E2CFA103B}" presName="node" presStyleLbl="node1" presStyleIdx="0" presStyleCnt="2">
        <dgm:presLayoutVars>
          <dgm:bulletEnabled val="1"/>
        </dgm:presLayoutVars>
      </dgm:prSet>
      <dgm:spPr/>
    </dgm:pt>
    <dgm:pt modelId="{A8815EF0-0BBF-422A-B9B8-CA3A7B04593A}" type="pres">
      <dgm:prSet presAssocID="{9AD5D6FF-A425-44AC-B582-B2072899E485}" presName="sibTrans" presStyleCnt="0"/>
      <dgm:spPr/>
    </dgm:pt>
    <dgm:pt modelId="{F2FA0BC6-C9B3-4ADF-89DB-559CAB7276B6}" type="pres">
      <dgm:prSet presAssocID="{398A1456-1151-4B24-A1A0-D121B9F7A1A7}" presName="node" presStyleLbl="node1" presStyleIdx="1" presStyleCnt="2">
        <dgm:presLayoutVars>
          <dgm:bulletEnabled val="1"/>
        </dgm:presLayoutVars>
      </dgm:prSet>
      <dgm:spPr/>
    </dgm:pt>
  </dgm:ptLst>
  <dgm:cxnLst>
    <dgm:cxn modelId="{CCA25F1C-796A-49F1-93F7-AC0BA757CBAD}" type="presOf" srcId="{598FA7D3-C086-426F-8F53-F49E2CFA103B}" destId="{476EE8C5-2C6A-4AB9-993F-B4BB863C67A2}" srcOrd="0" destOrd="0" presId="urn:microsoft.com/office/officeart/2005/8/layout/default"/>
    <dgm:cxn modelId="{A9E75729-8900-4C14-A220-2D6EF1EF7194}" srcId="{54A4ADA3-0817-4902-88EE-698200BFE380}" destId="{398A1456-1151-4B24-A1A0-D121B9F7A1A7}" srcOrd="1" destOrd="0" parTransId="{FBC0F79F-6BD6-4C32-AA09-6A97EAB52C0A}" sibTransId="{DC031C40-C60B-4A97-BA32-CCA14328A3EB}"/>
    <dgm:cxn modelId="{D92F904D-E2C4-4590-AEA9-78742D51357B}" type="presOf" srcId="{54A4ADA3-0817-4902-88EE-698200BFE380}" destId="{B07BDA41-4C3E-4FB0-B2AC-48B034B467DD}" srcOrd="0" destOrd="0" presId="urn:microsoft.com/office/officeart/2005/8/layout/default"/>
    <dgm:cxn modelId="{13B58079-5FA5-4B40-B05C-CF9850531A92}" srcId="{54A4ADA3-0817-4902-88EE-698200BFE380}" destId="{598FA7D3-C086-426F-8F53-F49E2CFA103B}" srcOrd="0" destOrd="0" parTransId="{8883CBE0-DDCB-4C56-9253-B648ED7730F6}" sibTransId="{9AD5D6FF-A425-44AC-B582-B2072899E485}"/>
    <dgm:cxn modelId="{BA7B4B80-19B9-49DA-8D62-299D3B9096B1}" type="presOf" srcId="{398A1456-1151-4B24-A1A0-D121B9F7A1A7}" destId="{F2FA0BC6-C9B3-4ADF-89DB-559CAB7276B6}" srcOrd="0" destOrd="0" presId="urn:microsoft.com/office/officeart/2005/8/layout/default"/>
    <dgm:cxn modelId="{FF370DE0-C4F8-496A-805C-247CA9337804}" type="presParOf" srcId="{B07BDA41-4C3E-4FB0-B2AC-48B034B467DD}" destId="{476EE8C5-2C6A-4AB9-993F-B4BB863C67A2}" srcOrd="0" destOrd="0" presId="urn:microsoft.com/office/officeart/2005/8/layout/default"/>
    <dgm:cxn modelId="{0ED1DE75-79F0-495E-A9AE-25A730A5F8A9}" type="presParOf" srcId="{B07BDA41-4C3E-4FB0-B2AC-48B034B467DD}" destId="{A8815EF0-0BBF-422A-B9B8-CA3A7B04593A}" srcOrd="1" destOrd="0" presId="urn:microsoft.com/office/officeart/2005/8/layout/default"/>
    <dgm:cxn modelId="{C11A64A6-4E9B-45C6-83DC-E91C0F488FEF}" type="presParOf" srcId="{B07BDA41-4C3E-4FB0-B2AC-48B034B467DD}" destId="{F2FA0BC6-C9B3-4ADF-89DB-559CAB7276B6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F7C2E7-3FE8-43ED-8ACB-54EEAB42FFA3}" type="doc">
      <dgm:prSet loTypeId="urn:microsoft.com/office/officeart/2005/8/layout/default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pPr rtl="1"/>
          <a:endParaRPr lang="ar-SY"/>
        </a:p>
      </dgm:t>
    </dgm:pt>
    <dgm:pt modelId="{C8D70720-B87E-4612-A110-43F4FC9151DE}">
      <dgm:prSet/>
      <dgm:spPr/>
      <dgm:t>
        <a:bodyPr/>
        <a:lstStyle/>
        <a:p>
          <a:pPr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Y" dirty="0"/>
            <a:t>التهاب الانسجة الداعمة</a:t>
          </a:r>
          <a:endParaRPr lang="en-US" dirty="0"/>
        </a:p>
      </dgm:t>
    </dgm:pt>
    <dgm:pt modelId="{A022F187-D946-4A0B-A044-7BCF14A481E6}" type="sibTrans" cxnId="{B6CB7DFD-6299-4D51-9661-325A6A219C9D}">
      <dgm:prSet/>
      <dgm:spPr/>
      <dgm:t>
        <a:bodyPr/>
        <a:lstStyle/>
        <a:p>
          <a:pPr rtl="1"/>
          <a:endParaRPr lang="ar-SY"/>
        </a:p>
      </dgm:t>
    </dgm:pt>
    <dgm:pt modelId="{AD372CA0-1359-4414-ABE9-47159C4E6C2B}" type="parTrans" cxnId="{B6CB7DFD-6299-4D51-9661-325A6A219C9D}">
      <dgm:prSet/>
      <dgm:spPr/>
      <dgm:t>
        <a:bodyPr/>
        <a:lstStyle/>
        <a:p>
          <a:pPr rtl="1"/>
          <a:endParaRPr lang="ar-SY"/>
        </a:p>
      </dgm:t>
    </dgm:pt>
    <dgm:pt modelId="{9A0A1132-EF84-4638-A0A3-F4568D47911E}">
      <dgm:prSet/>
      <dgm:spPr/>
      <dgm:t>
        <a:bodyPr/>
        <a:lstStyle/>
        <a:p>
          <a:pPr rtl="1"/>
          <a:r>
            <a:rPr lang="ar-SY" dirty="0"/>
            <a:t>النزف اللثوي </a:t>
          </a:r>
        </a:p>
      </dgm:t>
    </dgm:pt>
    <dgm:pt modelId="{08DEEEBF-FFD0-431C-9D23-7F44EF5EDEC9}" type="sibTrans" cxnId="{93185866-EBB1-410C-87CD-7BC491E9205E}">
      <dgm:prSet/>
      <dgm:spPr/>
      <dgm:t>
        <a:bodyPr/>
        <a:lstStyle/>
        <a:p>
          <a:pPr rtl="1"/>
          <a:endParaRPr lang="ar-SY"/>
        </a:p>
      </dgm:t>
    </dgm:pt>
    <dgm:pt modelId="{4BF8E243-6072-4C4A-8E8E-5DE2CC0A0B89}" type="parTrans" cxnId="{93185866-EBB1-410C-87CD-7BC491E9205E}">
      <dgm:prSet/>
      <dgm:spPr/>
      <dgm:t>
        <a:bodyPr/>
        <a:lstStyle/>
        <a:p>
          <a:pPr rtl="1"/>
          <a:endParaRPr lang="ar-SY"/>
        </a:p>
      </dgm:t>
    </dgm:pt>
    <dgm:pt modelId="{8BD155CE-BBB0-4399-8ADE-941292C297A3}" type="pres">
      <dgm:prSet presAssocID="{55F7C2E7-3FE8-43ED-8ACB-54EEAB42FFA3}" presName="diagram" presStyleCnt="0">
        <dgm:presLayoutVars>
          <dgm:dir/>
          <dgm:resizeHandles val="exact"/>
        </dgm:presLayoutVars>
      </dgm:prSet>
      <dgm:spPr/>
    </dgm:pt>
    <dgm:pt modelId="{0688B70C-2C81-4F36-A42A-774D25E0B3A2}" type="pres">
      <dgm:prSet presAssocID="{C8D70720-B87E-4612-A110-43F4FC9151DE}" presName="node" presStyleLbl="node1" presStyleIdx="0" presStyleCnt="2">
        <dgm:presLayoutVars>
          <dgm:bulletEnabled val="1"/>
        </dgm:presLayoutVars>
      </dgm:prSet>
      <dgm:spPr/>
    </dgm:pt>
    <dgm:pt modelId="{67A0ADDE-E522-49C5-B5AE-294FCCED7D80}" type="pres">
      <dgm:prSet presAssocID="{A022F187-D946-4A0B-A044-7BCF14A481E6}" presName="sibTrans" presStyleCnt="0"/>
      <dgm:spPr/>
    </dgm:pt>
    <dgm:pt modelId="{F143F0F0-F51F-482F-9A3E-8DE85BC23318}" type="pres">
      <dgm:prSet presAssocID="{9A0A1132-EF84-4638-A0A3-F4568D47911E}" presName="node" presStyleLbl="node1" presStyleIdx="1" presStyleCnt="2">
        <dgm:presLayoutVars>
          <dgm:bulletEnabled val="1"/>
        </dgm:presLayoutVars>
      </dgm:prSet>
      <dgm:spPr/>
    </dgm:pt>
  </dgm:ptLst>
  <dgm:cxnLst>
    <dgm:cxn modelId="{1397D15B-7A5B-4C3A-A61D-7DACA75C673F}" type="presOf" srcId="{9A0A1132-EF84-4638-A0A3-F4568D47911E}" destId="{F143F0F0-F51F-482F-9A3E-8DE85BC23318}" srcOrd="0" destOrd="0" presId="urn:microsoft.com/office/officeart/2005/8/layout/default"/>
    <dgm:cxn modelId="{93185866-EBB1-410C-87CD-7BC491E9205E}" srcId="{55F7C2E7-3FE8-43ED-8ACB-54EEAB42FFA3}" destId="{9A0A1132-EF84-4638-A0A3-F4568D47911E}" srcOrd="1" destOrd="0" parTransId="{4BF8E243-6072-4C4A-8E8E-5DE2CC0A0B89}" sibTransId="{08DEEEBF-FFD0-431C-9D23-7F44EF5EDEC9}"/>
    <dgm:cxn modelId="{9A8A9A83-E459-469F-BF94-784E3B299A15}" type="presOf" srcId="{C8D70720-B87E-4612-A110-43F4FC9151DE}" destId="{0688B70C-2C81-4F36-A42A-774D25E0B3A2}" srcOrd="0" destOrd="0" presId="urn:microsoft.com/office/officeart/2005/8/layout/default"/>
    <dgm:cxn modelId="{48A4FEC8-9B5A-4243-B747-4ADDF1825D75}" type="presOf" srcId="{55F7C2E7-3FE8-43ED-8ACB-54EEAB42FFA3}" destId="{8BD155CE-BBB0-4399-8ADE-941292C297A3}" srcOrd="0" destOrd="0" presId="urn:microsoft.com/office/officeart/2005/8/layout/default"/>
    <dgm:cxn modelId="{B6CB7DFD-6299-4D51-9661-325A6A219C9D}" srcId="{55F7C2E7-3FE8-43ED-8ACB-54EEAB42FFA3}" destId="{C8D70720-B87E-4612-A110-43F4FC9151DE}" srcOrd="0" destOrd="0" parTransId="{AD372CA0-1359-4414-ABE9-47159C4E6C2B}" sibTransId="{A022F187-D946-4A0B-A044-7BCF14A481E6}"/>
    <dgm:cxn modelId="{395FBDE7-7431-4BE7-8A74-A353D26A540E}" type="presParOf" srcId="{8BD155CE-BBB0-4399-8ADE-941292C297A3}" destId="{0688B70C-2C81-4F36-A42A-774D25E0B3A2}" srcOrd="0" destOrd="0" presId="urn:microsoft.com/office/officeart/2005/8/layout/default"/>
    <dgm:cxn modelId="{ECD9C138-CA68-49CF-B1CB-42FE72A7C40C}" type="presParOf" srcId="{8BD155CE-BBB0-4399-8ADE-941292C297A3}" destId="{67A0ADDE-E522-49C5-B5AE-294FCCED7D80}" srcOrd="1" destOrd="0" presId="urn:microsoft.com/office/officeart/2005/8/layout/default"/>
    <dgm:cxn modelId="{AA5EBEA1-A171-4EB9-83F8-98FA8A3991AC}" type="presParOf" srcId="{8BD155CE-BBB0-4399-8ADE-941292C297A3}" destId="{F143F0F0-F51F-482F-9A3E-8DE85BC23318}" srcOrd="2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F671C-1280-4EA8-A7C2-344B7B4B2CBF}">
      <dsp:nvSpPr>
        <dsp:cNvPr id="0" name=""/>
        <dsp:cNvSpPr/>
      </dsp:nvSpPr>
      <dsp:spPr>
        <a:xfrm>
          <a:off x="744" y="145603"/>
          <a:ext cx="2902148" cy="174128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600" kern="1200" dirty="0"/>
            <a:t>يتأخر التطور </a:t>
          </a:r>
          <a:r>
            <a:rPr lang="ar-SY" sz="3600" kern="1200" dirty="0" err="1"/>
            <a:t>القحفي</a:t>
          </a:r>
          <a:r>
            <a:rPr lang="ar-SY" sz="3600" kern="1200" dirty="0"/>
            <a:t> الوجهي</a:t>
          </a:r>
        </a:p>
      </dsp:txBody>
      <dsp:txXfrm>
        <a:off x="744" y="145603"/>
        <a:ext cx="2902148" cy="1741289"/>
      </dsp:txXfrm>
    </dsp:sp>
    <dsp:sp modelId="{F4BC2087-D23A-4C2B-B7B7-079459F77EEF}">
      <dsp:nvSpPr>
        <dsp:cNvPr id="0" name=""/>
        <dsp:cNvSpPr/>
      </dsp:nvSpPr>
      <dsp:spPr>
        <a:xfrm>
          <a:off x="3151200" y="119571"/>
          <a:ext cx="2902148" cy="1741289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200" kern="1200" dirty="0"/>
            <a:t>عدم وجود تناظر وجهي فموي</a:t>
          </a:r>
          <a:endParaRPr lang="en-US" sz="3200" kern="1200" dirty="0"/>
        </a:p>
      </dsp:txBody>
      <dsp:txXfrm>
        <a:off x="3151200" y="119571"/>
        <a:ext cx="2902148" cy="1741289"/>
      </dsp:txXfrm>
    </dsp:sp>
    <dsp:sp modelId="{069D18ED-EAA7-4754-BB62-CCB1583EDD59}">
      <dsp:nvSpPr>
        <dsp:cNvPr id="0" name=""/>
        <dsp:cNvSpPr/>
      </dsp:nvSpPr>
      <dsp:spPr>
        <a:xfrm>
          <a:off x="1596925" y="2177107"/>
          <a:ext cx="2902148" cy="1741289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200" kern="1200" dirty="0"/>
            <a:t>تشوهات شكلية </a:t>
          </a:r>
          <a:endParaRPr lang="en-US" sz="3200" kern="1200" dirty="0"/>
        </a:p>
      </dsp:txBody>
      <dsp:txXfrm>
        <a:off x="1596925" y="2177107"/>
        <a:ext cx="2902148" cy="174128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D5F671C-1280-4EA8-A7C2-344B7B4B2CBF}">
      <dsp:nvSpPr>
        <dsp:cNvPr id="0" name=""/>
        <dsp:cNvSpPr/>
      </dsp:nvSpPr>
      <dsp:spPr>
        <a:xfrm>
          <a:off x="916483" y="1984"/>
          <a:ext cx="2030015" cy="121800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200" kern="1200" dirty="0"/>
            <a:t>إصابة بفيروس </a:t>
          </a:r>
          <a:r>
            <a:rPr lang="ar-SY" sz="3200" kern="1200" dirty="0" err="1"/>
            <a:t>الحلأ</a:t>
          </a:r>
          <a:r>
            <a:rPr lang="ar-SY" sz="3200" kern="1200" dirty="0"/>
            <a:t> البسيط</a:t>
          </a:r>
        </a:p>
      </dsp:txBody>
      <dsp:txXfrm>
        <a:off x="916483" y="1984"/>
        <a:ext cx="2030015" cy="1218009"/>
      </dsp:txXfrm>
    </dsp:sp>
    <dsp:sp modelId="{1C7834DC-0130-4D75-96C7-FA7A11EED639}">
      <dsp:nvSpPr>
        <dsp:cNvPr id="0" name=""/>
        <dsp:cNvSpPr/>
      </dsp:nvSpPr>
      <dsp:spPr>
        <a:xfrm>
          <a:off x="3149500" y="1984"/>
          <a:ext cx="2030015" cy="1218009"/>
        </a:xfrm>
        <a:prstGeom prst="rect">
          <a:avLst/>
        </a:prstGeom>
        <a:gradFill rotWithShape="0">
          <a:gsLst>
            <a:gs pos="0">
              <a:schemeClr val="accent5">
                <a:hueOff val="-2483469"/>
                <a:satOff val="9953"/>
                <a:lumOff val="2157"/>
                <a:alphaOff val="0"/>
                <a:shade val="51000"/>
                <a:satMod val="130000"/>
              </a:schemeClr>
            </a:gs>
            <a:gs pos="80000">
              <a:schemeClr val="accent5">
                <a:hueOff val="-2483469"/>
                <a:satOff val="9953"/>
                <a:lumOff val="2157"/>
                <a:alphaOff val="0"/>
                <a:shade val="93000"/>
                <a:satMod val="130000"/>
              </a:schemeClr>
            </a:gs>
            <a:gs pos="100000">
              <a:schemeClr val="accent5">
                <a:hueOff val="-2483469"/>
                <a:satOff val="9953"/>
                <a:lumOff val="2157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800" kern="1200"/>
            <a:t> التهاب الشفة </a:t>
          </a:r>
          <a:endParaRPr lang="en-US" sz="2800" kern="1200" dirty="0"/>
        </a:p>
      </dsp:txBody>
      <dsp:txXfrm>
        <a:off x="3149500" y="1984"/>
        <a:ext cx="2030015" cy="1218009"/>
      </dsp:txXfrm>
    </dsp:sp>
    <dsp:sp modelId="{6C49E97B-4C6F-4916-9F70-58BAF566FA4C}">
      <dsp:nvSpPr>
        <dsp:cNvPr id="0" name=""/>
        <dsp:cNvSpPr/>
      </dsp:nvSpPr>
      <dsp:spPr>
        <a:xfrm>
          <a:off x="916483" y="1422995"/>
          <a:ext cx="2030015" cy="1218009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600" kern="1200" dirty="0"/>
            <a:t>جفاف الفم </a:t>
          </a:r>
        </a:p>
      </dsp:txBody>
      <dsp:txXfrm>
        <a:off x="916483" y="1422995"/>
        <a:ext cx="2030015" cy="1218009"/>
      </dsp:txXfrm>
    </dsp:sp>
    <dsp:sp modelId="{356E084C-B5FA-43F4-83C2-D3EBC9EA8BD7}">
      <dsp:nvSpPr>
        <dsp:cNvPr id="0" name=""/>
        <dsp:cNvSpPr/>
      </dsp:nvSpPr>
      <dsp:spPr>
        <a:xfrm>
          <a:off x="3149500" y="1422995"/>
          <a:ext cx="2030015" cy="1218009"/>
        </a:xfrm>
        <a:prstGeom prst="rect">
          <a:avLst/>
        </a:prstGeom>
        <a:gradFill rotWithShape="0">
          <a:gsLst>
            <a:gs pos="0">
              <a:schemeClr val="accent5">
                <a:hueOff val="-7450407"/>
                <a:satOff val="29858"/>
                <a:lumOff val="6471"/>
                <a:alphaOff val="0"/>
                <a:shade val="51000"/>
                <a:satMod val="130000"/>
              </a:schemeClr>
            </a:gs>
            <a:gs pos="80000">
              <a:schemeClr val="accent5">
                <a:hueOff val="-7450407"/>
                <a:satOff val="29858"/>
                <a:lumOff val="6471"/>
                <a:alphaOff val="0"/>
                <a:shade val="93000"/>
                <a:satMod val="130000"/>
              </a:schemeClr>
            </a:gs>
            <a:gs pos="100000">
              <a:schemeClr val="accent5">
                <a:hueOff val="-7450407"/>
                <a:satOff val="29858"/>
                <a:lumOff val="6471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600" kern="1200" dirty="0" err="1"/>
            <a:t>ضزز</a:t>
          </a:r>
          <a:endParaRPr lang="ar-SY" sz="3600" kern="1200" dirty="0"/>
        </a:p>
      </dsp:txBody>
      <dsp:txXfrm>
        <a:off x="3149500" y="1422995"/>
        <a:ext cx="2030015" cy="1218009"/>
      </dsp:txXfrm>
    </dsp:sp>
    <dsp:sp modelId="{703CBD3C-4834-4753-8A43-32822B8D7C60}">
      <dsp:nvSpPr>
        <dsp:cNvPr id="0" name=""/>
        <dsp:cNvSpPr/>
      </dsp:nvSpPr>
      <dsp:spPr>
        <a:xfrm>
          <a:off x="2032992" y="2844006"/>
          <a:ext cx="2030015" cy="1218009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800" kern="1200" dirty="0"/>
            <a:t> جفاف الشفاه</a:t>
          </a:r>
        </a:p>
      </dsp:txBody>
      <dsp:txXfrm>
        <a:off x="2032992" y="2844006"/>
        <a:ext cx="2030015" cy="121800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3B5DB65-1240-4390-B150-E28DD4577DAE}">
      <dsp:nvSpPr>
        <dsp:cNvPr id="0" name=""/>
        <dsp:cNvSpPr/>
      </dsp:nvSpPr>
      <dsp:spPr>
        <a:xfrm>
          <a:off x="0" y="127000"/>
          <a:ext cx="1904999" cy="11430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800" kern="1200" dirty="0"/>
            <a:t>التهاب المخاطية الفموية </a:t>
          </a:r>
        </a:p>
      </dsp:txBody>
      <dsp:txXfrm>
        <a:off x="0" y="127000"/>
        <a:ext cx="1904999" cy="1143000"/>
      </dsp:txXfrm>
    </dsp:sp>
    <dsp:sp modelId="{ABE7788C-5CC9-4063-A44B-76F9658FC2BC}">
      <dsp:nvSpPr>
        <dsp:cNvPr id="0" name=""/>
        <dsp:cNvSpPr/>
      </dsp:nvSpPr>
      <dsp:spPr>
        <a:xfrm>
          <a:off x="2095500" y="127000"/>
          <a:ext cx="1904999" cy="1143000"/>
        </a:xfrm>
        <a:prstGeom prst="rect">
          <a:avLst/>
        </a:prstGeom>
        <a:gradFill rotWithShape="0">
          <a:gsLst>
            <a:gs pos="0">
              <a:schemeClr val="accent5">
                <a:hueOff val="-1655646"/>
                <a:satOff val="6635"/>
                <a:lumOff val="1438"/>
                <a:alphaOff val="0"/>
                <a:shade val="51000"/>
                <a:satMod val="130000"/>
              </a:schemeClr>
            </a:gs>
            <a:gs pos="80000">
              <a:schemeClr val="accent5">
                <a:hueOff val="-1655646"/>
                <a:satOff val="6635"/>
                <a:lumOff val="1438"/>
                <a:alphaOff val="0"/>
                <a:shade val="93000"/>
                <a:satMod val="130000"/>
              </a:schemeClr>
            </a:gs>
            <a:gs pos="100000">
              <a:schemeClr val="accent5">
                <a:hueOff val="-1655646"/>
                <a:satOff val="6635"/>
                <a:lumOff val="143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200" kern="1200" dirty="0" err="1"/>
            <a:t>حطاطات</a:t>
          </a:r>
          <a:r>
            <a:rPr lang="ar-SY" sz="3200" kern="1200" dirty="0"/>
            <a:t> مخاطية</a:t>
          </a:r>
        </a:p>
      </dsp:txBody>
      <dsp:txXfrm>
        <a:off x="2095500" y="127000"/>
        <a:ext cx="1904999" cy="1143000"/>
      </dsp:txXfrm>
    </dsp:sp>
    <dsp:sp modelId="{2EA5FF83-EB14-4C58-9C71-9F36449EF1AF}">
      <dsp:nvSpPr>
        <dsp:cNvPr id="0" name=""/>
        <dsp:cNvSpPr/>
      </dsp:nvSpPr>
      <dsp:spPr>
        <a:xfrm>
          <a:off x="4176464" y="72010"/>
          <a:ext cx="1904999" cy="1143000"/>
        </a:xfrm>
        <a:prstGeom prst="rect">
          <a:avLst/>
        </a:prstGeom>
        <a:gradFill rotWithShape="0">
          <a:gsLst>
            <a:gs pos="0">
              <a:schemeClr val="accent5">
                <a:hueOff val="-3311292"/>
                <a:satOff val="13270"/>
                <a:lumOff val="2876"/>
                <a:alphaOff val="0"/>
                <a:shade val="51000"/>
                <a:satMod val="130000"/>
              </a:schemeClr>
            </a:gs>
            <a:gs pos="80000">
              <a:schemeClr val="accent5">
                <a:hueOff val="-3311292"/>
                <a:satOff val="13270"/>
                <a:lumOff val="2876"/>
                <a:alphaOff val="0"/>
                <a:shade val="93000"/>
                <a:satMod val="130000"/>
              </a:schemeClr>
            </a:gs>
            <a:gs pos="100000">
              <a:schemeClr val="accent5">
                <a:hueOff val="-3311292"/>
                <a:satOff val="13270"/>
                <a:lumOff val="2876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200" kern="1200" dirty="0"/>
            <a:t>إصابات تقرحية</a:t>
          </a:r>
        </a:p>
      </dsp:txBody>
      <dsp:txXfrm>
        <a:off x="4176464" y="72010"/>
        <a:ext cx="1904999" cy="1143000"/>
      </dsp:txXfrm>
    </dsp:sp>
    <dsp:sp modelId="{9A879375-A1F4-4604-8C77-A4C1439BD9BD}">
      <dsp:nvSpPr>
        <dsp:cNvPr id="0" name=""/>
        <dsp:cNvSpPr/>
      </dsp:nvSpPr>
      <dsp:spPr>
        <a:xfrm>
          <a:off x="0" y="1460500"/>
          <a:ext cx="1904999" cy="1143000"/>
        </a:xfrm>
        <a:prstGeom prst="rect">
          <a:avLst/>
        </a:prstGeom>
        <a:gradFill rotWithShape="0">
          <a:gsLst>
            <a:gs pos="0">
              <a:schemeClr val="accent5">
                <a:hueOff val="-4966938"/>
                <a:satOff val="19906"/>
                <a:lumOff val="4314"/>
                <a:alphaOff val="0"/>
                <a:shade val="51000"/>
                <a:satMod val="130000"/>
              </a:schemeClr>
            </a:gs>
            <a:gs pos="80000">
              <a:schemeClr val="accent5">
                <a:hueOff val="-4966938"/>
                <a:satOff val="19906"/>
                <a:lumOff val="4314"/>
                <a:alphaOff val="0"/>
                <a:shade val="93000"/>
                <a:satMod val="130000"/>
              </a:schemeClr>
            </a:gs>
            <a:gs pos="100000">
              <a:schemeClr val="accent5">
                <a:hueOff val="-4966938"/>
                <a:satOff val="19906"/>
                <a:lumOff val="4314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200" kern="1200" dirty="0"/>
            <a:t>فطر المبيضات البيض</a:t>
          </a:r>
        </a:p>
      </dsp:txBody>
      <dsp:txXfrm>
        <a:off x="0" y="1460500"/>
        <a:ext cx="1904999" cy="1143000"/>
      </dsp:txXfrm>
    </dsp:sp>
    <dsp:sp modelId="{5E404B41-CCE9-4901-9489-6B7EFD6C1FE0}">
      <dsp:nvSpPr>
        <dsp:cNvPr id="0" name=""/>
        <dsp:cNvSpPr/>
      </dsp:nvSpPr>
      <dsp:spPr>
        <a:xfrm>
          <a:off x="2095500" y="1460500"/>
          <a:ext cx="1904999" cy="1143000"/>
        </a:xfrm>
        <a:prstGeom prst="rect">
          <a:avLst/>
        </a:prstGeom>
        <a:gradFill rotWithShape="0">
          <a:gsLst>
            <a:gs pos="0">
              <a:schemeClr val="accent5">
                <a:hueOff val="-6622584"/>
                <a:satOff val="26541"/>
                <a:lumOff val="5752"/>
                <a:alphaOff val="0"/>
                <a:shade val="51000"/>
                <a:satMod val="130000"/>
              </a:schemeClr>
            </a:gs>
            <a:gs pos="80000">
              <a:schemeClr val="accent5">
                <a:hueOff val="-6622584"/>
                <a:satOff val="26541"/>
                <a:lumOff val="5752"/>
                <a:alphaOff val="0"/>
                <a:shade val="93000"/>
                <a:satMod val="130000"/>
              </a:schemeClr>
            </a:gs>
            <a:gs pos="100000">
              <a:schemeClr val="accent5">
                <a:hueOff val="-6622584"/>
                <a:satOff val="26541"/>
                <a:lumOff val="5752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200" kern="1200" dirty="0"/>
            <a:t>شحوب</a:t>
          </a:r>
          <a:r>
            <a:rPr lang="ar-SY" sz="2200" b="1" kern="1200" dirty="0"/>
            <a:t> </a:t>
          </a:r>
          <a:r>
            <a:rPr lang="ar-SY" sz="2200" kern="1200" dirty="0"/>
            <a:t>المخاطية</a:t>
          </a:r>
        </a:p>
      </dsp:txBody>
      <dsp:txXfrm>
        <a:off x="2095500" y="1460500"/>
        <a:ext cx="1904999" cy="1143000"/>
      </dsp:txXfrm>
    </dsp:sp>
    <dsp:sp modelId="{1C64E205-BA6E-4C6D-A487-011514D19854}">
      <dsp:nvSpPr>
        <dsp:cNvPr id="0" name=""/>
        <dsp:cNvSpPr/>
      </dsp:nvSpPr>
      <dsp:spPr>
        <a:xfrm>
          <a:off x="4191000" y="1460500"/>
          <a:ext cx="1904999" cy="1143000"/>
        </a:xfrm>
        <a:prstGeom prst="rect">
          <a:avLst/>
        </a:prstGeom>
        <a:gradFill rotWithShape="0">
          <a:gsLst>
            <a:gs pos="0">
              <a:schemeClr val="accent5">
                <a:hueOff val="-8278230"/>
                <a:satOff val="33176"/>
                <a:lumOff val="7190"/>
                <a:alphaOff val="0"/>
                <a:shade val="51000"/>
                <a:satMod val="130000"/>
              </a:schemeClr>
            </a:gs>
            <a:gs pos="80000">
              <a:schemeClr val="accent5">
                <a:hueOff val="-8278230"/>
                <a:satOff val="33176"/>
                <a:lumOff val="7190"/>
                <a:alphaOff val="0"/>
                <a:shade val="93000"/>
                <a:satMod val="130000"/>
              </a:schemeClr>
            </a:gs>
            <a:gs pos="100000">
              <a:schemeClr val="accent5">
                <a:hueOff val="-8278230"/>
                <a:satOff val="33176"/>
                <a:lumOff val="719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ctr" defTabSz="9779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200" kern="1200" dirty="0"/>
            <a:t> تقفع المخاطية </a:t>
          </a:r>
        </a:p>
      </dsp:txBody>
      <dsp:txXfrm>
        <a:off x="4191000" y="1460500"/>
        <a:ext cx="1904999" cy="1143000"/>
      </dsp:txXfrm>
    </dsp:sp>
    <dsp:sp modelId="{443CB77C-B653-47CF-97FE-46F5C76AB714}">
      <dsp:nvSpPr>
        <dsp:cNvPr id="0" name=""/>
        <dsp:cNvSpPr/>
      </dsp:nvSpPr>
      <dsp:spPr>
        <a:xfrm>
          <a:off x="2095500" y="2793999"/>
          <a:ext cx="1904999" cy="1143000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marR="0" lvl="0" indent="0" algn="ctr" defTabSz="914400" rtl="1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ar-SY" sz="2200" kern="1200" dirty="0"/>
            <a:t>التهاب في المخاطية الفموية</a:t>
          </a:r>
        </a:p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ar-SY" sz="2200" kern="1200" dirty="0"/>
        </a:p>
      </dsp:txBody>
      <dsp:txXfrm>
        <a:off x="2095500" y="2793999"/>
        <a:ext cx="1904999" cy="1143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8B70C-2C81-4F36-A42A-774D25E0B3A2}">
      <dsp:nvSpPr>
        <dsp:cNvPr id="0" name=""/>
        <dsp:cNvSpPr/>
      </dsp:nvSpPr>
      <dsp:spPr>
        <a:xfrm>
          <a:off x="1485304" y="496"/>
          <a:ext cx="3125390" cy="187523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4600" kern="1200" dirty="0"/>
            <a:t>التهاب الانسجة الداعمة</a:t>
          </a:r>
          <a:endParaRPr lang="en-US" sz="4600" kern="1200" dirty="0"/>
        </a:p>
      </dsp:txBody>
      <dsp:txXfrm>
        <a:off x="1485304" y="496"/>
        <a:ext cx="3125390" cy="1875234"/>
      </dsp:txXfrm>
    </dsp:sp>
    <dsp:sp modelId="{F143F0F0-F51F-482F-9A3E-8DE85BC23318}">
      <dsp:nvSpPr>
        <dsp:cNvPr id="0" name=""/>
        <dsp:cNvSpPr/>
      </dsp:nvSpPr>
      <dsp:spPr>
        <a:xfrm>
          <a:off x="1485304" y="2188269"/>
          <a:ext cx="3125390" cy="1875234"/>
        </a:xfrm>
        <a:prstGeom prst="rect">
          <a:avLst/>
        </a:prstGeom>
        <a:gradFill rotWithShape="0">
          <a:gsLst>
            <a:gs pos="0">
              <a:schemeClr val="accent5">
                <a:hueOff val="-14019298"/>
                <a:satOff val="20613"/>
                <a:lumOff val="17647"/>
                <a:alphaOff val="0"/>
                <a:tint val="94000"/>
                <a:satMod val="180000"/>
                <a:lumMod val="98000"/>
              </a:schemeClr>
            </a:gs>
            <a:gs pos="100000">
              <a:schemeClr val="accent5">
                <a:hueOff val="-14019298"/>
                <a:satOff val="20613"/>
                <a:lumOff val="17647"/>
                <a:alphaOff val="0"/>
                <a:satMod val="130000"/>
              </a:schemeClr>
            </a:gs>
          </a:gsLst>
          <a:lin ang="5160000" scaled="0"/>
        </a:gradFill>
        <a:ln>
          <a:noFill/>
        </a:ln>
        <a:effectLst>
          <a:outerShdw blurRad="50800" dist="25400" dir="5400000" rotWithShape="0">
            <a:srgbClr val="000000">
              <a:alpha val="46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4600" kern="1200" dirty="0"/>
            <a:t>النزف اللثوي </a:t>
          </a:r>
        </a:p>
      </dsp:txBody>
      <dsp:txXfrm>
        <a:off x="1485304" y="2188269"/>
        <a:ext cx="3125390" cy="187523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EE8C5-2C6A-4AB9-993F-B4BB863C67A2}">
      <dsp:nvSpPr>
        <dsp:cNvPr id="0" name=""/>
        <dsp:cNvSpPr/>
      </dsp:nvSpPr>
      <dsp:spPr>
        <a:xfrm>
          <a:off x="696171" y="275363"/>
          <a:ext cx="1792640" cy="107558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200" kern="1200" dirty="0"/>
            <a:t>نقص تنسج الميناء</a:t>
          </a:r>
        </a:p>
      </dsp:txBody>
      <dsp:txXfrm>
        <a:off x="696171" y="275363"/>
        <a:ext cx="1792640" cy="1075584"/>
      </dsp:txXfrm>
    </dsp:sp>
    <dsp:sp modelId="{436839A5-362B-4859-9F2C-06E39A24F4D2}">
      <dsp:nvSpPr>
        <dsp:cNvPr id="0" name=""/>
        <dsp:cNvSpPr/>
      </dsp:nvSpPr>
      <dsp:spPr>
        <a:xfrm>
          <a:off x="2668075" y="275363"/>
          <a:ext cx="1792640" cy="1075584"/>
        </a:xfrm>
        <a:prstGeom prst="rect">
          <a:avLst/>
        </a:prstGeom>
        <a:gradFill rotWithShape="0">
          <a:gsLst>
            <a:gs pos="0">
              <a:schemeClr val="accent5">
                <a:hueOff val="-1419125"/>
                <a:satOff val="5687"/>
                <a:lumOff val="1233"/>
                <a:alphaOff val="0"/>
                <a:shade val="51000"/>
                <a:satMod val="130000"/>
              </a:schemeClr>
            </a:gs>
            <a:gs pos="80000">
              <a:schemeClr val="accent5">
                <a:hueOff val="-1419125"/>
                <a:satOff val="5687"/>
                <a:lumOff val="1233"/>
                <a:alphaOff val="0"/>
                <a:shade val="93000"/>
                <a:satMod val="130000"/>
              </a:schemeClr>
            </a:gs>
            <a:gs pos="100000">
              <a:schemeClr val="accent5">
                <a:hueOff val="-1419125"/>
                <a:satOff val="5687"/>
                <a:lumOff val="123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600" kern="1200" dirty="0"/>
            <a:t>نقص التكلس</a:t>
          </a:r>
          <a:endParaRPr lang="en-US" sz="3600" kern="1200" dirty="0"/>
        </a:p>
      </dsp:txBody>
      <dsp:txXfrm>
        <a:off x="2668075" y="275363"/>
        <a:ext cx="1792640" cy="1075584"/>
      </dsp:txXfrm>
    </dsp:sp>
    <dsp:sp modelId="{8A92A3BB-5485-4724-84B6-CD039DF8A10B}">
      <dsp:nvSpPr>
        <dsp:cNvPr id="0" name=""/>
        <dsp:cNvSpPr/>
      </dsp:nvSpPr>
      <dsp:spPr>
        <a:xfrm>
          <a:off x="4639980" y="275363"/>
          <a:ext cx="1792640" cy="1075584"/>
        </a:xfrm>
        <a:prstGeom prst="rect">
          <a:avLst/>
        </a:prstGeom>
        <a:gradFill rotWithShape="0">
          <a:gsLst>
            <a:gs pos="0">
              <a:schemeClr val="accent5">
                <a:hueOff val="-2838251"/>
                <a:satOff val="11375"/>
                <a:lumOff val="2465"/>
                <a:alphaOff val="0"/>
                <a:shade val="51000"/>
                <a:satMod val="130000"/>
              </a:schemeClr>
            </a:gs>
            <a:gs pos="80000">
              <a:schemeClr val="accent5">
                <a:hueOff val="-2838251"/>
                <a:satOff val="11375"/>
                <a:lumOff val="2465"/>
                <a:alphaOff val="0"/>
                <a:shade val="93000"/>
                <a:satMod val="130000"/>
              </a:schemeClr>
            </a:gs>
            <a:gs pos="100000">
              <a:schemeClr val="accent5">
                <a:hueOff val="-2838251"/>
                <a:satOff val="11375"/>
                <a:lumOff val="246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300" kern="1200" dirty="0"/>
            <a:t>تأخر سني معمم </a:t>
          </a:r>
        </a:p>
      </dsp:txBody>
      <dsp:txXfrm>
        <a:off x="4639980" y="275363"/>
        <a:ext cx="1792640" cy="1075584"/>
      </dsp:txXfrm>
    </dsp:sp>
    <dsp:sp modelId="{66E8FF33-0FAA-4CF2-929B-9A0A55129905}">
      <dsp:nvSpPr>
        <dsp:cNvPr id="0" name=""/>
        <dsp:cNvSpPr/>
      </dsp:nvSpPr>
      <dsp:spPr>
        <a:xfrm>
          <a:off x="838901" y="1461234"/>
          <a:ext cx="2566093" cy="1075584"/>
        </a:xfrm>
        <a:prstGeom prst="rect">
          <a:avLst/>
        </a:prstGeom>
        <a:gradFill rotWithShape="0">
          <a:gsLst>
            <a:gs pos="0">
              <a:schemeClr val="accent5">
                <a:hueOff val="-4257376"/>
                <a:satOff val="17062"/>
                <a:lumOff val="3698"/>
                <a:alphaOff val="0"/>
                <a:shade val="51000"/>
                <a:satMod val="130000"/>
              </a:schemeClr>
            </a:gs>
            <a:gs pos="80000">
              <a:schemeClr val="accent5">
                <a:hueOff val="-4257376"/>
                <a:satOff val="17062"/>
                <a:lumOff val="3698"/>
                <a:alphaOff val="0"/>
                <a:shade val="93000"/>
                <a:satMod val="130000"/>
              </a:schemeClr>
            </a:gs>
            <a:gs pos="100000">
              <a:schemeClr val="accent5">
                <a:hueOff val="-4257376"/>
                <a:satOff val="17062"/>
                <a:lumOff val="369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800" kern="1200" dirty="0"/>
            <a:t>تطور جذور معدلة</a:t>
          </a: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800" kern="1200" dirty="0"/>
            <a:t> أو معقوفة</a:t>
          </a:r>
        </a:p>
      </dsp:txBody>
      <dsp:txXfrm>
        <a:off x="838901" y="1461234"/>
        <a:ext cx="2566093" cy="1075584"/>
      </dsp:txXfrm>
    </dsp:sp>
    <dsp:sp modelId="{6802567E-B80A-43AD-A86E-CF56266AE085}">
      <dsp:nvSpPr>
        <dsp:cNvPr id="0" name=""/>
        <dsp:cNvSpPr/>
      </dsp:nvSpPr>
      <dsp:spPr>
        <a:xfrm>
          <a:off x="3593992" y="1530211"/>
          <a:ext cx="2686164" cy="1075584"/>
        </a:xfrm>
        <a:prstGeom prst="rect">
          <a:avLst/>
        </a:prstGeom>
        <a:gradFill rotWithShape="0">
          <a:gsLst>
            <a:gs pos="0">
              <a:schemeClr val="accent5">
                <a:hueOff val="-5676501"/>
                <a:satOff val="22749"/>
                <a:lumOff val="4930"/>
                <a:alphaOff val="0"/>
                <a:shade val="51000"/>
                <a:satMod val="130000"/>
              </a:schemeClr>
            </a:gs>
            <a:gs pos="80000">
              <a:schemeClr val="accent5">
                <a:hueOff val="-5676501"/>
                <a:satOff val="22749"/>
                <a:lumOff val="4930"/>
                <a:alphaOff val="0"/>
                <a:shade val="93000"/>
                <a:satMod val="130000"/>
              </a:schemeClr>
            </a:gs>
            <a:gs pos="100000">
              <a:schemeClr val="accent5">
                <a:hueOff val="-5676501"/>
                <a:satOff val="22749"/>
                <a:lumOff val="493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600" kern="1200" dirty="0"/>
            <a:t> </a:t>
          </a:r>
          <a:r>
            <a:rPr lang="ar-SY" sz="3200" kern="1200" dirty="0"/>
            <a:t>إغلاق غير ناضج لقمم الجذور</a:t>
          </a:r>
          <a:endParaRPr lang="ar-SY" sz="3200" b="1" kern="1200" dirty="0"/>
        </a:p>
      </dsp:txBody>
      <dsp:txXfrm>
        <a:off x="3593992" y="1530211"/>
        <a:ext cx="2686164" cy="1075584"/>
      </dsp:txXfrm>
    </dsp:sp>
    <dsp:sp modelId="{430DFC56-4F4A-4AE2-96D1-4C760859CBC7}">
      <dsp:nvSpPr>
        <dsp:cNvPr id="0" name=""/>
        <dsp:cNvSpPr/>
      </dsp:nvSpPr>
      <dsp:spPr>
        <a:xfrm>
          <a:off x="492" y="2785060"/>
          <a:ext cx="3183998" cy="1075584"/>
        </a:xfrm>
        <a:prstGeom prst="rect">
          <a:avLst/>
        </a:prstGeom>
        <a:gradFill rotWithShape="0">
          <a:gsLst>
            <a:gs pos="0">
              <a:schemeClr val="accent5">
                <a:hueOff val="-7095626"/>
                <a:satOff val="28436"/>
                <a:lumOff val="6163"/>
                <a:alphaOff val="0"/>
                <a:shade val="51000"/>
                <a:satMod val="130000"/>
              </a:schemeClr>
            </a:gs>
            <a:gs pos="80000">
              <a:schemeClr val="accent5">
                <a:hueOff val="-7095626"/>
                <a:satOff val="28436"/>
                <a:lumOff val="6163"/>
                <a:alphaOff val="0"/>
                <a:shade val="93000"/>
                <a:satMod val="130000"/>
              </a:schemeClr>
            </a:gs>
            <a:gs pos="100000">
              <a:schemeClr val="accent5">
                <a:hueOff val="-7095626"/>
                <a:satOff val="28436"/>
                <a:lumOff val="6163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600" kern="1200" dirty="0"/>
            <a:t>صغر أو عدم تخلق في الأسنان</a:t>
          </a:r>
        </a:p>
      </dsp:txBody>
      <dsp:txXfrm>
        <a:off x="492" y="2785060"/>
        <a:ext cx="3183998" cy="1075584"/>
      </dsp:txXfrm>
    </dsp:sp>
    <dsp:sp modelId="{90343C8E-FA94-430C-9E0F-90F4ADB1CA4D}">
      <dsp:nvSpPr>
        <dsp:cNvPr id="0" name=""/>
        <dsp:cNvSpPr/>
      </dsp:nvSpPr>
      <dsp:spPr>
        <a:xfrm>
          <a:off x="3363754" y="2785060"/>
          <a:ext cx="1792640" cy="1075584"/>
        </a:xfrm>
        <a:prstGeom prst="rect">
          <a:avLst/>
        </a:prstGeom>
        <a:gradFill rotWithShape="0">
          <a:gsLst>
            <a:gs pos="0">
              <a:schemeClr val="accent5">
                <a:hueOff val="-8514751"/>
                <a:satOff val="34124"/>
                <a:lumOff val="7395"/>
                <a:alphaOff val="0"/>
                <a:shade val="51000"/>
                <a:satMod val="130000"/>
              </a:schemeClr>
            </a:gs>
            <a:gs pos="80000">
              <a:schemeClr val="accent5">
                <a:hueOff val="-8514751"/>
                <a:satOff val="34124"/>
                <a:lumOff val="7395"/>
                <a:alphaOff val="0"/>
                <a:shade val="93000"/>
                <a:satMod val="130000"/>
              </a:schemeClr>
            </a:gs>
            <a:gs pos="100000">
              <a:schemeClr val="accent5">
                <a:hueOff val="-8514751"/>
                <a:satOff val="34124"/>
                <a:lumOff val="7395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300" kern="1200" dirty="0"/>
            <a:t>كبر الحجرة </a:t>
          </a:r>
          <a:r>
            <a:rPr lang="ar-SY" sz="2300" kern="1200" dirty="0" err="1"/>
            <a:t>اللبية</a:t>
          </a:r>
          <a:endParaRPr lang="ar-SY" sz="2300" kern="1200" dirty="0"/>
        </a:p>
      </dsp:txBody>
      <dsp:txXfrm>
        <a:off x="3363754" y="2785060"/>
        <a:ext cx="1792640" cy="1075584"/>
      </dsp:txXfrm>
    </dsp:sp>
    <dsp:sp modelId="{82C5C551-E5B7-45EB-B825-FF36EA1508C6}">
      <dsp:nvSpPr>
        <dsp:cNvPr id="0" name=""/>
        <dsp:cNvSpPr/>
      </dsp:nvSpPr>
      <dsp:spPr>
        <a:xfrm>
          <a:off x="5335659" y="2785060"/>
          <a:ext cx="1792640" cy="1075584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ctr" defTabSz="10223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2300" kern="1200"/>
            <a:t> </a:t>
          </a:r>
          <a:r>
            <a:rPr lang="ar-SY" sz="2300" kern="1200" dirty="0"/>
            <a:t>قصر ورقة وتثلم ذرا الأسنان</a:t>
          </a:r>
        </a:p>
      </dsp:txBody>
      <dsp:txXfrm>
        <a:off x="5335659" y="2785060"/>
        <a:ext cx="1792640" cy="1075584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76EE8C5-2C6A-4AB9-993F-B4BB863C67A2}">
      <dsp:nvSpPr>
        <dsp:cNvPr id="0" name=""/>
        <dsp:cNvSpPr/>
      </dsp:nvSpPr>
      <dsp:spPr>
        <a:xfrm>
          <a:off x="870" y="1049853"/>
          <a:ext cx="3393834" cy="2036300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3600" kern="1200" dirty="0"/>
            <a:t>تزداد الأسنان المفقودة</a:t>
          </a:r>
        </a:p>
      </dsp:txBody>
      <dsp:txXfrm>
        <a:off x="870" y="1049853"/>
        <a:ext cx="3393834" cy="2036300"/>
      </dsp:txXfrm>
    </dsp:sp>
    <dsp:sp modelId="{F2FA0BC6-C9B3-4ADF-89DB-559CAB7276B6}">
      <dsp:nvSpPr>
        <dsp:cNvPr id="0" name=""/>
        <dsp:cNvSpPr/>
      </dsp:nvSpPr>
      <dsp:spPr>
        <a:xfrm>
          <a:off x="3734087" y="1049853"/>
          <a:ext cx="3393834" cy="2036300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marL="0" lvl="0" indent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4000" kern="1200" dirty="0"/>
            <a:t>تقل الأسنان المرممة</a:t>
          </a:r>
        </a:p>
      </dsp:txBody>
      <dsp:txXfrm>
        <a:off x="3734087" y="1049853"/>
        <a:ext cx="3393834" cy="203630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88B70C-2C81-4F36-A42A-774D25E0B3A2}">
      <dsp:nvSpPr>
        <dsp:cNvPr id="0" name=""/>
        <dsp:cNvSpPr/>
      </dsp:nvSpPr>
      <dsp:spPr>
        <a:xfrm>
          <a:off x="1485304" y="496"/>
          <a:ext cx="3125390" cy="1875234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5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4600" kern="1200" dirty="0"/>
            <a:t>التهاب الانسجة الداعمة</a:t>
          </a:r>
          <a:endParaRPr lang="en-US" sz="4600" kern="1200" dirty="0"/>
        </a:p>
      </dsp:txBody>
      <dsp:txXfrm>
        <a:off x="1485304" y="496"/>
        <a:ext cx="3125390" cy="1875234"/>
      </dsp:txXfrm>
    </dsp:sp>
    <dsp:sp modelId="{F143F0F0-F51F-482F-9A3E-8DE85BC23318}">
      <dsp:nvSpPr>
        <dsp:cNvPr id="0" name=""/>
        <dsp:cNvSpPr/>
      </dsp:nvSpPr>
      <dsp:spPr>
        <a:xfrm>
          <a:off x="1485304" y="2188269"/>
          <a:ext cx="3125390" cy="1875234"/>
        </a:xfrm>
        <a:prstGeom prst="rect">
          <a:avLst/>
        </a:prstGeom>
        <a:gradFill rotWithShape="0">
          <a:gsLst>
            <a:gs pos="0">
              <a:schemeClr val="accent5">
                <a:hueOff val="-9933876"/>
                <a:satOff val="39811"/>
                <a:lumOff val="8628"/>
                <a:alphaOff val="0"/>
                <a:shade val="51000"/>
                <a:satMod val="130000"/>
              </a:schemeClr>
            </a:gs>
            <a:gs pos="80000">
              <a:schemeClr val="accent5">
                <a:hueOff val="-9933876"/>
                <a:satOff val="39811"/>
                <a:lumOff val="8628"/>
                <a:alphaOff val="0"/>
                <a:shade val="93000"/>
                <a:satMod val="130000"/>
              </a:schemeClr>
            </a:gs>
            <a:gs pos="100000">
              <a:schemeClr val="accent5">
                <a:hueOff val="-9933876"/>
                <a:satOff val="39811"/>
                <a:lumOff val="8628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Y" sz="4600" kern="1200" dirty="0"/>
            <a:t>النزف اللثوي </a:t>
          </a:r>
        </a:p>
      </dsp:txBody>
      <dsp:txXfrm>
        <a:off x="1485304" y="2188269"/>
        <a:ext cx="3125390" cy="18752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endParaRPr lang="ar-L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fld id="{9A61C6DE-BD5E-46BD-9878-166642975584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ar-L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endParaRPr lang="ar-L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fld id="{BC92B046-CF59-4264-B9A4-8C3FA571B781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41071948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AE6461-0E00-4344-8891-3E2FB3546C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1002FD-91AB-4DFF-8148-4AD75E3207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ar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5DCC83-7703-4977-91E0-58453F25AF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775FD3-916A-4323-BEB1-01438477B2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7603F7-AE9E-4D21-9394-590B77109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8261057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EC2ABB-87E3-4ABA-90CD-411166FB20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AF2ABB-C334-467A-9CD7-E6718FFDAE3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8054DE-3B43-408B-A651-16FD24BFC9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0E75A-2D14-4211-A57B-D0EDEF9847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F757C-E9A2-44FF-9C17-9526064A90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453193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CA65C5-12B3-4B69-858B-DA54C0C8C98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2F0EF28-C47E-44D3-A979-2B1BA5E4AE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DB94032-E1CC-476B-ADF9-E6A55E61F2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65E687-9A7C-45A9-BF0F-B45FA54A9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82BD32-5A81-410C-AE92-BF4C1AFF8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9775180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1592135" y="2887530"/>
            <a:ext cx="9038813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77788" y="1387737"/>
            <a:ext cx="9036424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767862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3733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3616386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563446" y="2887579"/>
            <a:ext cx="9038813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0054" y="1204857"/>
            <a:ext cx="10339617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1" y="3767317"/>
            <a:ext cx="10312996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236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240280"/>
            <a:ext cx="5071872" cy="387705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6193535" y="2240280"/>
            <a:ext cx="5071872" cy="3877056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203155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02080" y="2240280"/>
            <a:ext cx="458992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17984" y="2947595"/>
            <a:ext cx="5071872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9741" y="2240280"/>
            <a:ext cx="4596384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944368"/>
            <a:ext cx="50663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  <p:grpSp>
        <p:nvGrpSpPr>
          <p:cNvPr id="14" name="Group 13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2554853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7909195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8449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12773" y="1678196"/>
            <a:ext cx="4563311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2669" y="559399"/>
            <a:ext cx="5488889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12773" y="3603813"/>
            <a:ext cx="4548967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201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29FDA6-785F-447D-955C-7D21E8BF3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0B918B-9D3E-4173-85E3-2657130B2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3FCFE1-DD9A-4CDD-A7C9-D387F5EC8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150B83-E6C6-4387-9EFE-FCC1228C27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1CA19C-A88E-44C1-8808-AB32A88C59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9775688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3642" y="4668819"/>
            <a:ext cx="10356028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911723" y="666965"/>
            <a:ext cx="6362875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7986" y="5324306"/>
            <a:ext cx="10341685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98940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>
            <a:off x="1563446" y="1392217"/>
            <a:ext cx="9038813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657872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32734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22081" y="559399"/>
            <a:ext cx="2237591" cy="556676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7985" y="849855"/>
            <a:ext cx="7343889" cy="5023821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6125426" y="2880824"/>
            <a:ext cx="5480154" cy="923330"/>
            <a:chOff x="1815339" y="1496875"/>
            <a:chExt cx="5480154" cy="692497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496875"/>
              <a:ext cx="877163" cy="6924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754689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1596652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53033603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6836770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3240924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0897933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57791870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88113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22AA7-FDC4-451C-BC0D-206082C2C3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81CCD2-E75A-404A-9C2D-03BEC0561E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1AC3AD-E0FB-4F93-A4BD-F5C7643EE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D21C8F-2793-4137-8401-8F80FD4D52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47B6D5-67A7-4C07-B616-462B9AE39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65255638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25086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709381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0993371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9528833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>
  <p:cSld name="عنوان، ومحتوى، و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SY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SY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>
          <a:xfrm>
            <a:off x="609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ar-SA"/>
              <a:t>م.د. شذى قوشجي - جامعة دمشق</a:t>
            </a:r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2844800" cy="476250"/>
          </a:xfrm>
        </p:spPr>
        <p:txBody>
          <a:bodyPr/>
          <a:lstStyle>
            <a:lvl1pPr>
              <a:defRPr/>
            </a:lvl1pPr>
          </a:lstStyle>
          <a:p>
            <a:fld id="{5EDAB63F-B176-4261-AA3E-DC23D9C2CEF2}" type="slidenum">
              <a:rPr lang="ar-SA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5413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9C511-690F-48B4-9DA0-4BE8C079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FA8AA9-C5A2-4BB9-81BA-F0EB423B9D9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514B159-CA87-465D-89FD-A9680D41E8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77992-3794-4B43-AC16-DA25E8C2B9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C3DCB2-666E-4E05-BA35-54777DBC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94A499-50E7-462A-A602-0E7602BCB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4184323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72FFAD-B9EC-448D-9576-9FAA062FB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12987-C9DD-4A45-ACCC-49E710116A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8CF2FD9-B485-4D63-BA04-A95D9EFE360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443F19-85F3-44CA-AB10-48330EF0602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41B8EA9-3910-4670-8C67-ECC7EEFD3BE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E9910D-2003-4A42-95FF-4EC9073076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F3CD928-31FB-4D1D-A123-AAC34CC9D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224BCA3-FD76-407F-99DB-F7193E5E0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484073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31EDD-A1D9-4729-BF8F-88D58CCBE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C7F646-5A95-476F-86D2-99EF953C6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4FB2AB4-1A97-4DBB-9929-0FF77D34D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D914951-D60E-43B6-B7A6-462382C4FB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212447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CDEF5C-7803-42F8-A4BA-FB375CFC2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69E28EA-0811-488C-A109-D0DD08770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E1990C-4AD3-4E96-A939-089AFBFC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32244911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D0E780-D971-4BFE-B839-333BF31AB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7CFBCD-08E4-4A09-B86C-9F44879A6E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2DDFCE-4CE1-4CFA-8FA8-AF2A7D84EE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6941DF-A988-45F0-A4FD-C0BAAD9291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5F5521-40C0-4C40-B9CD-7F7E6D12D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AF16C-9969-466F-A726-F8634AFA9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784353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AD8EA8-B1EA-4989-8777-C64D8C699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F9CCE84-D6C8-4606-99BC-1BBACE48B96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L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E47FBCB-E4C1-491C-A0B4-FA6E54F580A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32C8F-F29B-4F56-84AF-724C293E1C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DF30004-67CA-4283-8DB8-D3913BA8F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L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D81A31-6B23-42F2-9C04-E9A697C148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12086994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AB2BE3F-259E-4604-9915-C43E7FEA13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ar-L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723530-9E47-418D-A011-2C9914094A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L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1911F4-F437-451B-B81B-8BCD2EC655F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B93B5C-4BEE-42FA-8D0D-DE5D17E4042D}" type="datetimeFigureOut">
              <a:rPr lang="ar-LB" smtClean="0"/>
              <a:t>30/09/1442</a:t>
            </a:fld>
            <a:endParaRPr lang="ar-L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57BC56-5E1D-4623-90A5-3A5C53800C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L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C1049C-FCC3-4EE1-83F5-E7EAA57F7A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B41C2A-C211-43EC-85E5-0CC187AE2CCA}" type="slidenum">
              <a:rPr lang="ar-LB" smtClean="0"/>
              <a:t>‹#›</a:t>
            </a:fld>
            <a:endParaRPr lang="ar-LB"/>
          </a:p>
        </p:txBody>
      </p:sp>
    </p:spTree>
    <p:extLst>
      <p:ext uri="{BB962C8B-B14F-4D97-AF65-F5344CB8AC3E}">
        <p14:creationId xmlns:p14="http://schemas.microsoft.com/office/powerpoint/2010/main" val="2535031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L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7987" y="570156"/>
            <a:ext cx="10341684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2330" y="2248348"/>
            <a:ext cx="10327340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80504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1E436FA5-E6A8-49F9-AA29-451B389887A5}" type="datetimeFigureOut">
              <a:rPr lang="en-US" smtClean="0"/>
              <a:t>5/11/2021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16144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52352" y="616144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C71C035C-66AE-4EBE-808A-17B6B5B452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1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pPr/>
              <a:t>30/09/1442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22582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3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9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0B14B8-97BC-4723-8135-B093C15ECCC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kumimoji="0" lang="ar-SA" sz="4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Book Antiqua"/>
                <a:ea typeface="+mn-ea"/>
                <a:cs typeface="Times New Roman" panose="02020603050405020304" pitchFamily="18" charset="0"/>
              </a:rPr>
              <a:t>المظاهر الفموية عند المصابين بالسرطان</a:t>
            </a:r>
            <a:endParaRPr lang="ar-LB" sz="480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708244-80B6-4CA7-BD23-39F1FD43294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ar-SA" sz="3200" b="1" dirty="0"/>
              <a:t>أ. د. شذى قوشجي</a:t>
            </a:r>
            <a:endParaRPr lang="ar-LB" sz="3200" b="1" dirty="0"/>
          </a:p>
        </p:txBody>
      </p:sp>
    </p:spTree>
    <p:extLst>
      <p:ext uri="{BB962C8B-B14F-4D97-AF65-F5344CB8AC3E}">
        <p14:creationId xmlns:p14="http://schemas.microsoft.com/office/powerpoint/2010/main" val="7855557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218568" y="692697"/>
            <a:ext cx="394691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marL="0" marR="0" lvl="0" indent="0" algn="ct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ar-SA" sz="4400" b="1" i="0" u="none" strike="noStrike" kern="1200" cap="none" spc="0" normalizeH="0" baseline="0" noProof="0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Traditional Arabic" pitchFamily="18" charset="-78"/>
                <a:ea typeface="+mn-ea"/>
                <a:cs typeface="Traditional Arabic" pitchFamily="18" charset="-78"/>
              </a:rPr>
              <a:t>مظاهر الأنسجة الداعمة </a:t>
            </a:r>
            <a:endParaRPr kumimoji="0" lang="en-US" sz="4000" b="1" i="0" u="none" strike="noStrike" kern="1200" cap="none" spc="0" normalizeH="0" baseline="0" noProof="0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graphicFrame>
        <p:nvGraphicFramePr>
          <p:cNvPr id="3" name="رسم تخطيطي 2"/>
          <p:cNvGraphicFramePr/>
          <p:nvPr/>
        </p:nvGraphicFramePr>
        <p:xfrm>
          <a:off x="2855640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567930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rtl="1"/>
            <a:r>
              <a:rPr lang="ar-SA">
                <a:solidFill>
                  <a:prstClr val="black">
                    <a:tint val="75000"/>
                  </a:prstClr>
                </a:solidFill>
                <a:latin typeface="Calibri"/>
                <a:cs typeface="Arial" panose="020B0604020202020204" pitchFamily="34" charset="0"/>
              </a:rPr>
              <a:t>م.د. شذى قوشجي - جامعة دمشق</a:t>
            </a:r>
            <a:endParaRPr lang="en-US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  <p:sp>
        <p:nvSpPr>
          <p:cNvPr id="70664" name="Rectangle 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70662" name="Rectangle 6"/>
          <p:cNvSpPr>
            <a:spLocks noGrp="1" noChangeArrowheads="1"/>
          </p:cNvSpPr>
          <p:nvPr>
            <p:ph type="body" sz="half" idx="2"/>
          </p:nvPr>
        </p:nvSpPr>
        <p:spPr/>
        <p:txBody>
          <a:bodyPr/>
          <a:lstStyle/>
          <a:p>
            <a:r>
              <a:rPr lang="ar-SA" sz="2800">
                <a:solidFill>
                  <a:schemeClr val="bg1"/>
                </a:solidFill>
              </a:rPr>
              <a:t>مريض متلازمة داون في العيادة السنية </a:t>
            </a:r>
            <a:endParaRPr lang="en-US" sz="2800">
              <a:solidFill>
                <a:schemeClr val="bg1"/>
              </a:solidFill>
            </a:endParaRPr>
          </a:p>
        </p:txBody>
      </p:sp>
      <p:graphicFrame>
        <p:nvGraphicFramePr>
          <p:cNvPr id="70663" name="Object 7"/>
          <p:cNvGraphicFramePr>
            <a:graphicFrameLocks noGrp="1" noChangeAspect="1"/>
          </p:cNvGraphicFramePr>
          <p:nvPr>
            <p:ph type="body" sz="half" idx="4294967295"/>
          </p:nvPr>
        </p:nvGraphicFramePr>
        <p:xfrm>
          <a:off x="2362201" y="1600201"/>
          <a:ext cx="3179763" cy="4525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lip" r:id="rId2" imgW="3848040" imgH="5478120" progId="">
                  <p:embed/>
                </p:oleObj>
              </mc:Choice>
              <mc:Fallback>
                <p:oleObj name="Clip" r:id="rId2" imgW="3848040" imgH="5478120" progId="">
                  <p:embed/>
                  <p:pic>
                    <p:nvPicPr>
                      <p:cNvPr id="706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62201" y="1600201"/>
                        <a:ext cx="3179763" cy="4525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981201" y="2590800"/>
            <a:ext cx="8305800" cy="3535362"/>
          </a:xfrm>
        </p:spPr>
        <p:txBody>
          <a:bodyPr>
            <a:normAutofit/>
          </a:bodyPr>
          <a:lstStyle/>
          <a:p>
            <a:pPr algn="r" rtl="1"/>
            <a:r>
              <a:rPr lang="ar-SA" dirty="0"/>
              <a:t>من الناحية المثالية ، يجب إكمال جميع الاجراءات السنية  قبل بدء العلاج المناعي. عندما لا يكون ذلك ممكنًا ، قد يتم إجراء عمليات ترميم مؤقتة وقد يتأخر علاج الأسنان غير الحاد إلى أن تصبح الحالة الدموية للمريض مستقرة .  يبدأ تعداد دم المريض في الانخفاض عادة بعد خمسة إلى سبعة أيام من بداية دورة العلاج ، ويبقى منخفضًا حوالي 14 إلى 21 يومًا ، قبل أن يرتفع مرة أخرى إلى المستويات الطبيعية لبضعة أيام حتى تبدأ الدورة التالية.</a:t>
            </a:r>
            <a:r>
              <a:rPr lang="en-US" dirty="0"/>
              <a:t> </a:t>
            </a:r>
            <a:endParaRPr lang="ar-SA" dirty="0"/>
          </a:p>
          <a:p>
            <a:pPr algn="r" rtl="1"/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sz="4800" dirty="0"/>
              <a:t>الإجراءات السنية :</a:t>
            </a:r>
            <a:br>
              <a:rPr lang="ar-SA" sz="4800" dirty="0"/>
            </a:br>
            <a:endParaRPr lang="en-US" sz="4800" dirty="0"/>
          </a:p>
        </p:txBody>
      </p:sp>
      <p:sp>
        <p:nvSpPr>
          <p:cNvPr id="4" name="مربع نص 3"/>
          <p:cNvSpPr txBox="1"/>
          <p:nvPr/>
        </p:nvSpPr>
        <p:spPr>
          <a:xfrm>
            <a:off x="2057400" y="6324600"/>
            <a:ext cx="80010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SA" sz="1600" dirty="0">
                <a:solidFill>
                  <a:srgbClr val="9F2936">
                    <a:lumMod val="50000"/>
                  </a:srgbClr>
                </a:solidFill>
                <a:latin typeface="Book Antiqua"/>
                <a:cs typeface="Times New Roman" panose="02020603050405020304" pitchFamily="18" charset="0"/>
              </a:rPr>
              <a:t>)</a:t>
            </a:r>
            <a:r>
              <a:rPr lang="en-US" sz="1600" dirty="0">
                <a:solidFill>
                  <a:srgbClr val="9F2936">
                    <a:lumMod val="50000"/>
                  </a:srgbClr>
                </a:solidFill>
                <a:latin typeface="Book Antiqua"/>
              </a:rPr>
              <a:t>AAPD. American Academy of Paediatric Dentistry,2018</a:t>
            </a:r>
            <a:r>
              <a:rPr lang="ar-SA" sz="1600" dirty="0">
                <a:solidFill>
                  <a:srgbClr val="9F2936">
                    <a:lumMod val="50000"/>
                  </a:srgbClr>
                </a:solidFill>
                <a:latin typeface="Book Antiqua"/>
                <a:cs typeface="Times New Roman" panose="02020603050405020304" pitchFamily="18" charset="0"/>
              </a:rPr>
              <a:t>(</a:t>
            </a:r>
            <a:r>
              <a:rPr lang="en-US" sz="1600" dirty="0">
                <a:solidFill>
                  <a:srgbClr val="9F2936">
                    <a:lumMod val="50000"/>
                  </a:srgbClr>
                </a:solidFill>
                <a:latin typeface="Book Antiqu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50148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752601" y="2248348"/>
            <a:ext cx="8686800" cy="3847653"/>
          </a:xfrm>
        </p:spPr>
        <p:txBody>
          <a:bodyPr/>
          <a:lstStyle/>
          <a:p>
            <a:pPr marL="0" indent="0" algn="r" rtl="1">
              <a:buNone/>
            </a:pPr>
            <a:endParaRPr lang="ar-SA" dirty="0"/>
          </a:p>
          <a:p>
            <a:pPr algn="r" rtl="1"/>
            <a:r>
              <a:rPr lang="ar-SA" dirty="0"/>
              <a:t>  لا بد من تثقيف الأهل و الطفل حول طرق العناية بالصحة الفموية ,إذ لابد من تفريش الأسنان و اللسان مرتين يومياً باستخدام فرشاة ناعمة من النايلون .كما  يوصى  باستخدام المعاجين الحاوية على الفلور , تستخدم هذه المعاجين بمقدار حجم  حبة رز بالنسبة للأطفال الأصغر من 3 سنوات , بينما بمقدار حجم البازلاء  بالنسبة للأطفال في عمر 3-6 سنوات </a:t>
            </a:r>
            <a:r>
              <a:rPr lang="en-US" dirty="0"/>
              <a:t> </a:t>
            </a:r>
            <a:endParaRPr lang="ar-SA" dirty="0"/>
          </a:p>
          <a:p>
            <a:pPr algn="r" rtl="1"/>
            <a:endParaRPr lang="en-US" dirty="0"/>
          </a:p>
        </p:txBody>
      </p:sp>
      <p:sp>
        <p:nvSpPr>
          <p:cNvPr id="3" name="عنوان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/>
            <a:r>
              <a:rPr lang="ar-SA" dirty="0"/>
              <a:t>الاستراتيجيات الوقائية </a:t>
            </a:r>
            <a:br>
              <a:rPr lang="ar-SA" dirty="0"/>
            </a:br>
            <a:endParaRPr lang="en-US" dirty="0"/>
          </a:p>
        </p:txBody>
      </p:sp>
      <p:sp>
        <p:nvSpPr>
          <p:cNvPr id="4" name="مربع نص 3"/>
          <p:cNvSpPr txBox="1"/>
          <p:nvPr/>
        </p:nvSpPr>
        <p:spPr>
          <a:xfrm>
            <a:off x="1752600" y="64008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F2936">
                    <a:lumMod val="50000"/>
                  </a:srgbClr>
                </a:solidFill>
                <a:latin typeface="Book Antiqua"/>
              </a:rPr>
              <a:t>(Ritwik , 2018)</a:t>
            </a:r>
            <a:endParaRPr lang="en-US" sz="1400" dirty="0">
              <a:solidFill>
                <a:srgbClr val="9F2936">
                  <a:lumMod val="50000"/>
                </a:srgb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5256700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B2BBB4-5D06-4E3A-B737-B81BFE80E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/>
              <a:t>تعريف السرطانات</a:t>
            </a:r>
            <a:endParaRPr lang="ar-L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8084F0-1E31-451D-94C8-AF89F13927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السرطان هو مصطلح يستخدم للأمراض التي يحدث فيها تكاثر وانقسام غير مسيطر عليه للخلايا الشاذة غير الطبيعية التي يمكن أن تغزو الأنسجة الأخرى من خلال الدم واللمف. </a:t>
            </a:r>
            <a:endParaRPr lang="ar-LB" dirty="0"/>
          </a:p>
        </p:txBody>
      </p:sp>
    </p:spTree>
    <p:extLst>
      <p:ext uri="{BB962C8B-B14F-4D97-AF65-F5344CB8AC3E}">
        <p14:creationId xmlns:p14="http://schemas.microsoft.com/office/powerpoint/2010/main" val="3939563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943800" y="476673"/>
            <a:ext cx="2640466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المظاهر </a:t>
            </a:r>
            <a:r>
              <a:rPr lang="ar-SA" sz="4400" b="1" dirty="0" err="1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القحفية</a:t>
            </a: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endParaRPr lang="en-US" sz="40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رسم تخطيطي 2"/>
          <p:cNvGraphicFramePr/>
          <p:nvPr/>
        </p:nvGraphicFramePr>
        <p:xfrm>
          <a:off x="3071664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947004" y="476673"/>
            <a:ext cx="263405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المظاهر </a:t>
            </a:r>
            <a:r>
              <a:rPr lang="ar-SA" sz="4400" b="1" dirty="0" err="1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الوجهية</a:t>
            </a: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</a:t>
            </a:r>
            <a:endParaRPr lang="en-US" sz="40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رسم تخطيطي 2"/>
          <p:cNvGraphicFramePr/>
          <p:nvPr/>
        </p:nvGraphicFramePr>
        <p:xfrm>
          <a:off x="3071664" y="2276872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984800" y="692697"/>
            <a:ext cx="241444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المظاهر الفموية</a:t>
            </a:r>
            <a:endParaRPr lang="en-US" sz="40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رسم تخطيطي 2"/>
          <p:cNvGraphicFramePr/>
          <p:nvPr/>
        </p:nvGraphicFramePr>
        <p:xfrm>
          <a:off x="2855640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محتوى 1"/>
          <p:cNvSpPr>
            <a:spLocks noGrp="1"/>
          </p:cNvSpPr>
          <p:nvPr>
            <p:ph idx="1"/>
          </p:nvPr>
        </p:nvSpPr>
        <p:spPr>
          <a:xfrm>
            <a:off x="1524000" y="304801"/>
            <a:ext cx="9144000" cy="6096000"/>
          </a:xfrm>
          <a:solidFill>
            <a:schemeClr val="bg1">
              <a:lumMod val="75000"/>
            </a:schemeClr>
          </a:solidFill>
        </p:spPr>
        <p:txBody>
          <a:bodyPr>
            <a:normAutofit/>
          </a:bodyPr>
          <a:lstStyle/>
          <a:p>
            <a:pPr algn="r" rtl="1"/>
            <a:r>
              <a:rPr lang="ar-SA" b="1" dirty="0"/>
              <a:t>التأثيرات (الآنية والتالية ) لسرطان الأطفال </a:t>
            </a:r>
            <a:r>
              <a:rPr lang="en-US" b="1" dirty="0"/>
              <a:t> </a:t>
            </a:r>
            <a:r>
              <a:rPr lang="ar-SA" b="1" dirty="0"/>
              <a:t>و علاجاته على الحفرة الفموية والأسنان:</a:t>
            </a:r>
          </a:p>
          <a:p>
            <a:pPr marL="0" indent="0" algn="ctr" rtl="1">
              <a:buNone/>
            </a:pPr>
            <a:endParaRPr lang="ar-SA" dirty="0"/>
          </a:p>
          <a:p>
            <a:pPr marL="0" indent="0" algn="r" rtl="1">
              <a:buNone/>
            </a:pPr>
            <a:endParaRPr lang="ar-SA" dirty="0"/>
          </a:p>
          <a:p>
            <a:pPr marL="514350" indent="-514350" algn="r" rtl="1">
              <a:buFont typeface="+mj-lt"/>
              <a:buAutoNum type="romanUcPeriod"/>
            </a:pPr>
            <a:r>
              <a:rPr lang="ar-SA" dirty="0"/>
              <a:t> وجود نخور سنية غير معالجة و \أو آفات مرضية سواء بالنسج الصلبة او الرخوة </a:t>
            </a:r>
          </a:p>
          <a:p>
            <a:pPr marL="514350" indent="-514350" algn="r" rtl="1">
              <a:buFont typeface="+mj-lt"/>
              <a:buAutoNum type="romanUcPeriod"/>
            </a:pPr>
            <a:r>
              <a:rPr lang="ar-SA" dirty="0"/>
              <a:t> مظاهر فموية متعلقة بالسرطان .</a:t>
            </a:r>
          </a:p>
          <a:p>
            <a:pPr marL="514350" indent="-514350" algn="r" rtl="1">
              <a:buFont typeface="+mj-lt"/>
              <a:buAutoNum type="romanUcPeriod"/>
            </a:pPr>
            <a:r>
              <a:rPr lang="ar-SA" dirty="0"/>
              <a:t>مضاعفات فموية لها علاقة بالعلاج المطبق للسرطان .</a:t>
            </a:r>
          </a:p>
          <a:p>
            <a:pPr marL="514350" indent="-514350" algn="r" rtl="1">
              <a:buFont typeface="+mj-lt"/>
              <a:buAutoNum type="romanUcPeriod"/>
            </a:pPr>
            <a:r>
              <a:rPr lang="en-US" dirty="0"/>
              <a:t>   </a:t>
            </a:r>
            <a:r>
              <a:rPr lang="ar-SA" dirty="0"/>
              <a:t>تطور لمضاعفات فموية و فكية على المدى الطويل نتيجة المعالجة .</a:t>
            </a:r>
          </a:p>
          <a:p>
            <a:pPr marL="514350" indent="-514350" algn="r" rtl="1">
              <a:buFont typeface="+mj-lt"/>
              <a:buAutoNum type="romanUcPeriod"/>
            </a:pPr>
            <a:endParaRPr lang="ar-SA" dirty="0"/>
          </a:p>
          <a:p>
            <a:pPr algn="r" rtl="1"/>
            <a:r>
              <a:rPr lang="ar-SA" dirty="0"/>
              <a:t>يتلقى المرضى الأطفال غالباً العلاج الكيميائي خلال حلقات او مراحل متتابعة , ترتفع المضاعفات الحادة داخل الفم خلال 5-7 ايام من بداية كل حلقة نتيجة للتبدلات الدموية . كما يعود تعداد الدم الى المستويات الطبيعية بعد21 يوم و يبقى كذلك حتى الحلقة التالية   من المعالجة الكيميائية , لذلك لا بد من الالتزام بالعناية الفموية مثل تفريش الأسنان خلال مراحل انخفاض تعداد الصفيحات والعدلات . </a:t>
            </a:r>
          </a:p>
          <a:p>
            <a:pPr algn="r" rtl="1"/>
            <a:endParaRPr lang="en-US" dirty="0"/>
          </a:p>
        </p:txBody>
      </p:sp>
      <p:sp>
        <p:nvSpPr>
          <p:cNvPr id="3" name="مربع نص 2"/>
          <p:cNvSpPr txBox="1"/>
          <p:nvPr/>
        </p:nvSpPr>
        <p:spPr>
          <a:xfrm>
            <a:off x="1752600" y="6400800"/>
            <a:ext cx="868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9F2936">
                    <a:lumMod val="50000"/>
                  </a:srgbClr>
                </a:solidFill>
                <a:latin typeface="Book Antiqua"/>
              </a:rPr>
              <a:t>(Ritwik , 2018)</a:t>
            </a:r>
            <a:endParaRPr lang="en-US" sz="1400" dirty="0">
              <a:solidFill>
                <a:srgbClr val="9F2936">
                  <a:lumMod val="50000"/>
                </a:srgbClr>
              </a:solidFill>
              <a:latin typeface="Book Antiqua"/>
            </a:endParaRPr>
          </a:p>
        </p:txBody>
      </p:sp>
    </p:spTree>
    <p:extLst>
      <p:ext uri="{BB962C8B-B14F-4D97-AF65-F5344CB8AC3E}">
        <p14:creationId xmlns:p14="http://schemas.microsoft.com/office/powerpoint/2010/main" val="932907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4218568" y="692697"/>
            <a:ext cx="3946914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مظاهر الأنسجة الداعمة </a:t>
            </a:r>
            <a:endParaRPr lang="en-US" sz="40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رسم تخطيطي 2"/>
          <p:cNvGraphicFramePr/>
          <p:nvPr/>
        </p:nvGraphicFramePr>
        <p:xfrm>
          <a:off x="2855640" y="2060848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716751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47188" y="476673"/>
            <a:ext cx="2433680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المظاهر السنية </a:t>
            </a:r>
            <a:endParaRPr lang="en-US" sz="40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رسم تخطيطي 2"/>
          <p:cNvGraphicFramePr/>
          <p:nvPr/>
        </p:nvGraphicFramePr>
        <p:xfrm>
          <a:off x="2495600" y="1916832"/>
          <a:ext cx="7128792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082456" y="476673"/>
            <a:ext cx="2363147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rtl="1" fontAlgn="base">
              <a:spcBef>
                <a:spcPct val="0"/>
              </a:spcBef>
              <a:spcAft>
                <a:spcPct val="0"/>
              </a:spcAft>
            </a:pPr>
            <a:r>
              <a:rPr lang="ar-SA" sz="4400" b="1" dirty="0" err="1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النخور</a:t>
            </a:r>
            <a:r>
              <a:rPr lang="ar-SA" sz="4400" b="1" dirty="0">
                <a:ln w="11430"/>
                <a:solidFill>
                  <a:srgbClr val="FF0066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aditional Arabic" pitchFamily="18" charset="-78"/>
                <a:cs typeface="Traditional Arabic" pitchFamily="18" charset="-78"/>
              </a:rPr>
              <a:t> السنية </a:t>
            </a:r>
            <a:endParaRPr lang="en-US" sz="4000" b="1" dirty="0">
              <a:ln w="11430"/>
              <a:solidFill>
                <a:srgbClr val="FF0066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رسم تخطيطي 2"/>
          <p:cNvGraphicFramePr/>
          <p:nvPr/>
        </p:nvGraphicFramePr>
        <p:xfrm>
          <a:off x="2495600" y="1916832"/>
          <a:ext cx="7128792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غلاف فني">
  <a:themeElements>
    <a:clrScheme name="مخصص 3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4F141B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4F141B"/>
      </a:folHlink>
    </a:clrScheme>
    <a:fontScheme name="غلاف فني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غلاف فني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455</Words>
  <Application>Microsoft Office PowerPoint</Application>
  <PresentationFormat>Widescreen</PresentationFormat>
  <Paragraphs>60</Paragraphs>
  <Slides>13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3" baseType="lpstr">
      <vt:lpstr>Arial</vt:lpstr>
      <vt:lpstr>Book Antiqua</vt:lpstr>
      <vt:lpstr>Calibri</vt:lpstr>
      <vt:lpstr>Calibri Light</vt:lpstr>
      <vt:lpstr>Traditional Arabic</vt:lpstr>
      <vt:lpstr>Wingdings</vt:lpstr>
      <vt:lpstr>Office Theme</vt:lpstr>
      <vt:lpstr>غلاف فني</vt:lpstr>
      <vt:lpstr>سمة Office</vt:lpstr>
      <vt:lpstr>Clip</vt:lpstr>
      <vt:lpstr>المظاهر الفموية عند المصابين بالسرطان</vt:lpstr>
      <vt:lpstr>تعريف السرطانات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الإجراءات السنية : </vt:lpstr>
      <vt:lpstr>الاستراتيجيات الوقائية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التظاهرات الفموية لمرضى الأورام</dc:title>
  <dc:creator>chaza</dc:creator>
  <cp:lastModifiedBy>chaza</cp:lastModifiedBy>
  <cp:revision>34</cp:revision>
  <dcterms:created xsi:type="dcterms:W3CDTF">2020-07-02T06:06:56Z</dcterms:created>
  <dcterms:modified xsi:type="dcterms:W3CDTF">2021-05-11T03:43:41Z</dcterms:modified>
</cp:coreProperties>
</file>