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4" r:id="rId2"/>
    <p:sldId id="26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07/12/1444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07/12/1444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07/12/1444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07/12/1444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07/12/1444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07/12/1444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07/12/1444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07/12/1444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07/12/1444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07/12/1444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07/12/1444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07/12/1444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1600"/>
            <a:ext cx="9088582" cy="651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5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ar-SY" dirty="0"/>
          </a:p>
        </p:txBody>
      </p:sp>
      <p:sp>
        <p:nvSpPr>
          <p:cNvPr id="4" name="شكل بيضاوي 3"/>
          <p:cNvSpPr/>
          <p:nvPr/>
        </p:nvSpPr>
        <p:spPr>
          <a:xfrm>
            <a:off x="1392382" y="2641600"/>
            <a:ext cx="5749637" cy="30295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800" dirty="0">
                <a:solidFill>
                  <a:srgbClr val="FFFF00"/>
                </a:solidFill>
              </a:rPr>
              <a:t>نهاية المحاضرة الثانية </a:t>
            </a:r>
          </a:p>
        </p:txBody>
      </p:sp>
    </p:spTree>
    <p:extLst>
      <p:ext uri="{BB962C8B-B14F-4D97-AF65-F5344CB8AC3E}">
        <p14:creationId xmlns:p14="http://schemas.microsoft.com/office/powerpoint/2010/main" val="3254742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019" y="720437"/>
            <a:ext cx="4818151" cy="527533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24797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84584" y="452719"/>
            <a:ext cx="7053542" cy="905027"/>
          </a:xfrm>
        </p:spPr>
        <p:txBody>
          <a:bodyPr/>
          <a:lstStyle/>
          <a:p>
            <a:endParaRPr lang="ar-SY" dirty="0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" y="1451965"/>
            <a:ext cx="9047018" cy="5500255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xmlns="" id="{A287F0B3-2DD3-4F6E-80CB-2EA11262B0F1}"/>
              </a:ext>
            </a:extLst>
          </p:cNvPr>
          <p:cNvSpPr/>
          <p:nvPr/>
        </p:nvSpPr>
        <p:spPr>
          <a:xfrm>
            <a:off x="3718875" y="6858001"/>
            <a:ext cx="3428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xmlns="" id="{B717CD15-72F9-49AF-AC32-678746A9B94D}"/>
              </a:ext>
            </a:extLst>
          </p:cNvPr>
          <p:cNvSpPr/>
          <p:nvPr/>
        </p:nvSpPr>
        <p:spPr>
          <a:xfrm>
            <a:off x="3753164" y="6691617"/>
            <a:ext cx="34289" cy="120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xmlns="" id="{49A69938-600E-4B2B-9C1E-8821DF63A2BF}"/>
              </a:ext>
            </a:extLst>
          </p:cNvPr>
          <p:cNvSpPr/>
          <p:nvPr/>
        </p:nvSpPr>
        <p:spPr>
          <a:xfrm>
            <a:off x="4174366" y="6831320"/>
            <a:ext cx="51434" cy="241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xmlns="" id="{289C743E-BB76-4206-8CB4-CE7A9DD8F268}"/>
              </a:ext>
            </a:extLst>
          </p:cNvPr>
          <p:cNvSpPr/>
          <p:nvPr/>
        </p:nvSpPr>
        <p:spPr>
          <a:xfrm>
            <a:off x="3945118" y="6903719"/>
            <a:ext cx="685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596947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3892"/>
            <a:ext cx="9143999" cy="1779357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 dirty="0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491" y="1853248"/>
            <a:ext cx="9095508" cy="500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05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127"/>
            <a:ext cx="9067800" cy="1770121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 dirty="0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1930401"/>
            <a:ext cx="9067799" cy="492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83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3128"/>
            <a:ext cx="9144000" cy="177012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 dirty="0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1853249"/>
            <a:ext cx="9143999" cy="493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61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"/>
            <a:ext cx="9067800" cy="1958109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 dirty="0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1" y="2052638"/>
            <a:ext cx="9067799" cy="4805362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2646219" y="4516582"/>
            <a:ext cx="6186055" cy="415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193820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73892"/>
            <a:ext cx="9143999" cy="678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03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38545"/>
            <a:ext cx="9143999" cy="671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62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04186"/>
            <a:ext cx="9144000" cy="6962186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="" xmlns:a16="http://schemas.microsoft.com/office/drawing/2014/main" id="{F9F519AD-D791-4E2D-A654-63BF87BC6066}"/>
              </a:ext>
            </a:extLst>
          </p:cNvPr>
          <p:cNvSpPr/>
          <p:nvPr/>
        </p:nvSpPr>
        <p:spPr>
          <a:xfrm>
            <a:off x="3040144" y="5420412"/>
            <a:ext cx="4242062" cy="414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067788490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عرض على الشاشة (3:4)‏</PresentationFormat>
  <Paragraphs>1</Paragraphs>
  <Slides>10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pc</dc:creator>
  <cp:lastModifiedBy>pc</cp:lastModifiedBy>
  <cp:revision>1</cp:revision>
  <dcterms:created xsi:type="dcterms:W3CDTF">2023-06-25T06:12:55Z</dcterms:created>
  <dcterms:modified xsi:type="dcterms:W3CDTF">2023-06-25T06:20:50Z</dcterms:modified>
</cp:coreProperties>
</file>