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30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77064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65106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44949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953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900659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951114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28973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233938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8266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817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45568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10098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779872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8872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63862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7780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01588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A80E36-5491-4EFE-ABB8-C07F78121CEB}" type="datetimeFigureOut">
              <a:rPr lang="ar-SY" smtClean="0"/>
              <a:t>07/12/1444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7A737-6B32-4A16-9CB0-92783C27C1AE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174898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9636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3B90A1A3-C71C-4664-8864-4556FEB37494}"/>
              </a:ext>
            </a:extLst>
          </p:cNvPr>
          <p:cNvSpPr/>
          <p:nvPr/>
        </p:nvSpPr>
        <p:spPr>
          <a:xfrm>
            <a:off x="3776870" y="5903843"/>
            <a:ext cx="2126973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370792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83127"/>
            <a:ext cx="12016508" cy="6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96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9195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91" y="92364"/>
            <a:ext cx="12053454" cy="66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29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4" y="0"/>
            <a:ext cx="12099636" cy="1853247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255" y="1681018"/>
            <a:ext cx="11961090" cy="51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09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01600"/>
            <a:ext cx="12275126" cy="66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6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48"/>
            <a:ext cx="12192000" cy="160019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" y="1853248"/>
            <a:ext cx="12007273" cy="25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59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27" y="120073"/>
            <a:ext cx="120349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1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0"/>
            <a:ext cx="12090400" cy="169025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" y="1764145"/>
            <a:ext cx="12090399" cy="509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83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91" y="92364"/>
            <a:ext cx="5209309" cy="676563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00" y="46182"/>
            <a:ext cx="6979500" cy="68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12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81" y="508272"/>
            <a:ext cx="8643001" cy="913533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184728"/>
            <a:ext cx="12191999" cy="1237078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64" y="1503502"/>
            <a:ext cx="12099635" cy="110115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4654"/>
            <a:ext cx="12191999" cy="42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9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9527"/>
            <a:ext cx="12192000" cy="2105891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14764"/>
            <a:ext cx="12191999" cy="519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25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600" cy="301723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5600" y="64274"/>
            <a:ext cx="4076400" cy="67056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7234"/>
            <a:ext cx="8115599" cy="377149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845EF2F0-B0DC-4D98-ADDE-D4A4DC0ADB6B}"/>
              </a:ext>
            </a:extLst>
          </p:cNvPr>
          <p:cNvSpPr/>
          <p:nvPr/>
        </p:nvSpPr>
        <p:spPr>
          <a:xfrm>
            <a:off x="7315200" y="4006392"/>
            <a:ext cx="800399" cy="1857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088052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097267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65" y="2097269"/>
            <a:ext cx="12099636" cy="21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94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46" y="720437"/>
            <a:ext cx="1496400" cy="6562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8109" cy="1948873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46111" y="129309"/>
            <a:ext cx="11545889" cy="1819564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2052637"/>
            <a:ext cx="12275126" cy="472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77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891"/>
            <a:ext cx="12191999" cy="67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83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0837"/>
            <a:ext cx="12108873" cy="666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84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30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4655"/>
            <a:ext cx="12127344" cy="67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8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3" y="452719"/>
            <a:ext cx="9320179" cy="132066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" y="452718"/>
            <a:ext cx="12191998" cy="1400530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836" y="1773383"/>
            <a:ext cx="12081163" cy="50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6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92" y="129308"/>
            <a:ext cx="12118108" cy="66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95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8440" y="101600"/>
            <a:ext cx="8623559" cy="67564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68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1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1600"/>
            <a:ext cx="12191999" cy="654858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6733771"/>
            <a:ext cx="12191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1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19" y="452718"/>
            <a:ext cx="9283234" cy="140053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1745" y="1939636"/>
            <a:ext cx="5301673" cy="97905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918691"/>
            <a:ext cx="12192000" cy="39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2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7" y="120074"/>
            <a:ext cx="11813308" cy="164407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96729" y="-240010"/>
            <a:ext cx="9707853" cy="1126837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" y="1764145"/>
            <a:ext cx="11998035" cy="309418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655" y="4987636"/>
            <a:ext cx="12256655" cy="187036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4987636"/>
            <a:ext cx="12192000" cy="178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44649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18" y="69273"/>
            <a:ext cx="12034982" cy="6788727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0" y="2438401"/>
            <a:ext cx="12192001" cy="4304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961335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يون">
  <a:themeElements>
    <a:clrScheme name="أيون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أيون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584</TotalTime>
  <Words>0</Words>
  <Application>Microsoft Office PowerPoint</Application>
  <PresentationFormat>مخصص</PresentationFormat>
  <Paragraphs>0</Paragraphs>
  <Slides>26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27" baseType="lpstr">
      <vt:lpstr>أيون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pc</cp:lastModifiedBy>
  <cp:revision>33</cp:revision>
  <dcterms:created xsi:type="dcterms:W3CDTF">2018-01-07T04:22:28Z</dcterms:created>
  <dcterms:modified xsi:type="dcterms:W3CDTF">2023-06-25T06:20:42Z</dcterms:modified>
</cp:coreProperties>
</file>