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C014-6091-400B-8F2D-515514B77927}" type="datetimeFigureOut">
              <a:rPr lang="ar-SA" smtClean="0"/>
              <a:pPr/>
              <a:t>08/06/42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3D7D-8963-4F60-9AC3-C15D565A7DA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C014-6091-400B-8F2D-515514B77927}" type="datetimeFigureOut">
              <a:rPr lang="ar-SA" smtClean="0"/>
              <a:pPr/>
              <a:t>08/06/42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3D7D-8963-4F60-9AC3-C15D565A7DA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C014-6091-400B-8F2D-515514B77927}" type="datetimeFigureOut">
              <a:rPr lang="ar-SA" smtClean="0"/>
              <a:pPr/>
              <a:t>08/06/42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3D7D-8963-4F60-9AC3-C15D565A7DA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C014-6091-400B-8F2D-515514B77927}" type="datetimeFigureOut">
              <a:rPr lang="ar-SA" smtClean="0"/>
              <a:pPr/>
              <a:t>08/06/42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3D7D-8963-4F60-9AC3-C15D565A7DA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C014-6091-400B-8F2D-515514B77927}" type="datetimeFigureOut">
              <a:rPr lang="ar-SA" smtClean="0"/>
              <a:pPr/>
              <a:t>08/06/42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3D7D-8963-4F60-9AC3-C15D565A7DA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C014-6091-400B-8F2D-515514B77927}" type="datetimeFigureOut">
              <a:rPr lang="ar-SA" smtClean="0"/>
              <a:pPr/>
              <a:t>08/06/42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3D7D-8963-4F60-9AC3-C15D565A7DA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C014-6091-400B-8F2D-515514B77927}" type="datetimeFigureOut">
              <a:rPr lang="ar-SA" smtClean="0"/>
              <a:pPr/>
              <a:t>08/06/42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3D7D-8963-4F60-9AC3-C15D565A7DA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C014-6091-400B-8F2D-515514B77927}" type="datetimeFigureOut">
              <a:rPr lang="ar-SA" smtClean="0"/>
              <a:pPr/>
              <a:t>08/06/42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3D7D-8963-4F60-9AC3-C15D565A7DA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C014-6091-400B-8F2D-515514B77927}" type="datetimeFigureOut">
              <a:rPr lang="ar-SA" smtClean="0"/>
              <a:pPr/>
              <a:t>08/06/42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3D7D-8963-4F60-9AC3-C15D565A7DA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C014-6091-400B-8F2D-515514B77927}" type="datetimeFigureOut">
              <a:rPr lang="ar-SA" smtClean="0"/>
              <a:pPr/>
              <a:t>08/06/42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3D7D-8963-4F60-9AC3-C15D565A7DA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C014-6091-400B-8F2D-515514B77927}" type="datetimeFigureOut">
              <a:rPr lang="ar-SA" smtClean="0"/>
              <a:pPr/>
              <a:t>08/06/42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3D7D-8963-4F60-9AC3-C15D565A7DA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C014-6091-400B-8F2D-515514B77927}" type="datetimeFigureOut">
              <a:rPr lang="ar-SA" smtClean="0"/>
              <a:pPr/>
              <a:t>08/06/42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A3D7D-8963-4F60-9AC3-C15D565A7DA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7" Type="http://schemas.openxmlformats.org/officeDocument/2006/relationships/image" Target="../media/image201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9.png"/><Relationship Id="rId4" Type="http://schemas.openxmlformats.org/officeDocument/2006/relationships/image" Target="../media/image22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1"/>
          <p:cNvSpPr/>
          <p:nvPr/>
        </p:nvSpPr>
        <p:spPr>
          <a:xfrm>
            <a:off x="5072066" y="0"/>
            <a:ext cx="4071934" cy="1428736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469900" dist="101600" dir="6000000">
              <a:prstClr val="black">
                <a:alpha val="96000"/>
              </a:prstClr>
            </a:innerShdw>
          </a:effectLst>
          <a:scene3d>
            <a:camera prst="orthographicFront"/>
            <a:lightRig rig="threePt" dir="t"/>
          </a:scene3d>
          <a:sp3d prstMaterial="metal">
            <a:bevelT w="146050" prst="convex"/>
            <a:bevelB w="88900" h="889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جامعة حماة-كلية الطب البشري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072066" y="1500174"/>
            <a:ext cx="4071934" cy="1143008"/>
          </a:xfrm>
          <a:prstGeom prst="rect">
            <a:avLst/>
          </a:prstGeom>
          <a:solidFill>
            <a:srgbClr val="FFC000">
              <a:alpha val="35000"/>
            </a:srgb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158750" contourW="12700">
            <a:bevelT w="146050" h="139700" prst="convex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i="1" dirty="0" err="1" smtClean="0">
                <a:solidFill>
                  <a:schemeClr val="tx1"/>
                </a:solidFill>
              </a:rPr>
              <a:t>الدكتورأ</a:t>
            </a:r>
            <a:r>
              <a:rPr lang="ar-SA" sz="2000" b="1" i="1" dirty="0" smtClean="0">
                <a:solidFill>
                  <a:schemeClr val="tx1"/>
                </a:solidFill>
              </a:rPr>
              <a:t> نس محمود زكية</a:t>
            </a:r>
            <a:endParaRPr lang="ar-SY" sz="2000" b="1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خطط انسيابي: معالجة 4"/>
          <p:cNvSpPr/>
          <p:nvPr/>
        </p:nvSpPr>
        <p:spPr>
          <a:xfrm>
            <a:off x="1357290" y="4572008"/>
            <a:ext cx="6143668" cy="178595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92100" h="120650" prst="hardEdge"/>
            <a:bevelB w="120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تشمع الكبد </a:t>
            </a:r>
            <a:r>
              <a:rPr lang="en-US" sz="4400" b="1" dirty="0" smtClean="0">
                <a:solidFill>
                  <a:schemeClr val="tx1"/>
                </a:solidFill>
              </a:rPr>
              <a:t>1</a:t>
            </a:r>
            <a:endParaRPr lang="ar-SA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84296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357430"/>
            <a:ext cx="801531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71876"/>
            <a:ext cx="82868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857760"/>
            <a:ext cx="800105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850112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6357958"/>
            <a:ext cx="1885954" cy="32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814393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8262963" cy="402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5214950"/>
            <a:ext cx="5357850" cy="31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5786454"/>
            <a:ext cx="7205682" cy="80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979" y="214290"/>
            <a:ext cx="793373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66"/>
            <a:ext cx="390527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714356"/>
            <a:ext cx="5224476" cy="146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285992"/>
            <a:ext cx="7443807" cy="276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5143512"/>
            <a:ext cx="746285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6286520"/>
            <a:ext cx="3348040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661989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28802"/>
            <a:ext cx="737478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72152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28" y="2857496"/>
            <a:ext cx="670088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1" y="3434498"/>
            <a:ext cx="193902" cy="20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429000"/>
            <a:ext cx="23717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643314"/>
            <a:ext cx="399350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23511" y="4286256"/>
            <a:ext cx="596328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6439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842968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290"/>
            <a:ext cx="5724543" cy="41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642918"/>
            <a:ext cx="7105666" cy="306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786190"/>
            <a:ext cx="5048266" cy="2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4214818"/>
            <a:ext cx="6715145" cy="16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776" y="428604"/>
            <a:ext cx="84946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672125"/>
            <a:ext cx="6000760" cy="5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9297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7867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786057"/>
            <a:ext cx="1476379" cy="58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143248"/>
            <a:ext cx="771530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643446"/>
            <a:ext cx="778674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6000768"/>
            <a:ext cx="4700598" cy="30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35824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0"/>
            <a:ext cx="614363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14620"/>
            <a:ext cx="8286775" cy="18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424" y="4714884"/>
            <a:ext cx="833632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8581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929066"/>
            <a:ext cx="735811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800105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929066"/>
            <a:ext cx="72866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00635"/>
            <a:ext cx="8177237" cy="15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85818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572140"/>
            <a:ext cx="785818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-1"/>
            <a:ext cx="8286808" cy="400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000504"/>
            <a:ext cx="794863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6143644"/>
            <a:ext cx="7700984" cy="4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6547565"/>
            <a:ext cx="6643734" cy="31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0992" y="0"/>
            <a:ext cx="1816819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1"/>
            <a:ext cx="86439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286256"/>
            <a:ext cx="7834335" cy="228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64386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8501122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909" y="285727"/>
            <a:ext cx="8195933" cy="542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8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343" y="214290"/>
            <a:ext cx="816749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778674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83582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072495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92961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786190"/>
            <a:ext cx="8215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786741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0010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80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5734" y="3143248"/>
            <a:ext cx="280682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857628"/>
            <a:ext cx="82153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21537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835824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85818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643314"/>
            <a:ext cx="750099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715015"/>
            <a:ext cx="7491432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143932" cy="642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5728"/>
            <a:ext cx="657229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928670"/>
            <a:ext cx="57864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071678"/>
            <a:ext cx="821537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57242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07249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635798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71480"/>
            <a:ext cx="4510758" cy="3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142984"/>
            <a:ext cx="8286808" cy="134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643182"/>
            <a:ext cx="800105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643314"/>
            <a:ext cx="74083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4832" y="4143380"/>
            <a:ext cx="223243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مربع نص 9"/>
          <p:cNvSpPr txBox="1"/>
          <p:nvPr/>
        </p:nvSpPr>
        <p:spPr>
          <a:xfrm>
            <a:off x="5072066" y="4071942"/>
            <a:ext cx="1143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err="1" smtClean="0"/>
              <a:t>الاوعية</a:t>
            </a:r>
            <a:endParaRPr lang="ar-SA" sz="2400" b="1" dirty="0"/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2376" y="4143380"/>
            <a:ext cx="443536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480" y="4429132"/>
            <a:ext cx="7091384" cy="87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728" y="0"/>
            <a:ext cx="8513487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737" y="1714488"/>
            <a:ext cx="819257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746" y="0"/>
            <a:ext cx="7544985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887" y="4071942"/>
            <a:ext cx="721401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6143643"/>
            <a:ext cx="5000660" cy="29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844" y="0"/>
            <a:ext cx="852499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42968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357562"/>
            <a:ext cx="85725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786454"/>
            <a:ext cx="728667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13" y="0"/>
            <a:ext cx="7886681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500306"/>
            <a:ext cx="764386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00504"/>
            <a:ext cx="814393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48" y="214290"/>
            <a:ext cx="7429552" cy="57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57232"/>
            <a:ext cx="792961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5"/>
            <a:ext cx="8572528" cy="11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359" y="1571612"/>
            <a:ext cx="8574641" cy="378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358246" cy="224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357430"/>
            <a:ext cx="7929618" cy="64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000372"/>
            <a:ext cx="8024852" cy="5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3571876"/>
            <a:ext cx="1728792" cy="42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654821"/>
            <a:ext cx="2214578" cy="37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4000504"/>
            <a:ext cx="816294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5357826"/>
            <a:ext cx="82153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8501090" cy="89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85794"/>
            <a:ext cx="3414378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214422"/>
            <a:ext cx="750099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357430"/>
            <a:ext cx="6696092" cy="86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357562"/>
            <a:ext cx="850109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92961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244" y="2000240"/>
            <a:ext cx="78160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724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00438"/>
            <a:ext cx="2624143" cy="40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929066"/>
            <a:ext cx="8072494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6000768"/>
            <a:ext cx="800105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85818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301" y="2928934"/>
            <a:ext cx="89817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16" y="0"/>
            <a:ext cx="8429684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28" y="1571612"/>
            <a:ext cx="75724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258" y="2143116"/>
            <a:ext cx="67710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000372"/>
            <a:ext cx="793761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000503"/>
            <a:ext cx="8429684" cy="24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7120948" cy="37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14356"/>
            <a:ext cx="807249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04767"/>
            <a:ext cx="1643067" cy="4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1"/>
            <a:ext cx="8715435" cy="438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357826"/>
            <a:ext cx="88582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82136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64396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9790" y="2786058"/>
            <a:ext cx="774892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643314"/>
            <a:ext cx="696279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572009"/>
            <a:ext cx="7781946" cy="113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81439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5963" y="1571612"/>
            <a:ext cx="661894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3291" y="2357430"/>
            <a:ext cx="575586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857496"/>
            <a:ext cx="79296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28680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500306"/>
            <a:ext cx="802407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98440"/>
            <a:ext cx="7900226" cy="275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21537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928802"/>
            <a:ext cx="5429288" cy="46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428868"/>
            <a:ext cx="83344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357826"/>
            <a:ext cx="3714776" cy="38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5715015"/>
            <a:ext cx="1638303" cy="3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5715016"/>
            <a:ext cx="1585916" cy="34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5786454"/>
            <a:ext cx="966790" cy="2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45490" y="6357958"/>
            <a:ext cx="679367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63" y="0"/>
            <a:ext cx="8401117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00636"/>
            <a:ext cx="32834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-1"/>
            <a:ext cx="8715404" cy="394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857628"/>
            <a:ext cx="7691457" cy="253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7"/>
            <a:ext cx="8358246" cy="630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857628"/>
            <a:ext cx="74152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429264"/>
            <a:ext cx="778674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821537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7905770" cy="283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566" y="4786322"/>
            <a:ext cx="538642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5286388"/>
            <a:ext cx="562931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857628"/>
            <a:ext cx="835824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786742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143380"/>
            <a:ext cx="785818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6858048" cy="47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85794"/>
            <a:ext cx="3667132" cy="246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286124"/>
            <a:ext cx="7686699" cy="211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5715016"/>
            <a:ext cx="81439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35824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6300" y="1928802"/>
            <a:ext cx="268716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2438400"/>
            <a:ext cx="8358246" cy="256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4506" y="5143512"/>
            <a:ext cx="285752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5723" y="5643578"/>
            <a:ext cx="291194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276" y="285728"/>
            <a:ext cx="842472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496"/>
            <a:ext cx="7972448" cy="140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357694"/>
            <a:ext cx="6972316" cy="194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6215082"/>
            <a:ext cx="1247778" cy="30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2143115"/>
            <a:ext cx="6238890" cy="26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2428869"/>
            <a:ext cx="5143536" cy="33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91313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785794"/>
            <a:ext cx="7310459" cy="131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285991"/>
            <a:ext cx="7348556" cy="26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022" y="214289"/>
            <a:ext cx="7989696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643050"/>
            <a:ext cx="7796232" cy="157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286124"/>
            <a:ext cx="3933831" cy="96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429132"/>
            <a:ext cx="7634309" cy="216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800105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643446"/>
            <a:ext cx="778674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5425076" cy="31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858" y="1000108"/>
            <a:ext cx="772394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357166"/>
            <a:ext cx="102054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8215338" cy="429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357" y="4786322"/>
            <a:ext cx="733430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429684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857892"/>
            <a:ext cx="7643866" cy="87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2153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14488"/>
            <a:ext cx="750099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496"/>
            <a:ext cx="842968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6000768"/>
            <a:ext cx="807249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89"/>
            <a:ext cx="7929618" cy="276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859" y="3162300"/>
            <a:ext cx="7666983" cy="90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60" cy="657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485" y="-1"/>
            <a:ext cx="8082930" cy="592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14393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3"/>
            <a:ext cx="7429552" cy="163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72560" cy="418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500570"/>
            <a:ext cx="764386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6929486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71678"/>
            <a:ext cx="793434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857628"/>
            <a:ext cx="2928958" cy="42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357694"/>
            <a:ext cx="7443813" cy="149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0737" y="428604"/>
            <a:ext cx="74175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3123" y="1714488"/>
            <a:ext cx="531498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432" y="2428868"/>
            <a:ext cx="788111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7429552" cy="162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5" y="1714488"/>
            <a:ext cx="5467365" cy="37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635861"/>
            <a:ext cx="2286016" cy="3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645" y="2143116"/>
            <a:ext cx="803371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290"/>
            <a:ext cx="3514733" cy="5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90" y="1000108"/>
            <a:ext cx="8059973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2509838"/>
            <a:ext cx="8572560" cy="356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12</Words>
  <Application>Microsoft Office PowerPoint</Application>
  <PresentationFormat>عرض على الشاشة (3:4)‏</PresentationFormat>
  <Paragraphs>4</Paragraphs>
  <Slides>89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89</vt:i4>
      </vt:variant>
    </vt:vector>
  </HeadingPairs>
  <TitlesOfParts>
    <vt:vector size="9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  <vt:lpstr>الشريحة 61</vt:lpstr>
      <vt:lpstr>الشريحة 62</vt:lpstr>
      <vt:lpstr>الشريحة 63</vt:lpstr>
      <vt:lpstr>الشريحة 64</vt:lpstr>
      <vt:lpstr>الشريحة 65</vt:lpstr>
      <vt:lpstr>الشريحة 66</vt:lpstr>
      <vt:lpstr>الشريحة 67</vt:lpstr>
      <vt:lpstr>الشريحة 68</vt:lpstr>
      <vt:lpstr>الشريحة 69</vt:lpstr>
      <vt:lpstr>الشريحة 70</vt:lpstr>
      <vt:lpstr>الشريحة 71</vt:lpstr>
      <vt:lpstr>الشريحة 72</vt:lpstr>
      <vt:lpstr>الشريحة 73</vt:lpstr>
      <vt:lpstr>الشريحة 74</vt:lpstr>
      <vt:lpstr>الشريحة 75</vt:lpstr>
      <vt:lpstr>الشريحة 76</vt:lpstr>
      <vt:lpstr>الشريحة 77</vt:lpstr>
      <vt:lpstr>الشريحة 78</vt:lpstr>
      <vt:lpstr>الشريحة 79</vt:lpstr>
      <vt:lpstr>الشريحة 80</vt:lpstr>
      <vt:lpstr>الشريحة 81</vt:lpstr>
      <vt:lpstr>الشريحة 82</vt:lpstr>
      <vt:lpstr>الشريحة 83</vt:lpstr>
      <vt:lpstr>الشريحة 84</vt:lpstr>
      <vt:lpstr>الشريحة 85</vt:lpstr>
      <vt:lpstr>الشريحة 86</vt:lpstr>
      <vt:lpstr>الشريحة 87</vt:lpstr>
      <vt:lpstr>الشريحة 88</vt:lpstr>
      <vt:lpstr>الشريحة 89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nour center</dc:creator>
  <cp:lastModifiedBy>nour center</cp:lastModifiedBy>
  <cp:revision>28</cp:revision>
  <dcterms:created xsi:type="dcterms:W3CDTF">2015-10-16T14:51:03Z</dcterms:created>
  <dcterms:modified xsi:type="dcterms:W3CDTF">2021-01-21T19:40:03Z</dcterms:modified>
</cp:coreProperties>
</file>