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35CE-B067-4596-A23C-98363CC78D6C}" type="datetimeFigureOut">
              <a:rPr lang="ar-SA" smtClean="0"/>
              <a:pPr/>
              <a:t>06/04/40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6674-1E4E-451E-A7E9-25C90AF5CDF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خطط انسيابي: معالجة 2"/>
          <p:cNvSpPr/>
          <p:nvPr/>
        </p:nvSpPr>
        <p:spPr>
          <a:xfrm>
            <a:off x="5072066" y="0"/>
            <a:ext cx="4071934" cy="14287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469900" dist="101600" dir="6000000">
              <a:prstClr val="black">
                <a:alpha val="96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46050" prst="convex"/>
            <a:bevelB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جامعة حماة-كلية الطب البشري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72066" y="1500174"/>
            <a:ext cx="4071934" cy="1143008"/>
          </a:xfrm>
          <a:prstGeom prst="rect">
            <a:avLst/>
          </a:prstGeom>
          <a:solidFill>
            <a:srgbClr val="FFC000">
              <a:alpha val="35000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158750" contourW="12700">
            <a:bevelT w="146050" h="139700" prst="convex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i="1" dirty="0" err="1" smtClean="0">
                <a:solidFill>
                  <a:schemeClr val="tx1"/>
                </a:solidFill>
              </a:rPr>
              <a:t>الدكتورأ</a:t>
            </a:r>
            <a:r>
              <a:rPr lang="ar-SA" sz="2000" b="1" i="1" dirty="0" smtClean="0">
                <a:solidFill>
                  <a:schemeClr val="tx1"/>
                </a:solidFill>
              </a:rPr>
              <a:t> نس محمود زكية</a:t>
            </a:r>
            <a:endParaRPr lang="ar-SY" sz="2000" b="1" i="1" dirty="0">
              <a:solidFill>
                <a:schemeClr val="tx1"/>
              </a:solidFill>
            </a:endParaRPr>
          </a:p>
        </p:txBody>
      </p:sp>
      <p:sp>
        <p:nvSpPr>
          <p:cNvPr id="5" name="مخطط انسيابي: معالجة 4"/>
          <p:cNvSpPr/>
          <p:nvPr/>
        </p:nvSpPr>
        <p:spPr>
          <a:xfrm>
            <a:off x="1357290" y="4572008"/>
            <a:ext cx="6143668" cy="178595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92100" h="120650" prst="hardEdge"/>
            <a:bevelB w="120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تشحم الكبد واضطرابات </a:t>
            </a:r>
            <a:r>
              <a:rPr lang="ar-SA" sz="4400" b="1" dirty="0" err="1" smtClean="0">
                <a:solidFill>
                  <a:schemeClr val="tx1"/>
                </a:solidFill>
              </a:rPr>
              <a:t>الكبدالكحولية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3725"/>
            <a:ext cx="7858180" cy="607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572008"/>
            <a:ext cx="244931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71744"/>
            <a:ext cx="75343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14422"/>
            <a:ext cx="228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4295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80010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357826"/>
            <a:ext cx="757242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8858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786454"/>
            <a:ext cx="136750" cy="1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1404" y="2714620"/>
            <a:ext cx="70485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143248"/>
            <a:ext cx="7477151" cy="204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357826"/>
            <a:ext cx="45720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73581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83772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65008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80724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9795" y="4071942"/>
            <a:ext cx="52479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5" y="4071942"/>
            <a:ext cx="36979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643446"/>
            <a:ext cx="8001056" cy="17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8001056" cy="622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14290"/>
            <a:ext cx="7286676" cy="53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572140"/>
            <a:ext cx="721996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728791" cy="2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7891490" cy="594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736"/>
            <a:ext cx="300038" cy="2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71744"/>
            <a:ext cx="6967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809474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285852" y="785791"/>
            <a:ext cx="7286676" cy="3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928926" y="1214422"/>
            <a:ext cx="550072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66437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737237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286" y="1285860"/>
            <a:ext cx="78598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807249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214950"/>
            <a:ext cx="84296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85725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929330"/>
            <a:ext cx="357190" cy="31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36" y="285728"/>
            <a:ext cx="841574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106" y="5357826"/>
            <a:ext cx="17804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010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8001056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857892"/>
            <a:ext cx="170379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857892"/>
            <a:ext cx="18335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6215082"/>
            <a:ext cx="842965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</Words>
  <Application>Microsoft Office PowerPoint</Application>
  <PresentationFormat>عرض على الشاشة (3:4)‏</PresentationFormat>
  <Paragraphs>3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nour center</dc:creator>
  <cp:lastModifiedBy>nour center</cp:lastModifiedBy>
  <cp:revision>19</cp:revision>
  <dcterms:created xsi:type="dcterms:W3CDTF">2015-11-17T04:24:45Z</dcterms:created>
  <dcterms:modified xsi:type="dcterms:W3CDTF">2018-12-14T06:24:01Z</dcterms:modified>
</cp:coreProperties>
</file>