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aveSubsetFonts="1">
  <p:sldMasterIdLst>
    <p:sldMasterId id="2147483660" r:id="rId1"/>
  </p:sldMasterIdLst>
  <p:notesMasterIdLst>
    <p:notesMasterId r:id="rId38"/>
  </p:notesMasterIdLst>
  <p:sldIdLst>
    <p:sldId id="256" r:id="rId2"/>
    <p:sldId id="257" r:id="rId3"/>
    <p:sldId id="300" r:id="rId4"/>
    <p:sldId id="317" r:id="rId5"/>
    <p:sldId id="260" r:id="rId6"/>
    <p:sldId id="287" r:id="rId7"/>
    <p:sldId id="286" r:id="rId8"/>
    <p:sldId id="318" r:id="rId9"/>
    <p:sldId id="284" r:id="rId10"/>
    <p:sldId id="285" r:id="rId11"/>
    <p:sldId id="262" r:id="rId12"/>
    <p:sldId id="263" r:id="rId13"/>
    <p:sldId id="283" r:id="rId14"/>
    <p:sldId id="264" r:id="rId15"/>
    <p:sldId id="265" r:id="rId16"/>
    <p:sldId id="266" r:id="rId17"/>
    <p:sldId id="289" r:id="rId18"/>
    <p:sldId id="288" r:id="rId19"/>
    <p:sldId id="282" r:id="rId20"/>
    <p:sldId id="280" r:id="rId21"/>
    <p:sldId id="316" r:id="rId22"/>
    <p:sldId id="301" r:id="rId23"/>
    <p:sldId id="302" r:id="rId24"/>
    <p:sldId id="303" r:id="rId25"/>
    <p:sldId id="304" r:id="rId26"/>
    <p:sldId id="305" r:id="rId27"/>
    <p:sldId id="306" r:id="rId28"/>
    <p:sldId id="307" r:id="rId29"/>
    <p:sldId id="308" r:id="rId30"/>
    <p:sldId id="309" r:id="rId31"/>
    <p:sldId id="310" r:id="rId32"/>
    <p:sldId id="311" r:id="rId33"/>
    <p:sldId id="312" r:id="rId34"/>
    <p:sldId id="313" r:id="rId35"/>
    <p:sldId id="314" r:id="rId36"/>
    <p:sldId id="290" r:id="rId37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4" d="100"/>
          <a:sy n="64" d="100"/>
        </p:scale>
        <p:origin x="69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37.06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0 147,'0'0,"0"0,24 0,-1 0,1 0,-24 0,24 0,24 0,-24 0,-1 0,1 0,24 0,-24 0,23 0,48 0,-47-23,0 23,23-23,-23 23,23-23,-23 23,-25 0,25 0,0 0,-1-21,-23 21,0 0,24 0,-25 0,1 0,24 0,-48-23,47 23,-23 0,0 0,24 0,-1 0,-23 0,0 0,23 0,1 0,-24 0,23 0,25-23,-24 23,-25 0,1 0,24 0,-24 0,-1 0,1 0,0 0,0 0,-24 0,24 0,-1 0,1 0,-24 0,24 0,-24 0,24 0,0 0,-1 0,1 0,0 0,24 0,-1 0,-23 0,24 0,-25 0,1 0,0 0,24 0,-48 23,47-23,1 0,-48 0,24 0,0 0,-1 0,1 23,-24-23,48 0,-48 0,24 0,-1 0,1 0,0 21,0-21,23 0,-23 23,0-23,24 0,-25 0,1 23,48-23,-49 23,25-23,0 23,-25-23,1 0,24 0,0 23,-25-23,25 22,-24-22,0 0,-1 22,1-22,0 0,0 0,0 23,-1-23,1 0,0 0,-24 0,24 0,0 0,-1 0,-23 0,24 0,-24 23,24-23,0 0,-24 0,24 0,-24 0,23 0,-23 0,24 0,0 0,-24 0,24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06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1979 31,'-24'0,"-24"0,-23 0,-1 0,25 0,-1 0,1 0,-1 0,-23 0,-1 0,-23 0,48 0,-1 0,0 0,25 0,-49 0,49 0,-1 0,-24 0,24 0,1 0,-1 0,0 0,0 0,-23 0,47 0,-24 0,0 0,0 0,1 0,23 0,-24 0,0 0,24 0,-24 0,24 0,-47 0,23 0,24 0,-48 0,48 0,-24 0,1 0,-1 0,0 0,0 0,0 0,24 0,-23 0,-1 0,24 0,-24 0,24 0,-24 0,24 0,-23 0,-1 0,24 0,-24 0,24 0,-24 0,0 0,24 0,-23 0,-1 0,0 0,24 23,-24-23,0 0,24 0,-47 0,47 22,-24-22,24 0,0 23,0-23,0 23,0 0,0 23,0-46,0 23,0-23,0 22,0-22,0 23,0 0,0-23,0 0,0 0,24 23,-24-23,24 0,-1 23,-23-23,24 23,-24-23,24 0,0 0,-24 23,24-23,-24 0,47 22,-47-22,24 23,0-23,0 0,-24 23,23-23,1 0,0 0,-24 23,24-23,-24 0,23 23,1-23,-24 0,24 0,-24 0,24 0,-24 0,24 0,-1 0,1 0,-24 23,48-23,-24 0,-1 0,25 0,0 0,-25 0,1 0,47 0,-47 0,0 0,24 0,-25 0,25 0,-24 0,23 0,-23 0,0 0,0 0,-24 0,23 0,1 0,-24 0,24 0,-24 0,24 0,0 0,-1 0,25 0,-48 0,48 0,-48 0,23 0,-23 0,24 0,0 0,0 0,-24 0,24 0,-1 0,-23 0,24 0,-24 0,24 0,-24 0,24 0,-1 0,1 0,-24 0,24 0,0 0,-24 0,24 0,-24 0,23 0,-23 23,24-23,-24 22,0-22,0 23,0-23,0 23,0-23,0 23,0 0,0-23,-24 0,1 23,-1 0,0-23,0 0,0 22,24-22,-23 0,-1 0,0 0,24 23,-24-23,1 0,-1 23,24-23,-24 0,0 0,24 0,-24 0,24 0,-23 23,-1-23,0 0,24 0,-48 0,48 0,-23 23,-1-23,24 0,-24 0,0 0,24 0,-24 0,24 0,-23 23,-1-23,24 0,-24 0,24 0,-47 0,47 23,-24-23,24 0,-48 0,48 0,-24 0,1 0,-1 0,0 0,0 0,0 0,1 0,-1 22,0-22,24 0,-24 0,1 0,-1 0,24 0,-24 0,24 0,-48 0,48 0,-23 0,23 0,-24 0,0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4:48.7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84,'0'0,"0"0,24 0,-24 0,23 0,1 0,-24 0,24 0,0 0,-1 0,1 0,0 0,0 0,0 0,-1 0,1 0,-24 0,24 0,0 0,-1 0,1 0,0 0,47 0,-23 0,-24 0,23 0,1 0,-24 0,-1-19,1 19,0 0,0 0,-24 0,47 0,-47 0,24 0,-24 0,24 0,0 0,-1 0,-23 0,48-19,-48 19,47 0,-47 0,24-20,-24 20,24 0,0 0,0 0,-24 0,23 0,1 0,0-18,-24 18,24 0,-24 0,23 0,1 0,-24 0,24 0,-24 0,24 0,-24 0,24 0,-1 0,-23 0,24 0,-24 0,24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4:51.2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8,'0'0,"23"0,25 0,-24 0,47 0,-47 0,24 0,0 0,-25 0,1 0,24 0,-48 0,48 0,-25 0,-23 0,48 0,0 0,-25 0,1 0,48 0,-49 0,0 0,25 0,-24 0,0 0,0 0,23 0,-47 0,24 0,0 0,0 0,-24 0,47 0,-47 0,24 0,0 0,0 0,0 0,-24 0,24 0,-1 0,1 0,-24 0,48 0,-24 0,0 0,-24 0,23 0,-23 0,24 0,-24 0,0-9,24 9,0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02.6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3024 94,'0'0,"0"0,-24-20,24 20,-47 0,-1 0,-71-20,24 20,23 0,1 0,23 0,24 0,-23 0,23 0,0 0,0 0,0 0,-23 0,23 0,0 0,-23 0,-1 0,0 0,25 0,-25 0,48 0,-24 0,-24 0,25 0,-1 0,-24 0,48 0,-24 0,-23 0,23 0,0 0,-23 0,-1 0,24 0,0 0,-23 0,47 0,-48 0,48 0,-24 0,0-20,1 20,-1 0,0 0,0 0,-23 0,23 0,0 0,-24 0,24 0,1 0,-1 0,0 0,0 0,24 0,-24 0,-23 0,23 0,0 0,0 0,1 0,-1 0,24 0,-24 0,0 0,0-19,24 19,-24 0,1 0,-1 0,24 0,-24 0,0 0,0 0,1 0,-1 0,24 0,-24 0,24 0,-48 0,48 0,-23 0,23 0,-24 0,0 0,24 0,-24 0,24 0,-24 0,24 0,-24 0,1 0,-1 0,24 0,-24 0,0 0,24 0,-24 0,24 0,-23 0,-1 0,24 0,-24 0,24 0,-24 0,24 0,-24 0,1 0,23 0,-24 0,24 0,-24 0,24 0,-24 0,0 0,24 0,-24 0,24 0,-23 0,-1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13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2191 0,'0'0,"-24"0,24 0,-47 0,-1 0,24 0,0 0,-47 0,23 0,-23 0,23 0,-23 0,23 0,0 0,1 0,23 23,-24-23,25 0,-1 0,-24 0,48 0,-24 0,-23 0,23 24,0-24,-47 0,23 0,0 0,1 0,-25 0,1 24,23-24,-23 0,23 23,-23-23,23 0,1 23,-1-23,24 0,-24 0,25 0,-1 0,-24 24,24-24,1 0,-25 23,24-23,0 0,-23 0,23 0,0 0,0 0,0 0,1 0,23 0,-24 0,24 0,-24 0,0 0,24 24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16.5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1975 5,'0'0,"-24"18,0-18,-24 0,1 0,23 18,-24 0,1-18,-1 19,-23-19,23 0,-23 0,23 0,-23 0,23 0,1 0,-1 0,1 0,23 0,-24 0,1 0,23 0,0 0,-23 0,-1 0,24 0,0 0,-23 0,23 0,0 0,1 0,23 0,-48 0,24 0,0 0,1-19,-25 19,24 0,-23 0,23-18,-24 18,48-18,-24 18,1 0,23 0,-24 0,0 0,24 0,-47-18,47 18,-24 0,24 0,-24 0,24 0,-24 0,0 0,1 0,23 0,-24 0,0 0,0 0,24 0,-24 0,1 0,23 0,-24 0,24 0,-24 0,24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19.0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2266 34,'-48'0,"0"0,1 0,23 0,0 0,-24 0,24 0,0 0,-23 0,-25 0,48 0,1 0,-25 0,24 0,24 0,-48 0,48 0,-23 0,-1 0,0 0,0 0,0 0,0 0,0 0,1 0,-25 0,24 0,-24 0,25 0,-25 0,0 0,0 0,25 0,-25 0,24 0,-24 0,25 0,-49 0,24 0,-23 0,23 0,0 0,1 15,23-15,0 14,-47-14,23 0,24 0,-24 15,24-15,1 14,-25-14,48 0,-24 0,0 0,0 0,24 0,-23 0,-1 0,0 14,24-14,-24 0,24 0,-24 0,24 0,-24 0,1 0,-1 0,24 0,-24 0,0 0,24 0,-24 0,24 0,-24 0,0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30.1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3571 427,'0'0,"-48"0,0 0,1 0,-25 0,25-24,-1 1,0 23,1 0,23 0,-24 0,1-23,-25 23,25 0,-25 0,1-47,-1 24,1 23,23 0,25 0,-25 0,0 0,25 0,-1 0,-24 0,24-24,-23 24,23 0,-47 0,23-23,24 23,-23 0,23 0,0 0,-24 0,25 0,-1 0,0-24,0 24,0-23,0 23,1 0,23 0,-24 0,0 0,0 0,24 0,-24 0,-23 0,23 0,0 0,0 0,24 0,-23 0,-1 0,-24 0,48 0,-24 0,1 0,-1 0,-24 0,24 0,1 0,-1 0,0 0,0 0,0 0,24 0,-47 0,23 0,0 0,0 0,1-23,-1 23,-24 0,48 0,-48 0,25 0,-1 0,-24-24,-23 24,23 0,24 0,-23 0,-1-23,1 0,-1-1,0 24,25 0,-1-23,-48 23,49-24,-1 24,0 0,24 0,-24 0,0-23,0 23,24 0,-23 0,-1 0,0 0,24 0,-24 0,0 0,24 0,-23 0,-1 0,0 0,24 0,-24 0,24 0,-24 0,24 0,0 0,-23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38.8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3289 214,'0'-21,"0"21,0 0,-24 0,0-20,-24 20,25 0,-1 0,-24 0,24-20,-23 20,-1 0,0 0,1-21,-25 21,24 0,-23 0,-1-21,49 21,-1 0,-24 0,0 0,25 0,-25-20,0 20,1 0,23 0,0 0,-24 0,24 0,1 0,-1 0,0-21,-24 21,24 0,1 0,-25 0,24 0,24 0,-48 0,1 0,47 0,-24 0,0 0,0 0,0 0,1 0,-1 0,0 0,0-20,0 20,24 0,-24 0,1 0,23 0,-24-20,24 20,-48 0,48 0,-24 0,0 0,1 0,-1 0,0 0,0 0,-24 0,1 0,23 0,-24 0,1 0,23 0,0 0,-24 0,48 0,-24 0,0 0,1 0,-1 0,0 0,0 0,24 0,-24 0,0 0,1 0,-1 0,0 0,24 0,-24 0,0 0,0 0,24 0,-23 0,-25 0,24 0,-24 0,1 0,-25 0,1 0,23 0,24 0,-23 0,-1 0,24 0,0 20,0-20,1 0,-1 0,0 0,0 0,24 0,-24 0,24 0,-24 0,1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2:22.1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20687 5184 0,'-124'0'281,"-99"0"-281,50 0 16,24 0-16,0 0 15,50 0-15,-25 0 16,49 0-16,-24 0 16,25 0-16,-1 0 15,26 0-15,-1 0 0,25 0 16,0 0-16,-24 0 16,24 0-1,0 0 1,0 0-1,1 0 1,48 0 437,1 0-437,0 0 15,0 0-31,0 0 16,24 0-16,-24 0 15,0 0-15,24 25 16,-24 0-16,25-25 16,-25 0-1,-1 0-15,1 0 16,50 0-1,-51 0-15,51 0 16,-50 0 0,24 0-16,-24 0 0,25 25 15,-26-25-15,51 0 16,-75 24-16,74-24 16,-49 0-1,0 0 1,0 0-1,0 0 1,-1 0 0,26 0-16,0 0 15,-1 0 1,1-24-16,-1 24 0,1 0 16,0 0-16,-1-25 15,-24 25-15,49-25 16,-49 25-1,0 0-15,0 0 47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2:23.51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20638 5209 0,'-75'0'422,"-173"25"-406,50 0 0,148-25-16,1 0 15,24 24-15,0-24 16,0 0-16,1 0 15,-1 0-15,0 0 16,0 0 62,0 0-47,0 0 32,25 25-47,-24-25 15,-1 0 94,0 0-63,0 0-30,0 0 30,25 25-15,-24-25-31,24 25 15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17.5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1119 1596,'0'0,"0"0,-47 0,47 0,-24 0,24 0,-24-24,0 24,24 0,-24-24,24 24,-23 0,23-24,0 24,-24 0,0-23,24 23,-24-24,24 24,-24-24,0 24,1-24,23 0,-24 24,0 0,24-23,-24-1,24 0,0 24,-24-24,1 0,23 0,-24 24,24-23,0 23,-24-24,0 24,24-24,0 24,-24-24,24 24,0-24,0 1,-23-1,23 24,0-24,0 24,-24-24,24 0,-24 24,24-23,0 23,0 0,0-24,0 0,-24 24,24-24,0 24,0-24,0 24,0-47,-24 47,24-24,0 24,0-24,-24 0,24 24,0-24,0 24,0-23,0 23,0-24,0 0,0 24,0-24,-23 24,23-47,0 47,0-24,0 0,0 0,0 0,0 24,-24-24,24 1,0 23,0-24,0 24,0-24,-24 0,24 0,-24 24,24-23,0-1,0 24,0-24,-24 24,24-24,0 24,0-24,0 1,-23 23,23 0,0-24,-24 24,24 0,0-24,-24 0,24 24,0-24,0 24,-24 0,24-24,0 24,-24 0,24-23,-23 23,23-24,-24 24,24 0,-24 0,0-24,24 24,-24 0,24 0,-24 0,24 0,0-24,-23 24,-1-24,24 24,0 0,-24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2:40.2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23763 5730 0,'25'0'360,"25"-25"-360,-1 0 15,150-74 1,-100 49-16,25-24 16,-50 24-1,1 50-15,-26-24 16,1-26-16,99 0 16,-100 26-16,26-1 15,-50 0-15,-1 25 16,51-25-16,-50 25 15,-1-25-15,1 25 16,0-24-16,0 24 0,0-25 16,24 25-1,-24 0 17,-149 0 280,25 25-296,0-1-16,-25 1 15,24 0 1,-24 0-16,50-25 16,24 0-16,-24 0 15,24 0-15,26 0 16,-76 0-16,51 0 15,24 0-15,0 25 16,0-25-16,-24 0 16,24 0-1,0 0-15,0 0 0,0 0 0,-24 0 16,-1 0 0,25 0-1,-24 0-15,24 0 16,-49 0-1,49 0-15,-50 0 16,51 0 0,-26 0-16,25 0 31,0 0-31,1 0 62,-1 0-30,-25 24-17,-49 1 1,-25 50 0,74-51-1,-24 1-15,-1 0 0,51 0 16,-1 0-16,-50-25 15,51 24 1,-26-24-16,50 25 16,-25-25-16,-24 0 0,-1 25 15,25-25 1,0 25-16,1-25 16,-26 0-16,0 0 15,26 0 1,-1 25-16,-25-25 15,25 0 1,1 0-16,-1 0 16,0 24-16,0-24 15,0 0 1,50 0 125,0 0-110,0 0-31,49 0 15,50-49 1,-74 24-16,-1 25 0,26 0 16,-26-50-16,1 50 15,49-24 1,25-26 0,-74 25-16,24 25 15,1 0 1,-50-25-16,24 25 0,-24-24 15,0 24-15,0 0 16,-1 0-16,26 0 16,-25 0-16,0 0 15,-1 0 1,1 0 15,-50 0 157,1 0-157,-1-25-15,0 25-16,-25 0 15,-24-25-15,-25 0 16,74 25-1,-99-25 1,99 25-16,-49 0 16,49 0-1,-25-24-15,25 24 16,-24-25 0,24 25-1,-25 0-15,26 0 16,24-25-1,-25 25-15,0 0 16,0 0 15,0 0 47,1 0-31,-1 0-15,0 0-1,0 0 16,0 0 15,1 0-31,-1 0 32,25 25-47,-25-25-1,0 0 63,0 0 32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2:44.6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19150 7838 0,'24'0'235,"26"-25"-235,0 1 15,-1-1-15,26 25 16,-51-25-16,26 0 16,24 25-16,-49-25 15,0 25-15,25-24 0,-26 24 16,1-25-16,0 25 15,0 0-15,0 0 0,-1 0 16,26 0 0,-25 0-1,0 0 1,0 0 0,-1 0 62,1 0 31,-25 25-93,25-25 15,0 0-15,0 0-16,24 24 15,-24 1-15,49-25 16,-24 25-16,0 0 15,-1-25-15,-24 25 16,0-25-16,49 24 16,-49-24-16,25 0 15,-26 0-15,1 25 16,0-25 0,-25 25-16,50-25 15,-26 0 1,-24 25-1,25-25-15,0 25 16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2:49.5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7640 7863 0,'-25'0'360,"-99"25"-345,25 0 1,74-25 0,-49 24-16,24-24 0,26 25 15,-26-25-15,25 0 16,0 0-16,0 0 16,-24 0-16,24 0 0,0 0 15,-24 0-15,-1 0 16,25 25-1,-49-25-15,49 0 16,0 0-16,0 0 0,-24 0 16,-1 0-1,25 0-15,1 0 16,-1 0-16,-25 0 16,25 0-1,1 0-15,-1 0 16,0 0-16,0 0 15,0 0-15,1 0 16,-1 0-16,0 0 16,0 0-1,0 0 1,1 0-16,-1 0 0,0 0 16,0 0-1,0 0-15,0 0 16,1 0-1,-1 0-15,0 0 16,0 0-16,-24-25 16,24 25-1,25-25 1,-25 25-16,0 0 16,0 0-16,1 0 15,-1 0-15,-25 0 16,1 0-1,24 0 1,0 0 0,0 0-1,0 0-15,1 0 16,-1 0 0,0 0-16,0 0 0,0 0 15,1 25 1,-1-25-16,-25 0 15,25 0 1,-24 0-16,24 0 16,0 0-16,0 0 15,1 0-15,-1 0 16,0 0 0,0 0-16,0 0 15,-24 0 1,24 0-16,25-25 15,-25 25-15,0 0 16,0 0 0,1 0-1,-1 0 1,0 0-16,0 0 16,25-24-16,-25 24 0,-24 0 15,24 0 1,0 0-1,0 0 1,1 0 0,-1 0 15,0 0 0,0-25-15,0 25-1,1 0 1,-1 0-16,0 0 16,-25-25-1,26 0 1,-1 25-16,0 0 16,0 0-16,0 0 15,1 0 1,-1-25-16,0 25 15,0-24 1,0 24 0,1 0-16,-1-25 31,0 25 0,0 0 16,0 0-31,1 0-1,-1 0 1,0 0-16,0 0 16,0 0-1,0 0-15,1 0 16,-1 0-16,-25 0 15,25 0 1,1 0 0,-1-25-16,0 25 15,-25 0 1,26 0 0,-1 0-16,0 0 15,0 0 1,0 0 15,1 0 16,-1 0 15,0 0-30,0 0 30,0 0-31,1 0-15,-1 0 0,-25 25-1,1-25 1,-1 0-16,25 0 16,0 25-16,-24-25 15,24 0-15,-25 0 16,50 24-1,-24-24 1,-1 0 93,25 25-77,-25-25 61,25 25 32,-25-25-46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2:55.6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7243 9203 0,'-99'0'297,"-50"0"-297,0 0 16,25 0-16,25 0 15,-25 0-15,50 0 16,-25 24-16,24-24 16,1 0-16,24 25 0,-24 0 15,24-25-15,-24 25 16,24-25-16,0 0 16,1 25-16,24-1 15,-49-24-15,49 0 16,-25 25-16,1 0 0,-1 0 15,25-25-15,-24 0 16,-1 25-16,0-25 16,26 24-16,-1-24 15,-25 0-15,1 0 16,24 0-16,0 0 0,0 0 16,-24 0-16,24 25 15,-25-25-15,50 25 16,-50-25-16,26 0 15,-1 0-15,-25 0 0,1 0 16,-1 0 0,25 0-16,0 0 15,-24 0-15,24 0 16,0 0-16,0 0 16,-24 0-16,24 0 15,0 0-15,0 0 0,-24 0 16,24 0-16,0 0 15,-24 0-15,24 0 16,0 0-16,-25-25 16,1 25-16,24 0 0,0-25 15,-24 25-15,-1-24 16,25 24-16,-25-25 16,1 25-16,24 0 15,0 0-15,-24-25 16,-1 0-16,0 25 15,1-25 1,-1 1 0,25 24-16,1 0 0,-1-25 15,0 25-15,0-25 16,0 25 0,1 0-1,-1 0-15,25-25 16,-25 25-16,0 0 15,0 0 1,1 0-16,-1 0 16,0 0-16,0 0 15,-24 25-15,24-25 16,0 0-16,-25 0 16,26 0-1,-26 0-15,25 0 16,0 0-16,0 0 15,1 0 1,-1 0 0,-25 0-1,25 0 1,1 0 0,-1 0 46,0 0 16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2:59.2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7888 10443 0,'-99'25'266,"-50"49"-251,50-49-15,-99 49 16,74 1-16,-25-26 15,-25 26-15,-223 49 16,248-75-16,-24 26 16,49-51-16,-25 1 15,25-25-15,-50 25 16,25-25-16,25 0 0,0 0 16,0-25-16,0-24 15,25-1-15,25 25 16,-1 0-16,1 25 15,24 0-15,1-24 16,24-1-16,-25 25 0,1 0 16,24-25-16,0 0 15,0 25-15,0 0 16,1-25-16,-26 1 16,25-1-1,0 25 1,1 0-16,24-25 15,-25 25-15,0-25 32,0 25-17,25-25-15,-25 1 16,25-26 0,-24 50-16,24-25 15,0 0 1,0 1-1,-25 24-15,25-25 16,-25 25 93,0 0-77,0 0-1,0 0-15,1 0-1,-1 0-15,-50 0 16,26 25-16,-26-1 15,26-24-15,24 0 0,0 0 16,0 25-16,-24-25 16,24 0-16,0 0 15,0 25-15,1-25 16,-1 25-16,0-25 16,0 25-1,50-25 157,0 0-156,24 0-1,-24 0-15,0 0 16,25 0-16,-1 0 0,26 0 16,-26 0-1,-24 0-15,0 0 0,24-25 16,1 25-16,-25 0 15,24-25-15,1 25 16,-25 0-16,0-25 16,24 0-16,1 25 15,-25 0-15,24 0 0,1-24 16,0 24-16,-1-25 16,-24 25-16,25 0 15,24 0-15,-49 0 16,24-25-16,1 25 15,0 0-15,-1-25 16,-24 25-16,25 0 16,24 0-1,-49 0-15,0 0 0,24 0 16,-24 0-16,25 0 16,-25-25-16,24 1 15,-24 24-15,0 0 16,24-25-16,-24 0 15,0 25-15,49-25 16,-49 25-16,50 0 16,-51 0-16,-24-25 15,50 25-15,-25 0 16,0 0-16,-1 0 16,-24-24-16,50 24 15,-25 0-15,24-25 16,-24 25-16,0 0 15,25 0-15,-26 0 16,26 0 0,-25 0-16,0 25 0,-1-25 15,26 0-15,-25 0 16,24 0-16,1 0 16,0 0-16,-1 0 15,1 0-15,0 0 16,-1-25-16,1 25 0,49-25 15,-49 25 1,-26 0-16,26 0 0,-25 0 16,24 0-16,-24-25 15,0 25-15,25 0 16,-26 0-16,1 0 16,0 0-16,25 0 15,-26 0-15,1 0 16,0 0-16,-25-25 15,25 25-15,24 0 16,-24 0-16,25 0 16,-25 0-16,24 0 0,1 0 15,-25 0-15,24 0 16,-24 0-16,0 0 16,25 0-16,-1 0 15,-24 0-15,0 25 16,0-25-16,-1 0 15,1 0-15,25 25 16,-25-25-16,-1 0 16,1 25-1,0-25 1,0 0 0,0 0-1,24 25-15,-24-1 16,0-24-1,0 0-15,-25 25 16,49-25-16,1 0 16,-25 25-16,-1 0 15,26-25 1,-25 0-16,49 25 16,-49-25-16,-25 24 15,50-24-15,-1 0 16,-24 25-16,0-25 15,0 0 1,0 0 47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11.8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10840 13320 0,'-99'0'313,"49"0"-313,1 0 15,-1 0-15,25 25 16,-49-25-16,49 0 15,-25 0-15,26 0 16,-1 0-16,0 0 16,0 0-1,0 0 1,0 0-16,1 0 16,-1 0-1,-25 0 1,25 0 15,1 0-31,-1 0 31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15.0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14461 14387 0,'-49'-25'281,"-1"0"-281,-24 0 16,24 0-16,1 1 15,24 24-15,0-25 16,-49 0-16,49 25 16,0 0-16,0-25 15,0 0-15,1 25 0,-1 0 16,0-24-16,-25-1 16,26 25-1,-1 0-15,0 0 16,0-25-1,0 25 1,1 0 0,-1 0-16,-25 0 0,25 0 15,1 0-15,-26 0 16,0 0-16,1 0 16,24 25-16,0-25 15,0 0-15,0 0 16,1 0-1,24 25-15,-25-25 0,0 0 47,0 0 0,0 0-31,25 24-1,-24 1 1,-1-25 0,0 0-1,0 0-15,25 25 16,-25-25-16,1 0 47,-1 25-47,0-25 31,25 25 16,-25-25-31,25 24 15,-25-24-16,1 0-15,-1 0 16,0 25 0,0-25-16,0 0 15,-24 25-15,24-25 16,0 0-16,0 0 0,1 25 16,-1-25 15,0 0 47,0 0-62,0 0-1,25 25 1,-24-25-16,-1 0 15,0 0-15,0 0 16,25 25-16,-25-25 16,0 24 15,1-24-15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21.8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7789 13072 0,'-74'0'297,"-26"25"-281,-48-25-1,98 25-15,-24-25 16,24 0-16,25 0 0,0 0 16,1 0-16,-1 0 15,0 24 1,0-24 0,0 0 15,0 0-16,1 0 1,-1 0-16,0 0 16,0 25-16,0-25 15,1 0-15,-1 0 16,25 25-16,-25-25 0,0 0 16,0 0 15,1 0 125,-1 0-125,0 0 1,25-25-17,-25 25 16,0 0 16,25-25 16,-24 25-32,24-24 0,-25 24-15,0 0 31,0-25 0,25 0 0,-25 25 31,25-25-31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25.3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7070 16073 0,'-50'0'312,"-49"-24"-312,49-1 16,-24 0-16,24 0 16,1 25-16,24-25 15,0 25-15,-25-24 0,26 24 16,-1 0-1,0 0 1,0-25 0,0 25-1,1 0-15,-1 0 16,0 0 0,0 0-16,0 0 15,1 0-15,-1 0 16,0 0-16,0 0 15,0 0-15,1 0 16,-1 0-16,0 0 16,0 0-1,0 0-15,0 0 32,1 0-17,-1 25 1,0-25-1,0 0 1,0 0 0,1 24-16,-1 1 15,-25-25-15,25 0 16,-24 25-16,24-25 16,-25 25-16,-24-25 15,49 0-15,0 0 16,-24 25-16,24-1 15,0-24 1,-24 0-16,-1 0 16,25 0-16,0 0 0,1 0 15,-1 25-15,0-25 16,0 0 0,0 0-1,-24 0-15,24 0 16,0 0-1,-24 0 1,24 0 0,-25 0-1,25 0 1,0 0-16,1 0 16,-1 0-16,0 0 15,0 0 1,0 0-16,1 0 0,-1 0 15,0 0-15,0 0 16,0 0-16,1 0 16,-1 0-1,0 0-15,0 0 16,0 0-16,25-25 16,-49 25-16,24 0 15,0 0 1,0 0-16,1-24 15,-1 24-15,25-25 16,-50 0-16,25 0 16,1 0-1,-1 25 1,0-24 0,25-1-16,-25 25 15,0 0 16,1 0 16,-1 0-15,0-25-1,0 25-16,0 0 1,1 0-16,-1 0 16,0-25-16,0 25 15,25-25-15,-25 25 16,0 0-16,1 0 31,24-24-31,-25 24 16,0 0-1,0 0 32,25-25 78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46.4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61,'0'21,"0"-21,0 0,24 0,-24 0,24 0,23 0,-23 0,0 0,23 0,25 0,-25 0,24 0,-23 0,0 0,-1 0,24 0,1 0,-25 0,25 0,-25 0,25 0,-1 0,-24 0,25 0,-25 0,1 0,23 0,-23 0,-1-21,1 21,-24 0,23-20,-23 20,0 0,-24 0,23 0,1 0,0 0,-24 0,24 0,-24 0,23 0,1 0,-24 0,24 0,-24 0,24 0,-24 0,24-22,-1 22,-23 0,24 0,-24 0,24 0,-24-20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20.8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621 27,'24'0,"-24"-23,24 23,-24 0,24 0,-24 0,23 0,-23 0,24 0,0 0,-24 0,24 0,-24 0,24 0,-1 0,-23 0,24 0,-24 0,48 0,-48 0,24 0,-24 0,47 0,-23 23,0-23,-24 24,24-1,-24 1,24-1,-1 24,-23-23,0 22,24-22,-24-1,24 24,-24-23,0-1,0 1,0-24,0 23,0 1,0-24,0 23,0-23,0 24,0-1,0-23,0 24,0-24,0 23,0-23,0 0,0 0,-24 0,0 0,24 0,-23 0,-1 0,0 24,-24-24,48 0,-47 0,23 0,-24 0,24 0,-23 0,-1 0,1 0,23 0,-24 0,0 0,1 0,23 0,0 0,-23 0,23 0,0 0,0 0,24 0,-47 0,47 0,-24 0,0 0,0 0,0 0,0 0,1 0,-1 0,0 23,-24-23,48 0,-23 0,-1 0,24 23,-24-23,24 0,0 47,0-47,0 47,0-1,0 1,0-23,0-1,0 24,0-23,24-1,-24-23,0 24,0-24,24 0,-24 23,0 1,23-24,-23 0,0 23,24-23,-24 0,0 24,0-1,24-23,-24 0,24 0,-24 24,0-24,0 0,24 0,-24 23,0-23,0 0,23 0,-23 24,24-1,0-23,-24 0,24 0,-24 24,24-24,0 0,-1 0,-23 0,48 0,-48 0,24 23,-24-23,47 0,-23 0,-24 0,24 0,0 0,0 0,-24 0,47 0,-23 0,0 0,0 0,-24 0,47 0,-23 0,0 0,24 0,-25 0,1 0,24 0,-24 0,-24 0,47 0,-47 0,24 0,-24 0,24 0,0 0,-24 0,24 0,-1 0,1 0,0 0,-24 0,24 0,0 0,-24 0,23 0,-23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48.3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2111 1588,'0'0,"-24"0,-47 23,0-23,0 47,0 1,-24-25,47-23,26 0,-2 24,0-24,24 0,-24 0,1 0,-1 0,0 0,1 23,-25-23,24 0,1 0,-25 24,48-24,-47 0,23 24,0-24,1 0,-1 0,-24 0,1 23,23-23,-23 47,-24-47,23 24,24-24,-23 24,23-24,0 0,1 0,23 22,-24-22,24 0,-24 0,1 0,23 0,0 24,-24-24,24 23,0-23,-24 0,24 24,0-24,-24 23,24 1,0-24,0 24,0-24,0 23,0-23,24 0,-24 0,24 24,-24-24,24 0,-1 0,1 0,0 0,-1 0,1 0,24 0,-1 0,24 0,0 0,-23 0,47 0,-48 0,1 0,-1 0,1-24,23 24,-47-23,23 23,0-24,1 24,-24-24,22 24,-46 0,24-23,-24 23,24 0,-24 0,23 0,-23-24,24 24,-24 0,24 0,-24-23,23 23,1 0,-24-24,0 24,24 0,-24 0,0 0,24 0,-1 0,-23 0,0-22,0 22,0-24,0 24,0-24,0 1,0-24,0-1,0 25,0-1,0 1,0-1,-23 24,23-24,0 24,-24 0,24-23,-24 23,0-24,-47 1,24-1,-23 24,22 0,1 0,-1 0,1 0,23 0,0 0,24 0,-23 0,-25 0,48 0,-47 0,-1 0,48 0,-23 0,-1 0,0 0,24 0,-24 0,24 0,-23 0,-1 0,24 0,-24 0,24 0,-47 0,47 0,-24 0,0 0,1 0,-25 0,24 0,1 0,-1 0,0 0,0 0,1 0,23 0,-48 0,48 0,-47 0,-1 0,25 0,-1 0,-23 0,47 0,-23 0,23 0,0 0,47 0,23 0,49-46,-24 22,47-23,-71 0,24 23,-23 24,-1 0,-24-23,24-1,-23 0,47 24,-24-23,-25 23,2-24,-1 1,1 23,-1 0,-23 0,47-24,-23 24,-25 0,1 0,0 0,-24 0,23 0,1 0,-24 0,-24 0,-23 0,23 0,-23 0,-24 0,23 0,1 0,23 0,-47-24,1 1,22 23,-23-24,-24 24,-47 0,47 0,-48 0,25 0,-25 0,49 0,22 0,2 0,23 0,-1 0,25 0,-25 0,24 0,1 0,-1 0,0 0,24 0,-24 0,1 0,23 0,-24 0,24 0,0 0,47-23,25-24,70 0,-1-23,2 22,-25 1,-46 0,-1 47,0-24,0 1,-23 23,-1-24,24 24,-23-23,-25 23,25-24,-1 24,-23 0,0 0,-24 0,23 0,-23 0,24 0,-24 0,24 0,0 0,-24 0,22 0,-22 0,24 0,-70 0,-97 94,-70 1,23 23,-24-25,72-69,71-24,23 0,25 0,-1 0,1 0,-1 0,1 0,-1 0,0 0,24 0,-47 0,47 0,-24 0,24 0,-24 0,1 0,23 0,-24 0,24 0,-24 0,0 0,24 0,-23 0,23-24,-24 24,24-23,0 23,-24-23,24 23,-23-24,23 24,0-47,-24 47,24-23,0 23,-24-48,0 48,24-23,0 23,-23-24,23 1,0-1,-24 24,24-24,0 1,0 23,0 0,0-24,0 24,-24-23,24-1,0 0,0 2,-24-2,24 1,0 23,0-24,0 0,0 24,0-23,0 23,0-24,0 1,0-1,0 0,0 1,0-1,24 24,-24-23,24-1,-24 24,0 0,24-24,-24 24,23 0,1-23,-24 23,24-24,0 24,-1 0,1 0,-24 0,0-23,24 23,-1 0,1 0,-24 0,48 0,-48-24,23 24,25 0,-1-23,1 23,-1 0,-24-23,1 23,-1 0,-23 0,48-24,-48 24,24 0,-1 0,-23 0,24 0,-24 0,24 0,-24 0,23 0,1-23,0 23,0-24,-1 24,1 0,0 0,-24 0,24 0,-1-24,1 24,-24 0,24 0,23 0,1-23,-25 23,1 0,0-24,23 24,-23 0,-24 0,47 0,-23 0,0 0,0 0,-24 0,47 0,-47 0,24 0,0 0,-1-23,-23 23,24 0,0 0,-1 0,1 0,0 0,0 0,-2 0,2 0,-24 0,24 0,-24 0,24 0,-24 0,23 0,1 0,23 0,-23 0,0 0,23 0,-23 0,-24 0,48 0,-48 0,23 0,-23 0,24 0,0 0,-24 0,23 0,-23 0,24 0,-24 0,24 0,0 0,-24 0,23 0,-23 0,0 0,24 0,-24 0,0 23,0-23,0 24,0-24,0 23,0 1,0-24,0 24,0-1,0 1,0 22,0 1,0 24,0-24,-24 0,24-23,-23-24,23 24,0-1,-24-23,0 0,24 24,-24-24,1 0,-1 0,0 0,24 0,-23 0,-1 0,0 0,0 0,1 0,-25 0,24 0,1 0,-1 0,0 0,1-47,-1 47,24-24,-24 0,24 24,0-23,-24 23,24 0,0-24,-22 1,-2 23,24-24,0 24,0 0,-24 0,24-24,-24 24,1 0,23 0,-24 0,0 0,1-23,23 23,-24 0,24 0,-24 0,24 0,24-24,0 24,-1-23,25-1,-48 24,23 0,1 0,-24 0,24 0,-24-23,24 23,-2 0,2 0,24 0,-25 0,1 0,-24 0,-24 47,-47 23,-23 25,-24-1,46-70,1 23,47-23,24-24,-23 0,23 0,-24 0,0 23,1-23,23 24,-24-2,24-22,-24 24,24-24,0 24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57.0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1281 1,'0'0,"-23"0,-1 0,-24 0,1 0,-25 0,-23 0,24 0,23 0,1 0,-1 0,25 0,-1 0,-24 0,25 0,0 0,-49 23,25-23,-1 23,24-23,-47 0,47 0,1 25,-25-2,24-23,0 0,-23 23,23-23,0 0,-23 0,47 0,-24 0,0 0,24 0,-23 0,23 0,0 24,0-24,0 0,0 0,23 0,1 0,-24 0,24 0,0 0,-1 0,-23 23,24-23,0 0,0 0,-24 23,23-23,25 0,-24 0,23 0,25 0,-49 24,25-24,-24 0,47 24,-47-24,0 0,46 0,-70 0,24 23,0-23,-1 0,-23 0,24 0,-24 0,24 0,-24 0,24 0,-1 0,1 0,-24 0,48 0,-48 0,24 0,-1 0,1 0,-24 0,24 0,-24 0,24 0,-1 0,-23 0,24 0,-24 0,24 0,0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5:59.9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1309 0,'0'0,"-48"0,-23 0,0 0,-25 0,25 0,0 0,-1 0,1 0,23 0,-23 21,23-21,24 0,-23 0,-1 0,24 0,1 0,-1 0,-47 0,71 0,-24 0,-24 0,48 0,-47 0,47 0,-24 0,24 0,-48 0,48 0,-24 0,1 0,-1 0,24 0,-24 0,24 0,-24 0,24 20,0-20,0 21,0-21,0 0,0 0,24 20,-24 1,24-21,0 0,-24 0,23 20,25-20,-24 0,0 0,-1 0,-23 0,48 0,-48 0,24 21,-24-21,24 0,-1 0,-23 0,24 0,-24 0,24 0,0 0,-24 0,23 0,-23 0,24 0,-24 0,48 0,-24 0,-1 0,-23 0,24 0,0 21,0-21,-24 0,24 0,-1 0,1 0,-24 0,24 0,0 0,0 0,-1 0,1 0,0 0,-24 0,24 0,-24 0,24 0,-1 0,1 0,0 0,0 0,0 0,-24 0,23 0,1 0,-24 0,24 0,-24 0,24 0,-24 0,24 0,-1 0,-23 0,24 0,-24 0,24 0,0 0,-24 0,23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6:11.8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6499 3,'0'0,"-24"0,1 0,-1 0,0 0,0 0,-47 0,47 0,0 0,-23 0,47 0,-24 0,0 0,0 0,0 0,0 0,1 0,-25 0,24 0,0 0,-23 23,23-23,0 23,-23-23,23 0,0 0,-24 22,25-22,-25 23,48-23,-24 22,0-22,1 0,23 0,-24 0,0 0,0 0,24 0,-24 23,1-23,-1 0,24 0,-24 0,24 0,-24 0,0 0,24 0,-23 0,23 0,-24 0,24 0,-24 0,0 0,24 0,-24 0,-23 0,-25 0,1 0,-48 0,24 0,-24 0,71 0,-23 0,47 0,-24 0,1 0,-25 0,48 0,-23 0,23 0,-24 0,1 0,23 0,-24 0,24 0,24 0,-47 0,23 0,0 0,0 0,1 0,-1 0,0 0,0 0,24 0,-24 0,1 0,-1 0,0 23,0-23,0 0,-47 0,23 22,1-22,-1 0,24 0,-23 0,23 0,0 0,-23 0,23 0,0 0,0 0,24 0,-48 0,25 0,-1 0,-24 0,48 0,-24 0,-23 0,23 0,0 0,-23 0,23 0,-24 0,1 0,23 0,0 0,0-22,0 22,1 0,-1 0,-24 0,24 0,-23-23,-1 23,1 0,-1-23,0 23,-23 0,23 0,24 0,-23-22,23 22,0 0,-23-23,47 23,-24 0,0 0,0 0,24 0,-24 0,1 0,-1 0,0 0,24 0,-24 0,0-22,24 22,-23 0,23 0,-24 0,24 0,-24 0,0 0,24 0,-24 0,24 0,-47 0,47 0,-24 0,24 0,-24 0,0 0,24 0,-23 0,23 0,-24 0,24-23,-24 23,0 0,24 0,-24 0,24 0,-47 0,23 0,-24 0,-23 0,-24 0,23 0,-23 23,47-23,1 0,23 0,-24 0,25 0,-1 0,0 0,0 0,0 0,-23 0,23 0,-24 0,25 0,-25 0,24 0,0 0,-23 0,23 0,0 0,0 0,0 0,1 0,-1 0,24 0,-24 0,0 0,24 0,-24 0,24 0,-23 0,-1 0,0 0,24 0,-24 0,0 0,24 0,-23 0,23 0,-24 0,24 0,-24 0,0 0,24 0,-24 0,24 0,-23 0,-1 0,24 0,-24 0,24 0,-24 0,24 0,0 22,-24-22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6:21.6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0,'0'0,"48"0,-1 0,-23 0,24 0,23 0,-23 19,-24-19,23 0,25 0,-1 18,-23-18,-25 0,25 0,23 0,-23 0,-24 0,23 0,1 0,-24 0,23 0,-23 0,47 0,-47 0,24 0,-24 0,47 0,-47 0,0 0,23 0,-23 0,0 0,0 0,-1 0,1 0,0 0,-24 0,24 0,0 0,-24 0,23 0,-23 0,24 0,0 0,23 0,25 0,23 0,0 0,-47 0,-1 0,25 0,-48 0,-1 0,1 0,24 0,-24 0,23 0,1 0,-1 0,-23 0,0 0,23 0,1 0,-24 0,0 0,-1 0,1 0,0 0,-24 0,24 0,0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6:24.5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1379 440,'0'0,"0"0,-23 0,-1 0,0 0,0 0,-47 0,24 0,-48 0,24 0,0 0,23 0,1 0,-1 0,24 0,-23 0,0 0,-1 0,1 0,-1 0,1 0,-1-22,25 22,-1 0,-24-23,25 23,-1 0,0 0,0 0,1 0,-25-22,25 22,-25-23,24 23,24 0,-47 0,47-23,-24 23,24 0,0-22,0 22,0-23,0 23,0-23,48 0,-1 1,1-23,-1 22,-23 0,47 0,-47 23,23-22,24-23,0 45,-23 0,-1-23,1 23,-1 0,-23 0,0 0,-1 0,1 0,0 0,-24 0,24 0,-24 0,23 0,1 0,-24 0,24 0,-24 0,24 0,-1 0,1 0,0 0,-1 0,25 0,-48 0,24 0,-1 0,1 0,-24 0,24 0,-24 0,0 0,24 0,-24 23,0-23,0 0,23 0,-23 23,24-23,-24 0,0 0,24 0,-24 22,0-22,23 22,1-22,-24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6:28.5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1428 9,'-24'0,"-23"0,-1 22,1-22,23 0,-23 0,23 0,0 0,-23 0,23 0,-24 0,1 0,-24 0,-1 0,25 0,-1 0,25 0,-48-22,47 22,0 0,0 0,1 0,-1 0,-24 0,1 0,-1 0,1 0,-1 0,1 0,23 0,0 0,1 0,-1 0,0 0,0 0,1 0,23 0,-24 0,24 22,0-2,-24-20,24 21,0 21,0-1,-24-19,24-1,0-21,0 21,0-1,0-20,0 21,0-21,0 21,0-21,24 21,-24 0,0-21,24 0,-24 21,0-21,0 0,24 0,-24 0,23 0,1 0,24 0,-25 0,-23 0,48 0,-24 0,-1 0,1 0,-24 0,48 0,-25 0,1 0,24 0,-1 0,-23 0,0 0,23 0,-23 0,0 0,23 0,-47 0,24 0,-1 0,1 0,-24 0,24 0,0 0,-1 0,-23 0,24 0,0 0,0 0,-24 0,23 0,1-21,0 21,0 0,-24 0,47 0,-47 0,24 0,-24 0,47 0,-47 0,24 0,0 0,0 0,-1 0,1 0,0 0,-24 0,24 0,-24 0,23 0,1 0,-24 0,24 0,-24 0,24 0,-1 0,-23 0,0-21,0 21,0-21,0 21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6:39.6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2238 226,'0'0,"0"-23,0 23,-72-23,49 23,-25 0,24 0,-47 0,47 0,0 0,-24 0,1-22,23 22,-48 0,25 0,-73 0,49 0,-24 0,-25-23,49 23,-24 0,48 0,-1-22,1 22,-1 0,-24 0,49 0,-25 0,0 0,1 0,-1 0,0 0,24 0,-23 0,-25 0,25 0,-1 0,0 0,1 0,-1 0,0 0,1 0,23 0,-24 0,24 0,0 0,24 0,-23 0,46 0,49-23,-1 23,-23-46,0 24,23 22,-23 0,-24 0,23 0,1 0,0 0,-1 0,1 0,24 0,-25 0,49 0,-73 0,25 0,-24 0,24 0,-48 0,47 22,-47 1,24-23,0 23,0 0,-24-23,23 22,0 1,1-1,24-22,-24 46,47-23,-23 0,23-1,-47-22,24 0,-24 23,0-23,-24 23,23-23,-23 0,24 0,-24 23,0 0,0-23,-24 0,-23 0,-25 0,25 0,-25 0,1 0,47 0,0 0,-24 0,24 0,1 0,-24 0,-1 0,1 0,-1 0,0 21,-23 2,23 0,0-23,1 23,-1 0,0-23,25 0,23 0,-24 0,24 23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6:43.1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2336 2,'-23'0,"-25"0,1 0,-1 0,1 0,-25 0,1 24,0-1,47-23,-23 23,-24-23,-24 0,47 24,-47-1,48 1,-25-24,1 0,0 0,24 0,-1 0,1 23,-1-23,-47 23,24 1,23-24,1 23,-1-23,-23 24,24-1,-24 0,23-23,-23 24,47-24,-23 0,-1 23,-23-23,47 0,0 0,1 0,-25 0,48 0,-24 0,1 0,23 0,-24 0,24 0,-24 0,24 0,-24 0,1 0,23 0,0 24,0-1,0 0,0 1,0-1,0 24,0-47,0 47,0-47,0 23,0-23,0 23,0-23,23 24,1-24,24 23,-25-23,25 0,23 0,-23 0,-1 0,1 0,-25 0,25 0,-1 0,-47 0,48 0,-24 0,-1 0,1 0,23-23,-23 23,47-24,-47 1,24 0,-25 23,1-24,24 1,-25 23,1 0,-24-24,48 24,-48 0,23-23,1 0,0 23,23 0,-23-24,0 24,23-23,1 23,-25 0,25 0,-24-23,-1 23,-23-24,24 24,24 0,-48-23,23 23,1-24,0 24,0 0,-1 0,25 0,-24-23,-1 23,1-23,0 23,23 0,-47 0,24 0,0 0,0 0,-1 0,1-24,0 24,-24 0,24 0,-1 0,-23-23,24 23,-24 0,0 0,24 0,-24 0,23-24,1 24,-24 0,0 0,24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38.9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20886 2084 0,'-75'0'313,"-73"0"-298,24 0 1,74 0 0,-49 0-16,74 0 15,-25 24 1,1-24 0,-1 0-16,25 0 15,-24 0 1,24 25-16,-25-25 15,26 0-15,-1 0 16,0 0-16,0 25 0,0-25 16,1 25-16,-1-25 15,-25 0 1,25 0 0,0 0-16,1 0 15,-1 0 1,0 0 265,0 0-203,0 0-62,1 0 15,-1 0-15,0 0-1,0 0 1,0 0 15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26.2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41.5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20787 5631 0,'-50'0'344,"-148"0"-328,-1 0-1,125 0-15,-25 0 16,49 0-1,-24 0-15,49 0 16,-74 0 0,74 0-1,-25 0-15,0 0 16,26 0 0,-1 0-16,0 0 15,-25 24-15,26-24 16,-1 0-1,-25 0-15,25 0 16,-24 0 0,24 0-1,-25 0 1,26 0 0,-1 0-1,0 0 1,0 0-16,0 0 15,1 0 1,-1 0 78,0 0-63,0 0-15,0 0-1,1 0 1,-1 0-16,0 0 16,25 25-16,-25-25 15,0 0 1,1 0-16,-1 0 31,0 0-15,0 0-16,0 0 15,1 0-15,-1 0 16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49.2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8905 2158 0,'-25'0'344,"-74"0"-328,25-25-1,49 25 1,-25 0-16,26 0 16,-1 0-1,-50 25 1,51-25 0,-1 0-16,0 0 15,0 0-15,-24 0 16,24 0-1,-25 0 1,25 0 0,1 0-16,-26 0 15,25 25-15,0-25 16,0 0-16,1 0 16,-1 0-16,0 0 15,0 0-15,0 0 16,1 0-16,-1 0 15,0 0-15,0 0 32,0 0 202,1 0-171,-1 0-32,0 0-16,0 0 1,0 0 0,-24 0-16,-26 0 0,26 0 15,24 0-15,0 0 16,0 0 0,1 0-16,-1 0 15,0 0 1,0 0 62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56.3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22275 8979 0,'174'-25'281,"49"25"-265,-50-24-16,175-1 16,-175 25-1,51 0-15,-150 0 16,0 0 0,-49 0-16,74 0 15,-74 0 1,0 0-16,0 0 15,0 0 1,-1 0 0,1 0-16,0 0 15,0 0-15,0 0 16,24 0 0,-24 0-16,0 0 15,25 0 1,-50 25-16,24-25 15,26 0-15,-25 0 16,0 0 0,-1 0-16,1 0 0,0 24 31,0-24-31,-25 25 31,25-25 16,-1 0 16,1 0-17,0 0 1,0 0 31,-25 25-62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3:59.63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21010 10517 0,'-74'0'281,"24"0"-265,0 0-16,-24 0 15,49 0-15,0 25 0,-24 0 16,24-25 0,0 0-1,0 0 16,0 25-31,1-25 16,24 24 0,-50-24-16,25 0 15,0 0-15,1 25 16,-1-25 0,0 0-16,0 25 0,0-25 15,-24 25-15,-1 0 16,25-25-1,-24 24 1,24-24 0,-25 0-16,26 0 31,-1 0-15,0 0 30,25 25-46,-50-25 16,26 0 0,-1 25-16,0-25 15,0 25-15,-25-25 16,1 0-16,24 25 0,-25-25 16,50 24-16,-24-24 15,-1 0-15,0 0 16,0 0-16,0 0 15,1 0-15,-1 0 16,25 25-16,-25-25 16,0 0 46,0 0-62,1 0 31,-26 0-15,0 0-16,1 0 16,-1 25-16,-24-25 15,-1 25-15,26-25 0,-1 25 16,25-25-16,1 0 16,-26 0-16,25 0 15,0 0 1,0 0 15,1 0 0,-1 0-15,0 0 0,0 0-16,0 0 0,1 0 15,-1 0-15,-50 0 16,51 0-16,-1 0 15,0 0-15,-25 0 16,26 0-16,-1 0 16,0 0-1,0 0 110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11.5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21134 14312 0,'-50'0'313,"1"0"-313,-50 0 16,24 0-1,25 0-15,26 0 16,-26 0-16,-49 0 15,49 25-15,25-25 16,-24 25-16,-26-25 16,26 0-16,-1 25 15,25-25-15,-24 0 0,-1 0 16,1 0-16,-1 0 16,25 25-16,-24-25 15,-1 0-15,0 24 16,1-24-16,24 0 15,-25 0-15,1 0 16,-1 0-16,25 0 16,-24 25-16,-1-25 15,0 0-15,26 0 0,-1 25 16,-50-25 0,51 0-16,-1 0 15,0 0-15,0 0 16,0 0 46,1 0 16,-26 0-62,25 0 0,0 0-16,-24 0 15,24 0-15,0 0 16,0 0-16,1 0 0,-1 0 16,0 0-1,0 0 16,-24 0-15,24 0 0,-25 0-16,25 0 15,0-25-15,-24 25 16,-1 0 0,25 0-16,-24 0 15,24 0-15,0 0 16,0 0-16,1 0 15,-1 0-15,-25 0 16,25 0-16,1 0 16,-26 0-16,25 0 15,-24 0-15,24 0 0,0 0 16,-49-25-16,49 25 16,0 0-1,0 0-15,-74 0 16,74 0-16,0 0 15,1 0-15,-1 0 0,0 0 16,0 0-16,-24 0 16,24 0-1,0 0 1,0 0-16,-25 0 0,26 0 16,-1 0-16,0 0 15,-25 0-15,26 0 16,-1 0-16,-25 0 15,25 25-15,1-25 16,-1 0-16,-25 0 0,25 0 16,1 0-16,-26 0 15,25 25-15,0-25 16,-24 0-16,-1 0 16,1 0-16,24 0 15,0 0-15,0 0 16,-24 0-16,24 0 0,0 0 15,0 0-15,0 0 16,1 0-16,-1 0 16,0-25-16,0 25 15,0 0-15,0-25 16,1 25-16,-1 0 16,25-24-1,-25-1-15,0 25 16,0 0-16,1 0 15,-1-25 1,0 25 797,0 0-782,0 0 0,1 0-15,-1 0 15,0 0 0,-25 0 0,26 0-15,-1 0 0,0 0-16,0 0 15,0 0-15,1 0 16,-1 0 0,50 0 15,-1-25-16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14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20811 15900 0,'-24'0'328,"-26"-25"-328,0 0 16,1 0-16,-1 25 0,25 0 15,-24-24-15,24 24 16,-25-25-16,26 25 16,-1 0-16,-25-25 15,25 25-15,1-25 16,-26 25-16,25 0 0,0 0 15,-24 0-15,24 0 16,25-25-16,-50 25 16,50-24-16,-24 24 15,-1 0-15,0 0 16,0 0 0,0 0-16,1 0 15,-1-25-15,0 25 16,0 0-1,0 0 1,-24 0-16,24-25 16,-25 25-1,25 0 1,1 0-16,-1-25 16,0 25-1,0 0 1,25-25-1,-25 25 79,1 0-31,-1 0-32,0 0 16,25-24 62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16.9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8781 14436 0,'-99'25'282,"74"-25"-267,-24 25-15,-26-25 16,26 0-1,-1 0 1,-24 25-16,49-25 16,-25 0-1,-24 0-15,49 0 16,-99 25 0,99-25-1,-25 0-15,26 0 0,-26 0 16,0 24-16,26 1 15,-1-25-15,-25 0 0,25 0 16,1 0-16,-1 0 16,0 0-1,0 0-15,0 0 16,1 0 0,-1 25-16,0-25 15,0 0 1,0 0-1,1 0 1,-1 0 0,0 0-16,0 0 15,0 0-15,1 0 16,-1 0 15,0 0 79,25-25-95,-25 25-15,0 0 125,25-25-31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20.3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8806 16049 0,'-124'0'297,"-99"-50"-281,124 25 0,-75 25-16,25-49 15,75 24 1,-26 25-1,51-25-15,24 25 0,-25-25 16,1 25-16,-1 0 16,-24-25-1,24 25 1,25 0-16,-74 0 16,74 0-1,-24 0-15,24 0 0,-25 0 16,26 0-16,-51 0 15,1 0 1,49 0 0,0 0-16,0 0 0,0 25 15,1-25 1,-1 0 0,0 0-1,0 25 95,0-25-64,1 25 1,-1-25-15,25 25-17,-25-1 16,0-24 32,25 25-63,-25-25 31,1 0-15,-1 25 31,0-25 0,0 0-16,0 25 0,1-25 16,24 25-31,-25-25 62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02.7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-1 284,'0'-24,"0"24,23 0,-23 0,48 0,-24 0,-1 0,1-23,0 23,0 0,0 0,-1 0,25-24,23 24,1 0,-1-24,24 1,-23-1,-1 1,-47 23,24-24,-25 0,1 24,0 0,0 0,-1-23,-23 23,23 0,1-24,-24 24,24 0,-24 0,24 0,-24 0,24 0,-1 0,-23-24,24 24,-24 0,48 0,-24 24,23 23,1-23,-1 0,1 23,-24-47,0 23,-1 1,1-24,24 24,-24-24,-1 0,1 0,-24 23,24 1,-24-24,48 0,-48 24,47-24,-23 0,-24 23,48 1,-48-24,23 0,-23 0,24 0,-24 23,-24-23,24 0,-47 0,47 0,-24 0,0 0,0 0,1 0,-1 0,0 0,-24 0,1 0,-1 0,-23 0,47 0,-24 0,25 0,-1 0,0 0,24 0,-48 0,48 0,-23 0,-1 0,0 0,-47 24,47-24,0 0,0 0,0 0,1 0,0 0,-1 0,24 24,-24-24,-47 23,47-23,0 0,0 0,1 0,-1 0,0 0,0 0,24 0,-24 0,24 0,-23 24,23-24,-48 0,48 0,-24 0,0 0,1 0,-1 0,24 0,-24 24,0-24,24 0,-24 0,1 0,-1 0,-24 0,48 0,-24 0,24 0,-23 0,-1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06.3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978 44,'-24'0,"0"0,1 0,-25 0,0 0,0 0,25-15,-1 15,-24 0,24 0,0 0,0-16,0 16,-23 0,23 0,0 0,0 0,0 0,0 0,1 0,-1 0,0 0,0 0,0 0,-24 0,48 0,-23 0,-1 0,0 0,0 0,24 0,-24 0,0 0,24 0,-24 0,24 0,0 0,-23 0,23 0,0 16,0-16,0 0,-24 0,0 15,24-15,0 15,0-15,24 0,-24 0,24 16,-1-16,1 0,24 0,-24 0,0 0,23 0,-23 0,0 0,0 0,0 0,0 0,0 0,-24 0,23 0,1 0,0 0,-24 0,48 0,-48 0,24 0,-24 0,24 0,-1 0,1 0,0 0,0 0,24 0,-24 0,0 0,-1 0,1-16,0 16,-24 0,24 0,0 0,-24 0,0 0,24 0,-24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28.0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16.91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2693 6,'0'0,"0"0,-47 0,23 0,0 0,-24 0,24 0,1 0,-25 0,24 0,-47 0,23 0,-24 0,25 0,-25 0,1 0,23 0,24 0,1 0,-25 0,24 0,0 0,0 0,24 0,-47 0,-1 0,24 0,-23 0,-1 0,48 0,-48 22,48-22,-24 0,-23 0,23 0,0 0,-24 0,25 0,-1 0,0 0,24 0,-24 0,0 0,24 23,-24-23,1 0,-1 0,-24 0,0 0,25 0,-1 0,-24 0,0 22,25-22,-25 0,48 0,-48 22,24-22,1 0,-1 0,-24 0,48 0,-24 0,1 0,-1 0,24 0,-24 0,0 0,0 0,0 0,1 0,-25 0,-24 22,49-22,-25 23,0-23,1 22,23-22,0 0,0 0,0 0,0 23,24-23,-23 0,-1 0,24 0,-24 0,24 0,-24 0,0 0,24 0,-24 0,24 0,0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19.9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0 118,'0'0,"0"0,24 0,-1 0,25 0,-24 0,23 0,1 0,0 0,-25 0,25 0,0 0,23 0,0 0,-23 0,23 0,-23 0,-24 0,47 0,-71 0,24 0,0 0,0 0,-1 0,1 0,0 0,24 0,-25 0,1 0,0 0,0 0,0 0,-1 0,1 0,-24 0,24 0,-24 0,24 0,-24 0,24 0,-1 0,-23-24,24 24,24-24,-24 24,23 0,-23 0,0-24,0 24,-1 0,1 0,-24-23,0 23,24 0,0 0,-24 0,24 0,-24 0,23 0,-23 0,0 0,24 0,0 0,-24-24,24 24,-24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23.5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2905 13,'0'0,"-24"0,-71 0,24 0,-1 0,-23 0,0 0,23 0,1 0,-1 0,-23 0,24 0,-1 0,1 0,-1 0,25 0,-1 0,24 0,-23 0,47 0,-24 0,-24 0,25 0,-1 0,-24 0,24 0,0 0,-23 0,23 0,0 0,0 0,1 0,-1 0,0 0,0 0,-23 0,47 0,-24 0,0 0,0 0,24 0,-24 0,-23 0,23 0,0 0,0 0,24 0,-47 0,23 0,24 0,-48 0,24 0,1 0,-1 0,0 0,0 0,0 0,0 0,1 0,-1 0,-24 0,1 0,23 0,-24 0,1 0,23 0,0 0,-24 7,24-7,1 0,-1 0,24 0,-24 0,0 0,24 0,-24 0,1 0,-1 0,0 0,24 0,-24 0,0 0,24 0,-23 0,23 0,-24 0,24 0,-24 0,0 0,24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31.4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2570 72,'0'0,"-47"0,-25 0,1 0,-1 0,25 0,-25 0,25 0,-25 0,49 0,-25 0,0 0,-23 0,24-19,-25 19,25 0,-1 0,0 0,1 0,23 0,0-19,0 19,1 0,23 0,-24 0,-48 0,25 0,-1 0,24 0,-23 0,23 0,0 0,0 0,1 0,-1 0,0 0,0 0,1 0,-1 0,24 0,-24 0,0 0,0 0,24 0,-23 0,-1-19,24 19,-24 0,0 0,0 0,-23 0,-1 0,24 0,1 0,-1 0,24 0,-48 0,48 0,-24 0,24 0,-47 0,47 0,-24 0,0 0,0 0,1 0,-1 0,-24 0,24 0,1 0,-1 0,0 0,0 0,1 0,-1 0,0 0,24 0,-24 0,24 0,-24 19,1-19,23 0,-24 0,24 0,-24 0,0 0,24 0,-24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34.8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-1 282,'0'-23,"0"0,0 0,0 23,0-22,0-1,0 23,0-23,0 23,0-23,0 23,0-22,0-1,23 23,-23-23,24 23,-24 0,24-22,-24 22,24 0,-24-23,23 23,-23 0,23 0,-23 0,24 0,0 0,-1 0,-23 0,24 0,0 0,0 0,-24 0,47 0,-47 0,24 0,0 0,-1 0,-23 0,23 0,-23 0,24 0,-24 0,24 23,0-1,-24-22,0 23,0 0,0-23,23 22,-23 1,0 0,0-23,0 23,0-23,0 22,0 1,0-23,0 23,0 0,0 0,0-23,0 23,0-1,0 0,0-22,0 23,-23-23,23 23,-24-23,0 23,24 0,-24-23,24 0,-23 0,23 0,-23 0,-1 0,24 0,-24 0,24 0,-23 0,-1 0,24 0,-24 0,0 0,0 0,24 0,-23 0,23 0,-24-23,24 23,0-23,-24 23,1 0,23-23,-23 23,23-23,-24 23,24-22,-24 22,24 0,0-22,0-1,0 0,0 23,0-23,0 23,0-23,0 23,24 0,-24 0,24 0,-24 0,23 0,0 0,-23 0,24 0,-24 0,24 0,-24 0,23 0,1 0,-24 0,0 0,24 0,-24 23,0-23,24 0,-24 23,24-23,-24 23,0-23,0 0,23 0,-23 23,0-23,24 0,-24 0,0 0,24 0,-1 0,-23 0,23 0,-23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39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537 282,'0'24,"0"-1,0-23,0 23,0-23,0 0,0 0,0 0,-47 0,47 0,-46 0,22 0,24 0,-23 0,0 0,23 0,-24 0,24 0,-23 0,0 0,-24 0,24-23,-24 23,0-23,24 23,0-24,-1 24,24 0,-23 0,23-23,-23 23,23 0,0 0,0-23,-24 23,24-24,0 24,0-23,0 23,0-23,0 23,0-22,47 22,-47 0,47-24,-24 24,0 0,24-23,-47 23,23-23,1 23,-1 0,-23 0,23 0,-23-24,24 24,-1 0,-23-23,23 23,-23 0,0 0,24 0,-24 0,23 0,0-23,-23 23,24 0,-24 0,0 0,23 0,0 0,-23 0,24 0,-24 0,23 0,-23 0,23 0,1 0,-24 0,0 0,46 0,-46 23,0-23,24 23,-24-23,0 24,0-24,23 23,-23 0,0-23,0 24,0-24,0 22,0 1,0-23,0 23,0-23,0 24,0-24,0 46,0-46,0 24,0-24,0 46,0-46,0 23,0-23,0 24,0-1,0-23,0 23,0 0,0 0,0-23,0 23,0 0,0 1,0-24,-23 23,23-23,-24 0,24 0,-23 0,23 0,-23 23,23-23,-47 0,47 0,-23 0,23 0,-24 0,1 0,23 0,-23 0,23 0,-24 0,1 0,23 0,-23 0,-24 0,24 0,-1 0,1 0,0 0,23 0,-24-23,24 23,-46-23,46 23,-24 0,1 0,0 0,23 0,0-24,-24 24,24 0,0-23,0 0,0 23,0-23,0 23,0-23,0 23,0-23,0 0,0 23,0 0,24 0,-1-24,0 24,1 0,-24 0,23 0,-23 0,23 0,-23 0,24 0,-1 0,0 0,-23 0,24 0,-1 0,-23 0,23 0,-23-23,24 23,-24 0,23 0,0 0,-23 0,24 0,-24 0,23 0,0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50.98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2213 74,'-24'0,"0"0,24 0,-24-19,24 19,-23 0,-1-19,0 19,-47 0,47 0,0 0,-24 0,25-18,-1 18,-24 0,25 0,-1 0,0 0,0 0,0 0,-23 0,23 0,0 0,0 0,1 0,-1 0,0 0,0 0,0 0,24 0,-47 0,47 0,-24 0,24 0,-48 0,48 0,-23 0,-1 0,0 0,0 0,1 0,-1 0,-24 0,24 0,-23 0,47 0,-24 0,0 0,24 0,-47 0,23 18,-24-18,1 19,-1-19,24 19,-23-19,-1 18,24-18,1 0,23 0,-48 0,48 0,-24 0,24 0,-24 0,1 0,23 0,-24 0,24 0,-24 0,0 0,0 0,1 0,23 19,-24-19,0 0,24 0,-24 0,0 0,1 0,23 0,-24 0,24 0,-24 0,0 0,24 0,-23 0,-1 0,0 0,24 0,-24 0,24 0,0 0,-24 0,24 0,-23-19,-1 19,24 0,0 0,-24 0,24 0,-24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7:58.9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2548 145,'0'0,"-24"0,0 0,1 0,-1 0,0 0,0 0,-23 0,-1 0,0 0,1 0,-1 0,24 0,-47 0,47 0,0-20,0 20,1 0,-1 0,-24 0,48 0,-47-20,-1 20,-24 0,49-20,-25 20,0 0,25 0,-1 0,-24-20,48 20,-47 0,47-20,-24 20,-24 0,24 0,0 0,-23 0,23-20,0 20,0 0,1 0,-1 0,24 0,-24 0,0 0,0 0,1 0,-1 0,0 0,0 0,-24 0,48 0,-23 0,-1 0,24 0,-24 0,0 0,0 0,24 0,-47 0,47 0,-48 0,24 0,24 0,-47 0,23 0,0 0,24 0,-24 0,-23 0,47 0,-48 0,24 0,24 0,-47 0,23 0,-24 0,1 0,-1 0,24 0,0 0,-23 0,23 0,0 20,0-20,24 0,-24 0,1 0,23 0,-24 0,24 0,-24 0,24 0,-24 0,24 0,0 0,24 0,-24 0,24 0,0 0,-1 0,25 0,-24 0,23 0,1 0,24 0,-49 0,1 0,0 0,0 0,0 0,23 0,-23 0,0 0,0 0,-24 0,23 0,1 0,-24 0,24 0,-24 0,24 0,-24 0,24 0,0 0,-24 0,23 0,-23 0,24 0,-24 0,24 0,0 0,-24 0,24 0,-24 0,23 0,1 0,-24 0,24 0,-24 0,24 0,-24 0,24 0,-1 0,-23 0,24 0,-24 0,24 0,0 0,-24 0,24 0,-24 0,24 0,-1 0,1 0,-24 0,24 0,-24 0,24 0,0 0,-1 0,-23 0,24 0,0 0,0 0,0 0,-1 0,25 20,-24-20,0 0,-24 0,24 0,-24 0,23 0,1 0,-24 0,24 0,-24 0,0 20,24-20,0 0,-24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8:04.0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4810 115,'0'-23,"0"23,-24 0,-24 0,1 0,-25 0,1 0,-1 0,1 0,23 0,-23 0,-24 0,23 0,1 0,-72 0,48 0,23 0,25 0,-1 0,0 0,1 0,23 0,-24 0,1 0,23 0,-24 0,24 0,-23 0,-1 0,24 0,-23 0,23 0,0 0,0 0,-23 0,47 0,-48 0,0 0,1 0,23 0,-24 0,1 0,23 0,0 0,-23 0,-1 0,24 0,-24 0,1 0,-1 0,24 0,1 0,-25 0,24 0,0 0,-23 0,23 0,0 0,-47 23,23-23,0 0,25 23,-49-23,48 0,1 23,-25-23,48 0,-24 0,24 0,-24 0,0 0,24 0,-23 0,-1 0,0 0,24 0,-24 0,24 0,-24 0,24 0,-23 0,-1 0,0 0,24 0,-24 0,0 0,1 0,23 0,-24 0,0 0,24 0,-24 0,24 0,-24 0,0 0,1 0,23 23,-24-23,24 0,0 23,0-23,0 0,24 23,-1-23,25 0,-48 23,24-23,24 0,-1 0,-23 0,0 0,0 0,-1 0,25 0,-24 0,0 0,23 0,-23 0,0 0,-24 0,24 0,0 0,-1 0,-23 0,24 0,-24 0,24 0,-24 0,24 0,0 0,-24 0,23 0,-23 0,24 0,-24 0,24 0,0 0,-24 0,24 0,-24 0,0 0,-24 0,-24 0,-47 0,0 0,-24 0,23 0,25 0,-48-23,47 23,1 0,0-23,23 23,0 0,-23 0,23 0,24 0,-23 0,-1 0,24 0,24 0,-47-23,47 23,-24 0,24 0,-48-23,48 23,-47 0,47 0,-24 0,0 0,0 0,-23-23,47 23,-24 0,24 0,-24 0,0 0,24 0,-24 0,1 0,-1 0,-24 0,48 0,-24 0,24 0,-23 0,23 0,-24 0,0 0,24 0,-24 0,24 0,-48 0,48 0,-23 0,-1 0,0 0,0 0,0 0,1 0,23 0,-24 0,24 0,-24 0,0 0,24 0,-24 0,24 0,0 0,-23 0,23 0,-24 0,24 0,0 0,24 0,-1 0,1 0,24 0,-1 0,1-23,0 23,-1-23,1 0,0 23,-1-23,1 23,-1 0,1-23,0 23,23-23,-47 23,0 0,23 0,-47 0,24 0,-24 0,24 0,0 0,-24 0,-24 23,-47 23,23-46,0 46,1-46,23 23,0-23,0 0,0 0,-23 23,47-23,-24 0,-24 0,48 23,-47 0,47-23,-24 0,24 0,-24 0,0 0,24 23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30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18703 6226 0,'-74'0'282,"-26"0"-282,-73 0 15,74 0 1,24 0-16,1 0 0,-1 0 15,1 0-15,0 0 16,24 0-16,0 0 16,26 0-16,-26 0 15,25 0-15,0 0 16,0 0 0,1 0 30,-1 0 1,0 0-15,0 0-17,25-25 16,-25 25-31,1 0 79,-1 0-33,0 0-14,0-25-1,-24 25-31,24-24 16,0 24-16,0 0 0,0 0 15,1-25-15,-1 25 16,0 0-1,0 0-15,0 0 16,-24 0 0,24-25-1,0 25-15,0 0 0,25-25 16,-24 25-16,-1 0 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5:34.25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13469 11782 0,'-25'0'422,"1"-25"-422,-1 25 16,-25-49-1,-24-1 1,74 25 0,-25 25-1,-25-74 1,26 24-1,-1 26 1,0-1 0,-25 0 15,26 0-15,24 0 30,-25 25 1,25-24-15,0-1 30,0 0 47,0 0 1,0 0-79,0 1 16,0-1-16,0 0 0,0 0 16,-25 0-31,25 0 0,0 1-16,0-1 15,-25-74 1,25 74-16,0-25 15,0 25 1,0 1 0,0-1-1,0 0 17,-25 25-1,25-50-16,0 26 1,0-1 0,-24 0-1,24 0 1,0 0 15,0 1 79,-25 24 561,0-25-467,0 0-189,0-25-15,1 26 16,-1-1-16,0 0 15,0-25 1,0 26 0,25-1-16,-24 25 15,24-25-15,-25 25 16,25-25 0,0 0-1,-25 25 1,0-24-16,25-1 78,0 50 281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36.1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20712 11137 0,'-74'0'297,"-1"0"-281,26 0-16,-1 0 15,1 0-15,-1 0 0,0 0 16,26 0-1,-1 0-15,-50 0 16,51 0 0,-26 0-16,0 0 15,26 0 1,-26 0-16,25 0 16,-24 0-1,24 0-15,0 0 16,-25 0-16,25 0 15,1 0-15,-1 0 16,-25 0-16,1 0 16,24 0-1,0 0-15,0 0 16,0 0-16,1 0 16,-1 0-16,0 0 15,0 0 1,0 0-16,1 0 15,-1 0-15,0 0 16,0 0-16,0 0 16,1 0-1,-1 0-15,0 0 16,-25 0-16,1 25 16,24 0-16,0-25 15,0 0-15,1 0 16,-1 0-16,0 0 15,0 0 1,0 25 15,1-25-15,-1 0 15,0 0-31,0 0 16,-25 0-16,1 25 15,-26-25-15,51 24 0,-1-24 16,-25 0 0,25 0-16,1 0 0,-26 0 15,25 0 1,0 0-16,1 0 31,-1 0 16,0 0 62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41.8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19943 13717 0,'-49'0'312,"-1"0"-312,0 0 16,-74 0-16,75 0 15,-1 0 1,-24 25-16,24-25 16,50 25-1,-25-25-15,-24 0 0,-1 0 16,25 0 0,1 0-16,-26 0 15,25 0 1,0 0-16,-24 0 15,24 0 1,0 0-16,-24 0 0,24 0 16,0 0-16,0 0 15,0 0-15,1 0 16,-26 0 0,25 0-16,0 0 15,0 0-15,1 0 16,-1 0-16,0 0 15,0 0-15,0 0 32,1 0-17,-1 0 32,0 0 0,0 0-31,-24 0-1,24 0 1,-74 0-16,49 0 16,25 0-16,-24 0 15,24 0 1,0 0-1,0 0 1,-24 0-16,24 0 16,0 0-1,-74 24-15,74-24 16,-25 0 0,26 0-16,-1 0 15,0 0-15,0 0 16,0 0-16,1 0 15,-1 0 64,0 0-48,0 0 0,0 0-15,0 0-1,-24 0-15,24 0 16,0 0 0,0 0-16,1 0 15,-1 0-15,0 0 16,0 0 46,0 0-62,1 0 16,-1 0 0,0 0-1,0 0 1,0 0-1,1 0 79,24-24 31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44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19522 14932 0,'49'0'235,"75"0"-220,-25 0-15,-24 0 16,49 0-16,-25 0 15,-24 0-15,24 0 0,25 0 16,-50 25-16,1-25 16,-1 25-16,-24-25 15,-1 25-15,1-25 16,-1 25-16,-24-25 16,0 0-16,0 0 15,25 24 1,-26-24-1,-24 25 32,25-25 0,0 0 0,0 0 0,0 0-31,-1 0-1,1-25-15,0 25 16,0 0-16,49-24 15,-49 24-15,25 0 0,-1 0 16,1-25-16,-25 25 16,-1-25-16,1 25 15,0 0-15,0 0 16,0 0 0,-1 0-1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47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21208 17686 0,'-24'0'359,"-150"0"-343,75 0 0,24-25-16,1 25 15,24 0-15,-24 0 0,24 0 16,25 0 0,-24 0-16,-1 0 0,1 0 15,-26 0-15,26 0 16,24 0-16,0 0 15,-49 0-15,24 0 16,25 0-16,-24 25 0,-1 0 16,0-25-16,1 0 15,24 0 1,-25 0-16,1 24 16,-1-24-1,0 0-15,1 0 16,24 0-1,0 0-15,0 0 0,1 0 16,-1 0-16,0 0 16,-25 0-16,26 0 15,-1 0 1,0 0 0,0 0-16,0 0 15,1 0 1,-1 0-1,0 0-15,0 0 16,-24 0 0,24-24-16,0 24 15,0 0-15,0 0 0,-24-25 16,24 25 0,0 0-16,0-25 15,-24 25 1,24-25-16,0 25 15,-25 0 1,26-25-16,-1 25 16,0 0-1,0 0 1,0 0 0,1-24-16,-1 24 15,0 0-15,0 0 16,0 0-16,-24 0 15,24 0-15,0 0 0,-24 0 16,24 0 0,0 0-16,0 0 0,0 0 15,1 0-15,-1 0 16,0 0 0,0-25-1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4:57.5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8384 7169 0,'-49'0'328,"-26"0"-312,26 0-1,-1 0-15,-24 0 16,24 0-16,0 0 15,1 0 1,-1 0-16,25 0 16,-49 0-1,49 0-15,-49 0 16,-1 0 0,51 0-16,-1 0 15,0 0-15,0 24 16,0-24-16,-24 0 15,24 0 1,-25 0 0,26 0-1,-1 0-15,25 25 16,-25-25 0,0 0-16,0 0 15,1 0 1,-1 0 15,0 0 0,0 0-15,-25 0 0,26 0-1,-51 25 1,26-25-1,-1 0-15,25 0 0,-24 0 16,-1 0-16,0 0 16,26 0-1,-26 0-15,25 0 16,0 0-16,-24 0 16,24 0-16,0 0 15,0 0 1,-24 0-16,24 0 15,0 0 1,0 0 0,1 0-16,-1 0 15,0 0-15,-25 0 16,26 0 0,-1 25-16,0-25 15,-25 0-15,25 0 16,1 0-16,-1 0 15,0 0 1,0 0 31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5:04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7963 8607 0,'-50'0'328,"-49"0"-328,0 0 15,-1 0-15,-48 0 16,48 0-16,26 0 16,0 0-16,-1 0 15,1 0-15,24 0 0,0 0 16,-24 0-16,24 25 16,-24-25-16,24 0 15,1 0-15,24 25 16,-25-25-16,1 0 0,-1 0 15,25 0-15,-24 25 16,24-25-16,-49 0 16,49 0-16,0 0 15,-25 0-15,26 0 0,-1 0 16,0 0-16,-25 0 16,25 0-16,1 0 15,-1 0-15,-25 0 16,25 0-16,1 0 15,-1 0-15,0 0 16,0 0-16,0 0 16,-24 0-1,24 0 1,0 0-16,0 0 0,1 0 16,-26 0-1,25 0-15,-24 0 16,24 0-1,-25 0-15,25 0 16,1 0 0,-1 0-16,0 0 15,0 0 1,0 0-16,1 0 16,-1 0-1,0 0 1,0 0-1,0 0-15,1 0 0,-1 0 16,0 0 0,0 0-16,0 0 15,1 0 1,-1 0-16,0 0 16,0 0-1,-25 0 1,26 0-1,-1 0 1,0 0-16,0 0 16,0 0-1,1 0-15,-1 0 16,0 24-16,-25-24 16,26 0-1,-1 0-15,0 0 16,0 0-1,0 0-15,1 0 16,-1 0 0,0 0-1,-25 0-15,26 0 16,-1 0 0,0 0-1,0 0 1,0 0-1,1 0-15,24-24 0,-25 24 16,0-25 0,-25 25-1,26 0 1,-1-25 0,0 25-16,25-25 0,-25 25 15,0 0-15,1 0 16,24-25-16,-25 25 15,0 0-15,0 0 16,0-24-16,0 24 16,1-25-1,-1 25-15,0 0 16,25-25-16,-50 25 16,26-25-1,-1 25 1,25-25-16,-25 25 15,0-24 1,0 24 0,25-25-16,-24 25 15,24-25-15,-25 25 16,25-25 15,-25 25 94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5:10.62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8285 12477 0,'-25'0'312,"-74"0"-312,49-25 16,-74-25-1,50 50 1,24-24-16,-24-1 16,49 25-1,-24 0-15,-1-25 16,25 0-16,0 25 15,-24 0-15,24 0 16,-25-25-16,26 25 16,-1 0-16,-25-24 15,25 24-15,1 0 16,-26 0 0,25 0-16,-24 0 0,24 0 15,0-25 1,0 25-1,0 0-15,0 0 16,1 0 15,-1 0 16,0 0 0,0 0-16,25-25-31,-25 25 16,1 0 0,-26 0-16,0 0 15,1-25-15,24 25 16,-25 0-16,26 0 15,-51 0 1,50 0-16,1 0 0,-1 0 16,0 0-16,0 0 15,0 0-15,1 0 16,-1 0 0,0 0-16,0 0 15,25-25 1,-49 25-16,24 0 15,0 0 1,-25 0 0,1 25-16,24-25 15,-25 0 1,25 0 0,1 0-16,-1 0 15,0 0-15,0 0 16,0 0-1,1 0 1,-1 0-16,0 0 16,-25 0-1,26 0-15,-1 0 16,0 0 0,0 0-1,0 0-15,1 0 16,-1 0-1,0 0 17,0 0-32,0 0 31,1 0-15,-1 0 15,0 0 0,0 0 63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8:15.0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0 311,'0'0,"47"0,1 0,23 0,24 0,-23 0,23 0,23-23,-46-1,-1 1,0 0,-23 23,23 0,1 0,-1 0,0-23,-23-1,-1 1,1 23,-1 0,-23-23,0 23,0 0,-1-23,25 23,-24 0,-1 0,25 0,-24-23,23 23,-47-24,24 24,24 0,-25 0,1-23,24 23,-25-23,1 23,24 0,-48 0,24 0,-1 0,-23 0,24 0,-24 0,24 0,-24 0,24 0,-1 0,1 0,-24 0,24 0,0 0,-24 0,23 0,-23 0,24 0,-24 0,0 0,24 0,0 0,-24 0,0 23,0 0,24-23,-24 24,0-24,0 23,0-23,0 23,0 0,0 0,0 1,0-1,-24-23,0 23,0 0,0-23,-23 0,23 0,0 0,1 0,-1 0,0 0,24 0,-24 0,24 0,-23 0,-1 0,-24 0,48 0,-24 0,1 0,-1 0,24 0,-24 0,24 0,-24 0,1 0,-1 0,0 0,0 0,1 0,-1 0,0 0,-24 24,25-24,-25 23,1 0,-48-23,47 23,0-23,1 23,-1-23,1 0,23 0,0 0,1 0,23 0,-48 0,48 0,-48 0,25 0,-1 0,0 0,0 0,1 0,23 0,-24 0,24 0,-24 0,0 0,24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8:32.5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1714 1,'-24'0,"0"0,0 0,1 0,-1 0,-24 0,1 0,23 0,0 0,-24 0,1 0,23 0,0 0,-23 0,-1 0,24 24,-23-24,23 0,-24 23,24-23,-23 0,23 24,0-24,0 0,1 0,-25 0,24 23,0-23,-23 24,23-24,0 0,0 0,24 24,-47-24,-1 23,1 1,-1-1,0-23,1 24,23-1,-47-23,47 24,0-24,-23 0,23 0,0 0,0 0,24 0,-24 0,1 0,23 0,-24 0,24 0,-24 0,0 0,24 0,-24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8:34.45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-1 236,'0'0,"23"0,-23 0,24 0,0 0,0 0,0-22,0 22,-1-23,1 23,24 0,0 0,-25 0,1 0,24 0,0 0,-25 0,25-22,-1 22,-23 0,-1 0,25 0,-48 0,48 0,-24 0,-1 0,1 0,0 0,0 0,0 0,-24 0,24 0,-1 0,1 0,-24 0,48 0,-48 0,24 0,-24 0,24 0,-1 0,-23 0,24 0,-24 0,0-23,0 23,0-22,0 0,-71 22,23 0,-23-23,-25 1,72-1,-23 23,-1 0,48 0,-24 0,0 0,1 0,-1 0,24 0,-47-22,47 22,-24 0,24 0,-24 0,1 0,23 0,-24 0,24 0,-24 0,24 0,-24 0,0 0,0 0,1 0,-1 0,0 0,24 0,-24 0,0 0,24 0,-24 0,24 0,-23 0,-1 0,24 0,-24 0,24 0,-24 0,24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5:38.89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14412 16446 0,'-50'0'329,"-24"0"-314,24 0 1,1 0-16,24 0 15,-25 0-15,-24 0 0,-1 0 16,26-25 0,-26 25-1,26-25 1,-1 25 0,-49-25-1,74 25 1,0 0-16,1 0 15,-1 0 1,0 0-16,-50-25 16,1 0 15,49 25-15,0 0-1,1 0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8:44.88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2288 215,'0'0,"0"0,0 0,-24 0,24 0,-47 0,47-24,-48 24,48 0,-24-24,0 24,1 0,23 0,-24 0,0 0,0 0,-24-24,25 24,-1 0,0-24,24 24,-24 0,0 0,0 0,24 0,-23-24,-1 24,0 0,24 0,-48 0,48 0,-47-24,47 24,-24 0,0-24,0 24,24 0,-24 0,0 0,1 0,-1 0,24-24,-24 24,0 0,24 0,-24 0,24 0,-24 0,1 0,-1 0,24 0,-24 0,24 0,-24 0,0 0,24 0,-24 0,1 0,-1 0,0 0,0 0,0 0,0 0,1 0,-1 0,24 0,-24 0,0 0,24 0,-24 0,24 0,-47 0,23 0,0 0,-24 0,48 0,-47 0,23 0,-48 0,48 0,1 0,-25 0,-24 0,25 0,-25 0,48 0,-23 0,23 0,24 0,-48 0,48 0,-24 0,24 0,-23 0,-1 0,24 0,-24 0,24 0,-24 0,0 0,24 0,-24 0,24 0,-23 0,-1 0,0 0,24 0,-24 0,24-24,0 24,-24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8:49.2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24,'0'0,"0"0,71 0,1 0,-1 23,0-23,0 24,0-24,0 0,-23 0,23 0,24 0,-48 0,0 0,25 0,-1 0,-24 0,24 0,0 0,24 0,24 0,-72 0,24 0,-23 0,-25 0,48 0,-23 0,-24 0,23 0,0 0,24 0,-47 0,0 0,23 0,1 0,-48 0,47 0,-47 0,24 0,-24 0,47 0,-47 0,24 0,0 0,-1 0,1 0,-24 0,48 0,-25 0,1 0,0 0,-1 0,1 0,-24 0,24 0,-1 0,1 0,-24 0,24 0,-24 0,47 0,-23 0,0 0,23 0,-47-24,24 24,0 0,-1 0,-23 0,24-23,-24 23,24 0,-24 0,23 0,1 0,-24 0,24 0,-1 0,1 0,-24 0,24 0,-24 0,24 0,-1 0,-23 0,24 0,-24 0,24 0,-24 0,47 0,-23 0,0 0,23 0,-47 0,24 0,-1 0,1 0,-24 0,24 0,-24 0,23 0,1 0,-24 0,24 0,-24 0,24 0,-24 0,0-24,0 24,0 0,0 24,0-1,0 1,0-1,0 0,0 1,0-1,0 1,0-24,0 23,0 1,0-24,0 23,0-23,0 47,0-47,0 23,0-23,0 24,0-1,0-23,0 24,0-24,0 23,-24-23,24 24,0-1,0-23,0 24,0-1,0 0,0-23,0 24,0-24,0 23,0 1,0-24,0 23,0-23,0 24,0-1,0-23,0 24,0-24,0 23,0-23,0 24,-24-24,24 0,-24 0,1 0,-1 0,-23 23,47-23,-24 0,-23 0,23 0,0 0,-23 0,23 0,-23 0,-1 0,1 0,23 0,-23 0,-1 0,1 0,-1 0,25 0,-25 0,-23 0,24 0,-1 0,-23 0,24 0,-24 23,47-23,-23 24,23-24,0 23,-23-23,-1 0,25 0,-49 24,25-24,0 23,23-23,0 0,1 0,-1 0,24 0,-48 0,48 0,-23 0,23 0,-24 0,0 0,24 0,-23 0,23 0,-24 0,0 0,24 0,-24 0,24 0,-23 0,23 0,-24 24,0-24,24 0,0 23,-23-23,23 0,-24 0,0 0,24 0,0 0,0 24,0-24,0 23,0 0,0 1,24-24,-24 23,0-23,24 24,-1-1,-23 1,0-1,24-23,-24 0,0 24,24-24,-24 23,0-23,0 0,23 23,-23 1,24-24,-24 0,0 23,0-23,0 24,24-24,-24 0,0 23,0-23,0 24,0-24,0 23,24-23,-24 0,0 24,0-1,0 24,0 23,0 24,0 0,0-24,0-23,0-23,0 46,0-47,0 1,0 23,0 0,0-24,0 0,0 1,0-1,0 1,0-24,0 23,0 1,0-24,0-24,0-23,0 24,0 23,0-47,0 47,0-23,0 23,0-24,23 1,-23 23,24-24,0 1,-1-1,-23 24,0-23,24 23,-24-24,0 24,24 0,-24-23,24 23,-24 0,0 0,23 0,-23 0,24-23,-24 23,24 0,-1 0,-23 0,24 0,-24 0,24 0,-1 0,-23-24,24 24,-24 0,24 0,-24 0,24 0,-1-23,-23 23,24 0,-24 0,24 0,-1 0,1 0,0 0,0 0,23 0,-47 0,24 0,-1 0,1 0,-24 0,24 0,-24 0,24 0,-1 0,-23 0,24 0,0 0,-1-24,1 24,-24 0,47-23,-47 23,48 0,-48 0,24 0,-24 0,23 0,1 0,0 0,-1 0,1 0,0 0,0 0,-1 0,1 0,0-24,-24 24,23 0,-23 0,48 0,-48 0,23 0,1-23,0 23,0 0,-1 0,1 0,0 0,-1 0,1 0,-24 0,24 0,0 0,-24 0,23 0,-23 0,24 0,0 0,-24 0,23 0,-23 0,24 0,-24 0,24 0,-1 0,-23 0,0 23,24-23,-24 0,0 24,0-1,24 24,-24 0,24-24,-24 1,23 23,-23-47,0 47,0-47,0 23,0 1,0-1,0 0,0-23,0 24,0-1,24-23,-24 0,0 24,0-24,0 23,0-23,0 24,0-1,0 1,0-24,0 23,0 0,0-23,0 24,0 23,0-24,0 1,0-24,0 23,0-23,0 24,0-1,0-23,0 24,0-24,0 23,0-23,0 23,0 1,0-24,0 23,0-23,0 24,0-1,0-23,0 24,0-24,0 0,-24 0,1 23,23-23,-24 0,24 0,-24 0,0 0,24 0,-23 0,-1 0,0 0,1 0,-1 0,-23 0,-1 0,24 0,1 0,-1 0,0 0,1 0,-25 0,24 0,1 0,-25 0,1 0,23 0,1 0,-49 0,49 0,-1 0,0 0,1 0,-1 0,0 0,0 0,1 0,-25 0,48 0,-47 0,0 0,23 0,0 0,0 0,-23 0,47 0,-47 0,23 0,0 0,24 0,-24 0,1 0,-1 0,24 0,-24 0,1 0,-25 0,24 0,-23 0,23 0,1 0,-25 0,25 0,23 0,-48 0,48 0,-24 0,24 0,-23 0,-1 0,24 0,-24 0,24 0,-23 0,-1 0,24 0,0 0,-24 0,24-23,0-1,0 24,0 0,0-23,0 23,0-24,0 1,0 23,0-24,0 24,0-23,0 23,0-23,0-1,0 24,0-23,0 23,0-24,0 1,0 23,0-24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02.2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14,'24'0,"24"0,23 0,-23 0,23 0,0 0,1 0,-1 0,0 0,1 0,-1 0,0 0,1 0,-48 0,-1 0,25 20,-24-20,0 0,-24 0,23 21,-23-21,48 20,-48-20,24 0,-24 0,0 21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04.4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691 73,'0'0,"-47"0,23 0,0 0,-24 0,48 0,-48 0,48 0,-23 0,23 0,-24 0,24 0,-24 0,0 0,24 0,-24 0,24 0,-24 0,1 0,-1 0,24 0,-47 0,47-24,-24 24,24 0,-24 0,0-24,24 24,-24 0,24 0,-48 0,48 0,-24-24,24 24,-23 0,23 0,-24 0,24 0,-24 0,24 0,-24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11.3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1595 97,'0'0,"0"0,-48 0,24-23,-23 23,-1-22,0 22,1 0,-1 0,1 0,-25 0,1 0,23 0,1 0,-25-23,48 23,-23 0,23-22,-24 22,48 0,-23 0,23 0,-24 0,-24 0,24 0,1 0,-1 0,0 0,0 0,24 0,-24 0,1 0,23 0,-24 0,0 0,0 0,24 0,-24 0,24 0,-23 0,23 0,-24 0,0 0,24 0,-24 0,24 0,-24 0,1 0,-1 0,24 0,-24 0,0 0,24 0,-24 0,24 0,-23 0,23 0,-24 0,0 0,24 0,-24 0,24 0,-24 0,1 0,23 0,-24 0,24 0,-24 0,24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14.0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2098 118,'0'-23,"-24"23,-24-24,1 24,-1 0,-23 0,47 0,-24 0,24 0,0 0,1 0,-1 0,0 0,0 0,-24 0,25 0,-25 0,24 0,-24 0,24 0,1 0,-25 0,48 0,-48 0,48 0,-24 0,1 0,-1 0,0 0,0 0,0 0,0 0,1 0,-1 0,-24 0,24 0,0 0,1 0,-1 0,0 0,24 0,-24 0,0 0,24 0,-24 0,1 0,-1 0,0 0,24 0,-48 0,48 0,-24 0,24 0,-23 0,23 0,-24 0,0 0,24 0,-24 0,0 0,0 0,1 0,-1 0,0 0,24 0,-24 0,0 0,24 0,-24 0,1 0,-1 0,0 0,0 0,0 0,-23 0,23 0,24 0,-24 0,0-24,24 24,-24 0,24-23,-24 23,1 0,23 0,-24 0,24 0,0-24,-24 24,24 0,-24 0,0 0,24 0,-24 0,24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24.1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4188 117,'0'0,"-24"0,-24-18,48 18,-47-18,47 18,-24 0,24 0,-24 0,0 0,-23 0,-1 0,1 0,-1 0,24 0,-23-18,23 18,0 0,24-18,-24 18,-23 0,-1 0,0 0,-23 0,0 0,-1 0,25-18,23 18,0 0,0 0,0 0,-23 0,23 0,0 0,-23 0,-25 0,-23 0,0 0,47 0,-23 0,47 0,0 0,-23 0,23 0,0 0,24 0,-24 0,1 0,-1 0,-24 0,24 0,1 0,-25 0,24 0,0 0,-23 0,47 0,-24 0,-24 0,25 0,-1 0,0 0,24 0,-24 0,1 0,-1 0,0 0,0 0,-23 0,47 0,-24 0,0 0,0 0,-23 0,23 0,24 0,-48 0,24 0,1 0,-25 0,24 0,0 0,1 0,-1 0,-24 0,48 0,-24 0,-23 0,23 18,0-18,0 0,1 0,23 0,-24 0,0 0,0 0,0 0,-23 0,-1 18,24-18,-23 0,23 18,-23-18,-1 18,0-18,25 0,-1 0,-24 0,24 0,1 0,-25 0,24 0,0 0,1 0,-1 0,0 0,0 0,0 0,1 0,-1 0,-24 0,1 0,-1 0,24 0,-23 0,-1 0,24 0,0 0,-23 0,23 0,24 0,-24 0,0 0,24 0,-23 0,23 18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28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4453 3,'0'0,"-24"0,-71 0,47 0,-23 0,-1 0,1 22,0 1,-1-1,-23 0,23-22,1 0,0 22,-1-22,24 23,1-23,-25 0,25 22,-1-22,24 0,-47 0,-24 22,23-22,25 22,-1-22,24 0,-47 0,23 0,24 0,-23 0,-25 0,1 0,23 0,-23 0,23 0,24 0,-47 0,47 0,0 0,0 0,1 0,-1 0,-24 0,48 0,-24 0,-23 0,47 0,-48 0,48 0,-24 0,0 0,1-22,-1 22,24 0,-48 0,24 0,24 0,-47 0,23 0,0 0,-47 0,47 0,0-22,-24 22,48 0,-23 0,-1 0,0 0,0 0,0 0,1 0,-1 0,0 0,-24 0,25 0,-1 0,0 0,-24 0,48 0,-47 0,23 0,0 0,-24 0,25 0,-25-22,24 22,-47 0,47 0,-24-23,24 23,-23 0,23 0,0 0,-23 0,23 0,-24 0,1-22,23 22,-24 0,24-22,-47 22,71 0,-24 0,-24 0,25 0,-1 0,0 0,0 0,0 0,24 0,-47 0,47 0,-24 0,0 0,0 0,24 0,-24 0,24 0,-23 0,-1 0,24 0,-24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31.9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0 166,'0'0,"24"0,23-24,1 24,0 0,-25 0,1 0,24 0,-24 0,0-24,-1 24,1 0,0 0,-24 0,24 0,0 0,0 0,-24-23,23 23,1 0,0 0,0 0,0 0,0 0,-1 0,1 0,0 0,0 0,-24 0,24 0,-24-23,24 23,-1 0,-23 0,24 0,-24 0,24 0,-24 0,24 0,0 0,-24 0,24 0,-1-24,1 24,-24 0,24 0,0 0,0 0,-24 0,24 0,-24-23,23 23,-23 0,24-24,0 24,-24 0,24 0,-24 0,0 0,24 0,0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35.9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240 495,'0'0,"0"0,-23 0,-1 0,1 0,-1-23,0 23,1-24,-1 24,24 0,-24 0,24 0,-23 0,23-24,0 1,0 23,0-24,0 24,0 0,23 0,-23 0,0 0,24 0,-24 0,24 0,-1 0,-23 0,24 0,-24-24,0 24,0 0,0-23,0-1,-24 24,24-23,-23 23,23-24,0 24,0-23,0 0,0-1,0 0,0 1,0 23,0-24,0 24,0-23,0-1,0 24,0-24,0 24,0-23,0 23,0-24,23 24,-23 0,24 0,-24 0,24 0,-1 0,-23 0,24 0,-24 0,23 0,-23 0,24 0,0 0,-24 0,23 0,-23 24,24-24,0 0,-24 23,23-23,-23 0,24 24,-24 0,24-24,-1 23,-23 1,0-1,24-23,-24 24,0-24,0 24,0-24,23 23,-23 0,0 1,0-1,24 1,-24-1,0 1,0-24,0 24,0-24,0 23,0-23,0 24,0 0,0-24,0 23,-24-23,24 0,-23 0,23 0,-24 0,1 0,-1 0,24 0,-47 0,47 0,-24 0,0 0,1 0,23 0,-24 0,24 0,-24 0,24-23,-23-1,23 24,-24-24,24 24,0 0,-23-23,23 23,-24 0,0-24,24 0,-23 24,23 0,-24-23,24 23,0-24,-24 1,1-1,23 24,-24-46,24 46,0-24,0 24,0-24,0 1,0 23,0-24,0 24,0 0,47 0,-47 0,24 0,-24 0,24 0,-24 0,23 0,1 0,-24 0,24 0,-24 0,23 0,1 0,-24 0,23 24,-23-1,0-23,0 24,24-24,-24 0,0 24,0-24,0 0,24 0,-1 23,1-23,-24 0,24 23,-1-23,-23 0,24 0,-24 24,0-24,0 0,24 0,-1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5:45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10269 3150 0,'-24'0'437,"-26"0"-437,0 0 16,-24-25-16,-25 25 31,24-24-15,1 24-1,49 0 1,0 0-1,1 0 1,-1 0 0,-25 0-1,-24 0 1,24 0 0,-74 0-1,50 0 1,-1 0-1,26 0 1,-1 0 0,0 0 15,-24 0-15,24 0-1,-49 0 1,50 0-1,24 0-15,-25 0 16,25 0 0,1 0 140,24 24-156,-50-24 31,-99 0-15,50 25-1,0-25 1,74 0-16,-25 0 16,26 0-16,-1 0 15,0 0 1,0 0 0,0 0-1,0 0 79,1 0-63,24-25 47,-25 25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41.8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377 384,'24'0,"-24"0,23 0,0 0,-23 0,0 0,0 24,0-24,0 24,0-1,0 1,0-1,0-23,0 24,0 0,0-24,0 0,-23 0,23 0,-23 0,23 0,-24 0,1 0,23 0,-23 0,23 0,-22 0,22 0,-24 0,1 0,23 0,-23 0,23 0,0 0,-24 0,1 0,23 0,-23 0,23-24,0 24,-24 0,24 0,0-24,-23 24,0 0,23 0,-24 0,24-23,-23 23,0 0,23-24,0 24,0-23,-23 23,23 0,0-24,0 24,0-24,0 1,0 23,0-24,0 24,0-24,0 24,0-23,0-1,0 24,0-24,0 24,0-23,0-1,0 24,0-23,0 23,0-24,0 24,0 0,0-24,0 24,0-23,23 23,0 0,-23-24,23 24,1-24,-1 24,-23-23,47 23,-47 0,23-24,-23 24,23 0,-23 0,24 0,-1 0,-23 0,23 0,-23 0,24 0,-2 0,1 0,-23 0,23 0,1 0,-24 0,23 0,-23 0,23 24,-23-1,24-23,-1 24,-23-24,23 24,-23-24,24 0,-24 23,23 1,-23-24,23 24,-23-24,24 23,-24 1,0-24,0 0,0 23,23-23,-23 24,0 0,0-1,0-23,0 24,0-24,0 24,0-1,0-23,0 24,0-24,0 24,0-1,0-23,0 0,-23 0,-1 24,1-24,23 0,-23 0,23 0,-24 0,1 0,23 0,-23 0,23 0,-24 0,24 0,-23 0,0 0,23-24,0 1,-24 23,24 0,0-24,-23 24,23 0,0-24,-23 1,1 23,22-24,0 24,-24 0,24-24,0 24,-23 0,23-23,-23 23,23-24,0 24,-24 0,24 0,-23 0,23 0,-23 0,-1 0,24 0,-23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52.8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1454 9,'0'0,"0"0,-24 0,0 0,0 0,-23 0,23 0,-48 0,49 0,-1 0,-24 0,24 0,-23 0,23 0,-47 0,23 0,24 0,0 0,-23 0,23 0,0 0,-23 0,23 0,0 0,0 0,0 0,1 0,-25 0,24 0,0 0,1 0,-1 0,24 0,-24 0,24 0,-24 0,24 0,-24 0,1 0,23 0,0 22,-24-22,24 0,-24 0,0 0,24 0,-24 0,24 0,-23 0,23 0,-24 0,0 22,24-22,-24 0,24 0,-23 0,-1 0,0 0,24 22,-48-22,25 21,-1-21,24 0,-24 0,24 0,0 22,0-22,0 22,0 0,0-22,0 23,0-23,0 22,0-22,0 22,0 0,0-22,0 21,0-21,0 0,0 22,0 0,24-22,0 22,-24-22,23 0,-23 0,24 0,-24 0,24 0,0 0,0 0,-1 0,25 0,23 0,-23 0,-1 0,-23 0,24 0,23 0,-47 0,24 0,23 0,0-22,-23 0,-24 22,23-22,1 22,0-21,-25-1,25 22,-48-22,48 22,-48-22,23 22,1 0,-24 0,24 0,-24 0,0-23,24 23,-24 0,24 0,-1 0,-23 0,0-22,24 22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9:58.1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2380-5,'-23'0,"-25"0,0 0,1 0,-1 0,1 0,23 0,0 0,-24 0,24 0,-23 0,-1 0,-23 0,47 0,-24 0,25 0,-25 0,24 0,0 0,0 0,24 0,-47 0,23 0,0 0,0 0,-23 0,-1 0,24 0,-23 0,-1 0,24 0,0 0,-22 0,22 0,0 0,-23 0,23 0,0 0,0 0,0 0,1 0,23 0,-24 0,0 0,0 0,24 0,-24 0,0 0,1 0,-1 0,24 0,-24 0,0 0,24 0,-24 0,24 0,-23 0,-1 0,0 0,24 0,-24 0,0 0,1 0,23 0,-24 0,24 0,-24 0,0 0,24 0,-24 0,24 0,-47 0,23 0,0 0,-24 0,48 0,-23 0,-1 0,0 0,24 0,-24 0,24 0,-47 0,47 0,-24 0,24 0,-24 0,24 0,-24 0,0 0,24 0,-24 0,24 0,-47 0,47 0,-24 0,24 0,-24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5:30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25028 2431 0,'-25'0'375,"-49"0"-375,-50 0 15,50 0-15,-26 0 16,26 0-16,0 0 15,24 0-15,0 0 16,26 0-16,-1 0 16,-25 0-16,25 0 15,1 0 1,-1 0 15,0 0 63,0 0-47,0 0 15,1 0-30,-1 0-1,0 0-16,0 0-15,-25 25 16,26-25-16,-26 24 16,25 1-16,0-25 15,1 0-15,-1 0 16,0 0-16,0 25 16,0-25-16,1 0 15,-1 25-15,25 0 16,-25-25-16,-25 24 15,26 1-15,-1 0 16,-25 0-16,50 0 16,-25-25-16,1 25 15,24-1-15,-25-24 16,25 25-16,-25-25 47,25 25-16,-25-25-31,0 25 16,25 0-16,-24-25 15,24 24 1,-25-24-16,25 25 16,-25-25-16,0 25 31,25 0-16,-25-25-15,1 25 32,-1-1-17,0-24-15,0 25 16,25 0-16,-25 0 16,1-25-16,24 25 15,-25-25-15,25 24 94,-25-24-78,0 0 30,25 25-46,-25-25 32,0 0 15,25 25-32,-24 0 16,-26-25 1,25 0-32,-24 0 15,-26 0-15,1 25 16,24-25-16,-49 24 16,49-24-1,26 0 1,-1 0-1,0 0 32,0 0-31,0 0 15,-24 0-15,24 0-1,0 0 1,0 0 0,1 25-1,48-25 110,-24 25-109,25-25-16,0 0 16,0 0-16,49 0 15,25 25-15,1 0 16,-26-1-16,0-24 15,100 25 1,-124-25-16,24 0 16,-24 0-16,-25 0 15,-1 0-15,26 25 16,-25-25-16,0 0 16,-1 0-16,1 0 15,0 0-15,0 0 16,0 0-16,-1 0 15,1 0-15,0 0 0,0 0 16,0-25-16,-1 25 16,1 0-16,0 0 15,0 0-15,0-25 16,24 25-16,-24 0 16,25 0-16,-26 0 15,26 0 1,-25 0-16,0 0 15,-1-24-15,1 24 16,25 0-16,-25-25 0,-1 0 16,26 25-16,0-25 15,-25-24-15,24 49 16,-24-25-16,0 0 16,24-25-16,26 26 15,-50-1-15,-1 25 16,1-25-16,0 0 15,0 0 1,0 25-16,-1-24 0,1 24 16,-25-25-16,25 25 15,0-25-15,0 25 0,-1-25 16,1 25-16,0-25 16,25 1-1,-1-1 1,-24 25-16,0-25 15,24 0-15,-24 25 16,25 0-16,-25-25 16,-1 25-16,1 0 15,0 0-15,0-24 16,0 24-16,-1 0 16,1 0-16,0 0 15,0 0-15,0 0 16,0 0-1,-1 0 64,-24 24-48,0 1 0,25 0-15,0 0-16,-25 24 15,25-24 1,0 25-16,-25-1 16,24 1-16,-24-25 15,0 0-15,0 24 16,0-24-16,0 0 0,0 0 15,0-1 1,-24-24 0,-1 25-16,25 0 15,-25-25-15,0 0 16,0 25-16,1-25 16,-26 0-1,25 0 63,0 0-31,0 0-16,1 0 1,-26 0-1,0 0-15,26 0-16,-51-25 15,50 0-15,1 0 16,-26 25-1,25 0-15,0-24 16,1 24-16,-26-25 0,25 25 16,25-25-1,-25 25 1,-24 0 0,24-25-1,0 25 1,0 0-1,1 0 79,-1 0-63,0 0 16,0 0-47,0 0 63,1 0-16,-1 0-16,0 0-15,0 0 30,0 25 1,1-25-15,-1 0-17,0 0 32,0 25 31,0-25-15,1 0 30,-1 0 79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5:33.7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23143 6871 0,'50'0'250,"49"-25"-234,25 0 0,-50 25-16,-24 25 15,49 0 1,-49-25-16,49 0 16,-74 25-1,74 0-15,-49-25 16,-1 24-1,26 1-15,-1 0 16,-24 0 0,-1 0-16,26-25 15,-50 0 1,-1 24 0,1-24-16,-25 25 15,25-25 1,0 0-16,0 0 31,-1 0 16,1 0 15,0 0-15,0 0 0,0 0-16,-1 0-15,1 0-16,0 0 16,0 0-1,0 0 1,-1-25 0,1 25-16,0 0 15,0-24-15,24-1 16,1 0-16,-25 0 15,0 25 1,-1-25-16,1 25 16,0-24-1,0 24 1,0 0-16,-1 0 16,1 0-1,-25-25 1,25 25-16,0 0 15,0-25 1,-25 0 0,25 25-1,-25-25 157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5:50.3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9798 2431 0,'-74'0'281,"-25"0"-265,-1 0-16,51 0 16,-26 0-16,26 0 15,24 0-15,-25 0 0,25 0 16,-24 0-16,-26 0 15,51 0-15,-1 0 16,-25 0-16,1 0 16,24 0-16,-25 0 15,25 0-15,-24 0 16,-1 0-16,25 0 16,-24-25-16,24 25 15,0 0-15,-49 0 16,49 0-1,-25 0-15,26 0 16,-1 0-16,0 0 16,0 0-16,-24 0 15,24-25 1,0 25 0,-25 0-1,26-25 1,-1 25-16,0 0 15,0-24-15,-25 24 16,50-25-16,-24 25 16,-26 0-16,25 0 15,0 0 1,1 0-16,-26 0 16,25 0-16,-24 0 15,24 0-15,-25 0 16,25 0-1,1 0-15,-26 0 16,25 0-16,0 0 16,1 0-16,-26 0 15,25 0-15,0-25 0,-24 25 16,24 0-16,0 0 16,0-25-16,-24 25 15,24 0-15,0 0 16,0 0-16,1 0 15,-1-25-15,0 25 16,-25 0 0,50-24-16,-25 24 15,-24 0-15,24 0 16,0 0-16,0 0 16,1 0-1,-1 0-15,0 0 16,0 0-16,0 0 15,1 0-15,-1 0 0,0-25 16,-25 25 0,26 0 15,-1 0 31,0 0-30,0 0 15,0 0-32,1 25 1,-1-25-1,0 0-15,0 24 16,0-24 0,1 0 15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5:54.12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6425 3274 0,'49'0'281,"51"0"-265,-1 0-1,-50 0 1,51 25-16,-76 0 16,51-25-1,-26 25-15,-49-1 0,25-24 16,25 0-16,-25 25 16,-1-25-1,1 0-15,0 0 31,0 25-31,0 0 16,0-25 0,-1 0-16,-24 25 15,50-25-15,-25 24 16,24 1 0,-24-25-1,25 25-15,-25-25 16,-1 25-16,1-25 15,25 0-15,-25 0 16,24 25-16,-24-25 16,25 24-16,-26-24 15,1 0 1,0 0-16,25 0 0,-50-24 16,49 24-16,-24 0 15,25-50 1,-1 50-16,-24 0 15,0-25-15,24 0 16,1 25-16,-25 0 16,0-24-1,0 24-15,-1 0 0,1 0 16,0-25-16,-25 0 0,50 25 16,-26 0-16,1-25 15,0 25 1,0-25-16,0 25 0,-1 0 15,1-24-15,0 24 16,0 0-16,-25-25 16,25 25-16,-1 0 15,1-25-15,0 25 16,0 0-16,24 0 16,-24 0-1,0 0 1,0 0-16,0 0 15,24 0-15,-24 0 16,0 0 0,0 0-16,-1-25 15,1 25-15,25 0 16,-25 0 0,-1 0-16,1 0 15,25 0-15,-25 0 16,49 0-1,-49 0-15,0 0 16,0 0-16,24-25 16,-24 25-16,0 0 15,24 0-15,1 0 0,-25-24 16,0 24-16,-1 0 16,1 0-16,0 0 15,0 0 1,24 24-16,-24-24 15,0 0-15,0 0 32,0 0-17,-1 0-15,-24 25 16,25-25 0,0 0-1,0 0 1,0 0-16,-1 0 15,1 0-15,0 0 16,0 0 0,0 0-1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08.4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15057 3249 0,'-124'0'391,"74"0"-375,-74-24-16,-74 24 15,148 0 1,-24-25-16,-1 25 15,26 0-15,-1 0 16,25-25-16,0 25 16,-49 0-16,49 0 15,-24 0-15,24 0 16,0 0 0,0 0-16,0 0 15,1 0-15,-1 0 16,0 0-16,0 0 15,0 0 1,1 0-16,-1 0 16,-25 25-1,25-25 1,1 0-16,-1 0 16,0 0-16,0 0 15,0 0 32,1 0 0,24 25-31,-25-25 15,-25 0-31,25 0 15,0 0-15,-49 24 16,0 1-16,49-25 16,0 25-16,-25-25 15,26 0 1,-1 0-16,0 0 16,0 0-1,25 25 1,-25-25 15,1 0 32,-26 0-32,25 0-16,-24 0-15,-1 0 16,0 0-16,26 0 16,-26-25-16,25 25 15,0 0-15,1 0 0,-1 0 16,0 0-16,0 0 16,0 0-16,1 0 15,-1 0-15,0 0 0,0 0 16,-25 0-16,1 0 15,24 0-15,0 0 16,-49 0-16,49 0 16,-25 0-16,26 0 15,-26 0-15,0 25 16,26-25-16,-1 0 0,-25 0 16,25 0-16,1 0 15,-26 0-15,25 0 16,0 0-16,1 0 15,-1 0 1,0 0-16,0 0 16,0 0 93,1 0-78,-1-25 32,0 25-48,0 0 79,25-25-31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16.7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22250 11063 0,'99'0'234,"273"-50"-218,-272 50-1,73 0-15,-24 0 16,-50 0-16,25 25 0,0 0 16,50-25-1,-75 25 1,0-1 0,1-24-1,-26 50 1,1-25-1,-26 0-15,-24-25 16,25 25-16,-26-1 16,1-24-16,25 25 15,-25 0 1,49 0 0,-49-25-1,0 0-15,-25 25 16,24-25-1,-24 24 32,25-24-15,0 0 14,0 0-30,0 0 15,-1 0-15,1 0-16,50 0 16,49 0-1,-75 0 1,26 0-1,-26 0 1,-24 0 0,0 0 15,0 0-31,-1 25 16,1 0-16,0 0 15,0-25 1,0 25-1,-25-1 1,25 1 0,-1-25-1,-24 25 1,0 0 93,0 0-46,0-1-16,0 1 15,-49-25-46,-1 50-1,0-50-15,-98 49 16,98-24-16,0 0 16,1-25-16,-75 0 15,74 25-15,1-25 16,24 0-16,-25 0 16,1 0-16,-1 25 15,25-25 1,0 0-16,1 0 15,-26 0 1,0 0 0,1 0-1,-1 0 1,-24 0 0,24 0-1,25 0 1,0 0-1,25 24 439,0 1-408,0 0-14,0 0-17,25-25 1,-25 49 0,0-24-1,25 149 1,-25-50-1,25-50 1,-25-24-16,0 0 16,0-26-16,0 26 15,25 0 1,-25-1 0,0-24-1,0 0-15,0 0 16,0-1-1,25-24-15,-25 50 16,0-25 15,0 0-15,0-1 0,0 1-1,0 0 16,0 0 32,-25-25 46,0 0-46,0 0-48,0 0 17,0 0-1,1 0 0,-1 0-31,0 0 16,-25 0-1,26 0 1,-1 0 0,0 0-16,0 0 47,0 0-32,1 0 32,-26 0-47,0 0 16,1 0-1,24 0 1,0 0 0,0 0-1,1 0 16,48 0 48,1 0-64,0 0 1,74 0-1,75 25 1,-75-25-16,-25 0 16,-24 0-1,-25 0 1,0 0 0,0 0-1,-1 0 1,1 0-1,0-25 1,0 25-16,0 0 16,-1 0-1,1-25 1,0 25 0,0 0 46,0-25-15,24 25-16,-24 0-15,0-25-16,24 25 15,26-24 1,-26-1 0,-24 25-1,25 0 1,-25 0-16,24 0 16,-24 0-1,0 0 1,0 0-16,-1 0 15,1 0 1,-25-25 0,25 25-1,0 0 17,0 0 46,-1 0-31,1 0-16,0 0 0,0 0 0,0 0 1,-1 0-17,1 0 1,0-25-1,0 25-15,0 0 16,0 0 0,-1 0 31,1 0 31,0 0-31,0 0-32,0 25 79,-25 0-47,0 0-16,0-1 16,0 1 0,0 0-32,0 0 1,0 24 0,0 1-1,24 24 1,1 1 0,0-25-1,-25-26 1,0 1-1,25 0 1,-25 0-16,0 24 16,0-24-1,0 0 1,0 25 0,0-26-1,0 26 1,0-25-16,0 24 15,0-24 17,0 0-1,0 0 63,-25-25-47,0 0-1,0 0 17,1 0-1,24 25-30,-25-25-17,0 0 1,0 0 15,-24 0-15,-1 0-1,-25 0-15,26 0 16,-1 0-16,1 0 0,24 0 16,0 0-16,-49 0 15,49 0 1,0 0 0,0 0-16,-24 0 15,24 0-15,0 24 16,0 1-1,0-25-15,-49 0 16,49 25 0,0-25-16,1 0 15,-1 0-15,0 0 16,25 25-16,-25-25 16,0 0-16,1 0 15,-1 0 1,0 25-1,-25-25 1,26 0 0,-26 0-16,25 0 15,0 0 1,1 0 15,-1 0 16,0 0-16,0 0 32,25-25-48,-25 25 48,0 0-1,1 0-30,24-25-17,-25 25-15,0 0 47,25-25-31,-25 25 46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22.1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21035 11807 0,'-50'0'297,"1"0"-297,24 0 15,0 0-15,0 0 16,-25 0-1,1 0-15,-1 0 16,1 0 0,-51 0-16,51 0 15,-26 0 1,26 0-16,-1 0 16,25 25-16,-24-25 15,24 0-15,0 0 0,0 0 16,1 0-16,-1 0 15,0 0 1,0 0 0,0 0 62,1 25-31,-1-25-47,0 0 15,-49 0 1,24 0-16,-25 24 16,1-24-16,49 25 15,-24 0-15,-1-25 0,25 0 16,0 0-16,-24 0 15,24 25 1,0-25-16,-24 0 16,24 0-1,0 0-15,0 25 16,0-25-16,1 0 0,-26 24 16,25-24-16,0 0 15,-24 0-15,24 0 16,0 0-16,0 0 15,1 0-15,-1 0 16,0 0-16,0 0 16,0 0 15,1 0 0,-1 0 79,0 0-95,-25 0 1,25 0-16,-24 0 15,-1-24 1,1 24-16,24 0 16,0 0-16,0 0 15,0-25-15,1 25 16,-1 0-16,-25 0 16,25 0-16,1 0 15,-1 0-15,-50 0 16,51 0-16,-26 0 15,25 0-15,0 0 16,1 0-16,-1 0 0,0 0 16,0 0-1,0 0 1,1 0 46,-1 0 1,0 0 15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5:49.7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11857 5482 0,'-25'0'484,"0"0"-484,1 0 16,-26 0 0,0 0-1,26 0 1,-1 0 0,-25 0 15,25 0-16,-24 0 1,-26 0 0,1 0 15,-25 0-15,74 0-1,0 0 1,0 0 140,0 25-109,25-1 47,0 1-63,0 0-15,0 0-1,0 0 1,25 49-1,0 50 1,74-25 0,-74-49 15,25 0-15,-25-1-1,-1-24 1,1 0-1,0 24 1,0-24 0,0 0-1,-25 0 1,24 0 0,-24-1-1,25-24 1,-25 25 187,25-25-94,-25 25 251,0 0-235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27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19745 14982 0,'49'0'235,"-24"0"-220,50 0 1,-26 0-16,1-25 15,24 25-15,-49 0 16,25 0 0,-1 0-16,-24 25 15,0-25-15,0 0 16,0 0-16,24 0 0,-24 0 16,0 0-1,0 0 1,-1 0-16,1 0 15,0 0-15,0 0 16,0 0-16,-1 0 16,1 0-16,0 0 15,0 0-15,24 0 16,-24 0-16,0 0 16,0 0-16,24 0 0,-24 0 15,0 0-15,0 0 16,0 0-16,0 25 15,-1-25-15,1 0 0,0 0 16,0 0 0,0 0-16,-1 0 15,1 0-15,25 0 16,-25 0 0,24 0-1,-24 0 1,0 0-1,0 0 1,-1 0 0,1 0-16,0 0 15,0 0 17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29.5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19298 15106 0,'-49'0'313,"-150"0"-298,26 0 1,98-25-16,-74 0 16,100 25-1,-26-24-15,-24 24 16,25 0-1,24-25-15,1 25 16,-1 0 0,25 0-16,0 0 15,-24 0 1,24 0-16,0 0 16,0 0-1,1 0 1,-1 0-16,0 0 15,0 25 1,0-25-16,1 24 16,-1-24-16,0 0 15,0 0 1,0 0 0,1 0-1,-1 0 1,0 0 109,0 0-110,0 0 1,0 0 0,-24 0-1,24 0-15,-25 0 16,1-24-16,24 24 0,0 0 16,0 0-1,1 0 1,24-25 109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33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21134 18033 0,'-25'0'297,"-74"0"-281,-50 25-16,75 0 15,24-25 1,0 0-16,1 0 16,-1 0-16,-74 24 15,75-24-15,-1 0 16,25 0-16,-24 0 15,-1 0-15,0 25 0,1-25 16,24 0-16,0 0 16,-24 0-16,-1 0 15,25 0-15,0 0 16,-49 0-16,49 0 16,-25 0-16,26 0 15,-26 0-15,25 0 0,0 0 16,1 0-16,-51 0 15,50 0 1,1 0-16,-1 0 16,0 0-1,0 0 32,0 0-31,-24 0-1,-26 0-15,1 0 0,24 0 16,1 0-16,-1-25 16,25 25-16,-24 0 15,24 0-15,0 0 16,0 0-16,1 0 16,-1 0-1,0 0 1,-25 0-16,25-24 15,1 24-15,-26-25 16,25 25-16,0 0 16,-24 0-16,-1 0 15,25 0 1,-24 0-16,24 0 16,0 0-1,0 0 1,1 0 62,-1 0-62,-25 0-1,25 0-15,1 0 16,-51-25-16,26 25 15,-1 0-15,25 0 16,0 0-16,1 0 16,-1 0-1,0 0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40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15330 10889 0,'-75'0'281,"-24"0"-265,0 0-1,24 0-15,1 0 0,0 0 16,-1 25-16,1-25 16,24 25-16,1-25 0,-1 0 15,0 0-15,1 0 16,-1 25-16,25-1 15,0-24-15,-49 25 16,49-25-16,0 0 16,-24 0-16,-1 0 0,1 25 15,24-25-15,0 0 16,-25 25-16,1-25 16,24 0-1,0 0-15,0 0 16,1 0-16,-1 0 15,0 0-15,0 0 16,0 0-16,1 0 16,-1-25-16,0 25 15,0 0-15,-24 0 16,24 0 0,25-25-16,-50 25 15,25 0-15,0 0 16,-24 0-16,24 0 0,0-25 15,0 25-15,1 0 16,-1 0-16,-25-24 16,25 24-16,1 0 15,-1 0-15,-25 0 16,25 0-16,1 0 16,-1 0-16,0 0 15,0 0-15,0 0 16,1 0-16,-1-25 15,-25 25-15,25 0 16,1 0 0,-1 0-16,0 0 15,0 0 1,0-25-16,1 25 16,-1 0-16,0 0 15,0 0 1,-24 0-16,24 0 15,0 0 1,0 0-16,0 0 16,-24 0-16,49-25 15,-25 25-15,0 0 16,0 0 0,0-25-1,1 25-15,-1 0 16,0 0-1,0 0-15,0 0 16,1 0-16,-1 0 16,25-24-1,-25 24-15,0 0 16,0 0-16,1 0 16,-1 0-1,-25 0-15,25 0 16,-24 0-1,24-25 1,0 25 0,0 0-16,1 0 31,-1 0-15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43.6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15528 11584 0,'-99'0'297,"0"25"-281,-1 24-16,26-24 15,-25 0-15,49-25 16,1 0-16,-51 25 16,51-25-16,24 24 15,0-24-15,0 0 16,1 0-16,-26 0 0,0 0 15,26 0 1,-1 0 0,0 0-16,0 0 15,0 0-15,0 25 0,-24 0 16,24-25 0,0 0-16,0 0 15,1 0-15,-1 0 16,0 0-1,0 0-15,0 0 16,1 0-16,-1 0 16,0 0-16,0 0 0,0 0 15,1 0-15,-1 0 16,0 0 0,0 0-16,0 0 15,25 25-15,-24-25 16,-1 0-1,0 0-15,0 0 16,0 0 0,1 0-16,-26 0 15,25 0 1,0 0-16,1 0 16,-1 0-16,0 0 15,0 0-15,0 0 16,1 25-1,-1-25-15,-25 24 0,25-24 16,-24 25 0,24-25-1,25 25-15,-25-25 16,0 0-16,0 0 31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47.2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9724 11832 0,'-25'0'344,"-99"25"-328,74-1-16,1 1 15,-1-25 1,25 0-16,25 25 15,-24-25 1,-26 0 0,25 0-1,-25 0 1,26 0 0,24 25-1,-25-25-15,0 0 0,0 0 16,0 25-1,1-25-15,-1 24 16,0-24-16,25 25 16,-25-25-16,0 0 15,1 0 1,-1 0 0,0 0-1,0 0-15,0 0 16,1 0-1,24 25-15,-25-25 16,0 0 0,0 0-16,0 0 15,1 0 1,-1 0-16,0 0 31,0 0 16,25-25-47,-25 25 47,1 0-16,-1 0 0,25-25-15,-25 25 0,0 0 46,25-24-31,-25 24-31,1 0 94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56:58.8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9699 14015 0,'-25'0'297,"-99"24"-282,75-24-15,-1 25 16,25-25 0,0 0-16,-24 0 0,24 0 15,0 0-15,-25 0 16,26 0-16,-1 0 0,0 0 15,-25 0-15,26 25 16,-1-25-16,-50 0 16,51 25-1,-26-25-15,-49 0 16,74 0 0,-49 0-16,49 0 15,0 0 1,0 0-16,0 0 15,1 0-15,-1 0 16,0 0 31,-25 0-16,50-25-15,-24 25-16,-1 0 15,0 0-15,0 0 16,-24 0-16,24 0 16,-25 0-1,25 0-15,1 0 16,-1 0-16,0 0 16,0 0-1,0 0-15,0 0 16,1 0-1,-1 0-15,0 0 16,0 0 0,0 0-1,1 0-15,-1 0 32,0 0 77,0 0-78,0 0 0,1 0-15,-1 0 31,0 0-16,0 0 0,0 0-15,1 0-16,-26 0 16,0 0-1,26 0-15,-1 0 0,0 0 16,0 0 0,0 0 15,1 0-16,-1 0 17,0 0-17,0 0-15,0 0 16,1 0 0,-1 0-1,0 0 1,25 25-1,-25-25 48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0:15.0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1236 0,'0'0,"23"0,1 0,0 0,47 0,-23 0,23 0,-24 23,25 0,-1-23,0 46,1-22,-25-1,1-23,23 0,-47 23,-1 0,25-23,-24 0,23 0,-23 23,0-23,23 0,-47 0,24 0,23 0,-23 0,0 0,-24 0,24 0,-24 0,23 0,-23 0,24 0,0 24,-24-1,24 0,-1 24,-23-24,24 22,-24-22,0-23,0 24,24-1,-24-23,0 23,0-23,0 23,0-23,0 24,0-1,0-23,0 23,0-23,0 23,0 0,-24-23,0 0,1 0,-25 0,24 0,1 0,-1 0,-24 0,25 0,-25 0,1 0,-1 0,1 24,23-24,-24 0,25 0,-1 0,0 0,0 23,1-23,-1 0,0 0,-23 0,47 0,-24 0,0 0,0 0,-23 0,-1 0,24 0,-23 0,-1 0,-23 0,24 0,-1 23,1-23,-1 0,1 0,23 0,-24 23,1-23,-1 0,25 0,-25 0,1 0,23 24,0-24,0 0,1 0,-1 0,-48 0,25 0,-1 23,25-23,-25 0,24 0,1 0,-1 0,0 0,0 0,1 0,-1 0,0 0,0 0,24 0,-23 0,-1 0,24 0,-24 0,0 0,24 0,-23 0,23 0,-24 0,0 0,0 0,24 0,-23 0,-1 0,0 0,24 0,-24 0,1-23,23 23,-24 0,24 0,-24 0,24-24,-24 24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0:22.4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 16,'0'0,"0"0,24 0,0 0,24 0,-1 0,-23 0,0 0,24 0,-24 0,-1 0,1 0,0 0,0 0,-24 0,48 0,-48 0,23 0,-23 0,24 0,0 0,0 0,47 0,-47 0,0 0,24 0,-24 0,-1 0,1 0,0-9,0 9,0 0,-24 0,24 0,-1 0,-23 0,24 0,-24 0,24 0,0 0,-24 0,24 0,23 0,-23 0,0 0,-24 0,24 0,-24 0,24 0,-24 0,24 0,-1 0,-23 0,24 0,-24 0,24 0,0 0,-24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0:24.8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1382 9,'-24'0,"24"0,-24 0,-24 0,-23 0,-1 0,1 0,23 0,0 0,1 0,-1 0,24 0,-24 0,1 0,-25 0,24 0,25 0,-25 0,0 0,0 0,25 0,-1 0,24 0,-48 0,48 0,-24 0,0 0,24 0,-23 0,-1 0,-24 0,48 0,-24 0,24 0,-48 0,48 0,0 0,-23 0,23 0,-24 0,0 0,24-8,-24 8,24 0,-24 0,24 0,-24 0,0 0,24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5:54.18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2109 5581 0,'25'0'360,"74"-25"-345,50 0 1,99 25-1,-149-49 1,50 24 0,-50 25-1,-25 0 1,-24 0 0,0 0-16,24-25 15,-49 25-15,24 0 16,26 0-1,-26 0-15,51 0 16,-76 0 0,26 0-16,24 25 15,26 0 17,-51 0-17,1-25 1,-25 24-1,-1-24-15,1 0 16,0 0 0,0 25 62,0-25-16,0 0-30,-1 0-17,1 0 1,25 0-1,-1 0 1,1 0 0,-25 0-1,0 0 1,-25 25 62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0:34.76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2001 20,'0'0,"-24"0,0 0,0 0,-23 0,-25 0,25 0,-1 0,24 0,-23 0,-25 0,1 0,-1 0,-23 0,23 0,1 0,-1 0,25 0,-1 0,0 0,1 0,23 0,-24 0,-23 0,-1 0,25 20,-1-20,0 0,1 0,-1 0,24 0,0 0,-23 0,23 0,0 0,0 0,24 0,-23 0,-1-20,24 20,-24 0,24 0,-24 0,0 0,24 0,-24 0,24 0,-23 0,23 0,-24 0,0 0,24 0,-24 0,24 0,-24 0,0-21,24 21,-23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0:38.6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0 285,'0'0,"24"0,-24 0,24 0,0 0,24 0,-25 0,25 0,0 0,23 0,-23 0,23 0,1 0,-49 0,49-23,-1 23,-23 0,-24 0,23 0,1-24,0 24,-25 0,25 0,-24 0,0-24,-1 24,1 0,0-24,-24 24,24 0,0 0,-1 0,-23 0,24 0,0-24,0 24,0-23,0 23,23 0,-47 0,24-23,-24 23,24 0,0 0,-1-24,-23 24,48-24,-24 24,0 0,-1-24,1 24,0-23,-24 23,24 0,0 0,-24 0,24 0,-24-24,23 24,-23 0,24 0,0 0,-24 0,24 0,0 0,-1 0,-23 0,24 0,-24 0,24 0,0 0,0 0,-24 0,23 0,1 0,-24 0,24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0:49.29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67,'24'0,"0"0,0 0,-24 0,47 0,24 0,1 0,-25 0,24 0,-23 0,-1 0,1 0,-1 0,-23 0,0 0,47-23,-23 23,-1 0,1-22,23 22,0 0,0-23,-23 23,-1 0,1 0,-1 0,-23 0,0 0,0 0,-24 0,23 0,1 0,-24 0,24 0,0 0,-1 0,-23 0,24 0,-24 0,24 0,0 0,-24 0,23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0:52.2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1595-1,'0'15,"0"-15,-24 0,0 0,-23 0,-1 13,0-13,1 0,-1 0,1 0,-1 0,0 0,25 0,-25 0,24 0,0 0,1 0,-1 0,0 0,0 0,0 0,1 0,23 0,-48 0,24 0,0 0,1 0,-1 0,0 0,0 0,0 0,1 0,-1 0,0 0,-24 0,25 0,-1 0,0 0,24 0,-48 0,48 0,-23 0,-1 0,0 0,24 0,-24 0,24 0,-24 0,24 0,-47 0,47 0,-48 0,48 0,-24 0,24 0,-23 0,23 0,-24 0,0 0,24 0,-24 0,24 0,-24 0,1 0,23 0,-24 0,24 0,-24 0,24 0,-24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1:01.28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2002 1,'0'0,"0"0,0 0,-23 0,23 0,-24 0,0 0,0 0,24 0,-48 0,25 0,23 0,-48 0,48 0,-24 0,0 0,0 0,1 0,-1 0,0 0,0 0,0 0,-23 0,23 0,-24 0,0 0,25 0,-1 0,-24 24,24-24,0 0,1 0,-1 23,0-23,-24 0,24 0,0 0,1 0,-1 0,0 0,-48 0,49 0,-25 0,0 24,24-24,1 0,-25 0,24 0,0 0,0 0,-23 0,23 0,0 0,-24 0,48 24,-47-24,23 0,0 0,0 0,-23 0,23 0,0 0,0 0,24 0,-48 0,48 0,-23 0,23 0,-24 0,0 0,24 0,-24 0,24 0,-24 0,0 0,24 0,-23 0,23 0,-24 0,24 0,-24 0,0 0,24 0,-24 0,24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1:12.2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2645 0,'0'0,"-23"0,23 0,-24 0,-24 0,24 0,0 0,-23 0,-1 24,0-24,1 24,-25 0,1-24,23 0,-23 23,23-23,0 24,1 0,-1-24,0 0,1 0,-25 24,24-24,25 24,-49 0,1-24,23 0,24 0,-23 23,-1-23,24 24,0-24,0 0,1 0,-1 0,0 0,0 24,24-24,-24 0,24 0,0 24,-24-24,1 0,-1-24,0 24,0-24,0 0,0 24,24 0,-23-23,-1 23,0 0,24 0,-24-24,24 24,-24 0,0 0,24-24,-23 24,23-24,-48 24,48 0,-24 0,0 0,0 0,1 0,23 0,-48 0,24-24,0 24,0 0,1 0,-1 0,24 0,-24 0,0 0,24 0,-24 0,24 0,-47 0,47 0,-24 0,24 0,-24 0,0 0,0 0,24 0,-24 0,24 0,-23 0,-1 0,24 0,-24 0,24 0,-48 0,48 0,-23 0,23 0,-24 0,24 0,-24 0,0 0,24 0,-24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1:18.6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0 158,'24'0,"0"0,-1 0,-23 0,24 0,24 0,-1 0,-23 0,24 0,-1 0,1 0,-24 0,24 0,-1 0,-23 0,0 0,23 0,-23 0,0 0,24-23,-25 23,1 0,24-23,-24 23,0 0,-1 0,-23 0,48-23,-48 23,24 0,-24 0,0-22,24 22,-1 0,-23 0,24 0,-24 0,24 0,0 0,-24-23,0 23,24 0,-24 0,0 0,23 0,-23 0,24 0,0-22,0 22,-24 0,24 0,0 0,-24 0,23 0,-23 0,24 0,-24-23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1:21.2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2763 24,'0'0,"0"-23,-24 23,24 0,-24 0,0 0,0 0,1 0,-25 0,-23 0,23 0,-24 0,25 0,-1 23,-23-23,23 0,1 24,-25 0,24 0,-23-24,23 0,25 24,-25-24,0 0,25 24,-1-24,-24 0,0 0,25 0,-25 0,24 0,0 0,-23 0,23 0,24 0,-48 0,48 0,-23 0,-1 0,-24 0,24 0,-47 0,47 0,0 0,0 0,-23 0,47 0,-24 0,0 0,0 0,1 0,-1 0,-24-24,24 24,0-24,1 24,23 0,-24 0,0 0,0 0,0 0,1 0,-25 0,24 0,0 0,-23 0,-1 0,24 0,0 0,-23 0,23 0,0 0,0 0,1 0,-1 0,0 0,0 0,24 0,-24 0,24 0,-23 0,-1 0,24 0,-24 24,24-24,-48 24,24-24,24 0,-23 23,-1-23,0 0,24 0,-24 24,0-24,24 24,0-24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1:33.2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2737 0,'-48'0,"1"0,23 24,-48 0,25-24,-1 24,-23 1,-1-1,-23 0,24-24,23 0,1 0,23 0,-24 0,1 0,23 0,0 0,-24 0,25 0,-1 0,-24 0,24 0,1 0,-25 0,24 0,-23 0,23 0,-24 0,25 0,-25 0,0 0,25 0,-1 0,-24 0,-23 0,47 0,-24 0,25 0,-25 0,24 0,-23 0,-1 0,24 0,0 0,1 0,-1 0,0 0,-24 0,25 0,-25 0,24 0,-47 0,47 0,0 0,-23 0,-1 0,24 0,1 0,-25 0,48 0,-24 0,0 0,1 0,-1 0,24 0,-48 0,48 0,-24 0,24 0,-23 0,-1 0,24 0,-24 0,24 0,-24 0,24 0,-24 0,1 0,23 0,-24 0,24 0,-24 0,0 0,24 0,0 0,0-24,0 24,0-24,0-1,0 25,24 0,0-24,0 0,-1 24,1 0,-24 0,24 0,-24 0,24 0,-24 0,24-24,-1 24,-23 0,24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5:31.17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21481 1736 0,'25'0'297,"49"0"-282,1-24-15,-26 24 16,26 0-16,-26 0 15,26-25-15,-26 25 16,1 0-16,49 0 16,-49 0-1,24-25-15,-49 25 16,25 0 0,-25 0-16,-1 0 15,1 0 1,0 0-16,0 0 15,0 0 1,24 0 0,1 0-16,-25-25 15,-1 25 1,51 0-16,-50 0 0,49 0 16,-74-25-1,25 25-15,24 0 0,-24 0 16,0 0-16,0 0 15,24 0 1,-24 0-16,25 0 16,0-25-1,-26 25 1,26-49-16,0 49 16,-1-25-1,1 25-15,49-25 16,-49 25-1,49 0 1,-50 0-16,26 0 16,-26-25-1,26 25-15,-50 0 16,24 0 0,-24 0-16,0 0 15,0 0 16,-1 0 16,1 0-15,0 0-1,-25 25 0,25-25-15,0 0 31,-25 25-1,0 0 1,0 0-31,0-1 0,-25 26-1,25-25-15,-75 49 16,75-24-1,0-25-15,0 0 0,-24 24 16,-1-24-16,25 0 16,0 0-16,0 24 15,-25-24 1,25 0 0,0 0 15,0-1-31,0 1 15,0 0-15,0 0 16,0 0-16,0-1 16,0 1-1,0 0 1,0 0 15,0 0 235,-25-25-188,0 0-62,1 0-1,-1 0 1,0 0-16,0 0 15,0 0 1,1 0 0,-1 0 46,0 0-46,0 0 31,0 0-32,1 0 48,-1 0-48,0 0 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41.0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24,'23'0,"1"0,0 0,24 0,-25 0,1 0,24 0,23 0,-47 0,24 0,-25 0,49 0,-25 0,1 0,-24 0,47 0,-47 0,23 0,24 0,-24 0,25 0,-48 0,23 0,-23 0,24 0,-25 0,1 0,-24 0,24 0,0 0,0 0,-24 0,0 15,23-15,-23 0,24 0,-24 0,24 0,0 0,-24 0,24 0,-1 0,1 0,0 0,-24 0,24 0,0 0,-24 0,23 0,-23 0,24 0,-24 14,0-14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5:59.77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8434 7392 0,'-25'0'422,"0"0"-406,-24 0-16,-125 0 16,0 0-1,50 0 1,0 0-1,0 0 1,0 49 0,75-49 15,-1 25-31,-99-25 16,75 25-16,24-25 15,-99 25 1,-49-25-1,74 0 1,25 25 0,24-1-1,1-24 1,24 0 0,26 0-1,-26 0 1,25 0 15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5:34.26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20514 2009 0,'-25'0'359,"-49"-25"-359,-1 1 0,1 24 16,24 0-16,1 0 15,-26-25-15,50 0 16,1 25-16,-26 0 16,25 0-16,0 0 15,-24-25-15,24 25 16,25-25-16,-50 25 0,25 0 16,-24 0-1,24 0-15,0-24 16,0 24-16,-24-25 15,24 25 1,0 0-16,0 0 16,1 0-1,-1 0 1,0 0 93,0 0-77,0 0-1,1 0 0,-1 0 16,0 0-16,0 0 0,0 0 1,1 0-32,-1 0 15,0 0 1,0 0 0,0-25-16,1 25 15,-1 0 1,0 0-1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5:37.18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19869 4266 0,'-75'0'297,"51"0"-297,-26 0 16,25 0-1,0 0 1,1 0 0,-1 0-16,-25 0 15,25 0-15,1 0 16,-51 0-16,50 25 0,-24-25 16,24 25-16,-25-25 15,1 25 1,24-25-16,0 0 15,0 0-15,-24 0 16,24 0 0,0 0-16,0 0 0,1 0 15,-26 25-15,0-25 16,26 0 0,-26 0-1,25 0-15,-25 0 16,26 0-16,-1 0 15,0 0-15,0 0 16,0 0-16,1 0 31,-1 0-15,0 0 15,0 0 16,0 0-31,1 0-1,-1 0-15,-25 0 16,25 0-16,1 0 16,-1 0-16,0 0 15,0 0-15,0 0 16,1 0 15,24-25 0,-25 25 1,0-25-17,0 25 16,0 0-31,25-25 16,-24 25-16,-1 0 31,0 0 1,0 0 77,0 0-31,25-25 47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5:41.2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17264 4118 0,'-49'0'281,"24"0"-265,-25 24-16,26 1 15,-1-25 1,0 0-16,0 0 31,0 0 0,1 0-31,-26 0 16,-49 0 0,0 0-16,-1 0 15,26 0-15,-1-25 0,26 25 16,-1 0-16,1-24 15,24 24-15,0 0 16,0 0-16,0 0 16,1 0 15,-1 0-31,0 0 78,0 0-62,0 0-16,1 0 15,-1 0-15,0-25 16,0 25-16,0 0 16,1-25-1,-1 25-15,0 0 16,0 0 218,0 0-156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5:48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4168 1067 0,'-25'0'359,"0"0"-343,-25 0-16,-74-25 15,50 25-15,-1 0 16,1-25 0,0 25-16,-1-25 15,1 0-15,24 25 16,1 0-16,24 0 15,0 0-15,0 0 0,-24 0 16,24 0-16,0 0 16,0 0-16,0 0 15,1 0-15,-1 0 16,0 0-16,0-24 0,0 24 16,1 0-16,-1 0 15,-25 0 1,25 0-16,-24-25 15,24 25 1,0 0-16,0 0 16,0 0-16,1 0 15,-1 0 1,0 0-16,0 0 31,0 0 63,1 0-47,-1 0-32,0 0 32,0 0-15,0 0-1,1 0 0,-1 0 32,25 25-32,-25-25-16,0 0 17,0 0-17,1 0-15,-1 0 16,0 24-16,0-24 16,0 0-16,-24 25 15,24-25 1,0 25-16,0-25 15,1 0 32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6:06.5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24309 5829 0,'-25'0'375,"-74"0"-360,25 0-15,24-25 16,-25 25-16,51 0 16,-26 0-16,25 0 15,0 0-15,1 0 16,-1 0-1,0-25-15,0 25 16,0 0-16,-24 0 16,24 0-16,-25 0 15,26 0-15,-26 0 0,25 0 16,0 0-16,-24 0 16,24 0-16,0 0 15,0 0-15,1 0 16,-1 0-16,0 0 15,0 0-15,-24 0 16,24 0 0,-25 0-1,1 0 1,24 0-16,-25 25 16,25-25-1,-24 25 1,24-25-1,0 0-15,0 0 16,0 0 0,1 0-1,-1 0-15,0 0 16,0 0-16,0 0 0,1 0 16,-1 0-1,0 0-15,0 0 16,0 0-16,1 0 15,24 25-15,-25-25 16,0 0 0,0 0-1,-24 0-15,24 0 16,0 0 0,0 0-1,0 0-15,1 0 16,-1 0-1,0 0-15,0 0 16,-24 0 0,24 0-16,25 25 0,-50-25 15,25 0 1,1 0-16,-1 0 16,0 0-1,0 0 16,0 0 141,0 0-140,1 0-1,-1 0 16,0 0 31,0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6:12.14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18331 9004 0,'-74'0'312,"-1"50"-312,-74-25 16,100-25-1,-1 24-15,1-24 0,-1 0 16,25 25-16,0-25 16,1 0-16,-1 0 15,0 0-15,0 0 16,0 0-1,0 0 1,1 0-16,-1 0 16,0 25-16,0-25 15,0 0-15,-24 0 0,24 0 16,-25 0 0,26 0-16,-1 25 15,0-25 1,0 0-16,0 25 15,1-25-15,-1 0 16,0 0-16,0 0 0,0 0 16,1 0-16,-1 0 15,0 0-15,0 0 16,0 0 0,1 0-16,-1 0 15,0 0-15,0 0 0,0 0 16,1 0-1,-1 0 1,0 0-16,0 0 16,0 0-16,1 24 15,-26-24-15,25 25 0,0-25 16,-24 0-16,24 0 16,0 0-16,0 25 15,0-25-15,1 0 16,-1 0-16,-25 0 15,25 0 1,1 0-16,-26 0 16,25 0-1,0 0 1,1 25-16,-1-25 0,0 0 16,-25 25-16,26-25 15,-26 0 1,25 0-16,0 0 15,1-25-15,-1 25 16,0 0-16,0 0 0,0 0 16,1 0-1,-1 0 1,-25 0 0,25 0-16,-24 0 15,24 0 1,-25 0-1,50 25-15,-25-25 16,1 0-16,-1 0 16,0 0-16,0 0 15,0 0-15,1 0 16,-1 24 0,0-24-16,0 0 78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6:22.2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9178 5755 0,'-25'0'296,"-148"0"-280,24 0 0,99 24-16,-24-24 0,-1 25 15,26-25-15,-1 0 16,1 0 0,-1 0-16,-24 25 15,24-25 1,-24 0-16,49 0 15,25 25-15,-50-25 16,25 0-16,0 0 0,1 0 16,-26 0-1,25 0 1,0 0-16,1 0 16,-1 0-16,0 0 15,0 0 1,0 0-16,1 0 31,-1 0 94,0 0-109,0 0-1,0 0 1,-24 0 0,24 0-16,-49 0 15,24 0 1,25 0-16,0 0 15,1 0 17,-1 0-17,0 0 126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6:36.7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24284 11311 0,'-74'0'297,"-50"-25"-281,-100 0 0,175 25-1,-1-24-15,25 24 16,-49 0-16,49 0 15,-24 0-15,24 0 0,0-25 16,0 25-16,0 0 16,1 0-16,-1 0 15,0 0 1,0 0 0,0 0 30,1 0-30,-1-25-16,0 25 16,0 0-1,0 0-15,-24-25 16,24 25-16,0 0 16,0 0 15,1 0 578,-1 0-515,25 25-94,-25-25 94,25 25-63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6:50.8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20762 11410 0,'-25'0'375,"0"0"-360,-24 0-15,-51 0 16,1 25-16,25-25 0,-25 0 15,49 0-15,0 0 16,-49 0 0,50 0-16,24 0 15,-50 0-15,51 0 16,-1 0 0,-25 0-16,25 0 15,0 0 1,-24 0-16,24 0 15,0 0 1,0 0-16,1 0 0,-1 0 16,0 0-16,0-25 15,0 25-15,1 0 16,-1 0-16,0 0 16,0 0-16,0 0 15,1 0-15,-1 0 16,0 0 15,0 0 0,0-25-15,1 25 0,-1 0-16,-25 0 15,-49 0 1,74 0-16,-24 0 15,-1 0 1,25 0-16,0 0 0,1-24 16,-26 24-16,0 0 15,25 0-15,-24 0 16,24 0 0,-25 0-1,26 0 1,-26 0-16,25 0 15,-24-25 1,-1 25-16,25 0 16,0 0-1,1 0 1,-1 0-16,0 0 16,0 0-1,0 0 32,1 0 62,-1 0-46,0 0-1,0 0 1,0 0-47,1 0 30,24-25 17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7:10.9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7938 11187 0,'-50'0'328,"-24"0"-328,49 0 16,-124 0-1,124 0-15,-24 0 16,-50 0-1,74 0-15,0 0 16,-49 0-16,49 0 16,0 0-1,-25 0-15,1 0 0,24 0 16,-25 25-16,25 0 16,1-25-16,-51 0 15,50 0 1,1 24-16,-1 1 15,0-25-15,-25 0 16,26 0 0,-1 0-16,0 25 15,0-25 1,0 0-16,1 0 16,-1 0-16,0 0 15,25 25-15,-25-25 16,0 0 15,1 25 78,-1-25-109,0 0 32,0 24-32,0-24 15,1 0-15,-26 0 16,25 0-16,0 0 0,1 0 16,-1 25-1,0-25 1,0 0 93,0 0 63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6:16.57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20811 17587 0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1:55.7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0-1,'24'0,"-24"0,24 0,24 0,-1 0,25 20,-1 0,1-20,-1 0,25 20,-49-20,1 0,-24 0,24 0,-25 0,1 0,24 0,0 0,-25 0,25 0,0 0,23 0,-47 0,0 0,0 0,0 0,-1 0,-23 0,24 0,-24 0,24 0,0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2:04.9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8,'0'0,"48"0,-48 0,47 0,1 0,0 0,-1 0,-23 0,24 23,-24 0,0-23,-1 0,1 23,24-23,0 0,-25 0,25 0,0 0,-24 24,-1-24,1 0,0 23,0-23,-24 0,24 0,0 0,-24 0,23 0,-23 0,24 0,-24 0,48 0,-48 23,48-23,-48 0,23 0,1 0,0 0,-24 0,24 0,-24 0,24 0,-24 23,0-23,0 0,-48 0,24 23,0 0,-47-23,23 24,1-24,23 0,-24 23,0-23,25 0,-1 0,0 23,-24-23,48 0,-24 0,-23 0,23 0,0 0,0 0,0 0,1 0,-1 0,0 0,-24 0,48 0,-24 0,1 0,-1 0,24 0,-24 0,24 0,-24 0,0 0,24 0,-24 0,24 0,-23 0,23 0,-24 0,0 0,24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2:12.6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1287 0,'-24'0,"24"0,-24 0,24 0,-24 0,-23 0,-1 0,0 0,-23 0,23 0,-23 0,23 0,24 23,-24-23,1 0,23 0,-24 0,-23 23,47-23,0 0,0 0,-23 0,23 0,0 0,0 0,0 0,-23 0,23 0,0 0,0 0,-47 0,47 0,0 0,0 0,24 0,-47 0,47 0,-24 0,24 0,-24 0,24 0,0 0,0 0,24 0,0 24,-1-24,-23 0,24 0,0 0,-24 0,24 0,-24 23,24-23,0 23,-1-23,25 0,0 0,-24 24,47-24,-71 0,24 0,23 0,-47 0,24 0,0 0,-24 0,24 0,-24 0,24 0,0 0,-1 0,1 0,-24 0,24 0,0 0,-24 0,24 0,-24 0,24 0,-1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2:22.8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881 7,'0'0,"-24"0,0 0,-24 0,25 0,-1 0,-48 0,49 0,-1 0,0 0,-24 0,1 23,-1 0,0-23,25 23,-1 0,-24-23,48 0,-47 0,47 22,-48-22,48 0,-24 24,0-24,1 0,23 0,-24 0,24 0,-24 0,24 0,-24 0,0 0,24 0,-24 0,24 0,-23 0,23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2:31.3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1093 50,'-24'0,"0"0,24 0,-24 0,1 0,-1 0,0 0,1 0,-1 0,-24 0,48 0,-47 0,23 0,1 0,-1 0,0 24,-23-1,-1-23,48 24,-47-1,23-23,1 0,-1 0,0 24,0-24,24 23,-23-23,23 0,-24 0,0 0,24 0,-23 24,23-24,-24 0,0 0,24 0,-23 0,23 23,-24-23,24 0,-24 0,0 0,24 0,-23 0,23 0,-24 0,0 0,24 0,-23 0,23 0,-24 0,24 0,-24 0,1 0,23 0,-24 0,24 0,-24 0,24 0,0 0,0-23,0-1,0-23,0 24,0-1,24 24,0-23,-24 23,23-24,-23 24,0-23,24 23,0 0,-24 0,23 0,-23 0,24 0,-24 0,24 0,-1 0,-23 0,24 0,-24 0,24 0,0 0,-24 0,23 0,-23 0,24 0,-24 0,24 0,-1 0,1 0,-24 0,47 0,-47 0,24 0,0 0,0 0,-1 0,1 0,0 0,-1 0,1 0,-24 0,48-24,-48 24,23 0,-23 0,24 0,-24 0,24 0,-1 0,-23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7:43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12452 1836 0,'-99'0'328,"0"0"-328,-75 0 16,100 0 0,-50 0-16,74 0 15,1 0-15,-26 0 16,26 0-16,-1 0 16,0 0-16,1 0 15,24 24-15,-49-24 16,49 0-16,-25 0 0,0 0 15,26 0-15,-26 0 16,0 0-16,26 0 16,-1 0-16,0 0 15,0 0-15,-24 0 16,24 0 0,0 0-16,0 0 15,0 0 63,25-24-62,-24 24 15,-1 0-15,0 0-1,0 0-15,-49 0 0,24 0 16,-24-25-16,-1 25 16,26 0-16,24 0 15,-25 0-15,1-25 16,24 25-16,-25-25 16,25 25-16,-24 0 0,-1 0 15,25 0-15,-24 0 16,-1-25-16,25 25 15,1 0-15,-26-24 16,25 24-16,0 0 16,1 0-16,-1 0 0,0 0 15,0 0-15,0 0 16,1 0-16,-1 0 16,-25 0-1,50-25-15,-25 25 0,-24 0 16,24 0-16,0 0 15,0 0-15,1-25 16,-1 25-16,-25 0 16,25 0-16,1 0 15,-1 0-15,0 0 16,0 0 0,0 0-16,0 0 15,1 0 1,-1 0-1,0 0 1,25-25 0,-25 25-1,0 0 1,1 0 0,-1 0-16,0 0 15,0 0 1,-24 0-16,24 0 15,0 0-15,0 0 16,0 0-16,1 0 0,-1 0 16,0 0-1,0 0 1,0 25-16,1-25 16,-26 0-1,25 25 16,-24-25-15,24 0-16,0 0 16,-25 0 15,26 0 0,-1 0-15,25 25-1,-25-25-15,0 0 16,0 0 0,1 0-1,-1 24 1,0-24-16,0 0 16,0 25-16,1-25 15,-1 0-15,25 25 16,-25-25-16,0 0 15,0 0 126,0 0 78,1 0-188,-1 0 0,-25 0-15,25 0-16,-49 0 16,24 0-16,1 25 0,24-25 15,-49 25-15,49-25 16,0 0-16,-25 0 15,26 0-15,-1 24 16,-50 1-16,51-25 16,-1 0-16,-25 0 15,25 0-15,-24 0 16,24 0 0,0 0-16,0 0 15,-49 0-15,49 25 16,0-25-16,-24 0 0,24 0 15,0 25-15,0-25 16,-24 0-16,24 0 16,0 0-16,-25 0 15,1 0-15,24 0 16,0 0-16,-24 0 16,24 0-16,-25 0 0,25 0 15,-24-25-15,-1 25 16,25 0-16,1 0 15,-26 0-15,25 0 16,-24 0-16,24 0 16,0 0-16,0-25 15,-24 25-15,24 0 16,0 0-16,-50-25 0,1 1 16,24 24-16,-24 0 15,0 0-15,24-25 16,-24 25-16,24 0 15,0 0-15,1 0 16,-26 0-16,26-25 16,-26 25-16,26-25 15,-1 25-15,1 0 0,-1 0 16,0 0-16,1 0 16,-1 0-16,-24-25 15,49 25-15,-25 0 16,1-24-16,-1 24 15,25 0-15,0 0 16,-24 0-16,-1 0 16,25 0-16,1 0 0,-26 0 15,0 0-15,26 0 16,-1 0-16,-25-25 16,25 25-16,1 0 15,-26 0-15,25 0 16,0 0-16,1 0 0,-26 0 15,25 0-15,0 0 16,1 0-16,-1 0 16,-25-25-16,25 25 15,0 0-15,-24 0 16,24 0-16,-25 0 0,26 0 16,-26 0-1,0 0-15,1 0 16,24 0-1,-25 0-15,26 0 16,-1 0-16,-25 0 16,1 0-16,24 0 15,-25 0-15,25 0 16,-24 0 0,24 0-16,0 0 15,-24 0-15,24 0 16,0 0-16,0 0 0,-24 0 15,24 0-15,0 0 16,0 0-16,0 0 16,0 0-16,-24 0 15,24 0-15,0 0 16,0 0-16,1 0 16,-1 0-16,0 0 15,-49 0-15,49 0 16,-25 0-16,25 0 15,-24 0-15,24 0 16,0 0-16,0 0 16,1 0-16,-1 0 15,0 0-15,0 0 16,0 0-16,1 0 16,-1 0-16,0 0 15,0 0-15,0 0 16,25 25-1,0 0-15,25-1 16,0-24-16,0 25 16,0-25-1,-1 0-15,26 0 32,0 0-32,-1 0 0,-24 0 15,25 0-15,-1 0 16,26 0-16,-51 0 15,26 0-15,0 0 16,-26 0-16,51 0 16,-26 0-16,1-25 15,0 1-15,24-1 0,-24 25 16,24 0-16,-24-25 16,-1 0-16,-24 0 15,50 25-15,-26 0 16,-24-25-16,0 25 15,24 0-15,-24-24 0,0 24 16,0 0-16,0 0 16,-1 0-1,1 0 1,0 0 78,0 0-32,0 24-15,-1-24-31,-24 25-1,25 0 1,0 0 0,0 0-16,0 24 15,-1-24-15,-24 0 16,50 49-16,-50-49 15,25 0-15,-25 0 16,0 0-16,25-25 16,0 24-16,-25 1 15,0 0-15,0 0 16,0 0-16,24-1 16,-24 1-16,0 0 15,0 0-15,0 0 31,0-1 48,25-24 61,0 0-124,0-24-1,24 24 1,1-50-16,49-24 16,-49 49-16,24 0 15,-49 0-15,25-24 16,-1 49-16,-24-50 16,0 50-16,24-25 15,-24 0-15,25 1 0,-1-1 16,-49 0-16,50 25 15,-25-25-15,0 0 16,-1 25-16,26-24 16,-25 24-1,0 0 1,0 0-16,-25-25 16,24 25-1,1 0 1,0 0-1,0 0 17,0 0-17,-1 0 63,1 0 1,0 0-48,-25 25 16,25-25-32,0 24 17,-25 1-17,24-25 1,1 0-1,0 25-15,0 0 16,24 0-16,1 24 16,-25-24-16,0 0 15,24 0-15,-24-1 16,-25 1 0,25-25-16,-25 25 15,25-25-15,-1 0 31,1 0 16,0 0 31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7:51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13668 6722 0,'-50'0'422,"-24"0"-422,-50 0 15,49 0 1,-24-25-16,49 25 16,1 0-16,24 0 15,-49-25 1,49 25-16,0 0 15,0 0-15,0-24 16,1 24 0,-1 0-1,0 0-15,0 0 16,0-25 15,1 25 0,-1 0 1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7:59.06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13841 10740 0,'-24'0'343,"-1"0"-343,-25 0 16,25 0-16,-24 0 0,24 0 16,-25 0-16,26 0 15,-1 0 1,0 0 0,25-24-16,-25 24 15,0 0-15,-24 0 16,24 0-16,0-25 15,0 25-15,0 0 16,-24 0-16,24 0 16,0 0-16,0 0 15,1 0 1,-1 0 15,0 0 32,0 0-16,0 0-16,25-25-31,-24 25 15,-1 0-15,0 0 16,0 0 0,0 0 15,1 0-15,-1 0 46,0 0 94,0 0-62,0 0 31,1 0 516,-1 0-548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8:04.54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4788 6524 0,'-25'0'359,"-25"0"-359,-49 0 16,-25 0-16,74 0 15,1 0 1,24 0-16,-49 24 16,49-24-16,0 0 0,-49 0 15,49 0 1,0 0-16,0 0 16,-24 0-16,24 0 15,0 0 1,0 0-16,0 0 15,0 0 1,1 0 0,-1 0-16,0 0 15,0 0 1,25 25-16,-49-25 16,24 0-1,0 0 1,0 0-1,0 0 1,1 0-16,-1 0 16,0 0 46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8:09.2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4862 10616 0,'-25'0'422,"-24"0"-407,-26 0-15,26 0 16,24 0-16,-25-24 16,25 24-16,1 0 15,-1 0-15,0 0 16,0 0 15,0 0-31,1 0 16,-26 0-1,25 0 1,0 0-16,1 0 16,-1 0-16,0 0 15,0 0 32,0 0 78,1 0-94,-1 0 32,0 0 31,0 0-48,0 0 79,25-25-93,-24 25-17,24-25 32,-25 25-16,0 0 16,0 0 0,0 0 63,25-25-17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03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0 141,'0'0,"0"0,0-23,47 23,-23 0,0 0,23-22,-23 22,0 0,0 0,-1 0,25 0,-48 0,48 0,-25 0,1 0,0 0,23 0,-47 0,24 0,0 0,0 0,-1 0,-23 0,24 0,-24 0,48-23,-48 23,23 0,1 0,-24 0,24 0,-24 0,24 0,-24 0,23 0,1 0,0 0,-24 0,24 0,-1 0,-23 0,24 0,-24 0,24 0,-24 0,24 0,-1 0,-23 0,24 0,-24 0,24 0,0 0,-24 0,23 0,-23-22,48 22,-48 0,24 0,-24 0,23 0,-23 0,48 0,-24 0,-1 0,1-23,-24 23,24 0,0 0,23 0,-47 0,24 0,-24 0,24 0,-1 0,1-22,-24 22,24 0,-24 0,24 0,-1 0,-23 0,24 0,-24 0,0 0,24 0,0 0,-24 0,23 0,-23 0,24 0,-24 0,24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8:19.0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2506 10294 0,'-50'0'328,"-49"0"-328,24 0 15,26 0-15,-1 0 0,1 0 16,-1 0-16,0 25 16,1-25-16,24 0 15,0 25-15,-24-25 16,24 0-16,0 0 0,-25 24 15,25-24-15,1 0 16,-1 0-16,0 0 16,0 25-16,-24-25 15,24 0 1,-25 25-16,25-25 16,1 25-1,-1-25-15,0 0 31,0 0 79,0 0-32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8:27.2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2382 6499 0,'-50'0'328,"0"0"-312,-24 0-16,24 0 0,1 0 15,-1 0-15,1-25 16,24 25-16,-25-25 16,25 25-16,1 0 15,-1 0 1,0 0-1,25-25 1,-25 25 15,0 0 1,0-24-1,-24 24 0,24 0-15,0 0-1,0 0 17,1 0-1,-1 0 109,0 0-46,0 0-47,0 0-31,1 0 15,24 24-15,-25-24 15,0 0 16,0 0-16,0 0 47,25 25-15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2:59.9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71,'24'0,"-1"0,-23 0,24 0,-24 0,48 0,-24 0,23 0,1 0,-1 0,-23 0,24 0,-24 0,47 0,-23 0,-1 0,1-21,-1 21,25 0,-1 0,-23-21,-1 21,1 0,23-21,-47 21,24 0,-24 0,47 0,-47 0,0 0,-1 0,25 0,-24 0,-1 0,25 0,-24 0,0 0,-1 0,1 0,0 0,0 0,0 0,-1 0,-23 0,24 0,0 0,-24 0,24 0,-24 0,24 0,-1 0,-23 0,24 0,-24 0,24 0,-24 0,24 0,-24 21,24-21,23 0,25 0,-1 42,0-21,1 0,-25-21,-23 0,0 0,0 0,0 0,-1 0,1 0,0 0,24 0,-48 0,23 0,1 0,0 0,0 0,-24 0,47 0,-47 0,24 0,0 0,0 0,0 0,-24 0,23 0,1 0,-24 0,24 0,-24 0,24 0,0 0,-24 0,23 0,1 0,0 0,0 0,-24 0,24 0,-24 0,23 0,1 0,-24 0,24 0,-24 0,24 0,0 0,-1 0,-23 0,24 0,0 0,-24 0,24 0,-24 0,24 0,-24 0,23 0,1 0,-24 0,24 0,-24 0,24 0,0 0,-24 0,23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03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2072 177,'-24'-22,"-23"-1,-1 23,0 0,1-22,-1-1,0 23,24 0,-23 0,-1 0,0 0,25-22,-25 22,-47 0,47 0,0-22,24 22,-23 0,-1 0,24 0,0 0,-23 0,0-23,23 23,-23 0,23 0,0 0,0 0,0 0,0 0,-23 0,23 0,-24 0,1 0,23 0,0 0,-24 0,1 0,-1 0,48 0,-48 0,48 0,-24 0,24 0,-47 0,47 0,-24 0,24 0,-24 0,0 0,24 0,-24 0,24 0,-47 0,23 0,0 0,0 0,0 0,1 0,-1 0,24 0,-24 0,0 0,24 0,-24 0,24 0,0 0,-24 0,1 0,23 0,0 0,0 23,0-1,0-22,0 22,0-22,0 23,0-23,0 22,0-22,0 23,0-23,23 22,-23-22,0 0,24 0,-24 0,0 22,24-22,0 0,-24 0,24 0,-24 0,24 0,-1 0,1 0,-24 0,24 0,-24 0,24 0,0 0,-24 0,24 0,-24 0,23 0,1 0,0 0,24 0,-24 0,-1 0,25 0,-24 0,24 0,-1 0,25 0,-25 0,25 0,-1 0,-23-22,0 22,-1 0,1 0,-25 0,25 0,-25 0,1 0,0 0,0 0,0 0,0 0,-24 0,47 0,-23 0,0 0,24 0,-48 0,23 0,1 0,0 0,24 0,-24 0,-1 0,49 22,-48-22,23 23,-23-23,0 0,0 22,24-22,-25 23,1-23,24 22,-48-22,24 22,0-22,-1 0,-23 0,0 0,24 23,0-23,-24 0,24 0,-24 0,24 0,0 0,-24 0,24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07.2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3403 187,'-23'0,"-25"0,0 0,25 0,-25 0,0 0,25 0,-1 0,-24 0,1 0,-25 0,1 0,-1 0,25 0,-1 0,1 0,-25 0,25 0,-1 0,24 0,-23 0,23 0,0 0,-24 0,25-21,-1 21,0 0,0 0,-23 0,47 0,-24 0,-24 0,24-22,1 22,-49 0,48 0,-23-21,-1 21,-23 0,47 0,-24 0,1-22,-1 22,1 0,23 0,-24 0,24-20,1 20,-25 0,1-22,23 22,0 0,-24 0,1 0,23-21,-24 21,25 0,-1 0,-24 0,24-22,-23 22,-1 0,1 0,23 0,0 0,-24 0,25 0,-1 0,0 0,0 0,0 0,1 0,-1 0,0 0,0 0,0 0,1 0,23 0,-24 0,0 0,24 0,-24 0,24 0,-24 0,24 0,-23 0,-1 0,24 0,-48 0,48 0,-24 0,24 0,-23 0,23 0,-24 0,24 22,-24-22,24 0,-24 21,0-21,1 0,-1 22,0-22,0 0,24 0,-24 20,24-20,0 22,-23-22,-1 0,24 0,-24 0,24 21,0-21,-24 0,24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15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2,'24'0,"0"0,-24 0,24 0,23 0,-23 0,24 0,0 0,23 0,-47 0,0 0,24 0,-24 0,0 0,0 0,23 0,-23 0,24 0,0 0,-1 0,-23 0,0 0,24 0,-24 0,0 0,0 0,-24 0,23 0,1 0,0 0,-24 0,24 0,0 0,-24 0,24 0,0 0,0 0,-24 0,23 0,-23 0,24 0,-24 0,24 0,0 0,-24 0,24 0,-24 0,24 0,0 0,-24 0,23 0,-23 0,0 0,24 0,0 0,0 0,-24 0,24 0,-24 0,24 0,0 0,-24 0,24 0,-24 0,23 0,1 0,-24 0,24 0,-24 0,24 0,-24 0,24 0,0 0,-24 0,24 0,-24 0,24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24.9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3549 83,'0'0,"-24"0,1 0,23 0,-24 0,24 0,-24 0,0 0,0 0,1 0,-1 0,0 0,0 0,0 0,-23 0,-1 0,24 0,-23 0,23 0,0 0,-24 0,48 0,-24 0,1 0,-1 0,24 0,-24 0,24 0,-24 0,24 0,-24 0,1 0,-1 0,24 0,-24 0,0 0,0 0,24 0,-24 0,1 0,-1 0,24 0,-24 0,0-18,0 18,24 0,-23-18,-1 18,24 0,-24 0,24 0,-24 0,0 0,24 0,-24 0,24 0,-23 0,-1 0,0 0,0 0,0 0,1 0,23 0,-24 0,0-18,0 18,24 0,-48 0,48 0,-23 0,-49-17,48 17,1 0,-1 0,24 0,-48 0,48 0,-24 0,0 0,1 0,23 0,-24 0,0 0,0 0,24 0,-24 0,24 0,-23 0,-1 0,24 0,-24 0,24 0,-24 0,24 0,-24 0,0 0,24 0,-23 0,23 0,-24 0,24 0,-24 0,0 0,24 0,-24 0,24 0,-24 0,1 0,-1 0,0 0,0 0,0 0,1 0,-25 0,48 0,-24 0,0 0,0 0,1 17,23-17,-48 0,24 0,0 0,1 0,23 0,-48 0,24 0,24 0,-24 0,0 0,1 0,23 0,-24 18,0-18,-24 0,25 0,-1 0,0 0,0 0,0 0,0 0,1 0,-1 0,0 0,0 0,24 0,-24 0,-23 0,23 0,-24 0,1 0,-25 0,48 0,-23 0,23 0,-24 0,24 0,1 0,23 0,-24 0,24 0,-24 0,0 0,24 0,-24 0,24 0,-23 0,23 0,-24 0,0 0,24 0,-24 0,24 0,-24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28.9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3667 43,'0'0,"-24"0,24 0,-24 0,0 0,0 0,24 0,-47 0,47 0,-24 0,-24 0,48 0,-47 0,-1 0,0 0,24 0,1 0,-1 0,0 0,-24 0,25 0,-1 0,0 0,0 0,0 0,-23 0,23 0,0 0,0 0,0 0,0 0,-23 0,47 0,-48 0,48 0,-24 0,24 0,-47 0,47 0,-24 0,24 0,-24 0,0 0,0 0,1 0,23 0,-48 0,48 0,-48 0,48 0,-24 0,24 0,-47 0,23 0,0-21,-24 21,1 0,23 0,0 0,0 0,1 0,-1 0,0 0,0 0,24 0,-24 0,-23 0,47 0,-24 0,0 0,0 0,24 0,-24 0,0-20,24 20,-23 0,23 0,-24 0,24 0,-47 0,-24 20,-1 21,1-21,-25-20,49 21,23-21,0 0,-24 0,25 0,-1 0,0 0,0 0,0 0,-23 0,47 0,-48 0,48 0,-24 0,0 0,1 0,-1 0,0 0,0 0,-24 0,25 0,-1 0,-24 0,48 0,-48 0,25 0,-1 0,0 0,24 0,-24 0,24 0,-24 0,1 0,23 0,-24 0,24 0,-24 0,24 0,-48 0,48 0,-24 0,1 0,-1 0,-24 0,48 0,-24 0,0 0,24 0,-23 0,23-21,-24 21,24 0,-24 0,0 0,24 0,-24 0,24-20,-24 20,1 0,23 0,-24 0,24 0,0 0,-24 0,24 0,-24 0,0 0,24 0,-23 0,23 0,-24 0,24 0,-24 0,24-20,-24 20,24 0,-24 0,24 0,-24 0,1 0,23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32.8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2094 69,'0'-16,"0"16,0-16,0 16,-47 0,23 0,0 0,-23 0,23 0,0 0,-24 0,1 0,-25 0,25 0,-1 0,0-17,25 17,-25 0,24 0,-23 0,23 0,0 0,0 0,0 0,1 0,-1 0,0 0,0 0,0 0,1 0,-25 0,48 0,-48 0,48 0,-23 0,-25 0,24 0,0 0,1 0,-1 0,0 0,0 0,0 0,1 0,23 0,-24 0,0 0,-24 0,25 0,-1 0,0 0,0 0,0 0,-23 0,23 0,0 0,-23 0,-1 0,24 0,0 0,-23 0,23 0,0 0,-23 0,47 0,-24 0,0 0,0 0,24 0,-24 0,24 0,-23 0,23 0,-24 0,0 0,24 0,-24 0,24 0,-24 0,1 0,23 0,-24 0,24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35.9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1260 119,'0'0,"0"0,-24 0,0-23,-23 23,-1 0,0 0,-23 0,47 0,-23 0,-1-23,25 23,-25 0,-23 0,23 0,-23 0,-1 0,25 0,23 0,0 0,-23 0,23-24,0 24,0 0,1 0,-1-23,0 23,0 0,-23 0,47 0,-48 0,48 0,-24 0,24 0,-23 0,-1-23,24 23,-24 0,24 0,-24 0,24 0,-23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07.4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1953 74,'0'0,"0"-24,-24 24,24 0,-24 0,24 0,-48 0,48 0,-23 0,23 0,-24 0,0 0,0 0,0 0,1 0,-25 0,24 0,0 0,1 0,-1 0,0 0,-24 0,24 0,1 0,-25 0,0 0,1 0,23 0,-47 0,47 0,-24 0,24 0,-23 0,47 0,-48 0,48 0,-24 0,0 0,1 0,-1 0,24 0,-24 0,0 0,24 0,-24 0,24 0,-23 0,-1 0,24 0,-24 0,24 0,-24 0,24 0,-24 0,0 0,24 0,-23 0,23 0,-24 0,0 0,0 0,24-23,-24 23,1 0,23 0,-24 0,24 0,-24 0,24 0,-24 0,0 0,24 0,-23 0,23-23,-24 23,0 0,24 0,-24 0,24 0,-24 0,0 0,1 0,23 0,-24 0,24 0,-24 0,0 0,24 0,-24 0,24 0,-23 0,-1 0,24 0,-24 0,24 0,-24 0,24 0,-24 0,1 0,23 0,-24 0,24 0,-24 0,24 0,-24 0,24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39.8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24,'0'0,"24"0,-24 0,48 0,-25 0,1 0,24 0,0 0,-1 0,-23 0,0 0,0 0,0 0,0 0,0 0,0 0,47 0,-47 23,24-23,-1 0,-23 0,-24 0,48 0,-48 22,24-22,-24 0,48 0,-48 0,23 0,-23 0,24 0,0 0,-24 0,24 0,0 0,0 0,-24 0,24 0,-24 0,23 0,1 0,-24 0,24 0,-24 0,24 0,-24 0,24 0,-24 0,24 0,-24 0,0-22,24 22,-24 0,24 0,-1 0,1-23,0 23,24-22,-48 22,24 0,0 0,-24 0,23 0,1 0,-24 0,0 0,24 0,-24 0,24 0,0 0,-24 0,24 0,-24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48.3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2477-1,'-24'0,"0"0,24 0,-23 0,-1 0,0 0,-24 0,24 0,1 0,-25 0,0 0,25 0,-1 0,-24 0,24 0,-23 0,23 0,-48 0,49 0,-1 0,-24 0,24 0,24 0,-47 0,23 0,0 0,0 0,1 0,-1 0,-48 0,48 0,-23 0,23 0,-24 0,25 0,-1 0,-24 0,48 0,-24 0,1 0,-1 0,0 0,24 0,-48 0,48 0,-47 0,47 0,-24 0,0 0,0 0,0 0,-23 0,23 0,0 0,0 0,1 0,-1 0,24 0,-24 0,0 0,0 0,24 0,-47 0,23 0,0 0,-24 0,25 0,-1 0,0 0,24 0,-24 0,0 0,1 0,23 0,-24 0,0 0,0 0,0 0,0 0,-23 0,47 24,-24-24,-47 0,47 0,0 0,0 0,24 0,-24 0,1 0,23 0,-24 0,24 0,-24 0,24 0,-24 0,0 0,24 0,-24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3:54.0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2596 12,'-23'0,"23"0,-24 0,0 0,-24 0,1 0,-1 0,0 0,1 0,-1 0,24 0,0 0,0 0,1 0,-1 0,-48 0,48 0,-23 0,-1 0,1 0,-25 0,24 0,25 0,-1 0,-24 0,24 0,0 0,1 0,23 0,-48 0,24 0,0 0,0 0,24 0,-23 0,-1 0,0 0,0 0,0 0,24 0,-24 0,-22 0,46 0,-48 0,24 0,0 0,1 0,23 0,-24 0,0 0,0 0,24 0,-48 0,25 0,-1 0,-24 0,0 0,1 0,23 0,-24 0,1 0,23 0,0 0,-24 0,48 0,-47 0,23 0,0 0,0 0,0 0,0 0,1-9,23 9,-24 0,0 0,0 0,0 0,1 0,-1 0,0 0,0 0,24 0,-48 0,48 0,-23 0,23 0,-48 0,24 0,0 0,0 0,24 0,-23 0,23 0,-24 0,0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9:09.4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4292 17066 0,'-75'0'313,"26"0"-313,-26 0 15,26 0-15,-26 0 16,25 0-16,-24-25 16,24 25-16,26 0 15,-26 0-15,25 0 16,-24 0 0,24 0-16,0 0 15,0 0-15,0 0 16,1 0-1,24-25 1,-50 25-16,25 0 31,0 0 297,1 0-296,-1 0-1,25 25-31,-25-25 47,0 0 0,0 0-16,1 0-15,-1 0 30,0 0 1,0 0 16,0 0-48,1 0 48,-1 0-1,0 0 17,0 0-64,0 0 110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9:13.26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11311 17587 0,'-49'0'297,"-75"24"-282,-25 1 1,99 0-1,-24 0 1,-1-25 0,51 25-1,-1-25 1,0 0 15,25 24 47,-25-24-46,0 0-1,1 0-16,-1 0 17,0 0 15,0 0-1,0 0-30,1 0-16,-100 25 16,-1-25-1,76 0 1,24 0 0,0 0-16,0 0 15,1 0 1,-1 0 109,0 0-110,25 25-15,-25-25 47,0 0-15,25 25-1,-24-25 0,-1 0 47,0 0 32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9:47.4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10096 14089 0,'74'0'266,"25"25"-266,1-25 15,24 25-15,-25-1 0,-25 1 16,1 0-16,-26-25 15,26 0-15,-26 25 16,1-25-16,-25 25 16,0-25-16,24 24 15,-24-24-15,0 0 0,24 0 16,-24 0 0,0 0-16,0 0 15,0 0-15,-1 0 16,1 0-16,0 0 15,0-24-15,0 24 0,24 0 16,-24 0 0,25 0-1,-25 0 1,-1-25 0,1 25-1,0 0 1,0 0-1,0 0 110,-1-25-93,1 25-1,-25-25-31,25 25 16,0 0-1,0 0-15,-25-25 16,24 25-16,1 0 15,0-24 17,0 24 46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09:56.92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11187 17066 0,'-49'0'328,"-51"0"-297,76 0-31,-1 0 16,0 0-16,0 0 0,0 0 15,1 0 1,24 24 0,-25-24 30,0 0-14,0 0-1,-24 0-15,24 0-1,0 0 1,-74 0-1,49 0 1,25 0-16,1 0 16,-1 0-1,0 0 1,0 0 0,0 0-1,-24 0 1,24 0-1,0 0-15,0 0 16,0 0-16,25 25 16,-24-25-1,-1 0-15,0 0 16,-25 0-16,26 0 31,-1 0 110,0 0 218,0 0-281,25-25-62,-25 25 78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0:09.9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8831 15999 0,'-25'0'328,"-49"0"-312,-1 0-1,50 0 1,-24 0-16,24 0 16,-25 0-1,26 0-15,-1 0 16,0 0-1,0 0-15,0 0 16,-24-25-16,24 25 16,0 0-1,0 0 1,-24 0-16,24 0 16,0 0-1,0 0 1,0 0-1,1 0 32,48 0 172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0:33.37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9302 12650 0,'25'0'250,"25"0"-250,74 25 16,-50-25-1,-24 25-15,-1-25 16,1 25-16,-25 0 0,49-25 16,-24 0-16,-26 24 15,1-24-15,0 25 16,0-25-16,0 0 16,24 0-16,-24 0 31,-25 25-16,25-25 32,0 0 0,-1 0-16,1 0-15,0 0 0,0 0 31,0 0-32,-1 0 1,1-25-1,0 25-15,0 0 16,25-25-16,-1 25 16,1 0-16,-25 0 15,24 0-15,-24-24 32,0 24-32,-25-25 0,25 25 0,-1 0 0,1 0 15,0-25-15,0 25 16,0 0-1,-1 0-15,-24-25 16,25 25 0,0-25-1,0 25-15,0 0 16,-1 0 15,1 0-15,0 0-16,0 0 0,0 0 31,-25-24 0,24 24-15,1 0 78,0 0 15,0 0-62,0 0 15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0:37.1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8905 12129 0,'75'0'266,"-26"0"-251,1 0-15,-1 0 16,26 0-16,-26 0 0,1 0 16,25 0-16,-26 25 15,1-25-15,-1 0 16,26 0-16,-50 25 15,-1-25-15,1 0 16,0 0-16,0 0 16,0 0-16,-1 0 31,1 0 0,0 0-15,0 0-16,24 0 15,-24 0 1,0 0-16,0 0 16,0 0-16,-1 0 15,-24-25-15,25 25 16,0 0-16,0 0 31,0 0-15,-1 0 31,1 0-47,0 0 31,0 0-15,0-25-16,-1 25 15,26 0 1,-25 0-16,0-24 15,0-1-15,-1 25 16,1 0-16,0 0 16,0 0-16,0-25 15,-1 25-15,1 0 16,25 0 0,-25 0-1,24 0-15,-24 0 16,0 0-16,0 0 15,-1 0-15,1 0 16,25 0 0,-50-25-1,25 25-15,24 0 16,-24 0 0,0 0-1,0 0 1,-1-25-16,1 25 15,25 0 1,-25 0 0,-1 0-1,1 0 1,0 0 0,-25-24 15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23.14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1833 31,'0'-10,"0"10,-24 0,24 0,-24 0,24 0,-24 0,1 0,-1 0,24-11,-24 11,0 0,24 0,-24 0,24 0,-23 0,23 0,-24 0,0 0,24 0,-24 0,24 0,-24 0,1 0,23 0,-24 0,24 0,-24 0,0 0,0 0,24 0,-23 0,23 0,-24 0,0 0,24 0,-24 0,24 0,-47 0,47 0,-24 0,24 0,-24 0,0 0,0 0,24 0,-23 0,-1 0,0 0,24 0,-24 0,24 0,-24 0,1 0,-1 0,24 0,-24 0,0 0,24 0,-24 0,24 0,-23 0,-1 0,24 0,-24 0,24 0,-24 0,24 0,-47 0,47 0,-24 0,0 0,0 0,24 0,-23 0,23 0,-48 0,48 0,-24 0,0 0,1 0,-1 0,0 0,0 0,24 0,-24 0,1 0,23 0,-24 0,24 0,-24 0,24 0,-24 0,0 0,24 0,-23 0,23 0,-24 0,24 0,-24 0,0 0,24 0,-24 0,24 0,-23 0,-1 0,24 0,-24 0,24 0,-24 0,24 0,-24 0,1 0,23 0,-24 11,24-11,-24 0,0 0,24 0,-24 0,24 10,0-10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0:40.4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9029 11013 0,'25'0'266,"49"0"-250,50 25-1,-99-25-15,25 0 16,0 0-16,-1 0 0,1 0 16,-25 0-16,-1 0 15,1 0-15,0 0 16,0 0-16,24 25 15,1-25 17,-25 0-17,24 0 1,-24 0 0,0 0-1,0 0-15,0 0 0,-1-25 16,1 25-1,0-25-15,0 25 16,0 0 0,-1 0-16,1 0 15,0 0-15,25 0 16,-26 0 0,1 0-1,0 0 1,0 0 78,0 0-48,-1 0-14,1 0-32,0-25 15,0 25-15,0 0 16,24 0-16,1 0 16,0 0-16,-26 0 15,1 0-15,25 0 16,-25 0-16,24 0 15,1 0 1,-25 0 0,-1 0-16,1 0 15,0 0-15,25 0 16,-26 0 0,1 0-16,0 0 15,0 0 1,0 0-16,-1 0 15,1 0-15,0 0 0,-25 25 16,25-25-16,0 0 16,-1 25-16,26-25 31,-25 0-15,-25 25-1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4:24.2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4334 142,'0'0,"0"0,0 0,-24 0,0 0,0 0,24 0,-23 0,-1 0,24 0,-24 0,0 0,0 0,1 0,23 0,-24 0,0 0,-24 20,25-20,23 0,-48 0,24 0,0 0,0 0,1 0,-25 0,0 0,25 0,-1 0,24 0,-24 0,24 0,-24 0,0 0,-23 0,23 0,-48 0,49 0,-25 0,24 0,24 0,-24 0,24 0,-23 0,-1 0,-24 0,24 0,1 0,-25 0,0 0,48 0,-24 0,24 0,-23 0,-1 0,24 0,-24 0,-24 0,48 0,-47 0,23 0,0 0,-23 0,47 0,-24 0,24 0,-24 0,24 0,-24 0,0 0,-23 0,-25 0,25 0,-1 0,24 0,-23 0,23 0,0 0,0 0,0 0,0 0,1 0,-1 0,0 0,24 0,-24 0,0-20,24 20,-23 0,23 0,-24 0,0 0,24 0,-24 0,24 0,-24 0,24 0,-23 0,-1 0,24 0,-24 0,24 0,0 0,-24 0,24-19,-24 19,24 0,-24 0,24 0,-23 0,23 0,-48 0,24 0,0 0,-23 0,23 0,0 0,-23 0,47 0,-24 0,-24-20,24 20,0 0,1 0,-1 0,0 0,24-20,-24 20,0 0,1 0,-1 0,0 0,24-20,-24 20,-23-20,23 20,0 0,0 0,0 0,-23 0,-1-19,48 19,-48 0,48-20,-23 20,-1 0,0 0,0 0,24 0,-24 0,1 0,23 0,-24 0,0 0,0 0,-24 0,-23 0,23 0,25 0,-25 0,0 0,25 0,-1 0,0 0,0 0,0 0,0 0,1 0,-1 0,24 0,-24 0,0 0,24 0,-24 0,24 0,-23 0,23 0,-48 0,48 0,-24 0,0 0,1 0,-1 0,0 0,24 0,-24 0,24 0,-24 0,0 0,24 0,-23 0,23 0,-24 0,24 0,-24 0,24 0,0 0,0 20,24-20,23 0,1 19,-24 1,47-20,-47 0,0 20,0-20,0 20,-1-20,-23 0,48 0,-48 0,48 20,-48-20,23 0,-23 0,24 19,-24-19,24 0,0 0,-24 0,24 0,-24 0,0 0,24 0,-24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4:35.7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0,'0'0,"24"0,-24 0,47 0,-23 0,-24 0,48 0,-1 0,1 0,-24 0,23 0,1 0,-48 0,48 0,-48 0,23 0,25 0,-48 0,24 0,23 0,-23 0,0 0,0 0,0 0,-24 0,23 0,1 0,-24 0,24 0,0 0,-24 0,24 0,0 0,-1 0,-23 0,24 0,0 0,0 0,0 0,-1 0,1 0,24 0,-24 0,-1 0,49 0,-24 0,-25 0,25 0,0 0,-48 23,47-23,-23 23,0-23,-24 0,24 0,-24 0,47 0,-47 23,24-23,0 24,0-24,0 0,-1 0,1 0,24 23,-24-23,-1 23,1-23,0 0,0 0,0 0,-1 0,-23 0,48 23,-48-23,24 0,24 23,-48-23,47 0,-47 0,24 0,-24 0,48 0,-25 0,-23 23,48-23,-48 0,24 0,-24 0,24 0,-1 0,-23 0,24 0,0 0,0 0,0 0,0 0,-1 0,1 0,0 0,0 0,0 0,-1 0,-23 0,24 0,0 0,0 0,-24 0,24 0,-1 0,1 0,-24 0,24 0,-24 0,24 0,0 0,-24 0,24 0,-24 0,23 0,-23 0,48 0,-48 0,24 0,-24 0,24 0,-1 0,-23 0,24 0,0 0,0 0,-24 0,24 0,-24 0,23 0,1 0,-24 0,24 0,-24 0,24 0,-24 0,24 0,0 0,-1-23,-23 23,48 0,-24 0,0 0,-24 0,23-23,-23 23,24 0,0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4:42.7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2596 29,'0'0,"0"0,-24 0,1 0,-25 0,0 0,1 0,23 0,-24 0,24 0,1 0,-1 0,0 0,0 0,-24 0,25 0,-1 0,-24 0,24 0,0 0,1 0,-1 0,0 0,0 0,24 0,-47 0,47 0,-48 0,48 0,-24 0,0 0,0 0,24 0,-23 0,23 0,-24 0,24 0,-48 0,48 0,-24 0,0 0,1 0,23 0,-24 0,24 0,-24 0,0 0,-23 0,47 0,-24 0,0 0,0 0,24 0,-24 0,24 0,-24 0,24 0,-47 0,47 0,-24 0,24 0,-48 0,48 0,-23 0,-25 0,48 0,-24 0,0 0,0 0,24 0,-47 0,23 0,24 0,-48 0,48 0,-47 0,23 0,0 0,0 0,-23 0,23 0,0 0,-24 0,48 0,-47 0,23 0,0 0,-24 0,1-13,23 13,0 0,24 0,-48 0,48 0,-23 0,23 0,-24 0,24 0,-24 0,0 0,-24-12,25 12,-1 0,24 0,-24 0,0 0,0 0,24 0,-23 0,-1 0,0 0,24 0,-24 0,24 0,-24 0,24 0,-24 0,1 0,23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4:49.5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3359 35,'0'0,"-24"0,24 0,-24 0,0 0,24 0,-23 0,-1 0,0 0,0 0,24 0,-47 0,23 0,0 0,-24 0,1 0,47 0,-48 0,24 0,0 0,1 0,-1 0,0 0,-24 0,24 0,1 0,-25 0,0 0,25 0,-1 0,0 0,0 0,24 0,-24 0,0 0,1 0,-1 0,0 0,0 0,24 0,-24 0,24 0,-47 0,47 0,-24 0,0 0,0 0,0 0,24 0,-47 0,47 0,-24 0,24 0,-24 0,0 0,0 0,24 0,-23 0,-1 0,-24 0,48 0,-47 0,23 0,-24 0,24 0,-23 0,-1 0,-23 0,47 0,0 0,-24 0,1 0,-1 0,0 0,25 0,-25 0,24 0,0 0,-23 0,47 0,-24 0,-24 0,24 0,1 0,-1 0,24 0,-48 0,48 0,-24 0,24 0,-24 0,1 0,23-13,-24 13,24 0,-24 0,0 0,24 0,-24 0,1 0,-1-13,24 13,-24 0,-24 0,48 0,-24 0,1 0,-1 0,-24 0,24 0,1 0,-25 0,24 0,0 0,0 0,-23 0,23 0,0 0,0 0,0 0,1 0,23 0,-24 0,0 0,0 0,24 0,-24 0,1 0,23 0,-24 0,0 0,0 0,24 0,-24 0,24 0,-24 0,24 0,-23 0,-1 0,24 0,-24 0,24 0,-24 0,0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4:59.99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67,'0'0,"0"0,0 0,24 0,-1 0,1 0,-24 0,24 0,0 0,0 0,0 0,-1 0,25 0,-24 0,0 0,-1 0,1 0,0 0,0 0,-24 0,47 0,-47 0,48 0,-24 0,0 0,23 0,1 0,-24-14,0 14,-1 0,1 0,-24 0,24-13,-24 13,24 0,-24 0,24 0,-1 0,1 0,-24 0,48 0,-48 0,24 0,-24 0,24 0,-1 0,-23 0,24-13,0 13,0 0,-24 0,24 0,-1 0,1 0,0 0,-24 0,48 0,-48 0,23 0,-23 0,24 0,0 0,-24 0,24 0,-24 0,24 0,-24 0,24 0,-1 0,-23 0,24 0,-24 0,24 0,0 0,-24 0,24 0,-24 0,23 0,-23 0,24 0,0 0,-24 0,24 0,-24 0,24 0,-1 0,1 0,0 0,0 0,-24 0,24 0,0 0,-1 0,1 0,-24 0,24 0,0 0,-24 0,24 0,-24 0,23 0,-23 0,24 0,0 0,24 0,-1 0,-23 0,48 0,-25 0,25 0,-25 0,-23 0,24 0,-1 0,-23 0,0 0,0 0,23 0,-47 0,48 0,-24 0,0 0,-1 0,1 0,0 0,-24 0,48 0,-48 0,23 0,-23 0,24 0,-24 0,24 0,0 0,-24 0,24 0,-24 0,24 0,-1 0,-23 0,24 0,-24 0,24 0,-24 0,24 0,0 0,-24 0,23 0,-23 0,24 0,0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5:14.0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0 140,'0'0,"24"0,0 0,23 0,1 0,23 0,-47 24,24-24,-1 0,1 23,24-23,-25 0,1 0,23 0,1 0,23 0,-47 0,0 0,-1 0,-23 0,24 0,-24 0,-1 0,1 0,-24 0,24 0,0 0,-24 0,24 0,-24 0,0 24,24-24,-1 0,25 0,47-24,-23 1,71-1,24 1,-72-1,0 24,1 0,-49 0,25 0,-25 0,-23-24,48 24,-25 0,1-23,0 23,-1 0,-23 0,0 0,0 0,0 0,-1 0,1 0,0 0,0 0,-24 0,24 0,-24 0,24-24,-1 24,-23 0,24 0,-24 0,24 0,0 0,-24 0,24-23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5:19.7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82,'0'-18,"0"18,0 0,24 0,0 0,0 0,-1-19,1 19,0 0,24-18,-1 18,-23 0,0 0,0 0,-24 0,47 0,-47-19,24 19,-24 0,24 0,0 0,0 0,-1 0,1 0,0 0,-24 0,24 0,0 0,-24 0,23 0,-23 0,24 0,0 0,-24 0,24 0,0 0,-1 0,-23 0,24 0,-24 0,24 0,-24 0,24 0,0 0,-24 0,23 0,-23 0,24 0,0 0,0 0,0 0,-1 0,25 0,-48 0,24 0,47 0,-47 0,0 0,24 0,-25 0,1 0,0 0,24 0,-25 0,1 0,24 0,-24 0,-1 0,25 0,0 0,-25 0,1 0,0 0,0 0,23 0,-47 0,48 0,-24 0,0 19,23-19,1 0,-24 0,23 18,-23-18,0 0,0 0,0 19,-1-19,1 0,0 0,24 0,-48 0,23 0,1 18,0-18,0 0,0 20,-1-20,1 0,0 0,24 0,-25 0,1 18,24-18,-24 0,-1 0,1 0,-24 0,48 0,-48 0,24 0,-24 0,23 0,-23 0,24 0,0 0,0 0,-24 0,48 0,-48 0,47 0,-23 0,24 0,-25 0,1-18,0 18,24 0,-25-20,1 20,0 0,-24 0,24 0,0 0,-24 0,23 0,-23-18,24 18,-24 0,24 0,-24 0,24 0,-24 0,24 0,-1-19,1 19,-24-18,24 18,-24 0,24 0,0 0,-24 0,23 0,-23 0,24 0,-24 0,24 0,0 0,-24 0,24 0,-24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5:31.71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6314 195,'0'0,"-24"0,0 0,-24 0,48 0,-24 0,1 0,-1 0,24 0,-24 0,24 0,-48 0,48 0,-24 0,1 0,-1 0,-24 0,48 0,-24 0,0 0,1 0,-1 0,24 0,-48 0,1 0,-1 0,-24 0,25 0,-1 0,0 0,25 0,-1 0,0 0,24 0,-48 0,48 0,-23 0,-1 0,0 0,0 0,0 0,0 0,24 0,-47 0,47 0,-24 0,0 0,0 0,0 0,1 0,-1 0,-24 0,24 22,1-22,-25 0,24 0,0 0,-23 0,23 0,0 0,-24 0,24 0,-23 0,23 0,-24 0,25 0,-1 0,-24 0,0 0,25 0,-1 0,-24 0,24 0,-23 0,-1 0,24 0,0 0,1 0,-1 0,0 0,-24 0,1 0,-1 0,-24 0,25 0,-1 0,1 0,23-22,0 22,0 0,0 0,24 0,-24 0,1 0,-1 0,-24 0,0 0,25 0,-1 0,-48 0,25 0,23 0,-24-24,1 24,23 0,0 0,0 0,0 0,0 0,24 0,-23 0,-1-24,24 24,-24 0,24 0,-24 0,0 0,1 0,-25 0,24 0,0 0,-23 0,47 0,-24 0,0 0,0 0,24 0,-24 0,0 0,1 0,-1 0,-24 0,48 0,-24 0,1 0,-1 0,24 0,-24 0,0 0,0 0,-23 0,23 0,0 0,-24 0,24 0,1 0,-25 0,24 0,0 0,-23 0,-25 0,25 0,23-24,-24 24,24-23,0 23,1 0,-1-24,0 24,0 0,0 0,1 0,-1-23,0 23,24 0,-48 0,48 0,-24 0,-23 0,23 0,0 0,-24 0,1 0,23 0,-24-24,1 24,23 0,-24 0,1 0,-1-23,24 23,0 0,0 0,1 0,-1 0,0 0,0 0,0 0,24 0,-24 0,1 0,-1 0,24 0,-48 0,48 0,-24 0,1 0,-1 0,24 0,-48 0,48 0,-24 0,24 0,-24 0,24 0,-47 0,47 0,-24 23,24-23,-24 0,0 0,24 24,-24-24,24 0,-23 0,-1 0,0 0,0 0,0 0,1 0,23 0,-24 0,0 23,0-23,24 0,-24 0,0 0,24 0,-23 0,23 0,-24 0,0 0,24 24,-24-24,24 0,-24 0,24 0,-24 23,1-23,23 0,0 0,-24 0,24 24,0-24,0 0,0 24,0 0,0-24,-24 22,24-22,0 24,-24-24,24 24,0-1,0-23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5:37.79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5000 116,'0'0,"0"0,-47-19,-1 19,24-17,-47 17,23 0,24 0,-47-19,0 19,-1 0,1 0,23 0,-23 0,23 0,24 0,-47 0,47 0,0 0,-23 0,47-19,-24 19,0 0,-24 0,24 0,-23-17,23 17,0 0,0 0,1 0,-1 0,0 0,0 0,0 0,1 0,-25 0,0 0,24 0,1 0,-25 0,48 0,-24 0,0 0,1 0,-25 0,24 0,0 0,1 0,-25 0,24 0,0 0,-23 0,23 0,0 0,0 0,0 0,1 0,-1 0,0 0,-24 0,25 0,-1 0,0 0,0 0,0 0,0 0,24 0,-47 0,23 0,0 0,0 0,1 0,-1 0,-24 0,24 0,1 0,-1 0,24 0,-24 0,0 0,-24 0,25 0,-1 0,-24 0,24 0,-23 0,23 0,-24 0,25 0,-1 0,-24 0,24 0,0 0,-23 0,-1 0,24 0,-23 0,-1 0,24 0,1 0,-25 0,24 0,0 0,-23 17,23-17,0 0,-24 0,25 0,-1 0,-24 19,24-19,1 0,-1 0,0 0,0 19,0-19,0 0,-23 0,23 0,24 0,-48 0,48 0,-47 0,47 0,-24 0,0 0,0 0,1 0,-1 0,0 0,0 0,0 0,0 0,24 0,-47 0,47 0,-24 0,24 0,-24 0,24 0,-24 0,1 0,23 0,-24 0,24 0,-24 0,0 0,24 0,-24 0,24 0,-23 0,23 0,-24 0,0 0,24 0,-24 0,24 0,-24 0,0 0,24 0,-23 0,23 0,-24 0,24 0,-24 0,0 0,24 0,-24 0,24 0,-47 0,47 0,-24 0,24 0,-24 0,0 17,24-17,-23 0,-1 0,24 0,-24 0,0 0,24 0,-24 0,24 0,-24 0,1 0,23 0,-24 0,24 0,-48 0,48 0,-24 0,24 0,-23 0,23 0,-24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27.22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1882 64,'0'0,"0"0,-24 0,0 0,24 0,-48 0,48 0,-23 0,-1 0,0 0,-24 0,1 0,23 0,-24 0,-23 0,47 0,0 0,0 0,-23 0,47 0,-48 0,48 0,-24 0,0 0,1 0,23 0,-24 0,24 0,-24 0,0 0,0 0,24 0,-23 0,23 0,-24 0,0 0,0 0,24 0,-47 0,23 0,0 0,24 0,-24 0,0-18,0 18,24 0,-23 0,-1 0,0-17,24 17,-24 0,0 0,1 0,23 0,-24 0,0 0,0 0,24 0,-24 0,24 0,-23 0,-1 0,24 0,-24 0,24 0,-24-18,0 18,0 0,24 0,-23 0,23 0,-24 0,0 0,0 0,24 0,-24 0,1 0,23 0,-24 0,24 0,-24 0,24 0,-24 0,0 0,24 0,-23 0,23 0,-24 0,0 0,24 0,-24 0,24 0,-24 0,24 0,-24 0,1 0,23 0,-24 0,24 0,-24 0,0 0,24 0,-24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0:50.9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15478 7293 0,'25'0'235,"25"0"-235,-1 0 15,26 0 1,99 24 0,-125-24-16,1 25 15,-1 25-15,1-50 16,24 25-16,-24-1 0,0 1 16,-26-25-16,76 25 15,-76-25 1,51 25-16,-50-25 15,24 0 1,1 0-16,-50 25 16,25-25-1,-1 0 1,1 0 0,0 0-1,0 0 1,0 0-1,0 0 1,-1 0 15,1 0-15,0 0-16,0 0 16,0 0-1,-1 0 1,1 0-1,0 0 1,0-25 0,0 25-16,24-25 15,-24 25-15,0 0 16,24 0-16,-24 0 16,25 0-1,-25-25-15,24 25 16,-24 0-1,49-25-15,-49 25 16,0 0 0,49 0-16,-24 0 15,-25-24 1,0 24-16,-1 0 16,26 0-16,-50-25 15,50 25-15,-25 0 16,-1 0-16,1 0 15,0 0 1,0 0-16,24-25 16,-24 25-1,0 0-15,0 0 16,0 0 0,-1 0-16,1 0 15,0 0 1,25 0-16,-26 0 15,1 0 1,0 0 0,0 0-16,0 0 15,-1 0 17,1 0-1,0 0-16,0 0 17,0 0-32,-1 0 15,26 25 1,-25-25-16,49 25 16,-49-25-16,25 0 15,-26 0 1,1 0-1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0:54.5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16247 14833 0,'75'0'250,"24"0"-234,-49 0 0,-1 0-16,1 0 15,-1 0-15,1 0 16,0 25-16,-1 0 16,51 0-16,-76-25 15,26 0-15,-25 0 16,24 24-16,1 1 15,-25-25-15,0 0 16,24 0-16,-24 0 16,0 0-16,0 0 15,-1 0-15,1 0 0,0 0 16,0 0-16,0 0 16,-1 0-16,26 0 15,-25 0 1,0 0-16,-1 0 15,1 0-15,25 0 16,-25-25 0,-1 25-16,1 0 15,-25-24-15,25 24 0,0 0 16,0 0-16,0 0 16,-1 0-1,1-25-15,0 25 16,0 0-1,24 0 1,-24-25 0,0 0-1,0 25 1,0-25-16,-1 25 16,1 0-16,0-24 15,0 24 1,0 0-1,-1-25-15,-24 0 16,25 25 0,0 0-16,-25-25 15,25 25-15,0 0 16,-25-25 31,24 25-16,1 0 47,-25-24-62,25 24-1,0 0 1,-25-25-16,25 25 31,-1 0 1,-24-25-17,25 25 16,0 0-15,0 0 0,24 0-1,1-25-15,74 0 16,-99 25-16,24 0 16,-24 0-1,25 0-15,-25 0 16,0 0-1,-1 0 79,1 0-78,0 0 31,0 0 31,-25 25-31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1:05.9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11758 4762 0,'-25'0'313,"0"0"-297,0 0-1,-24 0 1,24 25-1,-25-25 1,26 0-16,-26 0 16,0 0-1,-49 25 1,49-25-16,1 25 0,-26-25 16,26 0-16,24 25 15,-25-25-15,1 0 16,-1 25-1,25-25-15,1 0 16,-1 0 0,0 0 31,0 0 31,-24 0-47,24 0-31,-50 0 16,-49 0-16,75 0 15,-1 0-15,25 0 16,-24 0-16,24 0 15,0 0 1,0 0 0,0-25-1,1 25 79,-1 0-63,0-25-15,0 25-16,0-25 0,1 25 16,-26 0-1,-24-25-15,49 25 16,0 0-1,0-25-15,0 25 16,1 0 0,-1 0-1,0 0 1,0 0-16,-24 0 16,24 0-1,0 0-15,-25 0 16,1 0-1,24 0 1,0 0 0,25 25 46,-25-25 48,1 0-64,-1 0-30,0 0 0,0 0-16,0 0 15,1 0 1,-1 0-16,0 0 16,0 0-1,0 0-15,0 0 16,1 0-1,-1 0 1,0 0-16,0 0 16,-24 0-16,24 0 15,0 0 1,0 0-16,0 0 16,1-25 15,-1 25-31,0 0 187,0 0-140,0 0 0,1 0 0,-1 0-31,0 0 62,0 0 62,0 0-108,1 0-1,-1 0-16,0 0 1,-25 0 0,26 0-1,-1 0-15,0 0 32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1:11.3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8806 6276 0,'50'0'235,"24"0"-235,-24 24 15,24 1 1,50 0-16,-50 0 15,-24-25-15,0 25 16,-1-25-16,1 0 16,0 24-16,-26-24 15,1 0-15,0 0 0,0 0 16,0 0-16,-1 0 16,1 0-16,0 0 15,0 0 1,0 0-16,-1 0 15,1 0-15,0 0 0,25-24 16,-1 24-16,-24 0 16,0 0-16,24-25 15,-24 0-15,0 25 16,25 0-16,-26 0 16,-24-25-16,50 25 15,-50-25-15,25 25 16,0 0-1,-1-24 1,1 24 0,0 0-1,-25-25-15,50 0 32,-25 0-17,-1 25-15,-24-25 16,50 25-16,-25-24 15,0-1 1,-1 25-16,1 0 16,0-25-1,0 25-15,0 0 16,-1 0 15,1 0 47,0 0-62,0 0 15,24 0-15,-49-25-1,25 25-15,74 0 16,-74 0 0,0 0-16,25 0 15,-26 0-15,1 0 0,0 0 16,0 0-16,0 0 16,-1 0-1,1 0-15,0 0 16,0 0-1,0 0 1,-1 0 78,1 0-47,0 0-32,0 0 17,0 0-17,0 0-15,-1 0 16,51 25-1,-50-25-15,-1 0 16,1 25-16,0-25 31,-25 25-31,25-25 16,0 0 0,-1 0-1,1 0 1,0 0-1,0 0 1,-25 24 0,25-24-1,-1 0 63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1:19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11733 7714 0,'-74'0'312,"-26"0"-296,-24 0-1,100 0-15,-51 25 16,50-25-16,-24 25 0,-1-25 16,25 0-1,-49 0-15,49 25 16,-25-25-16,1 24 15,-1-24 1,1 0-16,-1 0 16,0 0-16,26 0 15,-1 0 1,0 0-16,0 0 0,0 0 16,1 0-16,-1 0 15,0 0-15,0 0 16,-24 0-16,24 0 15,0 25 1,0-25 0,0 0-16,1 0 15,-1 0-15,0 0 16,-25 0 0,25 0-16,1 0 15,-1 0 1,0 0-1,25 25 1,-25-25 47,0 0-32,-49 25-16,-50 24 1,50-24-16,-1 0 16,-24 0-16,49 0 15,1-25-15,-1 25 16,25-25-16,1 24 16,-26-24-16,25 0 0,0 0 15,1 0-15,-26 0 16,25 25-1,0-25 1,0 0-16,1 0 16,-1 0-16,0 0 15,0 0-15,0 0 16,1 0 0,-1 0-16,0 0 15,0 0 1,0 0-16,1 0 15,-1 0-15,0 0 16,0 0-16,-24 0 16,24 0-16,0 0 15,-25 0-15,26-25 16,-26 1-16,25 24 16,0 0-16,-24 0 15,-1-25 1,25 0-16,-24 25 15,24-25-15,-25 0 16,1 25-16,49-25 16,-25 25-16,0-24 15,0 24-15,1 0 16,-1-25-16,0 25 16,0 0-16,-25-25 15,26 25 1,24-25-16,-25 25 15,0 0-15,0 0 16,0-25-16,25 1 16,-24 24-16,-1 0 15,0 0-15,0 0 16,0-25 0,1 25-1,-1 0 32,0 0 16,0 0-48,0 0-15,-24 0 16,-26 0-1,1 0-15,24 25 16,1-25-16,-1 0 16,25 0-16,-24 0 15,-1 0-15,25 24 0,1-24 16,-26 0-16,25 0 16,0 0-16,0 0 15,1 0 1,-1 0-16,0 25 15,0-25-15,0 0 16,1 0 0,-1 0-16,-25 25 15,25-25 1,-24 25 0,-1-25-16,25 0 15,1 0-15,-1 0 16,-25 0-16,25 25 15,1-25-15,-1 0 16,0 0-16,0 0 16,-24 24-16,-1-24 15,25 0 1,0 0-16,1 0 16,-1 0-16,0 0 15,0 25-15,0-25 16,1 0-1,-26 0 1,0 0 0,25 0-1,1 0-15,-1 0 16,0 0-16,0 0 16,0 0-16,1 0 15,-26 0-15,25 0 16,0 0-16,-24-25 0,24 25 15,-25 0-15,26 0 16,-26 0-16,0 0 16,26-24-1,-1 24-15,0 0 16,0 0-16,0 0 0,1 0 16,-1 0-16,-25 0 15,1 0 1,24 0-16,0-25 15,0 25-15,-24 0 16,24-25-16,0 25 16,-25 0-16,26 0 0,-1 0 15,-25 0-15,25 0 16,0 0-16,1-25 16,-26 25-16,25-25 15,0 25-15,-49 0 16,49 0-16,-24 0 15,24 0-15,0 0 16,0 0-16,0 0 16,1 0-16,-26 0 15,25 0 1,-24-24-16,24 24 16,0 0-1,0 0-15,0 0 0,1 0 16,-1 0-1,0 0 1,0 0-16,0 0 16,1 0-1,-1 0-15,0-25 16,0 25 0,0 0-1,1 0 1,-1 0 15,0 0-15,0 0-16,0 0 31,0 0-15,1 0-16,-1 0 15,0 0-15,0 0 16,0 0-16,1 0 15,-1 0-15,0 0 16,0 0-16,0 0 16,1 0-16,-26 0 15,25 0 1,0 0-16,1 0 16,-1 0-16,0 0 15,0 0-15,0 0 16,1 0-16,-1 0 15,0 0-15,0 0 0,0 0 16,1 0-16,-1 0 16,0 0-1,0 0 1,0 0 125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1:28.1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8732 9227 0,'24'0'453,"51"0"-453,-1 0 16,-24-24 0,-1 24-16,1 0 15,-25 0-15,24 0 0,-24-25 16,0 25-16,25 0 15,-50-25-15,24 25 16,26 0-16,-25 0 16,0 0-16,0-25 15,24 25-15,-24 0 16,0 0 0,0 0-16,-1 0 15,1 0-15,0-25 16,0 25-16,0 0 0,-1 0 15,1-24-15,0 24 16,0 0 0,0 0-16,24-25 15,-24 25-15,0 0 16,0 0-16,-1 0 16,1 0-1,0 0-15,0 0 16,0 0-1,-1 0-15,1 0 16,0 0-16,0 0 16,0 0-16,-1 0 31,1 0-15,0 0-16,0 0 15,0 25 16,-1-25 1,1 0-32,0 0 15,0 24 1,0-24 0,0 0-16,-1 0 15,1 0-15,0 0 16,0 0-16,0 25 0,-1-25 15,1 0 1,0 0-16,0 0 16,0 0-1,-1 0-15,1 0 16,0 0-16,0-25 16,0 25-16,24 0 15,-24-24 1,0 24-16,24 0 15,-24 0-15,25 0 16,-25 0-16,49-25 16,-49 25-16,0 0 15,-1 0-15,51 0 16,-50 0-16,-1 0 16,1 0-16,0 0 15,0 0-15,0 0 31,0 0 16,-1 0-15,1 0-1,-25 25-16,25-25 17,0 0-1,0 0-15,-1 0 30,-24 24 17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5:49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-1 308,'0'0,"0"0,23 0,1-23,24 23,-48 0,47 0,-47-23,24 23,-24 0,24 0,-1 0,1 0,-24 0,24 0,0 0,-24 0,24 0,-24 0,23 0,-23 0,24 0,0 0,-24 0,24 0,-24 0,23 0,1 0,-24 0,24 0,-24 0,24 0,-1 0,1 0,24 0,-48 0,24 0,-24 0,23 0,1 0,-24 0,24 0,-24 0,47 0,-23 0,0 0,0 0,-1 0,1 0,0 0,-24 0,24 0,-1 0,-23 0,24 0,0 0,0 0,-24-23,24 23,-24 0,23 0,-23 0,0-23,0 23,0-46,0 46,0-23,0 23,0-23,0 23,0-23,0 23,-23 0,23 0,-24 0,0-23,24 23,-24 0,24 0,0 0,-24 0,24-23,-23 23,-1 0,24 0,-24 0,0 0,1 0,23-23,-24 23,24 0,-24 0,0 0,24 0,-23 0,23 0,-24 0,0 0,0 0,24 0,-23 0,23 0,-24 0,0 0,0 0,24 0,-47 0,47 0,-24 0,-24 0,25 0,-1 0,0 0,0 0,24-23,-23 23,23 0,-24 0,0 0,24 0,-24 0,24 0,-24 0,24 0,-23 0,-1 0,24 0,-24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00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2621 215,'0'0,"-71"0,23 0,-47 0,23 0,-23 0,-48 43,72-21,-1 0,1-22,-25 21,49-21,-25 22,1-22,23 21,-23-21,-1 22,-23-22,48 21,-1-21,0 0,1 0,-1 0,24 0,0 0,-47 0,47 0,-23 0,-1 0,0 0,1 0,-1 0,24 0,-23 0,23 0,0 0,-24 0,1 0,-1 0,24 0,-23 0,23 0,0-21,-24 21,48-22,-47 22,47 0,-24-21,24 21,-48-22,48 1,-47-1,47 22,-24-22,0 22,0-21,24 21,0-22,-23 22,23 0,0-21,0 21,0 0,0-22,0 1,0 21,47 0,-23 0,0-22,0 22,-1-22,1 22,24 0,-24 0,23 0,25 0,-1-21,-23 21,-1 0,1 0,0 0,-25 0,1 0,24 0,-24 0,0 0,-1 0,49-22,-48 22,-1 0,49 0,-48 0,-1 0,1 0,48 0,-25 0,-23-21,24 21,-1 0,1 0,-24 0,23 0,-23 0,0 0,24 0,-24 0,-1 0,1 0,24 0,-48 0,47-22,-23 22,0 0,24 0,-25 0,-23 0,48 0,-48 0,48 0,-48 0,24 0,-1 0,1 0,-24 0,24 0,0 0,0 0,-24 0,23 0,1 0,0 0,0 0,0 0,-1 0,1 0,0 0,0 0,0 0,0 0,-24 0,23 0,-23 0,0 0,24 22,0-1,0-21,-24 22,24-22,-24 0,23 0,-23 21,0-21,24 22,-24 0,0-22,0 0,24 0,-24 21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10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0 193,'24'0,"-24"0,47 0,-47 0,48 0,-24 0,47 0,-47 0,0 0,23 0,1 0,-24 0,23 0,1 0,23 0,1 0,-25 0,1 0,0 0,-1 0,1 0,-24 0,23 0,-23 0,48 0,-49 0,1 0,24 0,-24 0,0 0,23 0,-23 0,0 0,0 0,-1 0,25 0,0 0,-25 0,25 0,-24 0,24 0,-48 0,23 0,25 0,-24 0,23 0,-23 0,0-21,24 21,-1 0,-23-21,0 21,24 0,-48 0,47 0,-23-22,24 1,-1 21,-23 0,0-22,23 22,-23 0,0 0,24-22,-48 22,47-20,-23 20,0 0,24 0,-48 0,23 0,-23 0,24-22,-24 22,24 0,0 0,-24 0,24 0,-24 0,0-22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17.9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0 207,'0'0,"0"0,24 0,0 0,-1 0,25 0,-24 21,23-21,25 0,-1 21,-23-21,23 0,1 0,-1 0,1 0,-1 0,1 0,-1 20,24-20,-47 0,0 0,23 0,-23 0,0 0,47 0,-24 0,1 0,-25 0,1 0,-24 0,47 0,-47 0,24 0,-24 0,23 0,-23 0,24 0,-25 0,25 0,-24 0,24 0,-1 0,-23 0,0 0,23-20,1-1,-24 21,24 0,-25-21,1 21,0 0,-24-21,24 21,0 0,0 0,-24 0,47-20,-23 20,0 0,-24-21,47 21,-47 0,24-21,0 21,0 0,-24 0,24 0,0 0,-24 0,47-20,1 20,-24-21,23 21,-23 0,0 0,0-21,-24 21,47 0,-47 0,24 0,-24 0,24 0,0 0,-24-20,24 20,-24 0,23 0,-23-21,0 21,24 0,0 0,-24 0,24 0,-24 0,24 0,-24-21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35.69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24,'0'-24,"0"24,0 0,0 0,24 0,-24 0,24 0,-1 0,-23 0,0 0,24 0,-24 0,24 0,0 0,-24 0,24 0,-24 0,23 0,-23 0,24 0,0 24,-24-24,24 0,-24 0,24 0,0 0,-24 0,23 0,-23 0,24 0,-24 0,24 0,0 0,-24 0,24 0,-24 0,23 0,1 0,-24 0,24 0,-24 0,24 0,-24 0,24 0,-24 24,23-24,-23 0,24 0,-24 0,24 0,0 0,-24 0,24 0,-24 0,24 0,-24 0,23 0,-23 0,24 0,-24 0,24 0,0 0,0 0,-24 0,23 24,-23-24,24 0,-24 0,24 0,0 0,-24 0,24 0,-24 0,23 0,1 0,-24 0,24 0,-24 23,24-23,-24 0,24 0,-24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28.18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2093-1,'0'0,"-24"0,0 0,-23 0,23 0,-24 0,25 0,-1 0,0 0,0 0,0 0,-23 0,-1 0,0 0,-23 0,0 0,23 0,0 0,24 0,1 0,-1 0,-24 0,48 24,-24-24,-23 0,23 24,0-24,0 0,1 0,-25 0,48 0,-24 0,1 0,-1 24,1-24,-25 0,24 0,-23 0,23 0,0 0,0 0,24 0,-24 0,1 0,-1 24,24-24,-48 0,0 24,25-24,-25 23,0-23,25 0,-1 0,-24 24,1-24,23 24,0-24,24 0,-48 0,48 0,-24 0,24 0,-23 0,-1 25,24-25,-24 0,24 0,-24 0,0 0,-23 24,23-24,24 24,-24-24,0 0,24 0,-23 0,23 0,0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30.6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1146-1,'0'0,"-24"0,24 0,-48 0,0 0,1 0,23 0,-24 24,0-24,24 23,-23-23,-25 0,0 0,25 25,-25-25,24 24,24-24,-23 0,23 0,0 0,0 0,0 0,0 0,24 0,-24 0,1 0,-1 0,24 0,-24 24,0-24,24 0,-24 0,24 0,-24 23,24-23,-24 0,0 0,24 0,-23 0,23 0,-24 0,0 0,24 24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41.7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0 308,'0'0,"23"0,25 0,-24 0,24-24,23 24,-23 0,23-23,1 23,-1-24,-23 24,47-23,1 23,-25-24,-23 1,23 0,-23 23,24 0,23-24,-47 24,-1-23,1 23,23-24,-23 24,0 0,-24 0,23-23,1 23,0-24,-1 24,1-23,0 23,-1 0,-23 0,48 0,-49 0,25 0,-24 0,24 0,-48 0,24 0,23 0,1 0,-24 0,23 0,25 0,-48 0,0 0,23 0,-23 0,0 0,-24 23,24-23,23 0,-23 0,0 24,24-1,-48-23,47 24,1-1,-24-23,0 24,23-1,-47-23,48 23,-48-23,48 24,-48-24,24 0,-24 0,23 0,1 0,-24 0,0 23,24-23,-24 0,24 0,-24 0,24 0,0 0,-24 0,0 24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45.34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2905 0,'0'0,"-71"0,0 0,-1 0,1 0,-1 0,25 24,-1-24,0 0,25 0,-25 0,-24 24,1 0,-24 0,23-24,1 0,-1 0,49 0,-1 0,-24 24,48-24,-24 0,1 0,-1 0,0 0,0 0,-23 0,23 0,0 24,0-24,-24 0,25 0,-1 0,-24 0,1 24,-1-24,24 0,-47 24,-1-24,48 24,-23-24,-1 0,24 0,1 0,-49 0,48 0,-47 0,23 0,24 0,-47 0,71 0,-24 0,0 0,1 0,-1 0,0 0,0 0,0 0,1 0,-1 0,24 0,-48 0,24 0,0 0,-23 0,23 0,-24 0,25 0,-25 0,24 0,0 0,-23 0,23 0,24 0,-24 0,24 0,-24 0,24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49.6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0-1,'0'0,"0"0,23 0,1 0,0 0,24 0,-24 0,0 0,23 0,-23 0,24 0,-24 0,0 0,-1 0,1 0,0 0,0 0,24 0,-1 0,-23 0,0 0,24 0,-48 0,48 0,-48 0,24 0,-24 0,47 0,-47 0,24 0,-24 0,24 0,-24 0,24 0,0 0,-24 0,24 0,-24 0,23 0,-23 0,24 0,0 0,-24 0,24 0,-24 0,24 0,0 0,-24 0,24 0,-24 0,23 0,-23 0,0 0,0 22,-23 0,-25-22,24 22,0 0,0-22,0 21,1-21,-1 21,0-21,24 22,-24-22,24 0,-48 0,48 22,-47-22,23 22,0-22,0 22,0-22,-24 0,24 22,1-22,-25 22,48-22,-24 0,0 0,0 0,0 0,24 0,-23 0,-1 0,24 0,-24 0,24 0,-24 0,0 0,24 0,-24 0,24 0,-24 0,24 0,-23 0,-1 0,24 0,-24 0,24 0,0 0,-24 0,0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54.2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3452 0,'0'0,"-24"0,-47 0,23 23,0-23,1 23,-1-23,0 0,25 0,-25 22,24-22,-23 0,-25 0,25 0,-49 23,25-23,23 23,1-23,-1 0,1 0,23 0,0 0,0 0,0 0,0 0,-23 22,23-22,-24 0,1 0,-1 0,-23 0,47 0,0 0,-23 0,23 0,0 0,-24 0,48 0,-47 23,23-23,-24 0,-23 23,23-23,-23 0,23 0,1 23,23-23,-48 0,49 0,-1 0,0 0,0 0,0 0,24 0,-23 22,23-22,-24 0,24 0,-24 0,0 0,24 0,-24 0,24 0,-47 23,23-23,-24 0,25 0,-49 23,48-23,1 0,-25 0,24 0,0 0,1 0,-1 0,0 0,0 0,0 0,-23 0,23 0,0 0,-24 0,48 0,-23 0,-25 0,24 0,0 0,-23 0,23 0,0 0,-23 0,23 0,24 0,-48 0,24 0,1 0,-1 0,24 0,-48 0,48 0,-24 0,24 0,-23 0,-1 0,24 0,0 0,-24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6:57.2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333 237,'0'0,"-24"0,-24 0,1 0,-1 0,24 0,-23 0,47 0,-24 0,0 0,0 0,24 0,-23 0,23 0,0 0,47 0,1 0,-1 0,1 0,23 0,-47 0,0-23,24 23,-25 0,-23 0,48-24,-24 24,-1 0,25 0,-24 0,0 0,23-24,-23 24,0 0,23-24,-23 24,24 0,-1 0,-23 0,0-23,23-1,-23 24,24-24,-1 24,1 0,23 0,-23-24,0 1,23-1,-47 24,-1 0,25 0,-24 0,0 0,23 0,-47 0,24 0,0 0,0 0,23 0,-47 0,24 0,24 0,-48 0,47 0,-23 0,-24 0,24 0,-1 0,1 0,-24 0,24 0,0 24,0-24,-24 0,47 0,-47 0,0 23,24-23,-24 0,24 0,0 0,-24 0,0 0,0 24,0-24,0 24,0 0,0-1,0 1,0 0,-24 23,-24-23,24-24,1 0,-25 0,48 24,-24-24,24 0,-24 23,1-23,-1 0,0 0,0 0,1 0,-1 0,0 24,0-24,0 0,1 0,23 0,-48 0,24 0,0 0,-23 0,23 0,0 0,0 0,-23 0,23 0,0 0,-23 0,47 0,-24 0,0 0,0 0,1 0,-25 0,24 0,-47 24,23 0,24-1,-47 1,24 0,-1-24,0 24,1-24,23 0,0 0,-23 0,23 0,0 0,0 0,24 0,-24 0,1 23,23-23,-24 0,0 24,0-24,1 0,23 0,-48 0,48 0,0 24,-24-24,24 0,-24 0,24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7:04.7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1509 193,'0'-23,"0"-1,0 24,0-23,-71 0,48-1,-1 1,1 23,-1 0,24 0,-23 0,-24 0,0 0,-24-24,24 24,-23 0,23 0,23 0,1 0,-1 0,1 0,-1-23,24 23,-23 0,-1 0,1 0,-24 0,23 0,1 0,-1 0,-23 0,47 0,-47 0,47 0,-23 23,-1-23,1 0,-24 0,23 0,1 24,23-24,-24 0,24 0,0 23,-23-23,23 0,-24 24,0-24,24 23,-23-23,23 23,0 1,-24-24,1 23,23 1,-24-1,1 24,23-24,-24 24,1-24,23 1,-24-1,1 1,23-24,0 23,-24-23,24 0,0 23,0-23,0 24,-23-24,23 23,0-23,-24 24,24-24,-23 23,23 0,0-23,0 0,-24 24,24-24,0 23,0-23,0 24,0-24,0 23,0-23,0 23,0-23,0 24,0-1,0-23,0 24,0-24,0 23,0-23,0 23,0 1,0-24,0 23,0-23,0 24,0-1,0-23,0 23,0-23,0 24,0-24,0 0,0 23,0 1,0-24,0 0,0 23,24-23,-24 0,23 23,-23 1,0-24,24 0,-24 23,23-23,-23 0,0 24,24-24,-1 0,-23 23,24-23,-24 24,23-24,1 0,-24 23,23-23,-23 0,24 0,-24 0,23 23,1-23,-24 0,23 0,-23 24,24-24,0 0,-24 0,23 0,-23 0,24 0,-24 0,23 0,1 0,-24 23,23-23,-23 0,24 0,-1 0,-23 0,24 0,-24 0,23 0,-23 0,24 0,-1 0,-23 0,24 0,-24 0,47 0,-47 0,23 0,-23 0,24 0,-24 0,23 0,1 0,-24 0,23 0,-23 0,24 0,-1 0,-23 0,24-23,-24-1,23 24,-23-23,0 23,0 0,24 0,-1 0,-23 0,24 0,23 0,-24 0,1 0,23 0,-47 0,47 0,-47-23,23 23,-23 0,24-24,-24 24,23 0,1 0,-24-23,23 23,-23 0,24 0,-1-24,1 24,-24 0,23-23,1 23,-24-24,0 24,0 0,23 0,-23-23,0 23,24-23,-24-1,23 24,-23-23,24 23,-24 0,0-24,0 1,0 0,0-48,0 25,0 22,0 1,0-1,0 1,0 23,0-23,0 23,0-24,0-23,0 24,0-24,0 47,0-23,0-1,-24 24,24-23,0 23,0-23,0 23,0-24,0 1,0-1,0 24,-23 0,23-23,0 23,0-23,0-1,0 24,0-23,0 23,0-24,0 24,0-23,0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7:10.2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3306 98,'0'0,"0"0,-24 0,24-23,-23 23,-1 0,-23 0,0 0,0 0,-1 0,25 0,-24 0,0 0,-1 0,1 0,0 0,-47 0,47 0,-1 0,-22 0,22 0,25 0,-48 0,24 0,23 0,-23 0,0 0,0 0,-24 0,24 0,0 0,0 0,-24 0,47 0,-23 0,23 0,-45 0,45 0,1 0,-25 0,1 0,24 0,-1 0,0 0,1 0,-24 0,23 0,24 0,-47 0,47 0,-24 0,1 0,-1 0,1 0,-1 0,0 0,1 0,-1 0,-23 0,47 0,-47 0,23 0,-23 0,24 0,-1 0,24 0,-24 0,1 0,-1 0,24 0,-23 0,23 0,-24 0,1 0,23 0,-24 0,0 0,1 0,-1 0,1 0,-1 0,0 0,1 0,-24 0,47 0,-24 0,-23 23,0-23,23 0,-23 22,47 1,-47-23,47 0,-24 0,24 22,-23-22,-1 0,24 0,0 0,-23 23,23-23,-24 0,24 22,-24-22,24 0,-23 0,23 0,-24 0,24 23,-23-23,-1 0,24 0,-24 0,24 22,-23-22,23 23,-24-23,24 0,0 22,-23-22,23 0,0 23,0-23,0 0,0 23,0-2,-24-21,24 0,0 23,0-1,0 1,0-1,0 1,0-1,0-22,0 45,0-45,0 23,0-23,0 23,0-23,0 22,0 1,0-23,0 22,0-22,0 23,0-1,0-22,0 23,0-23,24 22,-24-22,23 45,-23-45,0 23,0-23,24 22,-24 1,0-23,0 23,23-23,-23 45,0-45,0 22,24-22,-24 23,24-1,-24-22,0 0,0 22,23-22,-23 22,24 1,-1-1,-23-22,0 0,24 23,-24-23,0 0,24 22,-24 1,0-23,0 0,23 0,-23 23,24-23,-24 0,0 0,0 22,23-22,-23 23,24-23,-1 0,-23 22,0-22,24 0,-24 0,24 0,-24 0,0 23,23-23,1 22,-1-22,1 0,0 0,-24 0,23 23,-23-23,24 0,-1 0,1 0,-24 0,47 0,-47 0,24 0,-1 0,1 0,-24 0,23 0,-23 0,48 0,-48 0,47 0,-24 0,-23 0,47 0,-47 0,24 0,-24 0,24 0,-1 0,24 0,-23 0,23 0,-23 0,23 0,-24 0,1 0,0 0,-1 0,1 0,-1 0,1-23,0 23,-1 0,24 0,0-22,-23 22,0 0,46-23,-46 23,23-22,23 22,1-23,-48 23,24 0,-23 0,23-22,-23 22,23 0,-47 0,23 0,1 0,0 0,23 0,-24-23,-23 23,48 0,-48 0,23 0,1 0,-1 0,-23 0,48 0,-48 0,23 0,24 0,-47 0,24 0,-24 0,23 0,1 0,-24 0,24 0,23 23,0-1,0 1,0-23,-23 22,-1-22,1 0,0 0,-1 0,1 0,-1 0,1 0,0 0,23 0,-24 0,-23 0,47 0,-47 0,24 0,-24 0,24 0,-1 0,-23 0,24 0,-1 0,1 0,-24 0,24 0,-1 0,1 0,-24 0,23-22,1 22,-1 0,1-23,-24 23,24 0,-1 0,-23 0,24-22,-24 22,0-23,23 23,-23-23,0 1,24-23,-24 45,0-23,0 1,0 0,0 22,0-22,0-1,0 1,0-23,0 22,0-45,0 23,0 23,0-23,0 45,0-23,0 1,0 22,0-23,0 1,0-1,0 0,0-22,0 45,0-45,0 45,0-22,0 22,0-23,0 1,0 22,0-44,0 21,0-22,0 45,0-23,0 23,0-22,0-1,0 23,0 0,0-22,-24 22,24 0,0-23,-23 23,23-22,0 22,-24 0,24 0,0 0,-23 0,-1 0,24 0,-24 0,24 0,-23 0,-1 0,24 0,-23 0,23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7:17.4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2570 0,'0'0,"-48"0,-23 0,0 0,0 0,0 0,24 0,-24 0,0 0,0 0,-23 0,46 0,-23 24,0-24,0 0,24 23,0-23,-24 0,24 0,-1 0,1 0,0 0,-24 0,47 0,-23 0,-1 0,1 0,0 0,23 0,1 0,-25 0,25 0,-1 0,-23 0,23 0,0 0,-23 0,23 0,1 0,-1 0,-23 0,23 0,0 0,-23 24,47-24,-47 0,47 0,-24 0,24 0,-47 23,23-23,1 24,-25-1,25 1,-25-1,48 1,-23-24,23 23,-24-23,0 0,24 24,0-24,-23 23,-1 24,24-23,-47 23,23 23,24-46,0-1,0 1,0-24,0 24,0-1,0 1,0-1,0 1,0 46,0-46,0-1,0 24,0-23,0-24,0 23,0 1,0-24,0 23,0 24,0-23,0-1,0 1,24-1,-1 25,-23-48,0 47,24-47,-24 47,24-47,-1 23,1 1,0-1,-1 1,-23-1,48-23,-48 24,23-24,-23 0,24 0,0 0,-1 0,-23 0,24 23,-1-23,1 0,0 0,-1 24,25-24,-25 0,1 0,0 0,-1 0,1 0,-24 23,24-23,-1 0,-23 0,24 0,0 24,-1-24,1 0,0 0,-1 0,1 0,0 0,23 0,-23 0,-1 0,24 0,-23 0,23 0,-23 0,23 0,1 0,-25 0,1 0,0 0,-1 0,-23 0,24 0,0 0,-1-24,1 24,0 0,-1-23,25-1,-1 24,0-23,0-1,1 1,-25 23,25-24,-25 24,1-23,0 23,-1 0,1 0,0 0,-1-24,1 24,0-23,23 23,-47 0,47-24,-47 1,24 23,0 0,-1 0,-23 0,24 0,0 0,-1-24,1 24,-24 0,23 0,1 0,0 0,-1 0,1 0,23 0,-47 0,24 0,-24 0,47 0,-47 0,48 0,-48 0,23 0,25 0,-48 0,23 0,-23 0,24 0,0 24,-24-1,23-23,1 0,0 0,-24 24,23-24,-23 0,24 0,-24 0,0 0,24 0,-1 0,-23 0,24 0,-24 0,0 0,0 0,0 0,0-24,0 1,0-24,0-1,0 1,0 47,0-47,0 47,0-47,0 47,0-23,0-1,0 1,0-1,0 24,-24-23,24-1,0 24,0-23,0 23,0-47,-23 47,23-24,-24-23,24 24,-24-24,24 47,0-24,0 0,-23 1,23 23,-24-24,24 1,-24-1,24 1,0-1,-23 1,-1 23,24-24,0 1,0 23,-24-24,24 1,-23-1,-1 24,24-23,0 23,0 0,-24 0,24-24,0 1,-23 23,23 0,0-24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40.2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-1-78,'0'0,"0"0,23 0,-23 0,23 0,-23 0,24 0,-2 0,-22 0,23 0,-23 0,24 0,-1 0,-23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37:33.3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0 285,'24'0,"-24"0,24 0,0 0,-24 0,23 0,25 0,-24 0,23 0,1 0,47 23,1-23,-1 23,-24-2,1-21,23 23,-47-23,23 23,-23-23,-1 0,1 23,-24-23,23 22,1-22,-24 0,24 0,-1 0,1 0,-24 0,-1 0,25 0,-48 0,24 0,0 0,0 0,-24 0,23 0,-23 0,24 0,0 0,0 0,23 0,25-45,118-1,1 2,23-2,1 1,-1-1,-23 24,-25-23,-47 22,-23 23,-25-22,1-1,-1 23,0 0,1-23,-48 23,23 0,1 0,0 0,-25 0,1 0,0 0,0 0,0 0,0 0,-1 0,-23 0,24 0,-24 0,24 0,0 0,-24 0,24 0,-1 0,1 0,-24 0,24 0,0 0,0 23,-24-23,24 0,-24 23,0-23,23 0,-23 22,0 1,24-23,0 0,-24 22,24-22,-24 23,47-1,-23 1,0 0,-24-23,48 23,-48-23,24 0,-24 0,47 22,-23-22,0 23,23-23,-23 0,-24 0,48 0,-48 0,24 0,-24 0,24 0,-1 0,-23 0,24 0,-24 0,24 0,0 0,-24 0,24 0,-24 0,23 0,-23 0,24 0,0 0,-24 0,24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02.67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21010 4093 0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04.33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21010 4093 0,'99'0'468,"75"-25"-452,173 0 0,-248 0-16,0 25 0,-24 0 15,-1 0-15,-24 0 16,24 0-16,1 0 15,-26 0 1,-24 0 0,0 0-1,0 0 1,0 0 15,-1 0-15,1 0-1,0-24 1,0 24 0,0 0 62,-1 0 0,-24-25 375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08.6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11907 4514 0,'24'0'266,"26"0"-266,74 0 15,-74 0 1,24 0-16,0 0 16,-24 0-16,24 0 0,1 0 15,-1 0-15,1 0 16,-1 0-16,1-24 0,49 24 16,-75 0-1,26 0-15,-26 0 16,1 0-16,-1 0 15,-24 0-15,25 0 0,-25 0 16,-1 0 0,51 0-16,-50 0 15,24 0 1,1 0 0,-25 0-1,0 0-15,-1 0 16,26 0-1,-25 0 1,0 0-16,-1 0 16,26 0-1,-25 0 1,49 0 0,-49 0-16,0 0 15,0 0-15,-1 0 16,1 0-1,25 0 1,-1 0 0,1 0-1,-25 0-15,0 0 16,24 0 0,1 0-1,-1 0-15,26-25 16,-1 25-1,-49 0 1,25 0-16,-1 0 16,-24 0-1,0 0 1,0 0 15,0 0-31,-1 0 141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11.6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5705 4738 0,'25'0'344,"124"0"-329,-99-25 1,24 25-16,-24 0 0,-26-25 15,1 25-15,25 0 16,0 0 0,-1 0-16,1 0 15,24-25 1,-49 25 0,0 0-16,0 0 0,-1-25 15,1 25-15,25 0 16,-25-24-1,-1 24-15,1 0 16,0 0-16,0-25 16,24 25-1,-24 0 1,0 0 0,0-25-16,0 25 15,-1 0 1,1 0-1,0 0-15,0 0 16,24 0 0,-24 0-1,25 0-15,-25 0 16,24 0 0,-24 0-16,0 0 15,0 0-15,24-25 16,-24 25-16,0 0 15,0 0-15,49-25 16,-24 25 0,24 0-1,-24 0-15,-25 0 0,-1 0 16,1 0-16,0 0 16,49 0-1,-49 0-15,0 0 16,0 25-16,24-25 15,-24 0 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16.6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21109 5928 0,'-74'-24'234,"-75"-26"-234,0 25 16,-99 0 0,25 0-16,99 25 15,-50-24 1,100 24-1,-26 0-15,26 0 0,0 0 0,-1 0 16,-49-25 0,75 25-1,-26 0-15,50 0 0,-49 0 16,24 0-16,26 25 16,-26-25-16,-74 0 15,99 0 1,-49 0-16,49 0 15,-74 0 1,49 24 0,25-24-16,0 0 15,1 0 1,-1 25 15,0-25-31,0 0 16,-24 0-1,24 0-15,-25 0 16,25 0 0,1 0-16,-1 0 15,0 0 1,0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20.8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20861 11112 0,'-25'0'234,"-49"-24"-218,-25 24-16,24-25 15,1 25-15,-1 0 16,26 0-16,24 0 15,-25 0-15,26 0 16,-1 0-16,0 0 16,0 0-1,0 0 1,-24 0 0,24 0-16,0 0 15,-24 25-15,-1-25 16,25 0-16,0 0 15,-24 0-15,-1 0 0,25 0 16,-24 24-16,24-24 16,-25 0-1,25 0 1,25 25 0,-24-25-1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23.7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21332 13593 0,'-49'0'250,"-50"0"-234,-75 0-16,50 0 0,0 0 15,-50 25 1,50 24-16,0 1 0,0-25 16,-49 24-16,49 1 15,24-25-15,-49 0 16,75-1-16,49-24 16,0 0-16,-24 0 15,24 25-15,0-25 16,0 0-16,-24 0 0,24 0 15,0 0-15,0 0 16,-49 0-16,49 0 16,-24 0-1,24 0-15,0 0 16,0 0-16,0-25 16,1 25-1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26.6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19646 15007 0,'-50'0'359,"-74"25"-343,74-1-16,-74-24 15,50 0-15,49 0 16,-24 0-16,-26 25 16,26-25-1,24 0-15,-50 0 16,51 0 0,-26 0-16,0 0 15,-24 0 1,24 0-1,25 0-15,1-25 0,-1 25 0,-25 0 16,1 0 0,24 0-16,0 0 15,0 0 1,0 0 0,1 0 30,-1 0 17,0 0-32,-25 0-15,50-24-1,-24 24 1,-1 0 0,0 0 15,0 0-31,0 0 16,1 0-1,-1 0 1,0 0-1,0 0 1,0 0-16,-24 0 16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4:30.3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20216 15007 0,'25'0'297,"74"0"-281,-49 25-16,24-25 15,-24 24-15,-1-24 16,1 0-16,0 0 15,-1 25-15,1-25 16,-25 0-16,24 0 0,1 25 16,-25-25-16,24 25 15,-24-25-15,0 0 16,0 0-16,0 0 16,24 0-16,1 0 15,-25 0 1,24 0-16,-24 0 15,0 0 1,24 25-16,1-1 16,-25-24-16,24 0 15,-24 0-15,0 0 16,25 0-16,-26 0 16,1 0-16,25 0 15,-25 0 16,-1 0-15,26 0 0,-25 0-16,24-24 15,1 24 1,-25-25 0,24 25-1,-24 0 1,0 0-1,0 0-15,0 0 16,0-25 31,-1 25-16,1 0 16,-25-25-31,25 25-1,0-25 32,0 25-16,-25-24-15,24-1-16,1 0 16,-25 0-1,25 25-15,-25-25 16,25 25-16,0 0 16,-25-24-1,0-1 32,24 25 0,1-25 31,0 25 16,0 0-16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43.2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74,'0'0,"0"0,24 0,0 0,-24 0,24 0,-24 0,24 0,-24 0,23 0,1 0,-24 0,24 0,-24 0,24 0,0 0,-24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5:04.36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12452 7243 0,'50'0'218,"0"0"-218,74 0 16,-75 0 0,1 0-16,-1-25 15,1 25-15,0 0 16,49 0-16,-74 0 15,24 0-15,1 0 16,-1 0-16,-24 0 16,0 0-16,25 0 15,-26 0-15,1 0 16,0 0-16,25 0 0,-26 0 16,1 0-16,25 0 15,-25-25-15,0 1 16,-1 24-16,1 0 15,0 0-15,25-50 16,-26 25-16,26-49 0,0 24 16,-26 25-1,1-24-15,0 24 16,0-25-16,0 25 16,-1 1-16,26-51 15,-50 50-15,50 1 0,-50-26 16,49 0-16,-49 26 15,50-26-15,-50 25 16,25 0-16,24-49 16,-24 49-16,25-24 15,-50-1-15,49 0 16,-24 26-16,0-26 0,0 0 16,24 26-16,-49-1 15,50-25-15,-25 25 16,0 1-16,-1-1 0,1-25 15,25 25-15,-50 0 16,25-24-16,-1 24 16,26-49-1,-25 24 1,0 25 0,-25 0-16,0-24 15,0 24-15,24-25 16,-24 26-1,0-1-15,0 0 16,0-49 0,0 24-1,0 25-15,25 25 16,-25-25-16,0 1 0,0-1 16,0 0-1,0 75 1,0-1-16,-49 100 15,49-99-15,-25-1 16,0 1-16,0-25 16,25-1-16,-25 26 15,25-25 1,0 0 265,-24-25-265,24 49-1,-25 100 1,-25-50 0,25 1-1,1-1-15,-1-74 16,25-1-16,0 26 16,0-25-16,-25 0 15,25-1-15,-25 1 16,25 0-16,0 25 0,0-26 15,0 1-15,0 25 16,0-25-16,-25 24 16,25 1-16,0 24 15,-25-24 1,25-25-16,0 24 16,0-24-16,0 0 0,0 25 15,0-26-15,0 1 16,0 0-16,-24-25 15,24 25-15,0 0 16,0-1 125,24-24-94,26 0-32,-25 25 1,0-25-1,24 0-15,1 25 16,-25-25 0,0 0-16,24 0 15,-24 0-15,0 0 0,0 0 16,-1 0-16,1-25 16,0 25-16,0 0 15,0 0 1,-1 0-1,-73 0 376,-50 25-391,24 0 16,26 0-16,-1-25 15,25 0-15,-24 24 16,24-24-16,0 0 16,0 0-16,0 0 15,0 0 16,1 0 188,-1 0-203,-25 0-16,25 0 15,-24 0-15,24 0 16,-25 0-16,26 0 16,-1 0-1,0 0-15,0 0 32,0 0 14,1 0-30,-1 0 15,0 0-15,-25 0 0,26 0-1,-1 0-15,0 0 16,0 0-1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5:13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2158 8756 0,'50'0'265,"24"0"-249,1 0-16,-26 0 16,26 0-16,-1 0 15,-24 0-15,49 0 16,-74 0-16,74 0 16,-49 0-1,-1 0 1,-24 0-16,25 0 15,-25 0 1,49 0 0,-49 0-16,24 0 15,-24 0 1,0 0-16,0 0 0,0 0 16,24 0-16,-24 0 15,0 0 1,0 0-16,24 0 15,1 0-15,-1 0 16,-24 0 0,25 0-16,-25 0 15,24 0 1,-24 0-16,0 0 16,0 0-1,-1 0-15,1 0 0,0 0 16,0-25-16,0 25 15,-1 0-15,26 0 16,-25 0-16,0 0 16,0 0-16,-1-25 0,1 25 15,0 0-15,0 0 16,0 0 0,-1 0-16,1 0 15,0 0-15,-25-24 16,25 24-16,24-25 15,-24 25 1,0 0 0,-25-25-16,25 25 15,24 0 1,-24 0-16,0-25 16,0 25-16,24-25 15,-24 25 1,25 0-16,-25 0 15,-1-24-15,26 24 16,0-25 0,-26 25-16,1 0 0,25 0 15,-25 0-15,-1 0 16,26 0-16,-25 0 16,49 0-1,-49 0-15,0 0 16,25-25-1,-26 25 1,1 0-16,25 0 16,-25 0-1,-1 0 1,1 0 0,0 0-1,0 0 1,24 0-16,-24 0 31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5:20.2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5185 12923 0,'-100'0'297,"-49"0"-282,100 0 1,-75 0-16,74 0 16,-24 0-1,24 0-15,1 0 16,-1 0 0,25 0-16,0 0 0,1 0 15,-1 0 1,-25 0-1,25 25 1,-24-25 0,24 0-16,0 25 15,-24-25 1,24 0-16,-25 25 16,25-25-1,1 0 16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5:23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6152 15701 0,'-25'0'250,"-99"-24"-250,50 24 16,-75-50-1,74 50-15,-49-25 16,50 25 0,-25 0-16,74 0 15,-25 0 1,1 0-16,-1 0 0,25 0 16,1 0-16,-26 0 15,0 0-15,1 0 16,24 0-1,-25 0-15,25 0 16,-49 0 0,24 0-16,1 0 15,24 0 1,-25 0-16,1 0 16,24 0-1,-25 0-15,26 0 16,-1 0-1,0 0-15,0 0 16,0 0 15,1 0-15,-1 0 31,0 0-16,-25 25-15,26-25-1,-1 25-15,0-25 16,-25 0-16,1 0 16,-1 25-1,1-25 1,24 0-16,-50 0 15,50 0 1,1 24-16,-1-24 16,-50 25-1,51-25-15,-1 0 16,0 25 0,0-25-16,-24 0 15,24 0 1,0 25-16,0-25 15,0 0-15,1 0 16,-1 0 15,0 0 1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5:26.0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2332 15974 0,'0'-25'203,"-50"1"-187,1 24-16,24-25 16,-25 25-16,-24-25 15,24 25-15,26 0 16,-26 0-16,0 0 0,1 0 15,-1 0-15,25 0 16,0 0-16,-24 0 16,24 0-1,0 0-15,0 0 0,1 0 16,-1 0-16,0 0 16,0 0-1,0 0-15,1 0 16,-1 0-16,-25 0 15,25 25 1,1-25-16,-1 0 16,0 25-16,0-25 15,0 0 1,1 0 0,-1 0 93,0 0-78,0 0 0,0 0-31,1 0 16,-1 0 0,0 0-1,0 0 1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20:15:29.2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5953 16867 0,'-49'0'250,"-1"25"-250,-24-25 16,-1 25-16,26 0 0,-50-1 16,-1 1-16,51 0 15,-26 0-15,26 0 16,-50-1-1,74 1-15,0-25 16,-25 0-16,50 25 16,-24-25-16,-1 0 15,0 0 1,25 25 0,-25-25-1,25 25 1,-50-25-1,26 24 1,-1-24-16,-25 25 16,25-25-1,-49 25-15,24-25 16,26 25 0,-26-25-16,25 0 0,0 0 15,-24 0-15,24 25 16,0-25-16,0 0 15,1 0 1,-26 24-16,25-24 16,-24 0-1,24 0-15,25-24 16,-50 24-16,25 0 16,1 0-1,-1-25-15,0 25 31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8:45.93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0,'24'0,"-24"0,24 0,0 0,0 0,-24 0,24 20,-24-20,24 0,0 0,-24 0,0 0,24 0,-24 0,24 0,-24 0,24 0,0 0,-24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5:31.478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1785 166,'0'0,"0"0,0 0,-24 0,24 0,-23 0,-1 0,24 0,0 0,-24 0,24 0,-24 0,0 0,24 0,-23 0,23 0,-24 0,24 24,0-24,-24 0,0 0,24 0,-24 0,24 24,0-24,-23 0,-1 0,24 0,-24 0,24 0,-24 0,24 0,-24 0,1 0,23 0,-24 0,24 0,-24 0,0 0,24 0,-24 0,24 0,-23 0,23 0,-24 0,0 0,24 0,-24 0,24 0,-24 0,1 0,23 0,-24 0,24 0,-24 0,24 0,-24 0,0 0,24 0,-23 0,23 0,-24 0,0 0,24 0,-24 0,24 0,-24 0,24 0,-23 0,-1 0,24 0,-24 0,24 0,-24 0,0 0,24 24,-23-24,23 0,-24 0,24 0,-24 0,0 0,24 0,-24 0,24 0,-23 0,-1 0,24 0,-24 0,24 0,-24 0,24 0,-24 0,1 0,23 0,-24 0,24 0,-24 0,0 0,24 0,-24 0,24 0,-23 0,23 0,-24 0,0 0,24 0,-24 0,24 0,-24 0,24 0,-23 0,-1 0,24 0,-24 0,24 0,-24 0,0 0,24 0,-23 0,23 0,-24 0,24 0,-24 0,0 0,24 0,-24 0,24 0,-23 0,-1 0,24 23,-24-23,24 0,-24 0,24 0,0 0,0 0,0 0,24 0,-24-23,0 23,24 0,-24-24,24 24,-24-24,0 24,0 0,23 0,-23-24,0 24,0 0,24-23,0-1,-24 24,24-24,-24 24,24 0,-24-24,0 24,0 0,0-24,23 24,1 0,-24 0,0-23,24 23,-24 0,0 0,24 0,-24-24</inkml:trace>
  <inkml:trace contextRef="#ctx0" brushRef="#br0" timeOffset="7675">48 285,'0'0,"0"0,24 0,-24 0,23 0,-23 24,0-24,24 0,0 0,-24 0,0 0,24 0,-24 0,24 0,-24 24,0-24,23 0,1 0,-24 0,24 24,-24-24,0 23,24-23,-24 0,24 0,-24 0,23 24,-23-24,0 0,24 0,-24 0,24 24,0-24,-24 0,24 24,-24-1,0-23,0 0,23 0,-23 0,0 24,24-24,0 0,-24 24,0-24,0 24,24-24,-24 0,0 0,0 23,24-23,-24 0,23 0,-23 24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9:01.08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0,'0'13,"0"-13,24 0,23 0,-23 0,0 0,24 0,-48 0,23 0,25 0,-24 0,0 0,23 12,-47-12,48 0,-1 0,-23 0,0 0,24 0,-25 0,1 0,0 0,24 0,-25 0,1 0,24 0,-48 0,47 0,-23 0,0 0,0 0,0 0,0 0,-24 0,23 0,25 0,-48 0,24 0,23 0,-47 0,48 0,-48 0,24 0,0 0,-1 0,25 0,-48 0,48 0,-48 0,23 0,1 0,-24 0,24 0,0 0,0 0,-1 0,25 0,0 0,-1 0,1 0,-24 0,47 0,-47 0,0 0,-1 0,1 0,0 0,0 0,-24 0,24 0,-1 0,25 0,-24 0,0 0,-24 0,24 0,-1 0,-23 0,48 0,-48 0,48 0,-48 0,23 0,1 0,0 0,-24 0,24 0,-24 0,24 0,-24 0,23 0,1 0,0 0,-24 0,48 0,-48 0,23 0,1 0,0 0,0 0,-24 0,24 0,-1 0,1 0,-24 0,48 0,-48 0,24 0,-24 0,23 0,1 0,-24 0,24 0,-24 0,24 0,0 0,-24 0,23 0,-23 0,24 0,-24 0,24 0,0 0,-24 0,24 0,-24-12,23 12,1 0,-24 0,24 0,-24 0,24 0,-24 0,24 0,0 0,-24 0,0-13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9:34.05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3099 2,'0'0,"0"0,0 0,-24 0,1 0,-1 0,-24 0,24 0,0 0,1 17,-1-17,-24 0,24 0,0 0,0 0,1 0,-1 0,0 0,0 0,0 0,0 0,1 0,23 0,-24 0,0 0,24 0,-24 0,0 0,0 0,24 0,-47 0,23 0,0 0,24 0,-24 0,24 0,-48 0,48 0,-23 0,-1 0,0 0,0 0,24 0,-24 0,0 0,1 0,-1 0,-24 0,24 0,0 0,0 0,1 0,-1 0,24 0,0 17,-24-17,24 0,-48 0,1 0,23 0,0 0,-48 0,48 0,1 0,-25 0,0 18,1-18,-1 0,24 0,-24 0,1 0,23 0,-24 0,0 0,25 0,-1 0,-24 0,24 0,0 0,-23 0,23 0,0 0,0 0,0 0,1 0,23 0,-24 0,24 0,-24 0,0 0,-24 0,48 0,-24 0,1 0,-1 0,0 0,24 0,-48-18,48 18,-24 0,24 0,-23 0,-1 0,0 0,0 0,0 0,0 0,0 0,1 0,23 0,-24 0,0 0,24 0,-24-17,24 17,-24 0,0 0,1 0,23 0,-48 0,48-17,-24 17,24 0,-24 0,24 0,-24 0,1 0,-1 0,24 0,-24 0,0 0,24 0,-24 0,24 0,-24 0,24 0,-24 0,24 0,-23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9:40.62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0-1,'0'0,"0"0,0 24,0 0,0 0,0-24,0 48,0-25,0 2,25-25,-25 24,0-24,0 24,0 0,0-24,0 24,0-24,0 24,0-24,0 0,0 24,0 0,0-24,0 25,0-25,24 24,-24-1,0-23,0 24,0-24,0 0,0 24,0-24,0 24,0 0,0-24,25 0,-25 24,0-24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0:39.422"/>
    </inkml:context>
    <inkml:brush xml:id="br0">
      <inkml:brushProperty name="width" value="0.08819" units="cm"/>
      <inkml:brushProperty name="height" value="0.35278" units="cm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0,'0'0,"23"0,-23 0,24 0,-24 0,24 0,-24 0,24 0,0 0,-24 0,23 0,-23 0,24 0,0 0,-24 0,24 0,-24 0,24 0,-24 0,23 0,1 0,-24 22,0-22,24 0,-24 0,24 0,0 0,-24 21,24-21,-24 0,22 0,-22 0,24 0,0 0,-24 0,24 0,-24 0,24 0,-1 0,-23 0,24 22,-24-22,24 0,-24 0,24 0,0 0,-24 0,23 0,-23 0,24 0,0 0,-24 0,24 0,-24 0,24 0,-24 0,24 0,-1 0,-23-22,0 22,0-21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1-10-25T19:17:20.27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5631 12005 0,'-25'0'406,"-24"0"-406,-1 0 16,0 25-1,26-25 1,-1 25 0,0-25-1,0 0 1,0 0-1,-24 0 1,24 0 0,0 0-1,-24 0 1,-1 0 0,25 0-1,-24 0 1,24 0 15,0 0 0,0 0 1,0 0 30,0 0-15,1 0 31,-1 0 0,0 0-62,0 0 62,0 0-31,1 0 47,-1 0-63,0 0 47,25 25-47,0 0 141,25-25-141,0 24-15,-1-24 0,1 0-1,0 0 1,49 25-1,1-25 1,-50 25-16,24-25 16,-24 0-1,0 0 1,0 0 0,0 0-16,24 0 15,-24 0 1,0 0-1,24 0 1,-24 0 0,0 0-1,0 0-15,-25-25 16,25 25 15,-1 0 79,1 0-17</inkml:trace>
  <inkml:trace contextRef="#ctx0" brushRef="#br0" timeOffset="5513.9376">5656 11212 0,'-25'-25'390,"0"0"-374,0 25 15,25-25-31,-24 0 31,-1 25-15,25-24 15,0-1-15,0 0 31,0 0 78,25 25-47,-1 0-16,1 0-15,0 0 0,0 0-16,0 0 16,-1 0 47,1 0 156,-25 25-234,0 0 93,0 0-93,0-1 30,0 1 48,0 0-31,0 0-32,-25-25-15,25 25-16,-24 0 46,-1-1 1,25 1-31,-25-25-16,25 25 16,-25-25-1,25 25-15,-25-25 16,1 25-16,-1-1 15,25 1-15,-25-25 16,25 25-16,-25-25 0,25 25 16,-25-25-1,1 25 17,-1-25-17,0 0-15,0 0 16,0 0 15,25 24-15,-24-24 15,-1 0 0,0 0 47,25-24 0,0-1-46,0-25-1,0 25-15,0 1-1,0-1-15,0 0 16,25 0-1,0 25-15,-25-25 0,0 1 16,24 24 0,-24-25-1,25 25-15,0 0 32,-25-25-17,25 25 32,0 0 62,-1 0 1,1 0 15,-25 25-110,0 0 32,25-1-31,0-24 0,-25 25-1,0 0 1,25 0-1,-25 0 17,24-25-17,-24 24 1,0 1 0,0 0-1,25 0 16,-25 0 1,0-1-17,25 1 17,-25 0 14,0 0 33,0 0-48,0-1 47,0 1-47,-25-25-15,25 25 15,-25 0-15,25 0-1,-24-25 1,24 24 0,-25 1 15,25 0-16,-25-25 17,25 25-1,-25-25 78,25 25-77,-25-25 46,1 0 31,24 24 0</inkml:trace>
  <inkml:trace contextRef="#ctx0" brushRef="#br0" timeOffset="7700.7179">5358 10790 0</inkml:trace>
  <inkml:trace contextRef="#ctx0" brushRef="#br0" timeOffset="13042.6964">4986 11559 0,'-50'0'438,"1"0"-423,24 0 1,0 0 0,-24 0-1,49-25 1,-25 25-1,25-25 1,0 1 31,0-1 15,0 0 17,0 0 30,0 0-31,25 25-15,-25-24-48,24 24 1,1-25-1,0 25 32,0 0-31,0 0 0,-1 0-1,-24-25 16,25 25-15,0 0 15,0 0-15,0 0 15,0 0 0,-25 25 1,24 0-17,1-25 32,-25 24-31,0 1 62,25-25-16,-25 25-46,0 0 31,0 0 0,0-1 15,0 1 16,0 0-46,0 0 30,-25 0 1,25-1-16,-25 1-16,25 0 0,-24 0-15,24 0-1,0-1 1,-25-24 0,0 25-1,0 25 1,25-25-1,-25 24 1,-24-24 0,49 0-1,-25-25 1,25 25 0,-25-1-1,0-24 173,0 0-157,1 0 31,-1 0-15,0-24 16,0 24-32,25-25 32,-25 25-48,25-25 48,-24 25-32,24-25 0,0 0-15,-25 25 15,25-24-31,0-1 47,-25 25-16,25-25-15,0 0-1,-25 25 17,25-25-17,0 1 17,0-26-1,0 25-16,0 0-15,-25 1 16,25-1-16,0 0 16,0 0-1,0 0 1,0 1 31,-24-1-16,24 0 0,0 0 79</inkml:trace>
  <inkml:trace contextRef="#ctx0" brushRef="#br0" timeOffset="16416.6185">4738 11162 0,'0'-25'516,"0"0"-469,25 25-16,0-24 47,-1 24-15,1-25-32,0 25 0,-25-25 0,25 25-15,-25-25 15,25 25-15,-1 0 46,1 0-15,-25-25 31,25 25-62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08:28.5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19174 5035 0,'-49'0'562,"-26"0"-546,1 0-16,24 0 16,1 0-16,-1 0 0,0 0 15,26 0-15,-1 0 16,0 0-16,0 0 16,0 0-16,1 0 15,-1 0 1,25-24 906,25 24-907,-1-50-15,51-24 16,-1-1-16,-24 1 16,0 49-16,-50-25 0,49 25 15,-49 1-15,25 24 16,0-25-16,-25 0 15,25 25 1,-25 25 453,0 24-438,-25-24-15,-25 25-16,25 24 15,-49 26-15,49-51 16,0 1-16,-24-25 16,49-1-16,-25 26 15,25-25 1,-25 0-16,0-25 15,25 24 1,25 1 468,25 0-484,-26-25 16,1 0-16,25 0 16,-50 25-16,25-25 15,0 0 1,-1 0 15,-24 25 63,25-25-94,0 24 31,0-24 16,0 0 0,-25 25-16,24-25 16,1 0 0,0 0 47</inkml:trace>
  <inkml:trace contextRef="#ctx0" brushRef="#br0" timeOffset="8809.6522">19125 7020 0,'-50'0'844,"25"0"-829,1 0-15,-26 0 16,0 0-16,26 0 16,-26 0-1,25 0 1,0 0 0,0 0 327,1 0-327,-1 0 0,0 0-16,0 0 15,-24 0 1,24 0-16,25 25 15,-50-25-15,25 0 16,1 0 15,24-25 329,0 0 15,24 25-360,1-25 17,0 0-17,-25 1 1,25 24-16,-25-25 15,25 25-15,-25-25 16,24 0 31,1 25-47,-25-25 16,25 0-1,0 25-15,-25-24 16,0-1-16,25 25 15,-1-25 1,-24 0 31,25 25-16,-25 25 610,-25-25-626,25 25-15,-24 0 16,24-1 0,-25-24-16,0 25 15,25 0-15,-25 0 16,25 0 0,-25-25-1,1 0 1,24 25-1,0-1 1,-25-24 15,25 25-15,-25-25 15,25 25 0,-25-25-15,25 25 15,-25-25 1,25 25-17,-24-25-15,24 24 47,-25-24 78,25 25-109,25-25 218,-1 0-218,1 25-16,0-25 15,0 25 1,24-25-16,26 25 16,-50-1-16,-1-24 15,1 0-15,0 0 0,0 25 16,0-25-16,0 0 15,-1 25-15,1-25 16,-25 25 0,25-25-16,0 0 15,0 25 1,-1-25 15,1 0 0,0 0 1,-25 24 124,25-24-109</inkml:trace>
  <inkml:trace contextRef="#ctx0" brushRef="#br0" timeOffset="21713.1779">24433 10344 0,'-25'0'359,"-99"0"-359,25 0 16,-25 0-16,-50 0 15,100 0 1,24 0-16,-74 0 16,-25-25-1,50 0 1,-25 25-1,25 0 1,-25 0 15,25 0-15,-25 0 0,49-25-1,26 0-15,-51 25 16,76 0-16,-1 0 15,-74 0 1,74 0-16,-50 0 16,51 0-1,-1 0-15,0 0 32,0 0-17,75-74 407,-1 49-406,1 0-16,24 1 15,-24-1 1,0 0-16,-1 0 16,-49 0-1,25 25-15,0 0 16,24-25-1,-24 25 32,-25-24 31,-25 24 313,25 24-360,-24-24-15,-1 0 0,25 25 15,-25-25-16,25 25 1,-50 0 0,26 25-1,-26 24 1,0-24 0,26-26-1,24 1 1,-25-25 15,25 25-31,0 0 469,49 24-454,1-49-15,24 75 32,-49-50-17,0-25 1,-25 24 0,25-24-1,0 0 16</inkml:trace>
  <inkml:trace contextRef="#ctx0" brushRef="#br0" timeOffset="28539.1207">1687 12154 0,'99'0'313,"1"0"-298,-26-25-15,0 25 16,75 0-1,-25-24 1,0-1 0,-49 25-1,-26 0 1,26 0 0,-51 0-16,1 0 15,25 0 1,-25 0-1,-1 0 1,1 0 15,0 0-15,0 0 156,0 0-78,-50-25 202,0 0-280,0 0-16,0 25 16,-24-49-1,24 49 1,25-25 0,-25 25-1,50 0 423,0 0-423,0 0-15,-1 0 16,76 0 0,-76 0-1,1 0 1,0 0 15,0 0 0,0 0 47,0 0 1,-25 25-64,24-25 1,1 0 31,-25 25-32,25-25 48,-25 24-16,25-24 78,-25 25-94,0 0 47,-25-25-62,0 0 15,0 25-31,-24-25 16,-51 74-16,51-74 15,24 25 1,0-25 15,0 0 0,1 0-15,-1 0 250,-50 50-266,26-25 15,-1-25-15,-24 24 16,74 1-16,-25-25 15,0 0 1,0 25 0,1-25 46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07.438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3072-1,'0'0,"0"0,0 0,-23 0,23 0,-24 0,0 0,24 0,-24 0,24 0,-24 0,0 0,1 0,23 0,-48 0,48 0,-24 0,24 0,-24 0,0 0,24 0,-23 0,-1 0,0 0,24 0,-24 0,24 0,-24 0,24 0,-24 0,0 0,24 0,-23 0,23 0,-24 0,24 0,-24 0,0 0,24 0,0 17,-24-17,24 0,-24 0,1 0,23 0,-24 0,24 0,-24 17,24-17,-24 0,0 0,24 17,0-17,-24 0,24 0,-23 0,-1 0,24 0,-24 18,24-18,-24 0,24 0,-24 0,0 0,24 0,-23 0,23 0,-24 17,0-17,0 0,0 0,0 0,24 0,-23 0,23 0,-24 0,0 0,24 0,-24 0,0 0,0 0,24 0,-23 0,23 0,-24 0,24 0,-48 0,24 0,0 0,1 0,-1 0,0 0,0 0,0 0,0 0,1 0,-1 0,0 0,1 0,-25 0,1 0,-1 0,24 0,0 0,-23 0,23 0,0 0,-24 0,25 0,-1 0,-24 0,48 0,-24 0,-24 0,48 0,-47 0,23 0,0 0,0 0,0 0,1 0,-1 0,0 0,0 0,24 0,-24 0,0 0,24 0,-23-17,23 17,-24 0,24 0,-24 0,0-18,0 18,0 0,1 0,-1 0,0 0,24 0,-24 0,24 0,-24-17,24 17,-24 0,1 0,-1 0,24 0,-24 0,0 0,24 0,-24 0,24 0,-24 0,1 0,23 0,-24 0,0 0,0 0,0 0,0 0,1 0,23 0,-24 0,0 0,0 0,24 0,-24 0,0 0,1 0,23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13.5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96,'0'-24,"0"24,24 0,-24 0,24 0,0 0,0-23,0 23,0 0,24 0,-48 0,24 0,-24 0,24 0,0 0,-24-23,24 23,-24 0,23 0,-23-24,24 24,-24 0,24 0,-24 0,24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21.8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2358 24,'0'0,"0"0,-24 0,24 0,-23 0,23-22,-24 22,0 0,24 0,-24 0,24 0,-24 0,24 0,-47 0,47 0,-24 0,24 0,-24 0,0 0,24 0,-24 0,24 0,-47 0,47 0,-24 0,24 0,-24 0,24 0,-24 0,1 0,23 0,-24 0,0 0,0 0,24 0,-24 0,24 0,-24 0,1 0,23 0,-24 0,24 0,-24 0,24 0,-24 0,0 0,24 0,-24 0,24 0,0 22,-23-22,-1 0,24 0,-24 0,24 0,-24 0,0 0,1 0,-1 0,0 0,0 0,0 0,0 0,1 0,-1 0,0 0,0 0,0 0,0 0,1 0,-1 0,-24 0,24 0,1 0,-1 0,24 0,-48 0,48 22,-48-22,48 0,-23 0,-1 0,0 0,24 0,-24 0,0 0,0 0,24 0,-23 0,23 0,-24 0,24 0,-24 0,0 0,0 0,24 23,-23-23,-1 0,0 0,24 0,-24 0,0 0,24 0,-24 0,24 0,-23 0,23 0,-24 0,0 0,24 0,-24 0,24 21,-24-21,1 0,-1 0,24 0,-24 0,0 0,24 0,-24 0,24 0,-24 0,24 0,-23 0,-1 0,24 0,-24 0,24 0,-24 0,0 0,24 0,-24 0,24 0,-23 0,23 0,-24 0,0 0,24 0,-24 0,24 0,-24 0,1 0,23 0,-24 0,24 0,-24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26.20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0 144,'0'0,"0"0,48 0,-1-21,25 21,-1 0,-23 0,23 0,0-22,-23 22,-1 0,-23 0,24 0,-24 0,-1 0,1 0,24 0,-25 0,1 0,24 0,-48 0,47 0,-47 0,24 0,0 0,0 0,0 0,-24 0,23 0,1 0,0 0,-24 0,24 0,-1 0,1 0,-24 0,48 0,-48 0,24 0,-1 0,1 0,-24 0,24 0,24 0,-25 0,1 0,47-21,-47-1,24 22,23-21,-71 21,24-22,23 22,-47 0,24 0,-24 0,24 0,0 0,-24 0,24 0,-24 0,23 0,1 0,0 0,24 0,-25 0,1 0,-24 0,24 0,0 0,-1 0,-23 0,48 0,-24 0,0 0,23 0,-47 0,48 22,-1-22,-23 0,0 0,23 0,1 21,-48-21,48 0,-25 0,1 0,0 0,0 0,-1 0,-23 0,24 0,0 0,-24 22,24-22,-24 0,24 0,-24 0,23 0,1 0,-24 0,24 21,-24-21,24 0,0 0,-24 0,23 0,1 0,0 0,0 0,-1 0,1 0,24 0,-24 0,-1 0,1 0,-24 0,24 0,0 0,-24 0,24 0,-24 0,23 0,1 0,-24 0,24 0,-24 0,24 0,-24 0,23 0,1 0,-24 0,24 0,-24 0,24 0,0 0,-24 0,23 0,-23 0,24 0,-24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5:50.681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3192 161,'0'0,"-24"0,24 0,-24 0,24 0,-24 0,1 0,23 0,-24 0,0 0,0 0,24 0,-24 0,24 0,-47 0,47 0,-24 0,24 0,-24 0,0 0,24 0,-24 0,24 0,-23 0,23 0,-24 0,0 0,0 0,24 0,-24 0,0 0,24 0,-23 0,23 0,-24 0,24 0,-24 0,0 0,24 0,-24 0,24 0,-23 0,-1 0,24 0,-24 0,24 0,0 0,-24 0,24 0,-24 0,0 0,24 0,-23 0,23 0,-24 0,0 0,24 0,-24 0,24 0,-24 0,24 0,-23 0,-1 0,24 0,-24 0,24 0,-24 0,0 0,24 0,-24 0,24 23,-23-23,23 0,-24 0,0 0,24 0,-24 0,24 0,-24 0,1 0,23 0,-24 0,24 0,-24 0,24 0,-24 0,0 0,24 0,-24 0,24 0,-23 0,-1 0,24 0,-24 0,24 0,-24 0,24 0,-24 0,0 0,24 0,-23 0,23 0,-24 0,0 0,24 0,-24 0,24 0,-24 0,24 0,-23 0,-1 0,24 0,-24 0,24 0,-24 0,0 0,24 0,-24 0,24 0,-23 0,23 0,-24 0,0 0,24 0,-24 0,24 0,-24 0,24 0,0 0,-23 0,23 0,-24 0,24 0,0 0,0-23,-24 23,24 0,-24 0,0 0,24 0,-24 0,24 0,-23 0,23 0,-24 0,0 0,24 0,-24 0,24 0,-24 0,1 0,23-22,-24 22,24 0,-24 0,24 0,-24 0,0 0,24 0,-24 0,24 0,0-23,-23 23,-1 0,24 0,-24 0,24 0,-24 0,24 0,-24 0,1 0,23 0,0-23,-24 23,24 0,-24 0,0 0,24 0,-24 0,24 0,-24 0,24 0,-23 0,-1 0,24 0,0-23,-24 23,0-23,0 23,24 0,-24 0,24 0,-23 0,-1 0,24 0,0 0,-24 0,24 0,-24 0,24 0,-24 0,1-22,23 22,-24 0,24 0,-24 0,0 0,24 0,-24 0,24 0,-24 0,24 0,-23 0,-1 0,24 0,-24 0,24 0,-24 0,0 0,24 0,-23 0,23 0,-24 0,24 0,-24 0,0-23,24 23,-24 0,24 0,-24 0,24 0,-23 0,-1 0,24 0,-24 0,24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30.37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93,'24'0,"0"0,23 0,1 0,-24-19,0 19,23 0,-23 0,0-19,0 19,-24 0,47 0,-23 0,0 0,0 0,-24 0,47 0,-23 0,0 0,0 0,23 0,-23 0,0 0,0 0,0 0,-1 0,-23 0,24 0,0 0,-24 0,24 0,23 0,-23 0,0 0,24 0,-25 0,1 0,24-19,-48 19,24 0,-1 0,1 0,0 0,0 0,0-20,0 20,-1 0,1 0,0 0,0 0,0 0,-1 0,25 0,-24 0,0 0,-1 0,1 0,0 0,-24 0,24 0,-24 0,24 0,-24 0,23 0,1 0,24 0,47 0,-47 0,-1 0,1 20,-1-1,1-19,-24 0,23 19,-23-19,0 0,0 0,24 0,-25 0,1 0,-24 0,24 0,0 0,0 0,23 0,-47 0,48 0,-24 0,-24 0,47 0,-47 0,24 0,0 0,0 0,-1 0,-23 0,24 0,0 0,-24 0,24 0,-24 0,24 0,-1 0,-23 0,24 0,-24 0,24 0,-24 0,24 0,0 0,-24 0,23 0,-23 0,24 0,0 0,-24 0,24 0,-24 0,24 0,-24 0,23 0,1 0,-24-19,24 19,-24 0,24 0,0 0,-24 0,24 0,-1 0,1 0,-24-19,24 19,0 0,0 0,-24 0,23 0,-23 0,24 0,-24 0,24 0,0 0,-24 0,24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36.50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27,'0'-16,"0"16,48 0,-25 0,25 0,-24-16,23 16,-23 0,23 0,-23 0,23 0,-23 0,0 0,-1 0,1 0,-24 0,48 0,-25 0,1 0,0 0,0 0,-1 0,-23 0,24 0,-24 0,24 0,-1 0,-23 0,24 0,-24 0,24 0,-24 0,24 0,-1 0,-23 0,24 0,-24 0,24 0,-1 0,-23 0,24 0,-24 0,24 0,-24 0,24 0,-1 0,-23 0,24 0,-24 0,24 0,-1 0,-23 0,24 0,-24 0,24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40.1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0-4,'0'0,"0"0,48 0,-48 0,47 0,1 0,-25 0,1 0,0 0,23 0,-23 0,-1 0,25 0,-25 0,1 0,0 0,0 0,-1 0,-23 0,48 0,-48 0,23 0,25 0,-48 0,23 0,1 0,0 0,-24 0,24 0,-24 0,23 0,1 0,-24 0,24 0,-24 0,23 0,-23 0,24 0,-24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2:43.00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97,'0'0,"24"0,0 0,24 0,-24 0,-1 0,1 0,0 0,0 0,0 0,-24 0,24 0,-24 0,23 0,-23 0,24 0,0 0,-24 0,24 0,-24 0,24 0,0 0,0 0,-24 0,23 0,1 0,-24 0,24 0,0 0,0 0,-24 0,24 0,-24-20,24 20,-24 0,23 0,1 0,24 0,-48 0,24-19,0 19,-1 0,-23 0,24-20,0 20,0 0,0 0,-24 0,48 0,-48 0,23 0,-23 0,24 0,0 0,0 0,-24 0,48 0,-25 0,1 0,0 0,-24 0,48 0,-48 0,24 0,0-20,-1 20,1 0,-24 0,48 0,-48 0,24 0,0 0,-1 0,-23 0,24 0,-24 0,24 0,0 0,0 0,-24 0,48 0,-25 0,-23 0,48 0,-48 0,24 0,0 0,0 0,0 0,-1 0,1 0,0 0,0 0,0 0,0 0,-1 0,-23 0,24 0,0 0,-24 0,24 0,-24 0,24 0,-24 0,24 0,0 0,-24 0,23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3:05.7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1907 122,'-24'0,"24"0,-24 0,24 0,-24 0,0 0,0 0,1 0,23 0,-48 0,0 0,48 0,-47 0,23 0,-24 0,1 0,-1 0,24 0,-23 0,23 0,-48 0,25 0,23 0,0 0,-47 0,47 0,0 0,0 0,-23 0,23 0,0 0,-46 0,22 0,24 0,-23-24,23 24,0 0,-24 0,1 0,23-24,0 24,-24 0,48 0,-23 0,-1 0,0 0,0 0,24-22,-47 22,47 0,-24 0,0-24,0 24,24 0,-24 0,24 0,-24 0,1-24,23 24,-24 0,24 0,-24 0,0 0,24 0,-24 0,24 0,-23 0,23 0,-24 0,0 0,24 0,0 0,0 0,-24 0,24 24,0 0,0-24,-24 0,24 0,-23 0,23 22,0-22,0 0,0 24,0-24,0 24,0-1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3:09.26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2331 58,'0'0,"0"0,-24 0,24 0,-23 0,23 0,-24 0,0 0,24 0,-24 0,0 0,0 0,24 0,-23 0,-25 0,24 0,-23 0,-25 0,1 0,47 0,-24 0,24 0,1 0,23 0,-48 0,24 0,0 0,24 0,-23 0,-25 0,24 0,0 0,24 0,-23 0,23 0,-24 0,0 0,0 0,0 0,0 0,1 0,23 0,-24 0,0 0,0 0,24 0,-24 0,1 0,23 0,-24 0,24 0,-24 0,-23 0,24 0,-1 0,24 0,-24 0,24 0,-24 0,0 0,24 0,-24 0,24 0,-23 0,-1 0,0 0,24 0,-48 0,25-18,-1 18,0 0,0 0,0 0,1 0,-1 0,0 0,0 0,0 0,-23 0,47 0,-48 0,24 0,0 0,1 0,-1 0,0 0,0 0,24 0,-47-18,47 18,-48 0,48 0,-24 0,0 0,0 0,1-18,23 18,-24 0,0 0,24 0,-24 0,24 0,-24 0,24 0,0 0,-23 0,-1 0,24 0,-24 0,24 0,-24 0,0 0,24 0,-23 0,23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3:14.5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2976-4,'0'0,"0"0,0 0,-24 0,0 0,0 0,-24 0,1 0,23 0,-47 0,47 0,-24 0,24 0,-47 0,47 0,0 0,-23 0,-25 0,49 0,-25 0,24 0,-23 0,23 0,0 0,-24 0,25 0,-1 0,0 0,24 0,-24 0,0 0,24 0,-23 0,-1 0,0 0,24 0,-24 0,0 0,0 0,1 0,23 0,-24 0,24 0,-48 0,48 0,-24 0,24 0,-23 0,-1 0,24 0,-24 0,24 0,-24 0,0 0,1 0,-1 0,0 0,0 0,0 0,1 0,23 0,-48 0,48 0,-24 0,0 0,1 0,-1 0,0 0,0 0,24 0,-24 0,24 0,-23 0,-1 0,24 0,-24 0,24 0,-48 0,25 0,23 0,-48 0,48 0,-24 0,0 0,1 0,23 0,-24 0,24 0,-24 0,0 0,24 0,-24 0,1 0,-1 0,0 0,24 0,-48 0,48 0,-47 0,47 0,-24 0,0 0,0 0,-23 0,-1 0,24 0,0 0,1 0,-1 0,0 0,24 0,-24 0,0 0,24 0,-23 0,23 0,-24 0,24 0,-24 0,0 0,24 0,-24 0,24 0,-23 0,-1 0,24 0,-24 0,24 0,-48 0,48 0,-23 0,23 0,-24 0,24 0,-24 0,0 0,24 0,-24 0,24 0,-23 0,-1 0,24 0,-24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3:35.1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3478 22,'0'0,"-24"0,1 0,23 0,-24 0,0 0,0 0,24 0,-24 0,24 0,-23 0,23 0,-48 0,48 0,-24 0,-24 0,48 0,-47 0,23 0,0 0,0 0,24 0,-24 0,24 0,-47 0,47 0,-48 0,24 0,0 0,1 0,-1 0,0 0,0 0,0 0,1 0,-1 0,0 0,0 0,24 0,-24 0,0 0,24 0,-23 0,23 0,-48 0,24 0,0 0,0 0,24 0,-47 0,47 0,-24 0,24 0,-24 0,0 0,24 0,-24 0,24 0,-23 0,23 0,-24 0,0 0,24 0,-24 0,24 0,-24 0,24 0,-23 0,-1 0,0 0,24 0,-24 0,0 0,0 0,24 0,-23 0,-1 0,24 0,-24 0,0 0,0 0,0 0,1 0,-1 0,0 0,0 0,24 0,-24 0,24 0,-24 0,24 0,-23 0,-1 0,24 0,-24 0,24 0,-24 0,0 0,24 0,-23 0,23 0,-24 0,24 0,-48 0,48 0,-48 0,48 0,-23 0,23 0,-24 0,0 0,0 0,24 0,-24 0,24 0,-24 0,1 0,23 0,-24 0,24 0,-24 0,0 0,24 0,-24 0,24 0,-24 0,24 0,-23 0,-1 0,0 0,0 0,0 0,24 0,-23 0,23 0,-24 0,0 0,-24 0,48 0,-24 0,1 0,-1 0,0 0,24 0,-24 0,0 0,0 0,24 0,-47 0,47 0,-24 0,0 0,0 18,-23-18,47 0,-24 0,0 0,0 0,0 0,24 0,-23 0,-1 0,0 17,0-17,0 0,24 0,-24 0,24 18,-23-18,-1 0,0 0,24 0,-24 0,0 0,24 0,-24 0,24 0,-47 0,47 0,-24 0,24 0,-24 0,24 16,-24-16,0 0,24 0,-23 0,23 0,-24 0,0 0,24 0,-24 0,24 0,-24 0,24 0,-23 0,-1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3:52.3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3306 27,'0'0,"-24"0,-24 0,1 0,-1 0,1 0,-1 0,-23 0,47 0,-24 0,25 0,-49 0,49 0,-1 0,-24 0,24 0,1 0,-1 0,24 0,-24 0,0 0,24 0,-23 0,-1 0,0 0,0 0,0 0,1 0,-25 0,24 0,0 0,1 0,23 0,-48 0,48 0,-24 0,1 0,-1 0,0 0,24 0,-24 0,0 0,24 0,-23 0,23 0,-24 0,0 0,0 0,0 0,1 0,-1 22,24-22,-24 0,0 0,1 0,23 0,-48 0,24 0,0 0,1 0,-1 0,0 0,-23 0,23 0,0 0,0 0,0 0,1 0,-25 0,48 22,-48-22,48 0,-23 0,-1 0,0 0,0 0,24 0,-23 22,-1-22,0 0,-24 0,25 0,-1 0,-24 0,48 0,-24 0,24 0,-23 0,-1 0,24 0,-24 0,0 0,1 0,23 0,-48-22,48 22,-24 0,0 0,1 0,23 0,-24 0,24 0,-24 0,24 0,-24 0,1 0,23 0,-24 0,24 0,-24 0,0 0,24 0,-24 0,24 0,-23 0,23 0,-24 0,0 0,24 0,-24 0,24 0,-24 0,24 0,-47 0,47 0,-48 0,25 0,-1-22,-24 22,48 0,-24-22,24 22,-23 0,23 0,-24 0,0 0,0 0,0 0,1-22,-1 22,0 0,24 0,-24 0,1 0,-1 0,24 0,-24 0,24 0,-24 0,24 0,-24 0,1 0,23 0,-24 0,24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02.5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0 104,'0'-21,"0"-1,0 22,24 0,-1 0,1 0,24 0,-24 0,23 0,25 0,-25 0,25 0,-1 0,1 0,-25 0,1 0,-1 0,1 0,-24 0,0 0,-1 0,25 0,-24 0,23 0,-23 0,0 0,24 0,-25 0,25 22,-24-22,0 0,0 0,-1 0,-23 0,24 0,0 0,-24 0,24 0,0 0,-1 0,-23 0,24 0,-24 0,24 0,0 0,-24 0,24 0,-24 0,23 0,-23 0,48 0,-48 0,48 0,-48 0,23 0,1 0,0 0,0 0,0 0,23-22,-23 22,-24 0,48 0,-48 0,47 0,-23 0,-24 0,48 0,-48 0,23 0,-23 0,24 0,0 0,0 0,-24 0,24 0,-1-21,-23 21,24 0,-24 0,24 0,-24 0,24-21,0 21,23 0,25 0,-25 0,-23 0,24 0,-1 0,-47 0,24 0,24 0,-48 0,47 0,-23 0,0 0,24 0,23 0,-23 0,-1 0,1 0,-24 0,23 0,-47 0,48 0,-48 0,24 0,-24 0,23 0,-23 0,24 0,0 0,-24 0,24 0,-24 0,24 0,0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36:01.055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4978 55,'0'0,"-23"0,23 0,-24 0,0 0,0 0,24 0,-24 0,24 0,-47 0,47 0,-24 0,-24 0,24 0,1 0,-1 0,0 0,0 0,24 0,-24 0,24 0,-24 0,1 0,23 0,-24 0,24 0,-24 0,0 0,24 0,-24 0,24 16,0-16,-23 0,23 0,-24 0,0 0,24 0,-24 0,24 0,-24 0,0 0,24 0,-23 0,23 0,-24 0,24 0,-24 0,0 0,24 0,-24 0,24 0,-24 0,1 0,23 0,-24 0,24 0,-24 0,24 0,-24 0,0 0,24 0,-23 0,23 0,-24 0,0 0,24 0,-24 0,24 0,-24 0,0 0,1 0,-1 0,0 0,0 0,24 0,-24 0,1 0,23 0,-24 0,24 0,-24 0,24 0,-24 0,0 0,24 0,-24 0,24 0,-23 0,23 0,-24 0,0 0,24 0,-24 0,24 0,-24 0,0 0,24 0,-23 0,-1 0,0 16,24-16,-24 0,24 0,-24 0,24 0,-23 0,-1 0,24 0,-24 0,24 0,-24 0,0 0,24 0,-24 0,24 0,-23 0,23 0,-24 0,0 0,0 0,24 0,-24 0,0 0,24 0,-23 0,23 0,-24 0,0 0,24 0,-24 0,24 0,-47 0,47 0,-24 0,24 0,-24 0,24 0,-24 0,0 0,24 0,0 0,-24 0,24 0,-23 0,23 0,-24 0,24 0,-24 0,24 0,-24-16,24 16,-24 0,1 0,23-16,-24 16,0 0,24 0,-24 0,24 0,-24 0,24 0,-47 0,47 0,-24-16,0 16,0 0,0 0,24 0,-24 0,1 0,23 0,-24 0,24 0,-24 0,24 0,-24 0,0 0,24-16,-23 16,-1 0,0 0,0 0,24 0,-48 0,48 0,-23 0,23 0,-24 0,0 0,24 0,-24 0,-23 0,47 0,-48 0,48 0,-24 0,-24 0,25 0,-1 0,0 0,24 0,-48 0,48 0,-24 0,1 0,-1 0,-24 0,48 0,-24 0,24 0,-23 0,-1 0,24 0,-24 0,24 0,-24 0,24 0,-24 0,0 0,1 0,23 0,-48 0,48 0,-48 0,48 0,-24 0,1 0,-1 0,0 0,0 0,0 0,24 0,-23 0,-1 0,0 0,24 0,-24 0,-24 0,48 0,-23 0,-1 0,24 0,-24 0,0 0,24 0,-47 0,23 0,0 0,0 0,-24 0,25 0,-1 0,0 0,24 0,-24 0,24 0,-48 0,48 0,-23 0,23 0,-24 0,24 0,-24 0,0 0,24 0,-24 0,24 0,-23 0,-1 0,24 0,-24 0,24 0,-24 0,24 0,-24 0,0 0,24 0,-23 0,23 0,-24 0,24 0,-24 0,0 0,24 0,-24 0,24 0,-24 0,1 0,23 0,-24 0,24 0,-24 0,24 0,-24 0,0 0,24 0,-23 0,23 0,-24 0,0 0,24 0,-24 0,24 0,-24 0,24 0,-24 0,1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06.24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1335 71,'0'-19,"0"19,-24 0,24 0,-48 0,24 0,0 0,1 0,-25 0,24 0,0 0,0 0,1 0,-25 0,0 0,24 0,1 0,-1 0,0 0,0 0,24 0,-24 0,0 0,-23 0,47 0,-24 0,0 0,0-18,0 18,24 0,-23 0,-1 0,0 0,24 0,-24 0,24 0,-24 0,0-19,24 19,-23 0,23 0,-24 0,0 0,24 0,-24 0,24 0,-24 0,24 0,-24 0,1 0,23 0,-24 0,24 0,-24 0,0 0,24 0,-24 0,24 0,-24 0,24 0,-23 0,-1 0,24 0,-24 0,0 0,0 0,24 0,-24 0,24 0,-23 0,-1 0,24 0,-24 0,24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10.5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2261-1,'0'0,"0"0,0 0,-24 0,24 0,-24 0,1 0,23 0,-24 0,0 0,0 0,-23 0,47 0,-24 0,24 0,-24 0,0 0,0 0,1 0,-1 0,-24 0,48 0,-24 0,-23 22,23-22,0 0,24 0,-24 0,24 0,-24 0,1 0,23 0,-24 0,24 0,-24 0,0 0,24 0,-24 0,24 0,-23 0,23 0,-24 0,0 0,24 0,-24 0,24 0,-24 22,1-22,23 0,-24 0,0 0,24 0,-24 0,0 0,24 0,-23 0,23 0,-24 0,0 0,24 22,-24-22,0 0,1 0,23 0,-24 0,24 22,-24-22,0 0,0 0,1 0,-1 0,0 0,24 0,-48 0,48 0,-23 0,-1 0,0 0,24 0,-24 0,24 0,-24 0,1 0,23 0,-24 0,0 0,0 0,24 0,-24 0,24 0,-23 0,-1 0,0 0,24 0,-24 0,24 0,-47 0,23 0,0 0,0 0,-23 0,23 0,0 0,0 0,0 0,24 0,-47 0,47 0,-24 0,24 0,-24 0,24 0,-24 0,1 0,-1 0,24 0,-48 0,48 0,-24 0,24 0,-23 0,-1 0,24 0,-24 0,24 0,-24 0,24 0,-24 0,1 0,23 0,-24 0,24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14.42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1953 10,'0'0,"0"0,0 0,-48 0,25 0,-1 0,0 0,-24 0,24 0,1 0,-1 0,0 8,-47-8,23 0,0 0,-23 0,23 0,1 0,-25 0,48 0,1 0,-1 0,0 0,0 0,24 0,-24 0,24 0,-47 0,23 0,-24 0,1 0,-1 0,-23 0,47 0,0 0,-24 0,25 0,23 0,-48 0,48 0,-24 0,24 0,-24 0,0 0,24 0,-23 0,23 0,-24 0,0 0,24 0,-24 0,0 0,1 0,-25 0,24 0,0 0,-23 0,47 0,-24 0,24 0,-24 0,0 0,24 0,-24 0,24 0,-23 0,-1 0,0 0,24 0,-24 0,24 0,-24 0,1 0,23 0,-24 0,24 0,-24 0,24 0,-24 0,0 0,24 9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17.33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3001 30,'0'0,"-24"0,24 0,-48 0,48 0,-47 0,47 0,-24 0,-24 0,24 0,1 0,-1 0,24 0,-48 0,48 0,-24 0,24 0,-24 0,1 0,-1 0,0 0,0 0,0 0,24 0,-47 0,47 0,-24 0,24 0,-24 0,0 0,0 0,0 0,1 0,-25 0,24 0,0 0,24 0,-24 0,24 0,-23 0,-1 0,-24 0,0 0,1 0,23 0,-24 0,0 0,48 0,-23 0,23 0,-24 0,0 0,24 0,-24 0,0 0,0 0,24 0,-23 0,23 0,-24 0,0 0,-24 0,24 0,1 0,-1 0,-24 0,48 0,-23 0,-1 0,24 0,-23 0,-1 0,0 20,-24-20,1 19,-1-19,0 20,1-20,23 0,0 0,-24 0,24 0,1 19,-1-19,24 20,-48-20,24 0,24 0,-47 18,-1-18,24 0,0 20,0-20,0 19,1-19,-1 0,0 0,24 0,-24 0,0 0,0 20,1-20,-25 19,48-19,-24 0,0 0,0 0,24 0,-23 0,23 0,-24 0,24 0,-24 0,0 0,24 0,-24 0,24 0,-24 0,1 0,23 0,-24 0,24 0,-24 0,24 0,-24 0,0 0,24 0,-24 0,24 0,-23 0,-1 0,24 0,-24 0,24 0,-24 0,24 0,-24 0,0 0,24 0,-23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27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2163 118,'-23'0,"-1"0,24 0,-24 0,24 0,-24 0,0 0,24 0,-23 0,23 0,-24 0,24 0,-24 0,0 0,24 0,-24 0,24 0,-47 0,23 0,0 0,24 0,-24 0,24 0,-24 0,1 0,-1 0,0 0,0-22,-23 22,47 0,-23 0,-25 0,48 0,-24 0,24 0,-23 0,-1 0,24 0,0-23,-24 23,0 0,0 0,0 0,24 0,-23 0,-1 0,24 0,-24 0,24 0,-24 0,0 0,24 0,-23 0,-1 0,0 0,24 0,-24 0,24 0,-24 0,24 0,-23 0,-1 0,0 0,0 0,0 0,0-22,1 22,23 0,-24-23,-24 23,48 0,-24 0,24 0,-47 0,47 0,-24-23,24 23,-24 0,0 0,24 0,-23 0,23 0,-24 0,0 0,24 0,-24 0,0 0,0 0,24 0,-23 0,-1 0,24 0,-24 0,0 0,1 0,0 0,-1 0,0 0,0 0,0 0,1 0,-1 0,0 0,0 0,0 0,24 0,-24 0,1 0,23 0,-24 0,24 0,-24 0,24 23,-24-23,0 0,24 0,-23 0,23 0,-24 23,0-23,24 0,-24 0,24 0,0 22,-24-22,24 0,-23 0,23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37.40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1811 74,'0'0,"-24"0,0 0,24 0,-24 0,-23 0,47-25,-48 25,48 0,-24-24,24 24,0-25,-24 25,1 0,23 0,-24 0,24 0,-24 0,24 0,-24 0,0 0,24 0,-24 0,1 0,-1 0,24 0,-24 0,24 0,-24 0,0 0,24 0,-23 0,23 0,-24 0,24 0,-24 0,0 0,24 0,-24 0,24 0,-24 0,1 0,23 0,-24 0,24 0,-24 0,24 0,-24 0,0 0,24 0,-24 0,24 0,-23 0,-1 0,24 0,-24 0,24 0,-24 0,0 0,1 0,23 0,-24 0,24 0,-24 0,0 0,24 0,-24 0,24 0,0 0,-24 0,24 0,-23 0,-1 0,24 0,-24 0,24 0,-24 0,0 0,24 0,-24 0,24 0,-23 0,23 0,-24 0,0 0,24 0,-24 0,24 0,-24 0,0 0,24 0,-23 0,23 0,-24 0,24 25,-24-25,0 0,24 0,-24 0,24 0,-23 0,-1 0,24 0,-24 0,0 0,0 0,24 0,-24 0,24 0,-23 0,23 0,0 24,-24-24,0 0,24 0,-24 0,-24 0,48 0,-23 0,23 0,-24 0,0 0,24 0,-24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44.4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3690 44,'-23'0,"-1"0,0 0,0 0,-23 0,23-19,0 19,24 0,-24 0,0 0,-23-19,-1 19,48 0,-24 0,24 0,-24 0,1 0,23 0,-24 0,-24 0,24 0,1 0,-25 0,24 0,0 0,24 0,-23 0,23 0,-24 0,0 0,24 0,-24 0,0 0,1 0,23 0,-24 0,24 0,-24 0,24 0,-24 0,0 0,24 0,-47 0,47 0,-24 0,24 19,-24-19,24 19,-24-19,1 0,-1 0,24 19,-24-19,0 0,24 0,-24 0,24 19,-47-19,47 0,-24 19,24-19,-24 0,0 0,24 0,-24 0,1 0,-1 0,24 0,-24 0,24 0,-24 0,24 0,-24 19,1-19,23 0,-24 0,0 0,0 0,0 0,24 0,-23 0,-1 0,24 0,-24 0,24 0,-24 0,0 0,1 0,23 0,-24 0,0 0,24 0,-24 0,0 0,1 0,-1 0,24 0,-24 0,0 0,0 0,1 0,-1 0,0 0,0 0,0 0,24 0,-47 19,47-19,-24 0,0 0,0 0,24 0,-24 0,24 0,-23 0,-1 0,24 0,-24 0,24 0,-48 0,48 0,-23 0,-1 0,0 0,0 0,24 0,-47 0,47 0,-24 0,0 0,0 0,0 0,1 0,-25 0,0 0,25 0,-25 0,24 0,-24 0,48 0,-47 0,47 0,-24 0,0 0,0 0,1 0,-1 0,0 0,24 0,-24 0,24 0,-24 0,24 0,-23 0,-1 0,0 0,0 0,0 0,-23 0,-1 0,24 0,1 0,-1 0,0 0,-24 0,48 0,-23 0,23 0,-48 0,48 0,-24 0,24 0,-47 0,47 0,-24 0,0 0,0 0,24 0,-24 0,0 0,1 0,23 0,-24 0,24 0,-24 0,0 0,24 0,-24 0,24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4:49.8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5454 74,'0'0,"-24"0,-24 0,1 0,-25 0,49 0,-25 0,0 0,24 0,-23 0,-1 0,1 0,-25 0,24 0,1 0,-1 0,24 0,-47 0,47 0,0 0,-23 0,23 0,0 0,-24 0,25 0,-25 0,0 0,1 0,-1 0,24 0,0 0,1 0,-1 0,0 0,24 0,-24 0,24 0,-48 0,25 0,-1 0,0 0,0 0,0 0,1 0,-1 0,0 0,0 0,0 0,1 0,-1 0,-24 0,48 0,-48 0,25 0,-1 0,0 0,-24 0,48 0,-23 0,-1 0,0 0,0 0,24 0,-48 0,48 0,-23 0,23 0,-48 0,48 0,-24 0,0 0,1 0,-25 0,24-18,0 18,-23 0,-1 0,0-18,25 18,-49 0,24-18,25 18,-25 0,24 0,0 0,1 0,-25 0,48 0,-48 0,48 0,-24 0,1 0,-1 0,-24 0,24 0,1 0,-25 0,0 0,25 0,-1 0,0 0,0 0,0 0,-23 0,47 0,-24 0,0 0,0 0,24 0,-24 0,24 0,-23 0,-1 0,24 0,-24 0,0 0,0 0,-23 0,23 0,24 0,-48 0,1 0,-1 0,24 0,-24 0,-23 0,23 0,1 0,23 0,-24 0,1 0,-1 0,0 0,1 0,-1 0,0 0,48 0,-47 0,47 0,-48 0,48 0,-24 0,1 0,-1 0,0 0,0 0,0 0,-23 0,23 0,0 0,0 0,0 0,1 0,23 0,-24 0,24 0,-48 0,48 0,-47 0,47 0,-24 0,24 0,-24 0,24 0,-24 0,0 0,0 0,24 0,-47 0,23 0,0 0,0 0,24 0,-23 0,-1 0,0 0,24 0,-24 0,0 0,24 0,-24 0,1 0,-1 0,24 0,-24 18,0-18,0 0,24 0,-23 0,23 0,-24 0,0 0,24 0,-24 18,24-18,-24 0,24 0,-24 0,1 0,23 0,-24 0,24 18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5:09.30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2526 40,'0'0,"-24"0,-23 0,47 0,-24 0,-24 0,0 0,25 0,-25 0,0 0,24 0,1 0,-1 0,0 0,0 0,-24-16,48 16,-47 0,47 0,-24 0,24 0,-24 0,0 0,24 0,-23 0,23-16,-24 16,0 0,24 0,-24 0,24 0,-24 0,24 0,-24 0,1 0,-1 0,0 0,0 0,-47 0,47 0,0 0,-24 0,48 0,-24 0,1 0,-1 0,24 0,-24 0,24 0,-24 0,24 0,-48 0,48 0,-23 0,-1 0,0 0,24 0,-24 0,24 0,-24 0,0 0,1 0,23 16,-48-16,48 0,-24 0,0 0,0 0,1 0,-1 0,0 0,24 0,-24 0,0 0,0 0,1 0,-1 0,0 0,24 0,-24 0,0 0,24 0,-24 0,24 0,-23 0,-1 0,0 0,24 0,-24 0,24 0,-24 0,0 0,24 0,-23 0,23 0,-48 0,48 0,-24 0,24 0,-24 0,0 0,-23 0,23 0,0 0,0 0,0 0,1 0,-1 0,24 0,-24 0,0 0,0 0,24 0,-24 0,1 0,23 0,-24 0,24 0,-24 0,24 0,-48 0,48 0,-47 0,47 0,-24 0,24 0,-24 0,24 0,0 16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79275" units="1/cm"/>
          <inkml:channelProperty channel="T" name="resolution" value="1" units="1/dev"/>
        </inkml:channelProperties>
      </inkml:inkSource>
      <inkml:timestamp xml:id="ts0" timeString="2022-10-03T21:10:10.29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9848 3894 0,'-50'0'782,"-24"0"-782,-25 25 15,49-25-15,25 0 16,0 0-16,-24 25 15,-1-25 1,25 0-16,1 0 31,-1 0-15,25-25 31,25 25 359,-25-25-312,24 25-47,-24-24-32,25 24 17,-25-25-17,25 0 16,0 25 1,-25-25 15,25 25-1,-25-25 1,24 1 31,-24-1-62,25 25-16,-25-25 16,25 0-1,-25 0-15,25 25 16,-25-25 0,25 25-16,-25-24 15,0-1-15,24 25 16,-24-25-1,25 25 64,-25 25 202,-25-25-266,25 25-15,-24-25 16,24 24-16,0 1 16,-25 0-16,25 0 15,-25 0 1,0-25-16,25 25 78,-25-1-31,1 1-16,24 0-15,-25-25-16,0 25 15,0 0 1,0-25-16,25 24 16,-24-24-16,24 25 0,-25-25 15,25 25 1,-25 0 343,25 0-156,0-1 1,25-24-158,0 25-14,-1-25-17,1 0 48,0 0-16,-25 25-32,25-25 63,0 0-46,-25 25 15,24-25-32,1 0 32,-25 25-16,25-25 1,0 0-17,0 0 32,-25 24-31,24-24-16,1 0 78,0 25-47,0-25 32,0 0 62,-25 25-79</inkml:trace>
  <inkml:trace contextRef="#ctx0" brushRef="#br0" timeOffset="51578.5888">14511 7888 0,'-50'0'781,"26"0"-766,-26 0 1,25 0 0,0 0 62,1 0 31,-1 0-93,0 0-1,-49 0 1,-26 0 0,-24 0-1,75 0-15,-26 0 16,26 0 0,24 0-1,-25 0 1,26 0-1,-1 0 79,0 0 422,0 0-501,0 0 1,-24 0 0,24 0-1,-50 0 1,26 0 0,24-25-1,0 25 1,0 0-1,1 0-15,-1 0 32,0 0 265,0 0-282,25-25 1,-25 25-1,-24 0 1,24 0 0,-49 0-1,24 0 1,25 0 0,0 0-1,1 0-15,-1 0 47,25-25-31,-25 25-1,0 0 220,0 0-204,-24 0-31,-1 0 16,-24 0-1,49 0 1,-25 0-1,1 0 1,24 0 0,0 0 15,0 0 125,0 0 204,1 0-329,-26 0 0,0 0 0,-24 0-31,24 0 16,1 0 0,-1-24-1,1 24 1,-1 0 15,25 0-15,0 0 31,-24 0 484,-1 0-516,1 0 1,-26 0 0,50 0-16,1 0 15,-26 0 1,0 0 15,50 24 0,-24-24 63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8:41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1311 334,'0'0,"-24"0,1 0,23 0,-24 0,-24 0,48 0,-23 0,-1 0,0 0,0 0,1 0,23 0,-24 0,24 0,-48 0,24 0,1 0,23 0,-24 0,24 0,-48 0,48 0,-23 0,23 0,0-24,23 1,1-1,24 0,23 1,-23-24,23 23,-47 1,71-24,-72 47,25-24,-24 1,-1 23,1 0,-24-24,0 24,0 0,0 0,-24 0,1 0,-1 0,24 0,-48 0,48 0,-23 0,-1 0,0 0,24 0,-24 0,24 0,-23 0,-1 0,0 0,24 0,-24 0,1 0,23 0,-24 0,0 0,0 0,-23 0,47 24,-24-24,-24 23,48-23,-47 0,23 0,0 0,1 24,-1-24,0 0,0 0,24 0,-47 23,47-23,-48 0,48 24,-23-24,-1 0,0 0,24 0,-24 23,0-23,1 0,23 0,-24 0,0 24,0-24,24 0,-23 0,23 23,-24-23,24 0,-24 0,0 0,24 0,-23 0,23 0,-24 0,0 0,24 0,-24 0,24 0,-23 0,23 0,-24 0,24 0,-24 0,24 0,0-23,-24 23,24 0,0 0,-23 0,-1 0,24-24,0 24,-24 0,24 0,0 0,-24 0,24-23,0 23,0 0,0-24,0 1,0 23,0 0,0 0,0 0,24 0,-24-24,24 24,0 0,-24 0,23 0,-23 0,24 0,0 0,-24 0,24 0,-24 0,23 0,-23 0,24 0,0 0,-24 0,24 0,-24 0,23 0,1 0,-24 0,24 0,-24 0,24 0,-24 0,23 0,1 0,-24 0,24 0,-24 0,24 0,-1 0,-23 0,24 0,-24 0,24 0,-24 0,24 0,0 0,-24 0,23 0,-23 0,24 0,-24 0,24 0,0 0,-24 0,23 0,-23 0,24 0,0 0,-24 0,24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6:20.5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5454 184,'0'-22,"0"22,0 0,0 0,-24 0,1-22,-1 22,24 0,-24 0,0 0,-23 0,-1 0,24 0,-24-22,1 22,-1-22,24 22,-23 0,23 0,-24 0,24 0,-23-23,23 23,-24 0,1 0,-1 0,24-21,-23 21,-25-22,48 22,1 0,-25 0,0 0,24 0,1 0,-25 0,48 0,-24 0,-23 0,47 0,-48 0,48 0,-24 0,0 0,1 0,-25 0,24 0,0 0,0 0,-23 0,47 0,-48 0,48 0,-24 0,1 22,-1-22,0 0,24 0,-24 0,0 0,24 0,-24 0,24 0,-23 0,23 0,-48 0,48 0,-24 0,24 0,-47 0,47 21,-48-21,48 0,-24 0,0 0,24 0,-24 0,1 0,-1 0,0 0,0 0,0 0,1 0,23 0,-24 0,24 0,-24 0,24 23,0-23,-48 22,-47-22,-24 44,0-22,0-1,71 1,0-22,1 0,-1 0,24 22,-23-22,-1 0,1 0,-1 0,0 0,1 0,23 0,-24 0,24 0,-23 0,23 0,0 0,-24 0,-23 0,47 0,-23 0,-1 0,-24 0,49-22,-25 22,0-22,1 22,23 0,-24-21,24-1,1 22,-1 0,24-22,-24 22,24 0,-48-22,48 22,-23-22,-1 22,24 0,-24-23,0 23,0 0,24-21,-24 21,24 0,0-22,-23 22,23 0,-24 0,0 0,24 0,-24 0,24 0,-24-22,1 22,23 0,-24 0,24 0,-24 0,0 0,0 0,-23 0,23 0,0 0,24 0,-24 0,-23 0,23 0,0 0,0 0,24 0,-24 0,1 0,-25 0,0 22,24-22,-23 0,23 0,0 22,-23-22,47 21,-24-21,0 0,0 0,0 23,0-23,1 0,23 0,-24 22,0-22,24 0,-24 22,24-22,-24 0,24 0,-23 0,-1 0,24 0,-24 0,24 0,-24 0,0 0,24 22,-24-22,24 0,-23 0,23 0,0 0,-24 0,0 0,24 0,-24 0,24 22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6:40.83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0 242,'0'0,"0"0,24 0,-24 0,24 0,-24 0,23 0,1 0,-24 0,24 0,-24 0,24 0,-1 0,-23 0,24 0,-24 0,24 0,-24 0,24 0,-1 0,-23 0,24 0,-24 0,24 0,0 0,-24-24,24 24,-24 0,23 0,-23 0,24 0,0-24,0 24,-1 0,-23 0,24 0,-24 0,24 0,-24 0,24-24,0 24,23 0,-23-24,0 0,23 24,-47-23,48-1,-25 24,1-25,-24 25,24 0,-24-24,0 24,24 0,0 0,-24 0,23 0,-23 0,24 0,0 0,-24-24,24 24,-24 0,23 0,-23 0,24 0,0 0,-24 0,24 0,-24 0,0 0,0 0,0 24,23-24,-23 24,24-24,-24 25,0-25,24 24,-24-1,0-23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6:44.95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2354 0,'0'0,"0"0,0 0,-24 0,1 0,23 0,-24 0,24 0,-24 0,24 0,-24 0,0 0,1 0,23 0,-48 0,48 0,-24 0,1 0,-1 0,24 0,-24 0,0 23,0-23,24 0,-23 0,23 0,-24 0,0 0,24 0,-24 0,1 0,-1 22,-24-22,24 23,1-23,-1 0,0 0,0 0,1 21,-1-21,-24 0,48 0,-24 0,24 0,-23 0,-1 0,24 0,-24 0,0 0,0 0,24 23,-23-23,-1 0,0 0,24 22,-24-22,1 0,23 0,-24 0,0 0,0 23,0-23,24 0,0 0,-23 0,-25 0,24 0,1 0,-25 0,24 0,-23 0,23 0,-24 0,24 0,1 0,-25 0,24 0,1 0,23 0,-24 0,24 0,-24 0,0 0,0 0,24 0,-23 0,23 0,-24 0,0 0,0 0,1 0,-1 0,0 0,0 0,0 0,1 0,-1 0,-24 0,48 0,-24 0,1 0,-1 0,0 0,24 0,-24 0,1 0,23 0,-24 0,24 0,-24 0,0 0,24 0,-24 0,24 0,-23 0,23 0,-24 0,0 0,0 0,24 0,-23 0,-1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6:49.71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1071-1,'0'0,"0"0,-23 0,23 0,-24 0,24 0,-24 0,24 0,-48 0,24 0,1 0,-25 0,48 0,-24 0,0 0,1 0,-1 0,0 0,-24 0,1 0,-1 0,24 0,0 0,1 0,-1 0,0 0,24 0,0 0,-24 0,0 0,24 0,-23 0,23 0,-24 0,24 0,-24 0,0 0,24 0,-24 0,24 24,-23-24,23 0,-24 0,0 0,24 0,-24 0,24 0,-24 0,0 0,24 0,-23 0,23 0,-24 0,24 0,-24 0,0 0,24 0,-24 0,24 0,-23 0,-1 0,24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6:55.07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57,'0'-24,"24"24,-24 0,24 0,-24 0,0 0,23 0,1 0,-24 0,24 0,-24 0,24 0,-24 0,23 0,1 0,-24-23,24 23,-24 0,23 0,-23 0,24 0,0 0,-24 0,24 0,-24 0,23 0,1 0,-24 0,24 0,-24 0,24 0,-24 0,23 0,1 0,-24 0,24 0,-24 0,23 0,1 0,-24 0,24 0,-24 0,24 0,-24 0,23 0,1 0,-24 0,24 0,-24 0,24 0,-1 0,-23 0,24 0,-24 0,24 0,-24 0,24 0,-1 0,-23 0,24 0,-24 0,24 0,-1 0,-23 0,24 0,-24 0,24 0,-24 0,24 0,-1 0,-23 0,24 0,-24 0,24 0,0 0,-1 0,1 0,0 0,-24 0,23 0,-23 0,24 0,0 0,-24 0,24 0,-24 0,23 0,-23 0,24 0,0 0,-24 0,24 0,-24 0,23 0,1 0,-24 0,24 0,-24 0,24 0,-24 0,0 0,0 0,23 0,-23 23,24-23,-24 24,0-1,0-23,0 23,0-23,0 23,0-23,24 22,-24 2,0-24,0 23,0-23,0 23,0 0,0-23,0 23,0-23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7:0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2116 2,'0'0,"0"0,0 0,0 0,-24 0,24 0,-23 0,-1 0,24 0,-24 0,0 0,0 0,-47 0,23 0,1 0,23 0,-23 0,-1 0,24 0,0 0,1 0,23 0,-24 0,0 0,24 0,-24 0,24 0,-23 0,-1 0,24 0,-24 0,0 0,0 0,24 0,-23 0,23 0,-24 0,24 0,-48 17,25-17,-1 0,24 0,-24 0,24 0,-24 0,0 0,1 0,23 0,-48 0,48 0,-24 0,24 18,-23-18,-1 0,24 0,-24 0,24 0,-24 0,0 0,1 0,-25 0,24 0,1 0,-1 18,0-18,-24 0,48 0,-23 0,-1 0,24 0,-24 0,0 0,24 0,-23 0,23 0,-24 0,0 0,24 0,-24 0,24 0,-24 0,24 0,-23 0,-1 0,24 0,-24 0,24 0,-47 0,47 0,-24 0,0 0,0 0,24 0,-24 0,24 0,-23 0,-1 0,0 0,0 0,1 0,23 0,-24 0,24 0,-24 0,0 0,0 0,1 0,-1 0,0 0,24 0,-24 0,1 0,23-18,-24 18,24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7:46.3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1622-1,'0'0,"-24"0,24 0,-24 0,0 0,0 0,24 0,-24 0,1 0,23 0,-24 0,24 0,-24 0,24 0,-24 0,0 0,24 0,-24 0,24 0,-23 21,-1-21,0 0,0 21,0-21,0 0,0 0,1 0,-1 0,0 0,0 0,24 0,-24 0,0 0,24 20,-23-20,23 0,-48 0,48 0,-24 0,0 0,0 21,1-21,-1 21,0-21,0 0,0 0,0 0,24 0,-24 0,1 0,23 0,-24 0,24 0,-24 0,0 0,24 0,-24 0,24 0,-24 0,24 0,-23 0,-1 0,24 0,-24 0,24 0,-24 0,0 0,24 0,-24 0,24 0,-23 0,23 0,-24 0,0 0,24 0,-24-21,24 21,-24 0,0 0,24 0,-24 0,-23 0,47 0,-24 0,0 0,0 0,24 0,-24 0,24 0,-23 0,-1 0,24 0,-24 0,24 0,-24 0,24 0,-24 0,0 0,24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7:50.1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24,'0'0,"24"0,0 0,-24 0,24-18,-24 18,48 0,-25 0,1 0,0 0,24 0,-48 0,48 0,-48 0,23 0,1 0,0 0,0 0,-24 0,48 0,-48 0,23 0,1 0,0 0,0 0,-24 0,24 0,0 0,-24 0,23 0,-23 0,24 0,-24 0,24 0,0 0,-24 0,24 0,-24 0,24 0,-1 0,-23 0,0 0,24 0,-24 0,24 0,-24 0,24 0,0 0,-24 0,24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7:57.3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14,'0'0,"24"0,-1 0,1 0,0 0,-24 0,48 0,-48 0,24 0,-1 0,1 0,-24 0,24 0,-24 0,24 0,0 0,0 0,-1 0,-23 0,24 0,0 0,24 0,-48 0,24 0,-1 0,1 0,-24 0,24 0,24 0,-48 0,24 0,-24 0,23 0,1 0,0 0,0-9,0 9,-24 0,24 0,-24 0,23 0,1 0,-24 0,24 0,-24 0,24 0,0 0,-24 0,24 0,-24 0,23 0,-23 0,24 0,0 0,0 0,-24 0,24 0,0 0,-24 0,24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8:00.06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2904-1,'-2500'0,"2523"0,25 0,-48 0,24 0,0 21,-1-21,-23 0,24 0,0 0,-24 0,24 0,0 0,0 0,-24 0,23 0,1 0,-24 0,24 0,-24 0,24 0,0 0,-24 0,23 0,-23 0,24 0,-24 0,24 0,0 0,-24 0,24 0,-24 0,24 0,-1 0,-23 0,24 0,-24 0,24 0,-24 0,24 0,0 0,-24 0,0 0,-24 0,-24 0,24 0,1 0,-25 0,24 0,0 0,-23 0,-1 0,0 0,1 0,-1 0,0 0,1 0,-1 0,24 0,-23 0,23 0,0 0,0 0,24 0,-24 0,1 0,23 0,-24 0,24 21,0-21,-24 0,0 0,24 0,-24 0,24 0,-24 0,24 0,-23 0,-1 0,24 0,-24 0,24 0,-24 0,24 0,-24 0,1 0,23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8:49.1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1,'0'0,"0"0,23 0,1 0,0 0,-24 0,24 0,0 0,0 0,-1 0,1 0,0 0,0 0,0 0,23 0,-23 0,0 0,23 0,-23 0,-24 0,48 0,-48 0,24 0,0 0,-1 0,1 0,0 0,-24 0,24 0,-24 0,24 0,-24 0,23 0,1 0,-24 0,24 0,-24 0,24 0,0 0,-24 0,23 0,-23 0,24 0,-24 0,24 0,0 0,0 0,0 0,-1 0,1 0,0 0,-24 0,24 0,-24 0,24 0,23 0,-47 0,48 0,-48 0,24 0,-24 0,23 0,1 0,-24 0,24 0,-24 0,24 0,-24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8:21.27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3879 71,'0'-15,"0"15,-24 0,0 0,1 0,-1 0,-24 0,0 0,-23 0,23 0,25 0,-1 0,-24 0,24 0,1 0,-49 0,48 0,0 0,-23 0,23 0,0 0,0 0,1 0,-1 0,0 0,0 0,-23 0,-1 0,24 0,-24 0,1 0,-1 0,-23 0,47 0,0 0,0 0,1 0,-1 0,24 0,-24 0,24 0,-24 0,0 0,24 0,-24 0,1-16,-1 16,0 0,24 0,-24 0,0 0,24 0,-23 0,-1 0,0 0,0 0,0 0,1 0,-1 0,0 0,0 0,24 0,-24-16,0 16,24 0,-23 0,23 0,-24 0,24 0,-24 0,0 0,24 0,-24 0,24 0,-23 0,-1 0,0 0,0 0,1 0,0 0,23 0,-48 0,24 0,0 0,0 0,24 0,-23 0,-1 0,24 0,-24 0,24 0,-48 0,25 0,-1 0,0 0,0 0,0 0,1 0,-1 0,-24 0,48 0,-24 0,0 0,1 0,-1 0,24 0,-48 0,48 0,-24 0,1 0,-1 0,-24 0,48 0,-24 0,24 0,-23 0,-1 0,0 0,24 0,-24 0,24 0,-24 0,0 0,24 0,-23 0,23 0,-24 0,0 0,0 0,0 0,1 0,-1 0,0 0,0 0,24 0,-24 0,24 0,-47 0,47 0,-24 0,-24 0,48 0,-47 0,23 0,24 0,-24 0,0 0,0 0,24 0,-47 0,23 0,0 0,0 16,1-16,-1 0,0 0,0 0,24 0,-24 0,24 0,-24 0,1 0,23 0,-24 0,24 0,-48 0,48 16,-24-16,24 0,-23 0,23 0,-24 0,0 0,24 0,-24 0,24 0,0 15,-24-15,1 0,23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8:32.65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2191 121,'0'-20,"0"20,-24 0,0 0,24 0,-47 0,23 0,-24 0,24 0,24 0,-47 0,47 0,-24 0,0 0,0 0,0 0,24 0,-23 0,-1 0,0 0,24 0,-24 0,0 0,24 0,-23 0,-1 0,0 0,-24 0,24 0,24 0,-47 0,47 0,-48 0,48 0,-24 0,24 0,-47 0,47 0,-24 0,24 0,-24 0,24 0,-24 0,1 0,23 0,-24 0,24 0,-24 0,0 0,24 0,-24 0,0 0,1 0,23 0,-24 0,24 0,-24 0,0 0,0 0,1-20,-1 20,0 0,0 0,0 0,24 0,-23-20,-1 20,0 0,24 0,-24 0,24 0,-24-19,0 19,1 0,23 0,-24-20,0 20,0 0,24 0,-24 0,1 0,-1 0,24 0,-24 0,0 0,24 0,-24 0,1 0,-1 0,24 0,-24 0,24 0,-24 0,24 0,-48 0,48 0,-23 0,23 0,-24 0,0 0,24 0,-24 0,24 0,-24 0,1 0,23 0,-24 0,0 0,0 0,24 0,-24 0,24 0,-23 0,23 0,-24 0,0 0,24 0,-24 0,24 0,-24 0,24 0,-24 0,1 20,-1-1,0-19,24 0,0 0,0 20,0-20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0:48:49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10618 143,'0'-23,"0"23,-47-21,-1 21,1-23,-1 1,0 0,48 22,-47 0,47 0,-24 0,24 0,-48 0,48 0,-47-23,47 23,-24 0,24 0,-24 0,24 0,0 0,-24 0,0 0,24 0,-23 0,23 0,-24 0,0 0,24 0,-24 0,0 0,1 0,-1 0,24 0,-24 0,24 0,-48 0,48 0,-23 0,23 0,-24 0,0 0,24 0,-24 0,0 0,0 0,24 0,-23 0,23 0,-24 0,0 0,24 0,-24 0,24 0,-24 0,1 0,-1 0,24 0,-24 0,24 0,-48 23,48-23,-23 0,-1 0,24 0,-24 0,0 0,0 0,24 0,-23 0,-25 22,24-22,0 0,1 22,-1-22,0 0,0 0,-24 0,1 23,23-2,0-21,-23 0,47 0,-48 0,48 23,-24-23,24 0,-24 0,24 0,-23 0,-1 0,24 0,-24 0,24 0,-24 0,0 0,24 0,-23 0,23 0,-24 0,24 0,-24 0,0 0,24 0,-24 0,24 0,-23 0,-1 0,-24 0,24 0,0 0,1 0,23 0,-48 0,48 0,-24 0,24 0,-24 0,1 0,-25 0,48 0,-24 0,-23 0,23 0,0 0,-24 0,1 0,23 0,0 0,-47 0,23 0,24 0,0 0,-23 0,23 0,-24-23,1 23,-1 0,24 0,1 0,-25 0,24 0,0 0,-23 0,23 0,0 0,0 0,24 0,-47 0,47 0,-24 0,0 0,0 0,24 0,-24 0,1-21,-1 21,24 0,-24 0,24 0,0-23,-24 23,0 0,24 0,-23 0,23 0,-24 0,0 0,-24 23,-23-2,23-21,1 0,-1 23,-23-23,47 0,0 0,0 0,-23 0,23 0,-24 0,24 0,1 0,-1 0,0 0,0 0,0 0,1 0,-1 0,0 0,24 0,-24 0,0 0,24 0,-23 0,23 0,-24 0,24 0,-24 0,0 0,24 0,-24 0,24 0,-24 0,1 0,-1 0,24 0,-24 0,0 0,0 0,24 0,-23 0,-1 0,24 0,-24 0,24 0,-24 0,0 22,1-22,-1 0,0 0,24 0,-24 0,24 0,-24 0,24 0,-23 0,-1 0,24 0,-24 0,24 0,-48 0,48 0,-23 0,-1 0,0 0,0 0,0 0,0 0,1 0,-1 0,0 0,0 0,0 0,1 0,-1 0,-24 0,1 0,23 0,-24 0,1 0,-1 0,24-22,-24 22,48 0,-23 0,-25 0,24 0,0 0,1 0,-1 0,0 0,0 0,0 0,1-23,-1 23,0 0,0 0,-23 0,-1 0,0 0,25 0,-25 0,0 0,48 0,-24 0,1-21,-1 21,0 0,0 0,0 0,1 0,-1 0,0 0,-24 0,25 0,-1-23,-24 23,24 0,1 0,-1-22,0 22,24 0,-24 0,24 0,-24 0,1 0,-1 0,-48 0,25 0,-1 0,0 0,1 0,-1 0,24 0,1 0,-25 0,24 0,0 0,-23 0,-1 0,24 0,1 0,-1 0,0 0,0 0,0 0,0 0,1 0,-1 0,0 0,-24 0,25 0,-1 0,24 0,-24 0,24 0,-24 0,0 0,1 0,23 0,-24 0,0 0,24 0,-24 0,-23 0,23 0,0 0,0 0,0 0,24 0,-24 0,1 0,-1 0,24 0,-24 0,0 0,0 0,-23 0,-1 22,24-22,1 0,-25 0,24 23,0-23,1 0,23 0,-24 0,0 0,0 0,0 0,1 0,-1 0,0 0,0 0,0 0,0 0,-47 0,47 0,0 0,-23 0,-1 0,24 0,1 0,-49 0,25 0,-1 0,24 0,-23 0,-1 0,24 0,0 0,0 0,1 0,-25 0,48 0,-24 0,-23 0,23 0,-24-23,24 23,1-22,-25 22,24 0,24 0,-47 0,47 0,-24 0,24 0,-48 0,48 0,-24 0,1 0,-25 0,0 0,24 0,1 0,-1 0,-48 0,49 0,-1 0,0 0,0 0,0 0,24 0,-23 0,23 0,-24 0,0 0,0 0,24 0,-24 0,1 0,23 0,-24 0,24 0,-24 0,0 0,0 0,24 0,-23 0,23 0,-24 0,0 0,24 0,-24 0,24 0,-24 0,0 0,24 0,-23 0,23 0,-24 0,24 0,-24 0,0 0,24 0,-24 0,24 0,-23 0,-1 0,24 0,-24 0,24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09.65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95,'24'0,"-24"0,23 0,-23 0,24 0,0 0,-24 0,24 0,-24 0,24 0,-1 0,1 0,0 0,0 0,0 0,-1 0,1 0,0 0,0 0,-24 0,24 0,-1 0,1 0,0 0,-24 0,24-22,0 22,-1 0,-23 0,48 0,-48 0,24 0,23 0,-47 0,24 0,-24 0,24 0,0 0,0 0,-24 0,23-23,1 23,-24 0,24 0,-24 0,24 0,0 0,-24 0,23 0,1 0,0 0,-24 0,24 0,-24-22,23 22,1 0,0 0,0 0,-24 0,24 0,-1 0,25 0,-48 0,24 0,0 0,-1 0,-23 0,24 0,-24 0,24 0,0 0,-24 0,24 0,-1-22,1 22,-24 0,24 0,-24 0,24 0,-24 0,24 0,-1 0,-23 0,24 0,-24 0,24 0,0 0,-24 0,24 0,-24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20.0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-2-1,'24'0,"-24"24,48-24,-48 0,24 0,-24 0,48 24,-48-24,24 0,-1 24,1-24,24 0,-48 0,24 0,0 0,0 0,22 24,-46-24,48 0,-24 24,24-24,-1 0,-47 0,24 0,48 0,-48 24,0-24,23 0,-47 0,24 0,0 0,24 0,-24 0,23 0,1 0,0 0,-24 0,24 0,22 0,-46 0,0 0,24 0,-48 0,23 0,1 0,0 0,-24 0,24 0,0 0,0 0,0 0,23 0,-47 0,48 0,-48 0,24 0,0 0,0 0,-24 0,24 0,-24 0,23 0,-23 0,24 0,0 0,-24 0,24 0,-24 0,24 0,0 0,-24 0,24 0,-24 0,24 0,-24 0,22 0,2 0,-24 0,24 0,-24 0,24 0,0 0,-24 0,24 0,-24 24,24-24,-24 0,23 0,1 0,-24 0,24 0,-24 0,24 24,0-24,-24 0,24 0,-24 0,24 0,-24 0,24 0,-24 0,23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27.4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84,'0'0,"24"0,-24 0,24 0,-24 0,47 0,-47 0,24 0,-24 0,24 0,0 0,-1 0,-23 0,24 0,0 0,0 0,0 0,-1 0,1 0,0 0,0 0,-1 0,1 0,0 0,0 0,0 0,23 0,-47 0,48 0,-48 0,24-21,-1 21,1 0,0 0,-24 0,24 0,0 0,-24-22,23 22,1 0,0 0,-24 0,24 0,-24 0,24 0,-1 0,-23 0,24 0,-24 0,24 0,-24 0,0-21,24 21,0 0,-24 0,23 0,-23 0,0 0,24 0,0 0,-24 0,24 0,-24 0,47 0,-47 0,24 0,-24 0,24 0,-24 0,24 0,-1 0,-23 0,24 0,0 0,0 0,0 0,-1 0,1 0,0 0,0 0,23 0,-47 0,24 0,0 0,0 0,-24 0,24 0,-24 0,23 0,-23 0,24 0,0 0,-24 0,24 0,-24 0,24 0,-1 0,-23 0,24 0,0 0,0 21,-1 1,1-22,24 21,-1-21,-23 22,24-22,-24 0,-24 21,47-21,-23 21,0-21,0 0,-1 0,1 22,-24-22,48 0,-48 21,24-21,-1 0,1 0,-24 0,24 0,-24 21,24-21,0 0,-24 0,0 0,23 0,-23 0,24 22,0-22,-24 0,24 0,-24 0,0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38.50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2617 18,'0'0,"-24"0,-24 0,1 0,23 0,0 0,0 0,1 0,-1 0,-24 0,1 0,-1 0,0 0,1 0,-24 0,23 0,0 0,25 0,-1 0,24 0,-48 0,48 0,-24 0,1 0,-1 0,24 0,-24 0,24 0,-47 0,47 0,-24 0,0 0,0 0,-23 0,23 23,0-23,-47 23,47-23,0 0,0 0,-23 0,47 0,-48 0,48 0,-24 0,24 0,-23 0,-1 0,24 0,-24 0,0 0,0 0,1 0,-1 0,0 0,0 0,24 0,-47 0,47 0,-48 0,24 0,1 23,-25-23,24 0,24 0,-24 0,1 0,-1 0,24 0,-24 0,0 0,24 0,-23 0,23 0,-24 0,24 0,-24 0,0 0,0 0,24 0,-47 23,23-23,0 0,0 0,1 0,-1 0,24 0,-24 0,0 0,24 0,-23 0,23 0,-24 0,24 0,-24 0,0 0,24 0,-24 0,24 0,-23 0,-1 0,24 0,-24 0,24 0,-24 0,24 0,-24 0,1 0,23 0,-24 0,24 0,-24 0,0 0,24 0,-23 0,23 0,-24 0,24 0,-24 0,0 0,24 0,24 0,0 23,-24-1,24 1,-1-23,-23 22,0 1,0-23,24 0,-24 23,0-23,0 23,24 0,-24-23,24 23,-24-23,0 0,0 23,23-23,-23 23,0-23,0 23,24-23,-24 0,0 0,0 23,24-23,0 0,-24 0,24 0,-24 0,47 0,-47 0,24 0,-24 0,24 0,0 0,-24 0,23 0,1 0,0 0,0 0,-1 0,1 0,24 0,-24-23,-1 23,25-23,-48 23,48-23,-48 23,23 0,-23 0,24 0,0 0,0 0,-24 0,47-23,-47 23,48 0,-24-23,-1 23,1 0,0 0,0 0,0-23,-1 23,1 0,-24 0,24 0,0 0,-24 0,23 0,-23 0,48 0,-24 0,0 0,-1 0,1 0,0-23,0 23,0 0,23 0,-23-23,0 23,23 0,-47 0,24 0,0 0,0 0,-1 0,-23 0,48 0,-48 0,24 0,-24 0,24 0,-24 0,23 0,1 0,-24 0,24 0,0 0,-1 0,-23 0,24 0,0 23,0-23,-24 0,24 0,-24 0,23 23,1-23,-24 0,24 0,0 0,0 0,-1 0,1 23,24-23,-25 0,1 23,24-23,-24 0,-24 0,47 0,-23 0,0 0,0 0,-24 0,23 0,1 0,-24 0,24 0,-24 0,24 0,-24 0,0 0,23 0,1 0,-24 0,24 0,-24 0,0 23,24-23,0 0,-24 0,0 23,0 0,23-23,-23 0,0 23,0-23,0 0,0 22,0 1,0-23,0 23,0-23,0 0,0 0,0 0,-23 0,-1 0,0 0,0 0,0 0,1 0,-1 0,0 0,24 0,-47 0,47 0,-24 0,-24 0,48 0,-47 0,47 0,-24 0,0 0,0 0,-23 0,23 0,0 0,0 0,-23 0,23 0,0 0,0 0,24 0,-23 0,-1 0,0 0,24 0,-48 0,25 23,-1-23,0 0,0 0,1 23,23-23,-24 0,0 0,0 0,24 0,-24 0,1 0,-1 0,24 0,-24 0,0 0,24 0,-24 23,24-23,-23 0,23 0,-24 0,0 0,0 0,24 0,-23 0,-1 0,24 23,-24-23,24 0,-24 0,0 0,24 0,-23 0,23 0,-24 0,24 0,-24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45.65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1928 2,'0'0,"-24"0,-47 0,71 0,-48 0,24 0,1 0,-1 0,24 0,-24 0,24 0,-48 0,48 0,-24 0,-23 0,47 0,-48 0,48 0,-24 0,24 0,-24 0,24 0,-24 0,1 0,23 0,-23 0,-25 0,48 0,-48 0,48 0,-24 0,1 0,-1 0,24 0,-24 0,0 0,0 0,0 0,0 0,1 0,-49 0,48 24,-24-24,1 24,23-24,0 0,-24 24,25-24,-1 0,-24 0,48 0,-24 0,0 0,0 0,24 0,-23 0,23 0,-24 0,0 0,24 0,-24 0,24 0,-24 0,0 0,1 0,23 0,-23 0,23 0,-24 0,0 0,24 0,-24 0,24 0,-24 0,0 0,1 0,23 0,-24 0,24 0,-24 0,0 0,0 0,24 0,-24 0,0 0,24 0,-23 0,23 0,-24 0,0 0,0 0,24 0,-24 0,0 0,24 0,-24 0,24 0,0 23,0-23,0 24,0-24,24 48,-24-24,0-1,24 25,0-24,-24-1,0 0,24 1,-24 0,24-1,-24 1,0-24,0 24,0 0,24-24,-24 24,0-1,0 1,0 0,0-24,23 24,-23-1,0-23,0 24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47.51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0,'0'18,"0"-18,24 0,-24 0,24 0,-24 0,48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47.74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69,'24'0,"-1"0,1 0,23 0,-47 0,47 0,-47 0,48-24,-25 24,-23-23,47 23,-23 0,0 0,-1-23,1 23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8:55.3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952-1,'-23'0,"-1"0,0 0,-47 23,-23 1,46-24,24 24,-23 0,-24-1,47-23,1 0,23 0,-23 0,23 0,-24 0,1 24,23-24,-24 0,24 0,-24 0,1 0,-25 24,24-24,1 23,-25-23,25 24,-1-24,0 0,1 0,-1 24,0-24,1 0,23 0,-24 0,24 23,0 1,0-24,0 24,0-24,0 47,0-23,0-24,0 23,24 1,23-24,-23 24,-1-1,25-23,-25 0,1 0,0 0,23 0,-23 0,0 0,23 0,-47 0,47 0,-47 0,24 0,-24 24,46-24,-46 0,24 23,0-23,-1 0,1 0,0 23,23 1,-23-24,-24 0,47 0,-47 0,24 0,0 0,-24 24,23-24,-23 0,24 0,-24 23,0-23,0 48,0-48,0 47,-71-23,47 23,-47 0,47-23,-23 23,23-23,1-24,-25 24,48-1,-23-23,23 0,-23 24,-1-24,24 0,0 0,-23 0,23 0,-24 24,0-24,24 0,-23 0,23 0,-24 0,24 0,-24 0,0 0,24 0,-23 0,23 0,-24 0,0 0,24 0,-23 0,23 0,0 0,-24 0,24 0,0 0,-24 0,1 0,23-24,-24 24,24 0,0 0,-24 0,24-24,-23 24,23-23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47.99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25,'0'0,"23"0,1 0,0 0,-24 0,48 0,-48-23,24 23,-24 0,47 0,-47 0,24 0,24 0,-48 0,47 0,-47 0,24 0,-24 0,24 0,0 0,-24 0,24 0,-24 0,24 0,-1 0,-23 0,24 0,0 0,-24 0,48 0,-48 0,47 0,-47 0,24 0,0 0,0 0,-24 0,24 0,-24 0,24 0,-24 0,23 0,1 0,-24 0,24 0,-24 0,24 0,0 0,-24 0,24 0,-24 0,24 0,-24 0,23 0,1 0,-24 0,24 0,-24 0,24 0,0 0,-24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51.8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1835 0,'0'0,"0"0,-24 0,24 0,-24 0,0 0,24 0,-24 0,-23 0,23 24,0-24,0 0,0 0,1 0,23 0,-24 0,0 0,24 0,-24 0,24 0,-24 0,24 0,-23 0,-1 0,0 0,0 0,0 0,24 0,-47 0,23 0,24 0,-48 0,48 0,-24 0,0 0,1 0,23 0,-24 0,24 23,-24-23,0 0,24 0,-24 0,1 0,-1 0,24 24,-24-24,0 0,0 0,24 0,-24 0,24 0,-23 0,23 0,-24 0,0 23,24-23,-24 0,24 0,-24 0,0 0,24 0,-23 0,-25 24,24-24,0 23,-23-23,47 0,-48 0,48 0,-24 0,24 0,-24 0,24 0,-23 0,-1 0,24 0,-24 0,24 0,-24 0,0 0,24 0,-24 0,24 0,-23 0,23 0,-24 0,0 0,24 0,-24 0,24 0,-48 0,25 0,-1 0,0 0,24 0,-24 0,0 0,24 0,-24 0,24 0,-23 0,23 0,-24 0,0 0,24 0,-24 0,24 0,0 0,0 24,0-1,24 1,0-24,-24 47,0-47,24 47,-24-47,23 23,-23 1,24-2,-24 2,0 0,24-1,-24-23,0 24,0-24,0 23,0-23,24 0,-24 24,0-24,24 0,-24 23,0-23,0 0,24 0,-24 24,0-24,23 23,1-23,0 0,0 0,0 24,23-24,1 23,-24-23,24 0,-1 0,-23 24,24-24,-25 0,1 23,24-23,-48 0,24 0,0 0,-1 0,-23 0,24 0,-24 0,48 0,-48 0,24 24,23-24,-47 0,48 0,-24 0,-24 0,48 0,-48 0,47 23,-47-23,24 0,0 0,0 0,-1 0,1 0,0 0,-24 0,24 0,-24 0,24 0,0 0,-24 0,23 0,-23 0,24 0,-24 0,24 0,0 0,0 0,-24 0,24 0,-1 0,-23 0,24 0,-24 0,24 0,0 0,-24 0,24 0,-24 0,23 0,-23 0,24 0,0 0,-24-23,24 23,-24 0,24 0,-24 0,24-24,-1 24,-23 0,24 0,-24 0,24-23,0 23,-24 0,0 0,24 0,-24-24,0 24,0-23,24 23,-24-24,0 24,0-23,0-1,0 24,-24 0,0-23,24 23,-24 0,24 0,-24 0,24 0,-47-24,47 24,-48 0,48 0,-24 0,24 0,-24 0,24 0,-24 0,1 0,23 0,-24 0,24 0,-24 0,0 0,24 0,-24 0,24 0,-23 0,23 0,-24 0,0 0,0 0,24 0,-48 0,48 0,0 0,-23 0,23 0,-24 0,0 24,24-24,-24 0,24 0,-24 0,0 0,24 0,-23 0,23 0,-24 0,24 0,-24 0,0 0,24 0,-24 0,24 0,-23 0,-1 0,0 0,24 0,-24 23,24-23,-24 0,0 0,24 0,-23 0,23 0,-24 0,0 24,24-24,-24 0,24 0,-24 0,24 0,-24 0,1 0,23 0,-24 0,24 0,-24 0,0 0,24 0,-24 0,24 0,0 23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5:57.88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1741 215,'-24'-23,"0"23,24 0,-24 0,24 0,-23 0,-1 0,24 0,-24 0,0 0,0 0,0 0,24 0,-24-23,1 23,-1 0,24 0,-24 0,0 0,24 0,-24 0,-24 0,25-22,-1 22,-24 0,24 0,0-23,1 23,-1 0,0 0,24 0,-48 0,24 0,0 0,1 0,-25 0,48 0,-24 0,0 0,0 0,24 0,-47 0,47 0,-24 0,24 0,-24 0,0 0,24 0,-24-22,0 22,0-23,24 23,-23 0,23 0,-24-23,24 23,-24 0,0 0,24 0,0-22,-24 22,24 0,-24 0,0 0,24 0,-23 0,23 0,-24 0,0 0,0-23,24 23,-24 0,24 0,-24 0,0 0,24 0,-23 0,-1 0,0 0,24 0,-24 0,24 0,-24 0,24 0,-24 0,1 0,23 0,-24 0,24 0,-24 0,0 0,24 0,-24 0,24 0,-24 0,24 0,-24 0,24 0,-23 0,23 23,0-23,0 0,0 22,0-22,-24 0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6:32.23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1644-5,'0'0,"0"0,0 0,-24 0,0 0,24 0,-24 0,24 0,-23 0,-1 0,0 0,24 0,-24 0,24 0,-24 0,0 0,24 0,-23 0,-1 0,0 0,-24 0,24 0,1 0,-1 0,0 0,0 0,24 0,-24 0,0 0,1 0,23 0,-24 0,0 0,0 0,24 0,-24 0,-23 0,47 0,-48 0,0 0,48 0,-23 0,-1 0,0 0,0 0,0 0,0 0,24 0,-23 0,-1 0,0 0,-24 0,48 0,-24 0,24 0,-47 0,47 0,-24 0,24 0,-24 0,0 0,24 0,-24 0,24 0,-23 0,23 0,-24 0,0 0,24 0,-24 0,24 0,-24 0,1 0,23 0,-24 0,24 0,-24 0,24 0,-24 0,0 0,24 0,-24 0,24 0,-23 0,-1 0,0 0,24 0,-24 0,24 0,-24 0,0 0,24 0,-23 0,23 0,-24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6:36.0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1741 3,'0'0,"-24"0,0 0,0 0,24 0,-48 0,25 0,-1 0,-24 0,24 0,24 0,-47 0,23 0,0 0,-24 0,1 0,-1 0,24 0,-24 0,48 0,-24 0,1 0,-1 0,24 0,-24 0,24 0,-24 0,24 0,-24 0,0 0,1 0,23 0,-48 0,48 0,-48 22,24-22,1 0,-25 22,24-22,0 21,0-21,1 0,-25 0,48 0,-24 0,0 0,24 0,-24 0,0 0,24 0,-23 0,23 0,-24 0,0 0,24 0,-24 0,24 0,-24 0,24 0,-24 0,1 0,-1 0,0 0,0 0,0 0,0 0,1 0,23 0,-24 0,0 0,24 0,-24 0,24 0,-24 0,24 0,-24 0,1 0,23 0,-24 0,24 0,0 0,-24 0,0 0,24 0,-24 0,24 0,-24 0,24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6:41.52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218 363,'0'0,"24"0,-24 0,0 0,23-24,-23 24,0-24,0 24,24 0,0-23,-24-1,23 1,-23 23,0-24,24 0,-1 24,-23 0,24-23,-24 23,23 0,-23-24,0 24,24 0,0-24,-24 24,23 0,-23 0,24-23,-1 23,-23 0,0 0,24 0,-24-24,24 24,-24 0,23 0,1 0,-1 0,-23-24,24 24,-1 0,-23-23,0 23,24 0,-24 0,24 0,-1 0,-23 0,24 0,-24 0,23 0,-23 0,24 0,0-24,-1 24,-23 0,24 0,-1 0,-23 0,24 0,-24 0,24 0,-1 0,-23 0,24 0,-24 0,23 0,-23 0,24 0,-1 0,-23 0,24 0,-24 0,24 0,-24 24,23-24,-23 23,24-23,-24 0,23 24,-23-24,0 24,24-24,0 23,-24 1,0-24,23 24,-23-1,0 1,24 0,-24-1,0 1,23-1,-23 1,0 23,0-23,0 0,0-1,0 1,0 0,0-1,0-23,0 48,0-48,0 23,0 1,0 0,0-1,0-23,0 47,0-23,0 0,0-1,0-23,0 48,-23-25,23 1,-24 23,-23-23,47 23,-24-23,1-1,23-23,-24 24,24-24,0 0,-23 24,-1-24,0 23,1-23,-1 0,-23 0,24 0,-1 0,-23 0,0 0,23 0,0 0,-23 0,47 0,-23 0,-25 0,25 0,-1 0,1 0,23 0,-24 0,1 0,23 0,-24 0,24 0,-24 0,1 0,23 0,-24 0,1 0,23 0,-24 0,24-23,-24 23,1 0,-1 0,1-24,23 24,-47-24,47 1,-24 23,0 0,1 0,23-24,-24 24,24-23,-23 23,-1-24,24 24,-24-24,24 1,-23-1,-1 24,24-24,-23 1,23-1,0 24,-24-24,0 24,24-23,0-1,0 24,0-24,0 24,0-23,0 23,0-24,-23 24,23-23,0 23,0-24,0 24,0-24,0 1,0 23,0-24,0 0,0 1,0 23,0-24,0 24,0 0,23 0,1-24,-24 24,24 0,-24 0,0-23,23 23,-23-24,24 24,-24 0,23 0,-23-24,24 24,-24 0,24 0,-1-23,-23 23,24 0,-24 0,23 0,-23 0,24 0,-24-24,24 24,-24 0,0 0,23 0,-23 0,24 0,-1 0,-23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6:46.62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-1 556,'0'0,"0"-23,23 0,-23 23,24 0,-24-24,0 24,23-23,1 0,-24-24,23 23,1 1,0 0,-24-1,23 24,-23 0,0 0,0-23,24 23,-1-23,-23-1,24 24,-24-23,23 0,-23-1,24 24,-24-23,23 23,-23 0,24 0,0-47,-1 47,1-23,-1 23,-23 0,24 0,-24-24,0 24,23 0,-23-23,24 23,0 0,-24 0,23 0,1 0,-1 0,-23 0,24 0,-24 0,23 0,1 0,-24 0,24 0,-24 0,23 0,-23 0,24 0,-1 0,-23 0,24 0,-24 0,23 0,1 0,-24 0,24 0,-24 0,23 0,-23 0,24 0,-1 0,-23 0,0 0,24 0,-24 0,0 0,23 23,-23-23,24 0,-24 24,0-24,24 0,-24 0,23 23,-23-23,0 23,24-23,-1 24,-23-24,24 23,-24-23,23 24,1-1,-24-23,0 23,24-23,-24 24,0-24,0 23,23-23,-23 23,0-23,0 24,0-24,24 23,-24-23,0 23,0 1,0-24,0 23,0-23,0 24,0-1,0-23,0 23,0-23,0 24,0-24,0 23,0 0,0-23,0 24,0-24,0 23,0 1,0-24,0 23,0-23,0 23,0-23,0 24,0-1,0-23,0 23,0-23,0 0,-24 24,24-1,0-23,0 0,-23 0,23 24,0-24,-24 0,0 23,24-23,-23 0,23 23,0-23,-24 24,1-24,23 0,-24 0,24 23,-23-23,23 0,-24 0,0 23,1-23,23 0,-24 0,1 0,23 24,0-24,-24 0,24 0,-23 0,-1 0,24 0,-24 0,24 0,-23 0,23 0,-24 0,1 0,23 0,-24 0,24 0,-23 0,-1 0,24 0,-24 0,24 0,-23 0,23 0,-24 0,1 0,23 0,-24 0,24-24,0 24,-23 0,-1 0,24 0,-24 0,24-23,-23 23,23 0,-24-23,1 23,23 0,0 0,-24 0,24-24,-23 24,-1-23,24 23,-24 0,24-23,0 23,-23 0,23-24,0 24,0-23,-24 23,24 0,-23-24,23 24,0-23,-24 23,24 0,0-23,-23-1,-1 24,24-23,0 23,0 0,0-23,-23-1,23 24,0-23,0 23,0 0,0-24,0 24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6:56.10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1926 71,'0'0,"-24"0,-24 0,1 0,23 0,0 0,0 0,1 0,-1 0,0 0,0 0,-23 0,23 0,0 0,-23 0,-1 0,24 0,1 0,23 0,-24 0,24 0,0-18,-48 18,48 0,-23 0,-49 0,72 0,-24 0,-23 0,47 0,-48 0,48 0,-23 0,-1 0,0 0,0 0,0-18,1 18,-1 0,0 0,0 0,24 0,-23-18,-1 18,0 0,24 0,-48 0,25 0,-1 0,-24 0,48 0,-23 0,-1 0,0 0,24 0,-24 0,24 0,-24 0,24 0,-47 0,47 0,-24 0,24 0,-24 0,1 0,23 0,-24 0,24 0,-24 0,0 0,1 0,23 0,-48 0,24 0,0 0,1 0,23 0,-24 0,24 0,-24 0,0 0,24 0,-23 0,23 0,-24 0,0 0,24 0,-24 0,24 0,-24 0,24 0,-23 0,-1 0,24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6:58.97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1547 25,'0'-25,"0"25,-23 0,23 0,-24 0,0 0,-24 0,24 0,1 0,-1 0,-24 0,48 0,-47 0,23 0,24 0,-24 0,0 0,0 0,0 0,1 0,23 0,-48 0,24 0,0 0,0 0,1 0,-1 0,0 0,0 0,0 0,-23 0,47 0,-48 0,25 0,-1 0,-23 0,-1 0,24 0,0 0,0 0,1 0,-1 0,-24 0,48 0,-47 0,47 0,-24 0,0 0,0 0,0 0,24 0,-24 0,1 0,23 0,-24 0,24 0,-24 0,0 0,24 0,-24 0,24 0,-24 0,24 0,-23 0,-1 0,24 0,-24 0,0 0,0 0,24 0,-24 0,24 0,-23 0,23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7:03.57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881 19,'0'0,"-24"0,0 0,24 0,-23 0,23 0,-48 0,48-18,-24 18,24 0,-24 0,24 0,-47 0,47 0,-24 0,-24 0,24 0,1 0,-1 0,24 0,-24 0,0 0,0 0,24 0,-23 0,-1 0,24 0,-24 0,24 0,-24 0,0 0,24 0,-23 0,23 0,-24 0,0 0,0 0,0 0,0 0,1 0,23 0,-24 0,0 0,24 0,-24 0,24 0,-24 0,24 0,-23 0,-1 0,24 0,-24 0,24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15:19:00.01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2239 256,'0'0,"-23"0,-1 0,0 0,0 0,-24 0,25 0,-25 0,24 0,-24 0,-23 0,47 0,-24 0,25 0,-49 0,48 0,0 0,-23 0,23 0,0-22,-24 22,25 0,23 0,-48 0,24 0,0-23,0 23,1 0,-25-22,48 22,-24 0,0 0,0 0,-23-23,23 1,0 22,1 0,-1 0,-23-22,47 22,-24 0,0 0,0 0,0-23,24 23,-47-22,23 22,0 0,24 0,-24 0,24 0,-24 0,24-22,-23 22,-1 0,0-23,24 23,-48 0,1 0,23 0,0 0,0 0,0-22,-23 22,23 0,0 0,-24 0,24 0,24 0,-47 0,-1 0,24 0,-23 0,-1 0,24 0,0 0,0 0,1 0,-1 0,24 0,-24 0,24 0,-24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7:07.50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1741 26,'0'0,"0"0,0 0,-24-20,24 20,-24 0,24 0,-48 0,24 0,1 0,-25 0,24 0,0 0,0 0,0 0,-23 0,-1 0,0 0,48 0,-47 0,47 0,-24 0,0 0,0 0,0 0,24 0,-23 0,-1 0,24 0,-24 0,24 0,-24 0,24 0,-24 0,0 0,24 0,-23 0,23 0,-24 0,0 0,0 0,24 0,-24 0,24 0,-24 0,0 0,24 0,-23 0,23 0,-24 0,0 0,24 0,-24 0,24 0,-24 0,24 0,-47 0,47 0,-24 0,24 0,-48 0,48 0,-48 0,48 0,-23 0,-1 0,0 0,24 0,-24 0,-24 0,48 0,-23 0,23 0,0 0,-24 0,0 0,-24 0,48 0,-24 0,24 0,-24 0,24 0,-23 0,-1 0,24 20,-24-20,24 20,-24-20,0 0,24 0,-24 0,24 0,-23 20,23-20,-24 0,0 0,24 0,-24 0,24 0,-24 0,24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7:42.81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68,'0'-23,"0"23,0 0,24 0,0 0,23 0,-47 0,48 0,-24 0,0 0,-1 0,1 0,0 0,0 0,0 0,-24 23,47-23,-23 0,0 0,24 23,-48-23,24 0,-1 23,-23-23,24 0,0 24,0-24,0 0,-24 0,24 0,-1 23,1-23,0 23,0-23,-24 0,47 0,-47 0,24 0,0 23,0-23,-24 0,24 0,-24 0,24 0,-1 0,-23 0,24 0,-24 0,24 0,0 0,0 0,-24 0,24 0,-24 0,23 0,1 0,-24 0,24 0,-24 0,0 0,24 0,-24 0,24 0,-1 0,-23-23,24 23,-24 0,24 0,0 0,-24-23,24 23,-24-23,24 23,-24 0,23 0,1 0,-24 0,24 0,-24 0,24-24,0 24,-24 0,24 0,-24 0,23 0,-23-23,24 23,0 0,-24 0,24 0,-24 0,24 0,0-23,-24 23,23 0,-23 0,24-23,-24 23,24 0,0 0,-24 0,24 0,-24 0,23 0,1-23,-24 23,24 0,-24 0,24 0,-24 0,24 0,0 0,-24 0,23 0,-23 0,24 0,-24-23,24 23,-24 0,24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08:07.09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2023 21,'-24'0,"24"-13,-23 13,23 0,-48 0,24 0,0 0,1 0,-1 0,0 0,24 0,-48 0,25 0,23 0,-24 0,0 0,0 0,0 0,1 0,23 0,-24 0,24 0,-24 0,0 0,24 0,-24 0,1 0,-1 0,24 0,-24 0,0 0,0 0,24 0,-23 0,23 0,-24 0,24 0,-24 0,0 0,0 0,1 0,-1 0,24 0,-24 0,24 0,-48 0,24 0,1 0,23 0,-24 0,24 0,-48 0,48 0,-24 0,24 0,-23 0,23 0,-48 0,48 0,-24 0,0 0,1 0,23 0,-48 0,48 0,-24 0,24 0,-47 0,47 0,-24 0,0 0,0 0,24 0,-24 0,24 0,-23 0,-1 0,0 0,-24 0,48 0,-23 0,-1 0,0 0,0 0,24 0,-24 0,1 0,-1 0,0 0,0 0,24 0,-24 0,24 0,-23 0,-1 0,24 0,-24 0,24 0,-24 0,0 0,24 0,-23 0,23 0,-24 0,24 0,-24 0,0 0,24 0,-24 0,24 0,-23 0,-1 0,24 0,-24 0,24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13:58.94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501 0,'0'48,"0"-24,0-24,0 47,0-47,0 24,0 0,0 0,0-24,0 47,0-47,0 24,0 0,0 0,0 24,0-48,0 23,0 1,0 0,0-24,0 24,0-24,0 24,0-24,23 24,-23-1,0-23,0 24,0-24,0 25,0-1,0-24,0 0,0-24,-23 24,23 0,0 0,0-25,-24 25,24-24,0 24,0-23,-23 23,23 0,-24 0,24-24,0 24,-23 0,23 0,0-24,-24 24,1 0,23 0,0-24,0 0</inkml:trace>
  <inkml:trace contextRef="#ctx0" brushRef="#br0" timeOffset="4820">547 597,'0'0,"0"0,0-24,0 24,0-25,0 25,0-24,0 1,0 23,0-24,0 24,0-24,24 24,-24-24,0 0,0 24,0-24,0 24,0 0,0-23,0-1,0 24,23 0,-23-24,24 24,-24 0,23 0,-23 0,0 0,24 0</inkml:trace>
  <inkml:trace contextRef="#ctx0" brushRef="#br0" timeOffset="22060">266 1097,'0'0,"0"0,-23-23,-1 23,24-48,-23 48,23-24,0 24,-23 0,23-24,-24 24,24-24,0 1,-23 23,23 0,0-24,0 24,0 0,0-24,0 0,0 24,-24 0,24-24,0 24,0-24,0 24,0 0,0-23,0-1,0 24,0-24,-23 24,23 0,0-24,-24 24,24-24,0 24,0-24,0 24,-23 0,23-23,0 23,0 0,0 0,0 0,0 0,0 23,0-23,0 24,0 0,0-24,0 24,0-24,0 24,-23 0,23-24,0 23,0-23,0 24,0-24,0 24,0 0,0-24,0 24,0-24,0 24,0-1,0-23,0 24,0-24,0 24,0-24,0 24</inkml:trace>
  <inkml:trace contextRef="#ctx0" brushRef="#br0" timeOffset="27570">32 692,'0'0,"23"0,-23 0,24 0,-24 0,23 0,1 0,-24 0,23 0,-23 0,24 0,-24 0,0 0,23 0,0 0,-23 0,24 24,-24-24,23 0,1 0,-24 0,23 0,-23 24,0-24,24 0,-24 24,0-24,23 0,-23 0,23 0,-23 0,0 24,24-24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14:32.4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119 691,'0'0,"0"0,0-25,0 25,0-24,0-1,0 0,0 1,0-1,0 25,0-25,0 25,0-24,0 24,0-25,0 0,0 1,0 24,0-25,0 0,0 25,0-24,0 24,24-50,-24 50,0-24,0-1,0 0,0 25,0-24,0 24,0-25,0 25,0-25,0 1,0 24,0-25,0 25,0-49,0 49,0-25,0 25,0-25,0 1,0 24,0 0,0 0,0 24,0-24,0 25,0-25,0 25,0-1,0-24,0 0,0 25,0-25,0 49,-24-49,24 25,0-25,0 25,-24-25,24 0,0 24,0 1,0-25,0 0,0 25,-24-25,24 0,0 24,0-24,0 25,0 0,0-25,-23 24,23-24,-24 0,24 25,0-25,0 25,0-25,-24 0,24 24</inkml:trace>
  <inkml:trace contextRef="#ctx0" brushRef="#br0" timeOffset="6210">167 74,'0'0,"0"0,0 25,0-25,0 0,0 25,23-1,-23-24,24 0,-24 25,0-25,0 0,0 25,24-25,-24 0,0 0,24 24,-24 1,24-25,-24 0,24 0,-24 25,23-25,-23 24,0-24,24 0,-24 0,24 0,-24 25,0-25,0 25,24-25,-24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16:25.93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593 312,'0'0,"0"-23,0 23,0-24,0 1,0 23,0-24,0 24,0-23,0-1,-23 0,23 24,0-23,0-1,-24 24,24 0,0 0,-23-23,-1 23,24 0,-23-24,23 24,0 0,-24 0,24-23,-23 23,0 0,23-24,0 24,-24 0,24 0,-23 0,-1 0,24 0,-22 0,22 0,-24 0,24 0,-23 0,-1 0,24 0,-23 0,23 0,-24 0,24 0,-23 0,0 0,23 24,0-24,-24 23,24 1,-23-1,23-23,-24 24,24-24,0 0,0 23,-23 1,23 0,0-1,0 1,-24 23,24-24,0 1,0-1,-23 1,23-1,0-23,0 24,0-2,0-22,0 24,0-24,0 47,0-47,0 23,0-23,0 24,0-24,0 23,0 1,0-24,0 24,0-24,0 47,0-24,23 1,1-1,-24-23,23 47,1-47,-24 24,0-1,23-23,-23 24,24-24,-24 0,0 0,23 23,0-23,-23 0,24 0,-24 0,23 0,1 0,-1 0,-23 0,24 0,-2 0,-22 0,24 0,-24 0,23 0,1 0,-1 0,-23 0,47 0,-47 0,0-23,23-1,-23 24,0-23,24 23,-24 0,0-24,0 1,47-48,-24 24,1 0,-24 0,0 23,23 1,-23-1,0 24,0-23,0 23,0-24,0 2,0 22,0-24,0 24,0-23,0 23,0-24,0 1,0 23,0-24,0 24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16:31.06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471 152,'0'0,"0"-23,0 23,-23 0,23-24,-23 1,23 23,0 0,-24-23,24 23,-23 0,-1-24,24 24,-23-23,23 23,-24 0,24 0,0 0,-23 0,0 0,23 0,-24 0,24 0,-23 0,-1 0,24 0,-23 0,23 0,-24 0,24 0,-23 0,0 0,23 0,-24 0,24 0,-23 0,23 23,-24-23,24 0,0 24,0-24,0 23,0 0,0-23,0 24,-23-1,23 1,0-1,0 24,0-23,0-1,0 24,0-24,0 1,0-1,0-23,0 24,0-1,0-23,0 24,0-24,0 23,0-23,0 24,0-1,0-23,0 0,0 24,0-24,23 23,-23 0,24-23,-24 24,0-24,23 23,-23-23,24 24,-1-1,-23-23,23 0,-23 24,24-24,-24 0,23 0,-23 23,24-23,-24 24,23-24,1 0,-24 0,23 0,-23 0,23 0,-23 0,24 0,-1 0,-23 0,24 0,-24 0,23 0,-23 0,24 0,-1 0,-23-24,0 24,0 0,23-23,-23 23,0-24,0 1,24 23,-24 0,0-24,23 24,-23-47,0 24,24 23,-24-23,0-1,0 24,0-23,0 23,0-47,0 47,0-24,0 1,0-1,0 24,0-23,0 23,0-24,0 24,0-23,0 0,0 23,0-24,0 24,0-23,0-1,0 24,0-23,0 23,0-24,0 24,0-23,0-1,0 24,-24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16:36.777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29 524,'0'0,"0"-23,0-1,0 24,0-23,0 23,0-47,0 47,0-23,0 23,0-23,0 23,0-23,24-1,-24 1,0 23,23-47,-23 47,0-46,23 46,-23-23,0 23,0 0,0-24,23 24,-23-23,0 0,23 23,-23-24,23 24,-23-23,0 23,23-23,-23 23,0 0,24 0,-24 0,23-24,0 24,-23 0,23 0,-23 0,0 0,23 0,0 0,-23 0,23 0,-23 0,24 0,-24 0,23 0,0 0,-23 0,23 0,-23 0,23 0,0 0,-23 0,23 0,-23 0,24 0,-24 0,23 24,0-1,-23-23,23 0,-23 23,23-23,0 24,-23-1,0-23,23 23,-23-23,24 47,-24-47,23 23,-23-23,0 47,0-47,23 23,-23 0,0 1,0-24,0 23,0-23,0 23,0-23,0 23,0-23,0 24,0-24,0 23,0-23,0 23,0 1,0-1,0 0,0 0,0 24,0-47,0 47,0-47,0 23,0 23,0-46,0 24,0-24,0 23,0 0,-23-23,23 24,-23-24,23 23,0-23,0 23,-24-23,24 0,0 23,-23-23,0 0,23 0,-23 24,23-1,-23-23,23 0,-23 0,0 0,23 0,-24 23,24-23,-23 0,0 0,0 0,23 0,-23 0,0 0,23 0,-23 0,23 0,-24 0,24 0,-23 0,0 0,0 0,23 0,-23 0,0 0,23 0,-23 0,23 0,-24 0,1 0,23 0,-23 0,23 0,0 0,-23 0,23-23,0 23,-23-23,0 23,23-24,0 24,-23 0,23-23,0 23,0-23,0 0,-24 23,24-24,0 24,0-23,0 0,-23 23,23-24,0 24,0-23,0 23,0-23,0 0,0 23,0-24,0 24,0-23,0 0,0 23,0-24,0 24,0-23,0 23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4:25.51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74,'0'0,"0"0,48 0,-24 0,23 0,-23 0,71 0,-47 0,0 0,23 0,0 0,-23 0,24 0,-25 0,25 0,-49 0,25 0,-24 0,23 0,1 0,24 0,-25 0,25 0,-1 0,0-23,1 23,-24-22,-25 22,25 0,-24-22,0 22,-1 0,1 0,0 0,0 0,0 0,-1 0,1 0,0 0,0 0,0 0,0 0,-24 0,23 0,1 0,-24 0,24 0,-24 0,24 0,-24 0,24 0,-1 0,25 0,-48 0,24 0,-24 0,47 0,-47 0,24 0,-24 0,24 0,-24 0,24 0,0 0,-24 0,24 0,-1 0,1 0,-24 0,24 0,-24 0,48 0,-25 0,1 22,0-22,-24 0,24 0,0 22,-24-22,23 0,-23 0,24 23,-24-23,24 0,0 0,-24 0,24 0,-24 0,24 0,-1 21,-23-21,24 0,-24 22,0-22,0 22,0-22,0 23,-24-23,1 0,-1 0,0 22,0-22,24 0,-48 0,48 0,-23 0,-1 0,0 0,24 0,-48 0,48 0,-23 0,-1 0,0 0,-24 22,48-22,-23 0,-25 0,48 0,-24 0,0 22,0-22,1 0,-1 0,0 0,0 22,-23-22,23 22,0-22,-24 0,25 0,-1 22,24-22,-24 0,0 0,0 0,24 0,-24 0,24 0,-23 0,23 0,-48 0,48 0,-24 0,24 0,-24 0,1 0,23 0,-24 0,24 0,-48 0,48 0,-24 0,1 0,-1 0,0 0,0 0,0 0,24 0,-24 0,1 0,-1 0,24 0,-24 0,0 0,0 0,24 0,-23 0,-25 0,24 0,0 0,-23 0,23 0,0 0,0 0,0 0,1 0,23 0,-24 0,24 0,-24 0,0 0,24 0,-24 0,1 0,-1 0,24 0,-24 0,0 0,0 0,1 0,23 0,-24 0,0 0,24 0,-24 0,0 0,0 0,24 0,-23 0,23 0,-48 0,24 0,24 0,-24 0,1 0,23 0,-24 0,24 0,-24 0,0 0,24 0,-24 0,24 0,-23 0,23 0,-24 0,0 0,24 0,-24 0,24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280" units="cm"/>
          <inkml:channel name="Y" type="integer" max="800" units="cm"/>
        </inkml:traceFormat>
        <inkml:channelProperties>
          <inkml:channelProperty channel="X" name="resolution" value="28.31858" units="1/cm"/>
          <inkml:channelProperty channel="Y" name="resolution" value="28.36879" units="1/cm"/>
        </inkml:channelProperties>
      </inkml:inkSource>
      <inkml:timestamp xml:id="ts0" timeString="2019-03-29T21:24:31.34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51,'24'0,"-24"0,23 0,1 0,-24 0,24 0,0 0,0 0,0 0,-1 0,25 0,0 0,-1 0,1 0,0 0,-1 0,1 0,23-23,-23 23,0 0,-1 0,1 0,-24 0,0 0,0 0,-1 0,1 0,-24 0,24 0,-24 0,24 0,0 0,-24 0,23 0,-23 0,24 0,-24 0,24 0,0 0,-24-23,0 23,24 0,0 0,23 0,1 0,23 23,-47-23,24 23,-24-23,23 0,-23 0,24 0,-1 23,-23-23,0 23,0-23,0 0,0 0,-24 0,23 23,1-23,-24 0,24 0,-24 0,24 0,0 0,-24 22,24-22,-24 23,23-23,-23 0,0 0,24 0,-24 23,24-23,-24 0,0 23,0-23,0 23,-24-23,0 22,1-22,-1 23,0 0,0-23,-24 0,48 0,-23 0,-1 23,0-23,24 0,-24 0,24 0,-24 23,0-23,1 23,-1-23,0 22,0 1,-24-23,48 0,-23 23,-1 0,0-23,24 0,-24 0,0 0,1 23,-1-23,0 0,24 0,-24 0,24 0,-24 0,0 0,24 0,-23 0,23 0,-24 0,24 0,-24 0,0 0,24 0,-24 0,24 0,-24 0,24 0,-23 0,-1 0,24 0,-24 0,24 0,-48 0,48 0,-23 0,23 0,-48 0,48 0,-24-23,0 23,-23-23,47 23,-24 0,-48 0,25 0,23 0,-24 0,0 0,25 0,-1 0,0 0,24 0,-48 0,48 0,-23 0,-1 0,0 0,0-23,24 23,-24 0,0 0,24 0,-23 0,23 0,-48 0,48-23,-24 23,24 0,-24 0,24 0,-24 0,1 0,23 0,0-22,0 22,0-23,0 0,23 23,-23 0,24 0,24 0,-24-23,0 23,23 0,-23-23,0 23,0 0,0 0,-24 0,23 0,1 0,0 0,-24 0,24-23,-24 23,24 0,-24 0,23 0,1 0,24 0,-24 0,0 0,-1 0,-23 0,48 0,-48 0,24 0,-24 0,24 0,0 0,-24 0,23 0,-23 0,24 0,-24 0,24 0,0 0,-24 0,24 0,-24 0,24 0,-1 0,-23-22,0 22,24 0,-24-23,0 23,24 0,-24 0,24 0,0 0,-24 0,23 0,-23-23,0 23,24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CA48DE7-31ED-4019-863A-00D0DFDEFD07}" type="datetimeFigureOut">
              <a:rPr lang="ar-SA" smtClean="0"/>
              <a:pPr/>
              <a:t>09/03/1444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6D6C2EAB-E2DA-4F10-998C-D07E8C279C04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عنوان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وان فرعي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6" name="عنصر نائب للتاريخ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3008F-3198-47D8-9403-AD65976E0F23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2" name="عنصر نائب للتذييل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5" name="عنصر نائب لرقم الشريحة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E3880-85BF-4EB0-A1BC-685E0273E4B0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D6B2A9-7F14-4A0B-9B3D-246BE1765916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عنوان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7" name="عنصر نائب للمحتوى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B127-0C7E-4D66-96E4-C2CA39481AE0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19" name="عنصر نائب للتذييل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عنصر نائب للنص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21C9F-5D98-4A8E-92E2-61A56BCAE954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11" name="عنصر نائب للتذييل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16" name="عنصر نائب لرقم الشريحة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عنوان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3" name="عنصر نائب للمحتوى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1" name="عنصر نائب للتاريخ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9456A-1A6E-4A01-A1B8-8C1C84BC347A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عنوان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3" name="عنصر نائب للنص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25" name="عنصر نائب للنص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8" name="عنصر نائب للمحتوى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10" name="عنصر نائب للتاريخ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B4853-A154-4FE0-A8F8-E30AD64C7A5A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1" name="رابط مستقيم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عنوان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2" name="عنصر نائب للتاريخ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59AB16-C1A6-4240-9F10-7C6041B53D5D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21" name="عنصر نائب للتذييل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21BEE-74D5-47D2-B348-78328C419C9C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24" name="عنصر نائب للتذييل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رابط مستقيم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عنوان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14" name="عنصر نائب للمحتوى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40015-4713-4284-9FDD-F252BBDDC2D4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29" name="عنصر نائب للتذييل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عنصر نائب للصورة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75522-0673-4F49-AB81-CFB0B8F815C2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1" name="عنصر نائب لرقم الشريحة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7" name="عنوان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6" name="عنصر نائب للنص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رابط مستقيم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عنصر نائب للنص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1" name="عنصر نائب للتاريخ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A213F88-58C2-4C11-9BB2-C1BE45BAC294}" type="datetime12">
              <a:rPr lang="ar-SA" smtClean="0"/>
              <a:pPr/>
              <a:t>04/10/2022 12:02 ص</a:t>
            </a:fld>
            <a:endParaRPr lang="ar-SA"/>
          </a:p>
        </p:txBody>
      </p:sp>
      <p:sp>
        <p:nvSpPr>
          <p:cNvPr id="28" name="عنصر نائب للتذييل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9311DF-9292-4ED6-B023-0971FD4F8D84}" type="slidenum">
              <a:rPr lang="ar-SA" smtClean="0"/>
              <a:pPr/>
              <a:t>‹#›</a:t>
            </a:fld>
            <a:endParaRPr lang="ar-SA"/>
          </a:p>
        </p:txBody>
      </p:sp>
      <p:sp>
        <p:nvSpPr>
          <p:cNvPr id="10" name="عنصر نائب للعنوان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رابط مستقيم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رابط مستقيم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edge/>
  </p:transition>
  <p:hf hdr="0" ftr="0"/>
  <p:txStyles>
    <p:titleStyle>
      <a:lvl1pPr algn="l" rtl="1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r" rtl="1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r" rtl="1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41.xml"/><Relationship Id="rId18" Type="http://schemas.openxmlformats.org/officeDocument/2006/relationships/image" Target="../media/image40.emf"/><Relationship Id="rId26" Type="http://schemas.openxmlformats.org/officeDocument/2006/relationships/image" Target="../media/image44.emf"/><Relationship Id="rId39" Type="http://schemas.openxmlformats.org/officeDocument/2006/relationships/customXml" Target="../ink/ink54.xml"/><Relationship Id="rId3" Type="http://schemas.openxmlformats.org/officeDocument/2006/relationships/customXml" Target="../ink/ink36.xml"/><Relationship Id="rId21" Type="http://schemas.openxmlformats.org/officeDocument/2006/relationships/customXml" Target="../ink/ink45.xml"/><Relationship Id="rId34" Type="http://schemas.openxmlformats.org/officeDocument/2006/relationships/image" Target="../media/image48.emf"/><Relationship Id="rId42" Type="http://schemas.openxmlformats.org/officeDocument/2006/relationships/image" Target="../media/image52.emf"/><Relationship Id="rId47" Type="http://schemas.openxmlformats.org/officeDocument/2006/relationships/customXml" Target="../ink/ink58.xml"/><Relationship Id="rId50" Type="http://schemas.openxmlformats.org/officeDocument/2006/relationships/image" Target="../media/image56.emf"/><Relationship Id="rId7" Type="http://schemas.openxmlformats.org/officeDocument/2006/relationships/customXml" Target="../ink/ink38.xml"/><Relationship Id="rId12" Type="http://schemas.openxmlformats.org/officeDocument/2006/relationships/image" Target="../media/image37.emf"/><Relationship Id="rId17" Type="http://schemas.openxmlformats.org/officeDocument/2006/relationships/customXml" Target="../ink/ink43.xml"/><Relationship Id="rId25" Type="http://schemas.openxmlformats.org/officeDocument/2006/relationships/customXml" Target="../ink/ink47.xml"/><Relationship Id="rId33" Type="http://schemas.openxmlformats.org/officeDocument/2006/relationships/customXml" Target="../ink/ink51.xml"/><Relationship Id="rId38" Type="http://schemas.openxmlformats.org/officeDocument/2006/relationships/image" Target="../media/image50.emf"/><Relationship Id="rId46" Type="http://schemas.openxmlformats.org/officeDocument/2006/relationships/image" Target="../media/image54.emf"/><Relationship Id="rId2" Type="http://schemas.openxmlformats.org/officeDocument/2006/relationships/image" Target="../media/image33.jpeg"/><Relationship Id="rId16" Type="http://schemas.openxmlformats.org/officeDocument/2006/relationships/image" Target="../media/image39.emf"/><Relationship Id="rId20" Type="http://schemas.openxmlformats.org/officeDocument/2006/relationships/image" Target="../media/image41.emf"/><Relationship Id="rId29" Type="http://schemas.openxmlformats.org/officeDocument/2006/relationships/customXml" Target="../ink/ink49.xml"/><Relationship Id="rId41" Type="http://schemas.openxmlformats.org/officeDocument/2006/relationships/customXml" Target="../ink/ink5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emf"/><Relationship Id="rId11" Type="http://schemas.openxmlformats.org/officeDocument/2006/relationships/customXml" Target="../ink/ink40.xml"/><Relationship Id="rId24" Type="http://schemas.openxmlformats.org/officeDocument/2006/relationships/image" Target="../media/image43.emf"/><Relationship Id="rId32" Type="http://schemas.openxmlformats.org/officeDocument/2006/relationships/image" Target="../media/image47.emf"/><Relationship Id="rId37" Type="http://schemas.openxmlformats.org/officeDocument/2006/relationships/customXml" Target="../ink/ink53.xml"/><Relationship Id="rId40" Type="http://schemas.openxmlformats.org/officeDocument/2006/relationships/image" Target="../media/image51.emf"/><Relationship Id="rId45" Type="http://schemas.openxmlformats.org/officeDocument/2006/relationships/customXml" Target="../ink/ink57.xml"/><Relationship Id="rId5" Type="http://schemas.openxmlformats.org/officeDocument/2006/relationships/customXml" Target="../ink/ink37.xml"/><Relationship Id="rId15" Type="http://schemas.openxmlformats.org/officeDocument/2006/relationships/customXml" Target="../ink/ink42.xml"/><Relationship Id="rId23" Type="http://schemas.openxmlformats.org/officeDocument/2006/relationships/customXml" Target="../ink/ink46.xml"/><Relationship Id="rId28" Type="http://schemas.openxmlformats.org/officeDocument/2006/relationships/image" Target="../media/image45.emf"/><Relationship Id="rId36" Type="http://schemas.openxmlformats.org/officeDocument/2006/relationships/image" Target="../media/image49.emf"/><Relationship Id="rId49" Type="http://schemas.openxmlformats.org/officeDocument/2006/relationships/customXml" Target="../ink/ink59.xml"/><Relationship Id="rId10" Type="http://schemas.openxmlformats.org/officeDocument/2006/relationships/image" Target="../media/image36.emf"/><Relationship Id="rId19" Type="http://schemas.openxmlformats.org/officeDocument/2006/relationships/customXml" Target="../ink/ink44.xml"/><Relationship Id="rId31" Type="http://schemas.openxmlformats.org/officeDocument/2006/relationships/customXml" Target="../ink/ink50.xml"/><Relationship Id="rId44" Type="http://schemas.openxmlformats.org/officeDocument/2006/relationships/image" Target="../media/image53.emf"/><Relationship Id="rId4" Type="http://schemas.openxmlformats.org/officeDocument/2006/relationships/image" Target="../media/image33.emf"/><Relationship Id="rId9" Type="http://schemas.openxmlformats.org/officeDocument/2006/relationships/customXml" Target="../ink/ink39.xml"/><Relationship Id="rId14" Type="http://schemas.openxmlformats.org/officeDocument/2006/relationships/image" Target="../media/image38.emf"/><Relationship Id="rId22" Type="http://schemas.openxmlformats.org/officeDocument/2006/relationships/image" Target="../media/image42.emf"/><Relationship Id="rId27" Type="http://schemas.openxmlformats.org/officeDocument/2006/relationships/customXml" Target="../ink/ink48.xml"/><Relationship Id="rId30" Type="http://schemas.openxmlformats.org/officeDocument/2006/relationships/image" Target="../media/image46.emf"/><Relationship Id="rId35" Type="http://schemas.openxmlformats.org/officeDocument/2006/relationships/customXml" Target="../ink/ink52.xml"/><Relationship Id="rId43" Type="http://schemas.openxmlformats.org/officeDocument/2006/relationships/customXml" Target="../ink/ink56.xml"/><Relationship Id="rId48" Type="http://schemas.openxmlformats.org/officeDocument/2006/relationships/image" Target="../media/image55.emf"/><Relationship Id="rId8" Type="http://schemas.openxmlformats.org/officeDocument/2006/relationships/image" Target="../media/image35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13" Type="http://schemas.openxmlformats.org/officeDocument/2006/relationships/customXml" Target="../ink/ink65.xml"/><Relationship Id="rId18" Type="http://schemas.openxmlformats.org/officeDocument/2006/relationships/image" Target="../media/image64.emf"/><Relationship Id="rId26" Type="http://schemas.openxmlformats.org/officeDocument/2006/relationships/image" Target="../media/image68.emf"/><Relationship Id="rId3" Type="http://schemas.openxmlformats.org/officeDocument/2006/relationships/customXml" Target="../ink/ink60.xml"/><Relationship Id="rId21" Type="http://schemas.openxmlformats.org/officeDocument/2006/relationships/customXml" Target="../ink/ink69.xml"/><Relationship Id="rId7" Type="http://schemas.openxmlformats.org/officeDocument/2006/relationships/customXml" Target="../ink/ink62.xml"/><Relationship Id="rId12" Type="http://schemas.openxmlformats.org/officeDocument/2006/relationships/image" Target="../media/image61.emf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2" Type="http://schemas.openxmlformats.org/officeDocument/2006/relationships/image" Target="../media/image57.jpeg"/><Relationship Id="rId16" Type="http://schemas.openxmlformats.org/officeDocument/2006/relationships/image" Target="../media/image63.emf"/><Relationship Id="rId20" Type="http://schemas.openxmlformats.org/officeDocument/2006/relationships/image" Target="../media/image6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emf"/><Relationship Id="rId11" Type="http://schemas.openxmlformats.org/officeDocument/2006/relationships/customXml" Target="../ink/ink64.xml"/><Relationship Id="rId24" Type="http://schemas.openxmlformats.org/officeDocument/2006/relationships/image" Target="../media/image67.emf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69.emf"/><Relationship Id="rId10" Type="http://schemas.openxmlformats.org/officeDocument/2006/relationships/image" Target="../media/image60.emf"/><Relationship Id="rId19" Type="http://schemas.openxmlformats.org/officeDocument/2006/relationships/customXml" Target="../ink/ink68.xml"/><Relationship Id="rId4" Type="http://schemas.openxmlformats.org/officeDocument/2006/relationships/image" Target="../media/image57.emf"/><Relationship Id="rId9" Type="http://schemas.openxmlformats.org/officeDocument/2006/relationships/customXml" Target="../ink/ink63.xml"/><Relationship Id="rId14" Type="http://schemas.openxmlformats.org/officeDocument/2006/relationships/image" Target="../media/image62.emf"/><Relationship Id="rId22" Type="http://schemas.openxmlformats.org/officeDocument/2006/relationships/image" Target="../media/image66.emf"/><Relationship Id="rId27" Type="http://schemas.openxmlformats.org/officeDocument/2006/relationships/customXml" Target="../ink/ink7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emf"/><Relationship Id="rId13" Type="http://schemas.openxmlformats.org/officeDocument/2006/relationships/customXml" Target="../ink/ink78.xml"/><Relationship Id="rId18" Type="http://schemas.openxmlformats.org/officeDocument/2006/relationships/image" Target="../media/image79.emf"/><Relationship Id="rId26" Type="http://schemas.openxmlformats.org/officeDocument/2006/relationships/image" Target="../media/image83.emf"/><Relationship Id="rId39" Type="http://schemas.openxmlformats.org/officeDocument/2006/relationships/customXml" Target="../ink/ink91.xml"/><Relationship Id="rId3" Type="http://schemas.openxmlformats.org/officeDocument/2006/relationships/customXml" Target="../ink/ink73.xml"/><Relationship Id="rId21" Type="http://schemas.openxmlformats.org/officeDocument/2006/relationships/customXml" Target="../ink/ink82.xml"/><Relationship Id="rId34" Type="http://schemas.openxmlformats.org/officeDocument/2006/relationships/image" Target="../media/image87.emf"/><Relationship Id="rId42" Type="http://schemas.openxmlformats.org/officeDocument/2006/relationships/image" Target="../media/image91.emf"/><Relationship Id="rId7" Type="http://schemas.openxmlformats.org/officeDocument/2006/relationships/customXml" Target="../ink/ink75.xml"/><Relationship Id="rId12" Type="http://schemas.openxmlformats.org/officeDocument/2006/relationships/image" Target="../media/image76.emf"/><Relationship Id="rId17" Type="http://schemas.openxmlformats.org/officeDocument/2006/relationships/customXml" Target="../ink/ink80.xml"/><Relationship Id="rId25" Type="http://schemas.openxmlformats.org/officeDocument/2006/relationships/customXml" Target="../ink/ink84.xml"/><Relationship Id="rId33" Type="http://schemas.openxmlformats.org/officeDocument/2006/relationships/customXml" Target="../ink/ink88.xml"/><Relationship Id="rId38" Type="http://schemas.openxmlformats.org/officeDocument/2006/relationships/image" Target="../media/image89.emf"/><Relationship Id="rId2" Type="http://schemas.openxmlformats.org/officeDocument/2006/relationships/image" Target="../media/image58.jpeg"/><Relationship Id="rId16" Type="http://schemas.openxmlformats.org/officeDocument/2006/relationships/image" Target="../media/image78.emf"/><Relationship Id="rId20" Type="http://schemas.openxmlformats.org/officeDocument/2006/relationships/image" Target="../media/image80.emf"/><Relationship Id="rId29" Type="http://schemas.openxmlformats.org/officeDocument/2006/relationships/customXml" Target="../ink/ink86.xml"/><Relationship Id="rId41" Type="http://schemas.openxmlformats.org/officeDocument/2006/relationships/customXml" Target="../ink/ink9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emf"/><Relationship Id="rId11" Type="http://schemas.openxmlformats.org/officeDocument/2006/relationships/customXml" Target="../ink/ink77.xml"/><Relationship Id="rId24" Type="http://schemas.openxmlformats.org/officeDocument/2006/relationships/image" Target="../media/image82.emf"/><Relationship Id="rId32" Type="http://schemas.openxmlformats.org/officeDocument/2006/relationships/image" Target="../media/image86.emf"/><Relationship Id="rId37" Type="http://schemas.openxmlformats.org/officeDocument/2006/relationships/customXml" Target="../ink/ink90.xml"/><Relationship Id="rId40" Type="http://schemas.openxmlformats.org/officeDocument/2006/relationships/image" Target="../media/image90.emf"/><Relationship Id="rId5" Type="http://schemas.openxmlformats.org/officeDocument/2006/relationships/customXml" Target="../ink/ink74.xml"/><Relationship Id="rId15" Type="http://schemas.openxmlformats.org/officeDocument/2006/relationships/customXml" Target="../ink/ink79.xml"/><Relationship Id="rId23" Type="http://schemas.openxmlformats.org/officeDocument/2006/relationships/customXml" Target="../ink/ink83.xml"/><Relationship Id="rId28" Type="http://schemas.openxmlformats.org/officeDocument/2006/relationships/image" Target="../media/image84.emf"/><Relationship Id="rId36" Type="http://schemas.openxmlformats.org/officeDocument/2006/relationships/image" Target="../media/image88.emf"/><Relationship Id="rId10" Type="http://schemas.openxmlformats.org/officeDocument/2006/relationships/image" Target="../media/image75.emf"/><Relationship Id="rId19" Type="http://schemas.openxmlformats.org/officeDocument/2006/relationships/customXml" Target="../ink/ink81.xml"/><Relationship Id="rId31" Type="http://schemas.openxmlformats.org/officeDocument/2006/relationships/customXml" Target="../ink/ink87.xml"/><Relationship Id="rId4" Type="http://schemas.openxmlformats.org/officeDocument/2006/relationships/image" Target="../media/image72.emf"/><Relationship Id="rId9" Type="http://schemas.openxmlformats.org/officeDocument/2006/relationships/customXml" Target="../ink/ink76.xml"/><Relationship Id="rId14" Type="http://schemas.openxmlformats.org/officeDocument/2006/relationships/image" Target="../media/image77.emf"/><Relationship Id="rId22" Type="http://schemas.openxmlformats.org/officeDocument/2006/relationships/image" Target="../media/image81.emf"/><Relationship Id="rId27" Type="http://schemas.openxmlformats.org/officeDocument/2006/relationships/customXml" Target="../ink/ink85.xml"/><Relationship Id="rId30" Type="http://schemas.openxmlformats.org/officeDocument/2006/relationships/image" Target="../media/image85.emf"/><Relationship Id="rId35" Type="http://schemas.openxmlformats.org/officeDocument/2006/relationships/customXml" Target="../ink/ink8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5.emf"/><Relationship Id="rId3" Type="http://schemas.openxmlformats.org/officeDocument/2006/relationships/customXml" Target="../ink/ink93.xml"/><Relationship Id="rId7" Type="http://schemas.openxmlformats.org/officeDocument/2006/relationships/customXml" Target="../ink/ink95.xml"/><Relationship Id="rId12" Type="http://schemas.openxmlformats.org/officeDocument/2006/relationships/image" Target="../media/image97.emf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emf"/><Relationship Id="rId11" Type="http://schemas.openxmlformats.org/officeDocument/2006/relationships/customXml" Target="../ink/ink97.xml"/><Relationship Id="rId5" Type="http://schemas.openxmlformats.org/officeDocument/2006/relationships/customXml" Target="../ink/ink94.xml"/><Relationship Id="rId10" Type="http://schemas.openxmlformats.org/officeDocument/2006/relationships/image" Target="../media/image96.emf"/><Relationship Id="rId4" Type="http://schemas.openxmlformats.org/officeDocument/2006/relationships/image" Target="../media/image93.emf"/><Relationship Id="rId9" Type="http://schemas.openxmlformats.org/officeDocument/2006/relationships/customXml" Target="../ink/ink9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emf"/><Relationship Id="rId13" Type="http://schemas.openxmlformats.org/officeDocument/2006/relationships/customXml" Target="../ink/ink103.xml"/><Relationship Id="rId18" Type="http://schemas.openxmlformats.org/officeDocument/2006/relationships/image" Target="../media/image106.emf"/><Relationship Id="rId26" Type="http://schemas.openxmlformats.org/officeDocument/2006/relationships/image" Target="../media/image110.emf"/><Relationship Id="rId39" Type="http://schemas.openxmlformats.org/officeDocument/2006/relationships/customXml" Target="../ink/ink116.xml"/><Relationship Id="rId3" Type="http://schemas.openxmlformats.org/officeDocument/2006/relationships/customXml" Target="../ink/ink98.xml"/><Relationship Id="rId21" Type="http://schemas.openxmlformats.org/officeDocument/2006/relationships/customXml" Target="../ink/ink107.xml"/><Relationship Id="rId34" Type="http://schemas.openxmlformats.org/officeDocument/2006/relationships/image" Target="../media/image114.emf"/><Relationship Id="rId42" Type="http://schemas.openxmlformats.org/officeDocument/2006/relationships/image" Target="../media/image118.emf"/><Relationship Id="rId7" Type="http://schemas.openxmlformats.org/officeDocument/2006/relationships/customXml" Target="../ink/ink100.xml"/><Relationship Id="rId12" Type="http://schemas.openxmlformats.org/officeDocument/2006/relationships/image" Target="../media/image103.emf"/><Relationship Id="rId17" Type="http://schemas.openxmlformats.org/officeDocument/2006/relationships/customXml" Target="../ink/ink105.xml"/><Relationship Id="rId25" Type="http://schemas.openxmlformats.org/officeDocument/2006/relationships/customXml" Target="../ink/ink109.xml"/><Relationship Id="rId33" Type="http://schemas.openxmlformats.org/officeDocument/2006/relationships/customXml" Target="../ink/ink113.xml"/><Relationship Id="rId38" Type="http://schemas.openxmlformats.org/officeDocument/2006/relationships/image" Target="../media/image116.emf"/><Relationship Id="rId2" Type="http://schemas.openxmlformats.org/officeDocument/2006/relationships/image" Target="../media/image60.jpeg"/><Relationship Id="rId16" Type="http://schemas.openxmlformats.org/officeDocument/2006/relationships/image" Target="../media/image105.emf"/><Relationship Id="rId20" Type="http://schemas.openxmlformats.org/officeDocument/2006/relationships/image" Target="../media/image107.emf"/><Relationship Id="rId29" Type="http://schemas.openxmlformats.org/officeDocument/2006/relationships/customXml" Target="../ink/ink111.xml"/><Relationship Id="rId41" Type="http://schemas.openxmlformats.org/officeDocument/2006/relationships/customXml" Target="../ink/ink1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0.emf"/><Relationship Id="rId11" Type="http://schemas.openxmlformats.org/officeDocument/2006/relationships/customXml" Target="../ink/ink102.xml"/><Relationship Id="rId24" Type="http://schemas.openxmlformats.org/officeDocument/2006/relationships/image" Target="../media/image109.emf"/><Relationship Id="rId32" Type="http://schemas.openxmlformats.org/officeDocument/2006/relationships/image" Target="../media/image113.emf"/><Relationship Id="rId37" Type="http://schemas.openxmlformats.org/officeDocument/2006/relationships/customXml" Target="../ink/ink115.xml"/><Relationship Id="rId40" Type="http://schemas.openxmlformats.org/officeDocument/2006/relationships/image" Target="../media/image117.emf"/><Relationship Id="rId5" Type="http://schemas.openxmlformats.org/officeDocument/2006/relationships/customXml" Target="../ink/ink99.xml"/><Relationship Id="rId15" Type="http://schemas.openxmlformats.org/officeDocument/2006/relationships/customXml" Target="../ink/ink104.xml"/><Relationship Id="rId23" Type="http://schemas.openxmlformats.org/officeDocument/2006/relationships/customXml" Target="../ink/ink108.xml"/><Relationship Id="rId28" Type="http://schemas.openxmlformats.org/officeDocument/2006/relationships/image" Target="../media/image111.emf"/><Relationship Id="rId36" Type="http://schemas.openxmlformats.org/officeDocument/2006/relationships/image" Target="../media/image115.emf"/><Relationship Id="rId10" Type="http://schemas.openxmlformats.org/officeDocument/2006/relationships/image" Target="../media/image102.emf"/><Relationship Id="rId19" Type="http://schemas.openxmlformats.org/officeDocument/2006/relationships/customXml" Target="../ink/ink106.xml"/><Relationship Id="rId31" Type="http://schemas.openxmlformats.org/officeDocument/2006/relationships/customXml" Target="../ink/ink112.xml"/><Relationship Id="rId44" Type="http://schemas.openxmlformats.org/officeDocument/2006/relationships/image" Target="../media/image119.emf"/><Relationship Id="rId4" Type="http://schemas.openxmlformats.org/officeDocument/2006/relationships/image" Target="../media/image99.emf"/><Relationship Id="rId9" Type="http://schemas.openxmlformats.org/officeDocument/2006/relationships/customXml" Target="../ink/ink101.xml"/><Relationship Id="rId14" Type="http://schemas.openxmlformats.org/officeDocument/2006/relationships/image" Target="../media/image104.emf"/><Relationship Id="rId22" Type="http://schemas.openxmlformats.org/officeDocument/2006/relationships/image" Target="../media/image108.emf"/><Relationship Id="rId27" Type="http://schemas.openxmlformats.org/officeDocument/2006/relationships/customXml" Target="../ink/ink110.xml"/><Relationship Id="rId30" Type="http://schemas.openxmlformats.org/officeDocument/2006/relationships/image" Target="../media/image112.emf"/><Relationship Id="rId35" Type="http://schemas.openxmlformats.org/officeDocument/2006/relationships/customXml" Target="../ink/ink114.xml"/><Relationship Id="rId43" Type="http://schemas.openxmlformats.org/officeDocument/2006/relationships/customXml" Target="../ink/ink118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emf"/><Relationship Id="rId13" Type="http://schemas.openxmlformats.org/officeDocument/2006/relationships/customXml" Target="../ink/ink124.xml"/><Relationship Id="rId18" Type="http://schemas.openxmlformats.org/officeDocument/2006/relationships/image" Target="../media/image127.emf"/><Relationship Id="rId26" Type="http://schemas.openxmlformats.org/officeDocument/2006/relationships/image" Target="../media/image131.emf"/><Relationship Id="rId39" Type="http://schemas.openxmlformats.org/officeDocument/2006/relationships/customXml" Target="../ink/ink137.xml"/><Relationship Id="rId3" Type="http://schemas.openxmlformats.org/officeDocument/2006/relationships/customXml" Target="../ink/ink119.xml"/><Relationship Id="rId21" Type="http://schemas.openxmlformats.org/officeDocument/2006/relationships/customXml" Target="../ink/ink128.xml"/><Relationship Id="rId34" Type="http://schemas.openxmlformats.org/officeDocument/2006/relationships/image" Target="../media/image135.emf"/><Relationship Id="rId7" Type="http://schemas.openxmlformats.org/officeDocument/2006/relationships/customXml" Target="../ink/ink121.xml"/><Relationship Id="rId12" Type="http://schemas.openxmlformats.org/officeDocument/2006/relationships/image" Target="../media/image124.emf"/><Relationship Id="rId17" Type="http://schemas.openxmlformats.org/officeDocument/2006/relationships/customXml" Target="../ink/ink126.xml"/><Relationship Id="rId25" Type="http://schemas.openxmlformats.org/officeDocument/2006/relationships/customXml" Target="../ink/ink130.xml"/><Relationship Id="rId33" Type="http://schemas.openxmlformats.org/officeDocument/2006/relationships/customXml" Target="../ink/ink134.xml"/><Relationship Id="rId38" Type="http://schemas.openxmlformats.org/officeDocument/2006/relationships/image" Target="../media/image137.emf"/><Relationship Id="rId2" Type="http://schemas.openxmlformats.org/officeDocument/2006/relationships/image" Target="../media/image60.jpeg"/><Relationship Id="rId16" Type="http://schemas.openxmlformats.org/officeDocument/2006/relationships/image" Target="../media/image126.emf"/><Relationship Id="rId20" Type="http://schemas.openxmlformats.org/officeDocument/2006/relationships/image" Target="../media/image128.emf"/><Relationship Id="rId29" Type="http://schemas.openxmlformats.org/officeDocument/2006/relationships/customXml" Target="../ink/ink1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emf"/><Relationship Id="rId11" Type="http://schemas.openxmlformats.org/officeDocument/2006/relationships/customXml" Target="../ink/ink123.xml"/><Relationship Id="rId24" Type="http://schemas.openxmlformats.org/officeDocument/2006/relationships/image" Target="../media/image130.emf"/><Relationship Id="rId32" Type="http://schemas.openxmlformats.org/officeDocument/2006/relationships/image" Target="../media/image134.emf"/><Relationship Id="rId37" Type="http://schemas.openxmlformats.org/officeDocument/2006/relationships/customXml" Target="../ink/ink136.xml"/><Relationship Id="rId40" Type="http://schemas.openxmlformats.org/officeDocument/2006/relationships/image" Target="../media/image138.emf"/><Relationship Id="rId5" Type="http://schemas.openxmlformats.org/officeDocument/2006/relationships/customXml" Target="../ink/ink120.xml"/><Relationship Id="rId15" Type="http://schemas.openxmlformats.org/officeDocument/2006/relationships/customXml" Target="../ink/ink125.xml"/><Relationship Id="rId23" Type="http://schemas.openxmlformats.org/officeDocument/2006/relationships/customXml" Target="../ink/ink129.xml"/><Relationship Id="rId28" Type="http://schemas.openxmlformats.org/officeDocument/2006/relationships/image" Target="../media/image132.emf"/><Relationship Id="rId36" Type="http://schemas.openxmlformats.org/officeDocument/2006/relationships/image" Target="../media/image136.emf"/><Relationship Id="rId10" Type="http://schemas.openxmlformats.org/officeDocument/2006/relationships/image" Target="../media/image123.emf"/><Relationship Id="rId19" Type="http://schemas.openxmlformats.org/officeDocument/2006/relationships/customXml" Target="../ink/ink127.xml"/><Relationship Id="rId31" Type="http://schemas.openxmlformats.org/officeDocument/2006/relationships/customXml" Target="../ink/ink133.xml"/><Relationship Id="rId4" Type="http://schemas.openxmlformats.org/officeDocument/2006/relationships/image" Target="../media/image120.emf"/><Relationship Id="rId9" Type="http://schemas.openxmlformats.org/officeDocument/2006/relationships/customXml" Target="../ink/ink122.xml"/><Relationship Id="rId14" Type="http://schemas.openxmlformats.org/officeDocument/2006/relationships/image" Target="../media/image125.emf"/><Relationship Id="rId22" Type="http://schemas.openxmlformats.org/officeDocument/2006/relationships/image" Target="../media/image129.emf"/><Relationship Id="rId27" Type="http://schemas.openxmlformats.org/officeDocument/2006/relationships/customXml" Target="../ink/ink131.xml"/><Relationship Id="rId30" Type="http://schemas.openxmlformats.org/officeDocument/2006/relationships/image" Target="../media/image133.emf"/><Relationship Id="rId35" Type="http://schemas.openxmlformats.org/officeDocument/2006/relationships/customXml" Target="../ink/ink13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emf"/><Relationship Id="rId13" Type="http://schemas.openxmlformats.org/officeDocument/2006/relationships/customXml" Target="../ink/ink143.xml"/><Relationship Id="rId18" Type="http://schemas.openxmlformats.org/officeDocument/2006/relationships/image" Target="../media/image147.emf"/><Relationship Id="rId26" Type="http://schemas.openxmlformats.org/officeDocument/2006/relationships/image" Target="../media/image151.emf"/><Relationship Id="rId39" Type="http://schemas.openxmlformats.org/officeDocument/2006/relationships/customXml" Target="../ink/ink156.xml"/><Relationship Id="rId3" Type="http://schemas.openxmlformats.org/officeDocument/2006/relationships/customXml" Target="../ink/ink138.xml"/><Relationship Id="rId21" Type="http://schemas.openxmlformats.org/officeDocument/2006/relationships/customXml" Target="../ink/ink147.xml"/><Relationship Id="rId34" Type="http://schemas.openxmlformats.org/officeDocument/2006/relationships/image" Target="../media/image155.emf"/><Relationship Id="rId7" Type="http://schemas.openxmlformats.org/officeDocument/2006/relationships/customXml" Target="../ink/ink140.xml"/><Relationship Id="rId12" Type="http://schemas.openxmlformats.org/officeDocument/2006/relationships/image" Target="../media/image144.emf"/><Relationship Id="rId17" Type="http://schemas.openxmlformats.org/officeDocument/2006/relationships/customXml" Target="../ink/ink145.xml"/><Relationship Id="rId25" Type="http://schemas.openxmlformats.org/officeDocument/2006/relationships/customXml" Target="../ink/ink149.xml"/><Relationship Id="rId33" Type="http://schemas.openxmlformats.org/officeDocument/2006/relationships/customXml" Target="../ink/ink153.xml"/><Relationship Id="rId38" Type="http://schemas.openxmlformats.org/officeDocument/2006/relationships/image" Target="../media/image157.emf"/><Relationship Id="rId2" Type="http://schemas.openxmlformats.org/officeDocument/2006/relationships/image" Target="../media/image61.jpeg"/><Relationship Id="rId16" Type="http://schemas.openxmlformats.org/officeDocument/2006/relationships/image" Target="../media/image146.emf"/><Relationship Id="rId20" Type="http://schemas.openxmlformats.org/officeDocument/2006/relationships/image" Target="../media/image148.emf"/><Relationship Id="rId29" Type="http://schemas.openxmlformats.org/officeDocument/2006/relationships/customXml" Target="../ink/ink15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1.emf"/><Relationship Id="rId11" Type="http://schemas.openxmlformats.org/officeDocument/2006/relationships/customXml" Target="../ink/ink142.xml"/><Relationship Id="rId24" Type="http://schemas.openxmlformats.org/officeDocument/2006/relationships/image" Target="../media/image150.emf"/><Relationship Id="rId32" Type="http://schemas.openxmlformats.org/officeDocument/2006/relationships/image" Target="../media/image154.emf"/><Relationship Id="rId37" Type="http://schemas.openxmlformats.org/officeDocument/2006/relationships/customXml" Target="../ink/ink155.xml"/><Relationship Id="rId40" Type="http://schemas.openxmlformats.org/officeDocument/2006/relationships/image" Target="../media/image158.emf"/><Relationship Id="rId5" Type="http://schemas.openxmlformats.org/officeDocument/2006/relationships/customXml" Target="../ink/ink139.xml"/><Relationship Id="rId15" Type="http://schemas.openxmlformats.org/officeDocument/2006/relationships/customXml" Target="../ink/ink144.xml"/><Relationship Id="rId23" Type="http://schemas.openxmlformats.org/officeDocument/2006/relationships/customXml" Target="../ink/ink148.xml"/><Relationship Id="rId28" Type="http://schemas.openxmlformats.org/officeDocument/2006/relationships/image" Target="../media/image152.emf"/><Relationship Id="rId36" Type="http://schemas.openxmlformats.org/officeDocument/2006/relationships/image" Target="../media/image156.emf"/><Relationship Id="rId10" Type="http://schemas.openxmlformats.org/officeDocument/2006/relationships/image" Target="../media/image143.emf"/><Relationship Id="rId19" Type="http://schemas.openxmlformats.org/officeDocument/2006/relationships/customXml" Target="../ink/ink146.xml"/><Relationship Id="rId31" Type="http://schemas.openxmlformats.org/officeDocument/2006/relationships/customXml" Target="../ink/ink152.xml"/><Relationship Id="rId4" Type="http://schemas.openxmlformats.org/officeDocument/2006/relationships/image" Target="../media/image140.emf"/><Relationship Id="rId9" Type="http://schemas.openxmlformats.org/officeDocument/2006/relationships/customXml" Target="../ink/ink141.xml"/><Relationship Id="rId14" Type="http://schemas.openxmlformats.org/officeDocument/2006/relationships/image" Target="../media/image145.emf"/><Relationship Id="rId22" Type="http://schemas.openxmlformats.org/officeDocument/2006/relationships/image" Target="../media/image149.emf"/><Relationship Id="rId27" Type="http://schemas.openxmlformats.org/officeDocument/2006/relationships/customXml" Target="../ink/ink150.xml"/><Relationship Id="rId30" Type="http://schemas.openxmlformats.org/officeDocument/2006/relationships/image" Target="../media/image153.emf"/><Relationship Id="rId35" Type="http://schemas.openxmlformats.org/officeDocument/2006/relationships/customXml" Target="../ink/ink15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2.xml"/><Relationship Id="rId18" Type="http://schemas.openxmlformats.org/officeDocument/2006/relationships/image" Target="../media/image166.emf"/><Relationship Id="rId26" Type="http://schemas.openxmlformats.org/officeDocument/2006/relationships/image" Target="../media/image170.emf"/><Relationship Id="rId39" Type="http://schemas.openxmlformats.org/officeDocument/2006/relationships/customXml" Target="../ink/ink175.xml"/><Relationship Id="rId21" Type="http://schemas.openxmlformats.org/officeDocument/2006/relationships/customXml" Target="../ink/ink166.xml"/><Relationship Id="rId34" Type="http://schemas.openxmlformats.org/officeDocument/2006/relationships/image" Target="../media/image174.emf"/><Relationship Id="rId42" Type="http://schemas.openxmlformats.org/officeDocument/2006/relationships/image" Target="../media/image178.emf"/><Relationship Id="rId47" Type="http://schemas.openxmlformats.org/officeDocument/2006/relationships/customXml" Target="../ink/ink179.xml"/><Relationship Id="rId50" Type="http://schemas.openxmlformats.org/officeDocument/2006/relationships/image" Target="../media/image182.emf"/><Relationship Id="rId55" Type="http://schemas.openxmlformats.org/officeDocument/2006/relationships/customXml" Target="../ink/ink183.xml"/><Relationship Id="rId7" Type="http://schemas.openxmlformats.org/officeDocument/2006/relationships/customXml" Target="../ink/ink159.xml"/><Relationship Id="rId2" Type="http://schemas.openxmlformats.org/officeDocument/2006/relationships/image" Target="../media/image61.jpeg"/><Relationship Id="rId16" Type="http://schemas.openxmlformats.org/officeDocument/2006/relationships/image" Target="../media/image165.emf"/><Relationship Id="rId20" Type="http://schemas.openxmlformats.org/officeDocument/2006/relationships/image" Target="../media/image167.emf"/><Relationship Id="rId29" Type="http://schemas.openxmlformats.org/officeDocument/2006/relationships/customXml" Target="../ink/ink170.xml"/><Relationship Id="rId41" Type="http://schemas.openxmlformats.org/officeDocument/2006/relationships/customXml" Target="../ink/ink176.xml"/><Relationship Id="rId54" Type="http://schemas.openxmlformats.org/officeDocument/2006/relationships/image" Target="../media/image184.emf"/><Relationship Id="rId62" Type="http://schemas.openxmlformats.org/officeDocument/2006/relationships/image" Target="../media/image188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0.emf"/><Relationship Id="rId11" Type="http://schemas.openxmlformats.org/officeDocument/2006/relationships/customXml" Target="../ink/ink161.xml"/><Relationship Id="rId24" Type="http://schemas.openxmlformats.org/officeDocument/2006/relationships/image" Target="../media/image169.emf"/><Relationship Id="rId32" Type="http://schemas.openxmlformats.org/officeDocument/2006/relationships/image" Target="../media/image173.emf"/><Relationship Id="rId37" Type="http://schemas.openxmlformats.org/officeDocument/2006/relationships/customXml" Target="../ink/ink174.xml"/><Relationship Id="rId40" Type="http://schemas.openxmlformats.org/officeDocument/2006/relationships/image" Target="../media/image177.emf"/><Relationship Id="rId45" Type="http://schemas.openxmlformats.org/officeDocument/2006/relationships/customXml" Target="../ink/ink178.xml"/><Relationship Id="rId53" Type="http://schemas.openxmlformats.org/officeDocument/2006/relationships/customXml" Target="../ink/ink182.xml"/><Relationship Id="rId58" Type="http://schemas.openxmlformats.org/officeDocument/2006/relationships/image" Target="../media/image186.emf"/><Relationship Id="rId5" Type="http://schemas.openxmlformats.org/officeDocument/2006/relationships/customXml" Target="../ink/ink158.xml"/><Relationship Id="rId15" Type="http://schemas.openxmlformats.org/officeDocument/2006/relationships/customXml" Target="../ink/ink163.xml"/><Relationship Id="rId23" Type="http://schemas.openxmlformats.org/officeDocument/2006/relationships/customXml" Target="../ink/ink167.xml"/><Relationship Id="rId28" Type="http://schemas.openxmlformats.org/officeDocument/2006/relationships/image" Target="../media/image171.emf"/><Relationship Id="rId36" Type="http://schemas.openxmlformats.org/officeDocument/2006/relationships/image" Target="../media/image175.emf"/><Relationship Id="rId49" Type="http://schemas.openxmlformats.org/officeDocument/2006/relationships/customXml" Target="../ink/ink180.xml"/><Relationship Id="rId57" Type="http://schemas.openxmlformats.org/officeDocument/2006/relationships/customXml" Target="../ink/ink184.xml"/><Relationship Id="rId61" Type="http://schemas.openxmlformats.org/officeDocument/2006/relationships/customXml" Target="../ink/ink186.xml"/><Relationship Id="rId10" Type="http://schemas.openxmlformats.org/officeDocument/2006/relationships/image" Target="../media/image162.emf"/><Relationship Id="rId19" Type="http://schemas.openxmlformats.org/officeDocument/2006/relationships/customXml" Target="../ink/ink165.xml"/><Relationship Id="rId31" Type="http://schemas.openxmlformats.org/officeDocument/2006/relationships/customXml" Target="../ink/ink171.xml"/><Relationship Id="rId44" Type="http://schemas.openxmlformats.org/officeDocument/2006/relationships/image" Target="../media/image179.emf"/><Relationship Id="rId52" Type="http://schemas.openxmlformats.org/officeDocument/2006/relationships/image" Target="../media/image183.emf"/><Relationship Id="rId60" Type="http://schemas.openxmlformats.org/officeDocument/2006/relationships/image" Target="../media/image187.emf"/><Relationship Id="rId4" Type="http://schemas.openxmlformats.org/officeDocument/2006/relationships/image" Target="../media/image159.emf"/><Relationship Id="rId9" Type="http://schemas.openxmlformats.org/officeDocument/2006/relationships/customXml" Target="../ink/ink160.xml"/><Relationship Id="rId14" Type="http://schemas.openxmlformats.org/officeDocument/2006/relationships/image" Target="../media/image164.emf"/><Relationship Id="rId22" Type="http://schemas.openxmlformats.org/officeDocument/2006/relationships/image" Target="../media/image168.emf"/><Relationship Id="rId27" Type="http://schemas.openxmlformats.org/officeDocument/2006/relationships/customXml" Target="../ink/ink169.xml"/><Relationship Id="rId30" Type="http://schemas.openxmlformats.org/officeDocument/2006/relationships/image" Target="../media/image172.emf"/><Relationship Id="rId35" Type="http://schemas.openxmlformats.org/officeDocument/2006/relationships/customXml" Target="../ink/ink173.xml"/><Relationship Id="rId43" Type="http://schemas.openxmlformats.org/officeDocument/2006/relationships/customXml" Target="../ink/ink177.xml"/><Relationship Id="rId48" Type="http://schemas.openxmlformats.org/officeDocument/2006/relationships/image" Target="../media/image181.emf"/><Relationship Id="rId56" Type="http://schemas.openxmlformats.org/officeDocument/2006/relationships/image" Target="../media/image185.emf"/><Relationship Id="rId8" Type="http://schemas.openxmlformats.org/officeDocument/2006/relationships/image" Target="../media/image161.emf"/><Relationship Id="rId51" Type="http://schemas.openxmlformats.org/officeDocument/2006/relationships/customXml" Target="../ink/ink181.xml"/><Relationship Id="rId3" Type="http://schemas.openxmlformats.org/officeDocument/2006/relationships/customXml" Target="../ink/ink157.xml"/><Relationship Id="rId12" Type="http://schemas.openxmlformats.org/officeDocument/2006/relationships/image" Target="../media/image163.emf"/><Relationship Id="rId17" Type="http://schemas.openxmlformats.org/officeDocument/2006/relationships/customXml" Target="../ink/ink164.xml"/><Relationship Id="rId25" Type="http://schemas.openxmlformats.org/officeDocument/2006/relationships/customXml" Target="../ink/ink168.xml"/><Relationship Id="rId33" Type="http://schemas.openxmlformats.org/officeDocument/2006/relationships/customXml" Target="../ink/ink172.xml"/><Relationship Id="rId38" Type="http://schemas.openxmlformats.org/officeDocument/2006/relationships/image" Target="../media/image176.emf"/><Relationship Id="rId46" Type="http://schemas.openxmlformats.org/officeDocument/2006/relationships/image" Target="../media/image180.emf"/><Relationship Id="rId59" Type="http://schemas.openxmlformats.org/officeDocument/2006/relationships/customXml" Target="../ink/ink185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emf"/><Relationship Id="rId13" Type="http://schemas.openxmlformats.org/officeDocument/2006/relationships/customXml" Target="../ink/ink192.xml"/><Relationship Id="rId18" Type="http://schemas.openxmlformats.org/officeDocument/2006/relationships/image" Target="../media/image197.emf"/><Relationship Id="rId26" Type="http://schemas.openxmlformats.org/officeDocument/2006/relationships/image" Target="../media/image201.emf"/><Relationship Id="rId39" Type="http://schemas.openxmlformats.org/officeDocument/2006/relationships/customXml" Target="../ink/ink205.xml"/><Relationship Id="rId3" Type="http://schemas.openxmlformats.org/officeDocument/2006/relationships/customXml" Target="../ink/ink187.xml"/><Relationship Id="rId21" Type="http://schemas.openxmlformats.org/officeDocument/2006/relationships/customXml" Target="../ink/ink196.xml"/><Relationship Id="rId34" Type="http://schemas.openxmlformats.org/officeDocument/2006/relationships/image" Target="../media/image205.emf"/><Relationship Id="rId42" Type="http://schemas.openxmlformats.org/officeDocument/2006/relationships/image" Target="../media/image209.emf"/><Relationship Id="rId47" Type="http://schemas.openxmlformats.org/officeDocument/2006/relationships/customXml" Target="../ink/ink209.xml"/><Relationship Id="rId7" Type="http://schemas.openxmlformats.org/officeDocument/2006/relationships/customXml" Target="../ink/ink189.xml"/><Relationship Id="rId12" Type="http://schemas.openxmlformats.org/officeDocument/2006/relationships/image" Target="../media/image194.emf"/><Relationship Id="rId17" Type="http://schemas.openxmlformats.org/officeDocument/2006/relationships/customXml" Target="../ink/ink194.xml"/><Relationship Id="rId25" Type="http://schemas.openxmlformats.org/officeDocument/2006/relationships/customXml" Target="../ink/ink198.xml"/><Relationship Id="rId33" Type="http://schemas.openxmlformats.org/officeDocument/2006/relationships/customXml" Target="../ink/ink202.xml"/><Relationship Id="rId38" Type="http://schemas.openxmlformats.org/officeDocument/2006/relationships/image" Target="../media/image207.emf"/><Relationship Id="rId46" Type="http://schemas.openxmlformats.org/officeDocument/2006/relationships/image" Target="../media/image211.emf"/><Relationship Id="rId2" Type="http://schemas.openxmlformats.org/officeDocument/2006/relationships/image" Target="../media/image62.jpeg"/><Relationship Id="rId16" Type="http://schemas.openxmlformats.org/officeDocument/2006/relationships/image" Target="../media/image196.emf"/><Relationship Id="rId20" Type="http://schemas.openxmlformats.org/officeDocument/2006/relationships/image" Target="../media/image198.emf"/><Relationship Id="rId29" Type="http://schemas.openxmlformats.org/officeDocument/2006/relationships/customXml" Target="../ink/ink200.xml"/><Relationship Id="rId41" Type="http://schemas.openxmlformats.org/officeDocument/2006/relationships/customXml" Target="../ink/ink20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1.emf"/><Relationship Id="rId11" Type="http://schemas.openxmlformats.org/officeDocument/2006/relationships/customXml" Target="../ink/ink191.xml"/><Relationship Id="rId24" Type="http://schemas.openxmlformats.org/officeDocument/2006/relationships/image" Target="../media/image200.emf"/><Relationship Id="rId32" Type="http://schemas.openxmlformats.org/officeDocument/2006/relationships/image" Target="../media/image204.emf"/><Relationship Id="rId37" Type="http://schemas.openxmlformats.org/officeDocument/2006/relationships/customXml" Target="../ink/ink204.xml"/><Relationship Id="rId40" Type="http://schemas.openxmlformats.org/officeDocument/2006/relationships/image" Target="../media/image208.emf"/><Relationship Id="rId45" Type="http://schemas.openxmlformats.org/officeDocument/2006/relationships/customXml" Target="../ink/ink208.xml"/><Relationship Id="rId5" Type="http://schemas.openxmlformats.org/officeDocument/2006/relationships/customXml" Target="../ink/ink188.xml"/><Relationship Id="rId15" Type="http://schemas.openxmlformats.org/officeDocument/2006/relationships/customXml" Target="../ink/ink193.xml"/><Relationship Id="rId23" Type="http://schemas.openxmlformats.org/officeDocument/2006/relationships/customXml" Target="../ink/ink197.xml"/><Relationship Id="rId28" Type="http://schemas.openxmlformats.org/officeDocument/2006/relationships/image" Target="../media/image202.emf"/><Relationship Id="rId36" Type="http://schemas.openxmlformats.org/officeDocument/2006/relationships/image" Target="../media/image206.emf"/><Relationship Id="rId10" Type="http://schemas.openxmlformats.org/officeDocument/2006/relationships/image" Target="../media/image193.emf"/><Relationship Id="rId19" Type="http://schemas.openxmlformats.org/officeDocument/2006/relationships/customXml" Target="../ink/ink195.xml"/><Relationship Id="rId31" Type="http://schemas.openxmlformats.org/officeDocument/2006/relationships/customXml" Target="../ink/ink201.xml"/><Relationship Id="rId44" Type="http://schemas.openxmlformats.org/officeDocument/2006/relationships/image" Target="../media/image210.emf"/><Relationship Id="rId4" Type="http://schemas.openxmlformats.org/officeDocument/2006/relationships/image" Target="../media/image190.emf"/><Relationship Id="rId9" Type="http://schemas.openxmlformats.org/officeDocument/2006/relationships/customXml" Target="../ink/ink190.xml"/><Relationship Id="rId14" Type="http://schemas.openxmlformats.org/officeDocument/2006/relationships/image" Target="../media/image195.emf"/><Relationship Id="rId22" Type="http://schemas.openxmlformats.org/officeDocument/2006/relationships/image" Target="../media/image199.emf"/><Relationship Id="rId27" Type="http://schemas.openxmlformats.org/officeDocument/2006/relationships/customXml" Target="../ink/ink199.xml"/><Relationship Id="rId30" Type="http://schemas.openxmlformats.org/officeDocument/2006/relationships/image" Target="../media/image203.emf"/><Relationship Id="rId35" Type="http://schemas.openxmlformats.org/officeDocument/2006/relationships/customXml" Target="../ink/ink203.xml"/><Relationship Id="rId43" Type="http://schemas.openxmlformats.org/officeDocument/2006/relationships/customXml" Target="../ink/ink207.xml"/><Relationship Id="rId48" Type="http://schemas.openxmlformats.org/officeDocument/2006/relationships/image" Target="../media/image212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6.emf"/><Relationship Id="rId13" Type="http://schemas.openxmlformats.org/officeDocument/2006/relationships/customXml" Target="../ink/ink215.xml"/><Relationship Id="rId18" Type="http://schemas.openxmlformats.org/officeDocument/2006/relationships/image" Target="../media/image221.emf"/><Relationship Id="rId26" Type="http://schemas.openxmlformats.org/officeDocument/2006/relationships/image" Target="../media/image225.emf"/><Relationship Id="rId3" Type="http://schemas.openxmlformats.org/officeDocument/2006/relationships/customXml" Target="../ink/ink210.xml"/><Relationship Id="rId21" Type="http://schemas.openxmlformats.org/officeDocument/2006/relationships/customXml" Target="../ink/ink219.xml"/><Relationship Id="rId7" Type="http://schemas.openxmlformats.org/officeDocument/2006/relationships/customXml" Target="../ink/ink212.xml"/><Relationship Id="rId12" Type="http://schemas.openxmlformats.org/officeDocument/2006/relationships/image" Target="../media/image218.emf"/><Relationship Id="rId17" Type="http://schemas.openxmlformats.org/officeDocument/2006/relationships/customXml" Target="../ink/ink217.xml"/><Relationship Id="rId25" Type="http://schemas.openxmlformats.org/officeDocument/2006/relationships/customXml" Target="../ink/ink221.xml"/><Relationship Id="rId2" Type="http://schemas.openxmlformats.org/officeDocument/2006/relationships/image" Target="../media/image63.jpeg"/><Relationship Id="rId16" Type="http://schemas.openxmlformats.org/officeDocument/2006/relationships/image" Target="../media/image220.emf"/><Relationship Id="rId20" Type="http://schemas.openxmlformats.org/officeDocument/2006/relationships/image" Target="../media/image22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5.emf"/><Relationship Id="rId11" Type="http://schemas.openxmlformats.org/officeDocument/2006/relationships/customXml" Target="../ink/ink214.xml"/><Relationship Id="rId24" Type="http://schemas.openxmlformats.org/officeDocument/2006/relationships/image" Target="../media/image224.emf"/><Relationship Id="rId5" Type="http://schemas.openxmlformats.org/officeDocument/2006/relationships/customXml" Target="../ink/ink211.xml"/><Relationship Id="rId15" Type="http://schemas.openxmlformats.org/officeDocument/2006/relationships/customXml" Target="../ink/ink216.xml"/><Relationship Id="rId23" Type="http://schemas.openxmlformats.org/officeDocument/2006/relationships/customXml" Target="../ink/ink220.xml"/><Relationship Id="rId10" Type="http://schemas.openxmlformats.org/officeDocument/2006/relationships/image" Target="../media/image217.emf"/><Relationship Id="rId19" Type="http://schemas.openxmlformats.org/officeDocument/2006/relationships/customXml" Target="../ink/ink218.xml"/><Relationship Id="rId4" Type="http://schemas.openxmlformats.org/officeDocument/2006/relationships/image" Target="../media/image214.emf"/><Relationship Id="rId9" Type="http://schemas.openxmlformats.org/officeDocument/2006/relationships/customXml" Target="../ink/ink213.xml"/><Relationship Id="rId14" Type="http://schemas.openxmlformats.org/officeDocument/2006/relationships/image" Target="../media/image219.emf"/><Relationship Id="rId22" Type="http://schemas.openxmlformats.org/officeDocument/2006/relationships/image" Target="../media/image223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9.emf"/><Relationship Id="rId13" Type="http://schemas.openxmlformats.org/officeDocument/2006/relationships/customXml" Target="../ink/ink227.xml"/><Relationship Id="rId18" Type="http://schemas.openxmlformats.org/officeDocument/2006/relationships/image" Target="../media/image234.emf"/><Relationship Id="rId26" Type="http://schemas.openxmlformats.org/officeDocument/2006/relationships/image" Target="../media/image238.emf"/><Relationship Id="rId39" Type="http://schemas.openxmlformats.org/officeDocument/2006/relationships/customXml" Target="../ink/ink240.xml"/><Relationship Id="rId3" Type="http://schemas.openxmlformats.org/officeDocument/2006/relationships/customXml" Target="../ink/ink222.xml"/><Relationship Id="rId21" Type="http://schemas.openxmlformats.org/officeDocument/2006/relationships/customXml" Target="../ink/ink231.xml"/><Relationship Id="rId34" Type="http://schemas.openxmlformats.org/officeDocument/2006/relationships/image" Target="../media/image242.emf"/><Relationship Id="rId7" Type="http://schemas.openxmlformats.org/officeDocument/2006/relationships/customXml" Target="../ink/ink224.xml"/><Relationship Id="rId12" Type="http://schemas.openxmlformats.org/officeDocument/2006/relationships/image" Target="../media/image231.emf"/><Relationship Id="rId17" Type="http://schemas.openxmlformats.org/officeDocument/2006/relationships/customXml" Target="../ink/ink229.xml"/><Relationship Id="rId25" Type="http://schemas.openxmlformats.org/officeDocument/2006/relationships/customXml" Target="../ink/ink233.xml"/><Relationship Id="rId33" Type="http://schemas.openxmlformats.org/officeDocument/2006/relationships/customXml" Target="../ink/ink237.xml"/><Relationship Id="rId38" Type="http://schemas.openxmlformats.org/officeDocument/2006/relationships/image" Target="../media/image244.emf"/><Relationship Id="rId2" Type="http://schemas.openxmlformats.org/officeDocument/2006/relationships/image" Target="../media/image64.jpeg"/><Relationship Id="rId16" Type="http://schemas.openxmlformats.org/officeDocument/2006/relationships/image" Target="../media/image233.emf"/><Relationship Id="rId20" Type="http://schemas.openxmlformats.org/officeDocument/2006/relationships/image" Target="../media/image235.emf"/><Relationship Id="rId29" Type="http://schemas.openxmlformats.org/officeDocument/2006/relationships/customXml" Target="../ink/ink2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8.emf"/><Relationship Id="rId11" Type="http://schemas.openxmlformats.org/officeDocument/2006/relationships/customXml" Target="../ink/ink226.xml"/><Relationship Id="rId24" Type="http://schemas.openxmlformats.org/officeDocument/2006/relationships/image" Target="../media/image237.emf"/><Relationship Id="rId32" Type="http://schemas.openxmlformats.org/officeDocument/2006/relationships/image" Target="../media/image241.emf"/><Relationship Id="rId37" Type="http://schemas.openxmlformats.org/officeDocument/2006/relationships/customXml" Target="../ink/ink239.xml"/><Relationship Id="rId40" Type="http://schemas.openxmlformats.org/officeDocument/2006/relationships/image" Target="../media/image245.emf"/><Relationship Id="rId5" Type="http://schemas.openxmlformats.org/officeDocument/2006/relationships/customXml" Target="../ink/ink223.xml"/><Relationship Id="rId15" Type="http://schemas.openxmlformats.org/officeDocument/2006/relationships/customXml" Target="../ink/ink228.xml"/><Relationship Id="rId23" Type="http://schemas.openxmlformats.org/officeDocument/2006/relationships/customXml" Target="../ink/ink232.xml"/><Relationship Id="rId28" Type="http://schemas.openxmlformats.org/officeDocument/2006/relationships/image" Target="../media/image239.emf"/><Relationship Id="rId36" Type="http://schemas.openxmlformats.org/officeDocument/2006/relationships/image" Target="../media/image243.emf"/><Relationship Id="rId10" Type="http://schemas.openxmlformats.org/officeDocument/2006/relationships/image" Target="../media/image230.emf"/><Relationship Id="rId19" Type="http://schemas.openxmlformats.org/officeDocument/2006/relationships/customXml" Target="../ink/ink230.xml"/><Relationship Id="rId31" Type="http://schemas.openxmlformats.org/officeDocument/2006/relationships/customXml" Target="../ink/ink236.xml"/><Relationship Id="rId4" Type="http://schemas.openxmlformats.org/officeDocument/2006/relationships/image" Target="../media/image227.emf"/><Relationship Id="rId9" Type="http://schemas.openxmlformats.org/officeDocument/2006/relationships/customXml" Target="../ink/ink225.xml"/><Relationship Id="rId14" Type="http://schemas.openxmlformats.org/officeDocument/2006/relationships/image" Target="../media/image232.emf"/><Relationship Id="rId22" Type="http://schemas.openxmlformats.org/officeDocument/2006/relationships/image" Target="../media/image236.emf"/><Relationship Id="rId27" Type="http://schemas.openxmlformats.org/officeDocument/2006/relationships/customXml" Target="../ink/ink234.xml"/><Relationship Id="rId30" Type="http://schemas.openxmlformats.org/officeDocument/2006/relationships/image" Target="../media/image240.emf"/><Relationship Id="rId35" Type="http://schemas.openxmlformats.org/officeDocument/2006/relationships/customXml" Target="../ink/ink238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8.emf"/><Relationship Id="rId13" Type="http://schemas.openxmlformats.org/officeDocument/2006/relationships/customXml" Target="../ink/ink246.xml"/><Relationship Id="rId18" Type="http://schemas.openxmlformats.org/officeDocument/2006/relationships/image" Target="../media/image253.emf"/><Relationship Id="rId26" Type="http://schemas.openxmlformats.org/officeDocument/2006/relationships/image" Target="../media/image257.emf"/><Relationship Id="rId3" Type="http://schemas.openxmlformats.org/officeDocument/2006/relationships/customXml" Target="../ink/ink241.xml"/><Relationship Id="rId21" Type="http://schemas.openxmlformats.org/officeDocument/2006/relationships/customXml" Target="../ink/ink250.xml"/><Relationship Id="rId7" Type="http://schemas.openxmlformats.org/officeDocument/2006/relationships/customXml" Target="../ink/ink243.xml"/><Relationship Id="rId12" Type="http://schemas.openxmlformats.org/officeDocument/2006/relationships/image" Target="../media/image250.emf"/><Relationship Id="rId17" Type="http://schemas.openxmlformats.org/officeDocument/2006/relationships/customXml" Target="../ink/ink248.xml"/><Relationship Id="rId25" Type="http://schemas.openxmlformats.org/officeDocument/2006/relationships/customXml" Target="../ink/ink252.xml"/><Relationship Id="rId2" Type="http://schemas.openxmlformats.org/officeDocument/2006/relationships/image" Target="../media/image64.jpeg"/><Relationship Id="rId16" Type="http://schemas.openxmlformats.org/officeDocument/2006/relationships/image" Target="../media/image252.emf"/><Relationship Id="rId20" Type="http://schemas.openxmlformats.org/officeDocument/2006/relationships/image" Target="../media/image254.emf"/><Relationship Id="rId29" Type="http://schemas.openxmlformats.org/officeDocument/2006/relationships/customXml" Target="../ink/ink25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7.emf"/><Relationship Id="rId11" Type="http://schemas.openxmlformats.org/officeDocument/2006/relationships/customXml" Target="../ink/ink245.xml"/><Relationship Id="rId24" Type="http://schemas.openxmlformats.org/officeDocument/2006/relationships/image" Target="../media/image256.emf"/><Relationship Id="rId32" Type="http://schemas.openxmlformats.org/officeDocument/2006/relationships/image" Target="../media/image260.emf"/><Relationship Id="rId5" Type="http://schemas.openxmlformats.org/officeDocument/2006/relationships/customXml" Target="../ink/ink242.xml"/><Relationship Id="rId15" Type="http://schemas.openxmlformats.org/officeDocument/2006/relationships/customXml" Target="../ink/ink247.xml"/><Relationship Id="rId23" Type="http://schemas.openxmlformats.org/officeDocument/2006/relationships/customXml" Target="../ink/ink251.xml"/><Relationship Id="rId28" Type="http://schemas.openxmlformats.org/officeDocument/2006/relationships/image" Target="../media/image258.emf"/><Relationship Id="rId10" Type="http://schemas.openxmlformats.org/officeDocument/2006/relationships/image" Target="../media/image249.emf"/><Relationship Id="rId19" Type="http://schemas.openxmlformats.org/officeDocument/2006/relationships/customXml" Target="../ink/ink249.xml"/><Relationship Id="rId31" Type="http://schemas.openxmlformats.org/officeDocument/2006/relationships/customXml" Target="../ink/ink255.xml"/><Relationship Id="rId4" Type="http://schemas.openxmlformats.org/officeDocument/2006/relationships/image" Target="../media/image246.emf"/><Relationship Id="rId9" Type="http://schemas.openxmlformats.org/officeDocument/2006/relationships/customXml" Target="../ink/ink244.xml"/><Relationship Id="rId14" Type="http://schemas.openxmlformats.org/officeDocument/2006/relationships/image" Target="../media/image251.emf"/><Relationship Id="rId22" Type="http://schemas.openxmlformats.org/officeDocument/2006/relationships/image" Target="../media/image255.emf"/><Relationship Id="rId27" Type="http://schemas.openxmlformats.org/officeDocument/2006/relationships/customXml" Target="../ink/ink253.xml"/><Relationship Id="rId30" Type="http://schemas.openxmlformats.org/officeDocument/2006/relationships/image" Target="../media/image259.emf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61.xml"/><Relationship Id="rId18" Type="http://schemas.openxmlformats.org/officeDocument/2006/relationships/image" Target="../media/image269.emf"/><Relationship Id="rId26" Type="http://schemas.openxmlformats.org/officeDocument/2006/relationships/image" Target="../media/image273.emf"/><Relationship Id="rId39" Type="http://schemas.openxmlformats.org/officeDocument/2006/relationships/customXml" Target="../ink/ink274.xml"/><Relationship Id="rId21" Type="http://schemas.openxmlformats.org/officeDocument/2006/relationships/customXml" Target="../ink/ink265.xml"/><Relationship Id="rId34" Type="http://schemas.openxmlformats.org/officeDocument/2006/relationships/image" Target="../media/image277.emf"/><Relationship Id="rId42" Type="http://schemas.openxmlformats.org/officeDocument/2006/relationships/image" Target="../media/image281.emf"/><Relationship Id="rId47" Type="http://schemas.openxmlformats.org/officeDocument/2006/relationships/customXml" Target="../ink/ink278.xml"/><Relationship Id="rId50" Type="http://schemas.openxmlformats.org/officeDocument/2006/relationships/image" Target="../media/image285.emf"/><Relationship Id="rId55" Type="http://schemas.openxmlformats.org/officeDocument/2006/relationships/customXml" Target="../ink/ink282.xml"/><Relationship Id="rId7" Type="http://schemas.openxmlformats.org/officeDocument/2006/relationships/customXml" Target="../ink/ink258.xml"/><Relationship Id="rId2" Type="http://schemas.openxmlformats.org/officeDocument/2006/relationships/image" Target="../media/image65.jpeg"/><Relationship Id="rId16" Type="http://schemas.openxmlformats.org/officeDocument/2006/relationships/image" Target="../media/image268.emf"/><Relationship Id="rId20" Type="http://schemas.openxmlformats.org/officeDocument/2006/relationships/image" Target="../media/image270.emf"/><Relationship Id="rId29" Type="http://schemas.openxmlformats.org/officeDocument/2006/relationships/customXml" Target="../ink/ink269.xml"/><Relationship Id="rId41" Type="http://schemas.openxmlformats.org/officeDocument/2006/relationships/customXml" Target="../ink/ink275.xml"/><Relationship Id="rId54" Type="http://schemas.openxmlformats.org/officeDocument/2006/relationships/image" Target="../media/image287.emf"/><Relationship Id="rId62" Type="http://schemas.openxmlformats.org/officeDocument/2006/relationships/image" Target="../media/image29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3.emf"/><Relationship Id="rId11" Type="http://schemas.openxmlformats.org/officeDocument/2006/relationships/customXml" Target="../ink/ink260.xml"/><Relationship Id="rId24" Type="http://schemas.openxmlformats.org/officeDocument/2006/relationships/image" Target="../media/image272.emf"/><Relationship Id="rId32" Type="http://schemas.openxmlformats.org/officeDocument/2006/relationships/image" Target="../media/image276.emf"/><Relationship Id="rId37" Type="http://schemas.openxmlformats.org/officeDocument/2006/relationships/customXml" Target="../ink/ink273.xml"/><Relationship Id="rId40" Type="http://schemas.openxmlformats.org/officeDocument/2006/relationships/image" Target="../media/image280.emf"/><Relationship Id="rId45" Type="http://schemas.openxmlformats.org/officeDocument/2006/relationships/customXml" Target="../ink/ink277.xml"/><Relationship Id="rId53" Type="http://schemas.openxmlformats.org/officeDocument/2006/relationships/customXml" Target="../ink/ink281.xml"/><Relationship Id="rId58" Type="http://schemas.openxmlformats.org/officeDocument/2006/relationships/image" Target="../media/image289.emf"/><Relationship Id="rId5" Type="http://schemas.openxmlformats.org/officeDocument/2006/relationships/customXml" Target="../ink/ink257.xml"/><Relationship Id="rId15" Type="http://schemas.openxmlformats.org/officeDocument/2006/relationships/customXml" Target="../ink/ink262.xml"/><Relationship Id="rId23" Type="http://schemas.openxmlformats.org/officeDocument/2006/relationships/customXml" Target="../ink/ink266.xml"/><Relationship Id="rId28" Type="http://schemas.openxmlformats.org/officeDocument/2006/relationships/image" Target="../media/image274.emf"/><Relationship Id="rId36" Type="http://schemas.openxmlformats.org/officeDocument/2006/relationships/image" Target="../media/image278.emf"/><Relationship Id="rId49" Type="http://schemas.openxmlformats.org/officeDocument/2006/relationships/customXml" Target="../ink/ink279.xml"/><Relationship Id="rId57" Type="http://schemas.openxmlformats.org/officeDocument/2006/relationships/customXml" Target="../ink/ink283.xml"/><Relationship Id="rId61" Type="http://schemas.openxmlformats.org/officeDocument/2006/relationships/customXml" Target="../ink/ink285.xml"/><Relationship Id="rId10" Type="http://schemas.openxmlformats.org/officeDocument/2006/relationships/image" Target="../media/image265.emf"/><Relationship Id="rId19" Type="http://schemas.openxmlformats.org/officeDocument/2006/relationships/customXml" Target="../ink/ink264.xml"/><Relationship Id="rId31" Type="http://schemas.openxmlformats.org/officeDocument/2006/relationships/customXml" Target="../ink/ink270.xml"/><Relationship Id="rId44" Type="http://schemas.openxmlformats.org/officeDocument/2006/relationships/image" Target="../media/image282.emf"/><Relationship Id="rId52" Type="http://schemas.openxmlformats.org/officeDocument/2006/relationships/image" Target="../media/image286.emf"/><Relationship Id="rId60" Type="http://schemas.openxmlformats.org/officeDocument/2006/relationships/image" Target="../media/image290.emf"/><Relationship Id="rId4" Type="http://schemas.openxmlformats.org/officeDocument/2006/relationships/image" Target="../media/image262.emf"/><Relationship Id="rId9" Type="http://schemas.openxmlformats.org/officeDocument/2006/relationships/customXml" Target="../ink/ink259.xml"/><Relationship Id="rId14" Type="http://schemas.openxmlformats.org/officeDocument/2006/relationships/image" Target="../media/image267.emf"/><Relationship Id="rId22" Type="http://schemas.openxmlformats.org/officeDocument/2006/relationships/image" Target="../media/image271.emf"/><Relationship Id="rId27" Type="http://schemas.openxmlformats.org/officeDocument/2006/relationships/customXml" Target="../ink/ink268.xml"/><Relationship Id="rId30" Type="http://schemas.openxmlformats.org/officeDocument/2006/relationships/image" Target="../media/image275.emf"/><Relationship Id="rId35" Type="http://schemas.openxmlformats.org/officeDocument/2006/relationships/customXml" Target="../ink/ink272.xml"/><Relationship Id="rId43" Type="http://schemas.openxmlformats.org/officeDocument/2006/relationships/customXml" Target="../ink/ink276.xml"/><Relationship Id="rId48" Type="http://schemas.openxmlformats.org/officeDocument/2006/relationships/image" Target="../media/image284.emf"/><Relationship Id="rId56" Type="http://schemas.openxmlformats.org/officeDocument/2006/relationships/image" Target="../media/image288.emf"/><Relationship Id="rId8" Type="http://schemas.openxmlformats.org/officeDocument/2006/relationships/image" Target="../media/image264.emf"/><Relationship Id="rId51" Type="http://schemas.openxmlformats.org/officeDocument/2006/relationships/customXml" Target="../ink/ink280.xml"/><Relationship Id="rId3" Type="http://schemas.openxmlformats.org/officeDocument/2006/relationships/customXml" Target="../ink/ink256.xml"/><Relationship Id="rId12" Type="http://schemas.openxmlformats.org/officeDocument/2006/relationships/image" Target="../media/image266.emf"/><Relationship Id="rId17" Type="http://schemas.openxmlformats.org/officeDocument/2006/relationships/customXml" Target="../ink/ink263.xml"/><Relationship Id="rId25" Type="http://schemas.openxmlformats.org/officeDocument/2006/relationships/customXml" Target="../ink/ink267.xml"/><Relationship Id="rId33" Type="http://schemas.openxmlformats.org/officeDocument/2006/relationships/customXml" Target="../ink/ink271.xml"/><Relationship Id="rId38" Type="http://schemas.openxmlformats.org/officeDocument/2006/relationships/image" Target="../media/image279.emf"/><Relationship Id="rId46" Type="http://schemas.openxmlformats.org/officeDocument/2006/relationships/image" Target="../media/image283.emf"/><Relationship Id="rId59" Type="http://schemas.openxmlformats.org/officeDocument/2006/relationships/customXml" Target="../ink/ink2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12" Type="http://schemas.openxmlformats.org/officeDocument/2006/relationships/image" Target="../media/image8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11" Type="http://schemas.openxmlformats.org/officeDocument/2006/relationships/customXml" Target="../ink/ink5.xml"/><Relationship Id="rId5" Type="http://schemas.openxmlformats.org/officeDocument/2006/relationships/customXml" Target="../ink/ink2.xml"/><Relationship Id="rId10" Type="http://schemas.openxmlformats.org/officeDocument/2006/relationships/image" Target="../media/image7.emf"/><Relationship Id="rId4" Type="http://schemas.openxmlformats.org/officeDocument/2006/relationships/image" Target="../media/image4.emf"/><Relationship Id="rId9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13" Type="http://schemas.openxmlformats.org/officeDocument/2006/relationships/customXml" Target="../ink/ink11.xml"/><Relationship Id="rId18" Type="http://schemas.openxmlformats.org/officeDocument/2006/relationships/image" Target="../media/image17.emf"/><Relationship Id="rId26" Type="http://schemas.openxmlformats.org/officeDocument/2006/relationships/customXml" Target="../ink/ink18.xml"/><Relationship Id="rId3" Type="http://schemas.openxmlformats.org/officeDocument/2006/relationships/customXml" Target="../ink/ink6.xml"/><Relationship Id="rId21" Type="http://schemas.openxmlformats.org/officeDocument/2006/relationships/image" Target="../media/image9.emf"/><Relationship Id="rId7" Type="http://schemas.openxmlformats.org/officeDocument/2006/relationships/customXml" Target="../ink/ink8.xml"/><Relationship Id="rId12" Type="http://schemas.openxmlformats.org/officeDocument/2006/relationships/image" Target="../media/image14.emf"/><Relationship Id="rId17" Type="http://schemas.openxmlformats.org/officeDocument/2006/relationships/customXml" Target="../ink/ink13.xml"/><Relationship Id="rId25" Type="http://schemas.openxmlformats.org/officeDocument/2006/relationships/image" Target="../media/image19.emf"/><Relationship Id="rId33" Type="http://schemas.openxmlformats.org/officeDocument/2006/relationships/image" Target="../media/image23.emf"/><Relationship Id="rId2" Type="http://schemas.openxmlformats.org/officeDocument/2006/relationships/image" Target="../media/image4.jpeg"/><Relationship Id="rId16" Type="http://schemas.openxmlformats.org/officeDocument/2006/relationships/image" Target="../media/image16.emf"/><Relationship Id="rId20" Type="http://schemas.openxmlformats.org/officeDocument/2006/relationships/customXml" Target="../ink/ink15.xml"/><Relationship Id="rId29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11" Type="http://schemas.openxmlformats.org/officeDocument/2006/relationships/customXml" Target="../ink/ink10.xml"/><Relationship Id="rId24" Type="http://schemas.openxmlformats.org/officeDocument/2006/relationships/customXml" Target="../ink/ink17.xml"/><Relationship Id="rId32" Type="http://schemas.openxmlformats.org/officeDocument/2006/relationships/customXml" Target="../ink/ink21.xml"/><Relationship Id="rId5" Type="http://schemas.openxmlformats.org/officeDocument/2006/relationships/customXml" Target="../ink/ink7.xml"/><Relationship Id="rId15" Type="http://schemas.openxmlformats.org/officeDocument/2006/relationships/customXml" Target="../ink/ink12.xml"/><Relationship Id="rId23" Type="http://schemas.openxmlformats.org/officeDocument/2006/relationships/image" Target="../media/image18.emf"/><Relationship Id="rId28" Type="http://schemas.openxmlformats.org/officeDocument/2006/relationships/customXml" Target="../ink/ink19.xml"/><Relationship Id="rId10" Type="http://schemas.openxmlformats.org/officeDocument/2006/relationships/image" Target="../media/image13.emf"/><Relationship Id="rId19" Type="http://schemas.openxmlformats.org/officeDocument/2006/relationships/customXml" Target="../ink/ink14.xml"/><Relationship Id="rId31" Type="http://schemas.openxmlformats.org/officeDocument/2006/relationships/image" Target="../media/image22.emf"/><Relationship Id="rId4" Type="http://schemas.openxmlformats.org/officeDocument/2006/relationships/image" Target="../media/image10.emf"/><Relationship Id="rId9" Type="http://schemas.openxmlformats.org/officeDocument/2006/relationships/customXml" Target="../ink/ink9.xml"/><Relationship Id="rId14" Type="http://schemas.openxmlformats.org/officeDocument/2006/relationships/image" Target="../media/image15.emf"/><Relationship Id="rId22" Type="http://schemas.openxmlformats.org/officeDocument/2006/relationships/customXml" Target="../ink/ink16.xml"/><Relationship Id="rId27" Type="http://schemas.openxmlformats.org/officeDocument/2006/relationships/image" Target="../media/image20.emf"/><Relationship Id="rId30" Type="http://schemas.openxmlformats.org/officeDocument/2006/relationships/customXml" Target="../ink/ink2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3.emf"/><Relationship Id="rId13" Type="http://schemas.openxmlformats.org/officeDocument/2006/relationships/customXml" Target="../ink/ink27.xml"/><Relationship Id="rId18" Type="http://schemas.openxmlformats.org/officeDocument/2006/relationships/image" Target="../media/image26.emf"/><Relationship Id="rId26" Type="http://schemas.openxmlformats.org/officeDocument/2006/relationships/image" Target="../media/image30.emf"/><Relationship Id="rId3" Type="http://schemas.openxmlformats.org/officeDocument/2006/relationships/customXml" Target="../ink/ink22.xml"/><Relationship Id="rId21" Type="http://schemas.openxmlformats.org/officeDocument/2006/relationships/customXml" Target="../ink/ink31.xml"/><Relationship Id="rId7" Type="http://schemas.openxmlformats.org/officeDocument/2006/relationships/customXml" Target="../ink/ink24.xml"/><Relationship Id="rId12" Type="http://schemas.openxmlformats.org/officeDocument/2006/relationships/image" Target="../media/image2310.emf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2" Type="http://schemas.openxmlformats.org/officeDocument/2006/relationships/image" Target="../media/image24.jpeg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29" Type="http://schemas.openxmlformats.org/officeDocument/2006/relationships/customXml" Target="../ink/ink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10.emf"/><Relationship Id="rId11" Type="http://schemas.openxmlformats.org/officeDocument/2006/relationships/customXml" Target="../ink/ink26.xml"/><Relationship Id="rId24" Type="http://schemas.openxmlformats.org/officeDocument/2006/relationships/image" Target="../media/image29.emf"/><Relationship Id="rId5" Type="http://schemas.openxmlformats.org/officeDocument/2006/relationships/customXml" Target="../ink/ink23.xml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31.emf"/><Relationship Id="rId10" Type="http://schemas.openxmlformats.org/officeDocument/2006/relationships/image" Target="../media/image226.emf"/><Relationship Id="rId19" Type="http://schemas.openxmlformats.org/officeDocument/2006/relationships/customXml" Target="../ink/ink30.xml"/><Relationship Id="rId4" Type="http://schemas.openxmlformats.org/officeDocument/2006/relationships/image" Target="../media/image1910.emf"/><Relationship Id="rId9" Type="http://schemas.openxmlformats.org/officeDocument/2006/relationships/customXml" Target="../ink/ink25.xml"/><Relationship Id="rId14" Type="http://schemas.openxmlformats.org/officeDocument/2006/relationships/image" Target="../media/image24.emf"/><Relationship Id="rId22" Type="http://schemas.openxmlformats.org/officeDocument/2006/relationships/image" Target="../media/image28.emf"/><Relationship Id="rId27" Type="http://schemas.openxmlformats.org/officeDocument/2006/relationships/customXml" Target="../ink/ink34.xml"/><Relationship Id="rId30" Type="http://schemas.openxmlformats.org/officeDocument/2006/relationships/image" Target="../media/image3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04800" y="1524000"/>
            <a:ext cx="8686800" cy="266700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algn="ctr"/>
            <a:r>
              <a:rPr lang="ar-SY" sz="9600" b="1" dirty="0" smtClean="0"/>
              <a:t>الحوادث </a:t>
            </a:r>
            <a:r>
              <a:rPr lang="ar-SA" sz="9600" b="1" dirty="0" err="1" smtClean="0"/>
              <a:t>والتسممات</a:t>
            </a:r>
            <a:r>
              <a:rPr lang="ar-SA" sz="9600" b="1" dirty="0" smtClean="0"/>
              <a:t> </a:t>
            </a:r>
            <a:endParaRPr lang="ar-SA" sz="8800" b="1" dirty="0"/>
          </a:p>
        </p:txBody>
      </p:sp>
      <p:sp>
        <p:nvSpPr>
          <p:cNvPr id="3" name="عنوان فرعي 2"/>
          <p:cNvSpPr>
            <a:spLocks noGrp="1"/>
          </p:cNvSpPr>
          <p:nvPr>
            <p:ph idx="1"/>
          </p:nvPr>
        </p:nvSpPr>
        <p:spPr>
          <a:xfrm>
            <a:off x="304800" y="4495800"/>
            <a:ext cx="8686800" cy="1584325"/>
          </a:xfrm>
          <a:solidFill>
            <a:srgbClr val="FF0000"/>
          </a:solidFill>
        </p:spPr>
        <p:txBody>
          <a:bodyPr>
            <a:noAutofit/>
          </a:bodyPr>
          <a:lstStyle/>
          <a:p>
            <a:pPr algn="ctr">
              <a:buNone/>
            </a:pPr>
            <a:r>
              <a:rPr lang="ar-SY" sz="4000" b="1" dirty="0" smtClean="0"/>
              <a:t>د.يحيى كنعان..</a:t>
            </a:r>
            <a:r>
              <a:rPr lang="ar-SY" sz="4000" b="1" dirty="0" err="1" smtClean="0"/>
              <a:t>اخصائي</a:t>
            </a:r>
            <a:r>
              <a:rPr lang="ar-SY" sz="4000" b="1" dirty="0" smtClean="0"/>
              <a:t> </a:t>
            </a:r>
            <a:r>
              <a:rPr lang="ar-SY" sz="4000" b="1" smtClean="0"/>
              <a:t>اطفال</a:t>
            </a:r>
            <a:endParaRPr lang="ar-SY" sz="4000" b="1" dirty="0" smtClean="0"/>
          </a:p>
        </p:txBody>
      </p:sp>
      <p:sp>
        <p:nvSpPr>
          <p:cNvPr id="4" name="شكل بيضاوي 3"/>
          <p:cNvSpPr/>
          <p:nvPr/>
        </p:nvSpPr>
        <p:spPr>
          <a:xfrm>
            <a:off x="6934200" y="533400"/>
            <a:ext cx="15240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جامعة حماه</a:t>
            </a:r>
            <a:endParaRPr lang="ar-SA" dirty="0"/>
          </a:p>
        </p:txBody>
      </p:sp>
      <p:sp>
        <p:nvSpPr>
          <p:cNvPr id="5" name="شكل بيضاوي 4"/>
          <p:cNvSpPr/>
          <p:nvPr/>
        </p:nvSpPr>
        <p:spPr>
          <a:xfrm>
            <a:off x="381000" y="609600"/>
            <a:ext cx="1600200" cy="1066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كلية الطب</a:t>
            </a:r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</a:t>
            </a:fld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4483F-CC8B-4A88-86BC-495115022A36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3314" name="Picture 2" descr="D:\مجلد جديد\٢٠١٩٠٢٠٦_١٣١١٤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10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278B9-7986-421D-ADF4-BB37036C9AEA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253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68525" y="2571750"/>
              <a:ext cx="1106488" cy="42863"/>
            </p14:xfrm>
          </p:contentPart>
        </mc:Choice>
        <mc:Fallback xmlns="">
          <p:pic>
            <p:nvPicPr>
              <p:cNvPr id="2253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52327" y="2507819"/>
                <a:ext cx="1138524" cy="17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253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1036638"/>
              <a:ext cx="138113" cy="34925"/>
            </p14:xfrm>
          </p:contentPart>
        </mc:Choice>
        <mc:Fallback xmlns="">
          <p:pic>
            <p:nvPicPr>
              <p:cNvPr id="2253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2850" y="973269"/>
                <a:ext cx="16976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253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703263"/>
              <a:ext cx="849313" cy="34925"/>
            </p14:xfrm>
          </p:contentPart>
        </mc:Choice>
        <mc:Fallback xmlns="">
          <p:pic>
            <p:nvPicPr>
              <p:cNvPr id="2253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20759" y="640541"/>
                <a:ext cx="880996" cy="1607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53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49463" y="685800"/>
              <a:ext cx="1190625" cy="52388"/>
            </p14:xfrm>
          </p:contentPart>
        </mc:Choice>
        <mc:Fallback xmlns="">
          <p:pic>
            <p:nvPicPr>
              <p:cNvPr id="2253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033622" y="622647"/>
                <a:ext cx="1222308" cy="178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253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49725" y="703263"/>
              <a:ext cx="1174750" cy="34925"/>
            </p14:xfrm>
          </p:contentPart>
        </mc:Choice>
        <mc:Fallback xmlns="">
          <p:pic>
            <p:nvPicPr>
              <p:cNvPr id="2253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133884" y="640541"/>
                <a:ext cx="1206432" cy="16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53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3" y="1260475"/>
              <a:ext cx="376237" cy="17463"/>
            </p14:xfrm>
          </p:contentPart>
        </mc:Choice>
        <mc:Fallback xmlns="">
          <p:pic>
            <p:nvPicPr>
              <p:cNvPr id="2253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776821" y="1219805"/>
                <a:ext cx="407920" cy="98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253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35450" y="908050"/>
              <a:ext cx="290513" cy="1588"/>
            </p14:xfrm>
          </p:contentPart>
        </mc:Choice>
        <mc:Fallback xmlns="">
          <p:pic>
            <p:nvPicPr>
              <p:cNvPr id="2253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19610" y="628562"/>
                <a:ext cx="322192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253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65638" y="1406525"/>
              <a:ext cx="730250" cy="34925"/>
            </p14:xfrm>
          </p:contentPart>
        </mc:Choice>
        <mc:Fallback xmlns="">
          <p:pic>
            <p:nvPicPr>
              <p:cNvPr id="2253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49794" y="1343156"/>
                <a:ext cx="761937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53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3063" y="2314575"/>
              <a:ext cx="687387" cy="52388"/>
            </p14:xfrm>
          </p:contentPart>
        </mc:Choice>
        <mc:Fallback xmlns="">
          <p:pic>
            <p:nvPicPr>
              <p:cNvPr id="2253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166860" y="2251422"/>
                <a:ext cx="719434" cy="1790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253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321175" y="2538413"/>
              <a:ext cx="839788" cy="25400"/>
            </p14:xfrm>
          </p:contentPart>
        </mc:Choice>
        <mc:Fallback xmlns="">
          <p:pic>
            <p:nvPicPr>
              <p:cNvPr id="2253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304977" y="2475092"/>
                <a:ext cx="871824" cy="151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54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71938" y="2751138"/>
              <a:ext cx="1071562" cy="1587"/>
            </p14:xfrm>
          </p:contentPart>
        </mc:Choice>
        <mc:Fallback xmlns="">
          <p:pic>
            <p:nvPicPr>
              <p:cNvPr id="2254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-1440"/>
                <a:ext cx="107172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541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00488" y="4029075"/>
              <a:ext cx="1252537" cy="34925"/>
            </p14:xfrm>
          </p:contentPart>
        </mc:Choice>
        <mc:Fallback xmlns="">
          <p:pic>
            <p:nvPicPr>
              <p:cNvPr id="22541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84647" y="3966986"/>
                <a:ext cx="1284219" cy="15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2542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92550" y="5237163"/>
              <a:ext cx="1190625" cy="34925"/>
            </p14:xfrm>
          </p:contentPart>
        </mc:Choice>
        <mc:Fallback xmlns="">
          <p:pic>
            <p:nvPicPr>
              <p:cNvPr id="22542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876709" y="5173794"/>
                <a:ext cx="1222308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2543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6475" y="703263"/>
              <a:ext cx="1114425" cy="34925"/>
            </p14:xfrm>
          </p:contentPart>
        </mc:Choice>
        <mc:Fallback xmlns="">
          <p:pic>
            <p:nvPicPr>
              <p:cNvPr id="22543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070637" y="639534"/>
                <a:ext cx="1146101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54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3363" y="925513"/>
              <a:ext cx="481012" cy="26987"/>
            </p14:xfrm>
          </p:contentPart>
        </mc:Choice>
        <mc:Fallback xmlns="">
          <p:pic>
            <p:nvPicPr>
              <p:cNvPr id="2254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67521" y="862184"/>
                <a:ext cx="512695" cy="1540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545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5388" y="1346200"/>
              <a:ext cx="814387" cy="34925"/>
            </p14:xfrm>
          </p:contentPart>
        </mc:Choice>
        <mc:Fallback xmlns="">
          <p:pic>
            <p:nvPicPr>
              <p:cNvPr id="22545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259547" y="1282471"/>
                <a:ext cx="846070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2546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86513" y="1550988"/>
              <a:ext cx="703262" cy="17462"/>
            </p14:xfrm>
          </p:contentPart>
        </mc:Choice>
        <mc:Fallback xmlns="">
          <p:pic>
            <p:nvPicPr>
              <p:cNvPr id="22546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370677" y="1491550"/>
                <a:ext cx="734934" cy="1363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547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1731963"/>
              <a:ext cx="1081087" cy="85725"/>
            </p14:xfrm>
          </p:contentPart>
        </mc:Choice>
        <mc:Fallback xmlns="">
          <p:pic>
            <p:nvPicPr>
              <p:cNvPr id="22547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92488" y="1670129"/>
                <a:ext cx="1113127" cy="2093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2548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3411538"/>
              <a:ext cx="779463" cy="42862"/>
            </p14:xfrm>
          </p:contentPart>
        </mc:Choice>
        <mc:Fallback xmlns="">
          <p:pic>
            <p:nvPicPr>
              <p:cNvPr id="22548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362374" y="3348145"/>
                <a:ext cx="811866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2549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5708650"/>
              <a:ext cx="652462" cy="26988"/>
            </p14:xfrm>
          </p:contentPart>
        </mc:Choice>
        <mc:Fallback xmlns="">
          <p:pic>
            <p:nvPicPr>
              <p:cNvPr id="22549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653245" y="5645318"/>
                <a:ext cx="684149" cy="15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2550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61075" y="5872163"/>
              <a:ext cx="1328738" cy="60325"/>
            </p14:xfrm>
          </p:contentPart>
        </mc:Choice>
        <mc:Fallback xmlns="">
          <p:pic>
            <p:nvPicPr>
              <p:cNvPr id="22550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045235" y="5808226"/>
                <a:ext cx="1360417" cy="187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2551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25775" y="6086475"/>
              <a:ext cx="1963738" cy="25400"/>
            </p14:xfrm>
          </p:contentPart>
        </mc:Choice>
        <mc:Fallback xmlns="">
          <p:pic>
            <p:nvPicPr>
              <p:cNvPr id="22551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3009936" y="6019753"/>
                <a:ext cx="1995417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2552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54963" y="711200"/>
              <a:ext cx="909637" cy="17463"/>
            </p14:xfrm>
          </p:contentPart>
        </mc:Choice>
        <mc:Fallback xmlns="">
          <p:pic>
            <p:nvPicPr>
              <p:cNvPr id="22552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939124" y="646805"/>
                <a:ext cx="941314" cy="1462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" name="حبر 2"/>
              <p14:cNvContentPartPr/>
              <p14:nvPr/>
            </p14:nvContentPartPr>
            <p14:xfrm>
              <a:off x="3357720" y="1276920"/>
              <a:ext cx="1866600" cy="1563120"/>
            </p14:xfrm>
          </p:contentPart>
        </mc:Choice>
        <mc:Fallback>
          <p:pic>
            <p:nvPicPr>
              <p:cNvPr id="3" name="حبر 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348360" y="1267560"/>
                <a:ext cx="1885320" cy="15818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DZ" dirty="0"/>
              <a:t>الخلاصة:</a:t>
            </a:r>
            <a:endParaRPr lang="en-US" dirty="0"/>
          </a:p>
          <a:p>
            <a:r>
              <a:rPr lang="ar-DZ" b="1" u="sng" dirty="0">
                <a:solidFill>
                  <a:srgbClr val="FF0000"/>
                </a:solidFill>
              </a:rPr>
              <a:t>تدابير </a:t>
            </a:r>
            <a:r>
              <a:rPr lang="ar-DZ" b="1" u="sng" dirty="0" err="1">
                <a:solidFill>
                  <a:srgbClr val="FF0000"/>
                </a:solidFill>
              </a:rPr>
              <a:t>اصابة</a:t>
            </a:r>
            <a:r>
              <a:rPr lang="ar-DZ" b="1" u="sng" dirty="0">
                <a:solidFill>
                  <a:srgbClr val="FF0000"/>
                </a:solidFill>
              </a:rPr>
              <a:t> الرأس العرضية:</a:t>
            </a:r>
            <a:endParaRPr lang="en-US" b="1" u="sng" dirty="0">
              <a:solidFill>
                <a:srgbClr val="FF0000"/>
              </a:solidFill>
            </a:endParaRPr>
          </a:p>
          <a:p>
            <a:r>
              <a:rPr lang="ar-DZ" dirty="0"/>
              <a:t>-</a:t>
            </a:r>
            <a:r>
              <a:rPr lang="ar-DZ" b="1" dirty="0"/>
              <a:t>لا </a:t>
            </a:r>
            <a:r>
              <a:rPr lang="ar-DZ" b="1" dirty="0" err="1"/>
              <a:t>اعراض</a:t>
            </a:r>
            <a:r>
              <a:rPr lang="ar-DZ" b="1" dirty="0"/>
              <a:t> </a:t>
            </a:r>
            <a:r>
              <a:rPr lang="ar-DZ" b="1" dirty="0" err="1"/>
              <a:t>او</a:t>
            </a:r>
            <a:r>
              <a:rPr lang="ar-DZ" b="1" dirty="0"/>
              <a:t> علامات مع آلية سليمة </a:t>
            </a:r>
            <a:r>
              <a:rPr lang="ar-DZ" b="1" dirty="0" err="1"/>
              <a:t>للاصابة</a:t>
            </a:r>
            <a:r>
              <a:rPr lang="ar-DZ" b="1" dirty="0"/>
              <a:t> </a:t>
            </a:r>
            <a:r>
              <a:rPr lang="ar-DZ" dirty="0"/>
              <a:t>:تخريج </a:t>
            </a:r>
            <a:r>
              <a:rPr lang="ar-DZ" dirty="0" err="1"/>
              <a:t>الى</a:t>
            </a:r>
            <a:r>
              <a:rPr lang="ar-DZ" dirty="0"/>
              <a:t> المنزل مع نصائح مكتوبة</a:t>
            </a:r>
            <a:endParaRPr lang="en-US" dirty="0"/>
          </a:p>
          <a:p>
            <a:r>
              <a:rPr lang="ar-DZ" dirty="0"/>
              <a:t>-</a:t>
            </a:r>
            <a:r>
              <a:rPr lang="ar-DZ" b="1" dirty="0"/>
              <a:t>أعراض خفيفة </a:t>
            </a:r>
            <a:r>
              <a:rPr lang="ar-DZ" b="1" dirty="0" err="1"/>
              <a:t>او</a:t>
            </a:r>
            <a:r>
              <a:rPr lang="ar-DZ" b="1" dirty="0"/>
              <a:t> آلية خطرة </a:t>
            </a:r>
            <a:r>
              <a:rPr lang="ar-DZ" b="1" dirty="0" err="1"/>
              <a:t>للاصابة</a:t>
            </a:r>
            <a:r>
              <a:rPr lang="ar-DZ" b="1" dirty="0"/>
              <a:t> </a:t>
            </a:r>
            <a:r>
              <a:rPr lang="ar-DZ" dirty="0"/>
              <a:t>: مراقبة لتقييم تطور الأعراض </a:t>
            </a:r>
            <a:endParaRPr lang="en-US" dirty="0"/>
          </a:p>
          <a:p>
            <a:r>
              <a:rPr lang="ar-DZ" dirty="0"/>
              <a:t>-</a:t>
            </a:r>
            <a:r>
              <a:rPr lang="ar-DZ" b="1" dirty="0" err="1"/>
              <a:t>اعراض</a:t>
            </a:r>
            <a:r>
              <a:rPr lang="ar-DZ" b="1" dirty="0"/>
              <a:t> وعلامات مهمة </a:t>
            </a:r>
            <a:r>
              <a:rPr lang="ar-DZ" b="1" dirty="0" err="1"/>
              <a:t>او</a:t>
            </a:r>
            <a:r>
              <a:rPr lang="ar-DZ" b="1" dirty="0"/>
              <a:t> مترقبة </a:t>
            </a:r>
            <a:r>
              <a:rPr lang="ar-DZ" dirty="0"/>
              <a:t>:انعاش(عند الضرورة) تصوير طبقي محوري وتحويل  الى الجراحة العصبية حسب المناسب .</a:t>
            </a:r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11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C21C9-35F9-47F0-A257-3A86D980F45B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DZ" dirty="0" err="1" smtClean="0"/>
              <a:t>الشردقة</a:t>
            </a:r>
            <a:r>
              <a:rPr lang="ar-DZ" dirty="0" smtClean="0"/>
              <a:t> والاختناق: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DZ" dirty="0" err="1" smtClean="0"/>
              <a:t>الشردقة</a:t>
            </a:r>
            <a:r>
              <a:rPr lang="ar-DZ" dirty="0" smtClean="0"/>
              <a:t> </a:t>
            </a:r>
            <a:r>
              <a:rPr lang="ar-DZ" dirty="0"/>
              <a:t>شائعة </a:t>
            </a:r>
            <a:r>
              <a:rPr lang="ar-DZ" dirty="0" err="1" smtClean="0"/>
              <a:t>ع</a:t>
            </a:r>
            <a:r>
              <a:rPr lang="ar-SY" dirty="0" err="1" smtClean="0"/>
              <a:t>لى</a:t>
            </a:r>
            <a:r>
              <a:rPr lang="ar-DZ" dirty="0" smtClean="0"/>
              <a:t> </a:t>
            </a:r>
            <a:r>
              <a:rPr lang="ar-DZ" dirty="0"/>
              <a:t>نحو خاص عند صغار </a:t>
            </a:r>
            <a:r>
              <a:rPr lang="ar-DZ" dirty="0" err="1"/>
              <a:t>الاطفال</a:t>
            </a:r>
            <a:r>
              <a:rPr lang="ar-DZ" dirty="0"/>
              <a:t> </a:t>
            </a:r>
            <a:endParaRPr lang="ar-SY" dirty="0" smtClean="0"/>
          </a:p>
          <a:p>
            <a:r>
              <a:rPr lang="ar-DZ" dirty="0" smtClean="0"/>
              <a:t>تعد </a:t>
            </a:r>
            <a:r>
              <a:rPr lang="ar-DZ" b="1" dirty="0">
                <a:solidFill>
                  <a:srgbClr val="FF0000"/>
                </a:solidFill>
              </a:rPr>
              <a:t>الأغذية</a:t>
            </a:r>
            <a:r>
              <a:rPr lang="ar-DZ" dirty="0"/>
              <a:t> السبب </a:t>
            </a:r>
            <a:r>
              <a:rPr lang="ar-DZ" dirty="0" err="1"/>
              <a:t>الاكثر</a:t>
            </a:r>
            <a:r>
              <a:rPr lang="ar-DZ" dirty="0"/>
              <a:t> شيوعا </a:t>
            </a:r>
            <a:r>
              <a:rPr lang="ar-DZ" dirty="0" err="1"/>
              <a:t>للشردقة</a:t>
            </a:r>
            <a:r>
              <a:rPr lang="ar-DZ" dirty="0"/>
              <a:t> غير المميتة تليها </a:t>
            </a:r>
            <a:r>
              <a:rPr lang="ar-DZ" b="1" dirty="0">
                <a:solidFill>
                  <a:srgbClr val="FF0000"/>
                </a:solidFill>
              </a:rPr>
              <a:t>الألعاب 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12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96896-AB14-43BB-98D0-A6EF1F0E2680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1266" name="Picture 2" descr="D:\مجلد جديد\٢٠١٩٠٢٠٦_١٣١٠١٤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13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4985C1-220B-407F-BA1C-17378129FA4B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3225" y="592138"/>
              <a:ext cx="1963738" cy="9366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7386" y="529459"/>
                <a:ext cx="1995417" cy="2190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93075" y="1636713"/>
              <a:ext cx="411163" cy="87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077233" y="1573475"/>
                <a:ext cx="442846" cy="2141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4225" y="950913"/>
              <a:ext cx="847725" cy="6032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848386" y="888089"/>
                <a:ext cx="879402" cy="1859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29150" y="1611313"/>
              <a:ext cx="385763" cy="952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613316" y="1546470"/>
                <a:ext cx="41743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8363" y="1122363"/>
              <a:ext cx="522287" cy="95250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02525" y="1059103"/>
                <a:ext cx="553963" cy="22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35825" y="2897188"/>
              <a:ext cx="762000" cy="269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19987" y="2839963"/>
                <a:ext cx="793675" cy="141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22700" y="2297113"/>
              <a:ext cx="584200" cy="42862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806862" y="2234249"/>
                <a:ext cx="615876" cy="1685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7600" y="2357438"/>
              <a:ext cx="309563" cy="9525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1762" y="2295349"/>
                <a:ext cx="34123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37275" y="2520950"/>
              <a:ext cx="377825" cy="7938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21442" y="2462407"/>
                <a:ext cx="409490" cy="124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08688" y="2708275"/>
              <a:ext cx="1046162" cy="17463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92488" y="2646456"/>
                <a:ext cx="1078202" cy="1407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0013" y="6111875"/>
              <a:ext cx="1397000" cy="26988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93815" y="6049376"/>
                <a:ext cx="1429036" cy="1523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3925" y="6308725"/>
              <a:ext cx="788988" cy="44450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178088" y="6245635"/>
                <a:ext cx="820663" cy="1709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92475" y="6523038"/>
              <a:ext cx="3822700" cy="6032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276636" y="6457500"/>
                <a:ext cx="3854379" cy="191402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DZ" dirty="0" smtClean="0"/>
              <a:t>الغرق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>
            <a:normAutofit fontScale="92500" lnSpcReduction="20000"/>
          </a:bodyPr>
          <a:lstStyle/>
          <a:p>
            <a:r>
              <a:rPr lang="ar-DZ" dirty="0" smtClean="0"/>
              <a:t>الغرق </a:t>
            </a:r>
            <a:r>
              <a:rPr lang="ar-DZ" dirty="0"/>
              <a:t>هو أذية تنفسية ناتجة عن الغمس (الغمر) أو الغطس بالسائل .</a:t>
            </a:r>
            <a:endParaRPr lang="en-US" dirty="0"/>
          </a:p>
          <a:p>
            <a:r>
              <a:rPr lang="ar-DZ" dirty="0"/>
              <a:t>حالما يتعرض الطفل لحالة الغرق يحدث </a:t>
            </a:r>
            <a:r>
              <a:rPr lang="ar-DZ" b="1" dirty="0">
                <a:solidFill>
                  <a:srgbClr val="FF0000"/>
                </a:solidFill>
              </a:rPr>
              <a:t>اختناق</a:t>
            </a:r>
            <a:r>
              <a:rPr lang="ar-DZ" dirty="0"/>
              <a:t> مع </a:t>
            </a:r>
            <a:r>
              <a:rPr lang="ar-DZ" dirty="0" err="1"/>
              <a:t>او</a:t>
            </a:r>
            <a:r>
              <a:rPr lang="ar-DZ" dirty="0"/>
              <a:t> بدون استنشاق الماء.</a:t>
            </a:r>
            <a:endParaRPr lang="en-US" dirty="0"/>
          </a:p>
          <a:p>
            <a:r>
              <a:rPr lang="ar-DZ" dirty="0"/>
              <a:t>يمكن تجنب </a:t>
            </a:r>
            <a:r>
              <a:rPr lang="ar-DZ" b="1" dirty="0">
                <a:solidFill>
                  <a:srgbClr val="FF0000"/>
                </a:solidFill>
              </a:rPr>
              <a:t>30%من الوفيات </a:t>
            </a:r>
            <a:r>
              <a:rPr lang="ar-DZ" dirty="0" err="1"/>
              <a:t>اذا</a:t>
            </a:r>
            <a:r>
              <a:rPr lang="ar-DZ" dirty="0"/>
              <a:t> </a:t>
            </a:r>
            <a:r>
              <a:rPr lang="ar-DZ" dirty="0" err="1"/>
              <a:t>ماتم</a:t>
            </a:r>
            <a:r>
              <a:rPr lang="ar-DZ" dirty="0"/>
              <a:t> </a:t>
            </a:r>
            <a:r>
              <a:rPr lang="ar-DZ" dirty="0" err="1"/>
              <a:t>الانعاش</a:t>
            </a:r>
            <a:r>
              <a:rPr lang="ar-DZ" dirty="0"/>
              <a:t> بمهارات عالية بمكان الحادث </a:t>
            </a:r>
            <a:endParaRPr lang="en-US" dirty="0"/>
          </a:p>
          <a:p>
            <a:r>
              <a:rPr lang="ar-DZ" dirty="0"/>
              <a:t>يمكن </a:t>
            </a:r>
            <a:r>
              <a:rPr lang="ar-DZ" b="1" dirty="0" smtClean="0">
                <a:solidFill>
                  <a:srgbClr val="FF0000"/>
                </a:solidFill>
              </a:rPr>
              <a:t>لبرود</a:t>
            </a:r>
            <a:r>
              <a:rPr lang="ar-SA" b="1" dirty="0" smtClean="0">
                <a:solidFill>
                  <a:srgbClr val="FF0000"/>
                </a:solidFill>
              </a:rPr>
              <a:t>ة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الجسم </a:t>
            </a:r>
            <a:r>
              <a:rPr lang="ar-DZ" dirty="0"/>
              <a:t>الناتج عن الماء </a:t>
            </a:r>
            <a:r>
              <a:rPr lang="ar-DZ" dirty="0" err="1"/>
              <a:t>اذا</a:t>
            </a:r>
            <a:r>
              <a:rPr lang="ar-DZ" dirty="0"/>
              <a:t> </a:t>
            </a:r>
            <a:r>
              <a:rPr lang="ar-DZ" dirty="0" err="1"/>
              <a:t>ماكان</a:t>
            </a:r>
            <a:r>
              <a:rPr lang="ar-DZ" dirty="0"/>
              <a:t> باردا </a:t>
            </a:r>
            <a:r>
              <a:rPr lang="ar-DZ" dirty="0" err="1"/>
              <a:t>ان</a:t>
            </a:r>
            <a:r>
              <a:rPr lang="ar-DZ" dirty="0"/>
              <a:t> يكون </a:t>
            </a:r>
            <a:r>
              <a:rPr lang="ar-DZ" dirty="0" smtClean="0"/>
              <a:t>له </a:t>
            </a:r>
            <a:r>
              <a:rPr lang="ar-DZ" dirty="0"/>
              <a:t>دورا </a:t>
            </a:r>
            <a:r>
              <a:rPr lang="ar-DZ" dirty="0">
                <a:solidFill>
                  <a:srgbClr val="0070C0"/>
                </a:solidFill>
              </a:rPr>
              <a:t>وقائيا</a:t>
            </a:r>
            <a:r>
              <a:rPr lang="ar-DZ" dirty="0"/>
              <a:t> لحماية الدماغ .</a:t>
            </a:r>
            <a:endParaRPr lang="en-US" dirty="0"/>
          </a:p>
          <a:p>
            <a:r>
              <a:rPr lang="ar-DZ" b="1" dirty="0"/>
              <a:t>يجب </a:t>
            </a:r>
            <a:r>
              <a:rPr lang="ar-DZ" b="1" dirty="0" err="1"/>
              <a:t>ان</a:t>
            </a:r>
            <a:r>
              <a:rPr lang="ar-DZ" b="1" dirty="0"/>
              <a:t> </a:t>
            </a:r>
            <a:r>
              <a:rPr lang="ar-DZ" b="1" dirty="0">
                <a:solidFill>
                  <a:srgbClr val="FF0000"/>
                </a:solidFill>
              </a:rPr>
              <a:t>يستمر </a:t>
            </a:r>
            <a:r>
              <a:rPr lang="ar-DZ" b="1" dirty="0" err="1">
                <a:solidFill>
                  <a:srgbClr val="FF0000"/>
                </a:solidFill>
              </a:rPr>
              <a:t>الانعاش</a:t>
            </a:r>
            <a:r>
              <a:rPr lang="ar-DZ" b="1" dirty="0">
                <a:solidFill>
                  <a:srgbClr val="FF0000"/>
                </a:solidFill>
              </a:rPr>
              <a:t> حتى بوجود </a:t>
            </a:r>
            <a:r>
              <a:rPr lang="ar-DZ" b="1" dirty="0" err="1">
                <a:solidFill>
                  <a:srgbClr val="FF0000"/>
                </a:solidFill>
              </a:rPr>
              <a:t>حدقات</a:t>
            </a:r>
            <a:r>
              <a:rPr lang="ar-DZ" b="1" dirty="0">
                <a:solidFill>
                  <a:srgbClr val="FF0000"/>
                </a:solidFill>
              </a:rPr>
              <a:t> متوسعة ثابتة </a:t>
            </a:r>
            <a:r>
              <a:rPr lang="ar-DZ" b="1" dirty="0" err="1">
                <a:solidFill>
                  <a:srgbClr val="FF0000"/>
                </a:solidFill>
              </a:rPr>
              <a:t>الى</a:t>
            </a:r>
            <a:r>
              <a:rPr lang="ar-DZ" b="1" dirty="0">
                <a:solidFill>
                  <a:srgbClr val="FF0000"/>
                </a:solidFill>
              </a:rPr>
              <a:t> </a:t>
            </a:r>
            <a:r>
              <a:rPr lang="ar-DZ" b="1" dirty="0" err="1">
                <a:solidFill>
                  <a:srgbClr val="FF0000"/>
                </a:solidFill>
              </a:rPr>
              <a:t>ان</a:t>
            </a:r>
            <a:r>
              <a:rPr lang="ar-DZ" b="1" dirty="0">
                <a:solidFill>
                  <a:srgbClr val="FF0000"/>
                </a:solidFill>
              </a:rPr>
              <a:t> يتم تدفئة الطفل بشكل جيد </a:t>
            </a:r>
            <a:r>
              <a:rPr lang="ar-DZ" b="1" dirty="0" err="1">
                <a:solidFill>
                  <a:srgbClr val="FF0000"/>
                </a:solidFill>
              </a:rPr>
              <a:t>اذ</a:t>
            </a:r>
            <a:r>
              <a:rPr lang="ar-DZ" b="1" dirty="0">
                <a:solidFill>
                  <a:srgbClr val="FF0000"/>
                </a:solidFill>
              </a:rPr>
              <a:t> </a:t>
            </a:r>
            <a:r>
              <a:rPr lang="ar-DZ" b="1" dirty="0" err="1">
                <a:solidFill>
                  <a:srgbClr val="FF0000"/>
                </a:solidFill>
              </a:rPr>
              <a:t>ان</a:t>
            </a:r>
            <a:r>
              <a:rPr lang="ar-DZ" b="1" dirty="0">
                <a:solidFill>
                  <a:srgbClr val="FF0000"/>
                </a:solidFill>
              </a:rPr>
              <a:t> </a:t>
            </a:r>
            <a:r>
              <a:rPr lang="ar-DZ" b="1" dirty="0" err="1" smtClean="0">
                <a:solidFill>
                  <a:srgbClr val="FF0000"/>
                </a:solidFill>
              </a:rPr>
              <a:t>امكان</a:t>
            </a:r>
            <a:r>
              <a:rPr lang="ar-SA" b="1" dirty="0" err="1" smtClean="0">
                <a:solidFill>
                  <a:srgbClr val="FF0000"/>
                </a:solidFill>
              </a:rPr>
              <a:t>ية</a:t>
            </a:r>
            <a:r>
              <a:rPr lang="ar-DZ" b="1" dirty="0" smtClean="0">
                <a:solidFill>
                  <a:srgbClr val="FF0000"/>
                </a:solidFill>
              </a:rPr>
              <a:t> </a:t>
            </a:r>
            <a:r>
              <a:rPr lang="ar-DZ" b="1" dirty="0">
                <a:solidFill>
                  <a:srgbClr val="FF0000"/>
                </a:solidFill>
              </a:rPr>
              <a:t>الشفاء تبقى ممكنة </a:t>
            </a:r>
            <a:endParaRPr lang="en-US" b="1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14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E20A4-55C0-400F-90A4-97B3015C702B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DZ" dirty="0" smtClean="0"/>
              <a:t>الحروق بالسوائل الحارة (السمط):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DZ" dirty="0" smtClean="0"/>
              <a:t>شائعة </a:t>
            </a:r>
            <a:r>
              <a:rPr lang="ar-DZ" dirty="0"/>
              <a:t>نسبيا عند الأطفال ويعود </a:t>
            </a:r>
            <a:r>
              <a:rPr lang="ar-DZ" dirty="0" err="1"/>
              <a:t>الى</a:t>
            </a:r>
            <a:r>
              <a:rPr lang="ar-DZ" dirty="0"/>
              <a:t> </a:t>
            </a:r>
            <a:endParaRPr lang="ar-SA" dirty="0" smtClean="0"/>
          </a:p>
          <a:p>
            <a:r>
              <a:rPr lang="ar-DZ" dirty="0" smtClean="0"/>
              <a:t>حب </a:t>
            </a:r>
            <a:r>
              <a:rPr lang="ar-DZ" dirty="0"/>
              <a:t>الاستطلاع </a:t>
            </a:r>
            <a:r>
              <a:rPr lang="ar-DZ" dirty="0">
                <a:solidFill>
                  <a:srgbClr val="FF0000"/>
                </a:solidFill>
              </a:rPr>
              <a:t>والاستكشاف والفضول </a:t>
            </a:r>
            <a:r>
              <a:rPr lang="ar-DZ" dirty="0"/>
              <a:t>الطبيعي وغياب مفهوم الخطر وحس الشعور </a:t>
            </a:r>
            <a:r>
              <a:rPr lang="ar-DZ" dirty="0" err="1"/>
              <a:t>به</a:t>
            </a:r>
            <a:r>
              <a:rPr lang="ar-DZ" dirty="0"/>
              <a:t> عند </a:t>
            </a:r>
            <a:r>
              <a:rPr lang="ar-DZ" b="1" u="sng" dirty="0">
                <a:solidFill>
                  <a:srgbClr val="002060"/>
                </a:solidFill>
              </a:rPr>
              <a:t>الأطفال الصغار </a:t>
            </a:r>
            <a:r>
              <a:rPr lang="ar-DZ" dirty="0"/>
              <a:t>،  </a:t>
            </a:r>
            <a:endParaRPr lang="ar-SA" dirty="0" smtClean="0"/>
          </a:p>
          <a:p>
            <a:r>
              <a:rPr lang="ar-DZ" dirty="0" smtClean="0"/>
              <a:t>أما </a:t>
            </a:r>
            <a:r>
              <a:rPr lang="ar-DZ" dirty="0"/>
              <a:t>السبب عنند </a:t>
            </a:r>
            <a:r>
              <a:rPr lang="ar-DZ" b="1" u="sng" dirty="0">
                <a:solidFill>
                  <a:srgbClr val="002060"/>
                </a:solidFill>
              </a:rPr>
              <a:t>الأطفال </a:t>
            </a:r>
            <a:r>
              <a:rPr lang="ar-SA" b="1" u="sng" dirty="0" err="1" smtClean="0">
                <a:solidFill>
                  <a:srgbClr val="002060"/>
                </a:solidFill>
              </a:rPr>
              <a:t>ال</a:t>
            </a:r>
            <a:r>
              <a:rPr lang="ar-DZ" b="1" u="sng" dirty="0" smtClean="0">
                <a:solidFill>
                  <a:srgbClr val="002060"/>
                </a:solidFill>
              </a:rPr>
              <a:t>اكبر </a:t>
            </a:r>
            <a:r>
              <a:rPr lang="ar-DZ" b="1" u="sng" dirty="0">
                <a:solidFill>
                  <a:srgbClr val="002060"/>
                </a:solidFill>
              </a:rPr>
              <a:t>واليافعين </a:t>
            </a:r>
            <a:r>
              <a:rPr lang="ar-DZ" dirty="0"/>
              <a:t>فيعود الى </a:t>
            </a:r>
            <a:r>
              <a:rPr lang="ar-DZ" dirty="0">
                <a:solidFill>
                  <a:srgbClr val="FF0000"/>
                </a:solidFill>
              </a:rPr>
              <a:t>السلوك الذي يعرضهم للمخاطر </a:t>
            </a:r>
            <a:r>
              <a:rPr lang="ar-DZ" dirty="0"/>
              <a:t>.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15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98E8E-BEE3-448A-8D24-57C34062B875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ar-DZ" sz="6000" dirty="0" err="1" smtClean="0"/>
              <a:t>التقيم</a:t>
            </a:r>
            <a:r>
              <a:rPr lang="ar-DZ" sz="6000" dirty="0" smtClean="0"/>
              <a:t> :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ar-DZ" b="1" u="sng" dirty="0" smtClean="0">
                <a:solidFill>
                  <a:srgbClr val="FF0000"/>
                </a:solidFill>
              </a:rPr>
              <a:t>يشمل </a:t>
            </a:r>
            <a:r>
              <a:rPr lang="ar-DZ" b="1" u="sng" dirty="0" err="1">
                <a:solidFill>
                  <a:srgbClr val="FF0000"/>
                </a:solidFill>
              </a:rPr>
              <a:t>التقيم</a:t>
            </a:r>
            <a:r>
              <a:rPr lang="ar-DZ" b="1" u="sng" dirty="0">
                <a:solidFill>
                  <a:srgbClr val="FF0000"/>
                </a:solidFill>
              </a:rPr>
              <a:t> الفوري للحروق الكبيرة </a:t>
            </a:r>
            <a:r>
              <a:rPr lang="ar-DZ" dirty="0"/>
              <a:t>: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ar-DZ" dirty="0"/>
              <a:t>-</a:t>
            </a:r>
            <a:r>
              <a:rPr lang="ar-DZ" b="1" dirty="0"/>
              <a:t>المسلك الهوائي والتنفس </a:t>
            </a:r>
            <a:r>
              <a:rPr lang="ar-SA" b="1" dirty="0" smtClean="0"/>
              <a:t>(</a:t>
            </a:r>
            <a:r>
              <a:rPr lang="ar-SA" b="1" dirty="0" err="1" smtClean="0"/>
              <a:t>اثار</a:t>
            </a:r>
            <a:r>
              <a:rPr lang="ar-SA" b="1" dirty="0" smtClean="0"/>
              <a:t> دخان-سعال)</a:t>
            </a:r>
            <a:endParaRPr lang="en-US" b="1" dirty="0"/>
          </a:p>
          <a:p>
            <a:pPr>
              <a:buFont typeface="Wingdings" pitchFamily="2" charset="2"/>
              <a:buChar char="q"/>
            </a:pPr>
            <a:r>
              <a:rPr lang="ar-DZ" dirty="0"/>
              <a:t>-</a:t>
            </a:r>
            <a:r>
              <a:rPr lang="ar-DZ" b="1" dirty="0"/>
              <a:t>وضع أنبوب </a:t>
            </a:r>
            <a:r>
              <a:rPr lang="ar-DZ" b="1" dirty="0" err="1"/>
              <a:t>الرغامى</a:t>
            </a:r>
            <a:r>
              <a:rPr lang="ar-DZ" b="1" dirty="0"/>
              <a:t> المبكر </a:t>
            </a:r>
            <a:r>
              <a:rPr lang="ar-DZ" dirty="0"/>
              <a:t>: اذا تتطورت وذمة بالمسالك الهوائية وقد يصبح التنبيب بالرغامى مستحيل مع ترقي انسداد المسالك الهوائية 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ar-DZ" b="1" dirty="0"/>
              <a:t>-الدوران:</a:t>
            </a:r>
            <a:endParaRPr lang="en-US" b="1" dirty="0"/>
          </a:p>
          <a:p>
            <a:r>
              <a:rPr lang="ar-DZ" dirty="0"/>
              <a:t>*</a:t>
            </a:r>
            <a:r>
              <a:rPr lang="ar-DZ" dirty="0" smtClean="0"/>
              <a:t>نادر</a:t>
            </a:r>
            <a:r>
              <a:rPr lang="ar-SA" dirty="0" smtClean="0"/>
              <a:t>ا</a:t>
            </a:r>
            <a:r>
              <a:rPr lang="ar-DZ" dirty="0" smtClean="0"/>
              <a:t> </a:t>
            </a:r>
            <a:r>
              <a:rPr lang="ar-DZ" dirty="0" err="1"/>
              <a:t>مايحدث</a:t>
            </a:r>
            <a:r>
              <a:rPr lang="ar-DZ" dirty="0"/>
              <a:t> </a:t>
            </a:r>
            <a:r>
              <a:rPr lang="ar-DZ" dirty="0" err="1"/>
              <a:t>الوهط</a:t>
            </a:r>
            <a:r>
              <a:rPr lang="ar-DZ" dirty="0"/>
              <a:t> </a:t>
            </a:r>
            <a:r>
              <a:rPr lang="ar-DZ" dirty="0" err="1"/>
              <a:t>الدوراني</a:t>
            </a:r>
            <a:r>
              <a:rPr lang="ar-DZ" dirty="0"/>
              <a:t> المبكر بسبب أذية الحرق.</a:t>
            </a:r>
            <a:endParaRPr lang="en-US" dirty="0"/>
          </a:p>
          <a:p>
            <a:r>
              <a:rPr lang="ar-DZ" dirty="0"/>
              <a:t>*يجب </a:t>
            </a:r>
            <a:r>
              <a:rPr lang="ar-DZ" dirty="0" err="1"/>
              <a:t>اجراء</a:t>
            </a:r>
            <a:r>
              <a:rPr lang="ar-DZ" dirty="0"/>
              <a:t> تخطيط قلب كهربائي في الحروق الناجمة عن صدمة كهربائية.</a:t>
            </a:r>
            <a:endParaRPr lang="en-US" dirty="0"/>
          </a:p>
          <a:p>
            <a:endParaRPr lang="en-US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16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FEBC9-36C7-4B82-89DD-8A0EB40C164D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DZ" dirty="0" err="1" smtClean="0"/>
              <a:t>التقيم</a:t>
            </a:r>
            <a:r>
              <a:rPr lang="ar-DZ" dirty="0" smtClean="0"/>
              <a:t> </a:t>
            </a:r>
            <a:r>
              <a:rPr lang="ar-DZ" dirty="0" err="1" smtClean="0"/>
              <a:t>الاضافي</a:t>
            </a:r>
            <a:r>
              <a:rPr lang="ar-DZ" dirty="0" smtClean="0"/>
              <a:t> والتدابير الأولية للحروق </a:t>
            </a:r>
            <a:endParaRPr lang="en-US" dirty="0" smtClean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ar-DZ" dirty="0" smtClean="0"/>
              <a:t>-</a:t>
            </a:r>
            <a:r>
              <a:rPr lang="ar-DZ" sz="4000" b="1" u="sng" dirty="0" err="1" smtClean="0">
                <a:solidFill>
                  <a:srgbClr val="FF0000"/>
                </a:solidFill>
              </a:rPr>
              <a:t>الاسعاف</a:t>
            </a:r>
            <a:r>
              <a:rPr lang="ar-DZ" sz="4000" b="1" u="sng" dirty="0" smtClean="0">
                <a:solidFill>
                  <a:srgbClr val="FF0000"/>
                </a:solidFill>
              </a:rPr>
              <a:t> </a:t>
            </a:r>
            <a:r>
              <a:rPr lang="ar-DZ" sz="4000" b="1" u="sng" dirty="0" err="1" smtClean="0">
                <a:solidFill>
                  <a:srgbClr val="FF0000"/>
                </a:solidFill>
              </a:rPr>
              <a:t>الاولي</a:t>
            </a:r>
            <a:r>
              <a:rPr lang="ar-DZ" sz="4000" b="1" u="sng" dirty="0" smtClean="0">
                <a:solidFill>
                  <a:srgbClr val="FF0000"/>
                </a:solidFill>
              </a:rPr>
              <a:t> للحروق</a:t>
            </a:r>
            <a:endParaRPr lang="en-US" b="1" u="sng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*تبريد المنطقة بالماء مدة تصل 20دقيقة ولكن مع تجنب برودة الجسم.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*يجب غسل الحروق </a:t>
            </a:r>
            <a:r>
              <a:rPr lang="ar-DZ" dirty="0" err="1" smtClean="0"/>
              <a:t>الكميائية</a:t>
            </a:r>
            <a:r>
              <a:rPr lang="ar-DZ" dirty="0" smtClean="0"/>
              <a:t> بغزارة.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*يمكن لف المنطقة المحترقة بعد تبريدها باستعمال غلاف بلاستيكي(مثلا </a:t>
            </a:r>
            <a:r>
              <a:rPr lang="ar-DZ" dirty="0" err="1" smtClean="0"/>
              <a:t>افلام</a:t>
            </a:r>
            <a:r>
              <a:rPr lang="ar-DZ" dirty="0" smtClean="0"/>
              <a:t> </a:t>
            </a:r>
            <a:r>
              <a:rPr lang="ar-DZ" dirty="0" err="1" smtClean="0"/>
              <a:t>شعاعية</a:t>
            </a:r>
            <a:r>
              <a:rPr lang="ar-DZ" dirty="0" smtClean="0"/>
              <a:t> مستخدمة)للحد من التبخر منها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*يجب </a:t>
            </a:r>
            <a:r>
              <a:rPr lang="ar-DZ" dirty="0" err="1" smtClean="0"/>
              <a:t>اعطاء</a:t>
            </a:r>
            <a:r>
              <a:rPr lang="ar-DZ" dirty="0" smtClean="0"/>
              <a:t> مسكنات الم حالا وتعد </a:t>
            </a:r>
            <a:r>
              <a:rPr lang="ar-DZ" b="1" dirty="0" smtClean="0">
                <a:solidFill>
                  <a:srgbClr val="00B050"/>
                </a:solidFill>
              </a:rPr>
              <a:t>المسكنات المركزية </a:t>
            </a:r>
            <a:r>
              <a:rPr lang="ar-DZ" b="1" dirty="0" err="1" smtClean="0">
                <a:solidFill>
                  <a:srgbClr val="00B050"/>
                </a:solidFill>
              </a:rPr>
              <a:t>الافيونية</a:t>
            </a:r>
            <a:r>
              <a:rPr lang="ar-DZ" dirty="0" smtClean="0"/>
              <a:t>setaipo</a:t>
            </a:r>
            <a:r>
              <a:rPr lang="en-US" dirty="0" smtClean="0"/>
              <a:t>  </a:t>
            </a:r>
            <a:r>
              <a:rPr lang="ar-SY" dirty="0" smtClean="0"/>
              <a:t> </a:t>
            </a:r>
            <a:r>
              <a:rPr lang="en-US" dirty="0" smtClean="0"/>
              <a:t>  </a:t>
            </a:r>
            <a:r>
              <a:rPr lang="ar-SY" dirty="0" smtClean="0"/>
              <a:t> </a:t>
            </a:r>
            <a:r>
              <a:rPr lang="ar-DZ" dirty="0" smtClean="0"/>
              <a:t> عبر الأنف مفيدة.</a:t>
            </a:r>
            <a:endParaRPr lang="en-US" dirty="0" smtClean="0"/>
          </a:p>
          <a:p>
            <a:r>
              <a:rPr lang="ar-DZ" sz="3400" b="1" u="sng" dirty="0" smtClean="0">
                <a:solidFill>
                  <a:srgbClr val="FF0000"/>
                </a:solidFill>
              </a:rPr>
              <a:t>-تقدير مساحة منطقة الحرق:</a:t>
            </a:r>
            <a:endParaRPr lang="en-US" sz="3400" b="1" u="sng" dirty="0" smtClean="0">
              <a:solidFill>
                <a:srgbClr val="FF0000"/>
              </a:solidFill>
            </a:endParaRPr>
          </a:p>
          <a:p>
            <a:r>
              <a:rPr lang="ar-DZ" dirty="0" smtClean="0"/>
              <a:t>*نسبة</a:t>
            </a:r>
            <a:r>
              <a:rPr lang="ar-DZ" dirty="0" smtClean="0">
                <a:solidFill>
                  <a:srgbClr val="FF0000"/>
                </a:solidFill>
              </a:rPr>
              <a:t> مساحة </a:t>
            </a:r>
            <a:r>
              <a:rPr lang="ar-DZ" dirty="0" smtClean="0"/>
              <a:t>سطح الجسم المصاب </a:t>
            </a:r>
            <a:r>
              <a:rPr lang="ar-DZ" dirty="0" err="1" smtClean="0">
                <a:solidFill>
                  <a:srgbClr val="FF0000"/>
                </a:solidFill>
              </a:rPr>
              <a:t>ودرحة</a:t>
            </a:r>
            <a:r>
              <a:rPr lang="ar-DZ" dirty="0" smtClean="0">
                <a:solidFill>
                  <a:srgbClr val="FF0000"/>
                </a:solidFill>
              </a:rPr>
              <a:t> الحرق </a:t>
            </a:r>
            <a:r>
              <a:rPr lang="ar-DZ" dirty="0" smtClean="0"/>
              <a:t>تحدد الحاجة للقبول </a:t>
            </a:r>
            <a:r>
              <a:rPr lang="ar-DZ" dirty="0" err="1" smtClean="0"/>
              <a:t>بالمشفى</a:t>
            </a:r>
            <a:r>
              <a:rPr lang="ar-DZ" dirty="0" smtClean="0"/>
              <a:t> وتدبير السوائل.</a:t>
            </a:r>
            <a:endParaRPr lang="en-US" dirty="0" smtClean="0"/>
          </a:p>
          <a:p>
            <a:r>
              <a:rPr lang="ar-DZ" dirty="0" smtClean="0"/>
              <a:t>*يجب محاولة </a:t>
            </a:r>
            <a:r>
              <a:rPr lang="ar-DZ" dirty="0" smtClean="0">
                <a:solidFill>
                  <a:srgbClr val="FF0000"/>
                </a:solidFill>
              </a:rPr>
              <a:t>تقيم عمق </a:t>
            </a:r>
            <a:r>
              <a:rPr lang="ar-DZ" dirty="0" smtClean="0"/>
              <a:t>الحرق وعادة </a:t>
            </a:r>
            <a:r>
              <a:rPr lang="ar-DZ" dirty="0" err="1" smtClean="0"/>
              <a:t>مايكون</a:t>
            </a:r>
            <a:r>
              <a:rPr lang="ar-DZ" dirty="0" smtClean="0"/>
              <a:t> ذلك </a:t>
            </a:r>
            <a:r>
              <a:rPr lang="ar-DZ" dirty="0" smtClean="0">
                <a:solidFill>
                  <a:srgbClr val="00B050"/>
                </a:solidFill>
              </a:rPr>
              <a:t>صعبا</a:t>
            </a:r>
            <a:r>
              <a:rPr lang="ar-DZ" dirty="0" smtClean="0"/>
              <a:t> وغير موثوق بعد الحادث مباشرة.</a:t>
            </a:r>
            <a:r>
              <a:rPr lang="ar-SY" dirty="0" smtClean="0"/>
              <a:t> </a:t>
            </a:r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17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D7EE2-DA7C-462A-AB60-F14410E3DC72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ar-DZ" b="1" u="sng" dirty="0" smtClean="0">
                <a:solidFill>
                  <a:srgbClr val="FF0000"/>
                </a:solidFill>
              </a:rPr>
              <a:t>التدابير </a:t>
            </a:r>
            <a:r>
              <a:rPr lang="ar-DZ" b="1" u="sng" dirty="0" err="1" smtClean="0">
                <a:solidFill>
                  <a:srgbClr val="FF0000"/>
                </a:solidFill>
              </a:rPr>
              <a:t>الاضافي</a:t>
            </a:r>
            <a:r>
              <a:rPr lang="ar-SY" b="1" u="sng" dirty="0" smtClean="0">
                <a:solidFill>
                  <a:srgbClr val="FF0000"/>
                </a:solidFill>
              </a:rPr>
              <a:t>ه</a:t>
            </a:r>
            <a:r>
              <a:rPr lang="ar-DZ" b="1" u="sng" dirty="0" smtClean="0">
                <a:solidFill>
                  <a:srgbClr val="FF0000"/>
                </a:solidFill>
              </a:rPr>
              <a:t> يجب </a:t>
            </a:r>
            <a:r>
              <a:rPr lang="ar-DZ" b="1" u="sng" dirty="0" err="1" smtClean="0">
                <a:solidFill>
                  <a:srgbClr val="FF0000"/>
                </a:solidFill>
              </a:rPr>
              <a:t>ان</a:t>
            </a:r>
            <a:r>
              <a:rPr lang="ar-DZ" b="1" u="sng" dirty="0" smtClean="0">
                <a:solidFill>
                  <a:srgbClr val="FF0000"/>
                </a:solidFill>
              </a:rPr>
              <a:t> يوجه </a:t>
            </a:r>
            <a:r>
              <a:rPr lang="ar-DZ" b="1" u="sng" dirty="0" err="1" smtClean="0">
                <a:solidFill>
                  <a:srgbClr val="FF0000"/>
                </a:solidFill>
              </a:rPr>
              <a:t>الى</a:t>
            </a:r>
            <a:r>
              <a:rPr lang="ar-DZ" dirty="0" smtClean="0"/>
              <a:t>: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-</a:t>
            </a:r>
            <a:r>
              <a:rPr lang="ar-DZ" b="1" u="sng" dirty="0" smtClean="0"/>
              <a:t>تسكين </a:t>
            </a:r>
            <a:r>
              <a:rPr lang="ar-DZ" b="1" u="sng" dirty="0" err="1" smtClean="0"/>
              <a:t>الالم</a:t>
            </a:r>
            <a:r>
              <a:rPr lang="ar-DZ" dirty="0" smtClean="0"/>
              <a:t>:يتطلب الأمر عادة مسكنات وريدية كالمورفين </a:t>
            </a:r>
            <a:r>
              <a:rPr lang="ar-DZ" dirty="0" err="1" smtClean="0"/>
              <a:t>والكيتامين</a:t>
            </a:r>
            <a:r>
              <a:rPr lang="ar-DZ" dirty="0" smtClean="0"/>
              <a:t> ع</a:t>
            </a:r>
            <a:r>
              <a:rPr lang="ar-SY" dirty="0" err="1" smtClean="0"/>
              <a:t>لى</a:t>
            </a:r>
            <a:r>
              <a:rPr lang="ar-DZ" dirty="0" smtClean="0"/>
              <a:t> نحو مستمر.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-</a:t>
            </a:r>
            <a:r>
              <a:rPr lang="ar-DZ" b="1" u="sng" dirty="0" smtClean="0"/>
              <a:t>المحافظة </a:t>
            </a:r>
            <a:r>
              <a:rPr lang="ar-DZ" b="1" u="sng" dirty="0" err="1" smtClean="0"/>
              <a:t>ع</a:t>
            </a:r>
            <a:r>
              <a:rPr lang="ar-SY" b="1" u="sng" dirty="0" err="1" smtClean="0"/>
              <a:t>لى</a:t>
            </a:r>
            <a:r>
              <a:rPr lang="ar-DZ" b="1" u="sng" dirty="0" smtClean="0"/>
              <a:t> </a:t>
            </a:r>
            <a:r>
              <a:rPr lang="ar-SY" b="1" u="sng" dirty="0" err="1" smtClean="0"/>
              <a:t>ال</a:t>
            </a:r>
            <a:r>
              <a:rPr lang="ar-DZ" b="1" u="sng" dirty="0" smtClean="0"/>
              <a:t>دوران </a:t>
            </a:r>
            <a:r>
              <a:rPr lang="ar-DZ" dirty="0" smtClean="0"/>
              <a:t>: </a:t>
            </a:r>
            <a:endParaRPr lang="ar-SY" dirty="0" smtClean="0"/>
          </a:p>
          <a:p>
            <a:pPr>
              <a:buFont typeface="Wingdings" pitchFamily="2" charset="2"/>
              <a:buChar char="Ø"/>
            </a:pPr>
            <a:r>
              <a:rPr lang="ar-DZ" b="1" dirty="0" smtClean="0">
                <a:solidFill>
                  <a:srgbClr val="FF0000"/>
                </a:solidFill>
              </a:rPr>
              <a:t>السوائل الوريدية </a:t>
            </a:r>
            <a:r>
              <a:rPr lang="ar-DZ" dirty="0" smtClean="0"/>
              <a:t>المطلوبة اذا تجاوزت مساحة سطح الحرق 10%</a:t>
            </a:r>
            <a:endParaRPr lang="ar-SY" dirty="0" smtClean="0"/>
          </a:p>
          <a:p>
            <a:pPr>
              <a:buFont typeface="Wingdings" pitchFamily="2" charset="2"/>
              <a:buChar char="Ø"/>
            </a:pPr>
            <a:r>
              <a:rPr lang="ar-DZ" b="1" dirty="0" smtClean="0">
                <a:solidFill>
                  <a:srgbClr val="FF0000"/>
                </a:solidFill>
              </a:rPr>
              <a:t>مراقبة النتاج البولي </a:t>
            </a:r>
            <a:r>
              <a:rPr lang="ar-DZ" dirty="0" smtClean="0"/>
              <a:t>هي الوسيلة الافضل لتقييم كفاية الاعاضة بالسوائل.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b="1" u="sng" dirty="0" smtClean="0"/>
              <a:t>-تأمين العناية بالجروح </a:t>
            </a:r>
            <a:r>
              <a:rPr lang="ar-DZ" dirty="0" smtClean="0"/>
              <a:t>: تحويل جميع حروق الوجه والاذنين والعينين واليدين والقدمين والاعضاء التناسلية ومنطقة العجان والمفاصل الكبيرة الى مركز خدمات </a:t>
            </a:r>
            <a:r>
              <a:rPr lang="ar-SY" dirty="0" smtClean="0"/>
              <a:t> </a:t>
            </a:r>
            <a:r>
              <a:rPr lang="ar-DZ" dirty="0" smtClean="0"/>
              <a:t>متخصص بالحروق حتى لو كانت مساحة الحرق اقل من 5%_ 10%.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-</a:t>
            </a:r>
            <a:r>
              <a:rPr lang="ar-DZ" u="sng" dirty="0" smtClean="0"/>
              <a:t>يجب مراقبة </a:t>
            </a:r>
            <a:r>
              <a:rPr lang="ar-DZ" sz="3600" b="1" u="sng" dirty="0" smtClean="0">
                <a:solidFill>
                  <a:srgbClr val="FF0000"/>
                </a:solidFill>
              </a:rPr>
              <a:t>علامات </a:t>
            </a:r>
            <a:r>
              <a:rPr lang="ar-DZ" sz="3600" b="1" u="sng" dirty="0" err="1" smtClean="0">
                <a:solidFill>
                  <a:srgbClr val="FF0000"/>
                </a:solidFill>
              </a:rPr>
              <a:t>الانتان</a:t>
            </a:r>
            <a:r>
              <a:rPr lang="ar-DZ" sz="3600" b="1" u="sng" dirty="0" smtClean="0">
                <a:solidFill>
                  <a:srgbClr val="FF0000"/>
                </a:solidFill>
              </a:rPr>
              <a:t> </a:t>
            </a:r>
            <a:r>
              <a:rPr lang="ar-DZ" dirty="0" smtClean="0"/>
              <a:t>ومعالجتها </a:t>
            </a:r>
            <a:r>
              <a:rPr lang="ar-DZ" dirty="0" err="1" smtClean="0"/>
              <a:t>ان</a:t>
            </a:r>
            <a:r>
              <a:rPr lang="ar-DZ" dirty="0" smtClean="0"/>
              <a:t> وجد.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dirty="0" smtClean="0"/>
              <a:t>-</a:t>
            </a:r>
            <a:r>
              <a:rPr lang="ar-DZ" u="sng" dirty="0" smtClean="0"/>
              <a:t>يجب </a:t>
            </a:r>
            <a:r>
              <a:rPr lang="ar-DZ" sz="3600" b="1" u="sng" dirty="0" smtClean="0">
                <a:solidFill>
                  <a:srgbClr val="FF0000"/>
                </a:solidFill>
              </a:rPr>
              <a:t>تقديم الدعم النفسي 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18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AE582B-CBFA-4687-B09B-2381B3D9C170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19</a:t>
            </a:fld>
            <a:endParaRPr lang="ar-SA"/>
          </a:p>
        </p:txBody>
      </p:sp>
      <p:pic>
        <p:nvPicPr>
          <p:cNvPr id="10242" name="Picture 2" descr="D:\مجلد جديد\٢٠١٩٠٢٠٦_١٣٠٩٤٥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 t="5455" r="7955" b="6596"/>
          <a:stretch>
            <a:fillRect/>
          </a:stretch>
        </p:blipFill>
        <p:spPr bwMode="auto">
          <a:xfrm>
            <a:off x="-1" y="0"/>
            <a:ext cx="7121769" cy="6858000"/>
          </a:xfrm>
          <a:prstGeom prst="rect">
            <a:avLst/>
          </a:prstGeom>
          <a:noFill/>
        </p:spPr>
      </p:pic>
      <p:sp>
        <p:nvSpPr>
          <p:cNvPr id="5" name="تمرير عمودي 4"/>
          <p:cNvSpPr/>
          <p:nvPr/>
        </p:nvSpPr>
        <p:spPr>
          <a:xfrm>
            <a:off x="7162800" y="990600"/>
            <a:ext cx="1981200" cy="3429000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 smtClean="0">
                <a:solidFill>
                  <a:schemeClr val="tx1"/>
                </a:solidFill>
              </a:rPr>
              <a:t>تقييم عمق الحرق</a:t>
            </a:r>
            <a:endParaRPr lang="ar-SA" sz="3200" b="1" dirty="0">
              <a:solidFill>
                <a:schemeClr val="tx1"/>
              </a:solidFill>
            </a:endParaRPr>
          </a:p>
        </p:txBody>
      </p:sp>
      <p:cxnSp>
        <p:nvCxnSpPr>
          <p:cNvPr id="7" name="رابط مستقيم 6"/>
          <p:cNvCxnSpPr/>
          <p:nvPr/>
        </p:nvCxnSpPr>
        <p:spPr>
          <a:xfrm rot="10800000">
            <a:off x="0" y="4267200"/>
            <a:ext cx="7010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رابط مستقيم 8"/>
          <p:cNvCxnSpPr/>
          <p:nvPr/>
        </p:nvCxnSpPr>
        <p:spPr>
          <a:xfrm rot="10800000">
            <a:off x="0" y="5029200"/>
            <a:ext cx="7010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رابط مستقيم 10"/>
          <p:cNvCxnSpPr/>
          <p:nvPr/>
        </p:nvCxnSpPr>
        <p:spPr>
          <a:xfrm rot="10800000" flipV="1">
            <a:off x="0" y="5638800"/>
            <a:ext cx="7010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مستقيم 12"/>
          <p:cNvCxnSpPr/>
          <p:nvPr/>
        </p:nvCxnSpPr>
        <p:spPr>
          <a:xfrm rot="10800000">
            <a:off x="0" y="6172200"/>
            <a:ext cx="7010400" cy="762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رابط مستقيم 14"/>
          <p:cNvCxnSpPr/>
          <p:nvPr/>
        </p:nvCxnSpPr>
        <p:spPr>
          <a:xfrm rot="5400000">
            <a:off x="4381500" y="5295900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رابط مستقيم 16"/>
          <p:cNvCxnSpPr/>
          <p:nvPr/>
        </p:nvCxnSpPr>
        <p:spPr>
          <a:xfrm rot="5400000">
            <a:off x="2705100" y="5295900"/>
            <a:ext cx="31242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رابط مستقيم 20"/>
          <p:cNvCxnSpPr/>
          <p:nvPr/>
        </p:nvCxnSpPr>
        <p:spPr>
          <a:xfrm rot="5400000">
            <a:off x="1524000" y="5181600"/>
            <a:ext cx="2895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رابط مستقيم 22"/>
          <p:cNvCxnSpPr/>
          <p:nvPr/>
        </p:nvCxnSpPr>
        <p:spPr>
          <a:xfrm rot="5400000">
            <a:off x="0" y="5257800"/>
            <a:ext cx="32004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عنصر نائب للتاريخ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78968-4AB8-4FE3-A63E-E6FDE3F85EA3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457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03450" y="436563"/>
              <a:ext cx="557213" cy="34925"/>
            </p14:xfrm>
          </p:contentPart>
        </mc:Choice>
        <mc:Fallback xmlns="">
          <p:pic>
            <p:nvPicPr>
              <p:cNvPr id="2457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87612" y="373194"/>
                <a:ext cx="588889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457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7263" y="153988"/>
              <a:ext cx="781050" cy="69850"/>
            </p14:xfrm>
          </p:contentPart>
        </mc:Choice>
        <mc:Fallback xmlns="">
          <p:pic>
            <p:nvPicPr>
              <p:cNvPr id="2457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81441" y="90586"/>
                <a:ext cx="813054" cy="1962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458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00600" y="206375"/>
              <a:ext cx="882650" cy="85725"/>
            </p14:xfrm>
          </p:contentPart>
        </mc:Choice>
        <mc:Fallback xmlns="">
          <p:pic>
            <p:nvPicPr>
              <p:cNvPr id="2458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84761" y="143771"/>
                <a:ext cx="914327" cy="21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458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92663" y="3960813"/>
              <a:ext cx="950912" cy="206375"/>
            </p14:xfrm>
          </p:contentPart>
        </mc:Choice>
        <mc:Fallback xmlns="">
          <p:pic>
            <p:nvPicPr>
              <p:cNvPr id="2458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776820" y="3897175"/>
                <a:ext cx="982597" cy="333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458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97263" y="3917950"/>
              <a:ext cx="695325" cy="231775"/>
            </p14:xfrm>
          </p:contentPart>
        </mc:Choice>
        <mc:Fallback xmlns="">
          <p:pic>
            <p:nvPicPr>
              <p:cNvPr id="2458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481436" y="3854608"/>
                <a:ext cx="726980" cy="358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458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5525" y="4149725"/>
              <a:ext cx="34925" cy="7938"/>
            </p14:xfrm>
          </p:contentPart>
        </mc:Choice>
        <mc:Fallback xmlns="">
          <p:pic>
            <p:nvPicPr>
              <p:cNvPr id="2458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49683" y="4086221"/>
                <a:ext cx="66610" cy="1353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458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17913" y="4132263"/>
              <a:ext cx="136525" cy="25400"/>
            </p14:xfrm>
          </p:contentPart>
        </mc:Choice>
        <mc:Fallback xmlns="">
          <p:pic>
            <p:nvPicPr>
              <p:cNvPr id="2458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02063" y="4068942"/>
                <a:ext cx="168225" cy="151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58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14763" y="4114800"/>
              <a:ext cx="360362" cy="9525"/>
            </p14:xfrm>
          </p:contentPart>
        </mc:Choice>
        <mc:Fallback xmlns="">
          <p:pic>
            <p:nvPicPr>
              <p:cNvPr id="2458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798563" y="4050323"/>
                <a:ext cx="392402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458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5988" y="3883025"/>
              <a:ext cx="669925" cy="266700"/>
            </p14:xfrm>
          </p:contentPart>
        </mc:Choice>
        <mc:Fallback xmlns="">
          <p:pic>
            <p:nvPicPr>
              <p:cNvPr id="2458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70149" y="3819679"/>
                <a:ext cx="701603" cy="393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458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2650" y="3865563"/>
              <a:ext cx="627063" cy="77787"/>
            </p14:xfrm>
          </p:contentPart>
        </mc:Choice>
        <mc:Fallback xmlns="">
          <p:pic>
            <p:nvPicPr>
              <p:cNvPr id="2458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66811" y="3801524"/>
                <a:ext cx="658740" cy="205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458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5915025"/>
              <a:ext cx="592137" cy="1588"/>
            </p14:xfrm>
          </p:contentPart>
        </mc:Choice>
        <mc:Fallback xmlns="">
          <p:pic>
            <p:nvPicPr>
              <p:cNvPr id="2458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0" y="-1440"/>
                <a:ext cx="59220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458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00113" y="5872163"/>
              <a:ext cx="627062" cy="25400"/>
            </p14:xfrm>
          </p:contentPart>
        </mc:Choice>
        <mc:Fallback xmlns="">
          <p:pic>
            <p:nvPicPr>
              <p:cNvPr id="2458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84274" y="5810925"/>
                <a:ext cx="658739" cy="1478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459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97300" y="5751513"/>
              <a:ext cx="488950" cy="403225"/>
            </p14:xfrm>
          </p:contentPart>
        </mc:Choice>
        <mc:Fallback xmlns="">
          <p:pic>
            <p:nvPicPr>
              <p:cNvPr id="2459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781458" y="5688149"/>
                <a:ext cx="520635" cy="5303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59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281613" y="5794375"/>
              <a:ext cx="454025" cy="344488"/>
            </p14:xfrm>
          </p:contentPart>
        </mc:Choice>
        <mc:Fallback xmlns="">
          <p:pic>
            <p:nvPicPr>
              <p:cNvPr id="2459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265398" y="5731021"/>
                <a:ext cx="486095" cy="4711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459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89513" y="6411913"/>
              <a:ext cx="693737" cy="26987"/>
            </p14:xfrm>
          </p:contentPart>
        </mc:Choice>
        <mc:Fallback xmlns="">
          <p:pic>
            <p:nvPicPr>
              <p:cNvPr id="2459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973673" y="6351019"/>
                <a:ext cx="725418" cy="14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459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82988" y="6386513"/>
              <a:ext cx="557212" cy="9525"/>
            </p14:xfrm>
          </p:contentPart>
        </mc:Choice>
        <mc:Fallback xmlns="">
          <p:pic>
            <p:nvPicPr>
              <p:cNvPr id="2459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67150" y="6322036"/>
                <a:ext cx="589248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59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14538" y="6592888"/>
              <a:ext cx="317500" cy="7937"/>
            </p14:xfrm>
          </p:contentPart>
        </mc:Choice>
        <mc:Fallback xmlns="">
          <p:pic>
            <p:nvPicPr>
              <p:cNvPr id="2459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998699" y="6534683"/>
                <a:ext cx="349178" cy="124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59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7250" y="6550025"/>
              <a:ext cx="627063" cy="25400"/>
            </p14:xfrm>
          </p:contentPart>
        </mc:Choice>
        <mc:Fallback xmlns="">
          <p:pic>
            <p:nvPicPr>
              <p:cNvPr id="2459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41411" y="6489614"/>
                <a:ext cx="658740" cy="146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459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8663" y="5186363"/>
              <a:ext cx="695325" cy="77787"/>
            </p14:xfrm>
          </p:contentPart>
        </mc:Choice>
        <mc:Fallback xmlns="">
          <p:pic>
            <p:nvPicPr>
              <p:cNvPr id="2459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712819" y="5122025"/>
                <a:ext cx="727013" cy="206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59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00263" y="5203825"/>
              <a:ext cx="728662" cy="7938"/>
            </p14:xfrm>
          </p:contentPart>
        </mc:Choice>
        <mc:Fallback xmlns="">
          <p:pic>
            <p:nvPicPr>
              <p:cNvPr id="2459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084423" y="5140321"/>
                <a:ext cx="760343" cy="13530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62000"/>
            <a:ext cx="8229600" cy="5364163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rmAutofit fontScale="85000" lnSpcReduction="10000"/>
          </a:bodyPr>
          <a:lstStyle/>
          <a:p>
            <a:r>
              <a:rPr lang="ar-DZ" b="1" u="sng" dirty="0" smtClean="0">
                <a:solidFill>
                  <a:srgbClr val="FF0000"/>
                </a:solidFill>
              </a:rPr>
              <a:t>تشمل </a:t>
            </a:r>
            <a:r>
              <a:rPr lang="ar-DZ" b="1" u="sng" dirty="0">
                <a:solidFill>
                  <a:srgbClr val="FF0000"/>
                </a:solidFill>
              </a:rPr>
              <a:t>مظاهر الحوادث والتسممات عن الاطفال الآتي </a:t>
            </a:r>
            <a:r>
              <a:rPr lang="ar-DZ" dirty="0"/>
              <a:t>:</a:t>
            </a:r>
            <a:endParaRPr lang="en-US" dirty="0"/>
          </a:p>
          <a:p>
            <a:r>
              <a:rPr lang="ar-DZ" dirty="0"/>
              <a:t>-</a:t>
            </a:r>
            <a:r>
              <a:rPr lang="ar-DZ" b="1" u="sng" dirty="0" err="1"/>
              <a:t>الاصابات</a:t>
            </a:r>
            <a:r>
              <a:rPr lang="ar-DZ" b="1" u="sng" dirty="0"/>
              <a:t> العرضية </a:t>
            </a:r>
            <a:r>
              <a:rPr lang="ar-DZ" dirty="0"/>
              <a:t>:وهي السبب الاكثر شيوعا عند الأطفال واليافعين لطلب الرعاية الطبية الاسعافية </a:t>
            </a:r>
            <a:endParaRPr lang="en-US" dirty="0"/>
          </a:p>
          <a:p>
            <a:r>
              <a:rPr lang="ar-DZ" dirty="0"/>
              <a:t>-</a:t>
            </a:r>
            <a:r>
              <a:rPr lang="ar-DZ" b="1" u="sng" dirty="0"/>
              <a:t>الحوادث</a:t>
            </a:r>
            <a:r>
              <a:rPr lang="ar-DZ" dirty="0"/>
              <a:t>:هي السبب الأكثر شيوعا للوفاة عند </a:t>
            </a:r>
            <a:r>
              <a:rPr lang="ar-DZ" dirty="0" err="1"/>
              <a:t>الاطفال</a:t>
            </a:r>
            <a:r>
              <a:rPr lang="ar-DZ" dirty="0"/>
              <a:t> الذين </a:t>
            </a:r>
            <a:r>
              <a:rPr lang="ar-DZ" dirty="0">
                <a:solidFill>
                  <a:srgbClr val="FF0000"/>
                </a:solidFill>
              </a:rPr>
              <a:t>تتجاوز أعمارهم السنة </a:t>
            </a:r>
            <a:r>
              <a:rPr lang="ar-DZ" dirty="0"/>
              <a:t>في </a:t>
            </a:r>
            <a:r>
              <a:rPr lang="ar-DZ" dirty="0" err="1"/>
              <a:t>انحاء</a:t>
            </a:r>
            <a:r>
              <a:rPr lang="ar-DZ" dirty="0"/>
              <a:t> واسعة من العالم </a:t>
            </a:r>
            <a:r>
              <a:rPr lang="ar-DZ" b="1" dirty="0">
                <a:solidFill>
                  <a:srgbClr val="00B050"/>
                </a:solidFill>
              </a:rPr>
              <a:t>والغالبية العظمى منهم قابلة للوقاية </a:t>
            </a:r>
            <a:endParaRPr lang="en-US" b="1" dirty="0">
              <a:solidFill>
                <a:srgbClr val="00B050"/>
              </a:solidFill>
            </a:endParaRPr>
          </a:p>
          <a:p>
            <a:r>
              <a:rPr lang="ar-DZ" sz="3300" b="1" u="sng" dirty="0"/>
              <a:t>-التسمم </a:t>
            </a:r>
            <a:r>
              <a:rPr lang="ar-DZ" dirty="0"/>
              <a:t>:سبب شائع للأذية عند الاطفال ويمكن </a:t>
            </a:r>
            <a:r>
              <a:rPr lang="ar-DZ" dirty="0" smtClean="0"/>
              <a:t>تجنبه</a:t>
            </a:r>
            <a:r>
              <a:rPr lang="ar-SY" dirty="0" smtClean="0"/>
              <a:t> و </a:t>
            </a:r>
            <a:r>
              <a:rPr lang="ar-DZ" dirty="0" smtClean="0"/>
              <a:t>مظاهر </a:t>
            </a:r>
            <a:r>
              <a:rPr lang="ar-DZ" dirty="0"/>
              <a:t>التسمم هي المظاهر الناتجة عن </a:t>
            </a:r>
            <a:r>
              <a:rPr lang="ar-DZ" dirty="0" err="1"/>
              <a:t>الادوية</a:t>
            </a:r>
            <a:r>
              <a:rPr lang="ar-DZ" dirty="0"/>
              <a:t> وفقا </a:t>
            </a:r>
            <a:r>
              <a:rPr lang="ar-DZ" dirty="0" err="1"/>
              <a:t>لألية</a:t>
            </a:r>
            <a:r>
              <a:rPr lang="ar-DZ" dirty="0"/>
              <a:t> عملها .</a:t>
            </a:r>
            <a:endParaRPr lang="en-US" dirty="0"/>
          </a:p>
          <a:p>
            <a:r>
              <a:rPr lang="ar-DZ" dirty="0" smtClean="0"/>
              <a:t>تصنف </a:t>
            </a:r>
            <a:r>
              <a:rPr lang="ar-DZ" dirty="0"/>
              <a:t>الحوادث </a:t>
            </a:r>
            <a:r>
              <a:rPr lang="ar-DZ" dirty="0" err="1"/>
              <a:t>والتسممات</a:t>
            </a:r>
            <a:r>
              <a:rPr lang="ar-DZ" dirty="0"/>
              <a:t> كأسباب</a:t>
            </a:r>
            <a:r>
              <a:rPr lang="ar-DZ" b="1" dirty="0"/>
              <a:t> </a:t>
            </a:r>
            <a:r>
              <a:rPr lang="ar-DZ" b="1" dirty="0">
                <a:solidFill>
                  <a:srgbClr val="FF0000"/>
                </a:solidFill>
              </a:rPr>
              <a:t>خارجية</a:t>
            </a:r>
            <a:r>
              <a:rPr lang="ar-DZ" b="1" dirty="0"/>
              <a:t> </a:t>
            </a:r>
            <a:r>
              <a:rPr lang="ar-DZ" dirty="0" err="1"/>
              <a:t>للمراضة</a:t>
            </a:r>
            <a:r>
              <a:rPr lang="ar-DZ" dirty="0"/>
              <a:t> والوفيات لأنها تعتمد كليا </a:t>
            </a:r>
            <a:r>
              <a:rPr lang="ar-DZ" dirty="0" err="1"/>
              <a:t>ع</a:t>
            </a:r>
            <a:r>
              <a:rPr lang="ar-DZ" dirty="0"/>
              <a:t> وجود </a:t>
            </a:r>
            <a:r>
              <a:rPr lang="ar-DZ" b="1" dirty="0"/>
              <a:t>عامل بيئي </a:t>
            </a:r>
            <a:r>
              <a:rPr lang="ar-DZ" dirty="0"/>
              <a:t>خارجي المنشأ.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2382E0-5380-4D18-9748-B3CA9577F62F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8194" name="Picture 2" descr="D:\مجلد جديد\٢٠١٩٠٢٠٦_١٣٠٨٤٠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-9684"/>
            <a:ext cx="4419600" cy="691024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20</a:t>
            </a:fld>
            <a:endParaRPr lang="ar-SA"/>
          </a:p>
        </p:txBody>
      </p:sp>
      <p:sp>
        <p:nvSpPr>
          <p:cNvPr id="6" name="تمرير عمودي 5"/>
          <p:cNvSpPr/>
          <p:nvPr/>
        </p:nvSpPr>
        <p:spPr>
          <a:xfrm>
            <a:off x="6248400" y="1600200"/>
            <a:ext cx="2438400" cy="3962400"/>
          </a:xfrm>
          <a:prstGeom prst="vertic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 smtClean="0">
                <a:solidFill>
                  <a:srgbClr val="FF0000"/>
                </a:solidFill>
              </a:rPr>
              <a:t>تقدير مساحة الحرق</a:t>
            </a:r>
            <a:endParaRPr lang="ar-SA" b="1" dirty="0">
              <a:solidFill>
                <a:srgbClr val="FF0000"/>
              </a:solidFill>
            </a:endParaRP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C45C4-6738-4369-B2C6-F3DC79EC5257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560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17988" y="5983288"/>
              <a:ext cx="239712" cy="395287"/>
            </p14:xfrm>
          </p:contentPart>
        </mc:Choice>
        <mc:Fallback xmlns="">
          <p:pic>
            <p:nvPicPr>
              <p:cNvPr id="2560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8630" y="5973919"/>
                <a:ext cx="258428" cy="4140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560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6429375"/>
              <a:ext cx="146050" cy="249238"/>
            </p14:xfrm>
          </p:contentPart>
        </mc:Choice>
        <mc:Fallback xmlns="">
          <p:pic>
            <p:nvPicPr>
              <p:cNvPr id="2560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748385" y="6420011"/>
                <a:ext cx="164756" cy="2679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560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3000375"/>
              <a:ext cx="231775" cy="325438"/>
            </p14:xfrm>
          </p:contentPart>
        </mc:Choice>
        <mc:Fallback xmlns="">
          <p:pic>
            <p:nvPicPr>
              <p:cNvPr id="2560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516620" y="2991025"/>
                <a:ext cx="250461" cy="3441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560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83100" y="3711575"/>
              <a:ext cx="198438" cy="284163"/>
            </p14:xfrm>
          </p:contentPart>
        </mc:Choice>
        <mc:Fallback xmlns="">
          <p:pic>
            <p:nvPicPr>
              <p:cNvPr id="2560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73736" y="3702211"/>
                <a:ext cx="217165" cy="3028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560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26000" y="377825"/>
              <a:ext cx="274638" cy="350838"/>
            </p14:xfrm>
          </p:contentPart>
        </mc:Choice>
        <mc:Fallback xmlns="">
          <p:pic>
            <p:nvPicPr>
              <p:cNvPr id="2560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816641" y="368469"/>
                <a:ext cx="293355" cy="369549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13800" dirty="0" err="1" smtClean="0"/>
              <a:t>التسممات</a:t>
            </a:r>
            <a:endParaRPr lang="ar-SA" sz="138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21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A0D82-B05C-4A0B-B3BA-4022BD18E77F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ar-DZ" dirty="0" err="1" smtClean="0"/>
              <a:t>التسممات</a:t>
            </a:r>
            <a:r>
              <a:rPr lang="ar-DZ" dirty="0" smtClean="0"/>
              <a:t> :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ar-DZ" dirty="0" smtClean="0"/>
              <a:t>قد </a:t>
            </a:r>
            <a:r>
              <a:rPr lang="ar-DZ" dirty="0"/>
              <a:t>يكون التسمم عند </a:t>
            </a:r>
            <a:r>
              <a:rPr lang="ar-DZ" dirty="0" err="1"/>
              <a:t>الاطفال</a:t>
            </a:r>
            <a:r>
              <a:rPr lang="ar-DZ" dirty="0"/>
              <a:t> :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ar-DZ" dirty="0"/>
              <a:t>-</a:t>
            </a:r>
            <a:r>
              <a:rPr lang="ar-DZ" b="1" u="sng" dirty="0"/>
              <a:t>عرضية غير مقصودة </a:t>
            </a:r>
            <a:r>
              <a:rPr lang="ar-DZ" dirty="0"/>
              <a:t>:شائعة عند </a:t>
            </a:r>
            <a:r>
              <a:rPr lang="ar-DZ" b="1" dirty="0">
                <a:solidFill>
                  <a:srgbClr val="FF0000"/>
                </a:solidFill>
              </a:rPr>
              <a:t>الاطفال الصغار</a:t>
            </a:r>
            <a:r>
              <a:rPr lang="ar-DZ" dirty="0"/>
              <a:t>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ar-DZ" dirty="0"/>
              <a:t>-ناتجة عن </a:t>
            </a:r>
            <a:r>
              <a:rPr lang="ar-DZ" b="1" u="sng" dirty="0"/>
              <a:t>أذية النفس المتعمدة </a:t>
            </a:r>
            <a:r>
              <a:rPr lang="ar-DZ" dirty="0" err="1"/>
              <a:t>او</a:t>
            </a:r>
            <a:r>
              <a:rPr lang="ar-DZ" dirty="0"/>
              <a:t> التجريب بالمواد الترفيهية عند </a:t>
            </a:r>
            <a:r>
              <a:rPr lang="ar-DZ" b="1" dirty="0">
                <a:solidFill>
                  <a:srgbClr val="FF0000"/>
                </a:solidFill>
              </a:rPr>
              <a:t>المراهقين اليافعين</a:t>
            </a:r>
            <a:endParaRPr lang="en-US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ar-DZ" dirty="0"/>
              <a:t>-</a:t>
            </a:r>
            <a:r>
              <a:rPr lang="ar-DZ" b="1" u="sng" dirty="0"/>
              <a:t>عن طريق الخطأ</a:t>
            </a:r>
            <a:r>
              <a:rPr lang="ar-DZ" dirty="0"/>
              <a:t>: مثل </a:t>
            </a:r>
            <a:r>
              <a:rPr lang="ar-DZ" dirty="0" err="1"/>
              <a:t>اخطاء</a:t>
            </a:r>
            <a:r>
              <a:rPr lang="ar-DZ" dirty="0"/>
              <a:t> دوائية التي تصادف دائما من قبل </a:t>
            </a:r>
            <a:r>
              <a:rPr lang="ar-DZ" b="1" dirty="0">
                <a:solidFill>
                  <a:srgbClr val="FF0000"/>
                </a:solidFill>
              </a:rPr>
              <a:t>ذوي المهن الصحية</a:t>
            </a:r>
            <a:r>
              <a:rPr lang="ar-DZ" dirty="0"/>
              <a:t>.</a:t>
            </a:r>
            <a:endParaRPr lang="en-US" dirty="0"/>
          </a:p>
          <a:p>
            <a:pPr>
              <a:buFont typeface="Wingdings" pitchFamily="2" charset="2"/>
              <a:buChar char="q"/>
            </a:pPr>
            <a:r>
              <a:rPr lang="ar-DZ" dirty="0"/>
              <a:t>-</a:t>
            </a:r>
            <a:r>
              <a:rPr lang="ar-DZ" b="1" u="sng" dirty="0"/>
              <a:t>متعمدة</a:t>
            </a:r>
            <a:r>
              <a:rPr lang="ar-DZ" dirty="0"/>
              <a:t>:من </a:t>
            </a:r>
            <a:r>
              <a:rPr lang="ar-DZ" b="1" dirty="0">
                <a:solidFill>
                  <a:srgbClr val="FF0000"/>
                </a:solidFill>
              </a:rPr>
              <a:t>قبل الوالدين </a:t>
            </a:r>
            <a:r>
              <a:rPr lang="ar-DZ" dirty="0"/>
              <a:t>الذين يرعونهم وهو سبب نادر الحدوث</a:t>
            </a:r>
            <a:r>
              <a:rPr lang="ar-DZ" dirty="0" smtClean="0"/>
              <a:t>.</a:t>
            </a:r>
            <a:r>
              <a:rPr lang="ar-DZ" dirty="0"/>
              <a:t> </a:t>
            </a:r>
            <a:endParaRPr lang="en-US" dirty="0"/>
          </a:p>
          <a:p>
            <a:r>
              <a:rPr lang="ar-DZ" dirty="0"/>
              <a:t>تحدث حالات </a:t>
            </a:r>
            <a:r>
              <a:rPr lang="ar-DZ" b="1" dirty="0">
                <a:solidFill>
                  <a:srgbClr val="FF0000"/>
                </a:solidFill>
              </a:rPr>
              <a:t>التسمم العرضي </a:t>
            </a:r>
            <a:r>
              <a:rPr lang="ar-DZ" dirty="0"/>
              <a:t>عادة عندما يجد الوالدان </a:t>
            </a:r>
            <a:r>
              <a:rPr lang="ar-DZ" dirty="0" err="1"/>
              <a:t>اطفالهم</a:t>
            </a:r>
            <a:r>
              <a:rPr lang="ar-DZ" dirty="0"/>
              <a:t> الصغار يلعبون بالمنزل </a:t>
            </a:r>
            <a:r>
              <a:rPr lang="ar-DZ" dirty="0" err="1"/>
              <a:t>او</a:t>
            </a:r>
            <a:r>
              <a:rPr lang="ar-DZ" dirty="0"/>
              <a:t> الحديقة </a:t>
            </a:r>
            <a:r>
              <a:rPr lang="ar-SA" dirty="0" smtClean="0"/>
              <a:t>ويوجد</a:t>
            </a:r>
            <a:r>
              <a:rPr lang="ar-DZ" dirty="0" smtClean="0"/>
              <a:t> بعض</a:t>
            </a:r>
            <a:r>
              <a:rPr lang="ar-SA" dirty="0" smtClean="0"/>
              <a:t> المواد</a:t>
            </a:r>
            <a:r>
              <a:rPr lang="ar-DZ" dirty="0" smtClean="0"/>
              <a:t>  </a:t>
            </a:r>
            <a:r>
              <a:rPr lang="ar-DZ" dirty="0"/>
              <a:t>في </a:t>
            </a:r>
            <a:r>
              <a:rPr lang="ar-DZ" dirty="0" err="1"/>
              <a:t>افواههم</a:t>
            </a:r>
            <a:r>
              <a:rPr lang="ar-DZ" dirty="0"/>
              <a:t> وذروة الحدوث بعمر </a:t>
            </a:r>
            <a:r>
              <a:rPr lang="ar-DZ" dirty="0">
                <a:solidFill>
                  <a:srgbClr val="FF0000"/>
                </a:solidFill>
              </a:rPr>
              <a:t>30شهر</a:t>
            </a:r>
            <a:r>
              <a:rPr lang="ar-DZ" dirty="0"/>
              <a:t>.</a:t>
            </a:r>
            <a:endParaRPr lang="en-US" dirty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22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41A8-FAD1-4A13-AC97-72FC7471271A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ar-DZ" sz="2400" b="1" u="sng" dirty="0">
                <a:solidFill>
                  <a:srgbClr val="FF0000"/>
                </a:solidFill>
              </a:rPr>
              <a:t>الاستقصاء والتدبير </a:t>
            </a:r>
            <a:r>
              <a:rPr lang="ar-DZ" sz="2400" dirty="0"/>
              <a:t>:</a:t>
            </a:r>
            <a:endParaRPr lang="en-US" sz="2400" dirty="0"/>
          </a:p>
          <a:p>
            <a:r>
              <a:rPr lang="ar-DZ" sz="2400" dirty="0"/>
              <a:t>عادة </a:t>
            </a:r>
            <a:r>
              <a:rPr lang="ar-DZ" sz="2400" dirty="0" err="1"/>
              <a:t>مايتم</a:t>
            </a:r>
            <a:r>
              <a:rPr lang="ar-DZ" sz="2400" dirty="0"/>
              <a:t> </a:t>
            </a:r>
            <a:r>
              <a:rPr lang="ar-DZ" sz="2400" dirty="0" smtClean="0"/>
              <a:t>التعرف</a:t>
            </a:r>
            <a:r>
              <a:rPr lang="ar-SA" sz="2400" dirty="0" smtClean="0"/>
              <a:t> على</a:t>
            </a:r>
            <a:r>
              <a:rPr lang="ar-DZ" sz="2400" dirty="0" smtClean="0"/>
              <a:t> </a:t>
            </a:r>
            <a:r>
              <a:rPr lang="ar-DZ" sz="2400" dirty="0" smtClean="0">
                <a:solidFill>
                  <a:srgbClr val="FF0000"/>
                </a:solidFill>
              </a:rPr>
              <a:t>هوية</a:t>
            </a:r>
            <a:r>
              <a:rPr lang="ar-SA" sz="2400" dirty="0" smtClean="0">
                <a:solidFill>
                  <a:srgbClr val="FF0000"/>
                </a:solidFill>
              </a:rPr>
              <a:t> </a:t>
            </a:r>
            <a:r>
              <a:rPr lang="ar-DZ" sz="2400" dirty="0" smtClean="0">
                <a:solidFill>
                  <a:srgbClr val="FF0000"/>
                </a:solidFill>
              </a:rPr>
              <a:t>المادة </a:t>
            </a:r>
            <a:r>
              <a:rPr lang="ar-DZ" sz="2400" dirty="0" err="1" smtClean="0">
                <a:solidFill>
                  <a:srgbClr val="FF0000"/>
                </a:solidFill>
              </a:rPr>
              <a:t>المتناولةوتحديدها</a:t>
            </a:r>
            <a:r>
              <a:rPr lang="ar-DZ" sz="2400" dirty="0" smtClean="0">
                <a:solidFill>
                  <a:srgbClr val="FF0000"/>
                </a:solidFill>
              </a:rPr>
              <a:t> </a:t>
            </a:r>
            <a:r>
              <a:rPr lang="ar-SA" sz="2400" dirty="0" smtClean="0"/>
              <a:t>و </a:t>
            </a:r>
            <a:r>
              <a:rPr lang="ar-DZ" sz="2400" dirty="0" smtClean="0"/>
              <a:t>عندئذ </a:t>
            </a:r>
            <a:r>
              <a:rPr lang="ar-DZ" sz="2400" dirty="0"/>
              <a:t>يمكن </a:t>
            </a:r>
            <a:r>
              <a:rPr lang="ar-DZ" sz="2400" dirty="0">
                <a:solidFill>
                  <a:srgbClr val="FF0000"/>
                </a:solidFill>
              </a:rPr>
              <a:t>للعلامات </a:t>
            </a:r>
            <a:r>
              <a:rPr lang="ar-DZ" sz="2400" dirty="0" err="1">
                <a:solidFill>
                  <a:srgbClr val="FF0000"/>
                </a:solidFill>
              </a:rPr>
              <a:t>السريرية</a:t>
            </a:r>
            <a:r>
              <a:rPr lang="ar-DZ" sz="2400" dirty="0">
                <a:solidFill>
                  <a:srgbClr val="FF0000"/>
                </a:solidFill>
              </a:rPr>
              <a:t> </a:t>
            </a:r>
            <a:r>
              <a:rPr lang="ar-DZ" sz="2400" dirty="0" err="1"/>
              <a:t>ان</a:t>
            </a:r>
            <a:r>
              <a:rPr lang="ar-DZ" sz="2400" dirty="0"/>
              <a:t> تساعد بمعرفة وتحديد المجموعة والصنف الذي ينتمي </a:t>
            </a:r>
            <a:r>
              <a:rPr lang="ar-DZ" sz="2400" dirty="0" err="1"/>
              <a:t>اليه</a:t>
            </a:r>
            <a:r>
              <a:rPr lang="ar-DZ" sz="2400" dirty="0"/>
              <a:t> العامل المسبب للتسمم</a:t>
            </a:r>
            <a:endParaRPr lang="en-US" sz="2400" dirty="0"/>
          </a:p>
          <a:p>
            <a:pPr>
              <a:buNone/>
            </a:pPr>
            <a:r>
              <a:rPr lang="ar-DZ" sz="2400" dirty="0"/>
              <a:t> </a:t>
            </a:r>
            <a:endParaRPr lang="en-US" sz="2400" dirty="0"/>
          </a:p>
          <a:p>
            <a:r>
              <a:rPr lang="ar-DZ" sz="2400" dirty="0"/>
              <a:t>يعد </a:t>
            </a:r>
            <a:r>
              <a:rPr lang="ar-DZ" sz="2400" dirty="0">
                <a:solidFill>
                  <a:srgbClr val="FF0000"/>
                </a:solidFill>
              </a:rPr>
              <a:t>التسمم بالرصاص </a:t>
            </a:r>
            <a:r>
              <a:rPr lang="ar-DZ" sz="2400" dirty="0"/>
              <a:t>واحد من السموم البيئية المزمنة الأكثر أهمية التي تصيب الأطفال في </a:t>
            </a:r>
            <a:r>
              <a:rPr lang="ar-SA" sz="2400" dirty="0" smtClean="0"/>
              <a:t>مناطق </a:t>
            </a:r>
            <a:r>
              <a:rPr lang="ar-DZ" sz="2400" dirty="0" smtClean="0"/>
              <a:t>واسعة </a:t>
            </a:r>
            <a:r>
              <a:rPr lang="ar-DZ" sz="2400" dirty="0"/>
              <a:t>الانتشار في العالم </a:t>
            </a:r>
            <a:r>
              <a:rPr lang="ar-DZ" sz="2400" dirty="0" smtClean="0"/>
              <a:t>.</a:t>
            </a:r>
            <a:endParaRPr lang="en-US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23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7ADB7-6680-41F8-9477-BD8D8154FBB5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ar-DZ" b="1" u="sng" dirty="0" smtClean="0">
                <a:solidFill>
                  <a:srgbClr val="FF0000"/>
                </a:solidFill>
              </a:rPr>
              <a:t>أعراض التعرض المزمن للرصاص </a:t>
            </a:r>
            <a:r>
              <a:rPr lang="ar-DZ" dirty="0" smtClean="0"/>
              <a:t>غير نوعية ولكنها تشمل :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ar-DZ" dirty="0" smtClean="0"/>
              <a:t>-</a:t>
            </a:r>
            <a:r>
              <a:rPr lang="ar-DZ" dirty="0" err="1" smtClean="0"/>
              <a:t>تبدلات</a:t>
            </a:r>
            <a:r>
              <a:rPr lang="ar-DZ" dirty="0" smtClean="0"/>
              <a:t> السلوك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ar-DZ" dirty="0" smtClean="0"/>
              <a:t>-فرط فعالية </a:t>
            </a:r>
            <a:r>
              <a:rPr lang="ar-DZ" dirty="0" err="1" smtClean="0"/>
              <a:t>او</a:t>
            </a:r>
            <a:r>
              <a:rPr lang="ar-DZ" dirty="0" smtClean="0"/>
              <a:t> نقص النشاط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ar-DZ" dirty="0" smtClean="0"/>
              <a:t>-تأخر في التطور </a:t>
            </a:r>
            <a:r>
              <a:rPr lang="ar-DZ" dirty="0" err="1" smtClean="0"/>
              <a:t>او</a:t>
            </a:r>
            <a:r>
              <a:rPr lang="ar-DZ" dirty="0" smtClean="0"/>
              <a:t> نقص في المعالم التطورية </a:t>
            </a: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r>
              <a:rPr lang="ar-DZ" dirty="0" smtClean="0"/>
              <a:t>-اعتلال كلية مزمن بالرصاص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ar-DZ" b="1" u="sng" dirty="0" smtClean="0">
                <a:solidFill>
                  <a:srgbClr val="FF0000"/>
                </a:solidFill>
              </a:rPr>
              <a:t>#قد يؤدي التعرض </a:t>
            </a:r>
            <a:r>
              <a:rPr lang="ar-DZ" b="1" u="sng" dirty="0" err="1" smtClean="0">
                <a:solidFill>
                  <a:srgbClr val="FF0000"/>
                </a:solidFill>
              </a:rPr>
              <a:t>الاكثر</a:t>
            </a:r>
            <a:r>
              <a:rPr lang="ar-DZ" b="1" u="sng" dirty="0" smtClean="0">
                <a:solidFill>
                  <a:srgbClr val="FF0000"/>
                </a:solidFill>
              </a:rPr>
              <a:t> شدة وأهمية </a:t>
            </a:r>
            <a:r>
              <a:rPr lang="ar-DZ" b="1" u="sng" dirty="0" err="1" smtClean="0">
                <a:solidFill>
                  <a:srgbClr val="FF0000"/>
                </a:solidFill>
              </a:rPr>
              <a:t>الى</a:t>
            </a:r>
            <a:r>
              <a:rPr lang="ar-DZ" b="1" u="sng" dirty="0" smtClean="0">
                <a:solidFill>
                  <a:srgbClr val="FF0000"/>
                </a:solidFill>
              </a:rPr>
              <a:t> </a:t>
            </a:r>
            <a:r>
              <a:rPr lang="ar-SA" b="1" u="sng" dirty="0" smtClean="0">
                <a:solidFill>
                  <a:srgbClr val="FF0000"/>
                </a:solidFill>
              </a:rPr>
              <a:t>:</a:t>
            </a:r>
            <a:endParaRPr lang="en-US" b="1" u="sng" dirty="0" smtClean="0">
              <a:solidFill>
                <a:srgbClr val="FF0000"/>
              </a:solidFill>
            </a:endParaRPr>
          </a:p>
          <a:p>
            <a:r>
              <a:rPr lang="ar-DZ" dirty="0" smtClean="0"/>
              <a:t>-الم بطني </a:t>
            </a:r>
            <a:r>
              <a:rPr lang="ar-DZ" dirty="0" err="1" smtClean="0"/>
              <a:t>اقياء</a:t>
            </a:r>
            <a:r>
              <a:rPr lang="ar-DZ" dirty="0" smtClean="0"/>
              <a:t> </a:t>
            </a:r>
            <a:r>
              <a:rPr lang="ar-DZ" dirty="0" err="1" smtClean="0"/>
              <a:t>امساك</a:t>
            </a:r>
            <a:endParaRPr lang="en-US" dirty="0" smtClean="0"/>
          </a:p>
          <a:p>
            <a:r>
              <a:rPr lang="ar-DZ" dirty="0" smtClean="0"/>
              <a:t>-صداع </a:t>
            </a:r>
            <a:r>
              <a:rPr lang="ar-DZ" dirty="0" err="1" smtClean="0"/>
              <a:t>ورنح</a:t>
            </a:r>
            <a:endParaRPr lang="en-US" dirty="0" smtClean="0"/>
          </a:p>
          <a:p>
            <a:r>
              <a:rPr lang="ar-DZ" dirty="0" smtClean="0"/>
              <a:t>-ميل للنوم واختلاجات وسبات</a:t>
            </a:r>
            <a:endParaRPr lang="en-US" dirty="0" smtClean="0"/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24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A6C81-4A90-4765-9101-B306CF190C01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457200" y="1066800"/>
            <a:ext cx="8305800" cy="556260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r-DZ" sz="2400" dirty="0" err="1" smtClean="0"/>
              <a:t>ان</a:t>
            </a:r>
            <a:r>
              <a:rPr lang="ar-DZ" sz="2400" dirty="0" smtClean="0"/>
              <a:t> </a:t>
            </a:r>
            <a:r>
              <a:rPr lang="ar-DZ" sz="2400" dirty="0" err="1" smtClean="0"/>
              <a:t>اساس</a:t>
            </a:r>
            <a:r>
              <a:rPr lang="ar-DZ" sz="2400" dirty="0" smtClean="0"/>
              <a:t> </a:t>
            </a:r>
            <a:r>
              <a:rPr lang="ar-DZ" sz="2400" b="1" dirty="0" smtClean="0">
                <a:solidFill>
                  <a:srgbClr val="FF0000"/>
                </a:solidFill>
              </a:rPr>
              <a:t>المعالجة </a:t>
            </a:r>
            <a:r>
              <a:rPr lang="ar-DZ" sz="2400" b="1" dirty="0" err="1" smtClean="0">
                <a:solidFill>
                  <a:srgbClr val="FF0000"/>
                </a:solidFill>
              </a:rPr>
              <a:t>الاكثر</a:t>
            </a:r>
            <a:r>
              <a:rPr lang="ar-DZ" sz="2400" b="1" dirty="0" smtClean="0">
                <a:solidFill>
                  <a:srgbClr val="FF0000"/>
                </a:solidFill>
              </a:rPr>
              <a:t> </a:t>
            </a:r>
            <a:r>
              <a:rPr lang="ar-DZ" sz="2400" b="1" dirty="0" err="1" smtClean="0">
                <a:solidFill>
                  <a:srgbClr val="FF0000"/>
                </a:solidFill>
              </a:rPr>
              <a:t>اهمية</a:t>
            </a:r>
            <a:r>
              <a:rPr lang="ar-DZ" sz="2400" b="1" dirty="0" smtClean="0">
                <a:solidFill>
                  <a:srgbClr val="FF0000"/>
                </a:solidFill>
              </a:rPr>
              <a:t> </a:t>
            </a:r>
            <a:r>
              <a:rPr lang="ar-DZ" sz="2400" dirty="0" smtClean="0"/>
              <a:t>هو منع التعرض </a:t>
            </a:r>
            <a:r>
              <a:rPr lang="ar-DZ" sz="2400" dirty="0" err="1" smtClean="0"/>
              <a:t>الاضافي</a:t>
            </a:r>
            <a:r>
              <a:rPr lang="ar-DZ" sz="2400" dirty="0" smtClean="0"/>
              <a:t> للرصاص . </a:t>
            </a:r>
            <a:endParaRPr lang="en-US" sz="2400" dirty="0" smtClean="0"/>
          </a:p>
          <a:p>
            <a:r>
              <a:rPr lang="ar-DZ" sz="2400" dirty="0" smtClean="0"/>
              <a:t>يمكن </a:t>
            </a:r>
            <a:r>
              <a:rPr lang="ar-SA" sz="2400" b="1" dirty="0" err="1" smtClean="0">
                <a:solidFill>
                  <a:srgbClr val="FF0000"/>
                </a:solidFill>
              </a:rPr>
              <a:t>لل</a:t>
            </a:r>
            <a:r>
              <a:rPr lang="ar-DZ" sz="2400" b="1" dirty="0" smtClean="0">
                <a:solidFill>
                  <a:srgbClr val="FF0000"/>
                </a:solidFill>
              </a:rPr>
              <a:t>معالجة الخالبة </a:t>
            </a:r>
            <a:r>
              <a:rPr lang="ar-DZ" sz="2400" dirty="0" err="1" smtClean="0"/>
              <a:t>ان</a:t>
            </a:r>
            <a:r>
              <a:rPr lang="ar-DZ" sz="2400" dirty="0" smtClean="0"/>
              <a:t> تكون</a:t>
            </a:r>
            <a:r>
              <a:rPr lang="ar-DZ" sz="2400" b="1" dirty="0" smtClean="0"/>
              <a:t> فعالة </a:t>
            </a:r>
            <a:r>
              <a:rPr lang="ar-DZ" sz="2400" dirty="0" smtClean="0"/>
              <a:t>في تراجع الأعراض الحادة كاعتلال الدماغ مثلا .لكن</a:t>
            </a:r>
            <a:r>
              <a:rPr lang="ar-SA" sz="2400" dirty="0" smtClean="0"/>
              <a:t> </a:t>
            </a:r>
            <a:r>
              <a:rPr lang="ar-DZ" sz="2400" b="1" dirty="0" smtClean="0"/>
              <a:t>المعالجة </a:t>
            </a:r>
            <a:r>
              <a:rPr lang="ar-SA" sz="2400" b="1" dirty="0" smtClean="0"/>
              <a:t>تكون </a:t>
            </a:r>
            <a:r>
              <a:rPr lang="ar-DZ" sz="2400" b="1" dirty="0" smtClean="0"/>
              <a:t>معقدة </a:t>
            </a:r>
            <a:r>
              <a:rPr lang="ar-DZ" sz="2400" dirty="0" smtClean="0"/>
              <a:t>وع</a:t>
            </a:r>
            <a:r>
              <a:rPr lang="ar-SA" sz="2400" dirty="0" err="1" smtClean="0"/>
              <a:t>لى</a:t>
            </a:r>
            <a:r>
              <a:rPr lang="ar-DZ" sz="2400" dirty="0" smtClean="0"/>
              <a:t> نحو خاص اذا </a:t>
            </a:r>
            <a:r>
              <a:rPr lang="ar-DZ" sz="2400" b="1" dirty="0" smtClean="0">
                <a:solidFill>
                  <a:srgbClr val="00B050"/>
                </a:solidFill>
              </a:rPr>
              <a:t>ماترسب الرصاص في العظم </a:t>
            </a:r>
            <a:r>
              <a:rPr lang="ar-DZ" sz="2400" dirty="0" smtClean="0"/>
              <a:t>الأمر الذي يمنحه نصف عمر طويل </a:t>
            </a:r>
            <a:endParaRPr lang="en-US" sz="2400" dirty="0" smtClean="0"/>
          </a:p>
          <a:p>
            <a:r>
              <a:rPr lang="ar-DZ" sz="2400" dirty="0" smtClean="0"/>
              <a:t>بالرغم من أن </a:t>
            </a:r>
            <a:r>
              <a:rPr lang="ar-DZ" sz="2400" b="1" u="sng" dirty="0" smtClean="0">
                <a:solidFill>
                  <a:srgbClr val="FF0000"/>
                </a:solidFill>
              </a:rPr>
              <a:t>التعرض الحاد </a:t>
            </a:r>
            <a:r>
              <a:rPr lang="ar-DZ" sz="2400" b="1" dirty="0" smtClean="0"/>
              <a:t>للمبيدات الحشرية </a:t>
            </a:r>
            <a:r>
              <a:rPr lang="ar-SA" sz="2400" b="1" dirty="0" smtClean="0"/>
              <a:t>خاصة </a:t>
            </a:r>
            <a:r>
              <a:rPr lang="ar-DZ" sz="2400" b="1" dirty="0" smtClean="0"/>
              <a:t>مركبات </a:t>
            </a:r>
            <a:r>
              <a:rPr lang="ar-DZ" sz="2400" b="1" dirty="0" err="1" smtClean="0"/>
              <a:t>الفوسفور</a:t>
            </a:r>
            <a:r>
              <a:rPr lang="ar-DZ" sz="2400" b="1" dirty="0" smtClean="0"/>
              <a:t> العضوية </a:t>
            </a:r>
            <a:r>
              <a:rPr lang="ar-DZ" sz="2400" b="1" dirty="0" err="1" smtClean="0"/>
              <a:t>والكاربامات</a:t>
            </a:r>
            <a:r>
              <a:rPr lang="ar-DZ" sz="2400" b="1" dirty="0" smtClean="0"/>
              <a:t> </a:t>
            </a:r>
            <a:r>
              <a:rPr lang="ar-DZ" sz="2400" dirty="0" smtClean="0"/>
              <a:t>يؤدي </a:t>
            </a:r>
            <a:r>
              <a:rPr lang="ar-DZ" sz="2400" dirty="0" err="1" smtClean="0"/>
              <a:t>الى</a:t>
            </a:r>
            <a:r>
              <a:rPr lang="ar-DZ" sz="2400" dirty="0" smtClean="0"/>
              <a:t> </a:t>
            </a:r>
            <a:r>
              <a:rPr lang="ar-DZ" sz="2400" dirty="0" err="1" smtClean="0"/>
              <a:t>اعراض</a:t>
            </a:r>
            <a:r>
              <a:rPr lang="ar-DZ" sz="2400" dirty="0" smtClean="0"/>
              <a:t> حادة معروفة جيدا </a:t>
            </a:r>
            <a:r>
              <a:rPr lang="ar-DZ" sz="2400" dirty="0" err="1" smtClean="0"/>
              <a:t>الا</a:t>
            </a:r>
            <a:r>
              <a:rPr lang="ar-DZ" sz="2400" dirty="0" smtClean="0"/>
              <a:t> انه يوجد دليل متنامي </a:t>
            </a:r>
            <a:r>
              <a:rPr lang="ar-DZ" sz="2400" dirty="0" err="1" smtClean="0"/>
              <a:t>ع</a:t>
            </a:r>
            <a:r>
              <a:rPr lang="ar-SA" sz="2400" dirty="0" err="1" smtClean="0"/>
              <a:t>لى</a:t>
            </a:r>
            <a:r>
              <a:rPr lang="ar-DZ" sz="2400" dirty="0" smtClean="0"/>
              <a:t> </a:t>
            </a:r>
            <a:r>
              <a:rPr lang="ar-SA" sz="2400" dirty="0" err="1" smtClean="0"/>
              <a:t>أ</a:t>
            </a:r>
            <a:r>
              <a:rPr lang="ar-DZ" sz="2400" dirty="0" smtClean="0"/>
              <a:t>ن</a:t>
            </a:r>
            <a:r>
              <a:rPr lang="ar-SA" sz="2400" dirty="0" smtClean="0"/>
              <a:t> </a:t>
            </a:r>
            <a:r>
              <a:rPr lang="ar-DZ" sz="2400" b="1" u="sng" dirty="0" smtClean="0">
                <a:solidFill>
                  <a:srgbClr val="FF0000"/>
                </a:solidFill>
              </a:rPr>
              <a:t>التعرض المزمن </a:t>
            </a:r>
            <a:r>
              <a:rPr lang="ar-DZ" sz="2400" dirty="0" smtClean="0"/>
              <a:t>لهذه العوامل في </a:t>
            </a:r>
            <a:r>
              <a:rPr lang="ar-DZ" sz="2400" dirty="0" smtClean="0">
                <a:solidFill>
                  <a:srgbClr val="00B050"/>
                </a:solidFill>
              </a:rPr>
              <a:t>الحياة الباكرة </a:t>
            </a:r>
            <a:r>
              <a:rPr lang="ar-DZ" sz="2400" dirty="0" smtClean="0"/>
              <a:t>يمكن </a:t>
            </a:r>
            <a:r>
              <a:rPr lang="ar-DZ" sz="2400" dirty="0" err="1" smtClean="0"/>
              <a:t>ان</a:t>
            </a:r>
            <a:r>
              <a:rPr lang="ar-DZ" sz="2400" dirty="0" smtClean="0"/>
              <a:t> يكون لها</a:t>
            </a:r>
            <a:r>
              <a:rPr lang="ar-DZ" sz="2400" b="1" dirty="0" smtClean="0">
                <a:solidFill>
                  <a:srgbClr val="002060"/>
                </a:solidFill>
              </a:rPr>
              <a:t> </a:t>
            </a:r>
            <a:r>
              <a:rPr lang="ar-DZ" sz="2400" b="1" dirty="0" err="1" smtClean="0">
                <a:solidFill>
                  <a:srgbClr val="002060"/>
                </a:solidFill>
              </a:rPr>
              <a:t>تاثيرات</a:t>
            </a:r>
            <a:r>
              <a:rPr lang="ar-DZ" sz="2400" b="1" dirty="0" smtClean="0">
                <a:solidFill>
                  <a:srgbClr val="002060"/>
                </a:solidFill>
              </a:rPr>
              <a:t> جانبية </a:t>
            </a:r>
            <a:r>
              <a:rPr lang="ar-DZ" sz="2400" b="1" dirty="0" err="1" smtClean="0">
                <a:solidFill>
                  <a:srgbClr val="002060"/>
                </a:solidFill>
              </a:rPr>
              <a:t>ع</a:t>
            </a:r>
            <a:r>
              <a:rPr lang="ar-DZ" sz="2400" b="1" dirty="0" smtClean="0">
                <a:solidFill>
                  <a:srgbClr val="002060"/>
                </a:solidFill>
              </a:rPr>
              <a:t> السلوك والتطور العصبي 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endParaRPr lang="ar-SA" sz="24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25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96409D-D570-447F-83E6-88A3A0C748EB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26</a:t>
            </a:fld>
            <a:endParaRPr lang="ar-SA"/>
          </a:p>
        </p:txBody>
      </p:sp>
      <p:sp>
        <p:nvSpPr>
          <p:cNvPr id="3" name="مستطيل 2"/>
          <p:cNvSpPr/>
          <p:nvPr/>
        </p:nvSpPr>
        <p:spPr>
          <a:xfrm>
            <a:off x="304800" y="533400"/>
            <a:ext cx="8610600" cy="618630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ar-DZ" sz="4400" dirty="0" err="1" smtClean="0"/>
              <a:t>اضافة</a:t>
            </a:r>
            <a:r>
              <a:rPr lang="ar-DZ" sz="4400" dirty="0" smtClean="0"/>
              <a:t> لذلك يوجد دليل </a:t>
            </a:r>
            <a:r>
              <a:rPr lang="ar-DZ" sz="4400" dirty="0" err="1" smtClean="0"/>
              <a:t>ع</a:t>
            </a:r>
            <a:r>
              <a:rPr lang="ar-SA" sz="4400" dirty="0" err="1" smtClean="0"/>
              <a:t>لى</a:t>
            </a:r>
            <a:r>
              <a:rPr lang="ar-DZ" sz="4400" dirty="0" smtClean="0"/>
              <a:t> ترافق بعض المبيدات الحشرية مع زيادة نسبة حدوث ابيضاض الدم </a:t>
            </a:r>
            <a:r>
              <a:rPr lang="ar-DZ" sz="4400" dirty="0" err="1" smtClean="0"/>
              <a:t>والاورام</a:t>
            </a:r>
            <a:r>
              <a:rPr lang="ar-DZ" sz="4400" dirty="0" smtClean="0"/>
              <a:t> الدماغية .</a:t>
            </a:r>
            <a:endParaRPr lang="en-US" sz="4400" dirty="0" smtClean="0"/>
          </a:p>
          <a:p>
            <a:pPr>
              <a:buFont typeface="Arial" pitchFamily="34" charset="0"/>
              <a:buChar char="•"/>
            </a:pPr>
            <a:r>
              <a:rPr lang="ar-SA" sz="4400" b="1" u="sng" dirty="0" smtClean="0">
                <a:solidFill>
                  <a:srgbClr val="FF0000"/>
                </a:solidFill>
              </a:rPr>
              <a:t>يجب الأخذ</a:t>
            </a:r>
            <a:r>
              <a:rPr lang="ar-DZ" sz="4400" b="1" u="sng" dirty="0" smtClean="0">
                <a:solidFill>
                  <a:srgbClr val="FF0000"/>
                </a:solidFill>
              </a:rPr>
              <a:t> بالحسبان حد</a:t>
            </a:r>
            <a:r>
              <a:rPr lang="ar-SA" sz="4400" b="1" u="sng" dirty="0" err="1" smtClean="0">
                <a:solidFill>
                  <a:srgbClr val="FF0000"/>
                </a:solidFill>
              </a:rPr>
              <a:t>ثي</a:t>
            </a:r>
            <a:r>
              <a:rPr lang="ar-DZ" sz="4400" b="1" u="sng" dirty="0" smtClean="0">
                <a:solidFill>
                  <a:srgbClr val="FF0000"/>
                </a:solidFill>
              </a:rPr>
              <a:t>ة التسمم كسبب للحالة المرضية عندما تكون القصة والموجودات </a:t>
            </a:r>
            <a:r>
              <a:rPr lang="ar-DZ" sz="4400" b="1" u="sng" dirty="0" err="1" smtClean="0">
                <a:solidFill>
                  <a:srgbClr val="FF0000"/>
                </a:solidFill>
              </a:rPr>
              <a:t>السريرية</a:t>
            </a:r>
            <a:r>
              <a:rPr lang="ar-DZ" sz="4400" b="1" u="sng" dirty="0" smtClean="0">
                <a:solidFill>
                  <a:srgbClr val="FF0000"/>
                </a:solidFill>
              </a:rPr>
              <a:t> ونتائج الاستقصاء غير متناسبة مع بعضها البعض.</a:t>
            </a:r>
            <a:endParaRPr lang="en-US" sz="4400" b="1" u="sng" dirty="0" smtClean="0">
              <a:solidFill>
                <a:srgbClr val="FF0000"/>
              </a:solidFill>
            </a:endParaRP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7BDDD-77AF-4B7E-9083-C73D8153DE42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مجلد جديد\٢٠١٩٠٢٠٦_١٣٠٦٠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111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27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280495-9281-4EAB-B774-7C8BFE09FDDB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66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47025" y="1852613"/>
              <a:ext cx="917575" cy="111125"/>
            </p14:xfrm>
          </p:contentPart>
        </mc:Choice>
        <mc:Fallback xmlns="">
          <p:pic>
            <p:nvPicPr>
              <p:cNvPr id="266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931186" y="1789726"/>
                <a:ext cx="949253" cy="236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66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37538" y="4646613"/>
              <a:ext cx="677862" cy="179387"/>
            </p14:xfrm>
          </p:contentPart>
        </mc:Choice>
        <mc:Fallback xmlns="">
          <p:pic>
            <p:nvPicPr>
              <p:cNvPr id="266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221698" y="4583469"/>
                <a:ext cx="709541" cy="3056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66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1188" y="1868488"/>
              <a:ext cx="496887" cy="34925"/>
            </p14:xfrm>
          </p:contentPart>
        </mc:Choice>
        <mc:Fallback xmlns="">
          <p:pic>
            <p:nvPicPr>
              <p:cNvPr id="266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5345" y="1806046"/>
                <a:ext cx="528573" cy="1594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66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69125" y="2811463"/>
              <a:ext cx="488950" cy="9525"/>
            </p14:xfrm>
          </p:contentPart>
        </mc:Choice>
        <mc:Fallback xmlns="">
          <p:pic>
            <p:nvPicPr>
              <p:cNvPr id="266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52923" y="2753656"/>
                <a:ext cx="520995" cy="125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66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54175" y="2811463"/>
              <a:ext cx="1089025" cy="34925"/>
            </p14:xfrm>
          </p:contentPart>
        </mc:Choice>
        <mc:Fallback xmlns="">
          <p:pic>
            <p:nvPicPr>
              <p:cNvPr id="266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38335" y="2749374"/>
                <a:ext cx="1120706" cy="159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66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11950" y="4732338"/>
              <a:ext cx="788988" cy="68262"/>
            </p14:xfrm>
          </p:contentPart>
        </mc:Choice>
        <mc:Fallback xmlns="">
          <p:pic>
            <p:nvPicPr>
              <p:cNvPr id="266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96113" y="4668747"/>
                <a:ext cx="820663" cy="19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66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64338" y="5194300"/>
              <a:ext cx="711200" cy="34925"/>
            </p14:xfrm>
          </p:contentPart>
        </mc:Choice>
        <mc:Fallback xmlns="">
          <p:pic>
            <p:nvPicPr>
              <p:cNvPr id="266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48502" y="5128537"/>
                <a:ext cx="742873" cy="16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66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08763" y="5657850"/>
              <a:ext cx="815975" cy="42863"/>
            </p14:xfrm>
          </p:contentPart>
        </mc:Choice>
        <mc:Fallback xmlns="">
          <p:pic>
            <p:nvPicPr>
              <p:cNvPr id="266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592926" y="5598449"/>
                <a:ext cx="847649" cy="1620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66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9063" y="5614988"/>
              <a:ext cx="1285875" cy="153987"/>
            </p14:xfrm>
          </p:contentPart>
        </mc:Choice>
        <mc:Fallback xmlns="">
          <p:pic>
            <p:nvPicPr>
              <p:cNvPr id="266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373224" y="5551666"/>
                <a:ext cx="1317554" cy="2806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63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0" y="4714875"/>
              <a:ext cx="1184275" cy="77788"/>
            </p14:xfrm>
          </p:contentPart>
        </mc:Choice>
        <mc:Fallback xmlns="">
          <p:pic>
            <p:nvPicPr>
              <p:cNvPr id="2663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920912" y="4651132"/>
                <a:ext cx="1215952" cy="2052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حبر 2"/>
              <p14:cNvContentPartPr/>
              <p14:nvPr/>
            </p14:nvContentPartPr>
            <p14:xfrm>
              <a:off x="6849360" y="1866240"/>
              <a:ext cx="598320" cy="3600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833160" y="1802880"/>
                <a:ext cx="6307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حبر 5"/>
              <p14:cNvContentPartPr/>
              <p14:nvPr/>
            </p14:nvContentPartPr>
            <p14:xfrm>
              <a:off x="7072560" y="1875240"/>
              <a:ext cx="357480" cy="5400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056720" y="1811880"/>
                <a:ext cx="389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حبر 6"/>
              <p14:cNvContentPartPr/>
              <p14:nvPr/>
            </p14:nvContentPartPr>
            <p14:xfrm>
              <a:off x="7956360" y="1839600"/>
              <a:ext cx="1107720" cy="22356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940520" y="1775880"/>
                <a:ext cx="1139400" cy="35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حبر 7"/>
              <p14:cNvContentPartPr/>
              <p14:nvPr/>
            </p14:nvContentPartPr>
            <p14:xfrm>
              <a:off x="6894000" y="2750400"/>
              <a:ext cx="571680" cy="9864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77800" y="2686680"/>
                <a:ext cx="60372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حبر 8"/>
              <p14:cNvContentPartPr/>
              <p14:nvPr/>
            </p14:nvContentPartPr>
            <p14:xfrm>
              <a:off x="1062720" y="2786040"/>
              <a:ext cx="1688040" cy="8964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046880" y="2722680"/>
                <a:ext cx="171972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حبر 9"/>
              <p14:cNvContentPartPr/>
              <p14:nvPr/>
            </p14:nvContentPartPr>
            <p14:xfrm>
              <a:off x="973440" y="3313080"/>
              <a:ext cx="1634400" cy="11628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957600" y="3249360"/>
                <a:ext cx="166608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حبر 10"/>
              <p14:cNvContentPartPr/>
              <p14:nvPr/>
            </p14:nvContentPartPr>
            <p14:xfrm>
              <a:off x="1196640" y="3687840"/>
              <a:ext cx="1857960" cy="33084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80800" y="3624480"/>
                <a:ext cx="1889640" cy="45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" name="حبر 11"/>
              <p14:cNvContentPartPr/>
              <p14:nvPr/>
            </p14:nvContentPartPr>
            <p14:xfrm>
              <a:off x="3634560" y="4795200"/>
              <a:ext cx="268200" cy="936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618720" y="4731840"/>
                <a:ext cx="299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حبر 12"/>
              <p14:cNvContentPartPr/>
              <p14:nvPr/>
            </p14:nvContentPartPr>
            <p14:xfrm>
              <a:off x="4465080" y="5072040"/>
              <a:ext cx="741240" cy="12528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4449240" y="5008680"/>
                <a:ext cx="77328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4" name="حبر 13"/>
              <p14:cNvContentPartPr/>
              <p14:nvPr/>
            </p14:nvContentPartPr>
            <p14:xfrm>
              <a:off x="2375280" y="4696920"/>
              <a:ext cx="429120" cy="5400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359440" y="4633560"/>
                <a:ext cx="4608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5" name="حبر 14"/>
              <p14:cNvContentPartPr/>
              <p14:nvPr/>
            </p14:nvContentPartPr>
            <p14:xfrm>
              <a:off x="1375200" y="5679360"/>
              <a:ext cx="1170360" cy="116280"/>
            </p14:xfrm>
          </p:contentPart>
        </mc:Choice>
        <mc:Fallback xmlns="">
          <p:pic>
            <p:nvPicPr>
              <p:cNvPr id="15" name="حبر 14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359360" y="5615640"/>
                <a:ext cx="1202040" cy="243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098" name="Picture 2" descr="D:\مجلد جديد\٢٠١٩٠٢٠٦_١٣٠٦٠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8889"/>
          <a:stretch>
            <a:fillRect/>
          </a:stretch>
        </p:blipFill>
        <p:spPr bwMode="auto">
          <a:xfrm>
            <a:off x="0" y="457200"/>
            <a:ext cx="9144000" cy="64008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28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19C36-A8EF-4449-ACCC-9070828C234F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76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78800" y="736600"/>
              <a:ext cx="650875" cy="34925"/>
            </p14:xfrm>
          </p:contentPart>
        </mc:Choice>
        <mc:Fallback xmlns="">
          <p:pic>
            <p:nvPicPr>
              <p:cNvPr id="276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162960" y="675132"/>
                <a:ext cx="682555" cy="1578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6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161338" y="557213"/>
              <a:ext cx="796925" cy="781050"/>
            </p14:xfrm>
          </p:contentPart>
        </mc:Choice>
        <mc:Fallback xmlns="">
          <p:pic>
            <p:nvPicPr>
              <p:cNvPr id="276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45515" y="493622"/>
                <a:ext cx="828572" cy="907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76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64375" y="693738"/>
              <a:ext cx="461963" cy="95250"/>
            </p14:xfrm>
          </p:contentPart>
        </mc:Choice>
        <mc:Fallback xmlns="">
          <p:pic>
            <p:nvPicPr>
              <p:cNvPr id="276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048172" y="629390"/>
                <a:ext cx="494009" cy="2235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76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1971675"/>
              <a:ext cx="471487" cy="68263"/>
            </p14:xfrm>
          </p:contentPart>
        </mc:Choice>
        <mc:Fallback xmlns="">
          <p:pic>
            <p:nvPicPr>
              <p:cNvPr id="276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70752" y="1909425"/>
                <a:ext cx="503159" cy="193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76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6450" y="763588"/>
              <a:ext cx="2339975" cy="68262"/>
            </p14:xfrm>
          </p:contentPart>
        </mc:Choice>
        <mc:Fallback xmlns="">
          <p:pic>
            <p:nvPicPr>
              <p:cNvPr id="276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0610" y="699341"/>
                <a:ext cx="2371655" cy="19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765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89888" y="3179763"/>
              <a:ext cx="942975" cy="17462"/>
            </p14:xfrm>
          </p:contentPart>
        </mc:Choice>
        <mc:Fallback xmlns="">
          <p:pic>
            <p:nvPicPr>
              <p:cNvPr id="2765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974046" y="3089371"/>
                <a:ext cx="974660" cy="1982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765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86588" y="3121025"/>
              <a:ext cx="496887" cy="161925"/>
            </p14:xfrm>
          </p:contentPart>
        </mc:Choice>
        <mc:Fallback xmlns="">
          <p:pic>
            <p:nvPicPr>
              <p:cNvPr id="2765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970745" y="3057975"/>
                <a:ext cx="528573" cy="2883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765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8650" y="4406900"/>
              <a:ext cx="514350" cy="136525"/>
            </p14:xfrm>
          </p:contentPart>
        </mc:Choice>
        <mc:Fallback xmlns="">
          <p:pic>
            <p:nvPicPr>
              <p:cNvPr id="2765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962813" y="4344163"/>
                <a:ext cx="546024" cy="26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765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43163" y="5092700"/>
              <a:ext cx="806450" cy="188913"/>
            </p14:xfrm>
          </p:contentPart>
        </mc:Choice>
        <mc:Fallback xmlns="">
          <p:pic>
            <p:nvPicPr>
              <p:cNvPr id="2765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26962" y="5029130"/>
                <a:ext cx="838492" cy="3156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765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97113" y="5700713"/>
              <a:ext cx="841375" cy="239712"/>
            </p14:xfrm>
          </p:contentPart>
        </mc:Choice>
        <mc:Fallback xmlns="">
          <p:pic>
            <p:nvPicPr>
              <p:cNvPr id="2765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281272" y="5637270"/>
                <a:ext cx="873057" cy="36695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" name="حبر 2"/>
              <p14:cNvContentPartPr/>
              <p14:nvPr/>
            </p14:nvContentPartPr>
            <p14:xfrm>
              <a:off x="7036560" y="750240"/>
              <a:ext cx="482760" cy="3600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020720" y="686520"/>
                <a:ext cx="514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" name="حبر 5"/>
              <p14:cNvContentPartPr/>
              <p14:nvPr/>
            </p14:nvContentPartPr>
            <p14:xfrm>
              <a:off x="6795720" y="2027160"/>
              <a:ext cx="687960" cy="1800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79880" y="1963440"/>
                <a:ext cx="71964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" name="حبر 6"/>
              <p14:cNvContentPartPr/>
              <p14:nvPr/>
            </p14:nvContentPartPr>
            <p14:xfrm>
              <a:off x="2661120" y="767880"/>
              <a:ext cx="545040" cy="1836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45280" y="704520"/>
                <a:ext cx="57672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8" name="حبر 7"/>
              <p14:cNvContentPartPr/>
              <p14:nvPr/>
            </p14:nvContentPartPr>
            <p14:xfrm>
              <a:off x="8019000" y="3205800"/>
              <a:ext cx="830880" cy="360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03160" y="3142080"/>
                <a:ext cx="86256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" name="حبر 8"/>
              <p14:cNvContentPartPr/>
              <p14:nvPr/>
            </p14:nvContentPartPr>
            <p14:xfrm>
              <a:off x="6590160" y="3786120"/>
              <a:ext cx="973800" cy="16128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574320" y="3722760"/>
                <a:ext cx="1005480" cy="28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0" name="حبر 9"/>
              <p14:cNvContentPartPr/>
              <p14:nvPr/>
            </p14:nvContentPartPr>
            <p14:xfrm>
              <a:off x="5786640" y="5152320"/>
              <a:ext cx="1821960" cy="6300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770800" y="5088960"/>
                <a:ext cx="185364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1" name="حبر 10"/>
              <p14:cNvContentPartPr/>
              <p14:nvPr/>
            </p14:nvContentPartPr>
            <p14:xfrm>
              <a:off x="7009920" y="5599080"/>
              <a:ext cx="482400" cy="12528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994080" y="5535360"/>
                <a:ext cx="51444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2" name="حبر 11"/>
              <p14:cNvContentPartPr/>
              <p14:nvPr/>
            </p14:nvContentPartPr>
            <p14:xfrm>
              <a:off x="2607480" y="5196960"/>
              <a:ext cx="554040" cy="6300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591640" y="5133600"/>
                <a:ext cx="58572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3" name="حبر 12"/>
              <p14:cNvContentPartPr/>
              <p14:nvPr/>
            </p14:nvContentPartPr>
            <p14:xfrm>
              <a:off x="2357640" y="5697000"/>
              <a:ext cx="812880" cy="8100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41800" y="5633640"/>
                <a:ext cx="844560" cy="20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مجلد جديد\٢٠١٩٠٢٠٦_١٣٠٤٢٦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53907"/>
          <a:stretch>
            <a:fillRect/>
          </a:stretch>
        </p:blipFill>
        <p:spPr bwMode="auto">
          <a:xfrm>
            <a:off x="0" y="0"/>
            <a:ext cx="9144000" cy="65532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29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0CDFA-673D-444A-AC18-113DFE06EDC3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867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35975" y="1671638"/>
              <a:ext cx="650875" cy="180975"/>
            </p14:xfrm>
          </p:contentPart>
        </mc:Choice>
        <mc:Fallback xmlns="">
          <p:pic>
            <p:nvPicPr>
              <p:cNvPr id="2867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19775" y="1608315"/>
                <a:ext cx="682915" cy="3076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867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40575" y="1731963"/>
              <a:ext cx="352425" cy="34925"/>
            </p14:xfrm>
          </p:contentPart>
        </mc:Choice>
        <mc:Fallback xmlns="">
          <p:pic>
            <p:nvPicPr>
              <p:cNvPr id="2867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24736" y="1672285"/>
                <a:ext cx="384104" cy="15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867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7600" y="4929188"/>
              <a:ext cx="969963" cy="68262"/>
            </p14:xfrm>
          </p:contentPart>
        </mc:Choice>
        <mc:Fallback xmlns="">
          <p:pic>
            <p:nvPicPr>
              <p:cNvPr id="2867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181758" y="4865597"/>
                <a:ext cx="1001647" cy="1950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867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6913" y="5357813"/>
              <a:ext cx="600075" cy="42862"/>
            </p14:xfrm>
          </p:contentPart>
        </mc:Choice>
        <mc:Fallback xmlns="">
          <p:pic>
            <p:nvPicPr>
              <p:cNvPr id="2867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31074" y="5294060"/>
                <a:ext cx="6317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867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26225" y="6275388"/>
              <a:ext cx="1046163" cy="9525"/>
            </p14:xfrm>
          </p:contentPart>
        </mc:Choice>
        <mc:Fallback xmlns="">
          <p:pic>
            <p:nvPicPr>
              <p:cNvPr id="2867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610385" y="6213299"/>
                <a:ext cx="1077843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867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04013" y="3994150"/>
              <a:ext cx="925512" cy="26988"/>
            </p14:xfrm>
          </p:contentPart>
        </mc:Choice>
        <mc:Fallback xmlns="">
          <p:pic>
            <p:nvPicPr>
              <p:cNvPr id="2867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88174" y="3929598"/>
                <a:ext cx="957190" cy="156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868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4925" y="1689100"/>
              <a:ext cx="188913" cy="171450"/>
            </p14:xfrm>
          </p:contentPart>
        </mc:Choice>
        <mc:Fallback xmlns="">
          <p:pic>
            <p:nvPicPr>
              <p:cNvPr id="2868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638732" y="1625480"/>
                <a:ext cx="221298" cy="2983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868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0" y="3935413"/>
              <a:ext cx="249238" cy="222250"/>
            </p14:xfrm>
          </p:contentPart>
        </mc:Choice>
        <mc:Fallback xmlns="">
          <p:pic>
            <p:nvPicPr>
              <p:cNvPr id="2868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699402" y="3871656"/>
                <a:ext cx="280933" cy="3497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868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85988" y="2606675"/>
              <a:ext cx="796925" cy="42863"/>
            </p14:xfrm>
          </p:contentPart>
        </mc:Choice>
        <mc:Fallback xmlns="">
          <p:pic>
            <p:nvPicPr>
              <p:cNvPr id="2868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170150" y="2541831"/>
                <a:ext cx="828600" cy="1721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868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93850" y="3471863"/>
              <a:ext cx="917575" cy="52387"/>
            </p14:xfrm>
          </p:contentPart>
        </mc:Choice>
        <mc:Fallback xmlns="">
          <p:pic>
            <p:nvPicPr>
              <p:cNvPr id="2868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578011" y="3407915"/>
                <a:ext cx="949253" cy="1799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868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93813" y="4371975"/>
              <a:ext cx="1731962" cy="95250"/>
            </p14:xfrm>
          </p:contentPart>
        </mc:Choice>
        <mc:Fallback xmlns="">
          <p:pic>
            <p:nvPicPr>
              <p:cNvPr id="2868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277973" y="4308715"/>
                <a:ext cx="1763642" cy="2217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حبر 2"/>
              <p14:cNvContentPartPr/>
              <p14:nvPr/>
            </p14:nvContentPartPr>
            <p14:xfrm>
              <a:off x="6108120" y="2187720"/>
              <a:ext cx="625320" cy="5400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092280" y="2124360"/>
                <a:ext cx="657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حبر 5"/>
              <p14:cNvContentPartPr/>
              <p14:nvPr/>
            </p14:nvContentPartPr>
            <p14:xfrm>
              <a:off x="6599160" y="4009320"/>
              <a:ext cx="857520" cy="4500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6583320" y="3945960"/>
                <a:ext cx="8892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حبر 6"/>
              <p14:cNvContentPartPr/>
              <p14:nvPr/>
            </p14:nvContentPartPr>
            <p14:xfrm>
              <a:off x="6206400" y="4938120"/>
              <a:ext cx="973440" cy="2700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190560" y="4874760"/>
                <a:ext cx="100512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" name="حبر 7"/>
              <p14:cNvContentPartPr/>
              <p14:nvPr/>
            </p14:nvContentPartPr>
            <p14:xfrm>
              <a:off x="7027920" y="5375520"/>
              <a:ext cx="741240" cy="540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012080" y="5312160"/>
                <a:ext cx="77328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" name="حبر 8"/>
              <p14:cNvContentPartPr/>
              <p14:nvPr/>
            </p14:nvContentPartPr>
            <p14:xfrm>
              <a:off x="6545520" y="6322320"/>
              <a:ext cx="1089720" cy="6264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29680" y="6258600"/>
                <a:ext cx="11214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حبر 9"/>
              <p14:cNvContentPartPr/>
              <p14:nvPr/>
            </p14:nvContentPartPr>
            <p14:xfrm>
              <a:off x="2152080" y="2580840"/>
              <a:ext cx="866520" cy="3600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136240" y="2517120"/>
                <a:ext cx="898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حبر 10"/>
              <p14:cNvContentPartPr/>
              <p14:nvPr/>
            </p14:nvContentPartPr>
            <p14:xfrm>
              <a:off x="1294920" y="3009240"/>
              <a:ext cx="1572120" cy="12528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279080" y="2945880"/>
                <a:ext cx="16038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" name="حبر 11"/>
              <p14:cNvContentPartPr/>
              <p14:nvPr/>
            </p14:nvContentPartPr>
            <p14:xfrm>
              <a:off x="1973520" y="4375440"/>
              <a:ext cx="1009440" cy="11664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957680" y="4312080"/>
                <a:ext cx="1041120" cy="24336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</a:t>
            </a:fld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4294967295"/>
          </p:nvPr>
        </p:nvSpPr>
        <p:spPr>
          <a:xfrm>
            <a:off x="228600" y="1371600"/>
            <a:ext cx="8686800" cy="4525962"/>
          </a:xfrm>
          <a:solidFill>
            <a:srgbClr val="FFC000"/>
          </a:solidFill>
        </p:spPr>
        <p:txBody>
          <a:bodyPr/>
          <a:lstStyle/>
          <a:p>
            <a:r>
              <a:rPr lang="ar-DZ" dirty="0" err="1" smtClean="0"/>
              <a:t>ان</a:t>
            </a:r>
            <a:r>
              <a:rPr lang="ar-DZ" dirty="0" smtClean="0"/>
              <a:t> </a:t>
            </a:r>
            <a:r>
              <a:rPr lang="ar-DZ" dirty="0" err="1"/>
              <a:t>الاسباب</a:t>
            </a:r>
            <a:r>
              <a:rPr lang="ar-DZ" dirty="0"/>
              <a:t> الخارجية هي </a:t>
            </a:r>
            <a:r>
              <a:rPr lang="ar-DZ" dirty="0">
                <a:solidFill>
                  <a:srgbClr val="FF0000"/>
                </a:solidFill>
              </a:rPr>
              <a:t>السبب الرئيسي </a:t>
            </a:r>
            <a:r>
              <a:rPr lang="ar-DZ" dirty="0"/>
              <a:t>المؤدي </a:t>
            </a:r>
            <a:r>
              <a:rPr lang="ar-DZ" dirty="0" err="1"/>
              <a:t>الى</a:t>
            </a:r>
            <a:r>
              <a:rPr lang="ar-DZ" dirty="0"/>
              <a:t> الوفاة من عمر 1سنة </a:t>
            </a:r>
            <a:r>
              <a:rPr lang="ar-DZ" dirty="0" err="1"/>
              <a:t>الى</a:t>
            </a:r>
            <a:r>
              <a:rPr lang="ar-DZ" dirty="0"/>
              <a:t> عمر 14سنة في جميع </a:t>
            </a:r>
            <a:r>
              <a:rPr lang="ar-DZ" dirty="0" err="1"/>
              <a:t>انحاء</a:t>
            </a:r>
            <a:r>
              <a:rPr lang="ar-DZ" dirty="0"/>
              <a:t> العالم ، </a:t>
            </a:r>
            <a:r>
              <a:rPr lang="ar-SA" dirty="0" err="1" smtClean="0"/>
              <a:t>الا</a:t>
            </a:r>
            <a:r>
              <a:rPr lang="ar-SA" dirty="0" smtClean="0"/>
              <a:t> </a:t>
            </a:r>
            <a:r>
              <a:rPr lang="ar-SA" dirty="0" err="1" smtClean="0"/>
              <a:t>ان</a:t>
            </a:r>
            <a:r>
              <a:rPr lang="ar-SA" dirty="0" smtClean="0"/>
              <a:t> نسبتها </a:t>
            </a:r>
            <a:r>
              <a:rPr lang="ar-DZ" dirty="0" smtClean="0"/>
              <a:t>انخفضت </a:t>
            </a:r>
            <a:r>
              <a:rPr lang="ar-DZ" dirty="0" err="1" smtClean="0"/>
              <a:t>ال</a:t>
            </a:r>
            <a:r>
              <a:rPr lang="ar-SA" dirty="0" smtClean="0"/>
              <a:t>آ</a:t>
            </a:r>
            <a:r>
              <a:rPr lang="ar-DZ" dirty="0" smtClean="0"/>
              <a:t>ن </a:t>
            </a:r>
            <a:r>
              <a:rPr lang="ar-DZ" dirty="0"/>
              <a:t>وبدرجة كافية </a:t>
            </a:r>
            <a:r>
              <a:rPr lang="ar-DZ" dirty="0">
                <a:solidFill>
                  <a:srgbClr val="FF0000"/>
                </a:solidFill>
              </a:rPr>
              <a:t>لتصبح السبب الثاني الأكثر تواترا بعد الامراض الخبيثة في المملكة المتحدة 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231869-BB50-4E5A-9418-945050F991A6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 descr="D:\مجلد جديد\٢٠١٩٠٢٠٦_١٣٠٤٢٦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46092"/>
          <a:stretch>
            <a:fillRect/>
          </a:stretch>
        </p:blipFill>
        <p:spPr bwMode="auto">
          <a:xfrm>
            <a:off x="0" y="609600"/>
            <a:ext cx="9144000" cy="616851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30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F9FD0D-D0D7-49DC-862F-F9B5E7F2C91B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969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2788" y="2365375"/>
              <a:ext cx="788987" cy="138113"/>
            </p14:xfrm>
          </p:contentPart>
        </mc:Choice>
        <mc:Fallback xmlns="">
          <p:pic>
            <p:nvPicPr>
              <p:cNvPr id="2969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316951" y="2301908"/>
                <a:ext cx="820662" cy="265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969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5788" y="814388"/>
              <a:ext cx="617537" cy="103187"/>
            </p14:xfrm>
          </p:contentPart>
        </mc:Choice>
        <mc:Fallback xmlns="">
          <p:pic>
            <p:nvPicPr>
              <p:cNvPr id="2969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9944" y="751110"/>
                <a:ext cx="649224" cy="229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970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0900" y="1200150"/>
              <a:ext cx="377825" cy="85725"/>
            </p14:xfrm>
          </p:contentPart>
        </mc:Choice>
        <mc:Fallback xmlns="">
          <p:pic>
            <p:nvPicPr>
              <p:cNvPr id="2970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184707" y="1136757"/>
                <a:ext cx="409850" cy="2125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970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08238" y="1200150"/>
              <a:ext cx="823912" cy="77788"/>
            </p14:xfrm>
          </p:contentPart>
        </mc:Choice>
        <mc:Fallback xmlns="">
          <p:pic>
            <p:nvPicPr>
              <p:cNvPr id="2970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392400" y="1136407"/>
                <a:ext cx="855587" cy="20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970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37500" y="3968750"/>
              <a:ext cx="1209675" cy="995363"/>
            </p14:xfrm>
          </p:contentPart>
        </mc:Choice>
        <mc:Fallback xmlns="">
          <p:pic>
            <p:nvPicPr>
              <p:cNvPr id="2970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1659" y="3905392"/>
                <a:ext cx="1241357" cy="11220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970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61225" y="4286250"/>
              <a:ext cx="385763" cy="34925"/>
            </p14:xfrm>
          </p:contentPart>
        </mc:Choice>
        <mc:Fallback xmlns="">
          <p:pic>
            <p:nvPicPr>
              <p:cNvPr id="2970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45391" y="4222881"/>
                <a:ext cx="417430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970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72275" y="4311650"/>
              <a:ext cx="249238" cy="26988"/>
            </p14:xfrm>
          </p:contentPart>
        </mc:Choice>
        <mc:Fallback xmlns="">
          <p:pic>
            <p:nvPicPr>
              <p:cNvPr id="2970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756427" y="4247958"/>
                <a:ext cx="281293" cy="1543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970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75500" y="5383213"/>
              <a:ext cx="574675" cy="34925"/>
            </p14:xfrm>
          </p:contentPart>
        </mc:Choice>
        <mc:Fallback xmlns="">
          <p:pic>
            <p:nvPicPr>
              <p:cNvPr id="2970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159657" y="5319484"/>
                <a:ext cx="606361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970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54738" y="5383213"/>
              <a:ext cx="755650" cy="42862"/>
            </p14:xfrm>
          </p:contentPart>
        </mc:Choice>
        <mc:Fallback xmlns="">
          <p:pic>
            <p:nvPicPr>
              <p:cNvPr id="2970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138898" y="5319820"/>
                <a:ext cx="787330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970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2525" y="3925888"/>
              <a:ext cx="1508125" cy="42862"/>
            </p14:xfrm>
          </p:contentPart>
        </mc:Choice>
        <mc:Fallback xmlns="">
          <p:pic>
            <p:nvPicPr>
              <p:cNvPr id="2970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216684" y="3863024"/>
                <a:ext cx="1539807" cy="16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970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2200" y="5786438"/>
              <a:ext cx="1603375" cy="77787"/>
            </p14:xfrm>
          </p:contentPart>
        </mc:Choice>
        <mc:Fallback xmlns="">
          <p:pic>
            <p:nvPicPr>
              <p:cNvPr id="2970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56361" y="5722761"/>
                <a:ext cx="1635054" cy="205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970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9488" y="6086475"/>
              <a:ext cx="420687" cy="60325"/>
            </p14:xfrm>
          </p:contentPart>
        </mc:Choice>
        <mc:Fallback xmlns="">
          <p:pic>
            <p:nvPicPr>
              <p:cNvPr id="2970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13654" y="6022918"/>
                <a:ext cx="452355" cy="187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971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72388" y="3608388"/>
              <a:ext cx="188912" cy="180975"/>
            </p14:xfrm>
          </p:contentPart>
        </mc:Choice>
        <mc:Fallback xmlns="">
          <p:pic>
            <p:nvPicPr>
              <p:cNvPr id="2971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56555" y="3545065"/>
                <a:ext cx="220577" cy="3079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971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8763" y="5665788"/>
              <a:ext cx="231775" cy="198437"/>
            </p14:xfrm>
          </p:contentPart>
        </mc:Choice>
        <mc:Fallback xmlns="">
          <p:pic>
            <p:nvPicPr>
              <p:cNvPr id="2971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862568" y="5602403"/>
                <a:ext cx="263806" cy="3252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971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4268788"/>
              <a:ext cx="523875" cy="128587"/>
            </p14:xfrm>
          </p:contentPart>
        </mc:Choice>
        <mc:Fallback xmlns="">
          <p:pic>
            <p:nvPicPr>
              <p:cNvPr id="2971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959133" y="4205748"/>
                <a:ext cx="555560" cy="25466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971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7150" y="5049838"/>
              <a:ext cx="857250" cy="1587"/>
            </p14:xfrm>
          </p:contentPart>
        </mc:Choice>
        <mc:Fallback xmlns="">
          <p:pic>
            <p:nvPicPr>
              <p:cNvPr id="2971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581308" y="4770526"/>
                <a:ext cx="889293" cy="560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" name="حبر 2"/>
              <p14:cNvContentPartPr/>
              <p14:nvPr/>
            </p14:nvContentPartPr>
            <p14:xfrm>
              <a:off x="7992360" y="875160"/>
              <a:ext cx="1152000" cy="35748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976160" y="811440"/>
                <a:ext cx="1184040" cy="48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6" name="حبر 5"/>
              <p14:cNvContentPartPr/>
              <p14:nvPr/>
            </p14:nvContentPartPr>
            <p14:xfrm>
              <a:off x="8331480" y="2455560"/>
              <a:ext cx="759600" cy="9864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315640" y="2392200"/>
                <a:ext cx="791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" name="حبر 6"/>
              <p14:cNvContentPartPr/>
              <p14:nvPr/>
            </p14:nvContentPartPr>
            <p14:xfrm>
              <a:off x="2322000" y="785880"/>
              <a:ext cx="1205640" cy="8964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305800" y="722160"/>
                <a:ext cx="123768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8" name="حبر 7"/>
              <p14:cNvContentPartPr/>
              <p14:nvPr/>
            </p14:nvContentPartPr>
            <p14:xfrm>
              <a:off x="2313000" y="1161000"/>
              <a:ext cx="1330920" cy="14292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297160" y="1097280"/>
                <a:ext cx="136260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" name="حبر 8"/>
              <p14:cNvContentPartPr/>
              <p14:nvPr/>
            </p14:nvContentPartPr>
            <p14:xfrm>
              <a:off x="4170240" y="1143000"/>
              <a:ext cx="1250640" cy="5400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154400" y="1079640"/>
                <a:ext cx="12823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0" name="حبر 9"/>
              <p14:cNvContentPartPr/>
              <p14:nvPr/>
            </p14:nvContentPartPr>
            <p14:xfrm>
              <a:off x="8010000" y="3964680"/>
              <a:ext cx="1161360" cy="103644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7994160" y="3901320"/>
                <a:ext cx="1193040" cy="11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1" name="حبر 10"/>
              <p14:cNvContentPartPr/>
              <p14:nvPr/>
            </p14:nvContentPartPr>
            <p14:xfrm>
              <a:off x="6465240" y="4250520"/>
              <a:ext cx="1107720" cy="7164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49400" y="4187160"/>
                <a:ext cx="11394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2" name="حبر 11"/>
              <p14:cNvContentPartPr/>
              <p14:nvPr/>
            </p14:nvContentPartPr>
            <p14:xfrm>
              <a:off x="7108200" y="5384520"/>
              <a:ext cx="598680" cy="1836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092360" y="5321160"/>
                <a:ext cx="63036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3" name="حبر 12"/>
              <p14:cNvContentPartPr/>
              <p14:nvPr/>
            </p14:nvContentPartPr>
            <p14:xfrm>
              <a:off x="6251040" y="5402520"/>
              <a:ext cx="696600" cy="3600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6235200" y="5338800"/>
                <a:ext cx="72828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4" name="حبر 13"/>
              <p14:cNvContentPartPr/>
              <p14:nvPr/>
            </p14:nvContentPartPr>
            <p14:xfrm>
              <a:off x="6465240" y="6491880"/>
              <a:ext cx="1143360" cy="3600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449400" y="6428520"/>
                <a:ext cx="11750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5" name="حبر 14"/>
              <p14:cNvContentPartPr/>
              <p14:nvPr/>
            </p14:nvContentPartPr>
            <p14:xfrm>
              <a:off x="4232880" y="3893400"/>
              <a:ext cx="1286280" cy="89640"/>
            </p14:xfrm>
          </p:contentPart>
        </mc:Choice>
        <mc:Fallback xmlns="">
          <p:pic>
            <p:nvPicPr>
              <p:cNvPr id="15" name="حبر 14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4217040" y="3829680"/>
                <a:ext cx="131796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6" name="حبر 15"/>
              <p14:cNvContentPartPr/>
              <p14:nvPr/>
            </p14:nvContentPartPr>
            <p14:xfrm>
              <a:off x="4795200" y="4170240"/>
              <a:ext cx="795240" cy="125280"/>
            </p14:xfrm>
          </p:contentPart>
        </mc:Choice>
        <mc:Fallback xmlns="">
          <p:pic>
            <p:nvPicPr>
              <p:cNvPr id="16" name="حبر 15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79360" y="4106520"/>
                <a:ext cx="82692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7" name="حبر 16"/>
              <p14:cNvContentPartPr/>
              <p14:nvPr/>
            </p14:nvContentPartPr>
            <p14:xfrm>
              <a:off x="3054240" y="4259520"/>
              <a:ext cx="446760" cy="80640"/>
            </p14:xfrm>
          </p:contentPart>
        </mc:Choice>
        <mc:Fallback xmlns="">
          <p:pic>
            <p:nvPicPr>
              <p:cNvPr id="17" name="حبر 16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038040" y="4195800"/>
                <a:ext cx="47880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8" name="حبر 17"/>
              <p14:cNvContentPartPr/>
              <p14:nvPr/>
            </p14:nvContentPartPr>
            <p14:xfrm>
              <a:off x="2616480" y="5045400"/>
              <a:ext cx="875520" cy="36000"/>
            </p14:xfrm>
          </p:contentPart>
        </mc:Choice>
        <mc:Fallback xmlns="">
          <p:pic>
            <p:nvPicPr>
              <p:cNvPr id="18" name="حبر 17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600640" y="4981680"/>
                <a:ext cx="90720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5122" name="Picture 2" descr="D:\مجلد جديد\٢٠١٩٠٢٠٦_١٣٠٦٥٠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14359" cy="55626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31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B496A-85FC-40BE-9ED6-2EB6CBA8C436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072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15250" y="342900"/>
              <a:ext cx="925513" cy="282575"/>
            </p14:xfrm>
          </p:contentPart>
        </mc:Choice>
        <mc:Fallback xmlns="">
          <p:pic>
            <p:nvPicPr>
              <p:cNvPr id="3072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699411" y="279186"/>
                <a:ext cx="957191" cy="4096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07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6263" y="325438"/>
              <a:ext cx="438150" cy="9525"/>
            </p14:xfrm>
          </p:contentPart>
        </mc:Choice>
        <mc:Fallback xmlns="">
          <p:pic>
            <p:nvPicPr>
              <p:cNvPr id="307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910422" y="265226"/>
                <a:ext cx="46983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0724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26263" y="1200150"/>
              <a:ext cx="498475" cy="9525"/>
            </p14:xfrm>
          </p:contentPart>
        </mc:Choice>
        <mc:Fallback xmlns="">
          <p:pic>
            <p:nvPicPr>
              <p:cNvPr id="30724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10427" y="1135673"/>
                <a:ext cx="530147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072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9788" y="377825"/>
              <a:ext cx="720725" cy="17463"/>
            </p14:xfrm>
          </p:contentPart>
        </mc:Choice>
        <mc:Fallback xmlns="">
          <p:pic>
            <p:nvPicPr>
              <p:cNvPr id="3072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23948" y="313794"/>
                <a:ext cx="752405" cy="145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0726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8600" y="608013"/>
              <a:ext cx="703263" cy="103187"/>
            </p14:xfrm>
          </p:contentPart>
        </mc:Choice>
        <mc:Fallback xmlns="">
          <p:pic>
            <p:nvPicPr>
              <p:cNvPr id="30726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52764" y="544153"/>
                <a:ext cx="734935" cy="2309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0727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78650" y="2074863"/>
              <a:ext cx="547688" cy="25400"/>
            </p14:xfrm>
          </p:contentPart>
        </mc:Choice>
        <mc:Fallback xmlns="">
          <p:pic>
            <p:nvPicPr>
              <p:cNvPr id="30727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962806" y="2010637"/>
                <a:ext cx="579375" cy="153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0728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92925" y="2940050"/>
              <a:ext cx="574675" cy="17463"/>
            </p14:xfrm>
          </p:contentPart>
        </mc:Choice>
        <mc:Fallback xmlns="">
          <p:pic>
            <p:nvPicPr>
              <p:cNvPr id="30728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77082" y="2902106"/>
                <a:ext cx="606361" cy="933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0729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97150" y="2065338"/>
              <a:ext cx="720725" cy="34925"/>
            </p14:xfrm>
          </p:contentPart>
        </mc:Choice>
        <mc:Fallback xmlns="">
          <p:pic>
            <p:nvPicPr>
              <p:cNvPr id="30729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1310" y="2001609"/>
                <a:ext cx="752765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0730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22513" y="3008313"/>
              <a:ext cx="952500" cy="112712"/>
            </p14:xfrm>
          </p:contentPart>
        </mc:Choice>
        <mc:Fallback xmlns="">
          <p:pic>
            <p:nvPicPr>
              <p:cNvPr id="30730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306674" y="2944935"/>
                <a:ext cx="984178" cy="2394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0731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0400" y="4037013"/>
              <a:ext cx="446088" cy="60325"/>
            </p14:xfrm>
          </p:contentPart>
        </mc:Choice>
        <mc:Fallback xmlns="">
          <p:pic>
            <p:nvPicPr>
              <p:cNvPr id="30731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264558" y="3973456"/>
                <a:ext cx="477771" cy="1870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0732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29375" y="3994150"/>
              <a:ext cx="995363" cy="77788"/>
            </p14:xfrm>
          </p:contentPart>
        </mc:Choice>
        <mc:Fallback xmlns="">
          <p:pic>
            <p:nvPicPr>
              <p:cNvPr id="30732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13530" y="3930407"/>
                <a:ext cx="1027053" cy="204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0733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28850" y="4071938"/>
              <a:ext cx="985838" cy="52387"/>
            </p14:xfrm>
          </p:contentPart>
        </mc:Choice>
        <mc:Fallback xmlns="">
          <p:pic>
            <p:nvPicPr>
              <p:cNvPr id="30733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213007" y="4008787"/>
                <a:ext cx="1017523" cy="1786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حبر 2"/>
              <p14:cNvContentPartPr/>
              <p14:nvPr/>
            </p14:nvContentPartPr>
            <p14:xfrm>
              <a:off x="7733160" y="526680"/>
              <a:ext cx="938160" cy="31320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717320" y="463320"/>
                <a:ext cx="969840" cy="43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" name="حبر 5"/>
              <p14:cNvContentPartPr/>
              <p14:nvPr/>
            </p14:nvContentPartPr>
            <p14:xfrm>
              <a:off x="6876000" y="642960"/>
              <a:ext cx="509400" cy="8064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860160" y="579600"/>
                <a:ext cx="541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" name="حبر 6"/>
              <p14:cNvContentPartPr/>
              <p14:nvPr/>
            </p14:nvContentPartPr>
            <p14:xfrm>
              <a:off x="6491880" y="1535760"/>
              <a:ext cx="661320" cy="3636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76040" y="1472400"/>
                <a:ext cx="693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8" name="حبر 7"/>
              <p14:cNvContentPartPr/>
              <p14:nvPr/>
            </p14:nvContentPartPr>
            <p14:xfrm>
              <a:off x="5715000" y="1464480"/>
              <a:ext cx="500400" cy="360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699160" y="1401120"/>
                <a:ext cx="532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" name="حبر 8"/>
              <p14:cNvContentPartPr/>
              <p14:nvPr/>
            </p14:nvContentPartPr>
            <p14:xfrm>
              <a:off x="768240" y="330480"/>
              <a:ext cx="732600" cy="5400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2040" y="266760"/>
                <a:ext cx="76464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0" name="حبر 9"/>
              <p14:cNvContentPartPr/>
              <p14:nvPr/>
            </p14:nvContentPartPr>
            <p14:xfrm>
              <a:off x="7867080" y="2080440"/>
              <a:ext cx="884520" cy="3636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7851240" y="2017080"/>
                <a:ext cx="9162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1" name="حبر 10"/>
              <p14:cNvContentPartPr/>
              <p14:nvPr/>
            </p14:nvContentPartPr>
            <p14:xfrm>
              <a:off x="5536440" y="3241440"/>
              <a:ext cx="1063080" cy="12528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520600" y="3178080"/>
                <a:ext cx="10947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12" name="حبر 11"/>
              <p14:cNvContentPartPr/>
              <p14:nvPr/>
            </p14:nvContentPartPr>
            <p14:xfrm>
              <a:off x="2670120" y="2071800"/>
              <a:ext cx="634320" cy="3600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654280" y="2008080"/>
                <a:ext cx="6660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3" name="حبر 12"/>
              <p14:cNvContentPartPr/>
              <p14:nvPr/>
            </p14:nvContentPartPr>
            <p14:xfrm>
              <a:off x="8295840" y="4018320"/>
              <a:ext cx="446760" cy="5400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8280000" y="3954960"/>
                <a:ext cx="47844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4" name="حبر 13"/>
              <p14:cNvContentPartPr/>
              <p14:nvPr/>
            </p14:nvContentPartPr>
            <p14:xfrm>
              <a:off x="6527880" y="4071960"/>
              <a:ext cx="946800" cy="4500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511680" y="4008600"/>
                <a:ext cx="978840" cy="17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5" name="حبر 14"/>
              <p14:cNvContentPartPr/>
              <p14:nvPr/>
            </p14:nvContentPartPr>
            <p14:xfrm>
              <a:off x="2241360" y="4027320"/>
              <a:ext cx="616680" cy="80640"/>
            </p14:xfrm>
          </p:contentPart>
        </mc:Choice>
        <mc:Fallback xmlns="">
          <p:pic>
            <p:nvPicPr>
              <p:cNvPr id="15" name="حبر 14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225520" y="3963960"/>
                <a:ext cx="648360" cy="2077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3074" name="Picture 2" descr="D:\مجلد جديد\٢٠١٩٠٢٠٦_١٣٠٤٥٧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7729" cy="65532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32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3F8E3-80D7-4EEF-AD2E-F9EDF0C94499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174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51363" y="2349500"/>
              <a:ext cx="438150" cy="25400"/>
            </p14:xfrm>
          </p:contentPart>
        </mc:Choice>
        <mc:Fallback xmlns="">
          <p:pic>
            <p:nvPicPr>
              <p:cNvPr id="3174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35522" y="2286179"/>
                <a:ext cx="469832" cy="1516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174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71600" y="2322513"/>
              <a:ext cx="377825" cy="103187"/>
            </p14:xfrm>
          </p:contentPart>
        </mc:Choice>
        <mc:Fallback xmlns="">
          <p:pic>
            <p:nvPicPr>
              <p:cNvPr id="3174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355767" y="2259235"/>
                <a:ext cx="409490" cy="229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174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5875" y="3163888"/>
              <a:ext cx="463550" cy="50800"/>
            </p14:xfrm>
          </p:contentPart>
        </mc:Choice>
        <mc:Fallback xmlns="">
          <p:pic>
            <p:nvPicPr>
              <p:cNvPr id="3174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270039" y="3100118"/>
                <a:ext cx="495221" cy="17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174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89063" y="3797300"/>
              <a:ext cx="317500" cy="52388"/>
            </p14:xfrm>
          </p:contentPart>
        </mc:Choice>
        <mc:Fallback xmlns="">
          <p:pic>
            <p:nvPicPr>
              <p:cNvPr id="3174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73224" y="3731999"/>
                <a:ext cx="349178" cy="1826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175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0800" y="4568825"/>
              <a:ext cx="393700" cy="85725"/>
            </p14:xfrm>
          </p:contentPart>
        </mc:Choice>
        <mc:Fallback xmlns="">
          <p:pic>
            <p:nvPicPr>
              <p:cNvPr id="3175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304966" y="4505432"/>
                <a:ext cx="425369" cy="2128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حبر 2"/>
              <p14:cNvContentPartPr/>
              <p14:nvPr/>
            </p14:nvContentPartPr>
            <p14:xfrm>
              <a:off x="776880" y="562680"/>
              <a:ext cx="3706200" cy="24120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61040" y="498960"/>
                <a:ext cx="3737880" cy="36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" name="حبر 5"/>
              <p14:cNvContentPartPr/>
              <p14:nvPr/>
            </p14:nvContentPartPr>
            <p14:xfrm>
              <a:off x="4599000" y="2384280"/>
              <a:ext cx="321840" cy="3600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83160" y="2320560"/>
                <a:ext cx="353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" name="حبر 6"/>
              <p14:cNvContentPartPr/>
              <p14:nvPr/>
            </p14:nvContentPartPr>
            <p14:xfrm>
              <a:off x="4599000" y="3839760"/>
              <a:ext cx="384120" cy="2700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583160" y="3776400"/>
                <a:ext cx="41580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8" name="حبر 7"/>
              <p14:cNvContentPartPr/>
              <p14:nvPr/>
            </p14:nvContentPartPr>
            <p14:xfrm>
              <a:off x="1294920" y="2348640"/>
              <a:ext cx="429120" cy="180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79080" y="2284920"/>
                <a:ext cx="460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" name="حبر 8"/>
              <p14:cNvContentPartPr/>
              <p14:nvPr/>
            </p14:nvContentPartPr>
            <p14:xfrm>
              <a:off x="1419840" y="3786120"/>
              <a:ext cx="330840" cy="3600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04000" y="3722760"/>
                <a:ext cx="36252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0" name="حبر 9"/>
              <p14:cNvContentPartPr/>
              <p14:nvPr/>
            </p14:nvContentPartPr>
            <p14:xfrm>
              <a:off x="500040" y="3705840"/>
              <a:ext cx="402480" cy="5400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84200" y="3642480"/>
                <a:ext cx="4341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حبر 10"/>
              <p14:cNvContentPartPr/>
              <p14:nvPr/>
            </p14:nvContentPartPr>
            <p14:xfrm>
              <a:off x="500040" y="2304000"/>
              <a:ext cx="357840" cy="3600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84200" y="2240280"/>
                <a:ext cx="389520" cy="163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ar-SA" dirty="0" smtClean="0"/>
              <a:t>تدبير التسمم عند </a:t>
            </a:r>
            <a:r>
              <a:rPr lang="ar-SA" dirty="0" err="1" smtClean="0"/>
              <a:t>الاطفال</a:t>
            </a:r>
            <a:endParaRPr lang="ar-SA" dirty="0"/>
          </a:p>
        </p:txBody>
      </p:sp>
      <p:pic>
        <p:nvPicPr>
          <p:cNvPr id="6146" name="Picture 2" descr="D:\مجلد جديد\٢٠١٩٠٢٠٦_١٣٠٧٣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3478"/>
          <a:stretch>
            <a:fillRect/>
          </a:stretch>
        </p:blipFill>
        <p:spPr bwMode="auto">
          <a:xfrm>
            <a:off x="162791" y="1371600"/>
            <a:ext cx="8524009" cy="52578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33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D6CE0-8A21-4603-BD91-BDA719A0B0DF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277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32450" y="5675313"/>
              <a:ext cx="1165225" cy="42862"/>
            </p14:xfrm>
          </p:contentPart>
        </mc:Choice>
        <mc:Fallback xmlns="">
          <p:pic>
            <p:nvPicPr>
              <p:cNvPr id="3277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616611" y="5611560"/>
                <a:ext cx="1196902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277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72163" y="3000375"/>
              <a:ext cx="781050" cy="120650"/>
            </p14:xfrm>
          </p:contentPart>
        </mc:Choice>
        <mc:Fallback xmlns="">
          <p:pic>
            <p:nvPicPr>
              <p:cNvPr id="3277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855966" y="2936989"/>
                <a:ext cx="813084" cy="24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277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14988" y="4122738"/>
              <a:ext cx="1225550" cy="69850"/>
            </p14:xfrm>
          </p:contentPart>
        </mc:Choice>
        <mc:Fallback xmlns="">
          <p:pic>
            <p:nvPicPr>
              <p:cNvPr id="3277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99147" y="4060961"/>
                <a:ext cx="1257233" cy="1934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277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51250" y="5100638"/>
              <a:ext cx="576263" cy="1587"/>
            </p14:xfrm>
          </p:contentPart>
        </mc:Choice>
        <mc:Fallback xmlns="">
          <p:pic>
            <p:nvPicPr>
              <p:cNvPr id="3277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0" y="1080"/>
                <a:ext cx="57636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77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65375" y="5889625"/>
              <a:ext cx="1277938" cy="34925"/>
            </p14:xfrm>
          </p:contentPart>
        </mc:Choice>
        <mc:Fallback xmlns="">
          <p:pic>
            <p:nvPicPr>
              <p:cNvPr id="3277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49536" y="5820939"/>
                <a:ext cx="1309616" cy="1719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2775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7800" y="6129338"/>
              <a:ext cx="1320800" cy="42862"/>
            </p14:xfrm>
          </p:contentPart>
        </mc:Choice>
        <mc:Fallback xmlns="">
          <p:pic>
            <p:nvPicPr>
              <p:cNvPr id="32775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01600" y="6065585"/>
                <a:ext cx="1352839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2776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2288" y="6129338"/>
              <a:ext cx="754062" cy="25400"/>
            </p14:xfrm>
          </p:contentPart>
        </mc:Choice>
        <mc:Fallback xmlns="">
          <p:pic>
            <p:nvPicPr>
              <p:cNvPr id="32776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776451" y="6067249"/>
                <a:ext cx="785736" cy="1499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2777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14425" y="6078538"/>
              <a:ext cx="454025" cy="42862"/>
            </p14:xfrm>
          </p:contentPart>
        </mc:Choice>
        <mc:Fallback xmlns="">
          <p:pic>
            <p:nvPicPr>
              <p:cNvPr id="32777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098583" y="6015145"/>
                <a:ext cx="485710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2778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65525" y="6361113"/>
              <a:ext cx="515938" cy="25400"/>
            </p14:xfrm>
          </p:contentPart>
        </mc:Choice>
        <mc:Fallback xmlns="">
          <p:pic>
            <p:nvPicPr>
              <p:cNvPr id="32778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49683" y="6295956"/>
                <a:ext cx="547622" cy="155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2779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60475" y="5451475"/>
              <a:ext cx="892175" cy="9525"/>
            </p14:xfrm>
          </p:contentPart>
        </mc:Choice>
        <mc:Fallback xmlns="">
          <p:pic>
            <p:nvPicPr>
              <p:cNvPr id="32779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44633" y="5386632"/>
                <a:ext cx="923858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2780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97038" y="5683250"/>
              <a:ext cx="935037" cy="9525"/>
            </p14:xfrm>
          </p:contentPart>
        </mc:Choice>
        <mc:Fallback xmlns="">
          <p:pic>
            <p:nvPicPr>
              <p:cNvPr id="32780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81196" y="5623038"/>
                <a:ext cx="967081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" name="حبر 2"/>
              <p14:cNvContentPartPr/>
              <p14:nvPr/>
            </p14:nvContentPartPr>
            <p14:xfrm>
              <a:off x="1098360" y="6125760"/>
              <a:ext cx="447120" cy="1836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82520" y="6062400"/>
                <a:ext cx="4788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" name="حبر 5"/>
              <p14:cNvContentPartPr/>
              <p14:nvPr/>
            </p14:nvContentPartPr>
            <p14:xfrm>
              <a:off x="3580920" y="6331320"/>
              <a:ext cx="491400" cy="8064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565080" y="6267600"/>
                <a:ext cx="52308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" name="حبر 6"/>
              <p14:cNvContentPartPr/>
              <p14:nvPr/>
            </p14:nvContentPartPr>
            <p14:xfrm>
              <a:off x="3634560" y="5072040"/>
              <a:ext cx="643320" cy="7164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18720" y="5008680"/>
                <a:ext cx="675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8" name="حبر 7"/>
              <p14:cNvContentPartPr/>
              <p14:nvPr/>
            </p14:nvContentPartPr>
            <p14:xfrm>
              <a:off x="3607560" y="6143760"/>
              <a:ext cx="420120" cy="180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591720" y="6080040"/>
                <a:ext cx="451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" name="حبر 8"/>
              <p14:cNvContentPartPr/>
              <p14:nvPr/>
            </p14:nvContentPartPr>
            <p14:xfrm>
              <a:off x="2911320" y="5750640"/>
              <a:ext cx="268200" cy="936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2895480" y="5687280"/>
                <a:ext cx="2998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0" name="حبر 9"/>
              <p14:cNvContentPartPr/>
              <p14:nvPr/>
            </p14:nvContentPartPr>
            <p14:xfrm>
              <a:off x="3348720" y="4545360"/>
              <a:ext cx="661320" cy="7164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32880" y="4481640"/>
                <a:ext cx="69300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1" name="حبر 10"/>
              <p14:cNvContentPartPr/>
              <p14:nvPr/>
            </p14:nvContentPartPr>
            <p14:xfrm>
              <a:off x="3205800" y="4313160"/>
              <a:ext cx="830880" cy="7164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3189960" y="4249440"/>
                <a:ext cx="86256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2" name="حبر 11"/>
              <p14:cNvContentPartPr/>
              <p14:nvPr/>
            </p14:nvContentPartPr>
            <p14:xfrm>
              <a:off x="3250440" y="3955680"/>
              <a:ext cx="795240" cy="2736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234600" y="3892320"/>
                <a:ext cx="826920" cy="154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ar-SA" dirty="0" smtClean="0"/>
              <a:t>تدبير التسمم عند </a:t>
            </a:r>
            <a:r>
              <a:rPr lang="ar-SA" dirty="0" err="1" smtClean="0"/>
              <a:t>الاطفال</a:t>
            </a:r>
            <a:endParaRPr lang="ar-SA" dirty="0"/>
          </a:p>
        </p:txBody>
      </p:sp>
      <p:pic>
        <p:nvPicPr>
          <p:cNvPr id="6146" name="Picture 2" descr="D:\مجلد جديد\٢٠١٩٠٢٠٦_١٣٠٧٣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57971"/>
          <a:stretch>
            <a:fillRect/>
          </a:stretch>
        </p:blipFill>
        <p:spPr bwMode="auto">
          <a:xfrm>
            <a:off x="533400" y="1447800"/>
            <a:ext cx="8153400" cy="52578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34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E780-BC90-42FC-B764-A9EEA06AAB3D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379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86400" y="2622550"/>
              <a:ext cx="1560513" cy="69850"/>
            </p14:xfrm>
          </p:contentPart>
        </mc:Choice>
        <mc:Fallback xmlns="">
          <p:pic>
            <p:nvPicPr>
              <p:cNvPr id="3379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70561" y="2558491"/>
                <a:ext cx="1592191" cy="1979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379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78163" y="1679575"/>
              <a:ext cx="1174750" cy="77788"/>
            </p14:xfrm>
          </p:contentPart>
        </mc:Choice>
        <mc:Fallback xmlns="">
          <p:pic>
            <p:nvPicPr>
              <p:cNvPr id="3379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62322" y="1616192"/>
                <a:ext cx="1206432" cy="2045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379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08350" y="2228850"/>
              <a:ext cx="935038" cy="17463"/>
            </p14:xfrm>
          </p:contentPart>
        </mc:Choice>
        <mc:Fallback xmlns="">
          <p:pic>
            <p:nvPicPr>
              <p:cNvPr id="3379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92508" y="2164455"/>
                <a:ext cx="966722" cy="1458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379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0375" y="2725738"/>
              <a:ext cx="1209675" cy="17462"/>
            </p14:xfrm>
          </p:contentPart>
        </mc:Choice>
        <mc:Fallback xmlns="">
          <p:pic>
            <p:nvPicPr>
              <p:cNvPr id="3379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84534" y="2661711"/>
                <a:ext cx="1241357" cy="1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37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63888" y="3300413"/>
              <a:ext cx="1089025" cy="25400"/>
            </p14:xfrm>
          </p:contentPart>
        </mc:Choice>
        <mc:Fallback xmlns="">
          <p:pic>
            <p:nvPicPr>
              <p:cNvPr id="337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148048" y="3235256"/>
                <a:ext cx="1120706" cy="155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37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11838" y="5272088"/>
              <a:ext cx="1012825" cy="77787"/>
            </p14:xfrm>
          </p:contentPart>
        </mc:Choice>
        <mc:Fallback xmlns="">
          <p:pic>
            <p:nvPicPr>
              <p:cNvPr id="337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95996" y="5208346"/>
                <a:ext cx="1044510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38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40013" y="4646613"/>
              <a:ext cx="1260475" cy="50800"/>
            </p14:xfrm>
          </p:contentPart>
        </mc:Choice>
        <mc:Fallback xmlns="">
          <p:pic>
            <p:nvPicPr>
              <p:cNvPr id="338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24172" y="4584952"/>
                <a:ext cx="1292158" cy="1741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380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11350" y="5683250"/>
              <a:ext cx="2273300" cy="103188"/>
            </p14:xfrm>
          </p:contentPart>
        </mc:Choice>
        <mc:Fallback xmlns="">
          <p:pic>
            <p:nvPicPr>
              <p:cNvPr id="3380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95511" y="5619611"/>
                <a:ext cx="2304979" cy="2304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380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35225" y="5186363"/>
              <a:ext cx="1800225" cy="42862"/>
            </p14:xfrm>
          </p:contentPart>
        </mc:Choice>
        <mc:Fallback xmlns="">
          <p:pic>
            <p:nvPicPr>
              <p:cNvPr id="3380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419386" y="5123142"/>
                <a:ext cx="1831903" cy="1689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" name="حبر 2"/>
              <p14:cNvContentPartPr/>
              <p14:nvPr/>
            </p14:nvContentPartPr>
            <p14:xfrm>
              <a:off x="5572080" y="2625480"/>
              <a:ext cx="1152360" cy="8964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556240" y="2561760"/>
                <a:ext cx="1184040" cy="21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" name="حبر 5"/>
              <p14:cNvContentPartPr/>
              <p14:nvPr/>
            </p14:nvContentPartPr>
            <p14:xfrm>
              <a:off x="5848920" y="5241600"/>
              <a:ext cx="991800" cy="14328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833080" y="5178240"/>
                <a:ext cx="10234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" name="حبر 6"/>
              <p14:cNvContentPartPr/>
              <p14:nvPr/>
            </p14:nvContentPartPr>
            <p14:xfrm>
              <a:off x="3080880" y="1714320"/>
              <a:ext cx="1152360" cy="4536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65040" y="1650960"/>
                <a:ext cx="11840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8" name="حبر 7"/>
              <p14:cNvContentPartPr/>
              <p14:nvPr/>
            </p14:nvContentPartPr>
            <p14:xfrm>
              <a:off x="3170160" y="2187720"/>
              <a:ext cx="1080720" cy="12528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154320" y="2124360"/>
                <a:ext cx="111240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" name="حبر 8"/>
              <p14:cNvContentPartPr/>
              <p14:nvPr/>
            </p14:nvContentPartPr>
            <p14:xfrm>
              <a:off x="1143000" y="2777040"/>
              <a:ext cx="3081240" cy="14328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127160" y="2713680"/>
                <a:ext cx="311292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0" name="حبر 9"/>
              <p14:cNvContentPartPr/>
              <p14:nvPr/>
            </p14:nvContentPartPr>
            <p14:xfrm>
              <a:off x="3143520" y="3259440"/>
              <a:ext cx="1018080" cy="6264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127680" y="3195720"/>
                <a:ext cx="1049760" cy="1900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7170" name="Picture 2" descr="D:\مجلد جديد\٢٠١٩٠٢٠٦_١٣٠٨٠٢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04800"/>
            <a:ext cx="9144001" cy="63246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35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38B54-B629-4DDA-ABDD-A8EFD968111E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48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8838" y="1946275"/>
              <a:ext cx="376237" cy="111125"/>
            </p14:xfrm>
          </p:contentPart>
        </mc:Choice>
        <mc:Fallback xmlns="">
          <p:pic>
            <p:nvPicPr>
              <p:cNvPr id="348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62636" y="1882981"/>
                <a:ext cx="408280" cy="23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48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24200" y="2057400"/>
              <a:ext cx="942975" cy="155575"/>
            </p14:xfrm>
          </p:contentPart>
        </mc:Choice>
        <mc:Fallback xmlns="">
          <p:pic>
            <p:nvPicPr>
              <p:cNvPr id="348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07998" y="1994018"/>
                <a:ext cx="975020" cy="2827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48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43088" y="2143125"/>
              <a:ext cx="917575" cy="77788"/>
            </p14:xfrm>
          </p:contentPart>
        </mc:Choice>
        <mc:Fallback xmlns="">
          <p:pic>
            <p:nvPicPr>
              <p:cNvPr id="348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827249" y="2080034"/>
                <a:ext cx="949253" cy="2043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348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600" y="3051175"/>
              <a:ext cx="1149350" cy="112713"/>
            </p14:xfrm>
          </p:contentPart>
        </mc:Choice>
        <mc:Fallback xmlns="">
          <p:pic>
            <p:nvPicPr>
              <p:cNvPr id="348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20762" y="2987593"/>
                <a:ext cx="1181026" cy="240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48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8575" y="5357813"/>
              <a:ext cx="754063" cy="95250"/>
            </p14:xfrm>
          </p:contentPart>
        </mc:Choice>
        <mc:Fallback xmlns="">
          <p:pic>
            <p:nvPicPr>
              <p:cNvPr id="348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62378" y="5294193"/>
                <a:ext cx="786097" cy="2221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8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68975" y="5357813"/>
              <a:ext cx="412750" cy="60325"/>
            </p14:xfrm>
          </p:contentPart>
        </mc:Choice>
        <mc:Fallback xmlns="">
          <p:pic>
            <p:nvPicPr>
              <p:cNvPr id="348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753142" y="5294256"/>
                <a:ext cx="444417" cy="1874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348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8788" y="5349875"/>
              <a:ext cx="1098550" cy="111125"/>
            </p14:xfrm>
          </p:contentPart>
        </mc:Choice>
        <mc:Fallback xmlns="">
          <p:pic>
            <p:nvPicPr>
              <p:cNvPr id="348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252950" y="5286581"/>
                <a:ext cx="1130225" cy="2377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348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17688" y="4071938"/>
              <a:ext cx="1046162" cy="77787"/>
            </p14:xfrm>
          </p:contentPart>
        </mc:Choice>
        <mc:Fallback xmlns="">
          <p:pic>
            <p:nvPicPr>
              <p:cNvPr id="348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01848" y="4008556"/>
                <a:ext cx="1077842" cy="2049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48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25588" y="4611688"/>
              <a:ext cx="377825" cy="103187"/>
            </p14:xfrm>
          </p:contentPart>
        </mc:Choice>
        <mc:Fallback xmlns="">
          <p:pic>
            <p:nvPicPr>
              <p:cNvPr id="348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09755" y="4548050"/>
                <a:ext cx="409490" cy="2301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48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54100" y="5614988"/>
              <a:ext cx="1243013" cy="103187"/>
            </p14:xfrm>
          </p:contentPart>
        </mc:Choice>
        <mc:Fallback xmlns="">
          <p:pic>
            <p:nvPicPr>
              <p:cNvPr id="348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038261" y="5551710"/>
                <a:ext cx="1274691" cy="2297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48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31925" y="6035675"/>
              <a:ext cx="738188" cy="196850"/>
            </p14:xfrm>
          </p:contentPart>
        </mc:Choice>
        <mc:Fallback xmlns="">
          <p:pic>
            <p:nvPicPr>
              <p:cNvPr id="348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416089" y="5972338"/>
                <a:ext cx="769861" cy="3235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48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12063" y="1182688"/>
              <a:ext cx="549275" cy="471487"/>
            </p14:xfrm>
          </p:contentPart>
        </mc:Choice>
        <mc:Fallback xmlns="">
          <p:pic>
            <p:nvPicPr>
              <p:cNvPr id="348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596225" y="1119343"/>
                <a:ext cx="580950" cy="5981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48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1346200"/>
              <a:ext cx="1260475" cy="471488"/>
            </p14:xfrm>
          </p:contentPart>
        </mc:Choice>
        <mc:Fallback xmlns="">
          <p:pic>
            <p:nvPicPr>
              <p:cNvPr id="348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227551" y="1282952"/>
                <a:ext cx="1292149" cy="5979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8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06600" y="1371600"/>
              <a:ext cx="1019175" cy="523875"/>
            </p14:xfrm>
          </p:contentPart>
        </mc:Choice>
        <mc:Fallback xmlns="">
          <p:pic>
            <p:nvPicPr>
              <p:cNvPr id="348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990760" y="1308231"/>
                <a:ext cx="1050855" cy="6506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48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51588" y="1936750"/>
              <a:ext cx="1792287" cy="163513"/>
            </p14:xfrm>
          </p:contentPart>
        </mc:Choice>
        <mc:Fallback xmlns="">
          <p:pic>
            <p:nvPicPr>
              <p:cNvPr id="348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335749" y="1873501"/>
                <a:ext cx="1823964" cy="29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" name="حبر 2"/>
              <p14:cNvContentPartPr/>
              <p14:nvPr/>
            </p14:nvContentPartPr>
            <p14:xfrm>
              <a:off x="7563600" y="1473480"/>
              <a:ext cx="360" cy="36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547760" y="1409760"/>
                <a:ext cx="32040" cy="12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6" name="حبر 5"/>
              <p14:cNvContentPartPr/>
              <p14:nvPr/>
            </p14:nvContentPartPr>
            <p14:xfrm>
              <a:off x="7563600" y="1428840"/>
              <a:ext cx="527040" cy="45000"/>
            </p14:xfrm>
          </p:contentPart>
        </mc:Choice>
        <mc:Fallback xmlns="">
          <p:pic>
            <p:nvPicPr>
              <p:cNvPr id="6" name="حبر 5"/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547760" y="1365120"/>
                <a:ext cx="55872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" name="حبر 6"/>
              <p14:cNvContentPartPr/>
              <p14:nvPr/>
            </p14:nvContentPartPr>
            <p14:xfrm>
              <a:off x="4286520" y="1607400"/>
              <a:ext cx="1018080" cy="18000"/>
            </p14:xfrm>
          </p:contentPart>
        </mc:Choice>
        <mc:Fallback xmlns="">
          <p:pic>
            <p:nvPicPr>
              <p:cNvPr id="7" name="حبر 6"/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270680" y="1543680"/>
                <a:ext cx="10497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8" name="حبر 7"/>
              <p14:cNvContentPartPr/>
              <p14:nvPr/>
            </p14:nvContentPartPr>
            <p14:xfrm>
              <a:off x="2053800" y="1625040"/>
              <a:ext cx="786240" cy="81000"/>
            </p14:xfrm>
          </p:contentPart>
        </mc:Choice>
        <mc:Fallback xmlns="">
          <p:pic>
            <p:nvPicPr>
              <p:cNvPr id="8" name="حبر 7"/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037960" y="1561680"/>
                <a:ext cx="81792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" name="حبر 8"/>
              <p14:cNvContentPartPr/>
              <p14:nvPr/>
            </p14:nvContentPartPr>
            <p14:xfrm>
              <a:off x="6590160" y="2062800"/>
              <a:ext cx="1009440" cy="71640"/>
            </p14:xfrm>
          </p:contentPart>
        </mc:Choice>
        <mc:Fallback xmlns="">
          <p:pic>
            <p:nvPicPr>
              <p:cNvPr id="9" name="حبر 8"/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574320" y="1999080"/>
                <a:ext cx="1041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10" name="حبر 9"/>
              <p14:cNvContentPartPr/>
              <p14:nvPr/>
            </p14:nvContentPartPr>
            <p14:xfrm>
              <a:off x="7072560" y="3982680"/>
              <a:ext cx="437760" cy="27000"/>
            </p14:xfrm>
          </p:contentPart>
        </mc:Choice>
        <mc:Fallback xmlns="">
          <p:pic>
            <p:nvPicPr>
              <p:cNvPr id="10" name="حبر 9"/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056720" y="3919320"/>
                <a:ext cx="46944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11" name="حبر 10"/>
              <p14:cNvContentPartPr/>
              <p14:nvPr/>
            </p14:nvContentPartPr>
            <p14:xfrm>
              <a:off x="6849360" y="4893480"/>
              <a:ext cx="830520" cy="125280"/>
            </p14:xfrm>
          </p:contentPart>
        </mc:Choice>
        <mc:Fallback xmlns="">
          <p:pic>
            <p:nvPicPr>
              <p:cNvPr id="11" name="حبر 10"/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833160" y="4830120"/>
                <a:ext cx="862560" cy="25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12" name="حبر 11"/>
              <p14:cNvContentPartPr/>
              <p14:nvPr/>
            </p14:nvContentPartPr>
            <p14:xfrm>
              <a:off x="6474240" y="5402520"/>
              <a:ext cx="598680" cy="27000"/>
            </p14:xfrm>
          </p:contentPart>
        </mc:Choice>
        <mc:Fallback xmlns="">
          <p:pic>
            <p:nvPicPr>
              <p:cNvPr id="12" name="حبر 11"/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458400" y="5338800"/>
                <a:ext cx="630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13" name="حبر 12"/>
              <p14:cNvContentPartPr/>
              <p14:nvPr/>
            </p14:nvContentPartPr>
            <p14:xfrm>
              <a:off x="7277760" y="5348880"/>
              <a:ext cx="795240" cy="116280"/>
            </p14:xfrm>
          </p:contentPart>
        </mc:Choice>
        <mc:Fallback xmlns="">
          <p:pic>
            <p:nvPicPr>
              <p:cNvPr id="13" name="حبر 12"/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7261920" y="5285520"/>
                <a:ext cx="826920" cy="24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14" name="حبر 13"/>
              <p14:cNvContentPartPr/>
              <p14:nvPr/>
            </p14:nvContentPartPr>
            <p14:xfrm>
              <a:off x="4482720" y="1830600"/>
              <a:ext cx="911160" cy="777240"/>
            </p14:xfrm>
          </p:contentPart>
        </mc:Choice>
        <mc:Fallback xmlns="">
          <p:pic>
            <p:nvPicPr>
              <p:cNvPr id="14" name="حبر 13"/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466880" y="1767240"/>
                <a:ext cx="942840" cy="90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15" name="حبر 14"/>
              <p14:cNvContentPartPr/>
              <p14:nvPr/>
            </p14:nvContentPartPr>
            <p14:xfrm>
              <a:off x="776880" y="3062880"/>
              <a:ext cx="1197000" cy="89640"/>
            </p14:xfrm>
          </p:contentPart>
        </mc:Choice>
        <mc:Fallback xmlns="">
          <p:pic>
            <p:nvPicPr>
              <p:cNvPr id="15" name="حبر 14"/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61040" y="2999520"/>
                <a:ext cx="122868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16" name="حبر 15"/>
              <p14:cNvContentPartPr/>
              <p14:nvPr/>
            </p14:nvContentPartPr>
            <p14:xfrm>
              <a:off x="1455840" y="4652280"/>
              <a:ext cx="411120" cy="27360"/>
            </p14:xfrm>
          </p:contentPart>
        </mc:Choice>
        <mc:Fallback xmlns="">
          <p:pic>
            <p:nvPicPr>
              <p:cNvPr id="16" name="حبر 15"/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439640" y="4588920"/>
                <a:ext cx="44316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17" name="حبر 16"/>
              <p14:cNvContentPartPr/>
              <p14:nvPr/>
            </p14:nvContentPartPr>
            <p14:xfrm>
              <a:off x="1250280" y="5616720"/>
              <a:ext cx="964800" cy="63000"/>
            </p14:xfrm>
          </p:contentPart>
        </mc:Choice>
        <mc:Fallback xmlns="">
          <p:pic>
            <p:nvPicPr>
              <p:cNvPr id="17" name="حبر 16"/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234440" y="5553360"/>
                <a:ext cx="9964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18" name="حبر 17"/>
              <p14:cNvContentPartPr/>
              <p14:nvPr/>
            </p14:nvContentPartPr>
            <p14:xfrm>
              <a:off x="375120" y="5715000"/>
              <a:ext cx="464760" cy="36000"/>
            </p14:xfrm>
          </p:contentPart>
        </mc:Choice>
        <mc:Fallback xmlns="">
          <p:pic>
            <p:nvPicPr>
              <p:cNvPr id="18" name="حبر 17"/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9280" y="5651640"/>
                <a:ext cx="49644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19" name="حبر 18"/>
              <p14:cNvContentPartPr/>
              <p14:nvPr/>
            </p14:nvContentPartPr>
            <p14:xfrm>
              <a:off x="1482480" y="6072120"/>
              <a:ext cx="660960" cy="169920"/>
            </p14:xfrm>
          </p:contentPart>
        </mc:Choice>
        <mc:Fallback xmlns="">
          <p:pic>
            <p:nvPicPr>
              <p:cNvPr id="19" name="حبر 18"/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466640" y="6008760"/>
                <a:ext cx="693000" cy="297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عنصر نائب للمحتوى 3" descr="Chrysanthemum.jpg"/>
          <p:cNvPicPr>
            <a:picLocks noGrp="1" noChangeAspect="1"/>
          </p:cNvPicPr>
          <p:nvPr isPhoto="1">
            <p:ph idx="1"/>
          </p:nvPr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381000" y="533400"/>
            <a:ext cx="8432800" cy="63246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مستطيل 4"/>
          <p:cNvSpPr/>
          <p:nvPr/>
        </p:nvSpPr>
        <p:spPr>
          <a:xfrm>
            <a:off x="1752600" y="1295400"/>
            <a:ext cx="6553199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ar-SY" sz="9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شكرا </a:t>
            </a:r>
            <a:r>
              <a:rPr lang="ar-SY" sz="9600" b="1" cap="all" dirty="0" err="1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لاصغائكم</a:t>
            </a:r>
            <a:endParaRPr lang="ar-SA" sz="9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36</a:t>
            </a:fld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AEA5-5432-440C-A365-90212D156E07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2" presetClass="emph" presetSubtype="0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style.fontFamily</p:attrName>
                                        </p:attrNameLst>
                                      </p:cBhvr>
                                      <p:to>
                                        <p:strVal val="Times New Roma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FFFF00"/>
          </a:solidFill>
        </p:spPr>
        <p:txBody>
          <a:bodyPr>
            <a:normAutofit/>
          </a:bodyPr>
          <a:lstStyle/>
          <a:p>
            <a:pPr algn="ctr">
              <a:buNone/>
            </a:pPr>
            <a:r>
              <a:rPr lang="ar-SA" sz="16600" dirty="0" smtClean="0"/>
              <a:t>الحوادث</a:t>
            </a:r>
            <a:endParaRPr lang="ar-SA" sz="16600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4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7467600" y="0"/>
            <a:ext cx="1676400" cy="228600"/>
          </a:xfrm>
        </p:spPr>
        <p:txBody>
          <a:bodyPr/>
          <a:lstStyle/>
          <a:p>
            <a:fld id="{03B8B5A0-873C-41AF-8F6F-2895716B3126}" type="datetime12">
              <a:rPr lang="ar-SA" smtClean="0">
                <a:solidFill>
                  <a:srgbClr val="FF0000"/>
                </a:solidFill>
              </a:rPr>
              <a:pPr/>
              <a:t>04/10/2022 12:02 ص</a:t>
            </a:fld>
            <a:endParaRPr lang="ar-SA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rgbClr val="FFC000"/>
          </a:solidFill>
        </p:spPr>
        <p:txBody>
          <a:bodyPr/>
          <a:lstStyle/>
          <a:p>
            <a:r>
              <a:rPr lang="ar-DZ" dirty="0" err="1" smtClean="0"/>
              <a:t>الاصابات</a:t>
            </a:r>
            <a:r>
              <a:rPr lang="ar-DZ" dirty="0" smtClean="0"/>
              <a:t> العرضية</a:t>
            </a:r>
            <a:r>
              <a:rPr lang="ar-SA" dirty="0" smtClean="0"/>
              <a:t> </a:t>
            </a:r>
            <a:r>
              <a:rPr lang="en-US" dirty="0" smtClean="0"/>
              <a:t>Accidental injuries</a:t>
            </a:r>
            <a:r>
              <a:rPr lang="ar-DZ" dirty="0" smtClean="0"/>
              <a:t> </a:t>
            </a:r>
            <a:r>
              <a:rPr lang="ar-DZ" dirty="0"/>
              <a:t>شائعة للغاية في </a:t>
            </a:r>
            <a:r>
              <a:rPr lang="ar-DZ" dirty="0" smtClean="0"/>
              <a:t>مرحلة الطفولة</a:t>
            </a:r>
            <a:r>
              <a:rPr lang="ar-DZ" dirty="0"/>
              <a:t>..</a:t>
            </a:r>
            <a:endParaRPr lang="en-US" dirty="0"/>
          </a:p>
          <a:p>
            <a:r>
              <a:rPr lang="ar-DZ" dirty="0"/>
              <a:t>الحوادث هي </a:t>
            </a:r>
            <a:r>
              <a:rPr lang="ar-DZ" dirty="0">
                <a:solidFill>
                  <a:srgbClr val="FF0000"/>
                </a:solidFill>
              </a:rPr>
              <a:t>السبب الثاني الأكثر شيوعا للوفاة عند </a:t>
            </a:r>
            <a:r>
              <a:rPr lang="ar-DZ" dirty="0" err="1">
                <a:solidFill>
                  <a:srgbClr val="FF0000"/>
                </a:solidFill>
              </a:rPr>
              <a:t>الاطفال</a:t>
            </a:r>
            <a:r>
              <a:rPr lang="ar-DZ" dirty="0">
                <a:solidFill>
                  <a:srgbClr val="FF0000"/>
                </a:solidFill>
              </a:rPr>
              <a:t> بين عمر 1-14سنة في </a:t>
            </a:r>
            <a:r>
              <a:rPr lang="ar-DZ" dirty="0" err="1" smtClean="0">
                <a:solidFill>
                  <a:srgbClr val="FF0000"/>
                </a:solidFill>
              </a:rPr>
              <a:t>انكلتر</a:t>
            </a:r>
            <a:r>
              <a:rPr lang="ar-SY" dirty="0" smtClean="0">
                <a:solidFill>
                  <a:srgbClr val="FF0000"/>
                </a:solidFill>
              </a:rPr>
              <a:t>ا</a:t>
            </a:r>
            <a:r>
              <a:rPr lang="ar-DZ" dirty="0" smtClean="0">
                <a:solidFill>
                  <a:srgbClr val="FF0000"/>
                </a:solidFill>
              </a:rPr>
              <a:t> </a:t>
            </a:r>
            <a:r>
              <a:rPr lang="ar-DZ" dirty="0">
                <a:solidFill>
                  <a:srgbClr val="FF0000"/>
                </a:solidFill>
              </a:rPr>
              <a:t>وويلز.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ar-DZ" dirty="0"/>
              <a:t>-</a:t>
            </a:r>
            <a:r>
              <a:rPr lang="ar-DZ" b="1" u="sng" dirty="0" err="1"/>
              <a:t>اكثر</a:t>
            </a:r>
            <a:r>
              <a:rPr lang="ar-DZ" b="1" u="sng" dirty="0"/>
              <a:t> </a:t>
            </a:r>
            <a:r>
              <a:rPr lang="ar-DZ" b="1" u="sng" dirty="0" err="1"/>
              <a:t>اصابات</a:t>
            </a:r>
            <a:r>
              <a:rPr lang="ar-DZ" b="1" u="sng" dirty="0"/>
              <a:t> العنق شيوعا </a:t>
            </a:r>
            <a:r>
              <a:rPr lang="ar-DZ" dirty="0"/>
              <a:t>هي </a:t>
            </a:r>
            <a:r>
              <a:rPr lang="ar-DZ" dirty="0">
                <a:solidFill>
                  <a:srgbClr val="FF0000"/>
                </a:solidFill>
              </a:rPr>
              <a:t>كسر الفقرتين </a:t>
            </a:r>
            <a:r>
              <a:rPr lang="ar-DZ" dirty="0" err="1">
                <a:solidFill>
                  <a:srgbClr val="FF0000"/>
                </a:solidFill>
              </a:rPr>
              <a:t>الرقبيتين</a:t>
            </a:r>
            <a:r>
              <a:rPr lang="ar-DZ" dirty="0">
                <a:solidFill>
                  <a:srgbClr val="FF0000"/>
                </a:solidFill>
              </a:rPr>
              <a:t> العلويتين .</a:t>
            </a:r>
            <a:endParaRPr lang="en-US" dirty="0">
              <a:solidFill>
                <a:srgbClr val="FF0000"/>
              </a:solidFill>
            </a:endParaRPr>
          </a:p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5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A6D59C-AC1C-4FA5-833F-F48CC2900B0A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5362" name="Picture 2" descr="D:\مجلد جديد\٢٠١٩٠٢١١_١١٥٢١٥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03413" cy="51054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6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E217EE-97F7-48E1-8C96-76AC14D8F459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050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1036638"/>
              <a:ext cx="1371600" cy="103187"/>
            </p14:xfrm>
          </p:contentPart>
        </mc:Choice>
        <mc:Fallback xmlns="">
          <p:pic>
            <p:nvPicPr>
              <p:cNvPr id="2050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05710" y="973000"/>
                <a:ext cx="1403280" cy="230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18400" y="668338"/>
              <a:ext cx="522288" cy="17462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02202" y="605261"/>
                <a:ext cx="554324" cy="1432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052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3388" y="1054100"/>
              <a:ext cx="642937" cy="214313"/>
            </p14:xfrm>
          </p:contentPart>
        </mc:Choice>
        <mc:Fallback xmlns="">
          <p:pic>
            <p:nvPicPr>
              <p:cNvPr id="2052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34028" y="1044735"/>
                <a:ext cx="661656" cy="2330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053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08125" y="4175125"/>
              <a:ext cx="1149350" cy="68263"/>
            </p14:xfrm>
          </p:contentPart>
        </mc:Choice>
        <mc:Fallback xmlns="">
          <p:pic>
            <p:nvPicPr>
              <p:cNvPr id="2053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498766" y="4165881"/>
                <a:ext cx="1168068" cy="867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054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26188" y="4286250"/>
              <a:ext cx="1792287" cy="34925"/>
            </p14:xfrm>
          </p:contentPart>
        </mc:Choice>
        <mc:Fallback xmlns="">
          <p:pic>
            <p:nvPicPr>
              <p:cNvPr id="2054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16829" y="4276984"/>
                <a:ext cx="1811005" cy="53457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4338" name="Picture 2" descr="D:\مجلد جديد\٢٠١٩٠٢٠٦_١٣١٢١٥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02661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7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27C9F-E6B2-4E20-865D-F8C0E10705C6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32488" y="2597150"/>
              <a:ext cx="506412" cy="120650"/>
            </p14:xfrm>
          </p:contentPart>
        </mc:Choice>
        <mc:Fallback xmlns="">
          <p:pic>
            <p:nvPicPr>
              <p:cNvPr id="102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16651" y="2533764"/>
                <a:ext cx="538085" cy="2474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2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7788" y="3051175"/>
              <a:ext cx="446087" cy="1588"/>
            </p14:xfrm>
          </p:contentPart>
        </mc:Choice>
        <mc:Fallback xmlns="">
          <p:pic>
            <p:nvPicPr>
              <p:cNvPr id="102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681946" y="2771687"/>
                <a:ext cx="477770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2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35413" y="1928813"/>
              <a:ext cx="342900" cy="368300"/>
            </p14:xfrm>
          </p:contentPart>
        </mc:Choice>
        <mc:Fallback xmlns="">
          <p:pic>
            <p:nvPicPr>
              <p:cNvPr id="102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19581" y="1865090"/>
                <a:ext cx="374923" cy="495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2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22588" y="1063625"/>
              <a:ext cx="806450" cy="93663"/>
            </p14:xfrm>
          </p:contentPart>
        </mc:Choice>
        <mc:Fallback xmlns="">
          <p:pic>
            <p:nvPicPr>
              <p:cNvPr id="102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06747" y="998468"/>
                <a:ext cx="838492" cy="2239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3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36788" y="3471863"/>
              <a:ext cx="712787" cy="317500"/>
            </p14:xfrm>
          </p:contentPart>
        </mc:Choice>
        <mc:Fallback xmlns="">
          <p:pic>
            <p:nvPicPr>
              <p:cNvPr id="103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220948" y="3408002"/>
                <a:ext cx="744466" cy="445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3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25963" y="3686175"/>
              <a:ext cx="403225" cy="574675"/>
            </p14:xfrm>
          </p:contentPart>
        </mc:Choice>
        <mc:Fallback xmlns="">
          <p:pic>
            <p:nvPicPr>
              <p:cNvPr id="103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510122" y="3622842"/>
                <a:ext cx="434907" cy="701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3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57738" y="5451475"/>
              <a:ext cx="438150" cy="455613"/>
            </p14:xfrm>
          </p:contentPart>
        </mc:Choice>
        <mc:Fallback xmlns="">
          <p:pic>
            <p:nvPicPr>
              <p:cNvPr id="103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741897" y="5387776"/>
                <a:ext cx="469832" cy="582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3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0859213" y="112807750"/>
              <a:ext cx="0" cy="0"/>
            </p14:xfrm>
          </p:contentPart>
        </mc:Choice>
        <mc:Fallback xmlns="">
          <p:pic>
            <p:nvPicPr>
              <p:cNvPr id="103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30859213" y="1128077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03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47801013" y="112807750"/>
              <a:ext cx="0" cy="0"/>
            </p14:xfrm>
          </p:contentPart>
        </mc:Choice>
        <mc:Fallback xmlns="">
          <p:pic>
            <p:nvPicPr>
              <p:cNvPr id="103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7801013" y="112807750"/>
                <a:ext cx="0" cy="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">
            <p14:nvContentPartPr>
              <p14:cNvPr id="3" name="حبر 2"/>
              <p14:cNvContentPartPr/>
              <p14:nvPr/>
            </p14:nvContentPartPr>
            <p14:xfrm>
              <a:off x="4536360" y="3670200"/>
              <a:ext cx="312840" cy="571680"/>
            </p14:xfrm>
          </p:contentPart>
        </mc:Choice>
        <mc:Fallback>
          <p:pic>
            <p:nvPicPr>
              <p:cNvPr id="3" name="حبر 2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4520520" y="3606480"/>
                <a:ext cx="344520" cy="69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">
            <p14:nvContentPartPr>
              <p14:cNvPr id="6" name="حبر 5"/>
              <p14:cNvContentPartPr/>
              <p14:nvPr/>
            </p14:nvContentPartPr>
            <p14:xfrm>
              <a:off x="4786560" y="5875560"/>
              <a:ext cx="402120" cy="45360"/>
            </p14:xfrm>
          </p:contentPart>
        </mc:Choice>
        <mc:Fallback>
          <p:pic>
            <p:nvPicPr>
              <p:cNvPr id="6" name="حبر 5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770720" y="5812200"/>
                <a:ext cx="4338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">
            <p14:nvContentPartPr>
              <p14:cNvPr id="7" name="حبر 6"/>
              <p14:cNvContentPartPr/>
              <p14:nvPr/>
            </p14:nvContentPartPr>
            <p14:xfrm>
              <a:off x="2902320" y="1116360"/>
              <a:ext cx="794880" cy="18000"/>
            </p14:xfrm>
          </p:contentPart>
        </mc:Choice>
        <mc:Fallback>
          <p:pic>
            <p:nvPicPr>
              <p:cNvPr id="7" name="حبر 6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2886480" y="1052640"/>
                <a:ext cx="826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">
            <p14:nvContentPartPr>
              <p14:cNvPr id="8" name="حبر 7"/>
              <p14:cNvContentPartPr/>
              <p14:nvPr/>
            </p14:nvContentPartPr>
            <p14:xfrm>
              <a:off x="4018320" y="1973520"/>
              <a:ext cx="250560" cy="321840"/>
            </p14:xfrm>
          </p:contentPart>
        </mc:Choice>
        <mc:Fallback>
          <p:pic>
            <p:nvPicPr>
              <p:cNvPr id="8" name="حبر 7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4002480" y="1909800"/>
                <a:ext cx="282240" cy="44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">
            <p14:nvContentPartPr>
              <p14:cNvPr id="9" name="حبر 8"/>
              <p14:cNvContentPartPr/>
              <p14:nvPr/>
            </p14:nvContentPartPr>
            <p14:xfrm>
              <a:off x="759240" y="1955520"/>
              <a:ext cx="786240" cy="54000"/>
            </p14:xfrm>
          </p:contentPart>
        </mc:Choice>
        <mc:Fallback>
          <p:pic>
            <p:nvPicPr>
              <p:cNvPr id="9" name="حبر 8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43400" y="1892160"/>
                <a:ext cx="817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0">
            <p14:nvContentPartPr>
              <p14:cNvPr id="10" name="حبر 9"/>
              <p14:cNvContentPartPr/>
              <p14:nvPr/>
            </p14:nvContentPartPr>
            <p14:xfrm>
              <a:off x="2250360" y="2661120"/>
              <a:ext cx="786240" cy="62640"/>
            </p14:xfrm>
          </p:contentPart>
        </mc:Choice>
        <mc:Fallback>
          <p:pic>
            <p:nvPicPr>
              <p:cNvPr id="10" name="حبر 9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234520" y="2597400"/>
                <a:ext cx="81792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2">
            <p14:nvContentPartPr>
              <p14:cNvPr id="11" name="حبر 10"/>
              <p14:cNvContentPartPr/>
              <p14:nvPr/>
            </p14:nvContentPartPr>
            <p14:xfrm>
              <a:off x="7491960" y="6331320"/>
              <a:ext cx="360" cy="360"/>
            </p14:xfrm>
          </p:contentPart>
        </mc:Choice>
        <mc:Fallback>
          <p:pic>
            <p:nvPicPr>
              <p:cNvPr id="11" name="حبر 10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476120" y="6267600"/>
                <a:ext cx="32400" cy="12744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ar-SA" dirty="0" err="1" smtClean="0"/>
              <a:t>اصابات</a:t>
            </a:r>
            <a:r>
              <a:rPr lang="ar-SA" dirty="0" smtClean="0"/>
              <a:t> </a:t>
            </a:r>
            <a:r>
              <a:rPr lang="ar-SA" dirty="0" err="1" smtClean="0"/>
              <a:t>الراس</a:t>
            </a:r>
            <a:r>
              <a:rPr lang="ar-SA" dirty="0" smtClean="0"/>
              <a:t> والعنق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ar-SA" dirty="0" err="1" smtClean="0"/>
              <a:t>شائعه</a:t>
            </a:r>
            <a:r>
              <a:rPr lang="ar-SA" dirty="0" smtClean="0"/>
              <a:t> عند </a:t>
            </a:r>
            <a:r>
              <a:rPr lang="ar-SA" dirty="0" err="1" smtClean="0"/>
              <a:t>الاطفال</a:t>
            </a:r>
            <a:endParaRPr lang="ar-SA" dirty="0" smtClean="0"/>
          </a:p>
          <a:p>
            <a:r>
              <a:rPr lang="ar-SA" dirty="0" smtClean="0"/>
              <a:t>لحسن الحظ </a:t>
            </a:r>
            <a:r>
              <a:rPr lang="ar-SA" dirty="0" err="1" smtClean="0"/>
              <a:t>اذيات</a:t>
            </a:r>
            <a:r>
              <a:rPr lang="ar-SA" dirty="0" smtClean="0"/>
              <a:t> صغرى</a:t>
            </a:r>
          </a:p>
          <a:p>
            <a:r>
              <a:rPr lang="ar-SA" dirty="0" smtClean="0"/>
              <a:t>يمكن توقع الشفاء التام على المدى البعيد</a:t>
            </a:r>
          </a:p>
          <a:p>
            <a:r>
              <a:rPr lang="ar-SA" dirty="0" smtClean="0"/>
              <a:t>هي السبب </a:t>
            </a:r>
            <a:r>
              <a:rPr lang="ar-SA" dirty="0" err="1" smtClean="0"/>
              <a:t>الاكثر</a:t>
            </a:r>
            <a:r>
              <a:rPr lang="ar-SA" dirty="0" smtClean="0"/>
              <a:t> تواترا للوفيات </a:t>
            </a:r>
            <a:r>
              <a:rPr lang="ar-SA" dirty="0" err="1" smtClean="0"/>
              <a:t>والمراضه</a:t>
            </a:r>
            <a:r>
              <a:rPr lang="ar-SA" dirty="0" smtClean="0"/>
              <a:t> </a:t>
            </a:r>
            <a:r>
              <a:rPr lang="ar-SA" dirty="0" err="1" smtClean="0"/>
              <a:t>الشديده</a:t>
            </a:r>
            <a:r>
              <a:rPr lang="ar-SA" dirty="0" smtClean="0"/>
              <a:t> </a:t>
            </a:r>
            <a:r>
              <a:rPr lang="ar-SA" dirty="0" err="1" smtClean="0"/>
              <a:t>المهمه</a:t>
            </a:r>
            <a:r>
              <a:rPr lang="ar-SA" dirty="0" smtClean="0"/>
              <a:t> </a:t>
            </a:r>
            <a:r>
              <a:rPr lang="ar-SA" dirty="0" err="1" smtClean="0"/>
              <a:t>والمقلقه</a:t>
            </a:r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8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9DB456-E811-48C7-8BF8-E04B24C25BCC}" type="datetime12">
              <a:rPr lang="ar-SA" smtClean="0"/>
              <a:pPr/>
              <a:t>04/10/2022 12:02 ص</a:t>
            </a:fld>
            <a:endParaRPr lang="ar-SA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12290" name="Picture 2" descr="D:\مجلد جديد\٢٠١٩٠٢٠٦_١٣١١١٠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966200" cy="6172200"/>
          </a:xfrm>
          <a:prstGeom prst="rect">
            <a:avLst/>
          </a:prstGeom>
          <a:noFill/>
        </p:spPr>
      </p:pic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311DF-9292-4ED6-B023-0971FD4F8D84}" type="slidenum">
              <a:rPr lang="ar-SA" smtClean="0"/>
              <a:pPr/>
              <a:t>9</a:t>
            </a:fld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4B87D-C2A1-449E-8C5E-72C9EC471921}" type="datetime12">
              <a:rPr lang="ar-SA" smtClean="0"/>
              <a:pPr/>
              <a:t>04/10/2022 12:02 ص</a:t>
            </a:fld>
            <a:endParaRPr lang="ar-SA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1506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92813" y="1603375"/>
              <a:ext cx="590550" cy="50800"/>
            </p14:xfrm>
          </p:contentPart>
        </mc:Choice>
        <mc:Fallback xmlns="">
          <p:pic>
            <p:nvPicPr>
              <p:cNvPr id="21506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76969" y="1539605"/>
                <a:ext cx="622238" cy="17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507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8388" y="1593850"/>
              <a:ext cx="703262" cy="26988"/>
            </p14:xfrm>
          </p:contentPart>
        </mc:Choice>
        <mc:Fallback xmlns="">
          <p:pic>
            <p:nvPicPr>
              <p:cNvPr id="21507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92552" y="1530518"/>
                <a:ext cx="734934" cy="15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1508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00713" y="1868488"/>
              <a:ext cx="660400" cy="17462"/>
            </p14:xfrm>
          </p:contentPart>
        </mc:Choice>
        <mc:Fallback xmlns="">
          <p:pic>
            <p:nvPicPr>
              <p:cNvPr id="21508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684869" y="1808227"/>
                <a:ext cx="692088" cy="138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1509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80100" y="2511425"/>
              <a:ext cx="677863" cy="26988"/>
            </p14:xfrm>
          </p:contentPart>
        </mc:Choice>
        <mc:Fallback xmlns="">
          <p:pic>
            <p:nvPicPr>
              <p:cNvPr id="21509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864260" y="2448093"/>
                <a:ext cx="709542" cy="15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510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65863" y="3146425"/>
              <a:ext cx="377825" cy="34925"/>
            </p14:xfrm>
          </p:contentPart>
        </mc:Choice>
        <mc:Fallback xmlns="">
          <p:pic>
            <p:nvPicPr>
              <p:cNvPr id="21510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250015" y="3083056"/>
                <a:ext cx="409521" cy="16202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1511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3213" y="1860550"/>
              <a:ext cx="58737" cy="1588"/>
            </p14:xfrm>
          </p:contentPart>
        </mc:Choice>
        <mc:Fallback xmlns="">
          <p:pic>
            <p:nvPicPr>
              <p:cNvPr id="21511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636997" y="1581062"/>
                <a:ext cx="90808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1512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2511425"/>
              <a:ext cx="77787" cy="1588"/>
            </p14:xfrm>
          </p:contentPart>
        </mc:Choice>
        <mc:Fallback xmlns="">
          <p:pic>
            <p:nvPicPr>
              <p:cNvPr id="21512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53242" y="2231937"/>
                <a:ext cx="109838" cy="5605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51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9413" y="3154363"/>
              <a:ext cx="95250" cy="9525"/>
            </p14:xfrm>
          </p:contentPart>
        </mc:Choice>
        <mc:Fallback xmlns="">
          <p:pic>
            <p:nvPicPr>
              <p:cNvPr id="2151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713598" y="3089886"/>
                <a:ext cx="126880" cy="1384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151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64413" y="4535488"/>
              <a:ext cx="1071562" cy="17462"/>
            </p14:xfrm>
          </p:contentPart>
        </mc:Choice>
        <mc:Fallback xmlns="">
          <p:pic>
            <p:nvPicPr>
              <p:cNvPr id="2151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48575" y="4439447"/>
                <a:ext cx="1103237" cy="2095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151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50950" y="4329113"/>
              <a:ext cx="1116013" cy="25400"/>
            </p14:xfrm>
          </p:contentPart>
        </mc:Choice>
        <mc:Fallback xmlns="">
          <p:pic>
            <p:nvPicPr>
              <p:cNvPr id="2151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235110" y="4264887"/>
                <a:ext cx="1147693" cy="1538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1516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25625" y="3994150"/>
              <a:ext cx="26988" cy="190500"/>
            </p14:xfrm>
          </p:contentPart>
        </mc:Choice>
        <mc:Fallback xmlns="">
          <p:pic>
            <p:nvPicPr>
              <p:cNvPr id="21516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809792" y="3930410"/>
                <a:ext cx="59014" cy="3179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1517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14500" y="4337050"/>
              <a:ext cx="282575" cy="26988"/>
            </p14:xfrm>
          </p:contentPart>
        </mc:Choice>
        <mc:Fallback xmlns="">
          <p:pic>
            <p:nvPicPr>
              <p:cNvPr id="21517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98301" y="4273718"/>
                <a:ext cx="314612" cy="1536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" name="حبر 2"/>
              <p14:cNvContentPartPr/>
              <p14:nvPr/>
            </p14:nvContentPartPr>
            <p14:xfrm>
              <a:off x="1634400" y="3884400"/>
              <a:ext cx="428760" cy="500400"/>
            </p14:xfrm>
          </p:contentPart>
        </mc:Choice>
        <mc:Fallback xmlns="">
          <p:pic>
            <p:nvPicPr>
              <p:cNvPr id="3" name="حبر 2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25040" y="3875040"/>
                <a:ext cx="447480" cy="51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6" name="حبر 5"/>
              <p14:cNvContentPartPr/>
              <p14:nvPr/>
            </p14:nvContentPartPr>
            <p14:xfrm>
              <a:off x="607320" y="1643040"/>
              <a:ext cx="8188920" cy="2795400"/>
            </p14:xfrm>
          </p:contentPart>
        </mc:Choice>
        <mc:Fallback>
          <p:pic>
            <p:nvPicPr>
              <p:cNvPr id="6" name="حبر 5"/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97960" y="1633680"/>
                <a:ext cx="8207640" cy="281412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رحلة">
  <a:themeElements>
    <a:clrScheme name="رحلة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رحلة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رحلة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2054</TotalTime>
  <Words>1019</Words>
  <Application>Microsoft Office PowerPoint</Application>
  <PresentationFormat>عرض على الشاشة (4:3)</PresentationFormat>
  <Paragraphs>164</Paragraphs>
  <Slides>36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8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36</vt:i4>
      </vt:variant>
    </vt:vector>
  </HeadingPairs>
  <TitlesOfParts>
    <vt:vector size="45" baseType="lpstr">
      <vt:lpstr>Arial</vt:lpstr>
      <vt:lpstr>Calibri</vt:lpstr>
      <vt:lpstr>Franklin Gothic Book</vt:lpstr>
      <vt:lpstr>Franklin Gothic Medium</vt:lpstr>
      <vt:lpstr>Tahoma</vt:lpstr>
      <vt:lpstr>Times New Roman</vt:lpstr>
      <vt:lpstr>Wingdings</vt:lpstr>
      <vt:lpstr>Wingdings 2</vt:lpstr>
      <vt:lpstr>رحلة</vt:lpstr>
      <vt:lpstr>الحوادث والتسممات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اصابات الراس والعنق</vt:lpstr>
      <vt:lpstr>عرض تقديمي في PowerPoint</vt:lpstr>
      <vt:lpstr>عرض تقديمي في PowerPoint</vt:lpstr>
      <vt:lpstr>عرض تقديمي في PowerPoint</vt:lpstr>
      <vt:lpstr>الشردقة والاختناق:</vt:lpstr>
      <vt:lpstr>عرض تقديمي في PowerPoint</vt:lpstr>
      <vt:lpstr>الغرق</vt:lpstr>
      <vt:lpstr>الحروق بالسوائل الحارة (السمط):</vt:lpstr>
      <vt:lpstr>التقيم :</vt:lpstr>
      <vt:lpstr>التقيم الاضافي والتدابير الأولية للحروق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التسممات :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تدبير التسمم عند الاطفال</vt:lpstr>
      <vt:lpstr>تدبير التسمم عند الاطفال</vt:lpstr>
      <vt:lpstr>عرض تقديمي في PowerPoint</vt:lpstr>
      <vt:lpstr>عرض تقديمي في PowerPoint</vt:lpstr>
    </vt:vector>
  </TitlesOfParts>
  <Company>LARA PC 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الحوادث</dc:title>
  <dc:creator>ALI SAHIUNY</dc:creator>
  <cp:lastModifiedBy>ASUS</cp:lastModifiedBy>
  <cp:revision>65</cp:revision>
  <dcterms:created xsi:type="dcterms:W3CDTF">2019-02-25T10:24:18Z</dcterms:created>
  <dcterms:modified xsi:type="dcterms:W3CDTF">2022-10-03T21:31:34Z</dcterms:modified>
</cp:coreProperties>
</file>