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9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CEE7E-AF0D-4E44-B432-3246853A8EEC}" type="datetimeFigureOut">
              <a:rPr lang="ar-SA" smtClean="0"/>
              <a:pPr/>
              <a:t>17/01/38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CB054-9186-4E8E-8A60-19C880D37DA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خطط انسيابي: معالجة 3"/>
          <p:cNvSpPr/>
          <p:nvPr/>
        </p:nvSpPr>
        <p:spPr>
          <a:xfrm>
            <a:off x="5072066" y="0"/>
            <a:ext cx="4071934" cy="1428736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469900" dist="101600" dir="6000000">
              <a:prstClr val="black">
                <a:alpha val="96000"/>
              </a:prstClr>
            </a:innerShdw>
          </a:effectLst>
          <a:scene3d>
            <a:camera prst="orthographicFront"/>
            <a:lightRig rig="threePt" dir="t"/>
          </a:scene3d>
          <a:sp3d prstMaterial="metal">
            <a:bevelT w="146050" prst="convex"/>
            <a:bevelB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جامعة حماة-كلية الطب البشري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072066" y="1500174"/>
            <a:ext cx="4071934" cy="1143008"/>
          </a:xfrm>
          <a:prstGeom prst="rect">
            <a:avLst/>
          </a:prstGeom>
          <a:solidFill>
            <a:srgbClr val="FFC000">
              <a:alpha val="35000"/>
            </a:srgb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>
              <a:rot lat="0" lon="0" rev="2400000"/>
            </a:lightRig>
          </a:scene3d>
          <a:sp3d extrusionH="158750" contourW="12700">
            <a:bevelT w="146050" h="139700" prst="convex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i="1" dirty="0" err="1" smtClean="0">
                <a:solidFill>
                  <a:schemeClr val="tx1"/>
                </a:solidFill>
              </a:rPr>
              <a:t>الدكتورأ</a:t>
            </a:r>
            <a:r>
              <a:rPr lang="ar-SA" sz="2000" b="1" i="1" dirty="0" smtClean="0">
                <a:solidFill>
                  <a:schemeClr val="tx1"/>
                </a:solidFill>
              </a:rPr>
              <a:t> نس محمود زكية</a:t>
            </a:r>
            <a:endParaRPr lang="ar-SY" sz="2000" b="1" i="1" dirty="0">
              <a:solidFill>
                <a:schemeClr val="tx1"/>
              </a:solidFill>
            </a:endParaRPr>
          </a:p>
        </p:txBody>
      </p:sp>
      <p:sp>
        <p:nvSpPr>
          <p:cNvPr id="6" name="مخطط انسيابي: معالجة 5"/>
          <p:cNvSpPr/>
          <p:nvPr/>
        </p:nvSpPr>
        <p:spPr>
          <a:xfrm>
            <a:off x="1357290" y="4572008"/>
            <a:ext cx="6143668" cy="1785950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92100" h="120650" prst="hardEdge"/>
            <a:bevelB w="12065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err="1" smtClean="0">
                <a:solidFill>
                  <a:schemeClr val="tx1"/>
                </a:solidFill>
              </a:rPr>
              <a:t>افات</a:t>
            </a:r>
            <a:r>
              <a:rPr lang="ar-SA" sz="4400" b="1" dirty="0" smtClean="0">
                <a:solidFill>
                  <a:schemeClr val="tx1"/>
                </a:solidFill>
              </a:rPr>
              <a:t> الكبد الدوائية</a:t>
            </a:r>
            <a:endParaRPr lang="ar-SA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5828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71438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898" y="2571744"/>
            <a:ext cx="671755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000372"/>
            <a:ext cx="73576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2713" y="5857892"/>
            <a:ext cx="572312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214950"/>
            <a:ext cx="771530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928802"/>
            <a:ext cx="7072362" cy="118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7681934" cy="66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4000503"/>
            <a:ext cx="3033720" cy="55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572008"/>
            <a:ext cx="79295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3582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14818"/>
            <a:ext cx="103909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5357826"/>
            <a:ext cx="904877" cy="30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5357826"/>
            <a:ext cx="6453200" cy="64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4286256"/>
            <a:ext cx="678661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6000768"/>
            <a:ext cx="6362712" cy="29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38962" y="6215081"/>
            <a:ext cx="700094" cy="285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468" y="0"/>
            <a:ext cx="826193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724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8680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996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724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82962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7153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89"/>
            <a:ext cx="8429684" cy="264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4296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9296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214686"/>
            <a:ext cx="792961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143644"/>
            <a:ext cx="74295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9296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386657" cy="278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857628"/>
            <a:ext cx="7634309" cy="84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2726" y="4714884"/>
            <a:ext cx="562931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214950"/>
            <a:ext cx="752000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665" y="214290"/>
            <a:ext cx="815073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357562"/>
            <a:ext cx="7581919" cy="23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2968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78581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70714"/>
            <a:ext cx="8358246" cy="628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0724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14818"/>
            <a:ext cx="8001056" cy="70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11</Words>
  <Application>Microsoft Office PowerPoint</Application>
  <PresentationFormat>عرض على الشاشة (3:4)‏</PresentationFormat>
  <Paragraphs>3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nour center</dc:creator>
  <cp:lastModifiedBy>nour center</cp:lastModifiedBy>
  <cp:revision>9</cp:revision>
  <dcterms:created xsi:type="dcterms:W3CDTF">2015-11-16T04:52:20Z</dcterms:created>
  <dcterms:modified xsi:type="dcterms:W3CDTF">2016-10-18T17:20:50Z</dcterms:modified>
</cp:coreProperties>
</file>