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52E196-47B3-4506-BC59-A30FEEDAA72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6270CE-5699-46E2-AF45-E5900FA8F09B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298021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270CE-5699-46E2-AF45-E5900FA8F09B}" type="slidenum">
              <a:rPr lang="ar-SY" smtClean="0"/>
              <a:pPr/>
              <a:t>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175904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Y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D9D26F4-8CFA-48C5-BBAE-D8FBE149BFB8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D7C9856-3568-4905-9863-10CC5BAD7780}" type="datetimeFigureOut">
              <a:rPr lang="ar-SY" smtClean="0"/>
              <a:pPr/>
              <a:t>04/01/1439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لمحة في تاريخ الطب النفسي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في الطب النفسي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30256772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في القرن الثامن عشر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طور الطبيب الفرنسي فيليب بنيل الطب النفسي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غير طبيعة مشافي الأمراض العقلية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قضى على المعاملة السيئة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نشر الوعي الحضاري في معاملة المرضى العقليين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39424190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فرويد في القرن التاسع عشر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فهم العوامل اللاشعورية في السلوك</a:t>
            </a:r>
          </a:p>
          <a:p>
            <a:endParaRPr lang="ar-SY" dirty="0"/>
          </a:p>
          <a:p>
            <a:pPr marL="0" indent="0">
              <a:buNone/>
            </a:pPr>
            <a:endParaRPr lang="ar-SY" dirty="0" smtClean="0"/>
          </a:p>
          <a:p>
            <a:endParaRPr lang="ar-SY" dirty="0"/>
          </a:p>
          <a:p>
            <a:r>
              <a:rPr lang="ar-SY" dirty="0" smtClean="0"/>
              <a:t>الصدمات الانفعالية و الجنسية في السنوات الأولى للطفولة</a:t>
            </a:r>
          </a:p>
          <a:p>
            <a:endParaRPr lang="ar-SY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21231811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العالم الألماني كريبلن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وضع الطب النفسي في اطار طبي بعيد عن الفلسفة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فهم الأسباب و الامراضية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الأعراض و العلامات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مآل المرض و علاجه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32495377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خمسينيات القرن العشرون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الثورة الحقيقية للطب النفسي</a:t>
            </a:r>
          </a:p>
          <a:p>
            <a:r>
              <a:rPr lang="ar-SY" dirty="0" smtClean="0"/>
              <a:t>اكتشاف الأدوية المضادة للذهان</a:t>
            </a:r>
          </a:p>
          <a:p>
            <a:r>
              <a:rPr lang="ar-SY" dirty="0" smtClean="0"/>
              <a:t>انتشار المدرسة الفيز وكيميائية</a:t>
            </a:r>
          </a:p>
          <a:p>
            <a:r>
              <a:rPr lang="ar-SY" dirty="0" smtClean="0"/>
              <a:t>اكتشاف الأدوية الكيميائية لعلاج الأمراض</a:t>
            </a:r>
          </a:p>
          <a:p>
            <a:r>
              <a:rPr lang="ar-SY" dirty="0" smtClean="0"/>
              <a:t>تنوع المهارات التمريضية</a:t>
            </a:r>
          </a:p>
          <a:p>
            <a:r>
              <a:rPr lang="ar-SY" dirty="0" smtClean="0"/>
              <a:t>الطابع الانساني في التعامل مع المرضى</a:t>
            </a:r>
          </a:p>
          <a:p>
            <a:r>
              <a:rPr lang="ar-SY" dirty="0" smtClean="0"/>
              <a:t>فهم معاناة و تخفيف آلام المرضى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23810805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 لإصغائكم</a:t>
            </a:r>
            <a:endParaRPr lang="ar-SY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56792"/>
            <a:ext cx="8460432" cy="5301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606013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العقلية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1500ق.م  يصبح القلب ثقيل و التفكير يمتد للماضي</a:t>
            </a:r>
          </a:p>
          <a:p>
            <a:r>
              <a:rPr lang="ar-SY" dirty="0" smtClean="0"/>
              <a:t>القرن الرابع ق.م أبو قراط  لها أسباب جسدية</a:t>
            </a:r>
          </a:p>
          <a:p>
            <a:r>
              <a:rPr lang="ar-SY" dirty="0" smtClean="0"/>
              <a:t>الصرع المرض الالهي و قمبيز مصابا به</a:t>
            </a:r>
          </a:p>
          <a:p>
            <a:r>
              <a:rPr lang="ar-SY" dirty="0" smtClean="0"/>
              <a:t>أبو قراط ينفي عنه صفة الالوهية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30394113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التصنيفات النفسية الاغريقية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الهذيان(أفكار و أفعال و مزاج مضطرب مع مرض جسدي)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الهوس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السوداوية</a:t>
            </a:r>
          </a:p>
          <a:p>
            <a:pPr marL="0" indent="0">
              <a:buNone/>
            </a:pPr>
            <a:endParaRPr lang="ar-SY" dirty="0" smtClean="0"/>
          </a:p>
          <a:p>
            <a:r>
              <a:rPr lang="ar-SY" dirty="0" smtClean="0"/>
              <a:t>الزورية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9210582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شاؤول في التوراة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ظن أن المرض العقلي أصابه بسبب روح شريرة من الله</a:t>
            </a:r>
          </a:p>
          <a:p>
            <a:endParaRPr lang="ar-SY" dirty="0"/>
          </a:p>
          <a:p>
            <a:r>
              <a:rPr lang="ar-SY" dirty="0" smtClean="0"/>
              <a:t>دفعه ما يعانيه من الاكتئاب للطلب من خادمه انهاء حياته</a:t>
            </a:r>
          </a:p>
          <a:p>
            <a:endParaRPr lang="ar-SY" dirty="0"/>
          </a:p>
          <a:p>
            <a:r>
              <a:rPr lang="ar-SY" dirty="0" smtClean="0"/>
              <a:t>عند رفض الخادم لذلك قام هو بالانتحار 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2968024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أفلاطون في كتاب الجمهورية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يجب عدم ظهور المرضى العقليين في الطرقات</a:t>
            </a:r>
          </a:p>
          <a:p>
            <a:endParaRPr lang="ar-SY" dirty="0"/>
          </a:p>
          <a:p>
            <a:r>
              <a:rPr lang="ar-SY" dirty="0" smtClean="0"/>
              <a:t>يجب على أقاربه أن يراقبوه</a:t>
            </a:r>
          </a:p>
          <a:p>
            <a:endParaRPr lang="ar-SY" dirty="0"/>
          </a:p>
          <a:p>
            <a:r>
              <a:rPr lang="ar-SY" dirty="0" smtClean="0"/>
              <a:t>اذا أهملوا هذا الواجب يتعرضوا لدفع غرامة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651808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علاج الاكتئاب في بداية القرون الميلادية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تسلية المصاب و علاجه ب:</a:t>
            </a:r>
          </a:p>
          <a:p>
            <a:r>
              <a:rPr lang="ar-SY" dirty="0" smtClean="0"/>
              <a:t>وسائل الرياضة</a:t>
            </a:r>
          </a:p>
          <a:p>
            <a:r>
              <a:rPr lang="ar-SY" dirty="0" smtClean="0"/>
              <a:t>الموسيقى</a:t>
            </a:r>
          </a:p>
          <a:p>
            <a:r>
              <a:rPr lang="ar-SY" dirty="0" smtClean="0"/>
              <a:t>القراءة بصوت عالي</a:t>
            </a:r>
          </a:p>
          <a:p>
            <a:r>
              <a:rPr lang="ar-SY" dirty="0" smtClean="0"/>
              <a:t>سماع هدير الماء المتساقط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10828683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في بداية القرون الميلادية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استخدام الغذاء الكثير و الاستحمام</a:t>
            </a:r>
          </a:p>
          <a:p>
            <a:endParaRPr lang="ar-SY" dirty="0"/>
          </a:p>
          <a:p>
            <a:r>
              <a:rPr lang="ar-SY" dirty="0" smtClean="0"/>
              <a:t>الظروف الملائمة من الضوء و الحرارة</a:t>
            </a:r>
          </a:p>
          <a:p>
            <a:endParaRPr lang="ar-SY" dirty="0"/>
          </a:p>
          <a:p>
            <a:r>
              <a:rPr lang="ar-SY" dirty="0" smtClean="0"/>
              <a:t>عدم استعمال التقييد الا عند الضرورة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13163322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عند العرب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Y" sz="2800" dirty="0" smtClean="0"/>
              <a:t>الرازي – ابن سينا</a:t>
            </a:r>
          </a:p>
          <a:p>
            <a:endParaRPr lang="ar-SY" dirty="0"/>
          </a:p>
          <a:p>
            <a:r>
              <a:rPr lang="ar-SY" dirty="0" smtClean="0"/>
              <a:t>ترجمة و تطوير خبرات الاغريق</a:t>
            </a:r>
          </a:p>
          <a:p>
            <a:endParaRPr lang="ar-SY" dirty="0" smtClean="0"/>
          </a:p>
          <a:p>
            <a:r>
              <a:rPr lang="ar-SY" dirty="0" smtClean="0"/>
              <a:t>705م أولى المستشفيات العقلية في بغداد</a:t>
            </a:r>
            <a:endParaRPr lang="ar-SY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23958702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في القرون الوسطى في الغرب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رجال الدين يعالجون المرضى العقليين</a:t>
            </a:r>
          </a:p>
          <a:p>
            <a:r>
              <a:rPr lang="ar-SY" dirty="0" smtClean="0"/>
              <a:t>شاعت المعتقدات الخرافية</a:t>
            </a:r>
          </a:p>
          <a:p>
            <a:r>
              <a:rPr lang="ar-SY" dirty="0" smtClean="0"/>
              <a:t>أنشئت أماكن غير صحية لحجز المرضى</a:t>
            </a:r>
          </a:p>
          <a:p>
            <a:r>
              <a:rPr lang="ar-SY" dirty="0" smtClean="0"/>
              <a:t>العلاج بالتقييد بالأغلال لفترات طويلة</a:t>
            </a:r>
          </a:p>
          <a:p>
            <a:r>
              <a:rPr lang="ar-SY" dirty="0" smtClean="0"/>
              <a:t>الجلد و الغلي بالماء الساخن</a:t>
            </a:r>
          </a:p>
          <a:p>
            <a:r>
              <a:rPr lang="ar-SY" dirty="0" smtClean="0"/>
              <a:t>العلاج بالدوران السريع بعد التقييد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xmlns="" val="29299476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</TotalTime>
  <Words>312</Words>
  <Application>Microsoft Office PowerPoint</Application>
  <PresentationFormat>عرض على الشاشة (3:4)‏</PresentationFormat>
  <Paragraphs>86</Paragraphs>
  <Slides>14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تجاور</vt:lpstr>
      <vt:lpstr>لمحة في تاريخ الطب النفسي</vt:lpstr>
      <vt:lpstr>الاضطرابات العقلية</vt:lpstr>
      <vt:lpstr>التصنيفات النفسية الاغريقية</vt:lpstr>
      <vt:lpstr>شاؤول في التوراة</vt:lpstr>
      <vt:lpstr>أفلاطون في كتاب الجمهورية</vt:lpstr>
      <vt:lpstr>علاج الاكتئاب في بداية القرون الميلادية</vt:lpstr>
      <vt:lpstr>في بداية القرون الميلادية</vt:lpstr>
      <vt:lpstr>عند العرب</vt:lpstr>
      <vt:lpstr>في القرون الوسطى في الغرب</vt:lpstr>
      <vt:lpstr>في القرن الثامن عشر</vt:lpstr>
      <vt:lpstr>فرويد في القرن التاسع عشر</vt:lpstr>
      <vt:lpstr>العالم الألماني كريبلن</vt:lpstr>
      <vt:lpstr>خمسينيات القرن العشرون</vt:lpstr>
      <vt:lpstr>شكرا لإصغائكم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لمحة في تاريخ الطب النفسي</dc:title>
  <dc:creator>SMART</dc:creator>
  <cp:lastModifiedBy>ACER</cp:lastModifiedBy>
  <cp:revision>13</cp:revision>
  <dcterms:created xsi:type="dcterms:W3CDTF">2014-10-05T09:29:59Z</dcterms:created>
  <dcterms:modified xsi:type="dcterms:W3CDTF">2017-09-24T18:42:10Z</dcterms:modified>
</cp:coreProperties>
</file>