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02FD-2B86-4850-9FD9-50591313C904}" type="datetimeFigureOut">
              <a:rPr lang="ar-SA" smtClean="0"/>
              <a:t>3/21/1439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433-6447-4C91-A82A-47621E282B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18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02FD-2B86-4850-9FD9-50591313C904}" type="datetimeFigureOut">
              <a:rPr lang="ar-SA" smtClean="0"/>
              <a:t>3/21/1439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433-6447-4C91-A82A-47621E282B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507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02FD-2B86-4850-9FD9-50591313C904}" type="datetimeFigureOut">
              <a:rPr lang="ar-SA" smtClean="0"/>
              <a:t>3/21/1439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433-6447-4C91-A82A-47621E282B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787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02FD-2B86-4850-9FD9-50591313C904}" type="datetimeFigureOut">
              <a:rPr lang="ar-SA" smtClean="0"/>
              <a:t>3/21/1439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433-6447-4C91-A82A-47621E282B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980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02FD-2B86-4850-9FD9-50591313C904}" type="datetimeFigureOut">
              <a:rPr lang="ar-SA" smtClean="0"/>
              <a:t>3/21/1439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433-6447-4C91-A82A-47621E282B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587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02FD-2B86-4850-9FD9-50591313C904}" type="datetimeFigureOut">
              <a:rPr lang="ar-SA" smtClean="0"/>
              <a:t>3/21/1439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433-6447-4C91-A82A-47621E282B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815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02FD-2B86-4850-9FD9-50591313C904}" type="datetimeFigureOut">
              <a:rPr lang="ar-SA" smtClean="0"/>
              <a:t>3/21/1439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433-6447-4C91-A82A-47621E282B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615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02FD-2B86-4850-9FD9-50591313C904}" type="datetimeFigureOut">
              <a:rPr lang="ar-SA" smtClean="0"/>
              <a:t>3/21/1439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433-6447-4C91-A82A-47621E282B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973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02FD-2B86-4850-9FD9-50591313C904}" type="datetimeFigureOut">
              <a:rPr lang="ar-SA" smtClean="0"/>
              <a:t>3/21/1439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433-6447-4C91-A82A-47621E282B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396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02FD-2B86-4850-9FD9-50591313C904}" type="datetimeFigureOut">
              <a:rPr lang="ar-SA" smtClean="0"/>
              <a:t>3/21/1439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433-6447-4C91-A82A-47621E282B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15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02FD-2B86-4850-9FD9-50591313C904}" type="datetimeFigureOut">
              <a:rPr lang="ar-SA" smtClean="0"/>
              <a:t>3/21/1439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433-6447-4C91-A82A-47621E282B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020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A02FD-2B86-4850-9FD9-50591313C904}" type="datetimeFigureOut">
              <a:rPr lang="ar-SA" smtClean="0"/>
              <a:t>3/21/1439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6F433-6447-4C91-A82A-47621E282B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205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0"/>
            <a:ext cx="8640960" cy="664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916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59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474"/>
            <a:ext cx="8856984" cy="656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327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86"/>
            <a:ext cx="9036496" cy="55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03649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1"/>
            <a:ext cx="9036495" cy="473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924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21"/>
            <a:ext cx="8949409" cy="346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9056914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08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دراسة الوجه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3525"/>
            <a:ext cx="8280920" cy="463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84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601"/>
            <a:ext cx="8856984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01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513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8"/>
            <a:ext cx="867363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1" y="1747416"/>
            <a:ext cx="8559311" cy="60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1" y="2348880"/>
            <a:ext cx="8922169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916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914399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68960"/>
            <a:ext cx="9036496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49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284"/>
            <a:ext cx="8928992" cy="592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820229"/>
            <a:ext cx="8208912" cy="41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39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68952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05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10086"/>
            <a:ext cx="8568950" cy="91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25190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</Words>
  <Application>Microsoft Office PowerPoint</Application>
  <PresentationFormat>عرض على الشاشة (3:4)‏</PresentationFormat>
  <Paragraphs>1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عرض تقديمي في PowerPoint</vt:lpstr>
      <vt:lpstr>دراسة الوجه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Doctor</dc:creator>
  <cp:lastModifiedBy>Doctor</cp:lastModifiedBy>
  <cp:revision>3</cp:revision>
  <dcterms:created xsi:type="dcterms:W3CDTF">2017-12-09T17:25:58Z</dcterms:created>
  <dcterms:modified xsi:type="dcterms:W3CDTF">2017-12-09T17:49:03Z</dcterms:modified>
</cp:coreProperties>
</file>