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7" r:id="rId2"/>
    <p:sldMasterId id="2147483669" r:id="rId3"/>
    <p:sldMasterId id="2147483676" r:id="rId4"/>
    <p:sldMasterId id="2147483683" r:id="rId5"/>
    <p:sldMasterId id="2147483690" r:id="rId6"/>
  </p:sldMasterIdLst>
  <p:notesMasterIdLst>
    <p:notesMasterId r:id="rId27"/>
  </p:notesMasterIdLst>
  <p:sldIdLst>
    <p:sldId id="257" r:id="rId7"/>
    <p:sldId id="260" r:id="rId8"/>
    <p:sldId id="261" r:id="rId9"/>
    <p:sldId id="265" r:id="rId10"/>
    <p:sldId id="266" r:id="rId11"/>
    <p:sldId id="267" r:id="rId12"/>
    <p:sldId id="268" r:id="rId13"/>
    <p:sldId id="269" r:id="rId14"/>
    <p:sldId id="270" r:id="rId15"/>
    <p:sldId id="271" r:id="rId16"/>
    <p:sldId id="272" r:id="rId17"/>
    <p:sldId id="273" r:id="rId18"/>
    <p:sldId id="278" r:id="rId19"/>
    <p:sldId id="274" r:id="rId20"/>
    <p:sldId id="279" r:id="rId21"/>
    <p:sldId id="275" r:id="rId22"/>
    <p:sldId id="280" r:id="rId23"/>
    <p:sldId id="277" r:id="rId24"/>
    <p:sldId id="276" r:id="rId25"/>
    <p:sldId id="281" r:id="rId2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71" autoAdjust="0"/>
    <p:restoredTop sz="94660"/>
  </p:normalViewPr>
  <p:slideViewPr>
    <p:cSldViewPr snapToGrid="0">
      <p:cViewPr>
        <p:scale>
          <a:sx n="41" d="100"/>
          <a:sy n="41" d="100"/>
        </p:scale>
        <p:origin x="1734"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B66B4-4A8D-40D3-98F0-5D3ADDAA29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SA"/>
        </a:p>
      </dgm:t>
    </dgm:pt>
    <dgm:pt modelId="{41B7BCE9-8CA7-4780-AAF5-EB5E77780536}">
      <dgm:prSet phldrT="[نص]"/>
      <dgm:spPr>
        <a:solidFill>
          <a:srgbClr val="00B050"/>
        </a:solidFill>
      </dgm:spPr>
      <dgm:t>
        <a:bodyPr/>
        <a:lstStyle/>
        <a:p>
          <a:pPr rtl="1"/>
          <a:r>
            <a:rPr lang="ar-SY" dirty="0" smtClean="0"/>
            <a:t>المزمن</a:t>
          </a:r>
          <a:endParaRPr lang="ar-SA" dirty="0"/>
        </a:p>
      </dgm:t>
    </dgm:pt>
    <dgm:pt modelId="{D174D30C-C3B1-45ED-9AB5-CBA74E48468D}" type="parTrans" cxnId="{9CC79C23-1495-455F-BC86-E0A5EF6366C1}">
      <dgm:prSet/>
      <dgm:spPr/>
      <dgm:t>
        <a:bodyPr/>
        <a:lstStyle/>
        <a:p>
          <a:pPr rtl="1"/>
          <a:endParaRPr lang="ar-SA"/>
        </a:p>
      </dgm:t>
    </dgm:pt>
    <dgm:pt modelId="{C8A44273-C12F-4D9B-936A-FB9BA865CF23}" type="sibTrans" cxnId="{9CC79C23-1495-455F-BC86-E0A5EF6366C1}">
      <dgm:prSet/>
      <dgm:spPr/>
      <dgm:t>
        <a:bodyPr/>
        <a:lstStyle/>
        <a:p>
          <a:pPr rtl="1"/>
          <a:endParaRPr lang="ar-SA"/>
        </a:p>
      </dgm:t>
    </dgm:pt>
    <dgm:pt modelId="{C3D64DAC-A309-4910-9BE5-64CB44754BC9}">
      <dgm:prSet phldrT="[نص]">
        <dgm:style>
          <a:lnRef idx="2">
            <a:schemeClr val="accent2"/>
          </a:lnRef>
          <a:fillRef idx="1">
            <a:schemeClr val="lt1"/>
          </a:fillRef>
          <a:effectRef idx="0">
            <a:schemeClr val="accent2"/>
          </a:effectRef>
          <a:fontRef idx="minor">
            <a:schemeClr val="dk1"/>
          </a:fontRef>
        </dgm:style>
      </dgm:prSet>
      <dgm:spPr>
        <a:solidFill>
          <a:srgbClr val="FF0000"/>
        </a:solidFill>
      </dgm:spPr>
      <dgm:t>
        <a:bodyPr/>
        <a:lstStyle/>
        <a:p>
          <a:pPr rtl="1"/>
          <a:r>
            <a:rPr lang="ar-SY" dirty="0" smtClean="0"/>
            <a:t>الحاد </a:t>
          </a:r>
          <a:endParaRPr lang="ar-SA" dirty="0"/>
        </a:p>
      </dgm:t>
    </dgm:pt>
    <dgm:pt modelId="{D6A3EE68-920A-4242-A3C7-FE6EDDC150BD}" type="parTrans" cxnId="{F789E66B-4CE2-48D5-8204-2B92E4B29796}">
      <dgm:prSet/>
      <dgm:spPr/>
      <dgm:t>
        <a:bodyPr/>
        <a:lstStyle/>
        <a:p>
          <a:pPr rtl="1"/>
          <a:endParaRPr lang="ar-SA"/>
        </a:p>
      </dgm:t>
    </dgm:pt>
    <dgm:pt modelId="{5D0A1468-5AEE-4018-A927-7C64BCC420D3}" type="sibTrans" cxnId="{F789E66B-4CE2-48D5-8204-2B92E4B29796}">
      <dgm:prSet/>
      <dgm:spPr/>
      <dgm:t>
        <a:bodyPr/>
        <a:lstStyle/>
        <a:p>
          <a:pPr rtl="1"/>
          <a:endParaRPr lang="ar-SA"/>
        </a:p>
      </dgm:t>
    </dgm:pt>
    <dgm:pt modelId="{A9F181DA-3116-487A-B1DD-AAF43912BFA3}">
      <dgm:prSet phldrT="[نص]"/>
      <dgm:spPr>
        <a:solidFill>
          <a:srgbClr val="FF0000"/>
        </a:solidFill>
      </dgm:spPr>
      <dgm:t>
        <a:bodyPr/>
        <a:lstStyle/>
        <a:p>
          <a:pPr rtl="1"/>
          <a:r>
            <a:rPr lang="ar-SY" dirty="0" smtClean="0"/>
            <a:t>يظهر بسرعة نتيجة اسباب مختلفة قد لا تكون للكلى بها اي علاقة والامل في استعادة الكلى لوظائفها كبير </a:t>
          </a:r>
          <a:endParaRPr lang="ar-SA" dirty="0"/>
        </a:p>
      </dgm:t>
    </dgm:pt>
    <dgm:pt modelId="{4ACDF40D-EA37-491E-87E2-D1309A218A8D}" type="parTrans" cxnId="{3BC1A283-0FB5-4FD8-A6BF-F965F619B912}">
      <dgm:prSet/>
      <dgm:spPr/>
      <dgm:t>
        <a:bodyPr/>
        <a:lstStyle/>
        <a:p>
          <a:pPr rtl="1"/>
          <a:endParaRPr lang="ar-SA"/>
        </a:p>
      </dgm:t>
    </dgm:pt>
    <dgm:pt modelId="{10DE2CBA-C737-4AB3-801E-FEB1123F787A}" type="sibTrans" cxnId="{3BC1A283-0FB5-4FD8-A6BF-F965F619B912}">
      <dgm:prSet/>
      <dgm:spPr/>
      <dgm:t>
        <a:bodyPr/>
        <a:lstStyle/>
        <a:p>
          <a:pPr rtl="1"/>
          <a:endParaRPr lang="ar-SA"/>
        </a:p>
      </dgm:t>
    </dgm:pt>
    <dgm:pt modelId="{247A6BF8-A097-40C0-A034-1B1E75D3FFD7}">
      <dgm:prSet/>
      <dgm:spPr>
        <a:solidFill>
          <a:srgbClr val="00B050"/>
        </a:solidFill>
      </dgm:spPr>
      <dgm:t>
        <a:bodyPr/>
        <a:lstStyle/>
        <a:p>
          <a:pPr rtl="1"/>
          <a:r>
            <a:rPr lang="ar-SY" dirty="0" smtClean="0"/>
            <a:t>ينتج عن اسباب مرضية مزمنة اصابت الكلى وبالتالي فان استعادة الكلى لوظيفته امر بعيد الاحتمال</a:t>
          </a:r>
          <a:endParaRPr lang="ar-SA" dirty="0"/>
        </a:p>
      </dgm:t>
    </dgm:pt>
    <dgm:pt modelId="{BA9F9693-7BE6-4B94-8E30-D8647B95BECE}" type="parTrans" cxnId="{D3D18D47-17C1-47DC-8FE8-E08E403E2545}">
      <dgm:prSet/>
      <dgm:spPr/>
      <dgm:t>
        <a:bodyPr/>
        <a:lstStyle/>
        <a:p>
          <a:pPr rtl="1"/>
          <a:endParaRPr lang="ar-SA"/>
        </a:p>
      </dgm:t>
    </dgm:pt>
    <dgm:pt modelId="{B955DFEB-25CD-4A56-B0A0-AC3FC6BBC352}" type="sibTrans" cxnId="{D3D18D47-17C1-47DC-8FE8-E08E403E2545}">
      <dgm:prSet/>
      <dgm:spPr/>
      <dgm:t>
        <a:bodyPr/>
        <a:lstStyle/>
        <a:p>
          <a:pPr rtl="1"/>
          <a:endParaRPr lang="ar-SA"/>
        </a:p>
      </dgm:t>
    </dgm:pt>
    <dgm:pt modelId="{7A440DA9-CF75-4952-A2C4-E0962DD89FCD}" type="pres">
      <dgm:prSet presAssocID="{559B66B4-4A8D-40D3-98F0-5D3ADDAA293B}" presName="diagram" presStyleCnt="0">
        <dgm:presLayoutVars>
          <dgm:dir/>
          <dgm:resizeHandles val="exact"/>
        </dgm:presLayoutVars>
      </dgm:prSet>
      <dgm:spPr/>
      <dgm:t>
        <a:bodyPr/>
        <a:lstStyle/>
        <a:p>
          <a:pPr rtl="1"/>
          <a:endParaRPr lang="ar-SA"/>
        </a:p>
      </dgm:t>
    </dgm:pt>
    <dgm:pt modelId="{F5B1F41E-D766-424B-A00F-24EF25B16A5A}" type="pres">
      <dgm:prSet presAssocID="{41B7BCE9-8CA7-4780-AAF5-EB5E77780536}" presName="node" presStyleLbl="node1" presStyleIdx="0" presStyleCnt="4" custScaleX="49683" custScaleY="30690" custLinFactNeighborX="25197" custLinFactNeighborY="6454">
        <dgm:presLayoutVars>
          <dgm:bulletEnabled val="1"/>
        </dgm:presLayoutVars>
      </dgm:prSet>
      <dgm:spPr/>
      <dgm:t>
        <a:bodyPr/>
        <a:lstStyle/>
        <a:p>
          <a:pPr rtl="1"/>
          <a:endParaRPr lang="ar-SA"/>
        </a:p>
      </dgm:t>
    </dgm:pt>
    <dgm:pt modelId="{E98F4D73-977E-4BD3-99BD-EB25155F56A9}" type="pres">
      <dgm:prSet presAssocID="{C8A44273-C12F-4D9B-936A-FB9BA865CF23}" presName="sibTrans" presStyleCnt="0"/>
      <dgm:spPr/>
    </dgm:pt>
    <dgm:pt modelId="{65F5A0B0-DC71-4496-A95C-C76B9EB812A1}" type="pres">
      <dgm:prSet presAssocID="{C3D64DAC-A309-4910-9BE5-64CB44754BC9}" presName="node" presStyleLbl="node1" presStyleIdx="1" presStyleCnt="4" custScaleX="39976" custScaleY="37539" custLinFactX="33881" custLinFactNeighborX="100000" custLinFactNeighborY="-4106">
        <dgm:presLayoutVars>
          <dgm:bulletEnabled val="1"/>
        </dgm:presLayoutVars>
      </dgm:prSet>
      <dgm:spPr/>
      <dgm:t>
        <a:bodyPr/>
        <a:lstStyle/>
        <a:p>
          <a:pPr rtl="1"/>
          <a:endParaRPr lang="ar-SA"/>
        </a:p>
      </dgm:t>
    </dgm:pt>
    <dgm:pt modelId="{96122E2F-7328-4DAB-BCED-A939DFB9A74E}" type="pres">
      <dgm:prSet presAssocID="{5D0A1468-5AEE-4018-A927-7C64BCC420D3}" presName="sibTrans" presStyleCnt="0"/>
      <dgm:spPr/>
    </dgm:pt>
    <dgm:pt modelId="{21D1A450-BDD7-42B2-8D8B-30800737E25A}" type="pres">
      <dgm:prSet presAssocID="{247A6BF8-A097-40C0-A034-1B1E75D3FFD7}" presName="node" presStyleLbl="node1" presStyleIdx="2" presStyleCnt="4" custScaleX="114052" custLinFactX="-18246" custLinFactY="4176" custLinFactNeighborX="-100000" custLinFactNeighborY="100000">
        <dgm:presLayoutVars>
          <dgm:bulletEnabled val="1"/>
        </dgm:presLayoutVars>
      </dgm:prSet>
      <dgm:spPr/>
      <dgm:t>
        <a:bodyPr/>
        <a:lstStyle/>
        <a:p>
          <a:pPr rtl="1"/>
          <a:endParaRPr lang="ar-SA"/>
        </a:p>
      </dgm:t>
    </dgm:pt>
    <dgm:pt modelId="{F97D5CD1-5E87-4144-99C9-09FEF4DBDDF2}" type="pres">
      <dgm:prSet presAssocID="{B955DFEB-25CD-4A56-B0A0-AC3FC6BBC352}" presName="sibTrans" presStyleCnt="0"/>
      <dgm:spPr/>
    </dgm:pt>
    <dgm:pt modelId="{7CCFE6BA-DDF7-4A16-8E0B-6D351B994106}" type="pres">
      <dgm:prSet presAssocID="{A9F181DA-3116-487A-B1DD-AAF43912BFA3}" presName="node" presStyleLbl="node1" presStyleIdx="3" presStyleCnt="4" custLinFactNeighborX="99908" custLinFactNeighborY="-13992">
        <dgm:presLayoutVars>
          <dgm:bulletEnabled val="1"/>
        </dgm:presLayoutVars>
      </dgm:prSet>
      <dgm:spPr/>
      <dgm:t>
        <a:bodyPr/>
        <a:lstStyle/>
        <a:p>
          <a:pPr rtl="1"/>
          <a:endParaRPr lang="ar-SA"/>
        </a:p>
      </dgm:t>
    </dgm:pt>
  </dgm:ptLst>
  <dgm:cxnLst>
    <dgm:cxn modelId="{9CC79C23-1495-455F-BC86-E0A5EF6366C1}" srcId="{559B66B4-4A8D-40D3-98F0-5D3ADDAA293B}" destId="{41B7BCE9-8CA7-4780-AAF5-EB5E77780536}" srcOrd="0" destOrd="0" parTransId="{D174D30C-C3B1-45ED-9AB5-CBA74E48468D}" sibTransId="{C8A44273-C12F-4D9B-936A-FB9BA865CF23}"/>
    <dgm:cxn modelId="{2E27F362-32D6-46DB-AB02-227313A72B7C}" type="presOf" srcId="{247A6BF8-A097-40C0-A034-1B1E75D3FFD7}" destId="{21D1A450-BDD7-42B2-8D8B-30800737E25A}" srcOrd="0" destOrd="0" presId="urn:microsoft.com/office/officeart/2005/8/layout/default"/>
    <dgm:cxn modelId="{D3D18D47-17C1-47DC-8FE8-E08E403E2545}" srcId="{559B66B4-4A8D-40D3-98F0-5D3ADDAA293B}" destId="{247A6BF8-A097-40C0-A034-1B1E75D3FFD7}" srcOrd="2" destOrd="0" parTransId="{BA9F9693-7BE6-4B94-8E30-D8647B95BECE}" sibTransId="{B955DFEB-25CD-4A56-B0A0-AC3FC6BBC352}"/>
    <dgm:cxn modelId="{3BC1A283-0FB5-4FD8-A6BF-F965F619B912}" srcId="{559B66B4-4A8D-40D3-98F0-5D3ADDAA293B}" destId="{A9F181DA-3116-487A-B1DD-AAF43912BFA3}" srcOrd="3" destOrd="0" parTransId="{4ACDF40D-EA37-491E-87E2-D1309A218A8D}" sibTransId="{10DE2CBA-C737-4AB3-801E-FEB1123F787A}"/>
    <dgm:cxn modelId="{F789E66B-4CE2-48D5-8204-2B92E4B29796}" srcId="{559B66B4-4A8D-40D3-98F0-5D3ADDAA293B}" destId="{C3D64DAC-A309-4910-9BE5-64CB44754BC9}" srcOrd="1" destOrd="0" parTransId="{D6A3EE68-920A-4242-A3C7-FE6EDDC150BD}" sibTransId="{5D0A1468-5AEE-4018-A927-7C64BCC420D3}"/>
    <dgm:cxn modelId="{2DCB1356-DA8F-49AC-9298-D0A65DBDBEE9}" type="presOf" srcId="{41B7BCE9-8CA7-4780-AAF5-EB5E77780536}" destId="{F5B1F41E-D766-424B-A00F-24EF25B16A5A}" srcOrd="0" destOrd="0" presId="urn:microsoft.com/office/officeart/2005/8/layout/default"/>
    <dgm:cxn modelId="{4F002481-E668-4001-A9FF-41FF274246EC}" type="presOf" srcId="{559B66B4-4A8D-40D3-98F0-5D3ADDAA293B}" destId="{7A440DA9-CF75-4952-A2C4-E0962DD89FCD}" srcOrd="0" destOrd="0" presId="urn:microsoft.com/office/officeart/2005/8/layout/default"/>
    <dgm:cxn modelId="{B107D0F1-CB85-4C9E-A9F9-99D42040EE2E}" type="presOf" srcId="{A9F181DA-3116-487A-B1DD-AAF43912BFA3}" destId="{7CCFE6BA-DDF7-4A16-8E0B-6D351B994106}" srcOrd="0" destOrd="0" presId="urn:microsoft.com/office/officeart/2005/8/layout/default"/>
    <dgm:cxn modelId="{D996C0BA-7565-4DAA-9FCA-E8A716BA81CC}" type="presOf" srcId="{C3D64DAC-A309-4910-9BE5-64CB44754BC9}" destId="{65F5A0B0-DC71-4496-A95C-C76B9EB812A1}" srcOrd="0" destOrd="0" presId="urn:microsoft.com/office/officeart/2005/8/layout/default"/>
    <dgm:cxn modelId="{788CD0CC-D661-4598-8F9D-0A35DBA4F40B}" type="presParOf" srcId="{7A440DA9-CF75-4952-A2C4-E0962DD89FCD}" destId="{F5B1F41E-D766-424B-A00F-24EF25B16A5A}" srcOrd="0" destOrd="0" presId="urn:microsoft.com/office/officeart/2005/8/layout/default"/>
    <dgm:cxn modelId="{8A6C20E5-582C-4DCB-9086-31C12EF88CCB}" type="presParOf" srcId="{7A440DA9-CF75-4952-A2C4-E0962DD89FCD}" destId="{E98F4D73-977E-4BD3-99BD-EB25155F56A9}" srcOrd="1" destOrd="0" presId="urn:microsoft.com/office/officeart/2005/8/layout/default"/>
    <dgm:cxn modelId="{15816158-05F2-4333-AC7D-0CC4414FF9B5}" type="presParOf" srcId="{7A440DA9-CF75-4952-A2C4-E0962DD89FCD}" destId="{65F5A0B0-DC71-4496-A95C-C76B9EB812A1}" srcOrd="2" destOrd="0" presId="urn:microsoft.com/office/officeart/2005/8/layout/default"/>
    <dgm:cxn modelId="{0D8D52E7-E579-4243-93AE-B1A95D98BA6E}" type="presParOf" srcId="{7A440DA9-CF75-4952-A2C4-E0962DD89FCD}" destId="{96122E2F-7328-4DAB-BCED-A939DFB9A74E}" srcOrd="3" destOrd="0" presId="urn:microsoft.com/office/officeart/2005/8/layout/default"/>
    <dgm:cxn modelId="{308B9701-8A4A-4478-94DA-891B58F95225}" type="presParOf" srcId="{7A440DA9-CF75-4952-A2C4-E0962DD89FCD}" destId="{21D1A450-BDD7-42B2-8D8B-30800737E25A}" srcOrd="4" destOrd="0" presId="urn:microsoft.com/office/officeart/2005/8/layout/default"/>
    <dgm:cxn modelId="{0A3F78A5-8AAB-4ECD-AA08-86FB1AA77B8A}" type="presParOf" srcId="{7A440DA9-CF75-4952-A2C4-E0962DD89FCD}" destId="{F97D5CD1-5E87-4144-99C9-09FEF4DBDDF2}" srcOrd="5" destOrd="0" presId="urn:microsoft.com/office/officeart/2005/8/layout/default"/>
    <dgm:cxn modelId="{651BB8A3-2C66-491D-9BD0-989A91EAC53E}" type="presParOf" srcId="{7A440DA9-CF75-4952-A2C4-E0962DD89FCD}" destId="{7CCFE6BA-DDF7-4A16-8E0B-6D351B99410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14F50-7243-4BEA-B663-7AC499DBD5F8}"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pPr rtl="1"/>
          <a:endParaRPr lang="ar-SA"/>
        </a:p>
      </dgm:t>
    </dgm:pt>
    <dgm:pt modelId="{688A062A-A0DC-4098-82A6-F63C2EC9A343}">
      <dgm:prSet phldrT="[نص]"/>
      <dgm:spPr/>
      <dgm:t>
        <a:bodyPr/>
        <a:lstStyle/>
        <a:p>
          <a:pPr algn="r" rtl="1"/>
          <a:r>
            <a:rPr lang="ar-SY" b="1" smtClean="0"/>
            <a:t> العدوانية</a:t>
          </a:r>
          <a:endParaRPr lang="ar-SA" b="1" dirty="0"/>
        </a:p>
      </dgm:t>
    </dgm:pt>
    <dgm:pt modelId="{B8EA46D9-DDF7-48B2-A11D-FA6C72A80B3E}" type="parTrans" cxnId="{95A90539-AD2B-4B2E-8AA6-49EEE21C2702}">
      <dgm:prSet/>
      <dgm:spPr/>
      <dgm:t>
        <a:bodyPr/>
        <a:lstStyle/>
        <a:p>
          <a:pPr algn="r" rtl="1"/>
          <a:endParaRPr lang="ar-SA"/>
        </a:p>
      </dgm:t>
    </dgm:pt>
    <dgm:pt modelId="{5E0A25E4-4B60-4735-8FD7-7D935A978EE9}" type="sibTrans" cxnId="{95A90539-AD2B-4B2E-8AA6-49EEE21C2702}">
      <dgm:prSet/>
      <dgm:spPr/>
      <dgm:t>
        <a:bodyPr/>
        <a:lstStyle/>
        <a:p>
          <a:pPr algn="r" rtl="1"/>
          <a:endParaRPr lang="ar-SA"/>
        </a:p>
      </dgm:t>
    </dgm:pt>
    <dgm:pt modelId="{66947000-BEEC-4C73-ABF3-C8AEAD140C5D}">
      <dgm:prSet phldrT="[نص]"/>
      <dgm:spPr/>
      <dgm:t>
        <a:bodyPr/>
        <a:lstStyle/>
        <a:p>
          <a:pPr algn="r" rtl="1"/>
          <a:r>
            <a:rPr lang="ar-SY" b="1" smtClean="0"/>
            <a:t>الارق</a:t>
          </a:r>
          <a:endParaRPr lang="ar-SA" b="1" dirty="0"/>
        </a:p>
      </dgm:t>
    </dgm:pt>
    <dgm:pt modelId="{BC768487-0A46-48B7-8D64-815B94A37EE3}" type="parTrans" cxnId="{9FBE2FCD-7DB9-4F65-8148-2F7523A60F9D}">
      <dgm:prSet/>
      <dgm:spPr/>
      <dgm:t>
        <a:bodyPr/>
        <a:lstStyle/>
        <a:p>
          <a:pPr algn="r" rtl="1"/>
          <a:endParaRPr lang="ar-SA"/>
        </a:p>
      </dgm:t>
    </dgm:pt>
    <dgm:pt modelId="{E1DCB180-7EEF-474D-ABE2-96F8DBEB43BE}" type="sibTrans" cxnId="{9FBE2FCD-7DB9-4F65-8148-2F7523A60F9D}">
      <dgm:prSet/>
      <dgm:spPr/>
      <dgm:t>
        <a:bodyPr/>
        <a:lstStyle/>
        <a:p>
          <a:pPr algn="r" rtl="1"/>
          <a:endParaRPr lang="ar-SA"/>
        </a:p>
      </dgm:t>
    </dgm:pt>
    <dgm:pt modelId="{8374D5B4-E09A-4DD6-B5E9-9D35F5F38273}">
      <dgm:prSet phldrT="[نص]"/>
      <dgm:spPr/>
      <dgm:t>
        <a:bodyPr/>
        <a:lstStyle/>
        <a:p>
          <a:pPr algn="r" rtl="1"/>
          <a:r>
            <a:rPr lang="ar-SY" b="1" smtClean="0"/>
            <a:t>الخوف</a:t>
          </a:r>
          <a:endParaRPr lang="ar-SA" b="1" dirty="0"/>
        </a:p>
      </dgm:t>
    </dgm:pt>
    <dgm:pt modelId="{753B19E2-4911-4419-8B8C-A50D12FF1807}" type="parTrans" cxnId="{E742B0CE-1747-4A5C-900B-26DF03FDC88B}">
      <dgm:prSet/>
      <dgm:spPr/>
      <dgm:t>
        <a:bodyPr/>
        <a:lstStyle/>
        <a:p>
          <a:pPr algn="r" rtl="1"/>
          <a:endParaRPr lang="ar-SA"/>
        </a:p>
      </dgm:t>
    </dgm:pt>
    <dgm:pt modelId="{CF6EE853-497B-4127-A85D-DDA36BD9E49B}" type="sibTrans" cxnId="{E742B0CE-1747-4A5C-900B-26DF03FDC88B}">
      <dgm:prSet/>
      <dgm:spPr/>
      <dgm:t>
        <a:bodyPr/>
        <a:lstStyle/>
        <a:p>
          <a:pPr algn="r" rtl="1"/>
          <a:endParaRPr lang="ar-SA"/>
        </a:p>
      </dgm:t>
    </dgm:pt>
    <dgm:pt modelId="{C7F90401-91A7-4770-B3E4-5498FE6B29AF}">
      <dgm:prSet phldrT="[نص]"/>
      <dgm:spPr/>
      <dgm:t>
        <a:bodyPr/>
        <a:lstStyle/>
        <a:p>
          <a:pPr algn="r" rtl="1"/>
          <a:r>
            <a:rPr lang="ar-SY" b="1" smtClean="0"/>
            <a:t>التوتر</a:t>
          </a:r>
          <a:endParaRPr lang="ar-SA" b="1" dirty="0"/>
        </a:p>
      </dgm:t>
    </dgm:pt>
    <dgm:pt modelId="{18C1D791-2ED6-4C5A-B977-664ECD6F682F}" type="parTrans" cxnId="{AEED7962-C69F-43D1-B836-F7BBDF62435E}">
      <dgm:prSet/>
      <dgm:spPr/>
      <dgm:t>
        <a:bodyPr/>
        <a:lstStyle/>
        <a:p>
          <a:pPr algn="r" rtl="1"/>
          <a:endParaRPr lang="ar-SA"/>
        </a:p>
      </dgm:t>
    </dgm:pt>
    <dgm:pt modelId="{D167C121-48BA-409D-94CD-8E723A951A2F}" type="sibTrans" cxnId="{AEED7962-C69F-43D1-B836-F7BBDF62435E}">
      <dgm:prSet/>
      <dgm:spPr/>
      <dgm:t>
        <a:bodyPr/>
        <a:lstStyle/>
        <a:p>
          <a:pPr algn="r" rtl="1"/>
          <a:endParaRPr lang="ar-SA"/>
        </a:p>
      </dgm:t>
    </dgm:pt>
    <dgm:pt modelId="{43EFCD52-A6A9-49C4-9F4C-C4F824F2B734}">
      <dgm:prSet phldrT="[نص]"/>
      <dgm:spPr/>
      <dgm:t>
        <a:bodyPr/>
        <a:lstStyle/>
        <a:p>
          <a:pPr algn="r" rtl="1"/>
          <a:r>
            <a:rPr lang="ar-SY" b="1" smtClean="0"/>
            <a:t>القلق</a:t>
          </a:r>
          <a:endParaRPr lang="ar-SA" b="1" dirty="0"/>
        </a:p>
      </dgm:t>
    </dgm:pt>
    <dgm:pt modelId="{F30DF351-1EAD-41B9-A75A-40322C180470}" type="parTrans" cxnId="{28A2A830-6512-4940-B82A-6104E0EE1459}">
      <dgm:prSet/>
      <dgm:spPr/>
      <dgm:t>
        <a:bodyPr/>
        <a:lstStyle/>
        <a:p>
          <a:pPr algn="r" rtl="1"/>
          <a:endParaRPr lang="ar-SA"/>
        </a:p>
      </dgm:t>
    </dgm:pt>
    <dgm:pt modelId="{966E9E2B-E080-473F-B501-96724510C764}" type="sibTrans" cxnId="{28A2A830-6512-4940-B82A-6104E0EE1459}">
      <dgm:prSet/>
      <dgm:spPr/>
      <dgm:t>
        <a:bodyPr/>
        <a:lstStyle/>
        <a:p>
          <a:pPr algn="r" rtl="1"/>
          <a:endParaRPr lang="ar-SA"/>
        </a:p>
      </dgm:t>
    </dgm:pt>
    <dgm:pt modelId="{5F3972C3-C2F7-4853-86A7-28BE7D5F9EB8}">
      <dgm:prSet phldrT="[نص]"/>
      <dgm:spPr/>
      <dgm:t>
        <a:bodyPr/>
        <a:lstStyle/>
        <a:p>
          <a:pPr algn="r" rtl="1"/>
          <a:r>
            <a:rPr lang="ar-SY" b="1" dirty="0" smtClean="0"/>
            <a:t>الانكار</a:t>
          </a:r>
          <a:endParaRPr lang="ar-SA" b="1" dirty="0"/>
        </a:p>
      </dgm:t>
    </dgm:pt>
    <dgm:pt modelId="{74DB5ACE-6EE5-4CD1-8A37-987F90163784}" type="parTrans" cxnId="{E539608D-274C-4CD1-AB82-BFF14BDE6CCC}">
      <dgm:prSet/>
      <dgm:spPr/>
      <dgm:t>
        <a:bodyPr/>
        <a:lstStyle/>
        <a:p>
          <a:pPr algn="r" rtl="1"/>
          <a:endParaRPr lang="ar-SA"/>
        </a:p>
      </dgm:t>
    </dgm:pt>
    <dgm:pt modelId="{FB4F6D14-7E67-496A-904E-A988EFC73336}" type="sibTrans" cxnId="{E539608D-274C-4CD1-AB82-BFF14BDE6CCC}">
      <dgm:prSet/>
      <dgm:spPr/>
      <dgm:t>
        <a:bodyPr/>
        <a:lstStyle/>
        <a:p>
          <a:pPr algn="r" rtl="1"/>
          <a:endParaRPr lang="ar-SA"/>
        </a:p>
      </dgm:t>
    </dgm:pt>
    <dgm:pt modelId="{0D373298-1FF8-4470-A958-4382FF2E7168}">
      <dgm:prSet phldrT="[نص]"/>
      <dgm:spPr/>
      <dgm:t>
        <a:bodyPr/>
        <a:lstStyle/>
        <a:p>
          <a:pPr algn="r" rtl="1"/>
          <a:r>
            <a:rPr lang="ar-SY" dirty="0" smtClean="0"/>
            <a:t>عدم الانتماء </a:t>
          </a:r>
          <a:endParaRPr lang="ar-SA" dirty="0"/>
        </a:p>
      </dgm:t>
    </dgm:pt>
    <dgm:pt modelId="{64D42680-24E9-41EB-AC72-A2D332CE3AD5}" type="parTrans" cxnId="{5E72D4CE-6FF2-49B7-856E-A552CF1F1031}">
      <dgm:prSet/>
      <dgm:spPr/>
      <dgm:t>
        <a:bodyPr/>
        <a:lstStyle/>
        <a:p>
          <a:pPr algn="r" rtl="1"/>
          <a:endParaRPr lang="ar-SA"/>
        </a:p>
      </dgm:t>
    </dgm:pt>
    <dgm:pt modelId="{5EF3398D-090B-42E2-AFEF-F362DC15AF4D}" type="sibTrans" cxnId="{5E72D4CE-6FF2-49B7-856E-A552CF1F1031}">
      <dgm:prSet/>
      <dgm:spPr/>
      <dgm:t>
        <a:bodyPr/>
        <a:lstStyle/>
        <a:p>
          <a:pPr algn="r" rtl="1"/>
          <a:endParaRPr lang="ar-SA"/>
        </a:p>
      </dgm:t>
    </dgm:pt>
    <dgm:pt modelId="{E014C302-194A-4F4B-BB07-D0663356B221}">
      <dgm:prSet phldrT="[نص]"/>
      <dgm:spPr/>
      <dgm:t>
        <a:bodyPr/>
        <a:lstStyle/>
        <a:p>
          <a:pPr algn="r" rtl="1"/>
          <a:r>
            <a:rPr lang="ar-SY" b="1" smtClean="0"/>
            <a:t>الإتكالية</a:t>
          </a:r>
          <a:endParaRPr lang="ar-SA" b="1" dirty="0"/>
        </a:p>
      </dgm:t>
    </dgm:pt>
    <dgm:pt modelId="{E87CFFB3-23BE-4262-A3D4-50BE868D397B}" type="parTrans" cxnId="{D7A771C5-696E-49E9-87AE-891FF3FA6B20}">
      <dgm:prSet/>
      <dgm:spPr/>
      <dgm:t>
        <a:bodyPr/>
        <a:lstStyle/>
        <a:p>
          <a:pPr algn="r" rtl="1"/>
          <a:endParaRPr lang="ar-SA"/>
        </a:p>
      </dgm:t>
    </dgm:pt>
    <dgm:pt modelId="{13E88637-3C4A-4779-A610-5ECB57AD9F69}" type="sibTrans" cxnId="{D7A771C5-696E-49E9-87AE-891FF3FA6B20}">
      <dgm:prSet/>
      <dgm:spPr/>
      <dgm:t>
        <a:bodyPr/>
        <a:lstStyle/>
        <a:p>
          <a:pPr algn="r" rtl="1"/>
          <a:endParaRPr lang="ar-SA"/>
        </a:p>
      </dgm:t>
    </dgm:pt>
    <dgm:pt modelId="{2E56ABAA-C928-451E-9C35-FD4598C07A47}">
      <dgm:prSet phldrT="[نص]"/>
      <dgm:spPr/>
      <dgm:t>
        <a:bodyPr/>
        <a:lstStyle/>
        <a:p>
          <a:pPr algn="r" rtl="1"/>
          <a:r>
            <a:rPr lang="ar-SY" b="1" smtClean="0"/>
            <a:t>الانتحار</a:t>
          </a:r>
          <a:endParaRPr lang="ar-SA" b="1" dirty="0"/>
        </a:p>
      </dgm:t>
    </dgm:pt>
    <dgm:pt modelId="{CCD60105-96B2-49FD-B3B2-17C4B8E32173}" type="parTrans" cxnId="{D234B9C8-D5C3-4986-A0B0-5513FFC23CD7}">
      <dgm:prSet/>
      <dgm:spPr/>
      <dgm:t>
        <a:bodyPr/>
        <a:lstStyle/>
        <a:p>
          <a:pPr algn="r" rtl="1"/>
          <a:endParaRPr lang="ar-SA"/>
        </a:p>
      </dgm:t>
    </dgm:pt>
    <dgm:pt modelId="{14F239A5-1835-4244-B06C-CFB96DAF975A}" type="sibTrans" cxnId="{D234B9C8-D5C3-4986-A0B0-5513FFC23CD7}">
      <dgm:prSet/>
      <dgm:spPr/>
      <dgm:t>
        <a:bodyPr/>
        <a:lstStyle/>
        <a:p>
          <a:pPr algn="r" rtl="1"/>
          <a:endParaRPr lang="ar-SA"/>
        </a:p>
      </dgm:t>
    </dgm:pt>
    <dgm:pt modelId="{0CEF11D3-1022-4757-9CEE-86895CD3E4AB}">
      <dgm:prSet phldrT="[نص]"/>
      <dgm:spPr/>
      <dgm:t>
        <a:bodyPr/>
        <a:lstStyle/>
        <a:p>
          <a:pPr algn="r" rtl="1"/>
          <a:r>
            <a:rPr lang="ar-SY" b="1" smtClean="0"/>
            <a:t>عدم القدرة على التكيف</a:t>
          </a:r>
          <a:endParaRPr lang="ar-SA" b="1" dirty="0"/>
        </a:p>
      </dgm:t>
    </dgm:pt>
    <dgm:pt modelId="{8A09183B-D938-436C-A425-404EC39C8AD3}" type="sibTrans" cxnId="{2DE547E3-C1F5-4A8F-9494-8139BD0399DC}">
      <dgm:prSet/>
      <dgm:spPr/>
      <dgm:t>
        <a:bodyPr/>
        <a:lstStyle/>
        <a:p>
          <a:pPr algn="r" rtl="1"/>
          <a:endParaRPr lang="ar-SA"/>
        </a:p>
      </dgm:t>
    </dgm:pt>
    <dgm:pt modelId="{09BDF3C0-6DA1-424E-BF7B-D58B332D0A2B}" type="parTrans" cxnId="{2DE547E3-C1F5-4A8F-9494-8139BD0399DC}">
      <dgm:prSet/>
      <dgm:spPr/>
      <dgm:t>
        <a:bodyPr/>
        <a:lstStyle/>
        <a:p>
          <a:pPr algn="r" rtl="1"/>
          <a:endParaRPr lang="ar-SA"/>
        </a:p>
      </dgm:t>
    </dgm:pt>
    <dgm:pt modelId="{4FAADC79-4350-4D3D-BC9A-E9BC8ADDDFAA}">
      <dgm:prSet phldrT="[نص]"/>
      <dgm:spPr/>
      <dgm:t>
        <a:bodyPr/>
        <a:lstStyle/>
        <a:p>
          <a:pPr algn="r" rtl="1"/>
          <a:r>
            <a:rPr lang="ar-SY" b="1" smtClean="0"/>
            <a:t>الشعور بالنقص</a:t>
          </a:r>
          <a:endParaRPr lang="ar-SA" b="1" dirty="0"/>
        </a:p>
      </dgm:t>
    </dgm:pt>
    <dgm:pt modelId="{8717D70B-2696-484D-A0AC-955F137FCB84}" type="sibTrans" cxnId="{BF77BED3-F12E-41A8-B4AB-DC039851B434}">
      <dgm:prSet/>
      <dgm:spPr/>
      <dgm:t>
        <a:bodyPr/>
        <a:lstStyle/>
        <a:p>
          <a:pPr algn="r" rtl="1"/>
          <a:endParaRPr lang="ar-SA"/>
        </a:p>
      </dgm:t>
    </dgm:pt>
    <dgm:pt modelId="{BA01FB6F-3AB2-4A68-9781-C3D686F01313}" type="parTrans" cxnId="{BF77BED3-F12E-41A8-B4AB-DC039851B434}">
      <dgm:prSet/>
      <dgm:spPr/>
      <dgm:t>
        <a:bodyPr/>
        <a:lstStyle/>
        <a:p>
          <a:pPr algn="r" rtl="1"/>
          <a:endParaRPr lang="ar-SA"/>
        </a:p>
      </dgm:t>
    </dgm:pt>
    <dgm:pt modelId="{5777D270-60BF-479C-8D0B-394C1D03DCB6}">
      <dgm:prSet phldrT="[نص]"/>
      <dgm:spPr/>
      <dgm:t>
        <a:bodyPr/>
        <a:lstStyle/>
        <a:p>
          <a:pPr algn="r" rtl="1"/>
          <a:r>
            <a:rPr lang="ar-SY" b="1" smtClean="0"/>
            <a:t>الاكتئاب</a:t>
          </a:r>
          <a:endParaRPr lang="ar-SA" b="1" dirty="0"/>
        </a:p>
      </dgm:t>
    </dgm:pt>
    <dgm:pt modelId="{15854474-B4D9-4F6E-86E0-B90D76C872AF}" type="sibTrans" cxnId="{9E812DD1-10F1-4003-A250-340193155636}">
      <dgm:prSet/>
      <dgm:spPr/>
      <dgm:t>
        <a:bodyPr/>
        <a:lstStyle/>
        <a:p>
          <a:pPr algn="r" rtl="1"/>
          <a:endParaRPr lang="ar-SA"/>
        </a:p>
      </dgm:t>
    </dgm:pt>
    <dgm:pt modelId="{5D6D7568-B5F0-4717-992C-B815F31CA780}" type="parTrans" cxnId="{9E812DD1-10F1-4003-A250-340193155636}">
      <dgm:prSet/>
      <dgm:spPr/>
      <dgm:t>
        <a:bodyPr/>
        <a:lstStyle/>
        <a:p>
          <a:pPr algn="r" rtl="1"/>
          <a:endParaRPr lang="ar-SA"/>
        </a:p>
      </dgm:t>
    </dgm:pt>
    <dgm:pt modelId="{CC33E808-D414-4A1A-9BCA-94702DC75868}" type="pres">
      <dgm:prSet presAssocID="{1D714F50-7243-4BEA-B663-7AC499DBD5F8}" presName="Name0" presStyleCnt="0">
        <dgm:presLayoutVars>
          <dgm:dir/>
          <dgm:resizeHandles/>
        </dgm:presLayoutVars>
      </dgm:prSet>
      <dgm:spPr/>
      <dgm:t>
        <a:bodyPr/>
        <a:lstStyle/>
        <a:p>
          <a:pPr rtl="1"/>
          <a:endParaRPr lang="ar-SA"/>
        </a:p>
      </dgm:t>
    </dgm:pt>
    <dgm:pt modelId="{97E233CE-3693-49B6-972F-220B9EE1582D}" type="pres">
      <dgm:prSet presAssocID="{66947000-BEEC-4C73-ABF3-C8AEAD140C5D}" presName="compNode" presStyleCnt="0"/>
      <dgm:spPr/>
    </dgm:pt>
    <dgm:pt modelId="{2E7EAC65-2303-49C7-9255-6672AA9F365E}" type="pres">
      <dgm:prSet presAssocID="{66947000-BEEC-4C73-ABF3-C8AEAD140C5D}" presName="dummyConnPt" presStyleCnt="0"/>
      <dgm:spPr/>
    </dgm:pt>
    <dgm:pt modelId="{E096A706-F75F-4D88-B79B-F2FCE35B211E}" type="pres">
      <dgm:prSet presAssocID="{66947000-BEEC-4C73-ABF3-C8AEAD140C5D}" presName="node" presStyleLbl="node1" presStyleIdx="0" presStyleCnt="12">
        <dgm:presLayoutVars>
          <dgm:bulletEnabled val="1"/>
        </dgm:presLayoutVars>
      </dgm:prSet>
      <dgm:spPr/>
      <dgm:t>
        <a:bodyPr/>
        <a:lstStyle/>
        <a:p>
          <a:pPr rtl="1"/>
          <a:endParaRPr lang="ar-SA"/>
        </a:p>
      </dgm:t>
    </dgm:pt>
    <dgm:pt modelId="{52B71585-5A77-4458-9063-CCD438C627DE}" type="pres">
      <dgm:prSet presAssocID="{E1DCB180-7EEF-474D-ABE2-96F8DBEB43BE}" presName="sibTrans" presStyleLbl="bgSibTrans2D1" presStyleIdx="0" presStyleCnt="11" custLinFactNeighborY="1"/>
      <dgm:spPr/>
      <dgm:t>
        <a:bodyPr/>
        <a:lstStyle/>
        <a:p>
          <a:pPr rtl="1"/>
          <a:endParaRPr lang="ar-SA"/>
        </a:p>
      </dgm:t>
    </dgm:pt>
    <dgm:pt modelId="{8CA0EC76-57FA-406D-8058-2388B2079405}" type="pres">
      <dgm:prSet presAssocID="{8374D5B4-E09A-4DD6-B5E9-9D35F5F38273}" presName="compNode" presStyleCnt="0"/>
      <dgm:spPr/>
    </dgm:pt>
    <dgm:pt modelId="{C73EF459-99AF-400E-9223-C823EA0885CC}" type="pres">
      <dgm:prSet presAssocID="{8374D5B4-E09A-4DD6-B5E9-9D35F5F38273}" presName="dummyConnPt" presStyleCnt="0"/>
      <dgm:spPr/>
    </dgm:pt>
    <dgm:pt modelId="{FF90856A-FD01-48AD-904F-5E7D3D13A17D}" type="pres">
      <dgm:prSet presAssocID="{8374D5B4-E09A-4DD6-B5E9-9D35F5F38273}" presName="node" presStyleLbl="node1" presStyleIdx="1" presStyleCnt="12">
        <dgm:presLayoutVars>
          <dgm:bulletEnabled val="1"/>
        </dgm:presLayoutVars>
      </dgm:prSet>
      <dgm:spPr/>
      <dgm:t>
        <a:bodyPr/>
        <a:lstStyle/>
        <a:p>
          <a:pPr rtl="1"/>
          <a:endParaRPr lang="ar-SA"/>
        </a:p>
      </dgm:t>
    </dgm:pt>
    <dgm:pt modelId="{19F9CF6B-4899-4CCD-A267-D5633D36E2A4}" type="pres">
      <dgm:prSet presAssocID="{CF6EE853-497B-4127-A85D-DDA36BD9E49B}" presName="sibTrans" presStyleLbl="bgSibTrans2D1" presStyleIdx="1" presStyleCnt="11"/>
      <dgm:spPr/>
      <dgm:t>
        <a:bodyPr/>
        <a:lstStyle/>
        <a:p>
          <a:pPr rtl="1"/>
          <a:endParaRPr lang="ar-SA"/>
        </a:p>
      </dgm:t>
    </dgm:pt>
    <dgm:pt modelId="{957CBD08-86EB-4F3F-97AE-738D53823EC8}" type="pres">
      <dgm:prSet presAssocID="{5F3972C3-C2F7-4853-86A7-28BE7D5F9EB8}" presName="compNode" presStyleCnt="0"/>
      <dgm:spPr/>
    </dgm:pt>
    <dgm:pt modelId="{A1F02755-CBF2-488F-A0BA-643BD82BF45C}" type="pres">
      <dgm:prSet presAssocID="{5F3972C3-C2F7-4853-86A7-28BE7D5F9EB8}" presName="dummyConnPt" presStyleCnt="0"/>
      <dgm:spPr/>
    </dgm:pt>
    <dgm:pt modelId="{15F43F88-81FD-4ED6-88DD-70C7A89293F0}" type="pres">
      <dgm:prSet presAssocID="{5F3972C3-C2F7-4853-86A7-28BE7D5F9EB8}" presName="node" presStyleLbl="node1" presStyleIdx="2" presStyleCnt="12">
        <dgm:presLayoutVars>
          <dgm:bulletEnabled val="1"/>
        </dgm:presLayoutVars>
      </dgm:prSet>
      <dgm:spPr/>
      <dgm:t>
        <a:bodyPr/>
        <a:lstStyle/>
        <a:p>
          <a:pPr rtl="1"/>
          <a:endParaRPr lang="ar-SA"/>
        </a:p>
      </dgm:t>
    </dgm:pt>
    <dgm:pt modelId="{51749964-DB01-4469-A071-8D6C3307CD15}" type="pres">
      <dgm:prSet presAssocID="{FB4F6D14-7E67-496A-904E-A988EFC73336}" presName="sibTrans" presStyleLbl="bgSibTrans2D1" presStyleIdx="2" presStyleCnt="11"/>
      <dgm:spPr/>
      <dgm:t>
        <a:bodyPr/>
        <a:lstStyle/>
        <a:p>
          <a:pPr rtl="1"/>
          <a:endParaRPr lang="ar-SA"/>
        </a:p>
      </dgm:t>
    </dgm:pt>
    <dgm:pt modelId="{B2DC7F8D-7333-4BD9-9473-64991B3CB2CC}" type="pres">
      <dgm:prSet presAssocID="{C7F90401-91A7-4770-B3E4-5498FE6B29AF}" presName="compNode" presStyleCnt="0"/>
      <dgm:spPr/>
    </dgm:pt>
    <dgm:pt modelId="{A8496A8D-C6F5-49ED-A80B-570BA6694F10}" type="pres">
      <dgm:prSet presAssocID="{C7F90401-91A7-4770-B3E4-5498FE6B29AF}" presName="dummyConnPt" presStyleCnt="0"/>
      <dgm:spPr/>
    </dgm:pt>
    <dgm:pt modelId="{970A7A79-FBE7-438F-9F41-B9CC9A823108}" type="pres">
      <dgm:prSet presAssocID="{C7F90401-91A7-4770-B3E4-5498FE6B29AF}" presName="node" presStyleLbl="node1" presStyleIdx="3" presStyleCnt="12">
        <dgm:presLayoutVars>
          <dgm:bulletEnabled val="1"/>
        </dgm:presLayoutVars>
      </dgm:prSet>
      <dgm:spPr/>
      <dgm:t>
        <a:bodyPr/>
        <a:lstStyle/>
        <a:p>
          <a:pPr rtl="1"/>
          <a:endParaRPr lang="ar-SA"/>
        </a:p>
      </dgm:t>
    </dgm:pt>
    <dgm:pt modelId="{4189ADCD-BA31-422A-8DD2-78415B5609EE}" type="pres">
      <dgm:prSet presAssocID="{D167C121-48BA-409D-94CD-8E723A951A2F}" presName="sibTrans" presStyleLbl="bgSibTrans2D1" presStyleIdx="3" presStyleCnt="11"/>
      <dgm:spPr/>
      <dgm:t>
        <a:bodyPr/>
        <a:lstStyle/>
        <a:p>
          <a:pPr rtl="1"/>
          <a:endParaRPr lang="ar-SA"/>
        </a:p>
      </dgm:t>
    </dgm:pt>
    <dgm:pt modelId="{76C3DE8C-A51E-406C-A3C0-B728B0DC0227}" type="pres">
      <dgm:prSet presAssocID="{43EFCD52-A6A9-49C4-9F4C-C4F824F2B734}" presName="compNode" presStyleCnt="0"/>
      <dgm:spPr/>
    </dgm:pt>
    <dgm:pt modelId="{FF935AF8-83CA-40CF-9E08-C8AC90022570}" type="pres">
      <dgm:prSet presAssocID="{43EFCD52-A6A9-49C4-9F4C-C4F824F2B734}" presName="dummyConnPt" presStyleCnt="0"/>
      <dgm:spPr/>
    </dgm:pt>
    <dgm:pt modelId="{60F30934-86C5-4771-86D3-6A064E941BC1}" type="pres">
      <dgm:prSet presAssocID="{43EFCD52-A6A9-49C4-9F4C-C4F824F2B734}" presName="node" presStyleLbl="node1" presStyleIdx="4" presStyleCnt="12" custLinFactNeighborX="-718" custLinFactNeighborY="327">
        <dgm:presLayoutVars>
          <dgm:bulletEnabled val="1"/>
        </dgm:presLayoutVars>
      </dgm:prSet>
      <dgm:spPr/>
      <dgm:t>
        <a:bodyPr/>
        <a:lstStyle/>
        <a:p>
          <a:pPr rtl="1"/>
          <a:endParaRPr lang="ar-SA"/>
        </a:p>
      </dgm:t>
    </dgm:pt>
    <dgm:pt modelId="{C2834BA5-42E0-437C-B6D0-8A497C57B522}" type="pres">
      <dgm:prSet presAssocID="{966E9E2B-E080-473F-B501-96724510C764}" presName="sibTrans" presStyleLbl="bgSibTrans2D1" presStyleIdx="4" presStyleCnt="11"/>
      <dgm:spPr/>
      <dgm:t>
        <a:bodyPr/>
        <a:lstStyle/>
        <a:p>
          <a:pPr rtl="1"/>
          <a:endParaRPr lang="ar-SA"/>
        </a:p>
      </dgm:t>
    </dgm:pt>
    <dgm:pt modelId="{DEFE767F-3C1B-465F-A0FE-FCDABCB27C2C}" type="pres">
      <dgm:prSet presAssocID="{E014C302-194A-4F4B-BB07-D0663356B221}" presName="compNode" presStyleCnt="0"/>
      <dgm:spPr/>
    </dgm:pt>
    <dgm:pt modelId="{0C2FDBB3-6108-48A2-85F6-6F18E40A581A}" type="pres">
      <dgm:prSet presAssocID="{E014C302-194A-4F4B-BB07-D0663356B221}" presName="dummyConnPt" presStyleCnt="0"/>
      <dgm:spPr/>
    </dgm:pt>
    <dgm:pt modelId="{32C65ABE-D116-42B9-B8C3-26DAE92E1F03}" type="pres">
      <dgm:prSet presAssocID="{E014C302-194A-4F4B-BB07-D0663356B221}" presName="node" presStyleLbl="node1" presStyleIdx="5" presStyleCnt="12">
        <dgm:presLayoutVars>
          <dgm:bulletEnabled val="1"/>
        </dgm:presLayoutVars>
      </dgm:prSet>
      <dgm:spPr/>
      <dgm:t>
        <a:bodyPr/>
        <a:lstStyle/>
        <a:p>
          <a:pPr rtl="1"/>
          <a:endParaRPr lang="ar-SA"/>
        </a:p>
      </dgm:t>
    </dgm:pt>
    <dgm:pt modelId="{E4174E0D-50B9-412B-9B46-51EB4224D5A2}" type="pres">
      <dgm:prSet presAssocID="{13E88637-3C4A-4779-A610-5ECB57AD9F69}" presName="sibTrans" presStyleLbl="bgSibTrans2D1" presStyleIdx="5" presStyleCnt="11"/>
      <dgm:spPr/>
      <dgm:t>
        <a:bodyPr/>
        <a:lstStyle/>
        <a:p>
          <a:pPr rtl="1"/>
          <a:endParaRPr lang="ar-SA"/>
        </a:p>
      </dgm:t>
    </dgm:pt>
    <dgm:pt modelId="{C3C3F12B-8779-411A-A57B-6FEA6938FDE2}" type="pres">
      <dgm:prSet presAssocID="{4FAADC79-4350-4D3D-BC9A-E9BC8ADDDFAA}" presName="compNode" presStyleCnt="0"/>
      <dgm:spPr/>
    </dgm:pt>
    <dgm:pt modelId="{1776358C-AFA5-48D2-AD0A-97EEF91A527A}" type="pres">
      <dgm:prSet presAssocID="{4FAADC79-4350-4D3D-BC9A-E9BC8ADDDFAA}" presName="dummyConnPt" presStyleCnt="0"/>
      <dgm:spPr/>
    </dgm:pt>
    <dgm:pt modelId="{B144B31F-726E-4782-93C6-EA7C59D331CE}" type="pres">
      <dgm:prSet presAssocID="{4FAADC79-4350-4D3D-BC9A-E9BC8ADDDFAA}" presName="node" presStyleLbl="node1" presStyleIdx="6" presStyleCnt="12">
        <dgm:presLayoutVars>
          <dgm:bulletEnabled val="1"/>
        </dgm:presLayoutVars>
      </dgm:prSet>
      <dgm:spPr/>
      <dgm:t>
        <a:bodyPr/>
        <a:lstStyle/>
        <a:p>
          <a:pPr rtl="1"/>
          <a:endParaRPr lang="ar-SA"/>
        </a:p>
      </dgm:t>
    </dgm:pt>
    <dgm:pt modelId="{E4C8B642-9B3F-4EF0-BE85-4837065CFD4D}" type="pres">
      <dgm:prSet presAssocID="{8717D70B-2696-484D-A0AC-955F137FCB84}" presName="sibTrans" presStyleLbl="bgSibTrans2D1" presStyleIdx="6" presStyleCnt="11" custFlipVert="1" custScaleX="65531" custScaleY="226120"/>
      <dgm:spPr/>
      <dgm:t>
        <a:bodyPr/>
        <a:lstStyle/>
        <a:p>
          <a:pPr rtl="1"/>
          <a:endParaRPr lang="ar-SA"/>
        </a:p>
      </dgm:t>
    </dgm:pt>
    <dgm:pt modelId="{CD77CA08-B568-4367-ADD2-DBB73E03585B}" type="pres">
      <dgm:prSet presAssocID="{0D373298-1FF8-4470-A958-4382FF2E7168}" presName="compNode" presStyleCnt="0"/>
      <dgm:spPr/>
    </dgm:pt>
    <dgm:pt modelId="{6D4F71D9-DF6A-40C0-81B4-43D1817D5E66}" type="pres">
      <dgm:prSet presAssocID="{0D373298-1FF8-4470-A958-4382FF2E7168}" presName="dummyConnPt" presStyleCnt="0"/>
      <dgm:spPr/>
    </dgm:pt>
    <dgm:pt modelId="{3F5516F9-1244-4A60-9171-A87F61FBA50C}" type="pres">
      <dgm:prSet presAssocID="{0D373298-1FF8-4470-A958-4382FF2E7168}" presName="node" presStyleLbl="node1" presStyleIdx="7" presStyleCnt="12">
        <dgm:presLayoutVars>
          <dgm:bulletEnabled val="1"/>
        </dgm:presLayoutVars>
      </dgm:prSet>
      <dgm:spPr/>
      <dgm:t>
        <a:bodyPr/>
        <a:lstStyle/>
        <a:p>
          <a:pPr rtl="1"/>
          <a:endParaRPr lang="ar-SA"/>
        </a:p>
      </dgm:t>
    </dgm:pt>
    <dgm:pt modelId="{D535C275-8637-4F1E-AB4B-DA58C01F4FDD}" type="pres">
      <dgm:prSet presAssocID="{5EF3398D-090B-42E2-AFEF-F362DC15AF4D}" presName="sibTrans" presStyleLbl="bgSibTrans2D1" presStyleIdx="7" presStyleCnt="11"/>
      <dgm:spPr/>
      <dgm:t>
        <a:bodyPr/>
        <a:lstStyle/>
        <a:p>
          <a:pPr rtl="1"/>
          <a:endParaRPr lang="ar-SA"/>
        </a:p>
      </dgm:t>
    </dgm:pt>
    <dgm:pt modelId="{B64B8618-1E84-4A13-8FB9-D311692341A7}" type="pres">
      <dgm:prSet presAssocID="{0CEF11D3-1022-4757-9CEE-86895CD3E4AB}" presName="compNode" presStyleCnt="0"/>
      <dgm:spPr/>
    </dgm:pt>
    <dgm:pt modelId="{7766FA82-34B0-413D-9C1E-1AEBAB2957EC}" type="pres">
      <dgm:prSet presAssocID="{0CEF11D3-1022-4757-9CEE-86895CD3E4AB}" presName="dummyConnPt" presStyleCnt="0"/>
      <dgm:spPr/>
    </dgm:pt>
    <dgm:pt modelId="{E40504D3-C227-44C5-92E2-0251A6823AE7}" type="pres">
      <dgm:prSet presAssocID="{0CEF11D3-1022-4757-9CEE-86895CD3E4AB}" presName="node" presStyleLbl="node1" presStyleIdx="8" presStyleCnt="12">
        <dgm:presLayoutVars>
          <dgm:bulletEnabled val="1"/>
        </dgm:presLayoutVars>
      </dgm:prSet>
      <dgm:spPr/>
      <dgm:t>
        <a:bodyPr/>
        <a:lstStyle/>
        <a:p>
          <a:pPr rtl="1"/>
          <a:endParaRPr lang="ar-SA"/>
        </a:p>
      </dgm:t>
    </dgm:pt>
    <dgm:pt modelId="{CC3A2C43-B5B9-4D0D-A2ED-630B3C93794C}" type="pres">
      <dgm:prSet presAssocID="{8A09183B-D938-436C-A425-404EC39C8AD3}" presName="sibTrans" presStyleLbl="bgSibTrans2D1" presStyleIdx="8" presStyleCnt="11" custLinFactNeighborY="1"/>
      <dgm:spPr/>
      <dgm:t>
        <a:bodyPr/>
        <a:lstStyle/>
        <a:p>
          <a:pPr rtl="1"/>
          <a:endParaRPr lang="ar-SA"/>
        </a:p>
      </dgm:t>
    </dgm:pt>
    <dgm:pt modelId="{35CDBE21-46D3-414D-ADA2-A7A5A6A1A4B7}" type="pres">
      <dgm:prSet presAssocID="{688A062A-A0DC-4098-82A6-F63C2EC9A343}" presName="compNode" presStyleCnt="0"/>
      <dgm:spPr/>
    </dgm:pt>
    <dgm:pt modelId="{B1FAFB25-6E3B-478F-90A2-0A740E99C477}" type="pres">
      <dgm:prSet presAssocID="{688A062A-A0DC-4098-82A6-F63C2EC9A343}" presName="dummyConnPt" presStyleCnt="0"/>
      <dgm:spPr/>
    </dgm:pt>
    <dgm:pt modelId="{4BAFF477-E02E-46C2-BF28-36BC95FD90E6}" type="pres">
      <dgm:prSet presAssocID="{688A062A-A0DC-4098-82A6-F63C2EC9A343}" presName="node" presStyleLbl="node1" presStyleIdx="9" presStyleCnt="12" custLinFactNeighborX="-2872" custLinFactNeighborY="4153">
        <dgm:presLayoutVars>
          <dgm:bulletEnabled val="1"/>
        </dgm:presLayoutVars>
      </dgm:prSet>
      <dgm:spPr/>
      <dgm:t>
        <a:bodyPr/>
        <a:lstStyle/>
        <a:p>
          <a:pPr rtl="1"/>
          <a:endParaRPr lang="ar-SA"/>
        </a:p>
      </dgm:t>
    </dgm:pt>
    <dgm:pt modelId="{EC94FE72-A11A-4286-8E21-1AC6F07002CD}" type="pres">
      <dgm:prSet presAssocID="{5E0A25E4-4B60-4735-8FD7-7D935A978EE9}" presName="sibTrans" presStyleLbl="bgSibTrans2D1" presStyleIdx="9" presStyleCnt="11"/>
      <dgm:spPr/>
      <dgm:t>
        <a:bodyPr/>
        <a:lstStyle/>
        <a:p>
          <a:pPr rtl="1"/>
          <a:endParaRPr lang="ar-SA"/>
        </a:p>
      </dgm:t>
    </dgm:pt>
    <dgm:pt modelId="{1F12AF24-896F-4FA7-A4F6-B2D632FE5587}" type="pres">
      <dgm:prSet presAssocID="{5777D270-60BF-479C-8D0B-394C1D03DCB6}" presName="compNode" presStyleCnt="0"/>
      <dgm:spPr/>
    </dgm:pt>
    <dgm:pt modelId="{335CD6CC-8629-40C4-842B-1F8D6AB5493C}" type="pres">
      <dgm:prSet presAssocID="{5777D270-60BF-479C-8D0B-394C1D03DCB6}" presName="dummyConnPt" presStyleCnt="0"/>
      <dgm:spPr/>
    </dgm:pt>
    <dgm:pt modelId="{3405E52F-3257-463C-BE21-C3F4BECD3C53}" type="pres">
      <dgm:prSet presAssocID="{5777D270-60BF-479C-8D0B-394C1D03DCB6}" presName="node" presStyleLbl="node1" presStyleIdx="10" presStyleCnt="12">
        <dgm:presLayoutVars>
          <dgm:bulletEnabled val="1"/>
        </dgm:presLayoutVars>
      </dgm:prSet>
      <dgm:spPr/>
      <dgm:t>
        <a:bodyPr/>
        <a:lstStyle/>
        <a:p>
          <a:pPr rtl="1"/>
          <a:endParaRPr lang="ar-SA"/>
        </a:p>
      </dgm:t>
    </dgm:pt>
    <dgm:pt modelId="{B9BCC6AD-17EC-451D-BA00-EF37A2A812A9}" type="pres">
      <dgm:prSet presAssocID="{15854474-B4D9-4F6E-86E0-B90D76C872AF}" presName="sibTrans" presStyleLbl="bgSibTrans2D1" presStyleIdx="10" presStyleCnt="11"/>
      <dgm:spPr/>
      <dgm:t>
        <a:bodyPr/>
        <a:lstStyle/>
        <a:p>
          <a:pPr rtl="1"/>
          <a:endParaRPr lang="ar-SA"/>
        </a:p>
      </dgm:t>
    </dgm:pt>
    <dgm:pt modelId="{05B8FBCF-E70A-4ACC-A0B7-67DA112FB68F}" type="pres">
      <dgm:prSet presAssocID="{2E56ABAA-C928-451E-9C35-FD4598C07A47}" presName="compNode" presStyleCnt="0"/>
      <dgm:spPr/>
    </dgm:pt>
    <dgm:pt modelId="{50D6435F-5628-4E4B-BA4A-3A767473FEFB}" type="pres">
      <dgm:prSet presAssocID="{2E56ABAA-C928-451E-9C35-FD4598C07A47}" presName="dummyConnPt" presStyleCnt="0"/>
      <dgm:spPr/>
    </dgm:pt>
    <dgm:pt modelId="{F6A06440-E794-4F62-BD98-ACFBE9C0657B}" type="pres">
      <dgm:prSet presAssocID="{2E56ABAA-C928-451E-9C35-FD4598C07A47}" presName="node" presStyleLbl="node1" presStyleIdx="11" presStyleCnt="12">
        <dgm:presLayoutVars>
          <dgm:bulletEnabled val="1"/>
        </dgm:presLayoutVars>
      </dgm:prSet>
      <dgm:spPr/>
      <dgm:t>
        <a:bodyPr/>
        <a:lstStyle/>
        <a:p>
          <a:pPr rtl="1"/>
          <a:endParaRPr lang="ar-SA"/>
        </a:p>
      </dgm:t>
    </dgm:pt>
  </dgm:ptLst>
  <dgm:cxnLst>
    <dgm:cxn modelId="{E742B0CE-1747-4A5C-900B-26DF03FDC88B}" srcId="{1D714F50-7243-4BEA-B663-7AC499DBD5F8}" destId="{8374D5B4-E09A-4DD6-B5E9-9D35F5F38273}" srcOrd="1" destOrd="0" parTransId="{753B19E2-4911-4419-8B8C-A50D12FF1807}" sibTransId="{CF6EE853-497B-4127-A85D-DDA36BD9E49B}"/>
    <dgm:cxn modelId="{9FBE2FCD-7DB9-4F65-8148-2F7523A60F9D}" srcId="{1D714F50-7243-4BEA-B663-7AC499DBD5F8}" destId="{66947000-BEEC-4C73-ABF3-C8AEAD140C5D}" srcOrd="0" destOrd="0" parTransId="{BC768487-0A46-48B7-8D64-815B94A37EE3}" sibTransId="{E1DCB180-7EEF-474D-ABE2-96F8DBEB43BE}"/>
    <dgm:cxn modelId="{D234B9C8-D5C3-4986-A0B0-5513FFC23CD7}" srcId="{1D714F50-7243-4BEA-B663-7AC499DBD5F8}" destId="{2E56ABAA-C928-451E-9C35-FD4598C07A47}" srcOrd="11" destOrd="0" parTransId="{CCD60105-96B2-49FD-B3B2-17C4B8E32173}" sibTransId="{14F239A5-1835-4244-B06C-CFB96DAF975A}"/>
    <dgm:cxn modelId="{8945FBBA-43A5-4F66-A598-E4C199F01F2D}" type="presOf" srcId="{8A09183B-D938-436C-A425-404EC39C8AD3}" destId="{CC3A2C43-B5B9-4D0D-A2ED-630B3C93794C}" srcOrd="0" destOrd="0" presId="urn:microsoft.com/office/officeart/2005/8/layout/bProcess4"/>
    <dgm:cxn modelId="{AEED7962-C69F-43D1-B836-F7BBDF62435E}" srcId="{1D714F50-7243-4BEA-B663-7AC499DBD5F8}" destId="{C7F90401-91A7-4770-B3E4-5498FE6B29AF}" srcOrd="3" destOrd="0" parTransId="{18C1D791-2ED6-4C5A-B977-664ECD6F682F}" sibTransId="{D167C121-48BA-409D-94CD-8E723A951A2F}"/>
    <dgm:cxn modelId="{680FC5BC-2A7F-4E3A-A643-1842C9426D4E}" type="presOf" srcId="{0CEF11D3-1022-4757-9CEE-86895CD3E4AB}" destId="{E40504D3-C227-44C5-92E2-0251A6823AE7}" srcOrd="0" destOrd="0" presId="urn:microsoft.com/office/officeart/2005/8/layout/bProcess4"/>
    <dgm:cxn modelId="{F2B87A24-B124-4BFA-9986-5893EAA919C7}" type="presOf" srcId="{FB4F6D14-7E67-496A-904E-A988EFC73336}" destId="{51749964-DB01-4469-A071-8D6C3307CD15}" srcOrd="0" destOrd="0" presId="urn:microsoft.com/office/officeart/2005/8/layout/bProcess4"/>
    <dgm:cxn modelId="{3162D917-C0F0-400F-A6A7-9025E9A9619F}" type="presOf" srcId="{E1DCB180-7EEF-474D-ABE2-96F8DBEB43BE}" destId="{52B71585-5A77-4458-9063-CCD438C627DE}" srcOrd="0" destOrd="0" presId="urn:microsoft.com/office/officeart/2005/8/layout/bProcess4"/>
    <dgm:cxn modelId="{BA635A1D-3C72-493D-95C4-3D4A8AB1926F}" type="presOf" srcId="{8374D5B4-E09A-4DD6-B5E9-9D35F5F38273}" destId="{FF90856A-FD01-48AD-904F-5E7D3D13A17D}" srcOrd="0" destOrd="0" presId="urn:microsoft.com/office/officeart/2005/8/layout/bProcess4"/>
    <dgm:cxn modelId="{5E72D4CE-6FF2-49B7-856E-A552CF1F1031}" srcId="{1D714F50-7243-4BEA-B663-7AC499DBD5F8}" destId="{0D373298-1FF8-4470-A958-4382FF2E7168}" srcOrd="7" destOrd="0" parTransId="{64D42680-24E9-41EB-AC72-A2D332CE3AD5}" sibTransId="{5EF3398D-090B-42E2-AFEF-F362DC15AF4D}"/>
    <dgm:cxn modelId="{E24162EC-79AD-434A-A832-6BA1D9A8754E}" type="presOf" srcId="{43EFCD52-A6A9-49C4-9F4C-C4F824F2B734}" destId="{60F30934-86C5-4771-86D3-6A064E941BC1}" srcOrd="0" destOrd="0" presId="urn:microsoft.com/office/officeart/2005/8/layout/bProcess4"/>
    <dgm:cxn modelId="{5B5F4750-E50E-4D15-9861-753169277B64}" type="presOf" srcId="{5EF3398D-090B-42E2-AFEF-F362DC15AF4D}" destId="{D535C275-8637-4F1E-AB4B-DA58C01F4FDD}" srcOrd="0" destOrd="0" presId="urn:microsoft.com/office/officeart/2005/8/layout/bProcess4"/>
    <dgm:cxn modelId="{3A46276F-3D5F-41A6-9CB3-E2C118347D05}" type="presOf" srcId="{5F3972C3-C2F7-4853-86A7-28BE7D5F9EB8}" destId="{15F43F88-81FD-4ED6-88DD-70C7A89293F0}" srcOrd="0" destOrd="0" presId="urn:microsoft.com/office/officeart/2005/8/layout/bProcess4"/>
    <dgm:cxn modelId="{CF5FEC90-3737-4664-B10C-39F65797BE9C}" type="presOf" srcId="{1D714F50-7243-4BEA-B663-7AC499DBD5F8}" destId="{CC33E808-D414-4A1A-9BCA-94702DC75868}" srcOrd="0" destOrd="0" presId="urn:microsoft.com/office/officeart/2005/8/layout/bProcess4"/>
    <dgm:cxn modelId="{9E812DD1-10F1-4003-A250-340193155636}" srcId="{1D714F50-7243-4BEA-B663-7AC499DBD5F8}" destId="{5777D270-60BF-479C-8D0B-394C1D03DCB6}" srcOrd="10" destOrd="0" parTransId="{5D6D7568-B5F0-4717-992C-B815F31CA780}" sibTransId="{15854474-B4D9-4F6E-86E0-B90D76C872AF}"/>
    <dgm:cxn modelId="{1F11DA4C-4279-4180-B832-C57331CE452E}" type="presOf" srcId="{CF6EE853-497B-4127-A85D-DDA36BD9E49B}" destId="{19F9CF6B-4899-4CCD-A267-D5633D36E2A4}" srcOrd="0" destOrd="0" presId="urn:microsoft.com/office/officeart/2005/8/layout/bProcess4"/>
    <dgm:cxn modelId="{D559E039-F1BE-4D4E-B5B5-1C644532BA5D}" type="presOf" srcId="{8717D70B-2696-484D-A0AC-955F137FCB84}" destId="{E4C8B642-9B3F-4EF0-BE85-4837065CFD4D}" srcOrd="0" destOrd="0" presId="urn:microsoft.com/office/officeart/2005/8/layout/bProcess4"/>
    <dgm:cxn modelId="{F48F626C-8C22-4D0D-9477-801FA14624F6}" type="presOf" srcId="{2E56ABAA-C928-451E-9C35-FD4598C07A47}" destId="{F6A06440-E794-4F62-BD98-ACFBE9C0657B}" srcOrd="0" destOrd="0" presId="urn:microsoft.com/office/officeart/2005/8/layout/bProcess4"/>
    <dgm:cxn modelId="{9A46BB42-2085-4AA7-81FB-1F58EF8F7856}" type="presOf" srcId="{66947000-BEEC-4C73-ABF3-C8AEAD140C5D}" destId="{E096A706-F75F-4D88-B79B-F2FCE35B211E}" srcOrd="0" destOrd="0" presId="urn:microsoft.com/office/officeart/2005/8/layout/bProcess4"/>
    <dgm:cxn modelId="{7D7ED806-ABF3-487F-84D0-1D3C55D80E7E}" type="presOf" srcId="{15854474-B4D9-4F6E-86E0-B90D76C872AF}" destId="{B9BCC6AD-17EC-451D-BA00-EF37A2A812A9}" srcOrd="0" destOrd="0" presId="urn:microsoft.com/office/officeart/2005/8/layout/bProcess4"/>
    <dgm:cxn modelId="{6A518954-041F-486B-A09B-901C3595DFB9}" type="presOf" srcId="{D167C121-48BA-409D-94CD-8E723A951A2F}" destId="{4189ADCD-BA31-422A-8DD2-78415B5609EE}" srcOrd="0" destOrd="0" presId="urn:microsoft.com/office/officeart/2005/8/layout/bProcess4"/>
    <dgm:cxn modelId="{28A2A830-6512-4940-B82A-6104E0EE1459}" srcId="{1D714F50-7243-4BEA-B663-7AC499DBD5F8}" destId="{43EFCD52-A6A9-49C4-9F4C-C4F824F2B734}" srcOrd="4" destOrd="0" parTransId="{F30DF351-1EAD-41B9-A75A-40322C180470}" sibTransId="{966E9E2B-E080-473F-B501-96724510C764}"/>
    <dgm:cxn modelId="{3859CF0B-B987-4F8D-A38E-7A38AF15624F}" type="presOf" srcId="{E014C302-194A-4F4B-BB07-D0663356B221}" destId="{32C65ABE-D116-42B9-B8C3-26DAE92E1F03}" srcOrd="0" destOrd="0" presId="urn:microsoft.com/office/officeart/2005/8/layout/bProcess4"/>
    <dgm:cxn modelId="{59C0E55F-6ED2-4D6C-B8CE-C18E43CA06A0}" type="presOf" srcId="{C7F90401-91A7-4770-B3E4-5498FE6B29AF}" destId="{970A7A79-FBE7-438F-9F41-B9CC9A823108}" srcOrd="0" destOrd="0" presId="urn:microsoft.com/office/officeart/2005/8/layout/bProcess4"/>
    <dgm:cxn modelId="{D6A17FAC-652E-4819-969C-3B5BDB082388}" type="presOf" srcId="{0D373298-1FF8-4470-A958-4382FF2E7168}" destId="{3F5516F9-1244-4A60-9171-A87F61FBA50C}" srcOrd="0" destOrd="0" presId="urn:microsoft.com/office/officeart/2005/8/layout/bProcess4"/>
    <dgm:cxn modelId="{D7A771C5-696E-49E9-87AE-891FF3FA6B20}" srcId="{1D714F50-7243-4BEA-B663-7AC499DBD5F8}" destId="{E014C302-194A-4F4B-BB07-D0663356B221}" srcOrd="5" destOrd="0" parTransId="{E87CFFB3-23BE-4262-A3D4-50BE868D397B}" sibTransId="{13E88637-3C4A-4779-A610-5ECB57AD9F69}"/>
    <dgm:cxn modelId="{2DE547E3-C1F5-4A8F-9494-8139BD0399DC}" srcId="{1D714F50-7243-4BEA-B663-7AC499DBD5F8}" destId="{0CEF11D3-1022-4757-9CEE-86895CD3E4AB}" srcOrd="8" destOrd="0" parTransId="{09BDF3C0-6DA1-424E-BF7B-D58B332D0A2B}" sibTransId="{8A09183B-D938-436C-A425-404EC39C8AD3}"/>
    <dgm:cxn modelId="{8C157EAE-8A06-48BB-AB93-E0A14CB3E47F}" type="presOf" srcId="{5777D270-60BF-479C-8D0B-394C1D03DCB6}" destId="{3405E52F-3257-463C-BE21-C3F4BECD3C53}" srcOrd="0" destOrd="0" presId="urn:microsoft.com/office/officeart/2005/8/layout/bProcess4"/>
    <dgm:cxn modelId="{02A993EC-8E61-485B-A8F9-C22834F8FB02}" type="presOf" srcId="{13E88637-3C4A-4779-A610-5ECB57AD9F69}" destId="{E4174E0D-50B9-412B-9B46-51EB4224D5A2}" srcOrd="0" destOrd="0" presId="urn:microsoft.com/office/officeart/2005/8/layout/bProcess4"/>
    <dgm:cxn modelId="{34387CAB-643E-4C81-8BDA-109C408DD4CD}" type="presOf" srcId="{688A062A-A0DC-4098-82A6-F63C2EC9A343}" destId="{4BAFF477-E02E-46C2-BF28-36BC95FD90E6}" srcOrd="0" destOrd="0" presId="urn:microsoft.com/office/officeart/2005/8/layout/bProcess4"/>
    <dgm:cxn modelId="{E539608D-274C-4CD1-AB82-BFF14BDE6CCC}" srcId="{1D714F50-7243-4BEA-B663-7AC499DBD5F8}" destId="{5F3972C3-C2F7-4853-86A7-28BE7D5F9EB8}" srcOrd="2" destOrd="0" parTransId="{74DB5ACE-6EE5-4CD1-8A37-987F90163784}" sibTransId="{FB4F6D14-7E67-496A-904E-A988EFC73336}"/>
    <dgm:cxn modelId="{95A90539-AD2B-4B2E-8AA6-49EEE21C2702}" srcId="{1D714F50-7243-4BEA-B663-7AC499DBD5F8}" destId="{688A062A-A0DC-4098-82A6-F63C2EC9A343}" srcOrd="9" destOrd="0" parTransId="{B8EA46D9-DDF7-48B2-A11D-FA6C72A80B3E}" sibTransId="{5E0A25E4-4B60-4735-8FD7-7D935A978EE9}"/>
    <dgm:cxn modelId="{BF77BED3-F12E-41A8-B4AB-DC039851B434}" srcId="{1D714F50-7243-4BEA-B663-7AC499DBD5F8}" destId="{4FAADC79-4350-4D3D-BC9A-E9BC8ADDDFAA}" srcOrd="6" destOrd="0" parTransId="{BA01FB6F-3AB2-4A68-9781-C3D686F01313}" sibTransId="{8717D70B-2696-484D-A0AC-955F137FCB84}"/>
    <dgm:cxn modelId="{8E040EE4-C1EA-42B2-9963-DA03CF6D734E}" type="presOf" srcId="{4FAADC79-4350-4D3D-BC9A-E9BC8ADDDFAA}" destId="{B144B31F-726E-4782-93C6-EA7C59D331CE}" srcOrd="0" destOrd="0" presId="urn:microsoft.com/office/officeart/2005/8/layout/bProcess4"/>
    <dgm:cxn modelId="{A6D867F8-B3E5-42D0-9AB9-1F4C201BEE92}" type="presOf" srcId="{5E0A25E4-4B60-4735-8FD7-7D935A978EE9}" destId="{EC94FE72-A11A-4286-8E21-1AC6F07002CD}" srcOrd="0" destOrd="0" presId="urn:microsoft.com/office/officeart/2005/8/layout/bProcess4"/>
    <dgm:cxn modelId="{1A96709A-435D-424E-8AA3-2669F34C0131}" type="presOf" srcId="{966E9E2B-E080-473F-B501-96724510C764}" destId="{C2834BA5-42E0-437C-B6D0-8A497C57B522}" srcOrd="0" destOrd="0" presId="urn:microsoft.com/office/officeart/2005/8/layout/bProcess4"/>
    <dgm:cxn modelId="{817BF643-DD0A-4740-BB05-0B4B62FC103D}" type="presParOf" srcId="{CC33E808-D414-4A1A-9BCA-94702DC75868}" destId="{97E233CE-3693-49B6-972F-220B9EE1582D}" srcOrd="0" destOrd="0" presId="urn:microsoft.com/office/officeart/2005/8/layout/bProcess4"/>
    <dgm:cxn modelId="{3D897B4D-C561-4B72-A00A-51A2A0D2FD69}" type="presParOf" srcId="{97E233CE-3693-49B6-972F-220B9EE1582D}" destId="{2E7EAC65-2303-49C7-9255-6672AA9F365E}" srcOrd="0" destOrd="0" presId="urn:microsoft.com/office/officeart/2005/8/layout/bProcess4"/>
    <dgm:cxn modelId="{0CCE0455-B6D6-45C4-92D0-533C6E2BCB29}" type="presParOf" srcId="{97E233CE-3693-49B6-972F-220B9EE1582D}" destId="{E096A706-F75F-4D88-B79B-F2FCE35B211E}" srcOrd="1" destOrd="0" presId="urn:microsoft.com/office/officeart/2005/8/layout/bProcess4"/>
    <dgm:cxn modelId="{F8CAA346-3129-40B2-A6BB-AA99507F9A1F}" type="presParOf" srcId="{CC33E808-D414-4A1A-9BCA-94702DC75868}" destId="{52B71585-5A77-4458-9063-CCD438C627DE}" srcOrd="1" destOrd="0" presId="urn:microsoft.com/office/officeart/2005/8/layout/bProcess4"/>
    <dgm:cxn modelId="{03D9B4C1-C0E5-4085-8FD4-97CBF4733961}" type="presParOf" srcId="{CC33E808-D414-4A1A-9BCA-94702DC75868}" destId="{8CA0EC76-57FA-406D-8058-2388B2079405}" srcOrd="2" destOrd="0" presId="urn:microsoft.com/office/officeart/2005/8/layout/bProcess4"/>
    <dgm:cxn modelId="{83B57B86-B320-4497-AA44-4E8FB337E0DD}" type="presParOf" srcId="{8CA0EC76-57FA-406D-8058-2388B2079405}" destId="{C73EF459-99AF-400E-9223-C823EA0885CC}" srcOrd="0" destOrd="0" presId="urn:microsoft.com/office/officeart/2005/8/layout/bProcess4"/>
    <dgm:cxn modelId="{C661002E-E805-448D-A9E2-DBFD0AC7A0F0}" type="presParOf" srcId="{8CA0EC76-57FA-406D-8058-2388B2079405}" destId="{FF90856A-FD01-48AD-904F-5E7D3D13A17D}" srcOrd="1" destOrd="0" presId="urn:microsoft.com/office/officeart/2005/8/layout/bProcess4"/>
    <dgm:cxn modelId="{FCB85335-6BD1-4A92-B321-A026626E231D}" type="presParOf" srcId="{CC33E808-D414-4A1A-9BCA-94702DC75868}" destId="{19F9CF6B-4899-4CCD-A267-D5633D36E2A4}" srcOrd="3" destOrd="0" presId="urn:microsoft.com/office/officeart/2005/8/layout/bProcess4"/>
    <dgm:cxn modelId="{533AF248-BDA1-4B80-9C78-8C9E049A0636}" type="presParOf" srcId="{CC33E808-D414-4A1A-9BCA-94702DC75868}" destId="{957CBD08-86EB-4F3F-97AE-738D53823EC8}" srcOrd="4" destOrd="0" presId="urn:microsoft.com/office/officeart/2005/8/layout/bProcess4"/>
    <dgm:cxn modelId="{67AEF424-0189-47CF-88DC-AF3FDA144D9E}" type="presParOf" srcId="{957CBD08-86EB-4F3F-97AE-738D53823EC8}" destId="{A1F02755-CBF2-488F-A0BA-643BD82BF45C}" srcOrd="0" destOrd="0" presId="urn:microsoft.com/office/officeart/2005/8/layout/bProcess4"/>
    <dgm:cxn modelId="{88B02AD6-F349-452F-AA47-D82383457983}" type="presParOf" srcId="{957CBD08-86EB-4F3F-97AE-738D53823EC8}" destId="{15F43F88-81FD-4ED6-88DD-70C7A89293F0}" srcOrd="1" destOrd="0" presId="urn:microsoft.com/office/officeart/2005/8/layout/bProcess4"/>
    <dgm:cxn modelId="{CFCBD75E-1359-4ACF-BFD5-59269E5619B0}" type="presParOf" srcId="{CC33E808-D414-4A1A-9BCA-94702DC75868}" destId="{51749964-DB01-4469-A071-8D6C3307CD15}" srcOrd="5" destOrd="0" presId="urn:microsoft.com/office/officeart/2005/8/layout/bProcess4"/>
    <dgm:cxn modelId="{E8540189-D311-41E6-BB98-8A4FF38B1B30}" type="presParOf" srcId="{CC33E808-D414-4A1A-9BCA-94702DC75868}" destId="{B2DC7F8D-7333-4BD9-9473-64991B3CB2CC}" srcOrd="6" destOrd="0" presId="urn:microsoft.com/office/officeart/2005/8/layout/bProcess4"/>
    <dgm:cxn modelId="{28778A11-DA0C-480D-9255-5FFDDB350509}" type="presParOf" srcId="{B2DC7F8D-7333-4BD9-9473-64991B3CB2CC}" destId="{A8496A8D-C6F5-49ED-A80B-570BA6694F10}" srcOrd="0" destOrd="0" presId="urn:microsoft.com/office/officeart/2005/8/layout/bProcess4"/>
    <dgm:cxn modelId="{9185619C-9014-4F32-82C3-FBEFF98F7465}" type="presParOf" srcId="{B2DC7F8D-7333-4BD9-9473-64991B3CB2CC}" destId="{970A7A79-FBE7-438F-9F41-B9CC9A823108}" srcOrd="1" destOrd="0" presId="urn:microsoft.com/office/officeart/2005/8/layout/bProcess4"/>
    <dgm:cxn modelId="{0CA4692E-98A3-4114-92D2-07914F719D8C}" type="presParOf" srcId="{CC33E808-D414-4A1A-9BCA-94702DC75868}" destId="{4189ADCD-BA31-422A-8DD2-78415B5609EE}" srcOrd="7" destOrd="0" presId="urn:microsoft.com/office/officeart/2005/8/layout/bProcess4"/>
    <dgm:cxn modelId="{203414E1-8D62-4951-80D3-8E4F79507030}" type="presParOf" srcId="{CC33E808-D414-4A1A-9BCA-94702DC75868}" destId="{76C3DE8C-A51E-406C-A3C0-B728B0DC0227}" srcOrd="8" destOrd="0" presId="urn:microsoft.com/office/officeart/2005/8/layout/bProcess4"/>
    <dgm:cxn modelId="{6911F67A-CB00-4174-9303-72ECD234E67F}" type="presParOf" srcId="{76C3DE8C-A51E-406C-A3C0-B728B0DC0227}" destId="{FF935AF8-83CA-40CF-9E08-C8AC90022570}" srcOrd="0" destOrd="0" presId="urn:microsoft.com/office/officeart/2005/8/layout/bProcess4"/>
    <dgm:cxn modelId="{31D5215D-3563-4A17-9222-DCA378281C80}" type="presParOf" srcId="{76C3DE8C-A51E-406C-A3C0-B728B0DC0227}" destId="{60F30934-86C5-4771-86D3-6A064E941BC1}" srcOrd="1" destOrd="0" presId="urn:microsoft.com/office/officeart/2005/8/layout/bProcess4"/>
    <dgm:cxn modelId="{F9037188-324E-4010-B1CB-36E08ADC2B8E}" type="presParOf" srcId="{CC33E808-D414-4A1A-9BCA-94702DC75868}" destId="{C2834BA5-42E0-437C-B6D0-8A497C57B522}" srcOrd="9" destOrd="0" presId="urn:microsoft.com/office/officeart/2005/8/layout/bProcess4"/>
    <dgm:cxn modelId="{6E7CA44A-52BD-49D2-B36E-7E66A5F5B7BB}" type="presParOf" srcId="{CC33E808-D414-4A1A-9BCA-94702DC75868}" destId="{DEFE767F-3C1B-465F-A0FE-FCDABCB27C2C}" srcOrd="10" destOrd="0" presId="urn:microsoft.com/office/officeart/2005/8/layout/bProcess4"/>
    <dgm:cxn modelId="{71C20D77-9C0B-483F-87EA-1BFC497E1A18}" type="presParOf" srcId="{DEFE767F-3C1B-465F-A0FE-FCDABCB27C2C}" destId="{0C2FDBB3-6108-48A2-85F6-6F18E40A581A}" srcOrd="0" destOrd="0" presId="urn:microsoft.com/office/officeart/2005/8/layout/bProcess4"/>
    <dgm:cxn modelId="{224B6EDA-BA20-485D-9DEB-907401B1FB3F}" type="presParOf" srcId="{DEFE767F-3C1B-465F-A0FE-FCDABCB27C2C}" destId="{32C65ABE-D116-42B9-B8C3-26DAE92E1F03}" srcOrd="1" destOrd="0" presId="urn:microsoft.com/office/officeart/2005/8/layout/bProcess4"/>
    <dgm:cxn modelId="{902C34E2-7633-4A82-A544-9B74A420C3CC}" type="presParOf" srcId="{CC33E808-D414-4A1A-9BCA-94702DC75868}" destId="{E4174E0D-50B9-412B-9B46-51EB4224D5A2}" srcOrd="11" destOrd="0" presId="urn:microsoft.com/office/officeart/2005/8/layout/bProcess4"/>
    <dgm:cxn modelId="{2D71E3F6-D948-4D55-97AD-68110AB79B18}" type="presParOf" srcId="{CC33E808-D414-4A1A-9BCA-94702DC75868}" destId="{C3C3F12B-8779-411A-A57B-6FEA6938FDE2}" srcOrd="12" destOrd="0" presId="urn:microsoft.com/office/officeart/2005/8/layout/bProcess4"/>
    <dgm:cxn modelId="{9614BD88-C62E-48CD-A82F-4E3DBF40097B}" type="presParOf" srcId="{C3C3F12B-8779-411A-A57B-6FEA6938FDE2}" destId="{1776358C-AFA5-48D2-AD0A-97EEF91A527A}" srcOrd="0" destOrd="0" presId="urn:microsoft.com/office/officeart/2005/8/layout/bProcess4"/>
    <dgm:cxn modelId="{CFDA2850-7A28-45F1-ABA5-5BB1A54AB81E}" type="presParOf" srcId="{C3C3F12B-8779-411A-A57B-6FEA6938FDE2}" destId="{B144B31F-726E-4782-93C6-EA7C59D331CE}" srcOrd="1" destOrd="0" presId="urn:microsoft.com/office/officeart/2005/8/layout/bProcess4"/>
    <dgm:cxn modelId="{2ADE8196-D72C-4B81-AA4D-D04D2A576FFA}" type="presParOf" srcId="{CC33E808-D414-4A1A-9BCA-94702DC75868}" destId="{E4C8B642-9B3F-4EF0-BE85-4837065CFD4D}" srcOrd="13" destOrd="0" presId="urn:microsoft.com/office/officeart/2005/8/layout/bProcess4"/>
    <dgm:cxn modelId="{2A2B3A59-A9D2-4422-8A67-8D3ED87E6568}" type="presParOf" srcId="{CC33E808-D414-4A1A-9BCA-94702DC75868}" destId="{CD77CA08-B568-4367-ADD2-DBB73E03585B}" srcOrd="14" destOrd="0" presId="urn:microsoft.com/office/officeart/2005/8/layout/bProcess4"/>
    <dgm:cxn modelId="{83D2C75F-FF7F-4653-AD26-6B8FE1B7A8D7}" type="presParOf" srcId="{CD77CA08-B568-4367-ADD2-DBB73E03585B}" destId="{6D4F71D9-DF6A-40C0-81B4-43D1817D5E66}" srcOrd="0" destOrd="0" presId="urn:microsoft.com/office/officeart/2005/8/layout/bProcess4"/>
    <dgm:cxn modelId="{84E49DC9-2D04-434F-9222-FCBDFD987097}" type="presParOf" srcId="{CD77CA08-B568-4367-ADD2-DBB73E03585B}" destId="{3F5516F9-1244-4A60-9171-A87F61FBA50C}" srcOrd="1" destOrd="0" presId="urn:microsoft.com/office/officeart/2005/8/layout/bProcess4"/>
    <dgm:cxn modelId="{8337ACD4-C980-4C9C-A1CC-D2702CC9973E}" type="presParOf" srcId="{CC33E808-D414-4A1A-9BCA-94702DC75868}" destId="{D535C275-8637-4F1E-AB4B-DA58C01F4FDD}" srcOrd="15" destOrd="0" presId="urn:microsoft.com/office/officeart/2005/8/layout/bProcess4"/>
    <dgm:cxn modelId="{9E5E6683-6400-40D0-A5A8-85D18CF8BE35}" type="presParOf" srcId="{CC33E808-D414-4A1A-9BCA-94702DC75868}" destId="{B64B8618-1E84-4A13-8FB9-D311692341A7}" srcOrd="16" destOrd="0" presId="urn:microsoft.com/office/officeart/2005/8/layout/bProcess4"/>
    <dgm:cxn modelId="{3E8D5FA5-2886-45E3-9C8C-303EBDD4955A}" type="presParOf" srcId="{B64B8618-1E84-4A13-8FB9-D311692341A7}" destId="{7766FA82-34B0-413D-9C1E-1AEBAB2957EC}" srcOrd="0" destOrd="0" presId="urn:microsoft.com/office/officeart/2005/8/layout/bProcess4"/>
    <dgm:cxn modelId="{586750DD-5F25-4B6D-91F3-9E1DAEA254C1}" type="presParOf" srcId="{B64B8618-1E84-4A13-8FB9-D311692341A7}" destId="{E40504D3-C227-44C5-92E2-0251A6823AE7}" srcOrd="1" destOrd="0" presId="urn:microsoft.com/office/officeart/2005/8/layout/bProcess4"/>
    <dgm:cxn modelId="{0E93C253-745A-4C95-B02E-B42AA603E7AC}" type="presParOf" srcId="{CC33E808-D414-4A1A-9BCA-94702DC75868}" destId="{CC3A2C43-B5B9-4D0D-A2ED-630B3C93794C}" srcOrd="17" destOrd="0" presId="urn:microsoft.com/office/officeart/2005/8/layout/bProcess4"/>
    <dgm:cxn modelId="{FEA26014-ECB4-4740-9E3A-27B44E584FBE}" type="presParOf" srcId="{CC33E808-D414-4A1A-9BCA-94702DC75868}" destId="{35CDBE21-46D3-414D-ADA2-A7A5A6A1A4B7}" srcOrd="18" destOrd="0" presId="urn:microsoft.com/office/officeart/2005/8/layout/bProcess4"/>
    <dgm:cxn modelId="{DF246BD3-29CB-4883-9EE0-AA0B196FC8C9}" type="presParOf" srcId="{35CDBE21-46D3-414D-ADA2-A7A5A6A1A4B7}" destId="{B1FAFB25-6E3B-478F-90A2-0A740E99C477}" srcOrd="0" destOrd="0" presId="urn:microsoft.com/office/officeart/2005/8/layout/bProcess4"/>
    <dgm:cxn modelId="{779251A9-E6CD-443E-B1AC-5612C98C236D}" type="presParOf" srcId="{35CDBE21-46D3-414D-ADA2-A7A5A6A1A4B7}" destId="{4BAFF477-E02E-46C2-BF28-36BC95FD90E6}" srcOrd="1" destOrd="0" presId="urn:microsoft.com/office/officeart/2005/8/layout/bProcess4"/>
    <dgm:cxn modelId="{977DC728-19C1-40A1-8285-DDD899932399}" type="presParOf" srcId="{CC33E808-D414-4A1A-9BCA-94702DC75868}" destId="{EC94FE72-A11A-4286-8E21-1AC6F07002CD}" srcOrd="19" destOrd="0" presId="urn:microsoft.com/office/officeart/2005/8/layout/bProcess4"/>
    <dgm:cxn modelId="{A19339C8-E514-44AB-8229-96063396387D}" type="presParOf" srcId="{CC33E808-D414-4A1A-9BCA-94702DC75868}" destId="{1F12AF24-896F-4FA7-A4F6-B2D632FE5587}" srcOrd="20" destOrd="0" presId="urn:microsoft.com/office/officeart/2005/8/layout/bProcess4"/>
    <dgm:cxn modelId="{1F2A9167-FBAA-431E-B4BD-1A3CE09C692B}" type="presParOf" srcId="{1F12AF24-896F-4FA7-A4F6-B2D632FE5587}" destId="{335CD6CC-8629-40C4-842B-1F8D6AB5493C}" srcOrd="0" destOrd="0" presId="urn:microsoft.com/office/officeart/2005/8/layout/bProcess4"/>
    <dgm:cxn modelId="{4A38BF4F-B108-4FFD-9060-0AD7CC40B7CA}" type="presParOf" srcId="{1F12AF24-896F-4FA7-A4F6-B2D632FE5587}" destId="{3405E52F-3257-463C-BE21-C3F4BECD3C53}" srcOrd="1" destOrd="0" presId="urn:microsoft.com/office/officeart/2005/8/layout/bProcess4"/>
    <dgm:cxn modelId="{3789CE5B-8D51-4D0C-A7CE-0919C603AA4A}" type="presParOf" srcId="{CC33E808-D414-4A1A-9BCA-94702DC75868}" destId="{B9BCC6AD-17EC-451D-BA00-EF37A2A812A9}" srcOrd="21" destOrd="0" presId="urn:microsoft.com/office/officeart/2005/8/layout/bProcess4"/>
    <dgm:cxn modelId="{9EEF6F2E-8796-4802-B2D4-0C55262835BB}" type="presParOf" srcId="{CC33E808-D414-4A1A-9BCA-94702DC75868}" destId="{05B8FBCF-E70A-4ACC-A0B7-67DA112FB68F}" srcOrd="22" destOrd="0" presId="urn:microsoft.com/office/officeart/2005/8/layout/bProcess4"/>
    <dgm:cxn modelId="{4062DCEE-E80D-481C-8E9A-0E771BF99EF8}" type="presParOf" srcId="{05B8FBCF-E70A-4ACC-A0B7-67DA112FB68F}" destId="{50D6435F-5628-4E4B-BA4A-3A767473FEFB}" srcOrd="0" destOrd="0" presId="urn:microsoft.com/office/officeart/2005/8/layout/bProcess4"/>
    <dgm:cxn modelId="{94B6238E-957F-4E60-BD19-71D0457BC945}" type="presParOf" srcId="{05B8FBCF-E70A-4ACC-A0B7-67DA112FB68F}" destId="{F6A06440-E794-4F62-BD98-ACFBE9C0657B}" srcOrd="1" destOrd="0" presId="urn:microsoft.com/office/officeart/2005/8/layout/bProcess4"/>
  </dgm:cxnLst>
  <dgm:bg>
    <a:solidFill>
      <a:schemeClr val="tx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EFEAF-EAFF-4E1D-8DF8-57F68EA81602}"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pPr rtl="1"/>
          <a:endParaRPr lang="ar-SA"/>
        </a:p>
      </dgm:t>
    </dgm:pt>
    <dgm:pt modelId="{A9D3DFC8-59D5-498A-9FC6-024AF2AD9657}">
      <dgm:prSet phldrT="[نص]">
        <dgm:style>
          <a:lnRef idx="2">
            <a:schemeClr val="accent6"/>
          </a:lnRef>
          <a:fillRef idx="1">
            <a:schemeClr val="lt1"/>
          </a:fillRef>
          <a:effectRef idx="0">
            <a:schemeClr val="accent6"/>
          </a:effectRef>
          <a:fontRef idx="minor">
            <a:schemeClr val="dk1"/>
          </a:fontRef>
        </dgm:style>
      </dgm:prSet>
      <dgm:spPr/>
      <dgm:t>
        <a:bodyPr/>
        <a:lstStyle/>
        <a:p>
          <a:pPr rtl="1"/>
          <a:r>
            <a:rPr lang="ar-SY" dirty="0" smtClean="0"/>
            <a:t>الصدمة وعدم التصديق</a:t>
          </a:r>
          <a:endParaRPr lang="ar-SA" dirty="0"/>
        </a:p>
      </dgm:t>
    </dgm:pt>
    <dgm:pt modelId="{70F1FD89-100F-4BC9-B581-E0545DB48E65}" type="parTrans" cxnId="{A5744791-7B00-41CA-A2D5-7B76189642C1}">
      <dgm:prSet/>
      <dgm:spPr/>
      <dgm:t>
        <a:bodyPr/>
        <a:lstStyle/>
        <a:p>
          <a:pPr rtl="1"/>
          <a:endParaRPr lang="ar-SA"/>
        </a:p>
      </dgm:t>
    </dgm:pt>
    <dgm:pt modelId="{255340DD-40CF-49BE-824B-25E36810865F}" type="sibTrans" cxnId="{A5744791-7B00-41CA-A2D5-7B76189642C1}">
      <dgm:prSet/>
      <dgm:spPr/>
      <dgm:t>
        <a:bodyPr/>
        <a:lstStyle/>
        <a:p>
          <a:pPr rtl="1"/>
          <a:endParaRPr lang="ar-SA"/>
        </a:p>
      </dgm:t>
    </dgm:pt>
    <dgm:pt modelId="{EE6AC250-8061-48DE-A2EB-DB9FBA30A52C}">
      <dgm:prSet phldrT="[نص]">
        <dgm:style>
          <a:lnRef idx="2">
            <a:schemeClr val="accent5"/>
          </a:lnRef>
          <a:fillRef idx="1">
            <a:schemeClr val="lt1"/>
          </a:fillRef>
          <a:effectRef idx="0">
            <a:schemeClr val="accent5"/>
          </a:effectRef>
          <a:fontRef idx="minor">
            <a:schemeClr val="dk1"/>
          </a:fontRef>
        </dgm:style>
      </dgm:prSet>
      <dgm:spPr/>
      <dgm:t>
        <a:bodyPr/>
        <a:lstStyle/>
        <a:p>
          <a:pPr rtl="1"/>
          <a:r>
            <a:rPr lang="ar-SY" dirty="0" smtClean="0"/>
            <a:t>عدم القدرة على التفكير </a:t>
          </a:r>
          <a:endParaRPr lang="ar-SA" dirty="0"/>
        </a:p>
      </dgm:t>
    </dgm:pt>
    <dgm:pt modelId="{6F169054-B3C4-4C39-993E-02C1290E217D}" type="parTrans" cxnId="{2F2DD997-6919-4EA3-B872-BCF910F5AB86}">
      <dgm:prSet/>
      <dgm:spPr/>
      <dgm:t>
        <a:bodyPr/>
        <a:lstStyle/>
        <a:p>
          <a:pPr rtl="1"/>
          <a:endParaRPr lang="ar-SA"/>
        </a:p>
      </dgm:t>
    </dgm:pt>
    <dgm:pt modelId="{DEF762F8-5489-4058-969A-5C5300898BEA}" type="sibTrans" cxnId="{2F2DD997-6919-4EA3-B872-BCF910F5AB86}">
      <dgm:prSet/>
      <dgm:spPr/>
      <dgm:t>
        <a:bodyPr/>
        <a:lstStyle/>
        <a:p>
          <a:pPr rtl="1"/>
          <a:endParaRPr lang="ar-SA"/>
        </a:p>
      </dgm:t>
    </dgm:pt>
    <dgm:pt modelId="{648EEF5B-0A0C-4441-B2D2-8090B2F5A8C9}">
      <dgm:prSet phldrT="[نص]">
        <dgm:style>
          <a:lnRef idx="2">
            <a:schemeClr val="accent2"/>
          </a:lnRef>
          <a:fillRef idx="1">
            <a:schemeClr val="lt1"/>
          </a:fillRef>
          <a:effectRef idx="0">
            <a:schemeClr val="accent2"/>
          </a:effectRef>
          <a:fontRef idx="minor">
            <a:schemeClr val="dk1"/>
          </a:fontRef>
        </dgm:style>
      </dgm:prSet>
      <dgm:spPr/>
      <dgm:t>
        <a:bodyPr/>
        <a:lstStyle/>
        <a:p>
          <a:pPr rtl="1"/>
          <a:r>
            <a:rPr lang="ar-SY" dirty="0" smtClean="0"/>
            <a:t>رفض المرض وانكاره </a:t>
          </a:r>
          <a:endParaRPr lang="ar-SA" dirty="0"/>
        </a:p>
      </dgm:t>
    </dgm:pt>
    <dgm:pt modelId="{9E8AA360-AFFC-4EF4-B1D7-6B5C633CF953}" type="parTrans" cxnId="{BA74C146-0474-4690-A031-0EC1E98731F0}">
      <dgm:prSet/>
      <dgm:spPr/>
      <dgm:t>
        <a:bodyPr/>
        <a:lstStyle/>
        <a:p>
          <a:pPr rtl="1"/>
          <a:endParaRPr lang="ar-SA"/>
        </a:p>
      </dgm:t>
    </dgm:pt>
    <dgm:pt modelId="{47C8D28B-62A6-4877-A6A2-EEDF37A7A61E}" type="sibTrans" cxnId="{BA74C146-0474-4690-A031-0EC1E98731F0}">
      <dgm:prSet/>
      <dgm:spPr/>
      <dgm:t>
        <a:bodyPr/>
        <a:lstStyle/>
        <a:p>
          <a:pPr rtl="1"/>
          <a:endParaRPr lang="ar-SA"/>
        </a:p>
      </dgm:t>
    </dgm:pt>
    <dgm:pt modelId="{2398C39B-BCF9-4217-9DE3-78B69DD7DE36}">
      <dgm:prSet phldrT="[نص]">
        <dgm:style>
          <a:lnRef idx="1">
            <a:schemeClr val="accent3"/>
          </a:lnRef>
          <a:fillRef idx="3">
            <a:schemeClr val="accent3"/>
          </a:fillRef>
          <a:effectRef idx="2">
            <a:schemeClr val="accent3"/>
          </a:effectRef>
          <a:fontRef idx="minor">
            <a:schemeClr val="lt1"/>
          </a:fontRef>
        </dgm:style>
      </dgm:prSet>
      <dgm:spPr/>
      <dgm:t>
        <a:bodyPr/>
        <a:lstStyle/>
        <a:p>
          <a:pPr rtl="1"/>
          <a:r>
            <a:rPr lang="ar-SY" dirty="0" smtClean="0"/>
            <a:t>الغضب </a:t>
          </a:r>
          <a:endParaRPr lang="ar-SA" dirty="0"/>
        </a:p>
      </dgm:t>
    </dgm:pt>
    <dgm:pt modelId="{6A42A500-8201-4860-AF13-B2470CE971AF}" type="parTrans" cxnId="{FC27C93F-5E19-44FA-8645-78A31CCC0668}">
      <dgm:prSet/>
      <dgm:spPr/>
      <dgm:t>
        <a:bodyPr/>
        <a:lstStyle/>
        <a:p>
          <a:pPr rtl="1"/>
          <a:endParaRPr lang="ar-SA"/>
        </a:p>
      </dgm:t>
    </dgm:pt>
    <dgm:pt modelId="{3AE5A3A5-4C2F-4FCD-889F-FA6DC8A4E0EA}" type="sibTrans" cxnId="{FC27C93F-5E19-44FA-8645-78A31CCC0668}">
      <dgm:prSet/>
      <dgm:spPr/>
      <dgm:t>
        <a:bodyPr/>
        <a:lstStyle/>
        <a:p>
          <a:pPr rtl="1"/>
          <a:endParaRPr lang="ar-SA"/>
        </a:p>
      </dgm:t>
    </dgm:pt>
    <dgm:pt modelId="{19CAFA35-86B3-400F-952F-8562ABCD1BF2}">
      <dgm:prSet phldrT="[نص]">
        <dgm:style>
          <a:lnRef idx="2">
            <a:schemeClr val="dk1">
              <a:shade val="50000"/>
            </a:schemeClr>
          </a:lnRef>
          <a:fillRef idx="1">
            <a:schemeClr val="dk1"/>
          </a:fillRef>
          <a:effectRef idx="0">
            <a:schemeClr val="dk1"/>
          </a:effectRef>
          <a:fontRef idx="minor">
            <a:schemeClr val="lt1"/>
          </a:fontRef>
        </dgm:style>
      </dgm:prSet>
      <dgm:spPr/>
      <dgm:t>
        <a:bodyPr/>
        <a:lstStyle/>
        <a:p>
          <a:pPr rtl="1"/>
          <a:r>
            <a:rPr lang="ar-SY" dirty="0" err="1" smtClean="0"/>
            <a:t>الإكتئاب</a:t>
          </a:r>
          <a:endParaRPr lang="ar-SA" dirty="0"/>
        </a:p>
      </dgm:t>
    </dgm:pt>
    <dgm:pt modelId="{D7B4251C-BE6D-4F55-B5D5-913C46E9F019}" type="parTrans" cxnId="{25F29BF3-8C22-4956-9D9B-E45487CCE8EE}">
      <dgm:prSet/>
      <dgm:spPr/>
      <dgm:t>
        <a:bodyPr/>
        <a:lstStyle/>
        <a:p>
          <a:pPr rtl="1"/>
          <a:endParaRPr lang="ar-SA"/>
        </a:p>
      </dgm:t>
    </dgm:pt>
    <dgm:pt modelId="{AC971049-ECFE-40A3-8EFE-75646051EB57}" type="sibTrans" cxnId="{25F29BF3-8C22-4956-9D9B-E45487CCE8EE}">
      <dgm:prSet/>
      <dgm:spPr/>
      <dgm:t>
        <a:bodyPr/>
        <a:lstStyle/>
        <a:p>
          <a:pPr rtl="1"/>
          <a:endParaRPr lang="ar-SA"/>
        </a:p>
      </dgm:t>
    </dgm:pt>
    <dgm:pt modelId="{6C71B454-7EA6-4BEA-820E-7B1CF2D3C6E8}">
      <dgm:prSet phldrT="[نص]">
        <dgm:style>
          <a:lnRef idx="1">
            <a:schemeClr val="accent5"/>
          </a:lnRef>
          <a:fillRef idx="2">
            <a:schemeClr val="accent5"/>
          </a:fillRef>
          <a:effectRef idx="1">
            <a:schemeClr val="accent5"/>
          </a:effectRef>
          <a:fontRef idx="minor">
            <a:schemeClr val="dk1"/>
          </a:fontRef>
        </dgm:style>
      </dgm:prSet>
      <dgm:spPr/>
      <dgm:t>
        <a:bodyPr/>
        <a:lstStyle/>
        <a:p>
          <a:pPr rtl="1"/>
          <a:r>
            <a:rPr lang="ar-SY" dirty="0" smtClean="0"/>
            <a:t>اليأس</a:t>
          </a:r>
          <a:endParaRPr lang="ar-SA" dirty="0"/>
        </a:p>
      </dgm:t>
    </dgm:pt>
    <dgm:pt modelId="{737CA739-80CC-40E1-BAA3-50A20D38E805}" type="parTrans" cxnId="{230A1B8E-D331-4457-968D-E5164286AEBA}">
      <dgm:prSet/>
      <dgm:spPr/>
      <dgm:t>
        <a:bodyPr/>
        <a:lstStyle/>
        <a:p>
          <a:pPr rtl="1"/>
          <a:endParaRPr lang="ar-SA"/>
        </a:p>
      </dgm:t>
    </dgm:pt>
    <dgm:pt modelId="{255A1CF2-7B0F-4861-BC35-2A7C9717CAEB}" type="sibTrans" cxnId="{230A1B8E-D331-4457-968D-E5164286AEBA}">
      <dgm:prSet/>
      <dgm:spPr/>
      <dgm:t>
        <a:bodyPr/>
        <a:lstStyle/>
        <a:p>
          <a:pPr rtl="1"/>
          <a:endParaRPr lang="ar-SA"/>
        </a:p>
      </dgm:t>
    </dgm:pt>
    <dgm:pt modelId="{9F4EA241-85F0-4A72-842F-D2DBC99B9EC3}">
      <dgm:prSet phldrT="[نص]">
        <dgm:style>
          <a:lnRef idx="2">
            <a:schemeClr val="accent6"/>
          </a:lnRef>
          <a:fillRef idx="1">
            <a:schemeClr val="lt1"/>
          </a:fillRef>
          <a:effectRef idx="0">
            <a:schemeClr val="accent6"/>
          </a:effectRef>
          <a:fontRef idx="minor">
            <a:schemeClr val="dk1"/>
          </a:fontRef>
        </dgm:style>
      </dgm:prSet>
      <dgm:spPr>
        <a:ln>
          <a:headEnd type="none" w="med" len="med"/>
          <a:tailEnd type="none" w="med" len="med"/>
        </a:ln>
      </dgm:spPr>
      <dgm:t>
        <a:bodyPr/>
        <a:lstStyle/>
        <a:p>
          <a:pPr rtl="1"/>
          <a:r>
            <a:rPr lang="ar-SY" dirty="0" smtClean="0"/>
            <a:t>الخوف</a:t>
          </a:r>
          <a:endParaRPr lang="ar-SA" dirty="0"/>
        </a:p>
      </dgm:t>
    </dgm:pt>
    <dgm:pt modelId="{4021DF01-2A4E-4F2C-94DA-6F5F1FF4F2C5}" type="parTrans" cxnId="{E9994FBF-6207-4D0B-A219-277927667101}">
      <dgm:prSet/>
      <dgm:spPr/>
      <dgm:t>
        <a:bodyPr/>
        <a:lstStyle/>
        <a:p>
          <a:pPr rtl="1"/>
          <a:endParaRPr lang="ar-SA"/>
        </a:p>
      </dgm:t>
    </dgm:pt>
    <dgm:pt modelId="{FF745ACC-3F81-4F83-B90D-27043D900F08}" type="sibTrans" cxnId="{E9994FBF-6207-4D0B-A219-277927667101}">
      <dgm:prSet/>
      <dgm:spPr/>
      <dgm:t>
        <a:bodyPr/>
        <a:lstStyle/>
        <a:p>
          <a:pPr rtl="1"/>
          <a:endParaRPr lang="ar-SA"/>
        </a:p>
      </dgm:t>
    </dgm:pt>
    <dgm:pt modelId="{A1BD4D2A-A307-42F5-AA3B-DE2DD85EBB07}">
      <dgm:prSet phldrT="[نص]">
        <dgm:style>
          <a:lnRef idx="1">
            <a:schemeClr val="accent4"/>
          </a:lnRef>
          <a:fillRef idx="2">
            <a:schemeClr val="accent4"/>
          </a:fillRef>
          <a:effectRef idx="1">
            <a:schemeClr val="accent4"/>
          </a:effectRef>
          <a:fontRef idx="minor">
            <a:schemeClr val="dk1"/>
          </a:fontRef>
        </dgm:style>
      </dgm:prSet>
      <dgm:spPr/>
      <dgm:t>
        <a:bodyPr/>
        <a:lstStyle/>
        <a:p>
          <a:pPr rtl="1"/>
          <a:r>
            <a:rPr lang="ar-SY" dirty="0" smtClean="0"/>
            <a:t>القلق </a:t>
          </a:r>
          <a:endParaRPr lang="ar-SA" dirty="0"/>
        </a:p>
      </dgm:t>
    </dgm:pt>
    <dgm:pt modelId="{0600A39B-FCCD-487B-8DD5-BE36A5E8C633}" type="parTrans" cxnId="{5676720E-6F59-49EE-81B5-927BD2397C8C}">
      <dgm:prSet/>
      <dgm:spPr/>
      <dgm:t>
        <a:bodyPr/>
        <a:lstStyle/>
        <a:p>
          <a:pPr rtl="1"/>
          <a:endParaRPr lang="ar-SA"/>
        </a:p>
      </dgm:t>
    </dgm:pt>
    <dgm:pt modelId="{47345F08-E852-4616-8EA8-EFE0EA19F3AF}" type="sibTrans" cxnId="{5676720E-6F59-49EE-81B5-927BD2397C8C}">
      <dgm:prSet/>
      <dgm:spPr/>
      <dgm:t>
        <a:bodyPr/>
        <a:lstStyle/>
        <a:p>
          <a:pPr rtl="1"/>
          <a:endParaRPr lang="ar-SA"/>
        </a:p>
      </dgm:t>
    </dgm:pt>
    <dgm:pt modelId="{123F230B-BBC8-4B55-B4DE-5C470F78E4D5}">
      <dgm:prSet phldrT="[نص]"/>
      <dgm:spPr/>
      <dgm:t>
        <a:bodyPr/>
        <a:lstStyle/>
        <a:p>
          <a:pPr rtl="1"/>
          <a:r>
            <a:rPr lang="ar-SY" dirty="0" smtClean="0"/>
            <a:t>الإحباط </a:t>
          </a:r>
          <a:endParaRPr lang="ar-SA" dirty="0"/>
        </a:p>
      </dgm:t>
    </dgm:pt>
    <dgm:pt modelId="{0AF6C465-725F-46E5-BBD4-96631D57B314}" type="parTrans" cxnId="{AA56723E-4243-4635-B14C-CE7373380A98}">
      <dgm:prSet/>
      <dgm:spPr/>
      <dgm:t>
        <a:bodyPr/>
        <a:lstStyle/>
        <a:p>
          <a:pPr rtl="1"/>
          <a:endParaRPr lang="ar-SA"/>
        </a:p>
      </dgm:t>
    </dgm:pt>
    <dgm:pt modelId="{C40AC187-9E87-4A65-A988-492E56149ABB}" type="sibTrans" cxnId="{AA56723E-4243-4635-B14C-CE7373380A98}">
      <dgm:prSet/>
      <dgm:spPr/>
      <dgm:t>
        <a:bodyPr/>
        <a:lstStyle/>
        <a:p>
          <a:pPr rtl="1"/>
          <a:endParaRPr lang="ar-SA"/>
        </a:p>
      </dgm:t>
    </dgm:pt>
    <dgm:pt modelId="{6BE8E8F7-44BA-4C26-8F1A-B67488CCA469}" type="pres">
      <dgm:prSet presAssocID="{D9FEFEAF-EAFF-4E1D-8DF8-57F68EA81602}" presName="Name0" presStyleCnt="0">
        <dgm:presLayoutVars>
          <dgm:dir/>
          <dgm:resizeHandles/>
        </dgm:presLayoutVars>
      </dgm:prSet>
      <dgm:spPr/>
      <dgm:t>
        <a:bodyPr/>
        <a:lstStyle/>
        <a:p>
          <a:pPr rtl="1"/>
          <a:endParaRPr lang="ar-SA"/>
        </a:p>
      </dgm:t>
    </dgm:pt>
    <dgm:pt modelId="{462900FE-76FB-4DE1-B041-DDB7377009C8}" type="pres">
      <dgm:prSet presAssocID="{A9D3DFC8-59D5-498A-9FC6-024AF2AD9657}" presName="compNode" presStyleCnt="0"/>
      <dgm:spPr/>
    </dgm:pt>
    <dgm:pt modelId="{AA36E811-F9C8-45C2-A3AB-32E4AA75EB64}" type="pres">
      <dgm:prSet presAssocID="{A9D3DFC8-59D5-498A-9FC6-024AF2AD9657}" presName="dummyConnPt" presStyleCnt="0"/>
      <dgm:spPr/>
    </dgm:pt>
    <dgm:pt modelId="{9EBEC923-C1A0-43AF-A7C3-712C55F7A6DB}" type="pres">
      <dgm:prSet presAssocID="{A9D3DFC8-59D5-498A-9FC6-024AF2AD9657}" presName="node" presStyleLbl="node1" presStyleIdx="0" presStyleCnt="9">
        <dgm:presLayoutVars>
          <dgm:bulletEnabled val="1"/>
        </dgm:presLayoutVars>
      </dgm:prSet>
      <dgm:spPr/>
      <dgm:t>
        <a:bodyPr/>
        <a:lstStyle/>
        <a:p>
          <a:pPr rtl="1"/>
          <a:endParaRPr lang="ar-SA"/>
        </a:p>
      </dgm:t>
    </dgm:pt>
    <dgm:pt modelId="{AE359E32-8300-4345-8AA9-11E3937F1FE3}" type="pres">
      <dgm:prSet presAssocID="{255340DD-40CF-49BE-824B-25E36810865F}" presName="sibTrans" presStyleLbl="bgSibTrans2D1" presStyleIdx="0" presStyleCnt="8"/>
      <dgm:spPr/>
      <dgm:t>
        <a:bodyPr/>
        <a:lstStyle/>
        <a:p>
          <a:pPr rtl="1"/>
          <a:endParaRPr lang="ar-SA"/>
        </a:p>
      </dgm:t>
    </dgm:pt>
    <dgm:pt modelId="{447D47E7-7170-4F57-9C7A-04FD845234CD}" type="pres">
      <dgm:prSet presAssocID="{EE6AC250-8061-48DE-A2EB-DB9FBA30A52C}" presName="compNode" presStyleCnt="0"/>
      <dgm:spPr/>
    </dgm:pt>
    <dgm:pt modelId="{C750B3FD-67B9-4FAE-A8F4-DF2BE2B7EC23}" type="pres">
      <dgm:prSet presAssocID="{EE6AC250-8061-48DE-A2EB-DB9FBA30A52C}" presName="dummyConnPt" presStyleCnt="0"/>
      <dgm:spPr/>
    </dgm:pt>
    <dgm:pt modelId="{C70134D1-CA72-41F1-BC33-23F1F2A8BD9D}" type="pres">
      <dgm:prSet presAssocID="{EE6AC250-8061-48DE-A2EB-DB9FBA30A52C}" presName="node" presStyleLbl="node1" presStyleIdx="1" presStyleCnt="9">
        <dgm:presLayoutVars>
          <dgm:bulletEnabled val="1"/>
        </dgm:presLayoutVars>
      </dgm:prSet>
      <dgm:spPr/>
      <dgm:t>
        <a:bodyPr/>
        <a:lstStyle/>
        <a:p>
          <a:pPr rtl="1"/>
          <a:endParaRPr lang="ar-SA"/>
        </a:p>
      </dgm:t>
    </dgm:pt>
    <dgm:pt modelId="{3D0C16D1-C35A-44A3-BB3B-953DEC13C09D}" type="pres">
      <dgm:prSet presAssocID="{DEF762F8-5489-4058-969A-5C5300898BEA}" presName="sibTrans" presStyleLbl="bgSibTrans2D1" presStyleIdx="1" presStyleCnt="8"/>
      <dgm:spPr/>
      <dgm:t>
        <a:bodyPr/>
        <a:lstStyle/>
        <a:p>
          <a:pPr rtl="1"/>
          <a:endParaRPr lang="ar-SA"/>
        </a:p>
      </dgm:t>
    </dgm:pt>
    <dgm:pt modelId="{ABD98F04-63A8-4073-8B09-FCC1C71851E6}" type="pres">
      <dgm:prSet presAssocID="{648EEF5B-0A0C-4441-B2D2-8090B2F5A8C9}" presName="compNode" presStyleCnt="0"/>
      <dgm:spPr/>
    </dgm:pt>
    <dgm:pt modelId="{8D7E09A6-0E68-4756-A3A9-9027CE1FC18A}" type="pres">
      <dgm:prSet presAssocID="{648EEF5B-0A0C-4441-B2D2-8090B2F5A8C9}" presName="dummyConnPt" presStyleCnt="0"/>
      <dgm:spPr/>
    </dgm:pt>
    <dgm:pt modelId="{74166388-E7FA-480E-8C4F-700D4B8251E0}" type="pres">
      <dgm:prSet presAssocID="{648EEF5B-0A0C-4441-B2D2-8090B2F5A8C9}" presName="node" presStyleLbl="node1" presStyleIdx="2" presStyleCnt="9">
        <dgm:presLayoutVars>
          <dgm:bulletEnabled val="1"/>
        </dgm:presLayoutVars>
      </dgm:prSet>
      <dgm:spPr/>
      <dgm:t>
        <a:bodyPr/>
        <a:lstStyle/>
        <a:p>
          <a:pPr rtl="1"/>
          <a:endParaRPr lang="ar-SA"/>
        </a:p>
      </dgm:t>
    </dgm:pt>
    <dgm:pt modelId="{C83D3B9B-0A1F-4D07-9F3C-0FC6EE9232D5}" type="pres">
      <dgm:prSet presAssocID="{47C8D28B-62A6-4877-A6A2-EEDF37A7A61E}" presName="sibTrans" presStyleLbl="bgSibTrans2D1" presStyleIdx="2" presStyleCnt="8"/>
      <dgm:spPr/>
      <dgm:t>
        <a:bodyPr/>
        <a:lstStyle/>
        <a:p>
          <a:pPr rtl="1"/>
          <a:endParaRPr lang="ar-SA"/>
        </a:p>
      </dgm:t>
    </dgm:pt>
    <dgm:pt modelId="{391CD9FD-FA0F-49A8-9B77-C2D0A98560EA}" type="pres">
      <dgm:prSet presAssocID="{2398C39B-BCF9-4217-9DE3-78B69DD7DE36}" presName="compNode" presStyleCnt="0"/>
      <dgm:spPr/>
    </dgm:pt>
    <dgm:pt modelId="{6A186A78-2BC5-489D-9DC3-B1134BDE8FF5}" type="pres">
      <dgm:prSet presAssocID="{2398C39B-BCF9-4217-9DE3-78B69DD7DE36}" presName="dummyConnPt" presStyleCnt="0"/>
      <dgm:spPr/>
    </dgm:pt>
    <dgm:pt modelId="{730B495D-EFA8-4DD2-9884-B472CA695790}" type="pres">
      <dgm:prSet presAssocID="{2398C39B-BCF9-4217-9DE3-78B69DD7DE36}" presName="node" presStyleLbl="node1" presStyleIdx="3" presStyleCnt="9">
        <dgm:presLayoutVars>
          <dgm:bulletEnabled val="1"/>
        </dgm:presLayoutVars>
      </dgm:prSet>
      <dgm:spPr/>
      <dgm:t>
        <a:bodyPr/>
        <a:lstStyle/>
        <a:p>
          <a:pPr rtl="1"/>
          <a:endParaRPr lang="ar-SA"/>
        </a:p>
      </dgm:t>
    </dgm:pt>
    <dgm:pt modelId="{84AA6E48-45EF-4D72-8141-DD4E2C913390}" type="pres">
      <dgm:prSet presAssocID="{3AE5A3A5-4C2F-4FCD-889F-FA6DC8A4E0EA}" presName="sibTrans" presStyleLbl="bgSibTrans2D1" presStyleIdx="3" presStyleCnt="8"/>
      <dgm:spPr/>
      <dgm:t>
        <a:bodyPr/>
        <a:lstStyle/>
        <a:p>
          <a:pPr rtl="1"/>
          <a:endParaRPr lang="ar-SA"/>
        </a:p>
      </dgm:t>
    </dgm:pt>
    <dgm:pt modelId="{15A1F26E-1318-4039-8274-73BE937CE8DC}" type="pres">
      <dgm:prSet presAssocID="{19CAFA35-86B3-400F-952F-8562ABCD1BF2}" presName="compNode" presStyleCnt="0"/>
      <dgm:spPr/>
    </dgm:pt>
    <dgm:pt modelId="{63ECF9D3-5FDB-46FF-A5B9-5764A0D93D33}" type="pres">
      <dgm:prSet presAssocID="{19CAFA35-86B3-400F-952F-8562ABCD1BF2}" presName="dummyConnPt" presStyleCnt="0"/>
      <dgm:spPr/>
    </dgm:pt>
    <dgm:pt modelId="{2BB9666E-475F-45FA-85C8-16F429B86A0D}" type="pres">
      <dgm:prSet presAssocID="{19CAFA35-86B3-400F-952F-8562ABCD1BF2}" presName="node" presStyleLbl="node1" presStyleIdx="4" presStyleCnt="9">
        <dgm:presLayoutVars>
          <dgm:bulletEnabled val="1"/>
        </dgm:presLayoutVars>
      </dgm:prSet>
      <dgm:spPr/>
      <dgm:t>
        <a:bodyPr/>
        <a:lstStyle/>
        <a:p>
          <a:pPr rtl="1"/>
          <a:endParaRPr lang="ar-SA"/>
        </a:p>
      </dgm:t>
    </dgm:pt>
    <dgm:pt modelId="{BF4778C9-20D0-4BA1-999C-83C7D06AF305}" type="pres">
      <dgm:prSet presAssocID="{AC971049-ECFE-40A3-8EFE-75646051EB57}" presName="sibTrans" presStyleLbl="bgSibTrans2D1" presStyleIdx="4" presStyleCnt="8"/>
      <dgm:spPr/>
      <dgm:t>
        <a:bodyPr/>
        <a:lstStyle/>
        <a:p>
          <a:pPr rtl="1"/>
          <a:endParaRPr lang="ar-SA"/>
        </a:p>
      </dgm:t>
    </dgm:pt>
    <dgm:pt modelId="{A62B59FC-D108-403E-8869-A1C946B4475C}" type="pres">
      <dgm:prSet presAssocID="{6C71B454-7EA6-4BEA-820E-7B1CF2D3C6E8}" presName="compNode" presStyleCnt="0"/>
      <dgm:spPr/>
    </dgm:pt>
    <dgm:pt modelId="{7D4F3BC3-69CB-484D-9775-37760C08625A}" type="pres">
      <dgm:prSet presAssocID="{6C71B454-7EA6-4BEA-820E-7B1CF2D3C6E8}" presName="dummyConnPt" presStyleCnt="0"/>
      <dgm:spPr/>
    </dgm:pt>
    <dgm:pt modelId="{3AD4B732-2641-4B22-8C8C-F74C81684093}" type="pres">
      <dgm:prSet presAssocID="{6C71B454-7EA6-4BEA-820E-7B1CF2D3C6E8}" presName="node" presStyleLbl="node1" presStyleIdx="5" presStyleCnt="9">
        <dgm:presLayoutVars>
          <dgm:bulletEnabled val="1"/>
        </dgm:presLayoutVars>
      </dgm:prSet>
      <dgm:spPr/>
      <dgm:t>
        <a:bodyPr/>
        <a:lstStyle/>
        <a:p>
          <a:pPr rtl="1"/>
          <a:endParaRPr lang="ar-SA"/>
        </a:p>
      </dgm:t>
    </dgm:pt>
    <dgm:pt modelId="{6CF54907-9724-4284-AA03-2A8B796B214E}" type="pres">
      <dgm:prSet presAssocID="{255A1CF2-7B0F-4861-BC35-2A7C9717CAEB}" presName="sibTrans" presStyleLbl="bgSibTrans2D1" presStyleIdx="5" presStyleCnt="8"/>
      <dgm:spPr/>
      <dgm:t>
        <a:bodyPr/>
        <a:lstStyle/>
        <a:p>
          <a:pPr rtl="1"/>
          <a:endParaRPr lang="ar-SA"/>
        </a:p>
      </dgm:t>
    </dgm:pt>
    <dgm:pt modelId="{EB1E5C91-B34A-4681-8F30-72CAA987E863}" type="pres">
      <dgm:prSet presAssocID="{9F4EA241-85F0-4A72-842F-D2DBC99B9EC3}" presName="compNode" presStyleCnt="0"/>
      <dgm:spPr/>
    </dgm:pt>
    <dgm:pt modelId="{420E6067-0C8E-48F7-A6A6-6710263B836C}" type="pres">
      <dgm:prSet presAssocID="{9F4EA241-85F0-4A72-842F-D2DBC99B9EC3}" presName="dummyConnPt" presStyleCnt="0"/>
      <dgm:spPr/>
    </dgm:pt>
    <dgm:pt modelId="{C3E85C12-F815-4BCE-AB4C-2125B62F4F06}" type="pres">
      <dgm:prSet presAssocID="{9F4EA241-85F0-4A72-842F-D2DBC99B9EC3}" presName="node" presStyleLbl="node1" presStyleIdx="6" presStyleCnt="9">
        <dgm:presLayoutVars>
          <dgm:bulletEnabled val="1"/>
        </dgm:presLayoutVars>
      </dgm:prSet>
      <dgm:spPr/>
      <dgm:t>
        <a:bodyPr/>
        <a:lstStyle/>
        <a:p>
          <a:pPr rtl="1"/>
          <a:endParaRPr lang="ar-SA"/>
        </a:p>
      </dgm:t>
    </dgm:pt>
    <dgm:pt modelId="{09C0D425-A044-4070-BFA0-501C8C936F3D}" type="pres">
      <dgm:prSet presAssocID="{FF745ACC-3F81-4F83-B90D-27043D900F08}" presName="sibTrans" presStyleLbl="bgSibTrans2D1" presStyleIdx="6" presStyleCnt="8"/>
      <dgm:spPr/>
      <dgm:t>
        <a:bodyPr/>
        <a:lstStyle/>
        <a:p>
          <a:pPr rtl="1"/>
          <a:endParaRPr lang="ar-SA"/>
        </a:p>
      </dgm:t>
    </dgm:pt>
    <dgm:pt modelId="{110722F0-185C-4936-A716-00C3C0A635EB}" type="pres">
      <dgm:prSet presAssocID="{A1BD4D2A-A307-42F5-AA3B-DE2DD85EBB07}" presName="compNode" presStyleCnt="0"/>
      <dgm:spPr/>
    </dgm:pt>
    <dgm:pt modelId="{3B5A4296-E236-43D2-A940-6DB22CB95E46}" type="pres">
      <dgm:prSet presAssocID="{A1BD4D2A-A307-42F5-AA3B-DE2DD85EBB07}" presName="dummyConnPt" presStyleCnt="0"/>
      <dgm:spPr/>
    </dgm:pt>
    <dgm:pt modelId="{151ACF26-6A2F-49FD-8D00-3EB3FE0260F8}" type="pres">
      <dgm:prSet presAssocID="{A1BD4D2A-A307-42F5-AA3B-DE2DD85EBB07}" presName="node" presStyleLbl="node1" presStyleIdx="7" presStyleCnt="9">
        <dgm:presLayoutVars>
          <dgm:bulletEnabled val="1"/>
        </dgm:presLayoutVars>
      </dgm:prSet>
      <dgm:spPr/>
      <dgm:t>
        <a:bodyPr/>
        <a:lstStyle/>
        <a:p>
          <a:pPr rtl="1"/>
          <a:endParaRPr lang="ar-SA"/>
        </a:p>
      </dgm:t>
    </dgm:pt>
    <dgm:pt modelId="{7CC25C31-0CC8-41BF-B66F-68EF796742F1}" type="pres">
      <dgm:prSet presAssocID="{47345F08-E852-4616-8EA8-EFE0EA19F3AF}" presName="sibTrans" presStyleLbl="bgSibTrans2D1" presStyleIdx="7" presStyleCnt="8"/>
      <dgm:spPr/>
      <dgm:t>
        <a:bodyPr/>
        <a:lstStyle/>
        <a:p>
          <a:pPr rtl="1"/>
          <a:endParaRPr lang="ar-SA"/>
        </a:p>
      </dgm:t>
    </dgm:pt>
    <dgm:pt modelId="{D1634FDF-5718-4846-AD61-626C22161E14}" type="pres">
      <dgm:prSet presAssocID="{123F230B-BBC8-4B55-B4DE-5C470F78E4D5}" presName="compNode" presStyleCnt="0"/>
      <dgm:spPr/>
    </dgm:pt>
    <dgm:pt modelId="{9B2CD9CD-1AB4-4E76-BFC4-C6971B6D342A}" type="pres">
      <dgm:prSet presAssocID="{123F230B-BBC8-4B55-B4DE-5C470F78E4D5}" presName="dummyConnPt" presStyleCnt="0"/>
      <dgm:spPr/>
    </dgm:pt>
    <dgm:pt modelId="{45AA2791-1868-4F7F-906C-4E7DE1B5BE5B}" type="pres">
      <dgm:prSet presAssocID="{123F230B-BBC8-4B55-B4DE-5C470F78E4D5}" presName="node" presStyleLbl="node1" presStyleIdx="8" presStyleCnt="9">
        <dgm:presLayoutVars>
          <dgm:bulletEnabled val="1"/>
        </dgm:presLayoutVars>
      </dgm:prSet>
      <dgm:spPr/>
      <dgm:t>
        <a:bodyPr/>
        <a:lstStyle/>
        <a:p>
          <a:pPr rtl="1"/>
          <a:endParaRPr lang="ar-SA"/>
        </a:p>
      </dgm:t>
    </dgm:pt>
  </dgm:ptLst>
  <dgm:cxnLst>
    <dgm:cxn modelId="{5C86770C-42D9-4321-AE1F-7D979C0B104A}" type="presOf" srcId="{3AE5A3A5-4C2F-4FCD-889F-FA6DC8A4E0EA}" destId="{84AA6E48-45EF-4D72-8141-DD4E2C913390}" srcOrd="0" destOrd="0" presId="urn:microsoft.com/office/officeart/2005/8/layout/bProcess4"/>
    <dgm:cxn modelId="{DD00D90C-A63A-4C5C-8436-D57914EEB5C5}" type="presOf" srcId="{DEF762F8-5489-4058-969A-5C5300898BEA}" destId="{3D0C16D1-C35A-44A3-BB3B-953DEC13C09D}" srcOrd="0" destOrd="0" presId="urn:microsoft.com/office/officeart/2005/8/layout/bProcess4"/>
    <dgm:cxn modelId="{FC27C93F-5E19-44FA-8645-78A31CCC0668}" srcId="{D9FEFEAF-EAFF-4E1D-8DF8-57F68EA81602}" destId="{2398C39B-BCF9-4217-9DE3-78B69DD7DE36}" srcOrd="3" destOrd="0" parTransId="{6A42A500-8201-4860-AF13-B2470CE971AF}" sibTransId="{3AE5A3A5-4C2F-4FCD-889F-FA6DC8A4E0EA}"/>
    <dgm:cxn modelId="{32A978B1-9443-403E-AFB7-E63E2C772E24}" type="presOf" srcId="{FF745ACC-3F81-4F83-B90D-27043D900F08}" destId="{09C0D425-A044-4070-BFA0-501C8C936F3D}" srcOrd="0" destOrd="0" presId="urn:microsoft.com/office/officeart/2005/8/layout/bProcess4"/>
    <dgm:cxn modelId="{5EE0D6A4-A510-402A-BCE5-31E98B62906F}" type="presOf" srcId="{47C8D28B-62A6-4877-A6A2-EEDF37A7A61E}" destId="{C83D3B9B-0A1F-4D07-9F3C-0FC6EE9232D5}" srcOrd="0" destOrd="0" presId="urn:microsoft.com/office/officeart/2005/8/layout/bProcess4"/>
    <dgm:cxn modelId="{CF26D685-FAA4-4FEE-9B31-DFBEEA47D191}" type="presOf" srcId="{9F4EA241-85F0-4A72-842F-D2DBC99B9EC3}" destId="{C3E85C12-F815-4BCE-AB4C-2125B62F4F06}" srcOrd="0" destOrd="0" presId="urn:microsoft.com/office/officeart/2005/8/layout/bProcess4"/>
    <dgm:cxn modelId="{9DE99422-EE02-48D6-B7A3-4FDE704B3A90}" type="presOf" srcId="{2398C39B-BCF9-4217-9DE3-78B69DD7DE36}" destId="{730B495D-EFA8-4DD2-9884-B472CA695790}" srcOrd="0" destOrd="0" presId="urn:microsoft.com/office/officeart/2005/8/layout/bProcess4"/>
    <dgm:cxn modelId="{D04ED3A3-C076-4126-9B74-71345EFC8694}" type="presOf" srcId="{AC971049-ECFE-40A3-8EFE-75646051EB57}" destId="{BF4778C9-20D0-4BA1-999C-83C7D06AF305}" srcOrd="0" destOrd="0" presId="urn:microsoft.com/office/officeart/2005/8/layout/bProcess4"/>
    <dgm:cxn modelId="{E9994FBF-6207-4D0B-A219-277927667101}" srcId="{D9FEFEAF-EAFF-4E1D-8DF8-57F68EA81602}" destId="{9F4EA241-85F0-4A72-842F-D2DBC99B9EC3}" srcOrd="6" destOrd="0" parTransId="{4021DF01-2A4E-4F2C-94DA-6F5F1FF4F2C5}" sibTransId="{FF745ACC-3F81-4F83-B90D-27043D900F08}"/>
    <dgm:cxn modelId="{3C7FC692-1F4E-4C64-9C71-1FB1E0002077}" type="presOf" srcId="{A9D3DFC8-59D5-498A-9FC6-024AF2AD9657}" destId="{9EBEC923-C1A0-43AF-A7C3-712C55F7A6DB}" srcOrd="0" destOrd="0" presId="urn:microsoft.com/office/officeart/2005/8/layout/bProcess4"/>
    <dgm:cxn modelId="{230A1B8E-D331-4457-968D-E5164286AEBA}" srcId="{D9FEFEAF-EAFF-4E1D-8DF8-57F68EA81602}" destId="{6C71B454-7EA6-4BEA-820E-7B1CF2D3C6E8}" srcOrd="5" destOrd="0" parTransId="{737CA739-80CC-40E1-BAA3-50A20D38E805}" sibTransId="{255A1CF2-7B0F-4861-BC35-2A7C9717CAEB}"/>
    <dgm:cxn modelId="{78C1EB3E-4419-43E3-BDE2-9F73A91A255B}" type="presOf" srcId="{A1BD4D2A-A307-42F5-AA3B-DE2DD85EBB07}" destId="{151ACF26-6A2F-49FD-8D00-3EB3FE0260F8}" srcOrd="0" destOrd="0" presId="urn:microsoft.com/office/officeart/2005/8/layout/bProcess4"/>
    <dgm:cxn modelId="{0C934AB5-8D0E-4A31-A5AA-4BE6603D04AD}" type="presOf" srcId="{123F230B-BBC8-4B55-B4DE-5C470F78E4D5}" destId="{45AA2791-1868-4F7F-906C-4E7DE1B5BE5B}" srcOrd="0" destOrd="0" presId="urn:microsoft.com/office/officeart/2005/8/layout/bProcess4"/>
    <dgm:cxn modelId="{AA56723E-4243-4635-B14C-CE7373380A98}" srcId="{D9FEFEAF-EAFF-4E1D-8DF8-57F68EA81602}" destId="{123F230B-BBC8-4B55-B4DE-5C470F78E4D5}" srcOrd="8" destOrd="0" parTransId="{0AF6C465-725F-46E5-BBD4-96631D57B314}" sibTransId="{C40AC187-9E87-4A65-A988-492E56149ABB}"/>
    <dgm:cxn modelId="{1CA00580-F03E-43C2-9118-FB274D68541D}" type="presOf" srcId="{D9FEFEAF-EAFF-4E1D-8DF8-57F68EA81602}" destId="{6BE8E8F7-44BA-4C26-8F1A-B67488CCA469}" srcOrd="0" destOrd="0" presId="urn:microsoft.com/office/officeart/2005/8/layout/bProcess4"/>
    <dgm:cxn modelId="{5676720E-6F59-49EE-81B5-927BD2397C8C}" srcId="{D9FEFEAF-EAFF-4E1D-8DF8-57F68EA81602}" destId="{A1BD4D2A-A307-42F5-AA3B-DE2DD85EBB07}" srcOrd="7" destOrd="0" parTransId="{0600A39B-FCCD-487B-8DD5-BE36A5E8C633}" sibTransId="{47345F08-E852-4616-8EA8-EFE0EA19F3AF}"/>
    <dgm:cxn modelId="{FD734C89-B8CB-48B7-BDC2-A2D7EEB162B1}" type="presOf" srcId="{6C71B454-7EA6-4BEA-820E-7B1CF2D3C6E8}" destId="{3AD4B732-2641-4B22-8C8C-F74C81684093}" srcOrd="0" destOrd="0" presId="urn:microsoft.com/office/officeart/2005/8/layout/bProcess4"/>
    <dgm:cxn modelId="{DC6CC089-68A1-44CF-AF0E-74A0A3BE94F6}" type="presOf" srcId="{19CAFA35-86B3-400F-952F-8562ABCD1BF2}" destId="{2BB9666E-475F-45FA-85C8-16F429B86A0D}" srcOrd="0" destOrd="0" presId="urn:microsoft.com/office/officeart/2005/8/layout/bProcess4"/>
    <dgm:cxn modelId="{24A1C4B9-2429-41A7-9D65-CC7BC3EE002D}" type="presOf" srcId="{255340DD-40CF-49BE-824B-25E36810865F}" destId="{AE359E32-8300-4345-8AA9-11E3937F1FE3}" srcOrd="0" destOrd="0" presId="urn:microsoft.com/office/officeart/2005/8/layout/bProcess4"/>
    <dgm:cxn modelId="{B1E7210E-0782-452E-AEBC-CEA92638C521}" type="presOf" srcId="{648EEF5B-0A0C-4441-B2D2-8090B2F5A8C9}" destId="{74166388-E7FA-480E-8C4F-700D4B8251E0}" srcOrd="0" destOrd="0" presId="urn:microsoft.com/office/officeart/2005/8/layout/bProcess4"/>
    <dgm:cxn modelId="{8693FE0A-A394-45EF-B201-5F830E26804D}" type="presOf" srcId="{255A1CF2-7B0F-4861-BC35-2A7C9717CAEB}" destId="{6CF54907-9724-4284-AA03-2A8B796B214E}" srcOrd="0" destOrd="0" presId="urn:microsoft.com/office/officeart/2005/8/layout/bProcess4"/>
    <dgm:cxn modelId="{BA74C146-0474-4690-A031-0EC1E98731F0}" srcId="{D9FEFEAF-EAFF-4E1D-8DF8-57F68EA81602}" destId="{648EEF5B-0A0C-4441-B2D2-8090B2F5A8C9}" srcOrd="2" destOrd="0" parTransId="{9E8AA360-AFFC-4EF4-B1D7-6B5C633CF953}" sibTransId="{47C8D28B-62A6-4877-A6A2-EEDF37A7A61E}"/>
    <dgm:cxn modelId="{A5744791-7B00-41CA-A2D5-7B76189642C1}" srcId="{D9FEFEAF-EAFF-4E1D-8DF8-57F68EA81602}" destId="{A9D3DFC8-59D5-498A-9FC6-024AF2AD9657}" srcOrd="0" destOrd="0" parTransId="{70F1FD89-100F-4BC9-B581-E0545DB48E65}" sibTransId="{255340DD-40CF-49BE-824B-25E36810865F}"/>
    <dgm:cxn modelId="{25F29BF3-8C22-4956-9D9B-E45487CCE8EE}" srcId="{D9FEFEAF-EAFF-4E1D-8DF8-57F68EA81602}" destId="{19CAFA35-86B3-400F-952F-8562ABCD1BF2}" srcOrd="4" destOrd="0" parTransId="{D7B4251C-BE6D-4F55-B5D5-913C46E9F019}" sibTransId="{AC971049-ECFE-40A3-8EFE-75646051EB57}"/>
    <dgm:cxn modelId="{9481FCCC-DFB8-4A1F-989A-CE2A68098453}" type="presOf" srcId="{EE6AC250-8061-48DE-A2EB-DB9FBA30A52C}" destId="{C70134D1-CA72-41F1-BC33-23F1F2A8BD9D}" srcOrd="0" destOrd="0" presId="urn:microsoft.com/office/officeart/2005/8/layout/bProcess4"/>
    <dgm:cxn modelId="{2F2DD997-6919-4EA3-B872-BCF910F5AB86}" srcId="{D9FEFEAF-EAFF-4E1D-8DF8-57F68EA81602}" destId="{EE6AC250-8061-48DE-A2EB-DB9FBA30A52C}" srcOrd="1" destOrd="0" parTransId="{6F169054-B3C4-4C39-993E-02C1290E217D}" sibTransId="{DEF762F8-5489-4058-969A-5C5300898BEA}"/>
    <dgm:cxn modelId="{17909391-5390-4620-8EE9-E55D1C8193F3}" type="presOf" srcId="{47345F08-E852-4616-8EA8-EFE0EA19F3AF}" destId="{7CC25C31-0CC8-41BF-B66F-68EF796742F1}" srcOrd="0" destOrd="0" presId="urn:microsoft.com/office/officeart/2005/8/layout/bProcess4"/>
    <dgm:cxn modelId="{9E689237-4534-4055-BBFD-291B805A479D}" type="presParOf" srcId="{6BE8E8F7-44BA-4C26-8F1A-B67488CCA469}" destId="{462900FE-76FB-4DE1-B041-DDB7377009C8}" srcOrd="0" destOrd="0" presId="urn:microsoft.com/office/officeart/2005/8/layout/bProcess4"/>
    <dgm:cxn modelId="{F36787A7-788E-40EF-988B-19A81D09F0ED}" type="presParOf" srcId="{462900FE-76FB-4DE1-B041-DDB7377009C8}" destId="{AA36E811-F9C8-45C2-A3AB-32E4AA75EB64}" srcOrd="0" destOrd="0" presId="urn:microsoft.com/office/officeart/2005/8/layout/bProcess4"/>
    <dgm:cxn modelId="{D4F17AF5-0760-4763-B7B4-A6C8445F1362}" type="presParOf" srcId="{462900FE-76FB-4DE1-B041-DDB7377009C8}" destId="{9EBEC923-C1A0-43AF-A7C3-712C55F7A6DB}" srcOrd="1" destOrd="0" presId="urn:microsoft.com/office/officeart/2005/8/layout/bProcess4"/>
    <dgm:cxn modelId="{B1B2251F-DFD9-4F1F-B404-E551ED98303C}" type="presParOf" srcId="{6BE8E8F7-44BA-4C26-8F1A-B67488CCA469}" destId="{AE359E32-8300-4345-8AA9-11E3937F1FE3}" srcOrd="1" destOrd="0" presId="urn:microsoft.com/office/officeart/2005/8/layout/bProcess4"/>
    <dgm:cxn modelId="{8F8EAEEB-C819-4C88-B0B4-EC2D0A1A873D}" type="presParOf" srcId="{6BE8E8F7-44BA-4C26-8F1A-B67488CCA469}" destId="{447D47E7-7170-4F57-9C7A-04FD845234CD}" srcOrd="2" destOrd="0" presId="urn:microsoft.com/office/officeart/2005/8/layout/bProcess4"/>
    <dgm:cxn modelId="{1181527A-4172-436D-A503-60B3BAE08374}" type="presParOf" srcId="{447D47E7-7170-4F57-9C7A-04FD845234CD}" destId="{C750B3FD-67B9-4FAE-A8F4-DF2BE2B7EC23}" srcOrd="0" destOrd="0" presId="urn:microsoft.com/office/officeart/2005/8/layout/bProcess4"/>
    <dgm:cxn modelId="{4AA02B76-D59F-45F6-9BC5-9E9C44209235}" type="presParOf" srcId="{447D47E7-7170-4F57-9C7A-04FD845234CD}" destId="{C70134D1-CA72-41F1-BC33-23F1F2A8BD9D}" srcOrd="1" destOrd="0" presId="urn:microsoft.com/office/officeart/2005/8/layout/bProcess4"/>
    <dgm:cxn modelId="{61EB15FF-CBB6-4BE6-826E-F414FDB10FB7}" type="presParOf" srcId="{6BE8E8F7-44BA-4C26-8F1A-B67488CCA469}" destId="{3D0C16D1-C35A-44A3-BB3B-953DEC13C09D}" srcOrd="3" destOrd="0" presId="urn:microsoft.com/office/officeart/2005/8/layout/bProcess4"/>
    <dgm:cxn modelId="{D71D0700-7EB2-467F-A2F7-DF2A7DB3FA2F}" type="presParOf" srcId="{6BE8E8F7-44BA-4C26-8F1A-B67488CCA469}" destId="{ABD98F04-63A8-4073-8B09-FCC1C71851E6}" srcOrd="4" destOrd="0" presId="urn:microsoft.com/office/officeart/2005/8/layout/bProcess4"/>
    <dgm:cxn modelId="{8D417197-E304-45A6-A8E0-55A3E77AFCEE}" type="presParOf" srcId="{ABD98F04-63A8-4073-8B09-FCC1C71851E6}" destId="{8D7E09A6-0E68-4756-A3A9-9027CE1FC18A}" srcOrd="0" destOrd="0" presId="urn:microsoft.com/office/officeart/2005/8/layout/bProcess4"/>
    <dgm:cxn modelId="{F31EF1A5-6139-4025-BAD3-422363D2C88A}" type="presParOf" srcId="{ABD98F04-63A8-4073-8B09-FCC1C71851E6}" destId="{74166388-E7FA-480E-8C4F-700D4B8251E0}" srcOrd="1" destOrd="0" presId="urn:microsoft.com/office/officeart/2005/8/layout/bProcess4"/>
    <dgm:cxn modelId="{EE6B1B61-1E71-4E0B-9B39-C892F051ADEB}" type="presParOf" srcId="{6BE8E8F7-44BA-4C26-8F1A-B67488CCA469}" destId="{C83D3B9B-0A1F-4D07-9F3C-0FC6EE9232D5}" srcOrd="5" destOrd="0" presId="urn:microsoft.com/office/officeart/2005/8/layout/bProcess4"/>
    <dgm:cxn modelId="{C9EF5DBA-4DA5-44A6-9BA7-FC3C5557928E}" type="presParOf" srcId="{6BE8E8F7-44BA-4C26-8F1A-B67488CCA469}" destId="{391CD9FD-FA0F-49A8-9B77-C2D0A98560EA}" srcOrd="6" destOrd="0" presId="urn:microsoft.com/office/officeart/2005/8/layout/bProcess4"/>
    <dgm:cxn modelId="{1EB01802-9C3F-4A84-BA22-9B9585869A06}" type="presParOf" srcId="{391CD9FD-FA0F-49A8-9B77-C2D0A98560EA}" destId="{6A186A78-2BC5-489D-9DC3-B1134BDE8FF5}" srcOrd="0" destOrd="0" presId="urn:microsoft.com/office/officeart/2005/8/layout/bProcess4"/>
    <dgm:cxn modelId="{5DDEA790-E6A1-4069-B732-4BEC38B56925}" type="presParOf" srcId="{391CD9FD-FA0F-49A8-9B77-C2D0A98560EA}" destId="{730B495D-EFA8-4DD2-9884-B472CA695790}" srcOrd="1" destOrd="0" presId="urn:microsoft.com/office/officeart/2005/8/layout/bProcess4"/>
    <dgm:cxn modelId="{9340ED7D-CBDB-4FD7-91AB-1605BD11DC93}" type="presParOf" srcId="{6BE8E8F7-44BA-4C26-8F1A-B67488CCA469}" destId="{84AA6E48-45EF-4D72-8141-DD4E2C913390}" srcOrd="7" destOrd="0" presId="urn:microsoft.com/office/officeart/2005/8/layout/bProcess4"/>
    <dgm:cxn modelId="{D4CA068D-06C7-443A-BB50-195CC2E9D5F1}" type="presParOf" srcId="{6BE8E8F7-44BA-4C26-8F1A-B67488CCA469}" destId="{15A1F26E-1318-4039-8274-73BE937CE8DC}" srcOrd="8" destOrd="0" presId="urn:microsoft.com/office/officeart/2005/8/layout/bProcess4"/>
    <dgm:cxn modelId="{28ADCC6B-8E08-4851-96E4-EDA8C39E244C}" type="presParOf" srcId="{15A1F26E-1318-4039-8274-73BE937CE8DC}" destId="{63ECF9D3-5FDB-46FF-A5B9-5764A0D93D33}" srcOrd="0" destOrd="0" presId="urn:microsoft.com/office/officeart/2005/8/layout/bProcess4"/>
    <dgm:cxn modelId="{962F6EC6-8ACF-40A7-BBFD-C0F9E5371312}" type="presParOf" srcId="{15A1F26E-1318-4039-8274-73BE937CE8DC}" destId="{2BB9666E-475F-45FA-85C8-16F429B86A0D}" srcOrd="1" destOrd="0" presId="urn:microsoft.com/office/officeart/2005/8/layout/bProcess4"/>
    <dgm:cxn modelId="{F9597CDB-3CBA-446E-A4B8-F96002D4B97C}" type="presParOf" srcId="{6BE8E8F7-44BA-4C26-8F1A-B67488CCA469}" destId="{BF4778C9-20D0-4BA1-999C-83C7D06AF305}" srcOrd="9" destOrd="0" presId="urn:microsoft.com/office/officeart/2005/8/layout/bProcess4"/>
    <dgm:cxn modelId="{F2F70D61-523A-48BB-899C-8A9E6961FC78}" type="presParOf" srcId="{6BE8E8F7-44BA-4C26-8F1A-B67488CCA469}" destId="{A62B59FC-D108-403E-8869-A1C946B4475C}" srcOrd="10" destOrd="0" presId="urn:microsoft.com/office/officeart/2005/8/layout/bProcess4"/>
    <dgm:cxn modelId="{4344033F-CD08-40FB-82DE-C7BA9BB4151B}" type="presParOf" srcId="{A62B59FC-D108-403E-8869-A1C946B4475C}" destId="{7D4F3BC3-69CB-484D-9775-37760C08625A}" srcOrd="0" destOrd="0" presId="urn:microsoft.com/office/officeart/2005/8/layout/bProcess4"/>
    <dgm:cxn modelId="{3225F5E9-F42B-49D2-8633-D1F32EB21627}" type="presParOf" srcId="{A62B59FC-D108-403E-8869-A1C946B4475C}" destId="{3AD4B732-2641-4B22-8C8C-F74C81684093}" srcOrd="1" destOrd="0" presId="urn:microsoft.com/office/officeart/2005/8/layout/bProcess4"/>
    <dgm:cxn modelId="{E70148C5-7883-4982-A21F-152C2C95132E}" type="presParOf" srcId="{6BE8E8F7-44BA-4C26-8F1A-B67488CCA469}" destId="{6CF54907-9724-4284-AA03-2A8B796B214E}" srcOrd="11" destOrd="0" presId="urn:microsoft.com/office/officeart/2005/8/layout/bProcess4"/>
    <dgm:cxn modelId="{99ECBD18-3D48-4972-B0B8-39927F823017}" type="presParOf" srcId="{6BE8E8F7-44BA-4C26-8F1A-B67488CCA469}" destId="{EB1E5C91-B34A-4681-8F30-72CAA987E863}" srcOrd="12" destOrd="0" presId="urn:microsoft.com/office/officeart/2005/8/layout/bProcess4"/>
    <dgm:cxn modelId="{02C39B13-EAA2-4163-8A3D-9CC2B77ADBB1}" type="presParOf" srcId="{EB1E5C91-B34A-4681-8F30-72CAA987E863}" destId="{420E6067-0C8E-48F7-A6A6-6710263B836C}" srcOrd="0" destOrd="0" presId="urn:microsoft.com/office/officeart/2005/8/layout/bProcess4"/>
    <dgm:cxn modelId="{F7A18F68-CAE1-4D25-979C-3E634191F818}" type="presParOf" srcId="{EB1E5C91-B34A-4681-8F30-72CAA987E863}" destId="{C3E85C12-F815-4BCE-AB4C-2125B62F4F06}" srcOrd="1" destOrd="0" presId="urn:microsoft.com/office/officeart/2005/8/layout/bProcess4"/>
    <dgm:cxn modelId="{79495AA9-004E-41FD-96AA-9B44D109554E}" type="presParOf" srcId="{6BE8E8F7-44BA-4C26-8F1A-B67488CCA469}" destId="{09C0D425-A044-4070-BFA0-501C8C936F3D}" srcOrd="13" destOrd="0" presId="urn:microsoft.com/office/officeart/2005/8/layout/bProcess4"/>
    <dgm:cxn modelId="{5C995203-E425-4B72-8936-383B55CF9A67}" type="presParOf" srcId="{6BE8E8F7-44BA-4C26-8F1A-B67488CCA469}" destId="{110722F0-185C-4936-A716-00C3C0A635EB}" srcOrd="14" destOrd="0" presId="urn:microsoft.com/office/officeart/2005/8/layout/bProcess4"/>
    <dgm:cxn modelId="{E83A3B8B-AD60-4557-B72B-95F8653BEBC6}" type="presParOf" srcId="{110722F0-185C-4936-A716-00C3C0A635EB}" destId="{3B5A4296-E236-43D2-A940-6DB22CB95E46}" srcOrd="0" destOrd="0" presId="urn:microsoft.com/office/officeart/2005/8/layout/bProcess4"/>
    <dgm:cxn modelId="{6E147243-8BE7-49B2-B0B1-370A083C4AA1}" type="presParOf" srcId="{110722F0-185C-4936-A716-00C3C0A635EB}" destId="{151ACF26-6A2F-49FD-8D00-3EB3FE0260F8}" srcOrd="1" destOrd="0" presId="urn:microsoft.com/office/officeart/2005/8/layout/bProcess4"/>
    <dgm:cxn modelId="{48DDF87D-7B5F-45F4-B7CA-78F68B0B2678}" type="presParOf" srcId="{6BE8E8F7-44BA-4C26-8F1A-B67488CCA469}" destId="{7CC25C31-0CC8-41BF-B66F-68EF796742F1}" srcOrd="15" destOrd="0" presId="urn:microsoft.com/office/officeart/2005/8/layout/bProcess4"/>
    <dgm:cxn modelId="{EB1B94BE-680B-4D5D-AA92-1A85DBCCD999}" type="presParOf" srcId="{6BE8E8F7-44BA-4C26-8F1A-B67488CCA469}" destId="{D1634FDF-5718-4846-AD61-626C22161E14}" srcOrd="16" destOrd="0" presId="urn:microsoft.com/office/officeart/2005/8/layout/bProcess4"/>
    <dgm:cxn modelId="{8CABAAFE-FC0B-4B67-BC1D-44AF0BC3039D}" type="presParOf" srcId="{D1634FDF-5718-4846-AD61-626C22161E14}" destId="{9B2CD9CD-1AB4-4E76-BFC4-C6971B6D342A}" srcOrd="0" destOrd="0" presId="urn:microsoft.com/office/officeart/2005/8/layout/bProcess4"/>
    <dgm:cxn modelId="{421497EA-BFD2-45D6-B391-5FA05000DBBF}" type="presParOf" srcId="{D1634FDF-5718-4846-AD61-626C22161E14}" destId="{45AA2791-1868-4F7F-906C-4E7DE1B5BE5B}"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1F41E-D766-424B-A00F-24EF25B16A5A}">
      <dsp:nvSpPr>
        <dsp:cNvPr id="0" name=""/>
        <dsp:cNvSpPr/>
      </dsp:nvSpPr>
      <dsp:spPr>
        <a:xfrm>
          <a:off x="2698655" y="988686"/>
          <a:ext cx="1991450" cy="738090"/>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kern="1200" dirty="0" smtClean="0"/>
            <a:t>المزمن</a:t>
          </a:r>
          <a:endParaRPr lang="ar-SA" sz="3400" kern="1200" dirty="0"/>
        </a:p>
      </dsp:txBody>
      <dsp:txXfrm>
        <a:off x="2698655" y="988686"/>
        <a:ext cx="1991450" cy="738090"/>
      </dsp:txXfrm>
    </dsp:sp>
    <dsp:sp modelId="{65F5A0B0-DC71-4496-A95C-C76B9EB812A1}">
      <dsp:nvSpPr>
        <dsp:cNvPr id="0" name=""/>
        <dsp:cNvSpPr/>
      </dsp:nvSpPr>
      <dsp:spPr>
        <a:xfrm>
          <a:off x="9447332" y="652361"/>
          <a:ext cx="1602363" cy="902808"/>
        </a:xfrm>
        <a:prstGeom prst="rect">
          <a:avLst/>
        </a:prstGeom>
        <a:solidFill>
          <a:srgbClr val="FF0000"/>
        </a:solidFill>
        <a:ln w="55000" cap="flat" cmpd="thickThin"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kern="1200" dirty="0" smtClean="0"/>
            <a:t>الحاد </a:t>
          </a:r>
          <a:endParaRPr lang="ar-SA" sz="3400" kern="1200" dirty="0"/>
        </a:p>
      </dsp:txBody>
      <dsp:txXfrm>
        <a:off x="9447332" y="652361"/>
        <a:ext cx="1602363" cy="902808"/>
      </dsp:txXfrm>
    </dsp:sp>
    <dsp:sp modelId="{21D1A450-BDD7-42B2-8D8B-30800737E25A}">
      <dsp:nvSpPr>
        <dsp:cNvPr id="0" name=""/>
        <dsp:cNvSpPr/>
      </dsp:nvSpPr>
      <dsp:spPr>
        <a:xfrm>
          <a:off x="1344486" y="2505440"/>
          <a:ext cx="4571561" cy="2404987"/>
        </a:xfrm>
        <a:prstGeom prst="rect">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kern="1200" dirty="0" smtClean="0"/>
            <a:t>ينتج عن اسباب مرضية مزمنة اصابت الكلى وبالتالي فان استعادة الكلى لوظيفته امر بعيد الاحتمال</a:t>
          </a:r>
          <a:endParaRPr lang="ar-SA" sz="3400" kern="1200" dirty="0"/>
        </a:p>
      </dsp:txBody>
      <dsp:txXfrm>
        <a:off x="1344486" y="2505440"/>
        <a:ext cx="4571561" cy="2404987"/>
      </dsp:txXfrm>
    </dsp:sp>
    <dsp:sp modelId="{7CCFE6BA-DDF7-4A16-8E0B-6D351B994106}">
      <dsp:nvSpPr>
        <dsp:cNvPr id="0" name=""/>
        <dsp:cNvSpPr/>
      </dsp:nvSpPr>
      <dsp:spPr>
        <a:xfrm>
          <a:off x="8172668" y="2469333"/>
          <a:ext cx="4008313" cy="2404987"/>
        </a:xfrm>
        <a:prstGeom prst="rect">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kern="1200" dirty="0" smtClean="0"/>
            <a:t>يظهر بسرعة نتيجة اسباب مختلفة قد لا تكون للكلى بها اي علاقة والامل في استعادة الكلى لوظائفها كبير </a:t>
          </a:r>
          <a:endParaRPr lang="ar-SA" sz="3400" kern="1200" dirty="0"/>
        </a:p>
      </dsp:txBody>
      <dsp:txXfrm>
        <a:off x="8172668" y="2469333"/>
        <a:ext cx="4008313" cy="2404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71585-5A77-4458-9063-CCD438C627DE}">
      <dsp:nvSpPr>
        <dsp:cNvPr id="0" name=""/>
        <dsp:cNvSpPr/>
      </dsp:nvSpPr>
      <dsp:spPr>
        <a:xfrm rot="5400000">
          <a:off x="1867451" y="967289"/>
          <a:ext cx="1510033" cy="181942"/>
        </a:xfrm>
        <a:prstGeom prst="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E096A706-F75F-4D88-B79B-F2FCE35B211E}">
      <dsp:nvSpPr>
        <dsp:cNvPr id="0" name=""/>
        <dsp:cNvSpPr/>
      </dsp:nvSpPr>
      <dsp:spPr>
        <a:xfrm>
          <a:off x="2215075" y="3960"/>
          <a:ext cx="2021581" cy="1212949"/>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الارق</a:t>
          </a:r>
          <a:endParaRPr lang="ar-SA" sz="3300" b="1" kern="1200" dirty="0"/>
        </a:p>
      </dsp:txBody>
      <dsp:txXfrm>
        <a:off x="2250601" y="39486"/>
        <a:ext cx="1950529" cy="1141897"/>
      </dsp:txXfrm>
    </dsp:sp>
    <dsp:sp modelId="{19F9CF6B-4899-4CCD-A267-D5633D36E2A4}">
      <dsp:nvSpPr>
        <dsp:cNvPr id="0" name=""/>
        <dsp:cNvSpPr/>
      </dsp:nvSpPr>
      <dsp:spPr>
        <a:xfrm rot="5400000">
          <a:off x="1867451" y="2483474"/>
          <a:ext cx="1510033" cy="181942"/>
        </a:xfrm>
        <a:prstGeom prst="rect">
          <a:avLst/>
        </a:prstGeom>
        <a:gradFill rotWithShape="0">
          <a:gsLst>
            <a:gs pos="0">
              <a:schemeClr val="accent2">
                <a:hueOff val="-1009946"/>
                <a:satOff val="1666"/>
                <a:lumOff val="1294"/>
                <a:alphaOff val="0"/>
                <a:tint val="62000"/>
                <a:satMod val="180000"/>
              </a:schemeClr>
            </a:gs>
            <a:gs pos="65000">
              <a:schemeClr val="accent2">
                <a:hueOff val="-1009946"/>
                <a:satOff val="1666"/>
                <a:lumOff val="1294"/>
                <a:alphaOff val="0"/>
                <a:tint val="32000"/>
                <a:satMod val="250000"/>
              </a:schemeClr>
            </a:gs>
            <a:gs pos="100000">
              <a:schemeClr val="accent2">
                <a:hueOff val="-1009946"/>
                <a:satOff val="1666"/>
                <a:lumOff val="1294"/>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FF90856A-FD01-48AD-904F-5E7D3D13A17D}">
      <dsp:nvSpPr>
        <dsp:cNvPr id="0" name=""/>
        <dsp:cNvSpPr/>
      </dsp:nvSpPr>
      <dsp:spPr>
        <a:xfrm>
          <a:off x="2215075" y="1520146"/>
          <a:ext cx="2021581" cy="1212949"/>
        </a:xfrm>
        <a:prstGeom prst="roundRect">
          <a:avLst>
            <a:gd name="adj" fmla="val 10000"/>
          </a:avLst>
        </a:prstGeom>
        <a:gradFill rotWithShape="0">
          <a:gsLst>
            <a:gs pos="0">
              <a:schemeClr val="accent2">
                <a:hueOff val="-918133"/>
                <a:satOff val="1515"/>
                <a:lumOff val="1176"/>
                <a:alphaOff val="0"/>
                <a:tint val="62000"/>
                <a:satMod val="180000"/>
              </a:schemeClr>
            </a:gs>
            <a:gs pos="65000">
              <a:schemeClr val="accent2">
                <a:hueOff val="-918133"/>
                <a:satOff val="1515"/>
                <a:lumOff val="1176"/>
                <a:alphaOff val="0"/>
                <a:tint val="32000"/>
                <a:satMod val="250000"/>
              </a:schemeClr>
            </a:gs>
            <a:gs pos="100000">
              <a:schemeClr val="accent2">
                <a:hueOff val="-918133"/>
                <a:satOff val="1515"/>
                <a:lumOff val="117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الخوف</a:t>
          </a:r>
          <a:endParaRPr lang="ar-SA" sz="3300" b="1" kern="1200" dirty="0"/>
        </a:p>
      </dsp:txBody>
      <dsp:txXfrm>
        <a:off x="2250601" y="1555672"/>
        <a:ext cx="1950529" cy="1141897"/>
      </dsp:txXfrm>
    </dsp:sp>
    <dsp:sp modelId="{51749964-DB01-4469-A071-8D6C3307CD15}">
      <dsp:nvSpPr>
        <dsp:cNvPr id="0" name=""/>
        <dsp:cNvSpPr/>
      </dsp:nvSpPr>
      <dsp:spPr>
        <a:xfrm rot="5400000">
          <a:off x="1867451" y="3999660"/>
          <a:ext cx="1510033" cy="181942"/>
        </a:xfrm>
        <a:prstGeom prst="rect">
          <a:avLst/>
        </a:prstGeom>
        <a:gradFill rotWithShape="0">
          <a:gsLst>
            <a:gs pos="0">
              <a:schemeClr val="accent2">
                <a:hueOff val="-2019893"/>
                <a:satOff val="3332"/>
                <a:lumOff val="2588"/>
                <a:alphaOff val="0"/>
                <a:tint val="62000"/>
                <a:satMod val="180000"/>
              </a:schemeClr>
            </a:gs>
            <a:gs pos="65000">
              <a:schemeClr val="accent2">
                <a:hueOff val="-2019893"/>
                <a:satOff val="3332"/>
                <a:lumOff val="2588"/>
                <a:alphaOff val="0"/>
                <a:tint val="32000"/>
                <a:satMod val="250000"/>
              </a:schemeClr>
            </a:gs>
            <a:gs pos="100000">
              <a:schemeClr val="accent2">
                <a:hueOff val="-2019893"/>
                <a:satOff val="3332"/>
                <a:lumOff val="2588"/>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15F43F88-81FD-4ED6-88DD-70C7A89293F0}">
      <dsp:nvSpPr>
        <dsp:cNvPr id="0" name=""/>
        <dsp:cNvSpPr/>
      </dsp:nvSpPr>
      <dsp:spPr>
        <a:xfrm>
          <a:off x="2215075" y="3036333"/>
          <a:ext cx="2021581" cy="1212949"/>
        </a:xfrm>
        <a:prstGeom prst="roundRect">
          <a:avLst>
            <a:gd name="adj" fmla="val 10000"/>
          </a:avLst>
        </a:prstGeom>
        <a:gradFill rotWithShape="0">
          <a:gsLst>
            <a:gs pos="0">
              <a:schemeClr val="accent2">
                <a:hueOff val="-1836266"/>
                <a:satOff val="3029"/>
                <a:lumOff val="2353"/>
                <a:alphaOff val="0"/>
                <a:tint val="62000"/>
                <a:satMod val="180000"/>
              </a:schemeClr>
            </a:gs>
            <a:gs pos="65000">
              <a:schemeClr val="accent2">
                <a:hueOff val="-1836266"/>
                <a:satOff val="3029"/>
                <a:lumOff val="2353"/>
                <a:alphaOff val="0"/>
                <a:tint val="32000"/>
                <a:satMod val="250000"/>
              </a:schemeClr>
            </a:gs>
            <a:gs pos="100000">
              <a:schemeClr val="accent2">
                <a:hueOff val="-1836266"/>
                <a:satOff val="3029"/>
                <a:lumOff val="23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dirty="0" smtClean="0"/>
            <a:t>الانكار</a:t>
          </a:r>
          <a:endParaRPr lang="ar-SA" sz="3300" b="1" kern="1200" dirty="0"/>
        </a:p>
      </dsp:txBody>
      <dsp:txXfrm>
        <a:off x="2250601" y="3071859"/>
        <a:ext cx="1950529" cy="1141897"/>
      </dsp:txXfrm>
    </dsp:sp>
    <dsp:sp modelId="{4189ADCD-BA31-422A-8DD2-78415B5609EE}">
      <dsp:nvSpPr>
        <dsp:cNvPr id="0" name=""/>
        <dsp:cNvSpPr/>
      </dsp:nvSpPr>
      <dsp:spPr>
        <a:xfrm rot="1138">
          <a:off x="2622468" y="4761272"/>
          <a:ext cx="2671112" cy="181942"/>
        </a:xfrm>
        <a:prstGeom prst="rect">
          <a:avLst/>
        </a:prstGeom>
        <a:gradFill rotWithShape="0">
          <a:gsLst>
            <a:gs pos="0">
              <a:schemeClr val="accent2">
                <a:hueOff val="-3029839"/>
                <a:satOff val="4998"/>
                <a:lumOff val="3882"/>
                <a:alphaOff val="0"/>
                <a:tint val="62000"/>
                <a:satMod val="180000"/>
              </a:schemeClr>
            </a:gs>
            <a:gs pos="65000">
              <a:schemeClr val="accent2">
                <a:hueOff val="-3029839"/>
                <a:satOff val="4998"/>
                <a:lumOff val="3882"/>
                <a:alphaOff val="0"/>
                <a:tint val="32000"/>
                <a:satMod val="250000"/>
              </a:schemeClr>
            </a:gs>
            <a:gs pos="100000">
              <a:schemeClr val="accent2">
                <a:hueOff val="-3029839"/>
                <a:satOff val="4998"/>
                <a:lumOff val="388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970A7A79-FBE7-438F-9F41-B9CC9A823108}">
      <dsp:nvSpPr>
        <dsp:cNvPr id="0" name=""/>
        <dsp:cNvSpPr/>
      </dsp:nvSpPr>
      <dsp:spPr>
        <a:xfrm>
          <a:off x="2215075" y="4552519"/>
          <a:ext cx="2021581" cy="1212949"/>
        </a:xfrm>
        <a:prstGeom prst="roundRect">
          <a:avLst>
            <a:gd name="adj" fmla="val 10000"/>
          </a:avLst>
        </a:prstGeom>
        <a:gradFill rotWithShape="0">
          <a:gsLst>
            <a:gs pos="0">
              <a:schemeClr val="accent2">
                <a:hueOff val="-2754399"/>
                <a:satOff val="4544"/>
                <a:lumOff val="3529"/>
                <a:alphaOff val="0"/>
                <a:tint val="62000"/>
                <a:satMod val="180000"/>
              </a:schemeClr>
            </a:gs>
            <a:gs pos="65000">
              <a:schemeClr val="accent2">
                <a:hueOff val="-2754399"/>
                <a:satOff val="4544"/>
                <a:lumOff val="3529"/>
                <a:alphaOff val="0"/>
                <a:tint val="32000"/>
                <a:satMod val="250000"/>
              </a:schemeClr>
            </a:gs>
            <a:gs pos="100000">
              <a:schemeClr val="accent2">
                <a:hueOff val="-2754399"/>
                <a:satOff val="4544"/>
                <a:lumOff val="352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التوتر</a:t>
          </a:r>
          <a:endParaRPr lang="ar-SA" sz="3300" b="1" kern="1200" dirty="0"/>
        </a:p>
      </dsp:txBody>
      <dsp:txXfrm>
        <a:off x="2250601" y="4588045"/>
        <a:ext cx="1950529" cy="1141897"/>
      </dsp:txXfrm>
    </dsp:sp>
    <dsp:sp modelId="{C2834BA5-42E0-437C-B6D0-8A497C57B522}">
      <dsp:nvSpPr>
        <dsp:cNvPr id="0" name=""/>
        <dsp:cNvSpPr/>
      </dsp:nvSpPr>
      <dsp:spPr>
        <a:xfrm rot="16225920">
          <a:off x="4546895" y="4003178"/>
          <a:ext cx="1517113" cy="181942"/>
        </a:xfrm>
        <a:prstGeom prst="rect">
          <a:avLst/>
        </a:prstGeom>
        <a:gradFill rotWithShape="0">
          <a:gsLst>
            <a:gs pos="0">
              <a:schemeClr val="accent2">
                <a:hueOff val="-4039786"/>
                <a:satOff val="6664"/>
                <a:lumOff val="5176"/>
                <a:alphaOff val="0"/>
                <a:tint val="62000"/>
                <a:satMod val="180000"/>
              </a:schemeClr>
            </a:gs>
            <a:gs pos="65000">
              <a:schemeClr val="accent2">
                <a:hueOff val="-4039786"/>
                <a:satOff val="6664"/>
                <a:lumOff val="5176"/>
                <a:alphaOff val="0"/>
                <a:tint val="32000"/>
                <a:satMod val="250000"/>
              </a:schemeClr>
            </a:gs>
            <a:gs pos="100000">
              <a:schemeClr val="accent2">
                <a:hueOff val="-4039786"/>
                <a:satOff val="6664"/>
                <a:lumOff val="5176"/>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60F30934-86C5-4771-86D3-6A064E941BC1}">
      <dsp:nvSpPr>
        <dsp:cNvPr id="0" name=""/>
        <dsp:cNvSpPr/>
      </dsp:nvSpPr>
      <dsp:spPr>
        <a:xfrm>
          <a:off x="4889264" y="4556479"/>
          <a:ext cx="2021581" cy="1212949"/>
        </a:xfrm>
        <a:prstGeom prst="roundRect">
          <a:avLst>
            <a:gd name="adj" fmla="val 10000"/>
          </a:avLst>
        </a:prstGeom>
        <a:gradFill rotWithShape="0">
          <a:gsLst>
            <a:gs pos="0">
              <a:schemeClr val="accent2">
                <a:hueOff val="-3672532"/>
                <a:satOff val="6058"/>
                <a:lumOff val="4706"/>
                <a:alphaOff val="0"/>
                <a:tint val="62000"/>
                <a:satMod val="180000"/>
              </a:schemeClr>
            </a:gs>
            <a:gs pos="65000">
              <a:schemeClr val="accent2">
                <a:hueOff val="-3672532"/>
                <a:satOff val="6058"/>
                <a:lumOff val="4706"/>
                <a:alphaOff val="0"/>
                <a:tint val="32000"/>
                <a:satMod val="250000"/>
              </a:schemeClr>
            </a:gs>
            <a:gs pos="100000">
              <a:schemeClr val="accent2">
                <a:hueOff val="-3672532"/>
                <a:satOff val="6058"/>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القلق</a:t>
          </a:r>
          <a:endParaRPr lang="ar-SA" sz="3300" b="1" kern="1200" dirty="0"/>
        </a:p>
      </dsp:txBody>
      <dsp:txXfrm>
        <a:off x="4924790" y="4592005"/>
        <a:ext cx="1950529" cy="1141897"/>
      </dsp:txXfrm>
    </dsp:sp>
    <dsp:sp modelId="{E4174E0D-50B9-412B-9B46-51EB4224D5A2}">
      <dsp:nvSpPr>
        <dsp:cNvPr id="0" name=""/>
        <dsp:cNvSpPr/>
      </dsp:nvSpPr>
      <dsp:spPr>
        <a:xfrm rot="16200000">
          <a:off x="4556155" y="2483474"/>
          <a:ext cx="1510033" cy="181942"/>
        </a:xfrm>
        <a:prstGeom prst="rect">
          <a:avLst/>
        </a:prstGeom>
        <a:gradFill rotWithShape="0">
          <a:gsLst>
            <a:gs pos="0">
              <a:schemeClr val="accent2">
                <a:hueOff val="-5049732"/>
                <a:satOff val="8330"/>
                <a:lumOff val="6470"/>
                <a:alphaOff val="0"/>
                <a:tint val="62000"/>
                <a:satMod val="180000"/>
              </a:schemeClr>
            </a:gs>
            <a:gs pos="65000">
              <a:schemeClr val="accent2">
                <a:hueOff val="-5049732"/>
                <a:satOff val="8330"/>
                <a:lumOff val="6470"/>
                <a:alphaOff val="0"/>
                <a:tint val="32000"/>
                <a:satMod val="250000"/>
              </a:schemeClr>
            </a:gs>
            <a:gs pos="100000">
              <a:schemeClr val="accent2">
                <a:hueOff val="-5049732"/>
                <a:satOff val="8330"/>
                <a:lumOff val="647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32C65ABE-D116-42B9-B8C3-26DAE92E1F03}">
      <dsp:nvSpPr>
        <dsp:cNvPr id="0" name=""/>
        <dsp:cNvSpPr/>
      </dsp:nvSpPr>
      <dsp:spPr>
        <a:xfrm>
          <a:off x="4903779" y="3036333"/>
          <a:ext cx="2021581" cy="1212949"/>
        </a:xfrm>
        <a:prstGeom prst="roundRect">
          <a:avLst>
            <a:gd name="adj" fmla="val 10000"/>
          </a:avLst>
        </a:prstGeom>
        <a:gradFill rotWithShape="0">
          <a:gsLst>
            <a:gs pos="0">
              <a:schemeClr val="accent2">
                <a:hueOff val="-4590666"/>
                <a:satOff val="7573"/>
                <a:lumOff val="5882"/>
                <a:alphaOff val="0"/>
                <a:tint val="62000"/>
                <a:satMod val="180000"/>
              </a:schemeClr>
            </a:gs>
            <a:gs pos="65000">
              <a:schemeClr val="accent2">
                <a:hueOff val="-4590666"/>
                <a:satOff val="7573"/>
                <a:lumOff val="5882"/>
                <a:alphaOff val="0"/>
                <a:tint val="32000"/>
                <a:satMod val="250000"/>
              </a:schemeClr>
            </a:gs>
            <a:gs pos="100000">
              <a:schemeClr val="accent2">
                <a:hueOff val="-4590666"/>
                <a:satOff val="7573"/>
                <a:lumOff val="5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الإتكالية</a:t>
          </a:r>
          <a:endParaRPr lang="ar-SA" sz="3300" b="1" kern="1200" dirty="0"/>
        </a:p>
      </dsp:txBody>
      <dsp:txXfrm>
        <a:off x="4939305" y="3071859"/>
        <a:ext cx="1950529" cy="1141897"/>
      </dsp:txXfrm>
    </dsp:sp>
    <dsp:sp modelId="{E4C8B642-9B3F-4EF0-BE85-4837065CFD4D}">
      <dsp:nvSpPr>
        <dsp:cNvPr id="0" name=""/>
        <dsp:cNvSpPr/>
      </dsp:nvSpPr>
      <dsp:spPr>
        <a:xfrm rot="5400000" flipV="1">
          <a:off x="4816401" y="852555"/>
          <a:ext cx="989540" cy="411408"/>
        </a:xfrm>
        <a:prstGeom prst="rect">
          <a:avLst/>
        </a:prstGeom>
        <a:gradFill rotWithShape="0">
          <a:gsLst>
            <a:gs pos="0">
              <a:schemeClr val="accent2">
                <a:hueOff val="-6059679"/>
                <a:satOff val="9996"/>
                <a:lumOff val="7765"/>
                <a:alphaOff val="0"/>
                <a:tint val="62000"/>
                <a:satMod val="180000"/>
              </a:schemeClr>
            </a:gs>
            <a:gs pos="65000">
              <a:schemeClr val="accent2">
                <a:hueOff val="-6059679"/>
                <a:satOff val="9996"/>
                <a:lumOff val="7765"/>
                <a:alphaOff val="0"/>
                <a:tint val="32000"/>
                <a:satMod val="250000"/>
              </a:schemeClr>
            </a:gs>
            <a:gs pos="100000">
              <a:schemeClr val="accent2">
                <a:hueOff val="-6059679"/>
                <a:satOff val="9996"/>
                <a:lumOff val="776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B144B31F-726E-4782-93C6-EA7C59D331CE}">
      <dsp:nvSpPr>
        <dsp:cNvPr id="0" name=""/>
        <dsp:cNvSpPr/>
      </dsp:nvSpPr>
      <dsp:spPr>
        <a:xfrm>
          <a:off x="4903779" y="1520146"/>
          <a:ext cx="2021581" cy="1212949"/>
        </a:xfrm>
        <a:prstGeom prst="roundRect">
          <a:avLst>
            <a:gd name="adj" fmla="val 10000"/>
          </a:avLst>
        </a:prstGeom>
        <a:gradFill rotWithShape="0">
          <a:gsLst>
            <a:gs pos="0">
              <a:schemeClr val="accent2">
                <a:hueOff val="-5508799"/>
                <a:satOff val="9087"/>
                <a:lumOff val="7059"/>
                <a:alphaOff val="0"/>
                <a:tint val="62000"/>
                <a:satMod val="180000"/>
              </a:schemeClr>
            </a:gs>
            <a:gs pos="65000">
              <a:schemeClr val="accent2">
                <a:hueOff val="-5508799"/>
                <a:satOff val="9087"/>
                <a:lumOff val="7059"/>
                <a:alphaOff val="0"/>
                <a:tint val="32000"/>
                <a:satMod val="250000"/>
              </a:schemeClr>
            </a:gs>
            <a:gs pos="100000">
              <a:schemeClr val="accent2">
                <a:hueOff val="-5508799"/>
                <a:satOff val="9087"/>
                <a:lumOff val="705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الشعور بالنقص</a:t>
          </a:r>
          <a:endParaRPr lang="ar-SA" sz="3300" b="1" kern="1200" dirty="0"/>
        </a:p>
      </dsp:txBody>
      <dsp:txXfrm>
        <a:off x="4939305" y="1555672"/>
        <a:ext cx="1950529" cy="1141897"/>
      </dsp:txXfrm>
    </dsp:sp>
    <dsp:sp modelId="{D535C275-8637-4F1E-AB4B-DA58C01F4FDD}">
      <dsp:nvSpPr>
        <dsp:cNvPr id="0" name=""/>
        <dsp:cNvSpPr/>
      </dsp:nvSpPr>
      <dsp:spPr>
        <a:xfrm>
          <a:off x="5314248" y="209194"/>
          <a:ext cx="2682551" cy="181942"/>
        </a:xfrm>
        <a:prstGeom prst="rect">
          <a:avLst/>
        </a:prstGeom>
        <a:gradFill rotWithShape="0">
          <a:gsLst>
            <a:gs pos="0">
              <a:schemeClr val="accent2">
                <a:hueOff val="-7069625"/>
                <a:satOff val="11662"/>
                <a:lumOff val="9059"/>
                <a:alphaOff val="0"/>
                <a:tint val="62000"/>
                <a:satMod val="180000"/>
              </a:schemeClr>
            </a:gs>
            <a:gs pos="65000">
              <a:schemeClr val="accent2">
                <a:hueOff val="-7069625"/>
                <a:satOff val="11662"/>
                <a:lumOff val="9059"/>
                <a:alphaOff val="0"/>
                <a:tint val="32000"/>
                <a:satMod val="250000"/>
              </a:schemeClr>
            </a:gs>
            <a:gs pos="100000">
              <a:schemeClr val="accent2">
                <a:hueOff val="-7069625"/>
                <a:satOff val="11662"/>
                <a:lumOff val="9059"/>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3F5516F9-1244-4A60-9171-A87F61FBA50C}">
      <dsp:nvSpPr>
        <dsp:cNvPr id="0" name=""/>
        <dsp:cNvSpPr/>
      </dsp:nvSpPr>
      <dsp:spPr>
        <a:xfrm>
          <a:off x="4903779" y="3960"/>
          <a:ext cx="2021581" cy="1212949"/>
        </a:xfrm>
        <a:prstGeom prst="roundRect">
          <a:avLst>
            <a:gd name="adj" fmla="val 10000"/>
          </a:avLst>
        </a:prstGeom>
        <a:gradFill rotWithShape="0">
          <a:gsLst>
            <a:gs pos="0">
              <a:schemeClr val="accent2">
                <a:hueOff val="-6426931"/>
                <a:satOff val="10602"/>
                <a:lumOff val="8235"/>
                <a:alphaOff val="0"/>
                <a:tint val="62000"/>
                <a:satMod val="180000"/>
              </a:schemeClr>
            </a:gs>
            <a:gs pos="65000">
              <a:schemeClr val="accent2">
                <a:hueOff val="-6426931"/>
                <a:satOff val="10602"/>
                <a:lumOff val="8235"/>
                <a:alphaOff val="0"/>
                <a:tint val="32000"/>
                <a:satMod val="250000"/>
              </a:schemeClr>
            </a:gs>
            <a:gs pos="100000">
              <a:schemeClr val="accent2">
                <a:hueOff val="-6426931"/>
                <a:satOff val="10602"/>
                <a:lumOff val="823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kern="1200" dirty="0" smtClean="0"/>
            <a:t>عدم الانتماء </a:t>
          </a:r>
          <a:endParaRPr lang="ar-SA" sz="3300" kern="1200" dirty="0"/>
        </a:p>
      </dsp:txBody>
      <dsp:txXfrm>
        <a:off x="4939305" y="39486"/>
        <a:ext cx="1950529" cy="1141897"/>
      </dsp:txXfrm>
    </dsp:sp>
    <dsp:sp modelId="{CC3A2C43-B5B9-4D0D-A2ED-630B3C93794C}">
      <dsp:nvSpPr>
        <dsp:cNvPr id="0" name=""/>
        <dsp:cNvSpPr/>
      </dsp:nvSpPr>
      <dsp:spPr>
        <a:xfrm rot="5527853">
          <a:off x="7190102" y="992476"/>
          <a:ext cx="1561487" cy="181942"/>
        </a:xfrm>
        <a:prstGeom prst="rect">
          <a:avLst/>
        </a:prstGeom>
        <a:gradFill rotWithShape="0">
          <a:gsLst>
            <a:gs pos="0">
              <a:schemeClr val="accent2">
                <a:hueOff val="-8079572"/>
                <a:satOff val="13328"/>
                <a:lumOff val="10353"/>
                <a:alphaOff val="0"/>
                <a:tint val="62000"/>
                <a:satMod val="180000"/>
              </a:schemeClr>
            </a:gs>
            <a:gs pos="65000">
              <a:schemeClr val="accent2">
                <a:hueOff val="-8079572"/>
                <a:satOff val="13328"/>
                <a:lumOff val="10353"/>
                <a:alphaOff val="0"/>
                <a:tint val="32000"/>
                <a:satMod val="250000"/>
              </a:schemeClr>
            </a:gs>
            <a:gs pos="100000">
              <a:schemeClr val="accent2">
                <a:hueOff val="-8079572"/>
                <a:satOff val="13328"/>
                <a:lumOff val="10353"/>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E40504D3-C227-44C5-92E2-0251A6823AE7}">
      <dsp:nvSpPr>
        <dsp:cNvPr id="0" name=""/>
        <dsp:cNvSpPr/>
      </dsp:nvSpPr>
      <dsp:spPr>
        <a:xfrm>
          <a:off x="7592483" y="3960"/>
          <a:ext cx="2021581" cy="1212949"/>
        </a:xfrm>
        <a:prstGeom prst="roundRect">
          <a:avLst>
            <a:gd name="adj" fmla="val 10000"/>
          </a:avLst>
        </a:prstGeom>
        <a:gradFill rotWithShape="0">
          <a:gsLst>
            <a:gs pos="0">
              <a:schemeClr val="accent2">
                <a:hueOff val="-7345065"/>
                <a:satOff val="12116"/>
                <a:lumOff val="9412"/>
                <a:alphaOff val="0"/>
                <a:tint val="62000"/>
                <a:satMod val="180000"/>
              </a:schemeClr>
            </a:gs>
            <a:gs pos="65000">
              <a:schemeClr val="accent2">
                <a:hueOff val="-7345065"/>
                <a:satOff val="12116"/>
                <a:lumOff val="9412"/>
                <a:alphaOff val="0"/>
                <a:tint val="32000"/>
                <a:satMod val="250000"/>
              </a:schemeClr>
            </a:gs>
            <a:gs pos="100000">
              <a:schemeClr val="accent2">
                <a:hueOff val="-7345065"/>
                <a:satOff val="12116"/>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عدم القدرة على التكيف</a:t>
          </a:r>
          <a:endParaRPr lang="ar-SA" sz="3300" b="1" kern="1200" dirty="0"/>
        </a:p>
      </dsp:txBody>
      <dsp:txXfrm>
        <a:off x="7628009" y="39486"/>
        <a:ext cx="1950529" cy="1141897"/>
      </dsp:txXfrm>
    </dsp:sp>
    <dsp:sp modelId="{EC94FE72-A11A-4286-8E21-1AC6F07002CD}">
      <dsp:nvSpPr>
        <dsp:cNvPr id="0" name=""/>
        <dsp:cNvSpPr/>
      </dsp:nvSpPr>
      <dsp:spPr>
        <a:xfrm rot="5270837">
          <a:off x="7237423" y="2510199"/>
          <a:ext cx="1463769" cy="181942"/>
        </a:xfrm>
        <a:prstGeom prst="rect">
          <a:avLst/>
        </a:prstGeom>
        <a:gradFill rotWithShape="0">
          <a:gsLst>
            <a:gs pos="0">
              <a:schemeClr val="accent2">
                <a:hueOff val="-9089518"/>
                <a:satOff val="14994"/>
                <a:lumOff val="11647"/>
                <a:alphaOff val="0"/>
                <a:tint val="62000"/>
                <a:satMod val="180000"/>
              </a:schemeClr>
            </a:gs>
            <a:gs pos="65000">
              <a:schemeClr val="accent2">
                <a:hueOff val="-9089518"/>
                <a:satOff val="14994"/>
                <a:lumOff val="11647"/>
                <a:alphaOff val="0"/>
                <a:tint val="32000"/>
                <a:satMod val="250000"/>
              </a:schemeClr>
            </a:gs>
            <a:gs pos="100000">
              <a:schemeClr val="accent2">
                <a:hueOff val="-9089518"/>
                <a:satOff val="14994"/>
                <a:lumOff val="1164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4BAFF477-E02E-46C2-BF28-36BC95FD90E6}">
      <dsp:nvSpPr>
        <dsp:cNvPr id="0" name=""/>
        <dsp:cNvSpPr/>
      </dsp:nvSpPr>
      <dsp:spPr>
        <a:xfrm>
          <a:off x="7534423" y="1570520"/>
          <a:ext cx="2021581" cy="1212949"/>
        </a:xfrm>
        <a:prstGeom prst="roundRect">
          <a:avLst>
            <a:gd name="adj" fmla="val 10000"/>
          </a:avLst>
        </a:prstGeom>
        <a:gradFill rotWithShape="0">
          <a:gsLst>
            <a:gs pos="0">
              <a:schemeClr val="accent2">
                <a:hueOff val="-8263198"/>
                <a:satOff val="13631"/>
                <a:lumOff val="10588"/>
                <a:alphaOff val="0"/>
                <a:tint val="62000"/>
                <a:satMod val="180000"/>
              </a:schemeClr>
            </a:gs>
            <a:gs pos="65000">
              <a:schemeClr val="accent2">
                <a:hueOff val="-8263198"/>
                <a:satOff val="13631"/>
                <a:lumOff val="10588"/>
                <a:alphaOff val="0"/>
                <a:tint val="32000"/>
                <a:satMod val="250000"/>
              </a:schemeClr>
            </a:gs>
            <a:gs pos="100000">
              <a:schemeClr val="accent2">
                <a:hueOff val="-8263198"/>
                <a:satOff val="13631"/>
                <a:lumOff val="1058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 العدوانية</a:t>
          </a:r>
          <a:endParaRPr lang="ar-SA" sz="3300" b="1" kern="1200" dirty="0"/>
        </a:p>
      </dsp:txBody>
      <dsp:txXfrm>
        <a:off x="7569949" y="1606046"/>
        <a:ext cx="1950529" cy="1141897"/>
      </dsp:txXfrm>
    </dsp:sp>
    <dsp:sp modelId="{B9BCC6AD-17EC-451D-BA00-EF37A2A812A9}">
      <dsp:nvSpPr>
        <dsp:cNvPr id="0" name=""/>
        <dsp:cNvSpPr/>
      </dsp:nvSpPr>
      <dsp:spPr>
        <a:xfrm rot="5400000">
          <a:off x="7244858" y="3999660"/>
          <a:ext cx="1510033" cy="181942"/>
        </a:xfrm>
        <a:prstGeom prst="rect">
          <a:avLst/>
        </a:prstGeom>
        <a:gradFill rotWithShape="0">
          <a:gsLst>
            <a:gs pos="0">
              <a:schemeClr val="accent2">
                <a:hueOff val="-10099464"/>
                <a:satOff val="16660"/>
                <a:lumOff val="12941"/>
                <a:alphaOff val="0"/>
                <a:tint val="62000"/>
                <a:satMod val="180000"/>
              </a:schemeClr>
            </a:gs>
            <a:gs pos="65000">
              <a:schemeClr val="accent2">
                <a:hueOff val="-10099464"/>
                <a:satOff val="16660"/>
                <a:lumOff val="12941"/>
                <a:alphaOff val="0"/>
                <a:tint val="32000"/>
                <a:satMod val="250000"/>
              </a:schemeClr>
            </a:gs>
            <a:gs pos="100000">
              <a:schemeClr val="accent2">
                <a:hueOff val="-10099464"/>
                <a:satOff val="16660"/>
                <a:lumOff val="12941"/>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3405E52F-3257-463C-BE21-C3F4BECD3C53}">
      <dsp:nvSpPr>
        <dsp:cNvPr id="0" name=""/>
        <dsp:cNvSpPr/>
      </dsp:nvSpPr>
      <dsp:spPr>
        <a:xfrm>
          <a:off x="7592483" y="3036333"/>
          <a:ext cx="2021581" cy="1212949"/>
        </a:xfrm>
        <a:prstGeom prst="roundRect">
          <a:avLst>
            <a:gd name="adj" fmla="val 10000"/>
          </a:avLst>
        </a:prstGeom>
        <a:gradFill rotWithShape="0">
          <a:gsLst>
            <a:gs pos="0">
              <a:schemeClr val="accent2">
                <a:hueOff val="-9181331"/>
                <a:satOff val="15145"/>
                <a:lumOff val="11765"/>
                <a:alphaOff val="0"/>
                <a:tint val="62000"/>
                <a:satMod val="180000"/>
              </a:schemeClr>
            </a:gs>
            <a:gs pos="65000">
              <a:schemeClr val="accent2">
                <a:hueOff val="-9181331"/>
                <a:satOff val="15145"/>
                <a:lumOff val="11765"/>
                <a:alphaOff val="0"/>
                <a:tint val="32000"/>
                <a:satMod val="250000"/>
              </a:schemeClr>
            </a:gs>
            <a:gs pos="100000">
              <a:schemeClr val="accent2">
                <a:hueOff val="-9181331"/>
                <a:satOff val="15145"/>
                <a:lumOff val="1176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الاكتئاب</a:t>
          </a:r>
          <a:endParaRPr lang="ar-SA" sz="3300" b="1" kern="1200" dirty="0"/>
        </a:p>
      </dsp:txBody>
      <dsp:txXfrm>
        <a:off x="7628009" y="3071859"/>
        <a:ext cx="1950529" cy="1141897"/>
      </dsp:txXfrm>
    </dsp:sp>
    <dsp:sp modelId="{F6A06440-E794-4F62-BD98-ACFBE9C0657B}">
      <dsp:nvSpPr>
        <dsp:cNvPr id="0" name=""/>
        <dsp:cNvSpPr/>
      </dsp:nvSpPr>
      <dsp:spPr>
        <a:xfrm>
          <a:off x="7592483" y="4552519"/>
          <a:ext cx="2021581" cy="1212949"/>
        </a:xfrm>
        <a:prstGeom prst="roundRect">
          <a:avLst>
            <a:gd name="adj" fmla="val 10000"/>
          </a:avLst>
        </a:prstGeom>
        <a:gradFill rotWithShape="0">
          <a:gsLst>
            <a:gs pos="0">
              <a:schemeClr val="accent2">
                <a:hueOff val="-10099464"/>
                <a:satOff val="16660"/>
                <a:lumOff val="12941"/>
                <a:alphaOff val="0"/>
                <a:tint val="62000"/>
                <a:satMod val="180000"/>
              </a:schemeClr>
            </a:gs>
            <a:gs pos="65000">
              <a:schemeClr val="accent2">
                <a:hueOff val="-10099464"/>
                <a:satOff val="16660"/>
                <a:lumOff val="12941"/>
                <a:alphaOff val="0"/>
                <a:tint val="32000"/>
                <a:satMod val="250000"/>
              </a:schemeClr>
            </a:gs>
            <a:gs pos="100000">
              <a:schemeClr val="accent2">
                <a:hueOff val="-10099464"/>
                <a:satOff val="16660"/>
                <a:lumOff val="12941"/>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Y" sz="3300" b="1" kern="1200" smtClean="0"/>
            <a:t>الانتحار</a:t>
          </a:r>
          <a:endParaRPr lang="ar-SA" sz="3300" b="1" kern="1200" dirty="0"/>
        </a:p>
      </dsp:txBody>
      <dsp:txXfrm>
        <a:off x="7628009" y="4588045"/>
        <a:ext cx="1950529" cy="1141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59E32-8300-4345-8AA9-11E3937F1FE3}">
      <dsp:nvSpPr>
        <dsp:cNvPr id="0" name=""/>
        <dsp:cNvSpPr/>
      </dsp:nvSpPr>
      <dsp:spPr>
        <a:xfrm rot="5400000">
          <a:off x="6755" y="978729"/>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9EBEC923-C1A0-43AF-A7C3-712C55F7A6DB}">
      <dsp:nvSpPr>
        <dsp:cNvPr id="0" name=""/>
        <dsp:cNvSpPr/>
      </dsp:nvSpPr>
      <dsp:spPr>
        <a:xfrm>
          <a:off x="356585" y="319"/>
          <a:ext cx="2050354" cy="1230212"/>
        </a:xfrm>
        <a:prstGeom prst="roundRect">
          <a:avLst>
            <a:gd name="adj" fmla="val 10000"/>
          </a:avLst>
        </a:prstGeom>
        <a:solidFill>
          <a:schemeClr val="lt1"/>
        </a:solidFill>
        <a:ln w="55000" cap="flat" cmpd="thickThin"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الصدمة وعدم التصديق</a:t>
          </a:r>
          <a:endParaRPr lang="ar-SA" sz="3000" kern="1200" dirty="0"/>
        </a:p>
      </dsp:txBody>
      <dsp:txXfrm>
        <a:off x="392617" y="36351"/>
        <a:ext cx="1978290" cy="1158148"/>
      </dsp:txXfrm>
    </dsp:sp>
    <dsp:sp modelId="{3D0C16D1-C35A-44A3-BB3B-953DEC13C09D}">
      <dsp:nvSpPr>
        <dsp:cNvPr id="0" name=""/>
        <dsp:cNvSpPr/>
      </dsp:nvSpPr>
      <dsp:spPr>
        <a:xfrm rot="5400000">
          <a:off x="6755" y="2516495"/>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C70134D1-CA72-41F1-BC33-23F1F2A8BD9D}">
      <dsp:nvSpPr>
        <dsp:cNvPr id="0" name=""/>
        <dsp:cNvSpPr/>
      </dsp:nvSpPr>
      <dsp:spPr>
        <a:xfrm>
          <a:off x="356585" y="1538086"/>
          <a:ext cx="2050354" cy="1230212"/>
        </a:xfrm>
        <a:prstGeom prst="roundRect">
          <a:avLst>
            <a:gd name="adj" fmla="val 10000"/>
          </a:avLst>
        </a:prstGeom>
        <a:solidFill>
          <a:schemeClr val="lt1"/>
        </a:solidFill>
        <a:ln w="55000" cap="flat" cmpd="thickThin"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عدم القدرة على التفكير </a:t>
          </a:r>
          <a:endParaRPr lang="ar-SA" sz="3000" kern="1200" dirty="0"/>
        </a:p>
      </dsp:txBody>
      <dsp:txXfrm>
        <a:off x="392617" y="1574118"/>
        <a:ext cx="1978290" cy="1158148"/>
      </dsp:txXfrm>
    </dsp:sp>
    <dsp:sp modelId="{C83D3B9B-0A1F-4D07-9F3C-0FC6EE9232D5}">
      <dsp:nvSpPr>
        <dsp:cNvPr id="0" name=""/>
        <dsp:cNvSpPr/>
      </dsp:nvSpPr>
      <dsp:spPr>
        <a:xfrm>
          <a:off x="775638" y="3285378"/>
          <a:ext cx="2717989"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74166388-E7FA-480E-8C4F-700D4B8251E0}">
      <dsp:nvSpPr>
        <dsp:cNvPr id="0" name=""/>
        <dsp:cNvSpPr/>
      </dsp:nvSpPr>
      <dsp:spPr>
        <a:xfrm>
          <a:off x="356585" y="3075852"/>
          <a:ext cx="2050354" cy="1230212"/>
        </a:xfrm>
        <a:prstGeom prst="roundRect">
          <a:avLst>
            <a:gd name="adj" fmla="val 10000"/>
          </a:avLst>
        </a:prstGeom>
        <a:solidFill>
          <a:schemeClr val="lt1"/>
        </a:solidFill>
        <a:ln w="55000" cap="flat" cmpd="thickThin"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رفض المرض وانكاره </a:t>
          </a:r>
          <a:endParaRPr lang="ar-SA" sz="3000" kern="1200" dirty="0"/>
        </a:p>
      </dsp:txBody>
      <dsp:txXfrm>
        <a:off x="392617" y="3111884"/>
        <a:ext cx="1978290" cy="1158148"/>
      </dsp:txXfrm>
    </dsp:sp>
    <dsp:sp modelId="{84AA6E48-45EF-4D72-8141-DD4E2C913390}">
      <dsp:nvSpPr>
        <dsp:cNvPr id="0" name=""/>
        <dsp:cNvSpPr/>
      </dsp:nvSpPr>
      <dsp:spPr>
        <a:xfrm rot="16200000">
          <a:off x="2733727" y="2516495"/>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730B495D-EFA8-4DD2-9884-B472CA695790}">
      <dsp:nvSpPr>
        <dsp:cNvPr id="0" name=""/>
        <dsp:cNvSpPr/>
      </dsp:nvSpPr>
      <dsp:spPr>
        <a:xfrm>
          <a:off x="3083557" y="3075852"/>
          <a:ext cx="2050354" cy="1230212"/>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الغضب </a:t>
          </a:r>
          <a:endParaRPr lang="ar-SA" sz="3000" kern="1200" dirty="0"/>
        </a:p>
      </dsp:txBody>
      <dsp:txXfrm>
        <a:off x="3119589" y="3111884"/>
        <a:ext cx="1978290" cy="1158148"/>
      </dsp:txXfrm>
    </dsp:sp>
    <dsp:sp modelId="{BF4778C9-20D0-4BA1-999C-83C7D06AF305}">
      <dsp:nvSpPr>
        <dsp:cNvPr id="0" name=""/>
        <dsp:cNvSpPr/>
      </dsp:nvSpPr>
      <dsp:spPr>
        <a:xfrm rot="16200000">
          <a:off x="2733727" y="978729"/>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2BB9666E-475F-45FA-85C8-16F429B86A0D}">
      <dsp:nvSpPr>
        <dsp:cNvPr id="0" name=""/>
        <dsp:cNvSpPr/>
      </dsp:nvSpPr>
      <dsp:spPr>
        <a:xfrm>
          <a:off x="3083557" y="1538086"/>
          <a:ext cx="2050354" cy="1230212"/>
        </a:xfrm>
        <a:prstGeom prst="roundRect">
          <a:avLst>
            <a:gd name="adj" fmla="val 10000"/>
          </a:avLst>
        </a:prstGeom>
        <a:solidFill>
          <a:schemeClr val="dk1"/>
        </a:solidFill>
        <a:ln w="55000" cap="flat" cmpd="thickThin"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err="1" smtClean="0"/>
            <a:t>الإكتئاب</a:t>
          </a:r>
          <a:endParaRPr lang="ar-SA" sz="3000" kern="1200" dirty="0"/>
        </a:p>
      </dsp:txBody>
      <dsp:txXfrm>
        <a:off x="3119589" y="1574118"/>
        <a:ext cx="1978290" cy="1158148"/>
      </dsp:txXfrm>
    </dsp:sp>
    <dsp:sp modelId="{6CF54907-9724-4284-AA03-2A8B796B214E}">
      <dsp:nvSpPr>
        <dsp:cNvPr id="0" name=""/>
        <dsp:cNvSpPr/>
      </dsp:nvSpPr>
      <dsp:spPr>
        <a:xfrm>
          <a:off x="3502610" y="209846"/>
          <a:ext cx="2717989"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3AD4B732-2641-4B22-8C8C-F74C81684093}">
      <dsp:nvSpPr>
        <dsp:cNvPr id="0" name=""/>
        <dsp:cNvSpPr/>
      </dsp:nvSpPr>
      <dsp:spPr>
        <a:xfrm>
          <a:off x="3083557" y="319"/>
          <a:ext cx="2050354" cy="1230212"/>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اليأس</a:t>
          </a:r>
          <a:endParaRPr lang="ar-SA" sz="3000" kern="1200" dirty="0"/>
        </a:p>
      </dsp:txBody>
      <dsp:txXfrm>
        <a:off x="3119589" y="36351"/>
        <a:ext cx="1978290" cy="1158148"/>
      </dsp:txXfrm>
    </dsp:sp>
    <dsp:sp modelId="{09C0D425-A044-4070-BFA0-501C8C936F3D}">
      <dsp:nvSpPr>
        <dsp:cNvPr id="0" name=""/>
        <dsp:cNvSpPr/>
      </dsp:nvSpPr>
      <dsp:spPr>
        <a:xfrm rot="5400000">
          <a:off x="5460699" y="978729"/>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C3E85C12-F815-4BCE-AB4C-2125B62F4F06}">
      <dsp:nvSpPr>
        <dsp:cNvPr id="0" name=""/>
        <dsp:cNvSpPr/>
      </dsp:nvSpPr>
      <dsp:spPr>
        <a:xfrm>
          <a:off x="5810528" y="319"/>
          <a:ext cx="2050354" cy="1230212"/>
        </a:xfrm>
        <a:prstGeom prst="roundRect">
          <a:avLst>
            <a:gd name="adj" fmla="val 10000"/>
          </a:avLst>
        </a:prstGeom>
        <a:solidFill>
          <a:schemeClr val="lt1"/>
        </a:solidFill>
        <a:ln w="55000" cap="flat" cmpd="thickThin" algn="ctr">
          <a:solidFill>
            <a:schemeClr val="accent6"/>
          </a:solidFill>
          <a:prstDash val="solid"/>
          <a:headEnd type="none" w="med" len="med"/>
          <a:tailEnd type="none" w="med" len="me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الخوف</a:t>
          </a:r>
          <a:endParaRPr lang="ar-SA" sz="3000" kern="1200" dirty="0"/>
        </a:p>
      </dsp:txBody>
      <dsp:txXfrm>
        <a:off x="5846560" y="36351"/>
        <a:ext cx="1978290" cy="1158148"/>
      </dsp:txXfrm>
    </dsp:sp>
    <dsp:sp modelId="{7CC25C31-0CC8-41BF-B66F-68EF796742F1}">
      <dsp:nvSpPr>
        <dsp:cNvPr id="0" name=""/>
        <dsp:cNvSpPr/>
      </dsp:nvSpPr>
      <dsp:spPr>
        <a:xfrm rot="5400000">
          <a:off x="5460699" y="2516495"/>
          <a:ext cx="1528783" cy="184531"/>
        </a:xfrm>
        <a:prstGeom prst="rect">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sp>
    <dsp:sp modelId="{151ACF26-6A2F-49FD-8D00-3EB3FE0260F8}">
      <dsp:nvSpPr>
        <dsp:cNvPr id="0" name=""/>
        <dsp:cNvSpPr/>
      </dsp:nvSpPr>
      <dsp:spPr>
        <a:xfrm>
          <a:off x="5810528" y="1538086"/>
          <a:ext cx="2050354" cy="1230212"/>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القلق </a:t>
          </a:r>
          <a:endParaRPr lang="ar-SA" sz="3000" kern="1200" dirty="0"/>
        </a:p>
      </dsp:txBody>
      <dsp:txXfrm>
        <a:off x="5846560" y="1574118"/>
        <a:ext cx="1978290" cy="1158148"/>
      </dsp:txXfrm>
    </dsp:sp>
    <dsp:sp modelId="{45AA2791-1868-4F7F-906C-4E7DE1B5BE5B}">
      <dsp:nvSpPr>
        <dsp:cNvPr id="0" name=""/>
        <dsp:cNvSpPr/>
      </dsp:nvSpPr>
      <dsp:spPr>
        <a:xfrm>
          <a:off x="5810528" y="3075852"/>
          <a:ext cx="2050354" cy="1230212"/>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Y" sz="3000" kern="1200" dirty="0" smtClean="0"/>
            <a:t>الإحباط </a:t>
          </a:r>
          <a:endParaRPr lang="ar-SA" sz="3000" kern="1200" dirty="0"/>
        </a:p>
      </dsp:txBody>
      <dsp:txXfrm>
        <a:off x="5846560" y="3111884"/>
        <a:ext cx="1978290" cy="11581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455305D-E028-40F4-96AE-9A07F8FDA5E4}" type="datetimeFigureOut">
              <a:rPr lang="en-US" smtClean="0"/>
              <a:t>3/14/2019</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29C2B7EC-A6D2-4120-BBD4-A76F27D44532}" type="slidenum">
              <a:rPr lang="en-US" smtClean="0"/>
              <a:t>‹#›</a:t>
            </a:fld>
            <a:endParaRPr lang="en-US"/>
          </a:p>
        </p:txBody>
      </p:sp>
    </p:spTree>
    <p:extLst>
      <p:ext uri="{BB962C8B-B14F-4D97-AF65-F5344CB8AC3E}">
        <p14:creationId xmlns:p14="http://schemas.microsoft.com/office/powerpoint/2010/main" val="16528833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smtClean="0"/>
              <a:t>هذا العرض التقديمي يظهر القدرات الجديدة لـ PowerPoint ويمكن عرضه بأفضل صورة في عرض الشرائح. تم تصميم هذه الشرائح لإعطاء أفكار عظيمة للعروض التقديمية التي ستقوم بإنشائها في PowerPoint 2010!</a:t>
            </a:r>
          </a:p>
          <a:p>
            <a:pPr algn="r" rtl="1"/>
            <a:endParaRPr lang="ar-SA" dirty="0" smtClean="0"/>
          </a:p>
          <a:p>
            <a:pPr algn="r" rtl="1"/>
            <a:r>
              <a:rPr lang="ar-SA" dirty="0" smtClean="0"/>
              <a:t>للحصول على المزيد من نماذج القوالب، انقر فوق علامة التبويب "ملف"، ثم فوق "نماذج القوالب" على علامة التبويب "جديد".</a:t>
            </a:r>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8CC9574-A819-4FE4-99A7-1E27AD09ADC2}"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a:t>
            </a:fld>
            <a:endParaRPr kumimoji="0" lang="ar-S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9923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3/14/2019 12:58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09557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3/14/2019 12:58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53392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28735935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6518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91209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rtl="0"/>
            <a:fld id="{EBCD5785-8A43-4CC4-A705-D4AA7E8DB57F}" type="datetimeFigureOut">
              <a:rPr lang="en-US" smtClean="0">
                <a:solidFill>
                  <a:prstClr val="black">
                    <a:tint val="75000"/>
                  </a:prstClr>
                </a:solidFill>
              </a:rPr>
              <a:pPr algn="l" rtl="0"/>
              <a:t>3/14/2019</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rtl="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lgn="l" rtl="0"/>
            <a:fld id="{FF75B4CE-5129-41CA-A75E-F2AE589D1F47}" type="slidenum">
              <a:rPr lang="en-US" smtClean="0">
                <a:solidFill>
                  <a:prstClr val="black">
                    <a:tint val="75000"/>
                  </a:prstClr>
                </a:solidFill>
              </a:rPr>
              <a:pPr algn="l" rtl="0"/>
              <a:t>‹#›</a:t>
            </a:fld>
            <a:endParaRPr lang="en-US" dirty="0">
              <a:solidFill>
                <a:prstClr val="black">
                  <a:tint val="75000"/>
                </a:prstClr>
              </a:solidFill>
            </a:endParaRPr>
          </a:p>
        </p:txBody>
      </p:sp>
    </p:spTree>
    <p:extLst>
      <p:ext uri="{BB962C8B-B14F-4D97-AF65-F5344CB8AC3E}">
        <p14:creationId xmlns:p14="http://schemas.microsoft.com/office/powerpoint/2010/main" val="1034173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7451000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690174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097839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029647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شريحة عنوان">
    <p:spTree>
      <p:nvGrpSpPr>
        <p:cNvPr id="1" name=""/>
        <p:cNvGrpSpPr/>
        <p:nvPr/>
      </p:nvGrpSpPr>
      <p:grpSpPr>
        <a:xfrm>
          <a:off x="0" y="0"/>
          <a:ext cx="0" cy="0"/>
          <a:chOff x="0" y="0"/>
          <a:chExt cx="0" cy="0"/>
        </a:xfrm>
      </p:grpSpPr>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F47F28"/>
              </a:solidFill>
              <a:effectLst/>
              <a:uLnTx/>
              <a:uFillTx/>
              <a:latin typeface="Calibri"/>
              <a:ea typeface="+mn-ea"/>
              <a:cs typeface="Arial" panose="020B0604020202020204" pitchFamily="34" charset="0"/>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r" eaLnBrk="1" latinLnBrk="0" hangingPunct="1">
              <a:defRPr kumimoji="0" lang="ar-SA">
                <a:solidFill>
                  <a:schemeClr val="bg1"/>
                </a:solidFill>
              </a:defRPr>
            </a:lvl1pPr>
          </a:lstStyle>
          <a:p>
            <a:fld id="{A258050E-B668-4FA7-85AD-C750C80A6E9B}" type="datetimeFigureOut">
              <a:rPr lang="en-US" smtClean="0">
                <a:solidFill>
                  <a:srgbClr val="000000"/>
                </a:solidFill>
              </a:rPr>
              <a:pPr/>
              <a:t>3/14/2019</a:t>
            </a:fld>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r" eaLnBrk="1" latinLnBrk="0" hangingPunct="1">
              <a:defRPr kumimoji="0" lang="ar-SA">
                <a:solidFill>
                  <a:schemeClr val="bg1"/>
                </a:solidFill>
              </a:defRPr>
            </a:lvl1pPr>
          </a:lstStyle>
          <a:p>
            <a:endParaRPr lang="en-US" dirty="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eaLnBrk="1" latinLnBrk="0" hangingPunct="1">
              <a:defRPr kumimoji="0" lang="ar-SA">
                <a:solidFill>
                  <a:schemeClr val="bg1"/>
                </a:solidFill>
              </a:defRPr>
            </a:lvl1pPr>
          </a:lstStyle>
          <a:p>
            <a:pPr rtl="0"/>
            <a:fld id="{240D5ECE-8B49-45CD-BE81-EF81920D1969}" type="slidenum">
              <a:rPr lang="en-US" smtClean="0">
                <a:solidFill>
                  <a:srgbClr val="000000"/>
                </a:solidFill>
                <a:cs typeface="Arial" panose="020B0604020202020204" pitchFamily="34" charset="0"/>
              </a:rPr>
              <a:pPr rtl="0"/>
              <a:t>‹#›</a:t>
            </a:fld>
            <a:endParaRPr lang="en-US">
              <a:solidFill>
                <a:srgbClr val="000000"/>
              </a:solidFill>
              <a:cs typeface="Arial" panose="020B0604020202020204" pitchFamily="34" charset="0"/>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lgn="r" rtl="1"/>
            <a:r>
              <a:rPr kumimoji="0" lang="ar-SA"/>
              <a:t>انقر لتحرير نمط العنوان الثانوي الرئيسي</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marL="342900" lvl="0" indent="-342900" algn="r" defTabSz="914400" rtl="1" eaLnBrk="1" latinLnBrk="0" hangingPunct="1"/>
            <a:r>
              <a:rPr lang="ar-SA" smtClean="0"/>
              <a:t>انقر لتحرير نمط العنوان الرئيسي</a:t>
            </a:r>
            <a:endParaRPr/>
          </a:p>
        </p:txBody>
      </p:sp>
    </p:spTree>
    <p:extLst>
      <p:ext uri="{BB962C8B-B14F-4D97-AF65-F5344CB8AC3E}">
        <p14:creationId xmlns:p14="http://schemas.microsoft.com/office/powerpoint/2010/main" val="33898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rtl="0"/>
            <a:fld id="{EBCD5785-8A43-4CC4-A705-D4AA7E8DB57F}" type="datetimeFigureOut">
              <a:rPr lang="en-US" smtClean="0">
                <a:solidFill>
                  <a:prstClr val="black">
                    <a:tint val="75000"/>
                  </a:prstClr>
                </a:solidFill>
              </a:rPr>
              <a:pPr algn="l" rtl="0"/>
              <a:t>3/14/2019</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rtl="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lgn="l" rtl="0"/>
            <a:fld id="{FF75B4CE-5129-41CA-A75E-F2AE589D1F47}" type="slidenum">
              <a:rPr lang="en-US" smtClean="0">
                <a:solidFill>
                  <a:prstClr val="black">
                    <a:tint val="75000"/>
                  </a:prstClr>
                </a:solidFill>
              </a:rPr>
              <a:pPr algn="l" rtl="0"/>
              <a:t>‹#›</a:t>
            </a:fld>
            <a:endParaRPr lang="en-US" dirty="0">
              <a:solidFill>
                <a:prstClr val="black">
                  <a:tint val="75000"/>
                </a:prstClr>
              </a:solidFill>
            </a:endParaRPr>
          </a:p>
        </p:txBody>
      </p:sp>
    </p:spTree>
    <p:extLst>
      <p:ext uri="{BB962C8B-B14F-4D97-AF65-F5344CB8AC3E}">
        <p14:creationId xmlns:p14="http://schemas.microsoft.com/office/powerpoint/2010/main" val="20515677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337169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29507652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4791822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6195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3321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شريحة عنوان">
    <p:spTree>
      <p:nvGrpSpPr>
        <p:cNvPr id="1" name=""/>
        <p:cNvGrpSpPr/>
        <p:nvPr/>
      </p:nvGrpSpPr>
      <p:grpSpPr>
        <a:xfrm>
          <a:off x="0" y="0"/>
          <a:ext cx="0" cy="0"/>
          <a:chOff x="0" y="0"/>
          <a:chExt cx="0" cy="0"/>
        </a:xfrm>
      </p:grpSpPr>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F47F28"/>
              </a:solidFill>
              <a:effectLst/>
              <a:uLnTx/>
              <a:uFillTx/>
              <a:latin typeface="Calibri"/>
              <a:ea typeface="+mn-ea"/>
              <a:cs typeface="Arial" panose="020B0604020202020204" pitchFamily="34" charset="0"/>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r" eaLnBrk="1" latinLnBrk="0" hangingPunct="1">
              <a:defRPr kumimoji="0" lang="ar-SA">
                <a:solidFill>
                  <a:schemeClr val="bg1"/>
                </a:solidFill>
              </a:defRPr>
            </a:lvl1pPr>
          </a:lstStyle>
          <a:p>
            <a:fld id="{A258050E-B668-4FA7-85AD-C750C80A6E9B}" type="datetimeFigureOut">
              <a:rPr lang="en-US" smtClean="0">
                <a:solidFill>
                  <a:srgbClr val="000000"/>
                </a:solidFill>
              </a:rPr>
              <a:pPr/>
              <a:t>3/14/2019</a:t>
            </a:fld>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r" eaLnBrk="1" latinLnBrk="0" hangingPunct="1">
              <a:defRPr kumimoji="0" lang="ar-SA">
                <a:solidFill>
                  <a:schemeClr val="bg1"/>
                </a:solidFill>
              </a:defRPr>
            </a:lvl1pPr>
          </a:lstStyle>
          <a:p>
            <a:endParaRPr lang="en-US" dirty="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eaLnBrk="1" latinLnBrk="0" hangingPunct="1">
              <a:defRPr kumimoji="0" lang="ar-SA">
                <a:solidFill>
                  <a:schemeClr val="bg1"/>
                </a:solidFill>
              </a:defRPr>
            </a:lvl1pPr>
          </a:lstStyle>
          <a:p>
            <a:pPr rtl="0"/>
            <a:fld id="{240D5ECE-8B49-45CD-BE81-EF81920D1969}" type="slidenum">
              <a:rPr lang="en-US" smtClean="0">
                <a:solidFill>
                  <a:srgbClr val="000000"/>
                </a:solidFill>
                <a:cs typeface="Arial" panose="020B0604020202020204" pitchFamily="34" charset="0"/>
              </a:rPr>
              <a:pPr rtl="0"/>
              <a:t>‹#›</a:t>
            </a:fld>
            <a:endParaRPr lang="en-US">
              <a:solidFill>
                <a:srgbClr val="000000"/>
              </a:solidFill>
              <a:cs typeface="Arial" panose="020B0604020202020204" pitchFamily="34" charset="0"/>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lgn="r" rtl="1"/>
            <a:r>
              <a:rPr kumimoji="0" lang="ar-SA"/>
              <a:t>انقر لتحرير نمط العنوان الثانوي الرئيسي</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marL="342900" lvl="0" indent="-342900" algn="r" defTabSz="914400" rtl="1" eaLnBrk="1" latinLnBrk="0" hangingPunct="1"/>
            <a:r>
              <a:rPr lang="ar-SA" smtClean="0"/>
              <a:t>انقر لتحرير نمط العنوان الرئيسي</a:t>
            </a:r>
            <a:endParaRPr/>
          </a:p>
        </p:txBody>
      </p:sp>
    </p:spTree>
    <p:extLst>
      <p:ext uri="{BB962C8B-B14F-4D97-AF65-F5344CB8AC3E}">
        <p14:creationId xmlns:p14="http://schemas.microsoft.com/office/powerpoint/2010/main" val="42786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rtl="0"/>
            <a:fld id="{EBCD5785-8A43-4CC4-A705-D4AA7E8DB57F}" type="datetimeFigureOut">
              <a:rPr lang="en-US" smtClean="0">
                <a:solidFill>
                  <a:prstClr val="black">
                    <a:tint val="75000"/>
                  </a:prstClr>
                </a:solidFill>
              </a:rPr>
              <a:pPr algn="l" rtl="0"/>
              <a:t>3/14/2019</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rtl="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lgn="l" rtl="0"/>
            <a:fld id="{FF75B4CE-5129-41CA-A75E-F2AE589D1F47}" type="slidenum">
              <a:rPr lang="en-US" smtClean="0">
                <a:solidFill>
                  <a:prstClr val="black">
                    <a:tint val="75000"/>
                  </a:prstClr>
                </a:solidFill>
              </a:rPr>
              <a:pPr algn="l" rtl="0"/>
              <a:t>‹#›</a:t>
            </a:fld>
            <a:endParaRPr lang="en-US" dirty="0">
              <a:solidFill>
                <a:prstClr val="black">
                  <a:tint val="75000"/>
                </a:prstClr>
              </a:solidFill>
            </a:endParaRPr>
          </a:p>
        </p:txBody>
      </p:sp>
    </p:spTree>
    <p:extLst>
      <p:ext uri="{BB962C8B-B14F-4D97-AF65-F5344CB8AC3E}">
        <p14:creationId xmlns:p14="http://schemas.microsoft.com/office/powerpoint/2010/main" val="25815971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733266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48653718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55491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542386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شريحة عنوان">
    <p:spTree>
      <p:nvGrpSpPr>
        <p:cNvPr id="1" name=""/>
        <p:cNvGrpSpPr/>
        <p:nvPr/>
      </p:nvGrpSpPr>
      <p:grpSpPr>
        <a:xfrm>
          <a:off x="0" y="0"/>
          <a:ext cx="0" cy="0"/>
          <a:chOff x="0" y="0"/>
          <a:chExt cx="0" cy="0"/>
        </a:xfrm>
      </p:grpSpPr>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F47F28"/>
              </a:solidFill>
              <a:effectLst/>
              <a:uLnTx/>
              <a:uFillTx/>
              <a:latin typeface="Calibri"/>
              <a:ea typeface="+mn-ea"/>
              <a:cs typeface="Arial" panose="020B0604020202020204" pitchFamily="34" charset="0"/>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r" eaLnBrk="1" latinLnBrk="0" hangingPunct="1">
              <a:defRPr kumimoji="0" lang="ar-SA">
                <a:solidFill>
                  <a:schemeClr val="bg1"/>
                </a:solidFill>
              </a:defRPr>
            </a:lvl1pPr>
          </a:lstStyle>
          <a:p>
            <a:fld id="{A258050E-B668-4FA7-85AD-C750C80A6E9B}" type="datetimeFigureOut">
              <a:rPr lang="en-US" smtClean="0">
                <a:solidFill>
                  <a:srgbClr val="000000"/>
                </a:solidFill>
              </a:rPr>
              <a:pPr/>
              <a:t>3/14/2019</a:t>
            </a:fld>
            <a:endParaRPr lang="en-US">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r" eaLnBrk="1" latinLnBrk="0" hangingPunct="1">
              <a:defRPr kumimoji="0" lang="ar-SA">
                <a:solidFill>
                  <a:schemeClr val="bg1"/>
                </a:solidFill>
              </a:defRPr>
            </a:lvl1pPr>
          </a:lstStyle>
          <a:p>
            <a:endParaRPr lang="en-US" dirty="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eaLnBrk="1" latinLnBrk="0" hangingPunct="1">
              <a:defRPr kumimoji="0" lang="ar-SA">
                <a:solidFill>
                  <a:schemeClr val="bg1"/>
                </a:solidFill>
              </a:defRPr>
            </a:lvl1pPr>
          </a:lstStyle>
          <a:p>
            <a:pPr rtl="0"/>
            <a:fld id="{240D5ECE-8B49-45CD-BE81-EF81920D1969}" type="slidenum">
              <a:rPr lang="en-US" smtClean="0">
                <a:solidFill>
                  <a:srgbClr val="000000"/>
                </a:solidFill>
                <a:cs typeface="Arial" panose="020B0604020202020204" pitchFamily="34" charset="0"/>
              </a:rPr>
              <a:pPr rtl="0"/>
              <a:t>‹#›</a:t>
            </a:fld>
            <a:endParaRPr lang="en-US">
              <a:solidFill>
                <a:srgbClr val="000000"/>
              </a:solidFill>
              <a:cs typeface="Arial" panose="020B0604020202020204" pitchFamily="34" charset="0"/>
            </a:endParaRPr>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lgn="r" rtl="1"/>
            <a:r>
              <a:rPr kumimoji="0" lang="ar-SA"/>
              <a:t>انقر لتحرير نمط العنوان الثانوي الرئيسي</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marL="342900" lvl="0" indent="-342900" algn="r" defTabSz="914400" rtl="1" eaLnBrk="1" latinLnBrk="0" hangingPunct="1"/>
            <a:r>
              <a:rPr lang="ar-SA" smtClean="0"/>
              <a:t>انقر لتحرير نمط العنوان الرئيسي</a:t>
            </a:r>
            <a:endParaRPr/>
          </a:p>
        </p:txBody>
      </p:sp>
    </p:spTree>
    <p:extLst>
      <p:ext uri="{BB962C8B-B14F-4D97-AF65-F5344CB8AC3E}">
        <p14:creationId xmlns:p14="http://schemas.microsoft.com/office/powerpoint/2010/main" val="5737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16815589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rtl="0"/>
            <a:fld id="{EBCD5785-8A43-4CC4-A705-D4AA7E8DB57F}" type="datetimeFigureOut">
              <a:rPr lang="en-US" smtClean="0">
                <a:solidFill>
                  <a:prstClr val="black">
                    <a:tint val="75000"/>
                  </a:prstClr>
                </a:solidFill>
              </a:rPr>
              <a:pPr algn="l" rtl="0"/>
              <a:t>3/14/2019</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rtl="0"/>
            <a:endParaRPr lang="en-US" dirty="0">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lgn="l" rtl="0"/>
            <a:fld id="{FF75B4CE-5129-41CA-A75E-F2AE589D1F47}" type="slidenum">
              <a:rPr lang="en-US" smtClean="0">
                <a:solidFill>
                  <a:prstClr val="black">
                    <a:tint val="75000"/>
                  </a:prstClr>
                </a:solidFill>
              </a:rPr>
              <a:pPr algn="l" rtl="0"/>
              <a:t>‹#›</a:t>
            </a:fld>
            <a:endParaRPr lang="en-US" dirty="0">
              <a:solidFill>
                <a:prstClr val="black">
                  <a:tint val="75000"/>
                </a:prstClr>
              </a:solidFill>
            </a:endParaRPr>
          </a:p>
        </p:txBody>
      </p:sp>
    </p:spTree>
    <p:extLst>
      <p:ext uri="{BB962C8B-B14F-4D97-AF65-F5344CB8AC3E}">
        <p14:creationId xmlns:p14="http://schemas.microsoft.com/office/powerpoint/2010/main" val="42787184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B8ABB09-4A1D-463E-8065-109CC2B7EFAA}" type="datetimeFigureOut">
              <a:rPr lang="ar-SA" smtClean="0"/>
              <a:pPr/>
              <a:t>08/07/1440</a:t>
            </a:fld>
            <a:endParaRPr lang="ar-SA"/>
          </a:p>
        </p:txBody>
      </p:sp>
      <p:sp>
        <p:nvSpPr>
          <p:cNvPr id="19" name="عنصر نائب للتذييل 18"/>
          <p:cNvSpPr>
            <a:spLocks noGrp="1"/>
          </p:cNvSpPr>
          <p:nvPr>
            <p:ph type="ftr" sz="quarter" idx="11"/>
          </p:nvPr>
        </p:nvSpPr>
        <p:spPr>
          <a:xfrm>
            <a:off x="4775200" y="76201"/>
            <a:ext cx="3860800" cy="288925"/>
          </a:xfrm>
        </p:spPr>
        <p:txBody>
          <a:bodyPr/>
          <a:lstStyle/>
          <a:p>
            <a:endParaRPr lang="ar-SA"/>
          </a:p>
        </p:txBody>
      </p:sp>
      <p:sp>
        <p:nvSpPr>
          <p:cNvPr id="16" name="عنصر نائب لرقم الشريحة 15"/>
          <p:cNvSpPr>
            <a:spLocks noGrp="1"/>
          </p:cNvSpPr>
          <p:nvPr>
            <p:ph type="sldNum" sz="quarter" idx="12"/>
          </p:nvPr>
        </p:nvSpPr>
        <p:spPr>
          <a:xfrm>
            <a:off x="10972800" y="6473952"/>
            <a:ext cx="1011936" cy="246888"/>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74007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6459726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1_شريحة عنوان">
    <p:spTree>
      <p:nvGrpSpPr>
        <p:cNvPr id="1" name=""/>
        <p:cNvGrpSpPr/>
        <p:nvPr/>
      </p:nvGrpSpPr>
      <p:grpSpPr>
        <a:xfrm>
          <a:off x="0" y="0"/>
          <a:ext cx="0" cy="0"/>
          <a:chOff x="0" y="0"/>
          <a:chExt cx="0" cy="0"/>
        </a:xfrm>
      </p:grpSpPr>
      <p:sp>
        <p:nvSpPr>
          <p:cNvPr id="14" name="Rectangle 13"/>
          <p:cNvSpPr/>
          <p:nvPr/>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kumimoji="0" lang="ar-SA" sz="1800">
              <a:solidFill>
                <a:srgbClr val="F47F28"/>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lgn="r" eaLnBrk="1" latinLnBrk="0" hangingPunct="1">
              <a:defRPr kumimoji="0" lang="ar-SA">
                <a:solidFill>
                  <a:schemeClr val="bg1"/>
                </a:solidFill>
              </a:defRPr>
            </a:lvl1pPr>
          </a:lstStyle>
          <a:p>
            <a:fld id="{6A580E4B-07ED-4BF6-8D17-2F87F9E89170}" type="datetimeFigureOut">
              <a:rPr lang="en-US" smtClean="0"/>
              <a:t>3/14/2019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lgn="r" eaLnBrk="1" latinLnBrk="0" hangingPunct="1">
              <a:defRPr kumimoji="0" lang="ar-SA">
                <a:solidFill>
                  <a:schemeClr val="bg1"/>
                </a:solidFill>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eaLnBrk="1" latinLnBrk="0" hangingPunct="1">
              <a:defRPr kumimoji="0" lang="ar-SA">
                <a:solidFill>
                  <a:schemeClr val="bg1"/>
                </a:solidFill>
              </a:defRPr>
            </a:lvl1pPr>
          </a:lstStyle>
          <a:p>
            <a:fld id="{274DD42A-4EB2-43FE-ACEA-CDA022B4078B}" type="slidenum">
              <a:rPr lang="en-US" smtClean="0"/>
              <a:t>‹#›</a:t>
            </a:fld>
            <a:endParaRPr lang="en-US"/>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eaLnBrk="1" latinLnBrk="0" hangingPunct="1">
              <a:buNone/>
              <a:defRPr kumimoji="0" lang="ar-SA" sz="2200" kern="1200">
                <a:solidFill>
                  <a:schemeClr val="tx1">
                    <a:lumMod val="75000"/>
                    <a:lumOff val="25000"/>
                  </a:schemeClr>
                </a:solidFill>
                <a:latin typeface="Calibri" pitchFamily="34" charset="0"/>
                <a:ea typeface="+mn-ea"/>
                <a:cs typeface="+mn-cs"/>
              </a:defRPr>
            </a:lvl1pPr>
          </a:lstStyle>
          <a:p>
            <a:pPr lvl="0" algn="r" rtl="1"/>
            <a:r>
              <a:rPr kumimoji="0" lang="ar-SA"/>
              <a:t>انقر لتحرير نمط العنوان الثانوي الرئيسي</a:t>
            </a:r>
          </a:p>
        </p:txBody>
      </p:sp>
      <p:sp>
        <p:nvSpPr>
          <p:cNvPr id="2" name="Title 1"/>
          <p:cNvSpPr>
            <a:spLocks noGrp="1"/>
          </p:cNvSpPr>
          <p:nvPr>
            <p:ph type="title"/>
          </p:nvPr>
        </p:nvSpPr>
        <p:spPr>
          <a:xfrm>
            <a:off x="141792" y="4114800"/>
            <a:ext cx="9753600" cy="914400"/>
          </a:xfrm>
        </p:spPr>
        <p:txBody>
          <a:bodyPr anchor="b" anchorCtr="0">
            <a:normAutofit/>
          </a:bodyPr>
          <a:lstStyle>
            <a:lvl1pPr marL="0" indent="0" algn="r" eaLnBrk="1" latinLnBrk="0" hangingPunct="1">
              <a:defRPr kumimoji="0" lang="ar-SA" sz="3600" b="1" kern="1200" baseline="0">
                <a:solidFill>
                  <a:schemeClr val="bg1"/>
                </a:solidFill>
                <a:latin typeface="Arial" pitchFamily="34" charset="0"/>
                <a:ea typeface="+mn-ea"/>
                <a:cs typeface="Arial" pitchFamily="34" charset="0"/>
              </a:defRPr>
            </a:lvl1pPr>
          </a:lstStyle>
          <a:p>
            <a:pPr marL="342900" lvl="0" indent="-342900" algn="r" defTabSz="914400" rtl="1" eaLnBrk="1" latinLnBrk="0" hangingPunct="1"/>
            <a:r>
              <a:rPr lang="ar-SA" smtClean="0"/>
              <a:t>انقر لتحرير نمط العنوان الرئيسي</a:t>
            </a:r>
            <a:endParaRPr/>
          </a:p>
        </p:txBody>
      </p:sp>
    </p:spTree>
    <p:extLst>
      <p:ext uri="{BB962C8B-B14F-4D97-AF65-F5344CB8AC3E}">
        <p14:creationId xmlns:p14="http://schemas.microsoft.com/office/powerpoint/2010/main" val="40249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A580E4B-07ED-4BF6-8D17-2F87F9E89170}" type="datetimeFigureOut">
              <a:rPr lang="en-US" smtClean="0"/>
              <a:t>3/14/2019</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74DD42A-4EB2-43FE-ACEA-CDA022B4078B}" type="slidenum">
              <a:rPr lang="en-US" smtClean="0"/>
              <a:t>‹#›</a:t>
            </a:fld>
            <a:endParaRPr lang="en-US"/>
          </a:p>
        </p:txBody>
      </p:sp>
    </p:spTree>
    <p:extLst>
      <p:ext uri="{BB962C8B-B14F-4D97-AF65-F5344CB8AC3E}">
        <p14:creationId xmlns:p14="http://schemas.microsoft.com/office/powerpoint/2010/main" val="1614664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6" name="Text Placeholder 5"/>
          <p:cNvSpPr>
            <a:spLocks noGrp="1"/>
          </p:cNvSpPr>
          <p:nvPr>
            <p:ph type="body" sz="quarter" idx="10"/>
          </p:nvPr>
        </p:nvSpPr>
        <p:spPr>
          <a:xfrm>
            <a:off x="963084" y="1905000"/>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8221953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137553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41447964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611" y="2667001"/>
            <a:ext cx="11176000" cy="664797"/>
          </a:xfrm>
          <a:prstGeom prst="rect">
            <a:avLst/>
          </a:prstGeom>
        </p:spPr>
        <p:txBody>
          <a:bodyPr vert="horz" wrap="square" lIns="0" tIns="0" rIns="0" bIns="0" rtlCol="0" anchor="t">
            <a:sp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08000" y="3657601"/>
            <a:ext cx="11176000" cy="2135969"/>
          </a:xfrm>
          <a:prstGeom prst="rect">
            <a:avLst/>
          </a:prstGeom>
        </p:spPr>
        <p:txBody>
          <a:bodyPr vert="horz" lIns="0" tIns="0" rIns="0" bIns="0" rtlCol="0">
            <a:sp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896896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823787757"/>
      </p:ext>
    </p:extLst>
  </p:cSld>
  <p:clrMap bg1="lt1" tx1="dk1" bg2="lt2" tx2="dk2" accent1="accent1" accent2="accent2" accent3="accent3" accent4="accent4" accent5="accent5" accent6="accent6" hlink="hlink" folHlink="folHlink"/>
  <p:sldLayoutIdLst>
    <p:sldLayoutId id="2147483668"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611" y="2667001"/>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3657601"/>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85313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611" y="2667001"/>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3657601"/>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593224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611" y="2667001"/>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3657601"/>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8144217"/>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611" y="2667001"/>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3657601"/>
            <a:ext cx="11176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240627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4.wdp"/><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stretch>
            <a:fillRect/>
          </a:stretch>
        </p:blipFill>
        <p:spPr>
          <a:xfrm>
            <a:off x="5043582" y="-6096"/>
            <a:ext cx="5624418" cy="2825496"/>
          </a:xfrm>
          <a:prstGeom prst="rect">
            <a:avLst/>
          </a:prstGeom>
        </p:spPr>
      </p:pic>
      <p:pic>
        <p:nvPicPr>
          <p:cNvPr id="9" name="Picture 8"/>
          <p:cNvPicPr>
            <a:picLocks noChangeAspect="1"/>
          </p:cNvPicPr>
          <p:nvPr/>
        </p:nvPicPr>
        <p:blipFill>
          <a:blip r:embed="rId3" cstate="print"/>
          <a:stretch>
            <a:fillRect/>
          </a:stretch>
        </p:blipFill>
        <p:spPr>
          <a:xfrm>
            <a:off x="1545704" y="0"/>
            <a:ext cx="3497878" cy="2825496"/>
          </a:xfrm>
          <a:prstGeom prst="rect">
            <a:avLst/>
          </a:prstGeom>
        </p:spPr>
      </p:pic>
      <p:pic>
        <p:nvPicPr>
          <p:cNvPr id="10" name="Picture 9"/>
          <p:cNvPicPr>
            <a:picLocks noChangeAspect="1"/>
          </p:cNvPicPr>
          <p:nvPr/>
        </p:nvPicPr>
        <p:blipFill>
          <a:blip r:embed="rId4" cstate="print"/>
          <a:stretch>
            <a:fillRect/>
          </a:stretch>
        </p:blipFill>
        <p:spPr>
          <a:xfrm>
            <a:off x="1631504" y="2693436"/>
            <a:ext cx="9329264" cy="2410984"/>
          </a:xfrm>
          <a:prstGeom prst="rect">
            <a:avLst/>
          </a:prstGeom>
        </p:spPr>
      </p:pic>
      <p:pic>
        <p:nvPicPr>
          <p:cNvPr id="12" name="Picture 11"/>
          <p:cNvPicPr>
            <a:picLocks/>
          </p:cNvPicPr>
          <p:nvPr/>
        </p:nvPicPr>
        <p:blipFill rotWithShape="1">
          <a:blip r:embed="rId5" cstate="print"/>
          <a:srcRect b="56352"/>
          <a:stretch/>
        </p:blipFill>
        <p:spPr>
          <a:xfrm>
            <a:off x="1752599" y="5128814"/>
            <a:ext cx="9098282" cy="1607438"/>
          </a:xfrm>
          <a:prstGeom prst="rect">
            <a:avLst/>
          </a:prstGeom>
        </p:spPr>
      </p:pic>
      <p:sp>
        <p:nvSpPr>
          <p:cNvPr id="5" name="Title 4"/>
          <p:cNvSpPr>
            <a:spLocks noGrp="1"/>
          </p:cNvSpPr>
          <p:nvPr>
            <p:ph type="title"/>
          </p:nvPr>
        </p:nvSpPr>
        <p:spPr>
          <a:xfrm>
            <a:off x="1631504" y="2772135"/>
            <a:ext cx="9499285" cy="2180009"/>
          </a:xfrm>
        </p:spPr>
        <p:txBody>
          <a:bodyPr anchor="ctr" anchorCtr="1">
            <a:noAutofit/>
          </a:bodyPr>
          <a:lstStyle/>
          <a:p>
            <a:pPr algn="ctr">
              <a:lnSpc>
                <a:spcPct val="150000"/>
              </a:lnSpc>
            </a:pPr>
            <a:r>
              <a:rPr lang="ar-SY" sz="2400" spc="0" dirty="0" smtClean="0">
                <a:solidFill>
                  <a:srgbClr val="FFFF00"/>
                </a:solidFill>
              </a:rPr>
              <a:t>بحث بعنوان : </a:t>
            </a:r>
            <a:br>
              <a:rPr lang="ar-SY" sz="2400" spc="0" dirty="0" smtClean="0">
                <a:solidFill>
                  <a:srgbClr val="FFFF00"/>
                </a:solidFill>
              </a:rPr>
            </a:br>
            <a:r>
              <a:rPr lang="ar-SY" sz="2400" spc="0" dirty="0" smtClean="0">
                <a:solidFill>
                  <a:srgbClr val="FFFF00"/>
                </a:solidFill>
              </a:rPr>
              <a:t>الدور التمريضي في تقديم الدعم النفسي لمرضى القصور الكلوي</a:t>
            </a:r>
            <a:r>
              <a:rPr lang="en-US" sz="2400" spc="0" dirty="0" smtClean="0">
                <a:solidFill>
                  <a:srgbClr val="FFFF00"/>
                </a:solidFill>
              </a:rPr>
              <a:t/>
            </a:r>
            <a:br>
              <a:rPr lang="en-US" sz="2400" spc="0" dirty="0" smtClean="0">
                <a:solidFill>
                  <a:srgbClr val="FFFF00"/>
                </a:solidFill>
              </a:rPr>
            </a:br>
            <a:r>
              <a:rPr lang="en-US" sz="2400" spc="0" dirty="0">
                <a:solidFill>
                  <a:srgbClr val="FFFF00"/>
                </a:solidFill>
              </a:rPr>
              <a:t>(</a:t>
            </a:r>
            <a:r>
              <a:rPr lang="en-US" sz="2000" spc="0" dirty="0" smtClean="0">
                <a:solidFill>
                  <a:srgbClr val="FFFF00"/>
                </a:solidFill>
              </a:rPr>
              <a:t>Nursing role in providing emotional support for renal failure patients ) </a:t>
            </a:r>
            <a:endParaRPr lang="ar-SA" sz="2000" spc="0" dirty="0">
              <a:solidFill>
                <a:srgbClr val="FFFF00"/>
              </a:solidFill>
            </a:endParaRPr>
          </a:p>
        </p:txBody>
      </p:sp>
      <p:sp>
        <p:nvSpPr>
          <p:cNvPr id="4" name="Title 4"/>
          <p:cNvSpPr txBox="1">
            <a:spLocks/>
          </p:cNvSpPr>
          <p:nvPr/>
        </p:nvSpPr>
        <p:spPr>
          <a:xfrm>
            <a:off x="1631504" y="43408"/>
            <a:ext cx="3240360" cy="1513384"/>
          </a:xfrm>
          <a:prstGeom prst="rect">
            <a:avLst/>
          </a:prstGeom>
        </p:spPr>
        <p:txBody>
          <a:bodyPr vert="horz" lIns="91440" tIns="45720" rIns="91440" bIns="45720" rtlCol="1" anchor="b" anchorCtr="0">
            <a:noAutofit/>
          </a:bodyPr>
          <a:lstStyle>
            <a:lvl1pPr marL="0" indent="0" algn="r" defTabSz="914400" rtl="1" eaLnBrk="1" latinLnBrk="0" hangingPunct="1">
              <a:spcBef>
                <a:spcPct val="0"/>
              </a:spcBef>
              <a:buNone/>
              <a:defRPr kumimoji="0" lang="ar-SA" sz="3600" b="1" kern="1200" baseline="0">
                <a:solidFill>
                  <a:schemeClr val="bg1"/>
                </a:solidFill>
                <a:latin typeface="Arial" pitchFamily="34" charset="0"/>
                <a:ea typeface="+mn-ea"/>
                <a:cs typeface="Arial" pitchFamily="34" charset="0"/>
              </a:defRPr>
            </a:lvl1pPr>
          </a:lstStyle>
          <a:p>
            <a:pPr algn="ctr"/>
            <a:endParaRPr lang="ar-SY" sz="2400" dirty="0">
              <a:solidFill>
                <a:srgbClr val="262626"/>
              </a:solidFill>
            </a:endParaRPr>
          </a:p>
        </p:txBody>
      </p:sp>
      <p:sp>
        <p:nvSpPr>
          <p:cNvPr id="7" name="Text Placeholder 2"/>
          <p:cNvSpPr txBox="1">
            <a:spLocks/>
          </p:cNvSpPr>
          <p:nvPr/>
        </p:nvSpPr>
        <p:spPr>
          <a:xfrm>
            <a:off x="5159896" y="43408"/>
            <a:ext cx="5508104" cy="2665512"/>
          </a:xfrm>
          <a:prstGeom prst="rect">
            <a:avLst/>
          </a:prstGeom>
        </p:spPr>
        <p:txBody>
          <a:bodyPr vert="horz" lIns="91440" tIns="45720" rIns="91440" bIns="45720" rtlCol="1" anchor="ctr" anchorCtr="1">
            <a:noAutofit/>
          </a:bodyPr>
          <a:lstStyle>
            <a:lvl1pPr marL="342900" indent="-342900" algn="r" defTabSz="914400" rtl="1" eaLnBrk="1" latinLnBrk="0" hangingPunct="1">
              <a:spcBef>
                <a:spcPct val="20000"/>
              </a:spcBef>
              <a:buFont typeface="Arial" pitchFamily="34" charset="0"/>
              <a:buNone/>
              <a:defRPr kumimoji="0" lang="ar-SA" sz="2200" kern="1200">
                <a:solidFill>
                  <a:schemeClr val="tx1">
                    <a:lumMod val="75000"/>
                    <a:lumOff val="25000"/>
                  </a:schemeClr>
                </a:solidFill>
                <a:latin typeface="Calibri" pitchFamily="34" charset="0"/>
                <a:ea typeface="+mn-ea"/>
                <a:cs typeface="+mn-cs"/>
              </a:defRPr>
            </a:lvl1pPr>
            <a:lvl2pPr marL="742950" indent="-285750" algn="r" defTabSz="914400" rtl="1" eaLnBrk="1" latinLnBrk="0" hangingPunct="1">
              <a:spcBef>
                <a:spcPct val="20000"/>
              </a:spcBef>
              <a:buFont typeface="Arial" pitchFamily="34" charset="0"/>
              <a:buChar char="–"/>
              <a:defRPr kumimoji="0" lang="ar-SA"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kumimoji="0" lang="ar-SA"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kumimoji="0" lang="ar-SA" sz="2000" kern="1200">
                <a:solidFill>
                  <a:schemeClr val="tx1"/>
                </a:solidFill>
                <a:latin typeface="+mn-lt"/>
                <a:ea typeface="+mn-ea"/>
                <a:cs typeface="+mn-cs"/>
              </a:defRPr>
            </a:lvl9pPr>
          </a:lstStyle>
          <a:p>
            <a:pPr algn="ctr"/>
            <a:r>
              <a:rPr lang="ar-SY" sz="3600" b="1" dirty="0">
                <a:solidFill>
                  <a:srgbClr val="3497AE">
                    <a:lumMod val="50000"/>
                  </a:srgbClr>
                </a:solidFill>
                <a:cs typeface="Arial" panose="020B0604020202020204" pitchFamily="34" charset="0"/>
              </a:rPr>
              <a:t>جامعة </a:t>
            </a:r>
            <a:r>
              <a:rPr lang="ar-LB" sz="3600" b="1" dirty="0" smtClean="0">
                <a:solidFill>
                  <a:srgbClr val="3497AE">
                    <a:lumMod val="50000"/>
                  </a:srgbClr>
                </a:solidFill>
                <a:cs typeface="Arial" panose="020B0604020202020204" pitchFamily="34" charset="0"/>
              </a:rPr>
              <a:t>حماة</a:t>
            </a:r>
            <a:endParaRPr lang="ar-SY" sz="3600" b="1" dirty="0" smtClean="0">
              <a:solidFill>
                <a:srgbClr val="3497AE">
                  <a:lumMod val="50000"/>
                </a:srgbClr>
              </a:solidFill>
              <a:cs typeface="Arial" panose="020B0604020202020204" pitchFamily="34" charset="0"/>
            </a:endParaRPr>
          </a:p>
          <a:p>
            <a:pPr algn="ctr"/>
            <a:r>
              <a:rPr lang="ar-SY" sz="3600" b="1" dirty="0" smtClean="0">
                <a:solidFill>
                  <a:srgbClr val="3497AE">
                    <a:lumMod val="50000"/>
                  </a:srgbClr>
                </a:solidFill>
                <a:cs typeface="Arial" panose="020B0604020202020204" pitchFamily="34" charset="0"/>
              </a:rPr>
              <a:t>المؤتمر الطبي </a:t>
            </a:r>
            <a:r>
              <a:rPr lang="ar-SY" sz="3600" b="1" dirty="0" err="1" smtClean="0">
                <a:solidFill>
                  <a:srgbClr val="3497AE">
                    <a:lumMod val="50000"/>
                  </a:srgbClr>
                </a:solidFill>
                <a:cs typeface="Arial" panose="020B0604020202020204" pitchFamily="34" charset="0"/>
              </a:rPr>
              <a:t>الثاتي</a:t>
            </a:r>
            <a:endParaRPr lang="ar-SY" sz="3600" b="1" dirty="0" smtClean="0">
              <a:solidFill>
                <a:srgbClr val="3497AE">
                  <a:lumMod val="50000"/>
                </a:srgbClr>
              </a:solidFill>
              <a:cs typeface="Arial" panose="020B0604020202020204" pitchFamily="34" charset="0"/>
            </a:endParaRPr>
          </a:p>
        </p:txBody>
      </p:sp>
      <p:sp>
        <p:nvSpPr>
          <p:cNvPr id="8" name="Title 4"/>
          <p:cNvSpPr txBox="1">
            <a:spLocks/>
          </p:cNvSpPr>
          <p:nvPr/>
        </p:nvSpPr>
        <p:spPr>
          <a:xfrm>
            <a:off x="4601561" y="6966284"/>
            <a:ext cx="3312387" cy="249056"/>
          </a:xfrm>
          <a:prstGeom prst="rect">
            <a:avLst/>
          </a:prstGeom>
        </p:spPr>
        <p:txBody>
          <a:bodyPr vert="horz" lIns="91440" tIns="45720" rIns="91440" bIns="45720" rtlCol="1" anchor="b" anchorCtr="0">
            <a:noAutofit/>
          </a:bodyPr>
          <a:lstStyle>
            <a:lvl1pPr marL="0" indent="0" algn="r" defTabSz="914400" rtl="1" eaLnBrk="1" latinLnBrk="0" hangingPunct="1">
              <a:spcBef>
                <a:spcPct val="0"/>
              </a:spcBef>
              <a:buNone/>
              <a:defRPr kumimoji="0" lang="ar-SA" sz="3600" b="1" kern="1200" baseline="0">
                <a:solidFill>
                  <a:schemeClr val="bg1"/>
                </a:solidFill>
                <a:latin typeface="Arial" pitchFamily="34" charset="0"/>
                <a:ea typeface="+mn-ea"/>
                <a:cs typeface="Arial" pitchFamily="34" charset="0"/>
              </a:defRPr>
            </a:lvl1pPr>
          </a:lstStyle>
          <a:p>
            <a:pPr algn="ctr"/>
            <a:r>
              <a:rPr lang="ar-SY" sz="4800" dirty="0" smtClean="0">
                <a:solidFill>
                  <a:srgbClr val="FFFFFF"/>
                </a:solidFill>
              </a:rPr>
              <a:t>إعداد</a:t>
            </a:r>
            <a:r>
              <a:rPr lang="ar-SY" sz="2800" dirty="0">
                <a:solidFill>
                  <a:srgbClr val="FFFFFF"/>
                </a:solidFill>
              </a:rPr>
              <a:t> </a:t>
            </a:r>
            <a:r>
              <a:rPr lang="ar-SY" sz="2800" dirty="0" smtClean="0">
                <a:solidFill>
                  <a:srgbClr val="FFFFFF"/>
                </a:solidFill>
              </a:rPr>
              <a:t>:</a:t>
            </a:r>
            <a:endParaRPr lang="ar-SY" sz="2800" dirty="0">
              <a:solidFill>
                <a:srgbClr val="FFFFFF"/>
              </a:solidFill>
            </a:endParaRPr>
          </a:p>
          <a:p>
            <a:pPr algn="ctr"/>
            <a:r>
              <a:rPr lang="ar-SY" sz="2800" dirty="0" smtClean="0">
                <a:solidFill>
                  <a:srgbClr val="FFFFFF"/>
                </a:solidFill>
              </a:rPr>
              <a:t>فاطمة جهاد </a:t>
            </a:r>
            <a:r>
              <a:rPr lang="ar-SY" sz="2800" dirty="0">
                <a:solidFill>
                  <a:srgbClr val="FFFFFF"/>
                </a:solidFill>
              </a:rPr>
              <a:t>السليمان</a:t>
            </a:r>
          </a:p>
          <a:p>
            <a:pPr algn="ctr"/>
            <a:endParaRPr lang="ar-SA" sz="2800" dirty="0">
              <a:solidFill>
                <a:srgbClr val="FFFFFF"/>
              </a:solidFill>
            </a:endParaRPr>
          </a:p>
          <a:p>
            <a:pPr algn="ctr"/>
            <a:endParaRPr lang="ar-SA" sz="2800" dirty="0">
              <a:solidFill>
                <a:srgbClr val="FFFFFF"/>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86001" y="102884"/>
            <a:ext cx="1964823" cy="2564116"/>
          </a:xfrm>
          <a:prstGeom prst="roundRect">
            <a:avLst>
              <a:gd name="adj" fmla="val 16667"/>
            </a:avLst>
          </a:prstGeom>
          <a:extLst>
            <a:ext uri="{909E8E84-426E-40DD-AFC4-6F175D3DCCD1}">
              <a14:hiddenFill xmlns:a14="http://schemas.microsoft.com/office/drawing/2010/main">
                <a:solidFill>
                  <a:srgbClr val="FFFFFF"/>
                </a:solidFill>
              </a14:hiddenFill>
            </a:ext>
          </a:extLst>
        </p:spPr>
      </p:pic>
      <p:sp>
        <p:nvSpPr>
          <p:cNvPr id="14" name="Title 4"/>
          <p:cNvSpPr txBox="1">
            <a:spLocks/>
          </p:cNvSpPr>
          <p:nvPr/>
        </p:nvSpPr>
        <p:spPr>
          <a:xfrm>
            <a:off x="6652996" y="2991036"/>
            <a:ext cx="2931387" cy="2113384"/>
          </a:xfrm>
          <a:prstGeom prst="rect">
            <a:avLst/>
          </a:prstGeom>
        </p:spPr>
        <p:txBody>
          <a:bodyPr vert="horz" lIns="91440" tIns="45720" rIns="91440" bIns="45720" rtlCol="1" anchor="ctr" anchorCtr="1">
            <a:noAutofit/>
          </a:bodyPr>
          <a:lstStyle>
            <a:lvl1pPr marL="0" indent="0" algn="r" defTabSz="914400" rtl="1" eaLnBrk="1" latinLnBrk="0" hangingPunct="1">
              <a:spcBef>
                <a:spcPct val="0"/>
              </a:spcBef>
              <a:buNone/>
              <a:defRPr kumimoji="0" lang="ar-SA" sz="3600" b="1" kern="1200" baseline="0">
                <a:solidFill>
                  <a:schemeClr val="bg1"/>
                </a:solidFill>
                <a:latin typeface="Arial" pitchFamily="34" charset="0"/>
                <a:ea typeface="+mn-ea"/>
                <a:cs typeface="Arial" pitchFamily="34" charset="0"/>
              </a:defRPr>
            </a:lvl1pPr>
          </a:lstStyle>
          <a:p>
            <a:pPr algn="ctr"/>
            <a:endParaRPr lang="ar-SY" sz="3200" dirty="0">
              <a:solidFill>
                <a:srgbClr val="FFFFFF"/>
              </a:solidFill>
            </a:endParaRPr>
          </a:p>
        </p:txBody>
      </p:sp>
      <p:sp>
        <p:nvSpPr>
          <p:cNvPr id="15" name="Title 4"/>
          <p:cNvSpPr txBox="1">
            <a:spLocks/>
          </p:cNvSpPr>
          <p:nvPr/>
        </p:nvSpPr>
        <p:spPr>
          <a:xfrm>
            <a:off x="1752599" y="5297394"/>
            <a:ext cx="8887773" cy="1362487"/>
          </a:xfrm>
          <a:prstGeom prst="rect">
            <a:avLst/>
          </a:prstGeom>
        </p:spPr>
        <p:txBody>
          <a:bodyPr vert="horz" lIns="91440" tIns="45720" rIns="91440" bIns="45720" numCol="4" spcCol="274320" rtlCol="1" anchor="ctr" anchorCtr="1">
            <a:noAutofit/>
          </a:bodyPr>
          <a:lstStyle>
            <a:lvl1pPr marL="0" indent="0" algn="r" defTabSz="914400" rtl="1" eaLnBrk="1" latinLnBrk="0" hangingPunct="1">
              <a:spcBef>
                <a:spcPct val="0"/>
              </a:spcBef>
              <a:buNone/>
              <a:defRPr kumimoji="0" lang="ar-SA" sz="3600" b="1" kern="1200" baseline="0">
                <a:solidFill>
                  <a:schemeClr val="bg1"/>
                </a:solidFill>
                <a:latin typeface="Arial" pitchFamily="34" charset="0"/>
                <a:ea typeface="+mn-ea"/>
                <a:cs typeface="Arial" pitchFamily="34" charset="0"/>
              </a:defRPr>
            </a:lvl1pPr>
          </a:lstStyle>
          <a:p>
            <a:pPr algn="ctr"/>
            <a:endParaRPr lang="ar-SY" sz="2400" dirty="0" smtClean="0">
              <a:solidFill>
                <a:srgbClr val="FFFFFF"/>
              </a:solidFill>
            </a:endParaRPr>
          </a:p>
        </p:txBody>
      </p:sp>
    </p:spTree>
    <p:extLst>
      <p:ext uri="{BB962C8B-B14F-4D97-AF65-F5344CB8AC3E}">
        <p14:creationId xmlns:p14="http://schemas.microsoft.com/office/powerpoint/2010/main" val="111021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6"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par>
                          <p:cTn id="26" fill="hold">
                            <p:stCondLst>
                              <p:cond delay="1000"/>
                            </p:stCondLst>
                            <p:childTnLst>
                              <p:par>
                                <p:cTn id="27" presetID="21" presetClass="entr" presetSubtype="1"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3500"/>
                            </p:stCondLst>
                            <p:childTnLst>
                              <p:par>
                                <p:cTn id="35" presetID="10"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5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33599" y="-129511"/>
            <a:ext cx="9202057" cy="966618"/>
          </a:xfrm>
          <a:solidFill>
            <a:srgbClr val="00B050"/>
          </a:solidFill>
        </p:spPr>
        <p:txBody>
          <a:bodyPr/>
          <a:lstStyle/>
          <a:p>
            <a:pPr algn="r"/>
            <a:r>
              <a:rPr lang="ar-SA" dirty="0"/>
              <a:t>الضغوط النفسية الناتجة عن الفشل الكلوي</a:t>
            </a:r>
          </a:p>
        </p:txBody>
      </p:sp>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p:txBody>
          <a:bodyPr/>
          <a:lstStyle/>
          <a:p>
            <a:endParaRPr lang="en-US" dirty="0"/>
          </a:p>
        </p:txBody>
      </p:sp>
      <p:graphicFrame>
        <p:nvGraphicFramePr>
          <p:cNvPr id="8" name="رسم تخطيطي 7"/>
          <p:cNvGraphicFramePr/>
          <p:nvPr>
            <p:extLst>
              <p:ext uri="{D42A27DB-BD31-4B8C-83A1-F6EECF244321}">
                <p14:modId xmlns:p14="http://schemas.microsoft.com/office/powerpoint/2010/main" val="2137592862"/>
              </p:ext>
            </p:extLst>
          </p:nvPr>
        </p:nvGraphicFramePr>
        <p:xfrm>
          <a:off x="232229" y="1088571"/>
          <a:ext cx="11829141" cy="576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72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15904" y="105381"/>
            <a:ext cx="6985412" cy="1523494"/>
          </a:xfrm>
          <a:solidFill>
            <a:schemeClr val="accent5">
              <a:lumMod val="40000"/>
              <a:lumOff val="60000"/>
            </a:schemeClr>
          </a:solidFill>
          <a:effectLst>
            <a:softEdge rad="63500"/>
          </a:effectLst>
          <a:scene3d>
            <a:camera prst="perspectiveAbove"/>
            <a:lightRig rig="threePt" dir="t"/>
          </a:scene3d>
          <a:sp3d>
            <a:bevelT w="101600" prst="riblet"/>
          </a:sp3d>
        </p:spPr>
        <p:txBody>
          <a:bodyPr/>
          <a:lstStyle/>
          <a:p>
            <a:pPr algn="r" rtl="1"/>
            <a:r>
              <a:rPr lang="ar-SY" dirty="0" smtClean="0"/>
              <a:t>   العوامل الضاغطة على المريض</a:t>
            </a:r>
            <a:endParaRPr lang="en-US" dirty="0"/>
          </a:p>
        </p:txBody>
      </p:sp>
      <p:sp>
        <p:nvSpPr>
          <p:cNvPr id="3" name="عنوان فرعي 2"/>
          <p:cNvSpPr>
            <a:spLocks noGrp="1"/>
          </p:cNvSpPr>
          <p:nvPr>
            <p:ph type="subTitle" idx="1"/>
          </p:nvPr>
        </p:nvSpPr>
        <p:spPr>
          <a:xfrm>
            <a:off x="1893511" y="3485179"/>
            <a:ext cx="9390944" cy="2724551"/>
          </a:xfrm>
        </p:spPr>
        <p:txBody>
          <a:bodyPr/>
          <a:lstStyle/>
          <a:p>
            <a:pPr marL="457200" indent="-457200" algn="r" rtl="1">
              <a:buFont typeface="Wingdings" panose="05000000000000000000" pitchFamily="2" charset="2"/>
              <a:buChar char="Ø"/>
            </a:pPr>
            <a:r>
              <a:rPr lang="ar-SY" sz="5400" dirty="0" smtClean="0"/>
              <a:t>مرحلة التشخيص </a:t>
            </a:r>
            <a:r>
              <a:rPr lang="en-US" sz="5400" dirty="0" smtClean="0"/>
              <a:t>Diagnosis stage</a:t>
            </a:r>
          </a:p>
          <a:p>
            <a:pPr marL="457200" indent="-457200" algn="r" rtl="1">
              <a:buFont typeface="Wingdings" panose="05000000000000000000" pitchFamily="2" charset="2"/>
              <a:buChar char="Ø"/>
            </a:pPr>
            <a:r>
              <a:rPr lang="ar-SY" sz="5400" dirty="0" smtClean="0"/>
              <a:t>مرحلة الغسيل</a:t>
            </a:r>
            <a:r>
              <a:rPr lang="en-US" sz="5400" dirty="0" smtClean="0"/>
              <a:t>Dialysis        </a:t>
            </a:r>
            <a:endParaRPr lang="ar-SY" sz="5400" dirty="0" smtClean="0"/>
          </a:p>
          <a:p>
            <a:pPr marL="457200" indent="-457200" algn="r" rtl="1">
              <a:buFont typeface="Wingdings" panose="05000000000000000000" pitchFamily="2" charset="2"/>
              <a:buChar char="Ø"/>
            </a:pPr>
            <a:r>
              <a:rPr lang="ar-SY" sz="5400" dirty="0" smtClean="0"/>
              <a:t>مرحلة البحث وإيجاد زراعة الكية</a:t>
            </a:r>
            <a:endParaRPr lang="en-US" sz="5400" dirty="0"/>
          </a:p>
        </p:txBody>
      </p:sp>
      <p:sp>
        <p:nvSpPr>
          <p:cNvPr id="4" name="عنصر نائب للنص 3"/>
          <p:cNvSpPr>
            <a:spLocks noGrp="1"/>
          </p:cNvSpPr>
          <p:nvPr>
            <p:ph type="body" sz="quarter" idx="10"/>
          </p:nvPr>
        </p:nvSpPr>
        <p:spPr>
          <a:xfrm>
            <a:off x="3657599" y="1738058"/>
            <a:ext cx="4692588" cy="1448021"/>
          </a:xfrm>
          <a:solidFill>
            <a:schemeClr val="accent6">
              <a:lumMod val="50000"/>
            </a:schemeClr>
          </a:solidFill>
          <a:effectLst>
            <a:glow rad="139700">
              <a:schemeClr val="accent2">
                <a:satMod val="175000"/>
                <a:alpha val="40000"/>
              </a:schemeClr>
            </a:glow>
            <a:outerShdw blurRad="50800" dist="38100" dir="2700000" algn="tl" rotWithShape="0">
              <a:prstClr val="black">
                <a:alpha val="40000"/>
              </a:prstClr>
            </a:outerShdw>
            <a:softEdge rad="63500"/>
          </a:effectLst>
          <a:scene3d>
            <a:camera prst="orthographicFront"/>
            <a:lightRig rig="flat" dir="t"/>
          </a:scene3d>
          <a:sp3d>
            <a:bevelT prst="angle"/>
          </a:sp3d>
        </p:spPr>
        <p:txBody>
          <a:bodyPr>
            <a:scene3d>
              <a:camera prst="orthographicFront"/>
              <a:lightRig rig="flat" dir="t"/>
            </a:scene3d>
            <a:sp3d extrusionH="88900" contourW="2540">
              <a:bevelT w="38100" h="31750"/>
              <a:contourClr>
                <a:srgbClr val="F4A234"/>
              </a:contourClr>
            </a:sp3d>
          </a:bodyPr>
          <a:lstStyle/>
          <a:p>
            <a:pPr algn="r" rtl="1"/>
            <a:r>
              <a:rPr lang="ar-SY" dirty="0" smtClean="0"/>
              <a:t>  </a:t>
            </a:r>
            <a:r>
              <a:rPr lang="ar-SY" sz="4800" dirty="0" smtClean="0"/>
              <a:t>وتقسم   ا </a:t>
            </a:r>
            <a:r>
              <a:rPr lang="ar-SY" sz="4800" dirty="0" err="1" smtClean="0"/>
              <a:t>لى</a:t>
            </a:r>
            <a:r>
              <a:rPr lang="ar-SY" sz="4800" dirty="0" smtClean="0"/>
              <a:t>  ثلا ث  مر ا حل </a:t>
            </a:r>
            <a:endParaRPr lang="en-US" dirty="0"/>
          </a:p>
        </p:txBody>
      </p:sp>
    </p:spTree>
    <p:extLst>
      <p:ext uri="{BB962C8B-B14F-4D97-AF65-F5344CB8AC3E}">
        <p14:creationId xmlns:p14="http://schemas.microsoft.com/office/powerpoint/2010/main" val="36275545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heel(1)">
                                      <p:cBhvr>
                                        <p:cTn id="11" dur="2000"/>
                                        <p:tgtEl>
                                          <p:spTgt spid="4">
                                            <p:bg/>
                                          </p:spTgt>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1)">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a:p>
        </p:txBody>
      </p:sp>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257896" y="7451"/>
            <a:ext cx="12694735" cy="6858000"/>
          </a:xfrm>
          <a:prstGeom prst="roundRect">
            <a:avLst>
              <a:gd name="adj" fmla="val 8594"/>
            </a:avLst>
          </a:prstGeom>
          <a:solidFill>
            <a:srgbClr val="FFFFFF">
              <a:shade val="85000"/>
            </a:srgbClr>
          </a:solidFill>
          <a:ln>
            <a:noFill/>
          </a:ln>
          <a:effectLst>
            <a:reflection blurRad="6350" stA="50000" endA="300" endPos="38500" dist="50800" dir="5400000" sy="-100000" algn="bl" rotWithShape="0"/>
          </a:effectLst>
          <a:scene3d>
            <a:camera prst="orthographicFront"/>
            <a:lightRig rig="threePt" dir="t"/>
          </a:scene3d>
          <a:sp3d>
            <a:bevelT/>
          </a:sp3d>
        </p:spPr>
      </p:pic>
      <p:graphicFrame>
        <p:nvGraphicFramePr>
          <p:cNvPr id="5" name="رسم تخطيطي 4"/>
          <p:cNvGraphicFramePr/>
          <p:nvPr>
            <p:extLst>
              <p:ext uri="{D42A27DB-BD31-4B8C-83A1-F6EECF244321}">
                <p14:modId xmlns:p14="http://schemas.microsoft.com/office/powerpoint/2010/main" val="2788879571"/>
              </p:ext>
            </p:extLst>
          </p:nvPr>
        </p:nvGraphicFramePr>
        <p:xfrm>
          <a:off x="2031999" y="1831948"/>
          <a:ext cx="8217469" cy="4306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عنوان 1"/>
          <p:cNvSpPr>
            <a:spLocks noGrp="1"/>
          </p:cNvSpPr>
          <p:nvPr>
            <p:ph type="ctrTitle"/>
          </p:nvPr>
        </p:nvSpPr>
        <p:spPr>
          <a:xfrm>
            <a:off x="2828604" y="0"/>
            <a:ext cx="6521739" cy="810505"/>
          </a:xfrm>
          <a:solidFill>
            <a:schemeClr val="accent5">
              <a:lumMod val="40000"/>
              <a:lumOff val="60000"/>
            </a:schemeClr>
          </a:solidFill>
          <a:effectLst>
            <a:softEdge rad="63500"/>
          </a:effectLst>
          <a:scene3d>
            <a:camera prst="perspectiveAbove"/>
            <a:lightRig rig="threePt" dir="t"/>
          </a:scene3d>
          <a:sp3d>
            <a:bevelT w="101600" prst="riblet"/>
          </a:sp3d>
        </p:spPr>
        <p:txBody>
          <a:bodyPr vert="horz" wrap="square" lIns="0" tIns="0" rIns="0" bIns="0" rtlCol="0" anchor="ctr" anchorCtr="0">
            <a:noAutofit/>
          </a:bodyPr>
          <a:lstStyle/>
          <a:p>
            <a:pPr algn="r" rtl="1"/>
            <a:r>
              <a:rPr lang="ar-SY" dirty="0"/>
              <a:t>العوامل الضاغطة على المريض</a:t>
            </a:r>
            <a:endParaRPr lang="en-US" dirty="0"/>
          </a:p>
        </p:txBody>
      </p:sp>
      <p:sp>
        <p:nvSpPr>
          <p:cNvPr id="4" name="عنصر نائب للنص 3"/>
          <p:cNvSpPr>
            <a:spLocks noGrp="1"/>
          </p:cNvSpPr>
          <p:nvPr>
            <p:ph type="body" sz="quarter" idx="10"/>
          </p:nvPr>
        </p:nvSpPr>
        <p:spPr>
          <a:xfrm>
            <a:off x="2383292" y="977426"/>
            <a:ext cx="7412361" cy="687601"/>
          </a:xfrm>
          <a:solidFill>
            <a:schemeClr val="tx2">
              <a:lumMod val="75000"/>
            </a:schemeClr>
          </a:solidFill>
        </p:spPr>
        <p:txBody>
          <a:bodyPr>
            <a:scene3d>
              <a:camera prst="perspectiveAbove"/>
              <a:lightRig rig="flat" dir="t"/>
            </a:scene3d>
            <a:sp3d extrusionH="88900" contourW="2540">
              <a:bevelT w="38100" h="31750"/>
              <a:contourClr>
                <a:srgbClr val="F4A234"/>
              </a:contourClr>
            </a:sp3d>
          </a:bodyPr>
          <a:lstStyle/>
          <a:p>
            <a:pPr algn="r" rtl="1"/>
            <a:r>
              <a:rPr lang="en-US"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أ و لا</a:t>
            </a:r>
            <a:r>
              <a:rPr lang="ar-SY"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مرحلة </a:t>
            </a:r>
            <a:r>
              <a:rPr lang="ar-SY" sz="5400" dirty="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التشخيص </a:t>
            </a:r>
            <a:r>
              <a:rPr lang="en-US" sz="5400" dirty="0">
                <a:solidFill>
                  <a:schemeClr val="accent2">
                    <a:lumMod val="50000"/>
                  </a:schemeClr>
                </a:solidFill>
                <a:effectLst>
                  <a:outerShdw blurRad="50800" dist="38100" dir="5400000" algn="t" rotWithShape="0">
                    <a:prstClr val="black">
                      <a:alpha val="40000"/>
                    </a:prstClr>
                  </a:outerShdw>
                  <a:reflection blurRad="6350" stA="50000" endA="300" endPos="50000" dist="60007" dir="5400000" sy="-100000" algn="bl" rotWithShape="0"/>
                </a:effectLst>
              </a:rPr>
              <a:t>Diagnosis</a:t>
            </a:r>
            <a:r>
              <a:rPr lang="en-US" sz="5400" dirty="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stage</a:t>
            </a:r>
          </a:p>
        </p:txBody>
      </p:sp>
    </p:spTree>
    <p:extLst>
      <p:ext uri="{BB962C8B-B14F-4D97-AF65-F5344CB8AC3E}">
        <p14:creationId xmlns:p14="http://schemas.microsoft.com/office/powerpoint/2010/main" val="2707992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2754673" y="-60735"/>
            <a:ext cx="6669602" cy="816935"/>
          </a:xfrm>
          <a:prstGeom prst="rect">
            <a:avLst/>
          </a:prstGeom>
        </p:spPr>
      </p:pic>
      <p:sp>
        <p:nvSpPr>
          <p:cNvPr id="2" name="عنوان 1"/>
          <p:cNvSpPr>
            <a:spLocks noGrp="1"/>
          </p:cNvSpPr>
          <p:nvPr>
            <p:ph type="ctrTitle"/>
          </p:nvPr>
        </p:nvSpPr>
        <p:spPr>
          <a:xfrm>
            <a:off x="2163000" y="795729"/>
            <a:ext cx="7852947" cy="911709"/>
          </a:xfrm>
          <a:solidFill>
            <a:srgbClr val="FFFF00"/>
          </a:solidFill>
          <a:effectLst>
            <a:glow rad="139700">
              <a:schemeClr val="accent4">
                <a:satMod val="175000"/>
                <a:alpha val="40000"/>
              </a:schemeClr>
            </a:glow>
            <a:softEdge rad="12700"/>
          </a:effectLst>
          <a:scene3d>
            <a:camera prst="perspectiveAbove"/>
            <a:lightRig rig="threePt" dir="t"/>
          </a:scene3d>
          <a:sp3d>
            <a:bevelT w="152400" h="50800" prst="softRound"/>
          </a:sp3d>
        </p:spPr>
        <p:txBody>
          <a:bodyPr/>
          <a:lstStyle/>
          <a:p>
            <a:r>
              <a:rPr lang="ar-SY" dirty="0" smtClean="0"/>
              <a:t>الدور التمريضي في مرحلة التشخيص </a:t>
            </a:r>
            <a:endParaRPr lang="en-US" dirty="0"/>
          </a:p>
        </p:txBody>
      </p:sp>
      <p:sp>
        <p:nvSpPr>
          <p:cNvPr id="3" name="عنوان فرعي 2"/>
          <p:cNvSpPr>
            <a:spLocks noGrp="1"/>
          </p:cNvSpPr>
          <p:nvPr>
            <p:ph type="subTitle" idx="1"/>
          </p:nvPr>
        </p:nvSpPr>
        <p:spPr>
          <a:xfrm>
            <a:off x="289482" y="1957984"/>
            <a:ext cx="11471109" cy="4716132"/>
          </a:xfrm>
          <a:solidFill>
            <a:srgbClr val="00B0F0"/>
          </a:solidFill>
          <a:effectLst>
            <a:innerShdw blurRad="63500" dist="50800" dir="16200000">
              <a:prstClr val="black">
                <a:alpha val="50000"/>
              </a:prstClr>
            </a:innerShdw>
          </a:effectLst>
          <a:scene3d>
            <a:camera prst="perspectiveFront"/>
            <a:lightRig rig="threePt" dir="t"/>
          </a:scene3d>
          <a:sp3d>
            <a:bevelT w="114300" prst="hardEdge"/>
          </a:sp3d>
        </p:spPr>
        <p:txBody>
          <a:bodyPr>
            <a:noAutofit/>
          </a:bodyPr>
          <a:lstStyle/>
          <a:p>
            <a:pPr marL="457200" indent="-457200" algn="r" rtl="1">
              <a:buFont typeface="Wingdings" panose="05000000000000000000" pitchFamily="2" charset="2"/>
              <a:buChar char="ü"/>
            </a:pPr>
            <a:r>
              <a:rPr lang="ar-SY" dirty="0"/>
              <a:t>التواجد بجانب </a:t>
            </a:r>
            <a:r>
              <a:rPr lang="ar-SY" dirty="0" smtClean="0"/>
              <a:t>المريض</a:t>
            </a:r>
          </a:p>
          <a:p>
            <a:pPr marL="457200" indent="-457200" algn="r" rtl="1">
              <a:buFont typeface="Wingdings" panose="05000000000000000000" pitchFamily="2" charset="2"/>
              <a:buChar char="ü"/>
            </a:pPr>
            <a:r>
              <a:rPr lang="ar-SY" dirty="0"/>
              <a:t>عدم استخدام الطمأنينة الكاذبة </a:t>
            </a:r>
          </a:p>
          <a:p>
            <a:pPr marL="457200" indent="-457200" algn="r" rtl="1">
              <a:buFont typeface="Wingdings" panose="05000000000000000000" pitchFamily="2" charset="2"/>
              <a:buChar char="ü"/>
            </a:pPr>
            <a:r>
              <a:rPr lang="ar-SY" dirty="0" smtClean="0"/>
              <a:t> بناء علاقة مع المريض تساعده على التعبير عن مشاعره ومخاوفه الحفاظ على </a:t>
            </a:r>
            <a:r>
              <a:rPr lang="ar-SY" dirty="0" err="1" smtClean="0"/>
              <a:t>تجاهات</a:t>
            </a:r>
            <a:r>
              <a:rPr lang="ar-SY" dirty="0" smtClean="0"/>
              <a:t> مناسبة في التعامل مع المريض  :</a:t>
            </a:r>
          </a:p>
          <a:p>
            <a:pPr marL="457200" indent="-457200" algn="r" rtl="1">
              <a:buFont typeface="Wingdings" panose="05000000000000000000" pitchFamily="2" charset="2"/>
              <a:buChar char="v"/>
            </a:pPr>
            <a:r>
              <a:rPr lang="ar-SY" dirty="0">
                <a:solidFill>
                  <a:schemeClr val="bg2">
                    <a:lumMod val="75000"/>
                  </a:schemeClr>
                </a:solidFill>
              </a:rPr>
              <a:t> </a:t>
            </a:r>
            <a:r>
              <a:rPr lang="ar-SY" dirty="0" smtClean="0"/>
              <a:t>  </a:t>
            </a:r>
            <a:r>
              <a:rPr lang="ar-SY" dirty="0" smtClean="0">
                <a:solidFill>
                  <a:schemeClr val="bg2">
                    <a:lumMod val="75000"/>
                  </a:schemeClr>
                </a:solidFill>
              </a:rPr>
              <a:t>اظهر رغبة في المساعدة </a:t>
            </a:r>
          </a:p>
          <a:p>
            <a:pPr marL="457200" indent="-457200" algn="r" rtl="1">
              <a:buFont typeface="Wingdings" panose="05000000000000000000" pitchFamily="2" charset="2"/>
              <a:buChar char="v"/>
            </a:pPr>
            <a:r>
              <a:rPr lang="ar-SY" dirty="0" smtClean="0">
                <a:solidFill>
                  <a:schemeClr val="bg2">
                    <a:lumMod val="75000"/>
                  </a:schemeClr>
                </a:solidFill>
              </a:rPr>
              <a:t>   قبول المريض وعدم اصدار أحكام مسبقة </a:t>
            </a:r>
            <a:endParaRPr lang="ar-SY" dirty="0" smtClean="0"/>
          </a:p>
          <a:p>
            <a:pPr marL="457200" indent="-457200" algn="r" rtl="1">
              <a:buFont typeface="Wingdings" panose="05000000000000000000" pitchFamily="2" charset="2"/>
              <a:buChar char="ü"/>
            </a:pPr>
            <a:r>
              <a:rPr lang="ar-SY" dirty="0" smtClean="0"/>
              <a:t>ناقش مع المريض علامات و أعراض القلق و طرق التخلص منه </a:t>
            </a:r>
          </a:p>
          <a:p>
            <a:pPr marL="457200" indent="-457200" algn="r" rtl="1">
              <a:buFont typeface="Wingdings" panose="05000000000000000000" pitchFamily="2" charset="2"/>
              <a:buChar char="ü"/>
            </a:pPr>
            <a:r>
              <a:rPr lang="ar-SY" dirty="0" smtClean="0"/>
              <a:t>اشراك المريض في أنشطة اجتماعية مع مجموعة مرضى قصور كلوي</a:t>
            </a:r>
          </a:p>
          <a:p>
            <a:pPr algn="r" rtl="1"/>
            <a:endParaRPr lang="ar-SY" dirty="0" smtClean="0"/>
          </a:p>
          <a:p>
            <a:pPr algn="r"/>
            <a:r>
              <a:rPr lang="ar-SY" dirty="0" smtClean="0"/>
              <a:t>    </a:t>
            </a:r>
            <a:endParaRPr lang="en-US" dirty="0"/>
          </a:p>
        </p:txBody>
      </p:sp>
      <p:sp>
        <p:nvSpPr>
          <p:cNvPr id="4" name="عنصر نائب للنص 3"/>
          <p:cNvSpPr>
            <a:spLocks noGrp="1"/>
          </p:cNvSpPr>
          <p:nvPr>
            <p:ph type="body" sz="quarter" idx="10"/>
          </p:nvPr>
        </p:nvSpPr>
        <p:spPr>
          <a:xfrm flipV="1">
            <a:off x="752767" y="6205150"/>
            <a:ext cx="10253485" cy="257950"/>
          </a:xfrm>
        </p:spPr>
        <p:txBody>
          <a:bodyPr/>
          <a:lstStyle/>
          <a:p>
            <a:pPr algn="r" rtl="1"/>
            <a:endParaRPr lang="en-US" sz="3600" dirty="0"/>
          </a:p>
        </p:txBody>
      </p:sp>
    </p:spTree>
    <p:extLst>
      <p:ext uri="{BB962C8B-B14F-4D97-AF65-F5344CB8AC3E}">
        <p14:creationId xmlns:p14="http://schemas.microsoft.com/office/powerpoint/2010/main" val="361439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Vertical)">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arn(inVertic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79938" y="7209690"/>
            <a:ext cx="11111728" cy="46894"/>
          </a:xfrm>
        </p:spPr>
        <p:txBody>
          <a:bodyPr>
            <a:normAutofit fontScale="90000"/>
          </a:bodyPr>
          <a:lstStyle/>
          <a:p>
            <a:pPr algn="r" rtl="1"/>
            <a:endParaRPr lang="en-US" b="1" dirty="0">
              <a:effectLst/>
            </a:endParaRPr>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47262" y="-228600"/>
            <a:ext cx="12839261" cy="7086600"/>
          </a:xfrm>
          <a:prstGeom prst="rect">
            <a:avLst/>
          </a:prstGeom>
          <a:ln>
            <a:noFill/>
          </a:ln>
          <a:effectLst>
            <a:outerShdw blurRad="292100" dist="139700" dir="2700000" algn="tl" rotWithShape="0">
              <a:srgbClr val="333333">
                <a:alpha val="65000"/>
              </a:srgbClr>
            </a:outerShdw>
          </a:effectLst>
        </p:spPr>
      </p:pic>
      <p:sp>
        <p:nvSpPr>
          <p:cNvPr id="7" name="عنصر نائب للنص 3"/>
          <p:cNvSpPr txBox="1">
            <a:spLocks/>
          </p:cNvSpPr>
          <p:nvPr/>
        </p:nvSpPr>
        <p:spPr>
          <a:xfrm>
            <a:off x="2252662" y="443595"/>
            <a:ext cx="7412361" cy="687601"/>
          </a:xfrm>
          <a:prstGeom prst="rect">
            <a:avLst/>
          </a:prstGeom>
          <a:solidFill>
            <a:schemeClr val="tx2">
              <a:lumMod val="75000"/>
            </a:schemeClr>
          </a:solidFill>
        </p:spPr>
        <p:txBody>
          <a:bodyPr vert="horz" lIns="0" tIns="0" rIns="0" bIns="0" rtlCol="0" anchor="t" anchorCtr="0">
            <a:noAutofit/>
            <a:scene3d>
              <a:camera prst="perspectiveAbove"/>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err="1"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ثا</a:t>
            </a:r>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err="1"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نيا</a:t>
            </a:r>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مرحلة ا لغسيل </a:t>
            </a:r>
            <a:r>
              <a:rPr lang="en-US"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Dialysis         </a:t>
            </a:r>
            <a:endParaRPr lang="en-US" sz="5400" dirty="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endParaRPr>
          </a:p>
        </p:txBody>
      </p:sp>
      <p:pic>
        <p:nvPicPr>
          <p:cNvPr id="5" name="صورة 4"/>
          <p:cNvPicPr>
            <a:picLocks noChangeAspect="1"/>
          </p:cNvPicPr>
          <p:nvPr/>
        </p:nvPicPr>
        <p:blipFill>
          <a:blip r:embed="rId5"/>
          <a:stretch>
            <a:fillRect/>
          </a:stretch>
        </p:blipFill>
        <p:spPr>
          <a:xfrm>
            <a:off x="2437567" y="-263959"/>
            <a:ext cx="6669602" cy="816935"/>
          </a:xfrm>
          <a:prstGeom prst="rect">
            <a:avLst/>
          </a:prstGeom>
        </p:spPr>
      </p:pic>
      <p:sp>
        <p:nvSpPr>
          <p:cNvPr id="3" name="عنوان فرعي 2"/>
          <p:cNvSpPr>
            <a:spLocks noGrp="1"/>
          </p:cNvSpPr>
          <p:nvPr>
            <p:ph type="subTitle" idx="1"/>
          </p:nvPr>
        </p:nvSpPr>
        <p:spPr>
          <a:xfrm>
            <a:off x="-647261" y="1225172"/>
            <a:ext cx="12839260" cy="5668188"/>
          </a:xfrm>
          <a:solidFill>
            <a:schemeClr val="tx2">
              <a:lumMod val="50000"/>
            </a:schemeClr>
          </a:solidFill>
          <a:ln>
            <a:noFill/>
          </a:ln>
          <a:effectLst>
            <a:glow rad="139700">
              <a:schemeClr val="accent4">
                <a:satMod val="175000"/>
                <a:alpha val="40000"/>
              </a:schemeClr>
            </a:glow>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a:lstStyle/>
          <a:p>
            <a:pPr marL="457200" indent="-457200" algn="r" rtl="1">
              <a:buFont typeface="Wingdings" panose="05000000000000000000" pitchFamily="2" charset="2"/>
              <a:buChar char="v"/>
            </a:pPr>
            <a:r>
              <a:rPr lang="ar-SY" sz="4400" dirty="0" smtClean="0"/>
              <a:t>الاعتماد على ماكينة الغسيل </a:t>
            </a:r>
          </a:p>
          <a:p>
            <a:pPr marL="457200" indent="-457200" algn="r" rtl="1">
              <a:buFont typeface="Wingdings" panose="05000000000000000000" pitchFamily="2" charset="2"/>
              <a:buChar char="v"/>
            </a:pPr>
            <a:r>
              <a:rPr lang="ar-SY" sz="4400" dirty="0" smtClean="0"/>
              <a:t>الانهاك والارق والآلام النفسية والجسدية المصاحبة لعملية الغسيل </a:t>
            </a:r>
          </a:p>
          <a:p>
            <a:pPr marL="457200" indent="-457200" algn="r" rtl="1">
              <a:buFont typeface="Wingdings" panose="05000000000000000000" pitchFamily="2" charset="2"/>
              <a:buChar char="v"/>
            </a:pPr>
            <a:r>
              <a:rPr lang="ar-SY" sz="4400" dirty="0" smtClean="0"/>
              <a:t>الأثر النفسي الناتج في التغيرات الجسدية في شكل ومظهر المريض </a:t>
            </a:r>
          </a:p>
          <a:p>
            <a:pPr marL="457200" indent="-457200" algn="r" rtl="1">
              <a:buFont typeface="Wingdings" panose="05000000000000000000" pitchFamily="2" charset="2"/>
              <a:buChar char="v"/>
            </a:pPr>
            <a:r>
              <a:rPr lang="ar-SY" sz="4400" dirty="0" smtClean="0"/>
              <a:t>ألآم طعن الإبر وحدوث مضاعفات أثناء الغسيل </a:t>
            </a:r>
          </a:p>
          <a:p>
            <a:pPr marL="457200" indent="-457200" algn="r" rtl="1">
              <a:buFont typeface="Wingdings" panose="05000000000000000000" pitchFamily="2" charset="2"/>
              <a:buChar char="v"/>
            </a:pPr>
            <a:r>
              <a:rPr lang="ar-SY" sz="4400" dirty="0" smtClean="0"/>
              <a:t>تقييد حركة المريض </a:t>
            </a:r>
          </a:p>
          <a:p>
            <a:pPr marL="457200" indent="-457200" algn="r" rtl="1">
              <a:buFont typeface="Wingdings" panose="05000000000000000000" pitchFamily="2" charset="2"/>
              <a:buChar char="v"/>
            </a:pPr>
            <a:r>
              <a:rPr lang="ar-SY" sz="4400" dirty="0" smtClean="0"/>
              <a:t>قيود الالتزام بالنظام الغذائي المحدد وقيود تحديد كمية السوائل باليوم </a:t>
            </a:r>
          </a:p>
          <a:p>
            <a:pPr marL="457200" indent="-457200" algn="r" rtl="1">
              <a:buFont typeface="Wingdings" panose="05000000000000000000" pitchFamily="2" charset="2"/>
              <a:buChar char="v"/>
            </a:pPr>
            <a:r>
              <a:rPr lang="ar-SY" sz="4400" dirty="0" err="1" smtClean="0"/>
              <a:t>الآثآر</a:t>
            </a:r>
            <a:r>
              <a:rPr lang="ar-SY" sz="4400" dirty="0" smtClean="0"/>
              <a:t> الجانبية الناتجة عن علاج الفشل الكلوي </a:t>
            </a:r>
          </a:p>
          <a:p>
            <a:pPr marL="457200" indent="-457200" algn="r" rtl="1">
              <a:buFont typeface="Wingdings" panose="05000000000000000000" pitchFamily="2" charset="2"/>
              <a:buChar char="v"/>
            </a:pPr>
            <a:r>
              <a:rPr lang="ar-SY" sz="4400" dirty="0" smtClean="0"/>
              <a:t>المضاعفات النفسية </a:t>
            </a:r>
            <a:endParaRPr lang="en-US" sz="4400" dirty="0"/>
          </a:p>
        </p:txBody>
      </p:sp>
    </p:spTree>
    <p:extLst>
      <p:ext uri="{BB962C8B-B14F-4D97-AF65-F5344CB8AC3E}">
        <p14:creationId xmlns:p14="http://schemas.microsoft.com/office/powerpoint/2010/main" val="356185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2574388" y="26850"/>
            <a:ext cx="6669602" cy="816935"/>
          </a:xfrm>
          <a:prstGeom prst="rect">
            <a:avLst/>
          </a:prstGeom>
        </p:spPr>
      </p:pic>
      <p:sp>
        <p:nvSpPr>
          <p:cNvPr id="2" name="عنوان 1"/>
          <p:cNvSpPr>
            <a:spLocks noGrp="1"/>
          </p:cNvSpPr>
          <p:nvPr>
            <p:ph type="ctrTitle"/>
          </p:nvPr>
        </p:nvSpPr>
        <p:spPr>
          <a:xfrm>
            <a:off x="2435881" y="946054"/>
            <a:ext cx="7320238" cy="827503"/>
          </a:xfrm>
          <a:solidFill>
            <a:schemeClr val="accent1">
              <a:lumMod val="60000"/>
              <a:lumOff val="40000"/>
            </a:schemeClr>
          </a:solidFill>
          <a:effectLst>
            <a:reflection blurRad="6350" stA="50000" endA="300" endPos="55500" dist="50800" dir="5400000" sy="-100000" algn="bl" rotWithShape="0"/>
            <a:softEdge rad="12700"/>
          </a:effectLst>
          <a:scene3d>
            <a:camera prst="orthographicFront"/>
            <a:lightRig rig="threePt" dir="t"/>
          </a:scene3d>
          <a:sp3d>
            <a:bevelT prst="slope"/>
          </a:sp3d>
        </p:spPr>
        <p:txBody>
          <a:bodyPr/>
          <a:lstStyle/>
          <a:p>
            <a:pPr algn="r" rtl="1"/>
            <a:r>
              <a:rPr lang="ar-SY" dirty="0" smtClean="0"/>
              <a:t>  الدور التمريضي في مرحلة الغسيل</a:t>
            </a:r>
            <a:endParaRPr lang="en-US" dirty="0"/>
          </a:p>
        </p:txBody>
      </p:sp>
      <p:sp>
        <p:nvSpPr>
          <p:cNvPr id="3" name="عنوان فرعي 2"/>
          <p:cNvSpPr>
            <a:spLocks noGrp="1"/>
          </p:cNvSpPr>
          <p:nvPr>
            <p:ph type="subTitle" idx="1"/>
          </p:nvPr>
        </p:nvSpPr>
        <p:spPr>
          <a:xfrm>
            <a:off x="0" y="1875826"/>
            <a:ext cx="12192000" cy="4725318"/>
          </a:xfrm>
          <a:solidFill>
            <a:srgbClr val="00B050"/>
          </a:solidFill>
          <a:effectLst>
            <a:glow rad="228600">
              <a:schemeClr val="accent4">
                <a:satMod val="175000"/>
                <a:alpha val="40000"/>
              </a:schemeClr>
            </a:glow>
            <a:innerShdw blurRad="63500" dist="50800" dir="18900000">
              <a:prstClr val="black">
                <a:alpha val="50000"/>
              </a:prstClr>
            </a:innerShdw>
          </a:effectLst>
          <a:scene3d>
            <a:camera prst="orthographicFront"/>
            <a:lightRig rig="threePt" dir="t"/>
          </a:scene3d>
          <a:sp3d>
            <a:bevelT w="139700" prst="cross"/>
          </a:sp3d>
        </p:spPr>
        <p:txBody>
          <a:bodyPr>
            <a:sp3d extrusionH="57150">
              <a:bevelT w="69850" h="38100" prst="cross"/>
            </a:sp3d>
          </a:bodyPr>
          <a:lstStyle/>
          <a:p>
            <a:pPr marL="457200" indent="-457200" algn="r" rtl="1">
              <a:buFont typeface="Wingdings" panose="05000000000000000000" pitchFamily="2" charset="2"/>
              <a:buChar char="v"/>
            </a:pPr>
            <a:r>
              <a:rPr lang="ar-SY" dirty="0" smtClean="0">
                <a:solidFill>
                  <a:srgbClr val="FFFF00"/>
                </a:solidFill>
              </a:rPr>
              <a:t>بناء علاقة وثيقة مع </a:t>
            </a:r>
            <a:r>
              <a:rPr lang="ar-SY" dirty="0" err="1" smtClean="0">
                <a:solidFill>
                  <a:srgbClr val="FFFF00"/>
                </a:solidFill>
              </a:rPr>
              <a:t>المريص</a:t>
            </a:r>
            <a:r>
              <a:rPr lang="ar-SY" dirty="0" smtClean="0">
                <a:solidFill>
                  <a:srgbClr val="FFFF00"/>
                </a:solidFill>
              </a:rPr>
              <a:t> خلال فترة </a:t>
            </a:r>
            <a:r>
              <a:rPr lang="ar-SY" dirty="0" err="1" smtClean="0">
                <a:solidFill>
                  <a:srgbClr val="FFFF00"/>
                </a:solidFill>
              </a:rPr>
              <a:t>الغسبل</a:t>
            </a:r>
            <a:r>
              <a:rPr lang="ar-SY" dirty="0" smtClean="0">
                <a:solidFill>
                  <a:srgbClr val="FFFF00"/>
                </a:solidFill>
              </a:rPr>
              <a:t> تقوم على أساس الاحترام والعطف والصدق </a:t>
            </a:r>
          </a:p>
          <a:p>
            <a:pPr marL="457200" indent="-457200" algn="r" rtl="1">
              <a:buFont typeface="Wingdings" panose="05000000000000000000" pitchFamily="2" charset="2"/>
              <a:buChar char="v"/>
            </a:pPr>
            <a:r>
              <a:rPr lang="ar-SY" dirty="0" smtClean="0">
                <a:solidFill>
                  <a:srgbClr val="FFFF00"/>
                </a:solidFill>
              </a:rPr>
              <a:t> شرح آلية الغسيل الكلوي </a:t>
            </a:r>
            <a:r>
              <a:rPr lang="ar-SY" dirty="0" err="1" smtClean="0">
                <a:solidFill>
                  <a:srgbClr val="FFFF00"/>
                </a:solidFill>
              </a:rPr>
              <a:t>واستطبابات</a:t>
            </a:r>
            <a:r>
              <a:rPr lang="ar-SY" dirty="0" smtClean="0">
                <a:solidFill>
                  <a:srgbClr val="FFFF00"/>
                </a:solidFill>
              </a:rPr>
              <a:t> الغسيل بطريقة سهلة ويفهمها المريض </a:t>
            </a:r>
          </a:p>
          <a:p>
            <a:pPr marL="457200" indent="-457200" algn="r" rtl="1">
              <a:buFont typeface="Wingdings" panose="05000000000000000000" pitchFamily="2" charset="2"/>
              <a:buChar char="v"/>
            </a:pPr>
            <a:r>
              <a:rPr lang="ar-SY" dirty="0">
                <a:solidFill>
                  <a:srgbClr val="FFFF00"/>
                </a:solidFill>
              </a:rPr>
              <a:t> </a:t>
            </a:r>
            <a:r>
              <a:rPr lang="ar-SY" dirty="0" smtClean="0">
                <a:solidFill>
                  <a:srgbClr val="FFFF00"/>
                </a:solidFill>
              </a:rPr>
              <a:t>شرح جميع الإجراءات التمريضية والطبية </a:t>
            </a:r>
          </a:p>
          <a:p>
            <a:pPr marL="457200" indent="-457200" algn="r" rtl="1">
              <a:buFont typeface="Wingdings" panose="05000000000000000000" pitchFamily="2" charset="2"/>
              <a:buChar char="v"/>
            </a:pPr>
            <a:r>
              <a:rPr lang="ar-SY" dirty="0" smtClean="0">
                <a:solidFill>
                  <a:srgbClr val="FFFF00"/>
                </a:solidFill>
              </a:rPr>
              <a:t>البقاء بجانب المريض فذلك يشعره </a:t>
            </a:r>
            <a:r>
              <a:rPr lang="ar-SY" dirty="0" err="1" smtClean="0">
                <a:solidFill>
                  <a:srgbClr val="FFFF00"/>
                </a:solidFill>
              </a:rPr>
              <a:t>بالطمأنية</a:t>
            </a:r>
            <a:r>
              <a:rPr lang="ar-SY" dirty="0" smtClean="0">
                <a:solidFill>
                  <a:srgbClr val="FFFF00"/>
                </a:solidFill>
              </a:rPr>
              <a:t> ويزيد من تقديره لذاته </a:t>
            </a:r>
          </a:p>
          <a:p>
            <a:pPr marL="457200" indent="-457200" algn="r" rtl="1">
              <a:buFont typeface="Wingdings" panose="05000000000000000000" pitchFamily="2" charset="2"/>
              <a:buChar char="v"/>
            </a:pPr>
            <a:r>
              <a:rPr lang="ar-SY" dirty="0" smtClean="0">
                <a:solidFill>
                  <a:srgbClr val="FFFF00"/>
                </a:solidFill>
              </a:rPr>
              <a:t>السماح للمريض بتعبير عن مشاعره ومخاوفه بحرية ودون تقييد </a:t>
            </a:r>
          </a:p>
          <a:p>
            <a:pPr marL="457200" indent="-457200" algn="r" rtl="1">
              <a:buFont typeface="Wingdings" panose="05000000000000000000" pitchFamily="2" charset="2"/>
              <a:buChar char="v"/>
            </a:pPr>
            <a:r>
              <a:rPr lang="ar-SY" dirty="0">
                <a:solidFill>
                  <a:srgbClr val="FFFF00"/>
                </a:solidFill>
              </a:rPr>
              <a:t> </a:t>
            </a:r>
            <a:r>
              <a:rPr lang="ar-SY" dirty="0" smtClean="0">
                <a:solidFill>
                  <a:srgbClr val="FFFF00"/>
                </a:solidFill>
              </a:rPr>
              <a:t>تقييم وجود أفكار انتحارية ( وذلك من خلال توجيه أفكار مباشرة بخصوص الموت ) </a:t>
            </a:r>
          </a:p>
          <a:p>
            <a:pPr marL="457200" indent="-457200" algn="r" rtl="1">
              <a:buFont typeface="Wingdings" panose="05000000000000000000" pitchFamily="2" charset="2"/>
              <a:buChar char="v"/>
            </a:pPr>
            <a:r>
              <a:rPr lang="ar-SY" dirty="0" smtClean="0">
                <a:solidFill>
                  <a:srgbClr val="FFFF00"/>
                </a:solidFill>
              </a:rPr>
              <a:t>البدء التدريجي في إقحام المريض بتفاعلات مع المرضى الأخريين ( مع واحد – مع مجموعة صغيرة – ثم في نشاطات مع مجموعات كبيرة )</a:t>
            </a:r>
          </a:p>
          <a:p>
            <a:pPr marL="457200" indent="-457200" algn="r" rtl="1">
              <a:buFont typeface="Wingdings" panose="05000000000000000000" pitchFamily="2" charset="2"/>
              <a:buChar char="v"/>
            </a:pPr>
            <a:r>
              <a:rPr lang="ar-SY" dirty="0" smtClean="0">
                <a:solidFill>
                  <a:srgbClr val="FFFF00"/>
                </a:solidFill>
              </a:rPr>
              <a:t>اختيار الأنشطة التي تقع في حيز اهتمام المريض </a:t>
            </a:r>
          </a:p>
          <a:p>
            <a:pPr marL="457200" indent="-457200" algn="r" rtl="1">
              <a:buFont typeface="Wingdings" panose="05000000000000000000" pitchFamily="2" charset="2"/>
              <a:buChar char="v"/>
            </a:pPr>
            <a:endParaRPr lang="en-US" dirty="0"/>
          </a:p>
        </p:txBody>
      </p:sp>
      <p:sp>
        <p:nvSpPr>
          <p:cNvPr id="4" name="عنصر نائب للنص 3"/>
          <p:cNvSpPr>
            <a:spLocks noGrp="1"/>
          </p:cNvSpPr>
          <p:nvPr>
            <p:ph type="body" sz="quarter" idx="10"/>
          </p:nvPr>
        </p:nvSpPr>
        <p:spPr>
          <a:xfrm>
            <a:off x="2926500" y="6601144"/>
            <a:ext cx="1200020" cy="1384994"/>
          </a:xfrm>
        </p:spPr>
        <p:txBody>
          <a:bodyPr/>
          <a:lstStyle/>
          <a:p>
            <a:endParaRPr lang="en-US" dirty="0"/>
          </a:p>
        </p:txBody>
      </p:sp>
    </p:spTree>
    <p:extLst>
      <p:ext uri="{BB962C8B-B14F-4D97-AF65-F5344CB8AC3E}">
        <p14:creationId xmlns:p14="http://schemas.microsoft.com/office/powerpoint/2010/main" val="2723982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down)">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down)">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down)">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down)">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2517684" y="-13648"/>
            <a:ext cx="6675699" cy="816935"/>
          </a:xfrm>
          <a:prstGeom prst="rect">
            <a:avLst/>
          </a:prstGeom>
        </p:spPr>
      </p:pic>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a:xfrm>
            <a:off x="1277815" y="1757972"/>
            <a:ext cx="10407326" cy="4912459"/>
          </a:xfrm>
        </p:spPr>
        <p:txBody>
          <a:bodyPr/>
          <a:lstStyle/>
          <a:p>
            <a:pPr marL="685800" indent="-685800" algn="r" rtl="1">
              <a:buFont typeface="Wingdings" panose="05000000000000000000" pitchFamily="2" charset="2"/>
              <a:buChar char="ü"/>
            </a:pPr>
            <a:r>
              <a:rPr lang="ar-SY" sz="5400" dirty="0"/>
              <a:t> </a:t>
            </a:r>
            <a:r>
              <a:rPr lang="ar-SY" sz="5400" dirty="0" smtClean="0"/>
              <a:t>طول  ا لمدة  أ  و  خطورتها  (  ا لمتبرع  -   ا لمطا بقة  - ا لوضع  ا لما دي )</a:t>
            </a:r>
          </a:p>
          <a:p>
            <a:pPr marL="685800" indent="-685800" algn="r" rtl="1">
              <a:buFont typeface="Wingdings" panose="05000000000000000000" pitchFamily="2" charset="2"/>
              <a:buChar char="ü"/>
            </a:pPr>
            <a:r>
              <a:rPr lang="ar-SY" sz="5400" dirty="0" smtClean="0"/>
              <a:t>  مرحلة  ا لاحبا </a:t>
            </a:r>
            <a:r>
              <a:rPr lang="ar-SY" sz="5400" dirty="0" err="1" smtClean="0"/>
              <a:t>طا</a:t>
            </a:r>
            <a:r>
              <a:rPr lang="ar-SY" sz="5400" dirty="0" smtClean="0"/>
              <a:t> ت  ا </a:t>
            </a:r>
            <a:r>
              <a:rPr lang="ar-SY" sz="5400" dirty="0" err="1" smtClean="0"/>
              <a:t>لمتو</a:t>
            </a:r>
            <a:r>
              <a:rPr lang="ar-SY" sz="5400" dirty="0" smtClean="0"/>
              <a:t> ا صلة  بعد  </a:t>
            </a:r>
            <a:r>
              <a:rPr lang="ar-SY" sz="5400" dirty="0" err="1" smtClean="0"/>
              <a:t>ايجا</a:t>
            </a:r>
            <a:r>
              <a:rPr lang="ar-SY" sz="5400" dirty="0" smtClean="0"/>
              <a:t> د  متبرع                                         ( ا </a:t>
            </a:r>
            <a:r>
              <a:rPr lang="ar-SY" sz="5400" dirty="0" err="1" smtClean="0"/>
              <a:t>لتحا</a:t>
            </a:r>
            <a:r>
              <a:rPr lang="ar-SY" sz="5400" dirty="0" smtClean="0"/>
              <a:t> ليل)</a:t>
            </a:r>
          </a:p>
          <a:p>
            <a:pPr marL="685800" indent="-685800" algn="r" rtl="1">
              <a:buFont typeface="Wingdings" panose="05000000000000000000" pitchFamily="2" charset="2"/>
              <a:buChar char="ü"/>
            </a:pPr>
            <a:r>
              <a:rPr lang="ar-SY" sz="5400" dirty="0"/>
              <a:t> </a:t>
            </a:r>
            <a:r>
              <a:rPr lang="ar-SY" sz="5400" dirty="0" smtClean="0"/>
              <a:t>ا لضغط  ا لنفسي  ا لمصا حب  </a:t>
            </a:r>
            <a:r>
              <a:rPr lang="ar-SY" sz="5400" dirty="0" err="1" smtClean="0"/>
              <a:t>لإحتما</a:t>
            </a:r>
            <a:r>
              <a:rPr lang="ar-SY" sz="5400" dirty="0" smtClean="0"/>
              <a:t> لات  نجا ح  و فشل عملية  ز رع  ا لكلية </a:t>
            </a:r>
            <a:endParaRPr lang="en-US" sz="5400" dirty="0"/>
          </a:p>
        </p:txBody>
      </p:sp>
      <p:sp>
        <p:nvSpPr>
          <p:cNvPr id="6" name="عنصر نائب للنص 3"/>
          <p:cNvSpPr txBox="1">
            <a:spLocks noGrp="1"/>
          </p:cNvSpPr>
          <p:nvPr>
            <p:ph type="ctrTitle"/>
          </p:nvPr>
        </p:nvSpPr>
        <p:spPr>
          <a:xfrm>
            <a:off x="2227384" y="816935"/>
            <a:ext cx="7256300" cy="771231"/>
          </a:xfrm>
          <a:prstGeom prst="rect">
            <a:avLst/>
          </a:prstGeom>
          <a:solidFill>
            <a:schemeClr val="tx2">
              <a:lumMod val="75000"/>
            </a:schemeClr>
          </a:solidFill>
        </p:spPr>
        <p:txBody>
          <a:bodyPr vert="horz" lIns="0" tIns="0" rIns="0" bIns="0" rtlCol="0" anchor="t" anchorCtr="0">
            <a:noAutofit/>
            <a:scene3d>
              <a:camera prst="perspectiveAbove"/>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err="1"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ثا</a:t>
            </a:r>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err="1"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لثا</a:t>
            </a:r>
            <a:r>
              <a:rPr lang="ar-SY" sz="5400" dirty="0" smtClean="0">
                <a:solidFill>
                  <a:srgbClr val="FF0000"/>
                </a:solidFill>
                <a:effectLst>
                  <a:innerShdw blurRad="63500" dist="50800" dir="13500000">
                    <a:prstClr val="black">
                      <a:alpha val="50000"/>
                    </a:prstClr>
                  </a:innerShdw>
                  <a:reflection blurRad="6350" stA="50000" endA="300" endPos="50000" dist="60007" dir="5400000" sy="-100000" algn="bl" rotWithShape="0"/>
                </a:effectLst>
              </a:rPr>
              <a:t>  </a:t>
            </a:r>
            <a:r>
              <a:rPr lang="ar-SY"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مرحلة  ا لبحث و إ </a:t>
            </a:r>
            <a:r>
              <a:rPr lang="ar-SY" sz="5400" dirty="0" err="1"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يجا</a:t>
            </a:r>
            <a:r>
              <a:rPr lang="ar-SY"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د  ز </a:t>
            </a:r>
            <a:r>
              <a:rPr lang="ar-SY" sz="5400" dirty="0" err="1"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راعة</a:t>
            </a:r>
            <a:r>
              <a:rPr lang="ar-SY" sz="5400" dirty="0" smtClean="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rPr>
              <a:t> ا لكلية</a:t>
            </a:r>
            <a:endParaRPr lang="en-US" sz="5400" dirty="0">
              <a:solidFill>
                <a:schemeClr val="accent2">
                  <a:lumMod val="50000"/>
                </a:schemeClr>
              </a:solidFill>
              <a:effectLst>
                <a:innerShdw blurRad="63500" dist="50800" dir="13500000">
                  <a:prstClr val="black">
                    <a:alpha val="50000"/>
                  </a:prstClr>
                </a:innerShdw>
                <a:reflection blurRad="6350" stA="50000" endA="300" endPos="50000" dist="60007" dir="5400000" sy="-100000" algn="bl" rotWithShape="0"/>
              </a:effectLst>
            </a:endParaRPr>
          </a:p>
        </p:txBody>
      </p:sp>
    </p:spTree>
    <p:extLst>
      <p:ext uri="{BB962C8B-B14F-4D97-AF65-F5344CB8AC3E}">
        <p14:creationId xmlns:p14="http://schemas.microsoft.com/office/powerpoint/2010/main" val="31321461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3029801" y="0"/>
            <a:ext cx="6675699" cy="816935"/>
          </a:xfrm>
          <a:prstGeom prst="rect">
            <a:avLst/>
          </a:prstGeom>
        </p:spPr>
      </p:pic>
      <p:sp>
        <p:nvSpPr>
          <p:cNvPr id="2" name="عنوان 1"/>
          <p:cNvSpPr>
            <a:spLocks noGrp="1"/>
          </p:cNvSpPr>
          <p:nvPr>
            <p:ph type="ctrTitle"/>
          </p:nvPr>
        </p:nvSpPr>
        <p:spPr>
          <a:xfrm>
            <a:off x="1184464" y="604257"/>
            <a:ext cx="10366375" cy="738958"/>
          </a:xfrm>
          <a:solidFill>
            <a:srgbClr val="002060"/>
          </a:solidFill>
        </p:spPr>
        <p:txBody>
          <a:bodyPr/>
          <a:lstStyle/>
          <a:p>
            <a:pPr algn="l" rtl="1"/>
            <a:r>
              <a:rPr lang="ar-SY" dirty="0" smtClean="0">
                <a:solidFill>
                  <a:srgbClr val="FF0000"/>
                </a:solidFill>
              </a:rPr>
              <a:t>الدور التمريضي في مرحلة البحث </a:t>
            </a:r>
            <a:r>
              <a:rPr lang="ar-SY" dirty="0" err="1" smtClean="0">
                <a:solidFill>
                  <a:srgbClr val="FF0000"/>
                </a:solidFill>
              </a:rPr>
              <a:t>لايجاد</a:t>
            </a:r>
            <a:r>
              <a:rPr lang="ar-SY" dirty="0" smtClean="0">
                <a:solidFill>
                  <a:srgbClr val="FF0000"/>
                </a:solidFill>
              </a:rPr>
              <a:t> زرع كلية </a:t>
            </a:r>
            <a:endParaRPr lang="en-US" dirty="0">
              <a:solidFill>
                <a:srgbClr val="FF0000"/>
              </a:solidFill>
            </a:endParaRPr>
          </a:p>
        </p:txBody>
      </p:sp>
      <p:sp>
        <p:nvSpPr>
          <p:cNvPr id="3" name="عنوان فرعي 2"/>
          <p:cNvSpPr>
            <a:spLocks noGrp="1"/>
          </p:cNvSpPr>
          <p:nvPr>
            <p:ph type="subTitle" idx="1"/>
          </p:nvPr>
        </p:nvSpPr>
        <p:spPr>
          <a:xfrm>
            <a:off x="0" y="1343215"/>
            <a:ext cx="12192000" cy="6622656"/>
          </a:xfrm>
          <a:solidFill>
            <a:schemeClr val="accent2"/>
          </a:solidFill>
          <a:effectLst>
            <a:glow rad="139700">
              <a:schemeClr val="accent4">
                <a:satMod val="175000"/>
                <a:alpha val="40000"/>
              </a:schemeClr>
            </a:glow>
            <a:reflection blurRad="6350" stA="50000" endA="300" endPos="55500" dist="50800" dir="5400000" sy="-100000" algn="bl" rotWithShape="0"/>
            <a:softEdge rad="31750"/>
          </a:effectLst>
          <a:scene3d>
            <a:camera prst="obliqueTopLeft"/>
            <a:lightRig rig="threePt" dir="t"/>
          </a:scene3d>
          <a:sp3d>
            <a:bevelT w="114300" prst="artDeco"/>
          </a:sp3d>
        </p:spPr>
        <p:txBody>
          <a:bodyPr/>
          <a:lstStyle/>
          <a:p>
            <a:pPr algn="r" rtl="1"/>
            <a:r>
              <a:rPr lang="ar-SY" dirty="0" smtClean="0">
                <a:solidFill>
                  <a:srgbClr val="002060"/>
                </a:solidFill>
                <a:effectLst>
                  <a:glow rad="63500">
                    <a:schemeClr val="accent2">
                      <a:satMod val="175000"/>
                      <a:alpha val="40000"/>
                    </a:schemeClr>
                  </a:glow>
                </a:effectLst>
              </a:rPr>
              <a:t>وتقسم الى ثلاثة أدوار قبل إيجاد المتبرع وبعد ايجاده و بعد عملية الزرع </a:t>
            </a:r>
          </a:p>
          <a:p>
            <a:pPr algn="r" rtl="1"/>
            <a:r>
              <a:rPr lang="ar-SY" dirty="0" smtClean="0">
                <a:solidFill>
                  <a:srgbClr val="FF0000"/>
                </a:solidFill>
                <a:effectLst>
                  <a:glow rad="63500">
                    <a:schemeClr val="accent2">
                      <a:satMod val="175000"/>
                      <a:alpha val="40000"/>
                    </a:schemeClr>
                  </a:glow>
                </a:effectLst>
              </a:rPr>
              <a:t>أول</a:t>
            </a:r>
            <a:r>
              <a:rPr lang="ar-SY" dirty="0" smtClean="0">
                <a:effectLst>
                  <a:glow rad="63500">
                    <a:schemeClr val="accent2">
                      <a:satMod val="175000"/>
                      <a:alpha val="40000"/>
                    </a:schemeClr>
                  </a:glow>
                </a:effectLst>
              </a:rPr>
              <a:t>ا  </a:t>
            </a:r>
            <a:r>
              <a:rPr lang="ar-SY" b="1" dirty="0" smtClean="0">
                <a:solidFill>
                  <a:schemeClr val="bg1"/>
                </a:solidFill>
                <a:effectLst>
                  <a:glow rad="63500">
                    <a:schemeClr val="accent2">
                      <a:satMod val="175000"/>
                      <a:alpha val="40000"/>
                    </a:schemeClr>
                  </a:glow>
                </a:effectLst>
              </a:rPr>
              <a:t>: قبل إيجاد المتبرع ويشمل </a:t>
            </a:r>
          </a:p>
          <a:p>
            <a:pPr algn="r" rtl="1"/>
            <a:r>
              <a:rPr lang="ar-SY" dirty="0" smtClean="0">
                <a:solidFill>
                  <a:schemeClr val="bg2">
                    <a:lumMod val="50000"/>
                  </a:schemeClr>
                </a:solidFill>
                <a:effectLst>
                  <a:glow rad="63500">
                    <a:schemeClr val="accent2">
                      <a:satMod val="175000"/>
                      <a:alpha val="40000"/>
                    </a:schemeClr>
                  </a:glow>
                </a:effectLst>
              </a:rPr>
              <a:t>1-</a:t>
            </a:r>
            <a:r>
              <a:rPr lang="ar-SY" dirty="0" smtClean="0">
                <a:effectLst>
                  <a:glow rad="63500">
                    <a:schemeClr val="accent2">
                      <a:satMod val="175000"/>
                      <a:alpha val="40000"/>
                    </a:schemeClr>
                  </a:glow>
                </a:effectLst>
              </a:rPr>
              <a:t> </a:t>
            </a:r>
            <a:r>
              <a:rPr lang="ar-SY" dirty="0" smtClean="0">
                <a:solidFill>
                  <a:schemeClr val="bg2">
                    <a:lumMod val="50000"/>
                  </a:schemeClr>
                </a:solidFill>
                <a:effectLst>
                  <a:glow rad="63500">
                    <a:schemeClr val="accent2">
                      <a:satMod val="175000"/>
                      <a:alpha val="40000"/>
                    </a:schemeClr>
                  </a:glow>
                </a:effectLst>
              </a:rPr>
              <a:t>طمأنة المريض ان لديه من الوقت بما يكفي </a:t>
            </a:r>
            <a:r>
              <a:rPr lang="ar-SY" dirty="0" err="1" smtClean="0">
                <a:solidFill>
                  <a:schemeClr val="bg2">
                    <a:lumMod val="50000"/>
                  </a:schemeClr>
                </a:solidFill>
                <a:effectLst>
                  <a:glow rad="63500">
                    <a:schemeClr val="accent2">
                      <a:satMod val="175000"/>
                      <a:alpha val="40000"/>
                    </a:schemeClr>
                  </a:glow>
                </a:effectLst>
              </a:rPr>
              <a:t>لايجاد</a:t>
            </a:r>
            <a:r>
              <a:rPr lang="ar-SY" dirty="0" smtClean="0">
                <a:solidFill>
                  <a:schemeClr val="bg2">
                    <a:lumMod val="50000"/>
                  </a:schemeClr>
                </a:solidFill>
                <a:effectLst>
                  <a:glow rad="63500">
                    <a:schemeClr val="accent2">
                      <a:satMod val="175000"/>
                      <a:alpha val="40000"/>
                    </a:schemeClr>
                  </a:glow>
                </a:effectLst>
              </a:rPr>
              <a:t> متبرع </a:t>
            </a:r>
          </a:p>
          <a:p>
            <a:pPr algn="r" rtl="1"/>
            <a:r>
              <a:rPr lang="ar-SY" dirty="0" smtClean="0">
                <a:solidFill>
                  <a:schemeClr val="bg2">
                    <a:lumMod val="50000"/>
                  </a:schemeClr>
                </a:solidFill>
                <a:effectLst>
                  <a:glow rad="63500">
                    <a:schemeClr val="accent2">
                      <a:satMod val="175000"/>
                      <a:alpha val="40000"/>
                    </a:schemeClr>
                  </a:glow>
                </a:effectLst>
              </a:rPr>
              <a:t>2- شرح ضرورة إجراء تحاليل دموية ونسيجية لتجنب اختلاطات الزرع </a:t>
            </a:r>
          </a:p>
          <a:p>
            <a:pPr algn="r" rtl="1"/>
            <a:r>
              <a:rPr lang="ar-SY" dirty="0" smtClean="0">
                <a:solidFill>
                  <a:schemeClr val="bg2">
                    <a:lumMod val="50000"/>
                  </a:schemeClr>
                </a:solidFill>
                <a:effectLst>
                  <a:glow rad="63500">
                    <a:schemeClr val="accent2">
                      <a:satMod val="175000"/>
                      <a:alpha val="40000"/>
                    </a:schemeClr>
                  </a:glow>
                </a:effectLst>
              </a:rPr>
              <a:t>3- تشجيع الأشخاص المقربين من المريض ان يبقوا في جانبه خلال هذه الفترة </a:t>
            </a:r>
          </a:p>
          <a:p>
            <a:pPr algn="r" rtl="1"/>
            <a:r>
              <a:rPr lang="ar-SY" dirty="0">
                <a:solidFill>
                  <a:srgbClr val="FF0000"/>
                </a:solidFill>
                <a:effectLst>
                  <a:glow rad="63500">
                    <a:schemeClr val="accent2">
                      <a:satMod val="175000"/>
                      <a:alpha val="40000"/>
                    </a:schemeClr>
                  </a:glow>
                </a:effectLst>
              </a:rPr>
              <a:t>ثانيا</a:t>
            </a:r>
            <a:r>
              <a:rPr lang="ar-SY" dirty="0" smtClean="0">
                <a:effectLst>
                  <a:glow rad="63500">
                    <a:schemeClr val="accent2">
                      <a:satMod val="175000"/>
                      <a:alpha val="40000"/>
                    </a:schemeClr>
                  </a:glow>
                </a:effectLst>
              </a:rPr>
              <a:t> : </a:t>
            </a:r>
            <a:r>
              <a:rPr lang="ar-SY" b="1" dirty="0">
                <a:solidFill>
                  <a:schemeClr val="bg1"/>
                </a:solidFill>
                <a:effectLst>
                  <a:glow rad="63500">
                    <a:schemeClr val="accent2">
                      <a:satMod val="175000"/>
                      <a:alpha val="40000"/>
                    </a:schemeClr>
                  </a:glow>
                </a:effectLst>
              </a:rPr>
              <a:t>بعد</a:t>
            </a:r>
            <a:r>
              <a:rPr lang="ar-SY" dirty="0" smtClean="0">
                <a:effectLst>
                  <a:glow rad="63500">
                    <a:schemeClr val="accent2">
                      <a:satMod val="175000"/>
                      <a:alpha val="40000"/>
                    </a:schemeClr>
                  </a:glow>
                </a:effectLst>
              </a:rPr>
              <a:t> </a:t>
            </a:r>
            <a:r>
              <a:rPr lang="ar-SY" b="1" dirty="0">
                <a:solidFill>
                  <a:schemeClr val="bg1"/>
                </a:solidFill>
                <a:effectLst>
                  <a:glow rad="63500">
                    <a:schemeClr val="accent2">
                      <a:satMod val="175000"/>
                      <a:alpha val="40000"/>
                    </a:schemeClr>
                  </a:glow>
                </a:effectLst>
              </a:rPr>
              <a:t>إيجاد</a:t>
            </a:r>
            <a:r>
              <a:rPr lang="ar-SY" b="1" dirty="0">
                <a:solidFill>
                  <a:schemeClr val="bg1"/>
                </a:solidFill>
                <a:effectLst>
                  <a:glow rad="63500">
                    <a:schemeClr val="accent2">
                      <a:satMod val="175000"/>
                      <a:alpha val="40000"/>
                    </a:schemeClr>
                  </a:glow>
                </a:effectLst>
              </a:rPr>
              <a:t> المتبرع يكون لدى </a:t>
            </a:r>
            <a:r>
              <a:rPr lang="ar-SY" b="1" dirty="0" smtClean="0">
                <a:solidFill>
                  <a:schemeClr val="bg1"/>
                </a:solidFill>
                <a:effectLst>
                  <a:glow rad="63500">
                    <a:schemeClr val="accent2">
                      <a:satMod val="175000"/>
                      <a:alpha val="40000"/>
                    </a:schemeClr>
                  </a:glow>
                </a:effectLst>
              </a:rPr>
              <a:t>المريض خوف </a:t>
            </a:r>
            <a:r>
              <a:rPr lang="ar-SY" b="1" dirty="0">
                <a:solidFill>
                  <a:schemeClr val="bg1"/>
                </a:solidFill>
                <a:effectLst>
                  <a:glow rad="63500">
                    <a:schemeClr val="accent2">
                      <a:satMod val="175000"/>
                      <a:alpha val="40000"/>
                    </a:schemeClr>
                  </a:glow>
                </a:effectLst>
              </a:rPr>
              <a:t>من عدم نجاح العملية </a:t>
            </a:r>
          </a:p>
          <a:p>
            <a:pPr algn="r" rtl="1"/>
            <a:r>
              <a:rPr lang="ar-SY" dirty="0">
                <a:solidFill>
                  <a:schemeClr val="bg2">
                    <a:lumMod val="50000"/>
                  </a:schemeClr>
                </a:solidFill>
                <a:effectLst>
                  <a:glow rad="63500">
                    <a:schemeClr val="accent2">
                      <a:satMod val="175000"/>
                      <a:alpha val="40000"/>
                    </a:schemeClr>
                  </a:glow>
                </a:effectLst>
              </a:rPr>
              <a:t>1- </a:t>
            </a:r>
            <a:r>
              <a:rPr lang="ar-SY" dirty="0" smtClean="0">
                <a:solidFill>
                  <a:schemeClr val="bg2">
                    <a:lumMod val="50000"/>
                  </a:schemeClr>
                </a:solidFill>
                <a:effectLst>
                  <a:glow rad="63500">
                    <a:schemeClr val="accent2">
                      <a:satMod val="175000"/>
                      <a:alpha val="40000"/>
                    </a:schemeClr>
                  </a:glow>
                </a:effectLst>
              </a:rPr>
              <a:t>الإجابة </a:t>
            </a:r>
            <a:r>
              <a:rPr lang="ar-SY" dirty="0">
                <a:solidFill>
                  <a:schemeClr val="bg2">
                    <a:lumMod val="50000"/>
                  </a:schemeClr>
                </a:solidFill>
                <a:effectLst>
                  <a:glow rad="63500">
                    <a:schemeClr val="accent2">
                      <a:satMod val="175000"/>
                      <a:alpha val="40000"/>
                    </a:schemeClr>
                  </a:glow>
                </a:effectLst>
              </a:rPr>
              <a:t>عن كل أسئلة المريض المتعلقة بالعمل الجراحي إجابة علمية وطبية واضحة </a:t>
            </a:r>
          </a:p>
          <a:p>
            <a:pPr algn="r" rtl="1"/>
            <a:r>
              <a:rPr lang="ar-SY" dirty="0">
                <a:solidFill>
                  <a:schemeClr val="bg2">
                    <a:lumMod val="50000"/>
                  </a:schemeClr>
                </a:solidFill>
                <a:effectLst>
                  <a:glow rad="63500">
                    <a:schemeClr val="accent2">
                      <a:satMod val="175000"/>
                      <a:alpha val="40000"/>
                    </a:schemeClr>
                  </a:glow>
                </a:effectLst>
              </a:rPr>
              <a:t>2- عدم إعطاء أمل كاذب للمريض</a:t>
            </a:r>
          </a:p>
          <a:p>
            <a:pPr algn="r" rtl="1"/>
            <a:r>
              <a:rPr lang="ar-SY" dirty="0">
                <a:solidFill>
                  <a:schemeClr val="bg2">
                    <a:lumMod val="50000"/>
                  </a:schemeClr>
                </a:solidFill>
                <a:effectLst>
                  <a:glow rad="63500">
                    <a:schemeClr val="accent2">
                      <a:satMod val="175000"/>
                      <a:alpha val="40000"/>
                    </a:schemeClr>
                  </a:glow>
                </a:effectLst>
              </a:rPr>
              <a:t>3- شرح المحاسن من العملية واختلاطاتها فذلك يزيد ثقة المريض ويتقبل العملية </a:t>
            </a:r>
            <a:endParaRPr lang="ar-SY" dirty="0" smtClean="0">
              <a:solidFill>
                <a:schemeClr val="bg2">
                  <a:lumMod val="50000"/>
                </a:schemeClr>
              </a:solidFill>
              <a:effectLst>
                <a:glow rad="63500">
                  <a:schemeClr val="accent2">
                    <a:satMod val="175000"/>
                    <a:alpha val="40000"/>
                  </a:schemeClr>
                </a:glow>
              </a:effectLst>
            </a:endParaRPr>
          </a:p>
          <a:p>
            <a:pPr algn="r" rtl="1"/>
            <a:r>
              <a:rPr lang="ar-SY" dirty="0">
                <a:solidFill>
                  <a:srgbClr val="FF0000"/>
                </a:solidFill>
                <a:effectLst>
                  <a:glow rad="63500">
                    <a:schemeClr val="accent2">
                      <a:satMod val="175000"/>
                      <a:alpha val="40000"/>
                    </a:schemeClr>
                  </a:glow>
                </a:effectLst>
              </a:rPr>
              <a:t>ثالثا</a:t>
            </a:r>
            <a:r>
              <a:rPr lang="ar-SY" dirty="0" smtClean="0">
                <a:solidFill>
                  <a:schemeClr val="bg2">
                    <a:lumMod val="50000"/>
                  </a:schemeClr>
                </a:solidFill>
                <a:effectLst>
                  <a:glow rad="63500">
                    <a:schemeClr val="accent2">
                      <a:satMod val="175000"/>
                      <a:alpha val="40000"/>
                    </a:schemeClr>
                  </a:glow>
                </a:effectLst>
              </a:rPr>
              <a:t> : </a:t>
            </a:r>
            <a:r>
              <a:rPr lang="ar-SY" b="1" dirty="0">
                <a:solidFill>
                  <a:schemeClr val="bg1"/>
                </a:solidFill>
                <a:effectLst>
                  <a:glow rad="63500">
                    <a:schemeClr val="accent2">
                      <a:satMod val="175000"/>
                      <a:alpha val="40000"/>
                    </a:schemeClr>
                  </a:glow>
                </a:effectLst>
              </a:rPr>
              <a:t>بعد عملية الزرع </a:t>
            </a:r>
          </a:p>
          <a:p>
            <a:pPr algn="r" rtl="1"/>
            <a:r>
              <a:rPr lang="ar-SY" dirty="0">
                <a:solidFill>
                  <a:schemeClr val="bg2">
                    <a:lumMod val="50000"/>
                  </a:schemeClr>
                </a:solidFill>
                <a:effectLst>
                  <a:glow rad="63500">
                    <a:schemeClr val="accent2">
                      <a:satMod val="175000"/>
                      <a:alpha val="40000"/>
                    </a:schemeClr>
                  </a:glow>
                </a:effectLst>
              </a:rPr>
              <a:t>1- شرح بعض إجراءات العمل الجراحي ومضاعفاته </a:t>
            </a:r>
          </a:p>
          <a:p>
            <a:pPr algn="r" rtl="1"/>
            <a:r>
              <a:rPr lang="ar-SY" dirty="0">
                <a:solidFill>
                  <a:schemeClr val="bg2">
                    <a:lumMod val="50000"/>
                  </a:schemeClr>
                </a:solidFill>
                <a:effectLst>
                  <a:glow rad="63500">
                    <a:schemeClr val="accent2">
                      <a:satMod val="175000"/>
                      <a:alpha val="40000"/>
                    </a:schemeClr>
                  </a:glow>
                </a:effectLst>
              </a:rPr>
              <a:t>2- تثقيف المريض حول معرفة علامات واعراض رفق الجسم للعضو المزروع </a:t>
            </a:r>
          </a:p>
          <a:p>
            <a:pPr algn="r" rtl="1"/>
            <a:r>
              <a:rPr lang="ar-SY" dirty="0">
                <a:solidFill>
                  <a:schemeClr val="bg2">
                    <a:lumMod val="50000"/>
                  </a:schemeClr>
                </a:solidFill>
                <a:effectLst>
                  <a:glow rad="63500">
                    <a:schemeClr val="accent2">
                      <a:satMod val="175000"/>
                      <a:alpha val="40000"/>
                    </a:schemeClr>
                  </a:glow>
                </a:effectLst>
              </a:rPr>
              <a:t>3- تثقيف المريض حول الادوية  ( </a:t>
            </a:r>
            <a:r>
              <a:rPr lang="ar-SY" dirty="0" err="1">
                <a:solidFill>
                  <a:schemeClr val="bg2">
                    <a:lumMod val="50000"/>
                  </a:schemeClr>
                </a:solidFill>
                <a:effectLst>
                  <a:glow rad="63500">
                    <a:schemeClr val="accent2">
                      <a:satMod val="175000"/>
                      <a:alpha val="40000"/>
                    </a:schemeClr>
                  </a:glow>
                </a:effectLst>
              </a:rPr>
              <a:t>الكورتيزونات</a:t>
            </a:r>
            <a:r>
              <a:rPr lang="ar-SY" dirty="0">
                <a:solidFill>
                  <a:schemeClr val="bg2">
                    <a:lumMod val="50000"/>
                  </a:schemeClr>
                </a:solidFill>
                <a:effectLst>
                  <a:glow rad="63500">
                    <a:schemeClr val="accent2">
                      <a:satMod val="175000"/>
                      <a:alpha val="40000"/>
                    </a:schemeClr>
                  </a:glow>
                </a:effectLst>
              </a:rPr>
              <a:t> )والعلاجات واوقات تناولها </a:t>
            </a:r>
            <a:endParaRPr lang="ar-SY" dirty="0">
              <a:solidFill>
                <a:schemeClr val="bg2">
                  <a:lumMod val="50000"/>
                </a:schemeClr>
              </a:solidFill>
              <a:effectLst>
                <a:glow rad="63500">
                  <a:schemeClr val="accent2">
                    <a:satMod val="175000"/>
                    <a:alpha val="40000"/>
                  </a:schemeClr>
                </a:glow>
              </a:effectLst>
            </a:endParaRPr>
          </a:p>
          <a:p>
            <a:pPr algn="r" rtl="1"/>
            <a:r>
              <a:rPr lang="ar-SY" dirty="0" smtClean="0">
                <a:effectLst>
                  <a:glow rad="63500">
                    <a:schemeClr val="accent2">
                      <a:satMod val="175000"/>
                      <a:alpha val="40000"/>
                    </a:schemeClr>
                  </a:glow>
                </a:effectLst>
              </a:rPr>
              <a:t> </a:t>
            </a:r>
          </a:p>
          <a:p>
            <a:pPr algn="r" rtl="1"/>
            <a:endParaRPr lang="en-US" dirty="0">
              <a:effectLst>
                <a:glow rad="63500">
                  <a:schemeClr val="accent2">
                    <a:satMod val="175000"/>
                    <a:alpha val="40000"/>
                  </a:schemeClr>
                </a:glow>
              </a:effectLst>
            </a:endParaRPr>
          </a:p>
        </p:txBody>
      </p:sp>
      <p:sp>
        <p:nvSpPr>
          <p:cNvPr id="4" name="عنصر نائب للنص 3"/>
          <p:cNvSpPr>
            <a:spLocks noGrp="1"/>
          </p:cNvSpPr>
          <p:nvPr>
            <p:ph type="body" sz="quarter" idx="10"/>
          </p:nvPr>
        </p:nvSpPr>
        <p:spPr>
          <a:xfrm flipV="1">
            <a:off x="1705009" y="7550497"/>
            <a:ext cx="8729909" cy="415374"/>
          </a:xfrm>
        </p:spPr>
        <p:txBody>
          <a:bodyPr/>
          <a:lstStyle/>
          <a:p>
            <a:pPr algn="l" rtl="1"/>
            <a:endParaRPr lang="en-US" dirty="0"/>
          </a:p>
        </p:txBody>
      </p:sp>
    </p:spTree>
    <p:extLst>
      <p:ext uri="{BB962C8B-B14F-4D97-AF65-F5344CB8AC3E}">
        <p14:creationId xmlns:p14="http://schemas.microsoft.com/office/powerpoint/2010/main" val="8041805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80">
                                          <p:stCondLst>
                                            <p:cond delay="0"/>
                                          </p:stCondLst>
                                        </p:cTn>
                                        <p:tgtEl>
                                          <p:spTgt spid="3">
                                            <p:bg/>
                                          </p:spTgt>
                                        </p:tgtEl>
                                      </p:cBhvr>
                                    </p:animEffect>
                                    <p:anim calcmode="lin" valueType="num">
                                      <p:cBhvr>
                                        <p:cTn id="1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bg/>
                                          </p:spTgt>
                                        </p:tgtEl>
                                      </p:cBhvr>
                                      <p:to x="100000" y="60000"/>
                                    </p:animScale>
                                    <p:animScale>
                                      <p:cBhvr>
                                        <p:cTn id="24" dur="166" decel="50000">
                                          <p:stCondLst>
                                            <p:cond delay="676"/>
                                          </p:stCondLst>
                                        </p:cTn>
                                        <p:tgtEl>
                                          <p:spTgt spid="3">
                                            <p:bg/>
                                          </p:spTgt>
                                        </p:tgtEl>
                                      </p:cBhvr>
                                      <p:to x="100000" y="100000"/>
                                    </p:animScale>
                                    <p:animScale>
                                      <p:cBhvr>
                                        <p:cTn id="25" dur="26">
                                          <p:stCondLst>
                                            <p:cond delay="1312"/>
                                          </p:stCondLst>
                                        </p:cTn>
                                        <p:tgtEl>
                                          <p:spTgt spid="3">
                                            <p:bg/>
                                          </p:spTgt>
                                        </p:tgtEl>
                                      </p:cBhvr>
                                      <p:to x="100000" y="80000"/>
                                    </p:animScale>
                                    <p:animScale>
                                      <p:cBhvr>
                                        <p:cTn id="26" dur="166" decel="50000">
                                          <p:stCondLst>
                                            <p:cond delay="1338"/>
                                          </p:stCondLst>
                                        </p:cTn>
                                        <p:tgtEl>
                                          <p:spTgt spid="3">
                                            <p:bg/>
                                          </p:spTgt>
                                        </p:tgtEl>
                                      </p:cBhvr>
                                      <p:to x="100000" y="100000"/>
                                    </p:animScale>
                                    <p:animScale>
                                      <p:cBhvr>
                                        <p:cTn id="27" dur="26">
                                          <p:stCondLst>
                                            <p:cond delay="1642"/>
                                          </p:stCondLst>
                                        </p:cTn>
                                        <p:tgtEl>
                                          <p:spTgt spid="3">
                                            <p:bg/>
                                          </p:spTgt>
                                        </p:tgtEl>
                                      </p:cBhvr>
                                      <p:to x="100000" y="90000"/>
                                    </p:animScale>
                                    <p:animScale>
                                      <p:cBhvr>
                                        <p:cTn id="28" dur="166" decel="50000">
                                          <p:stCondLst>
                                            <p:cond delay="1668"/>
                                          </p:stCondLst>
                                        </p:cTn>
                                        <p:tgtEl>
                                          <p:spTgt spid="3">
                                            <p:bg/>
                                          </p:spTgt>
                                        </p:tgtEl>
                                      </p:cBhvr>
                                      <p:to x="100000" y="100000"/>
                                    </p:animScale>
                                    <p:animScale>
                                      <p:cBhvr>
                                        <p:cTn id="29" dur="26">
                                          <p:stCondLst>
                                            <p:cond delay="1808"/>
                                          </p:stCondLst>
                                        </p:cTn>
                                        <p:tgtEl>
                                          <p:spTgt spid="3">
                                            <p:bg/>
                                          </p:spTgt>
                                        </p:tgtEl>
                                      </p:cBhvr>
                                      <p:to x="100000" y="95000"/>
                                    </p:animScale>
                                    <p:animScale>
                                      <p:cBhvr>
                                        <p:cTn id="30" dur="166" decel="50000">
                                          <p:stCondLst>
                                            <p:cond delay="1834"/>
                                          </p:stCondLst>
                                        </p:cTn>
                                        <p:tgtEl>
                                          <p:spTgt spid="3">
                                            <p:bg/>
                                          </p:spTgt>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80">
                                          <p:stCondLst>
                                            <p:cond delay="0"/>
                                          </p:stCondLst>
                                        </p:cTn>
                                        <p:tgtEl>
                                          <p:spTgt spid="3">
                                            <p:txEl>
                                              <p:pRg st="0" end="0"/>
                                            </p:txEl>
                                          </p:spTgt>
                                        </p:tgtEl>
                                      </p:cBhvr>
                                    </p:animEffect>
                                    <p:anim calcmode="lin" valueType="num">
                                      <p:cBhvr>
                                        <p:cTn id="3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0" end="0"/>
                                            </p:txEl>
                                          </p:spTgt>
                                        </p:tgtEl>
                                      </p:cBhvr>
                                      <p:to x="100000" y="60000"/>
                                    </p:animScale>
                                    <p:animScale>
                                      <p:cBhvr>
                                        <p:cTn id="40" dur="166" decel="50000">
                                          <p:stCondLst>
                                            <p:cond delay="67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wipe(down)">
                                      <p:cBhvr>
                                        <p:cTn id="49" dur="580">
                                          <p:stCondLst>
                                            <p:cond delay="0"/>
                                          </p:stCondLst>
                                        </p:cTn>
                                        <p:tgtEl>
                                          <p:spTgt spid="3">
                                            <p:txEl>
                                              <p:pRg st="1" end="1"/>
                                            </p:txEl>
                                          </p:spTgt>
                                        </p:tgtEl>
                                      </p:cBhvr>
                                    </p:animEffect>
                                    <p:anim calcmode="lin" valueType="num">
                                      <p:cBhvr>
                                        <p:cTn id="5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1" end="1"/>
                                            </p:txEl>
                                          </p:spTgt>
                                        </p:tgtEl>
                                      </p:cBhvr>
                                      <p:to x="100000" y="60000"/>
                                    </p:animScale>
                                    <p:animScale>
                                      <p:cBhvr>
                                        <p:cTn id="56" dur="166" decel="50000">
                                          <p:stCondLst>
                                            <p:cond delay="676"/>
                                          </p:stCondLst>
                                        </p:cTn>
                                        <p:tgtEl>
                                          <p:spTgt spid="3">
                                            <p:txEl>
                                              <p:pRg st="1" end="1"/>
                                            </p:txEl>
                                          </p:spTgt>
                                        </p:tgtEl>
                                      </p:cBhvr>
                                      <p:to x="100000" y="100000"/>
                                    </p:animScale>
                                    <p:animScale>
                                      <p:cBhvr>
                                        <p:cTn id="57" dur="26">
                                          <p:stCondLst>
                                            <p:cond delay="1312"/>
                                          </p:stCondLst>
                                        </p:cTn>
                                        <p:tgtEl>
                                          <p:spTgt spid="3">
                                            <p:txEl>
                                              <p:pRg st="1" end="1"/>
                                            </p:txEl>
                                          </p:spTgt>
                                        </p:tgtEl>
                                      </p:cBhvr>
                                      <p:to x="100000" y="80000"/>
                                    </p:animScale>
                                    <p:animScale>
                                      <p:cBhvr>
                                        <p:cTn id="58" dur="166" decel="50000">
                                          <p:stCondLst>
                                            <p:cond delay="1338"/>
                                          </p:stCondLst>
                                        </p:cTn>
                                        <p:tgtEl>
                                          <p:spTgt spid="3">
                                            <p:txEl>
                                              <p:pRg st="1" end="1"/>
                                            </p:txEl>
                                          </p:spTgt>
                                        </p:tgtEl>
                                      </p:cBhvr>
                                      <p:to x="100000" y="100000"/>
                                    </p:animScale>
                                    <p:animScale>
                                      <p:cBhvr>
                                        <p:cTn id="59" dur="26">
                                          <p:stCondLst>
                                            <p:cond delay="1642"/>
                                          </p:stCondLst>
                                        </p:cTn>
                                        <p:tgtEl>
                                          <p:spTgt spid="3">
                                            <p:txEl>
                                              <p:pRg st="1" end="1"/>
                                            </p:txEl>
                                          </p:spTgt>
                                        </p:tgtEl>
                                      </p:cBhvr>
                                      <p:to x="100000" y="90000"/>
                                    </p:animScale>
                                    <p:animScale>
                                      <p:cBhvr>
                                        <p:cTn id="60" dur="166" decel="50000">
                                          <p:stCondLst>
                                            <p:cond delay="1668"/>
                                          </p:stCondLst>
                                        </p:cTn>
                                        <p:tgtEl>
                                          <p:spTgt spid="3">
                                            <p:txEl>
                                              <p:pRg st="1" end="1"/>
                                            </p:txEl>
                                          </p:spTgt>
                                        </p:tgtEl>
                                      </p:cBhvr>
                                      <p:to x="100000" y="100000"/>
                                    </p:animScale>
                                    <p:animScale>
                                      <p:cBhvr>
                                        <p:cTn id="61" dur="26">
                                          <p:stCondLst>
                                            <p:cond delay="1808"/>
                                          </p:stCondLst>
                                        </p:cTn>
                                        <p:tgtEl>
                                          <p:spTgt spid="3">
                                            <p:txEl>
                                              <p:pRg st="1" end="1"/>
                                            </p:txEl>
                                          </p:spTgt>
                                        </p:tgtEl>
                                      </p:cBhvr>
                                      <p:to x="100000" y="95000"/>
                                    </p:animScale>
                                    <p:animScale>
                                      <p:cBhvr>
                                        <p:cTn id="62" dur="166" decel="50000">
                                          <p:stCondLst>
                                            <p:cond delay="1834"/>
                                          </p:stCondLst>
                                        </p:cTn>
                                        <p:tgtEl>
                                          <p:spTgt spid="3">
                                            <p:txEl>
                                              <p:pRg st="1" end="1"/>
                                            </p:txEl>
                                          </p:spTgt>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wipe(down)">
                                      <p:cBhvr>
                                        <p:cTn id="65" dur="580">
                                          <p:stCondLst>
                                            <p:cond delay="0"/>
                                          </p:stCondLst>
                                        </p:cTn>
                                        <p:tgtEl>
                                          <p:spTgt spid="3">
                                            <p:txEl>
                                              <p:pRg st="2" end="2"/>
                                            </p:txEl>
                                          </p:spTgt>
                                        </p:tgtEl>
                                      </p:cBhvr>
                                    </p:animEffect>
                                    <p:anim calcmode="lin" valueType="num">
                                      <p:cBhvr>
                                        <p:cTn id="6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2" end="2"/>
                                            </p:txEl>
                                          </p:spTgt>
                                        </p:tgtEl>
                                      </p:cBhvr>
                                      <p:to x="100000" y="60000"/>
                                    </p:animScale>
                                    <p:animScale>
                                      <p:cBhvr>
                                        <p:cTn id="72" dur="166" decel="50000">
                                          <p:stCondLst>
                                            <p:cond delay="676"/>
                                          </p:stCondLst>
                                        </p:cTn>
                                        <p:tgtEl>
                                          <p:spTgt spid="3">
                                            <p:txEl>
                                              <p:pRg st="2" end="2"/>
                                            </p:txEl>
                                          </p:spTgt>
                                        </p:tgtEl>
                                      </p:cBhvr>
                                      <p:to x="100000" y="100000"/>
                                    </p:animScale>
                                    <p:animScale>
                                      <p:cBhvr>
                                        <p:cTn id="73" dur="26">
                                          <p:stCondLst>
                                            <p:cond delay="1312"/>
                                          </p:stCondLst>
                                        </p:cTn>
                                        <p:tgtEl>
                                          <p:spTgt spid="3">
                                            <p:txEl>
                                              <p:pRg st="2" end="2"/>
                                            </p:txEl>
                                          </p:spTgt>
                                        </p:tgtEl>
                                      </p:cBhvr>
                                      <p:to x="100000" y="80000"/>
                                    </p:animScale>
                                    <p:animScale>
                                      <p:cBhvr>
                                        <p:cTn id="74" dur="166" decel="50000">
                                          <p:stCondLst>
                                            <p:cond delay="1338"/>
                                          </p:stCondLst>
                                        </p:cTn>
                                        <p:tgtEl>
                                          <p:spTgt spid="3">
                                            <p:txEl>
                                              <p:pRg st="2" end="2"/>
                                            </p:txEl>
                                          </p:spTgt>
                                        </p:tgtEl>
                                      </p:cBhvr>
                                      <p:to x="100000" y="100000"/>
                                    </p:animScale>
                                    <p:animScale>
                                      <p:cBhvr>
                                        <p:cTn id="75" dur="26">
                                          <p:stCondLst>
                                            <p:cond delay="1642"/>
                                          </p:stCondLst>
                                        </p:cTn>
                                        <p:tgtEl>
                                          <p:spTgt spid="3">
                                            <p:txEl>
                                              <p:pRg st="2" end="2"/>
                                            </p:txEl>
                                          </p:spTgt>
                                        </p:tgtEl>
                                      </p:cBhvr>
                                      <p:to x="100000" y="90000"/>
                                    </p:animScale>
                                    <p:animScale>
                                      <p:cBhvr>
                                        <p:cTn id="76" dur="166" decel="50000">
                                          <p:stCondLst>
                                            <p:cond delay="1668"/>
                                          </p:stCondLst>
                                        </p:cTn>
                                        <p:tgtEl>
                                          <p:spTgt spid="3">
                                            <p:txEl>
                                              <p:pRg st="2" end="2"/>
                                            </p:txEl>
                                          </p:spTgt>
                                        </p:tgtEl>
                                      </p:cBhvr>
                                      <p:to x="100000" y="100000"/>
                                    </p:animScale>
                                    <p:animScale>
                                      <p:cBhvr>
                                        <p:cTn id="77" dur="26">
                                          <p:stCondLst>
                                            <p:cond delay="1808"/>
                                          </p:stCondLst>
                                        </p:cTn>
                                        <p:tgtEl>
                                          <p:spTgt spid="3">
                                            <p:txEl>
                                              <p:pRg st="2" end="2"/>
                                            </p:txEl>
                                          </p:spTgt>
                                        </p:tgtEl>
                                      </p:cBhvr>
                                      <p:to x="100000" y="95000"/>
                                    </p:animScale>
                                    <p:animScale>
                                      <p:cBhvr>
                                        <p:cTn id="78" dur="166" decel="50000">
                                          <p:stCondLst>
                                            <p:cond delay="1834"/>
                                          </p:stCondLst>
                                        </p:cTn>
                                        <p:tgtEl>
                                          <p:spTgt spid="3">
                                            <p:txEl>
                                              <p:pRg st="2" end="2"/>
                                            </p:txEl>
                                          </p:spTgt>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Effect transition="in" filter="wipe(down)">
                                      <p:cBhvr>
                                        <p:cTn id="81" dur="580">
                                          <p:stCondLst>
                                            <p:cond delay="0"/>
                                          </p:stCondLst>
                                        </p:cTn>
                                        <p:tgtEl>
                                          <p:spTgt spid="3">
                                            <p:txEl>
                                              <p:pRg st="3" end="3"/>
                                            </p:txEl>
                                          </p:spTgt>
                                        </p:tgtEl>
                                      </p:cBhvr>
                                    </p:animEffect>
                                    <p:anim calcmode="lin" valueType="num">
                                      <p:cBhvr>
                                        <p:cTn id="8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3" end="3"/>
                                            </p:txEl>
                                          </p:spTgt>
                                        </p:tgtEl>
                                      </p:cBhvr>
                                      <p:to x="100000" y="60000"/>
                                    </p:animScale>
                                    <p:animScale>
                                      <p:cBhvr>
                                        <p:cTn id="88" dur="166" decel="50000">
                                          <p:stCondLst>
                                            <p:cond delay="676"/>
                                          </p:stCondLst>
                                        </p:cTn>
                                        <p:tgtEl>
                                          <p:spTgt spid="3">
                                            <p:txEl>
                                              <p:pRg st="3" end="3"/>
                                            </p:txEl>
                                          </p:spTgt>
                                        </p:tgtEl>
                                      </p:cBhvr>
                                      <p:to x="100000" y="100000"/>
                                    </p:animScale>
                                    <p:animScale>
                                      <p:cBhvr>
                                        <p:cTn id="89" dur="26">
                                          <p:stCondLst>
                                            <p:cond delay="1312"/>
                                          </p:stCondLst>
                                        </p:cTn>
                                        <p:tgtEl>
                                          <p:spTgt spid="3">
                                            <p:txEl>
                                              <p:pRg st="3" end="3"/>
                                            </p:txEl>
                                          </p:spTgt>
                                        </p:tgtEl>
                                      </p:cBhvr>
                                      <p:to x="100000" y="80000"/>
                                    </p:animScale>
                                    <p:animScale>
                                      <p:cBhvr>
                                        <p:cTn id="90" dur="166" decel="50000">
                                          <p:stCondLst>
                                            <p:cond delay="1338"/>
                                          </p:stCondLst>
                                        </p:cTn>
                                        <p:tgtEl>
                                          <p:spTgt spid="3">
                                            <p:txEl>
                                              <p:pRg st="3" end="3"/>
                                            </p:txEl>
                                          </p:spTgt>
                                        </p:tgtEl>
                                      </p:cBhvr>
                                      <p:to x="100000" y="100000"/>
                                    </p:animScale>
                                    <p:animScale>
                                      <p:cBhvr>
                                        <p:cTn id="91" dur="26">
                                          <p:stCondLst>
                                            <p:cond delay="1642"/>
                                          </p:stCondLst>
                                        </p:cTn>
                                        <p:tgtEl>
                                          <p:spTgt spid="3">
                                            <p:txEl>
                                              <p:pRg st="3" end="3"/>
                                            </p:txEl>
                                          </p:spTgt>
                                        </p:tgtEl>
                                      </p:cBhvr>
                                      <p:to x="100000" y="90000"/>
                                    </p:animScale>
                                    <p:animScale>
                                      <p:cBhvr>
                                        <p:cTn id="92" dur="166" decel="50000">
                                          <p:stCondLst>
                                            <p:cond delay="1668"/>
                                          </p:stCondLst>
                                        </p:cTn>
                                        <p:tgtEl>
                                          <p:spTgt spid="3">
                                            <p:txEl>
                                              <p:pRg st="3" end="3"/>
                                            </p:txEl>
                                          </p:spTgt>
                                        </p:tgtEl>
                                      </p:cBhvr>
                                      <p:to x="100000" y="100000"/>
                                    </p:animScale>
                                    <p:animScale>
                                      <p:cBhvr>
                                        <p:cTn id="93" dur="26">
                                          <p:stCondLst>
                                            <p:cond delay="1808"/>
                                          </p:stCondLst>
                                        </p:cTn>
                                        <p:tgtEl>
                                          <p:spTgt spid="3">
                                            <p:txEl>
                                              <p:pRg st="3" end="3"/>
                                            </p:txEl>
                                          </p:spTgt>
                                        </p:tgtEl>
                                      </p:cBhvr>
                                      <p:to x="100000" y="95000"/>
                                    </p:animScale>
                                    <p:animScale>
                                      <p:cBhvr>
                                        <p:cTn id="94" dur="166" decel="50000">
                                          <p:stCondLst>
                                            <p:cond delay="1834"/>
                                          </p:stCondLst>
                                        </p:cTn>
                                        <p:tgtEl>
                                          <p:spTgt spid="3">
                                            <p:txEl>
                                              <p:pRg st="3" end="3"/>
                                            </p:txEl>
                                          </p:spTgt>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3">
                                            <p:txEl>
                                              <p:pRg st="5" end="5"/>
                                            </p:txEl>
                                          </p:spTgt>
                                        </p:tgtEl>
                                        <p:attrNameLst>
                                          <p:attrName>style.visibility</p:attrName>
                                        </p:attrNameLst>
                                      </p:cBhvr>
                                      <p:to>
                                        <p:strVal val="visible"/>
                                      </p:to>
                                    </p:set>
                                    <p:animEffect transition="in" filter="wipe(down)">
                                      <p:cBhvr>
                                        <p:cTn id="113" dur="580">
                                          <p:stCondLst>
                                            <p:cond delay="0"/>
                                          </p:stCondLst>
                                        </p:cTn>
                                        <p:tgtEl>
                                          <p:spTgt spid="3">
                                            <p:txEl>
                                              <p:pRg st="5" end="5"/>
                                            </p:txEl>
                                          </p:spTgt>
                                        </p:tgtEl>
                                      </p:cBhvr>
                                    </p:animEffect>
                                    <p:anim calcmode="lin" valueType="num">
                                      <p:cBhvr>
                                        <p:cTn id="1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5" end="5"/>
                                            </p:txEl>
                                          </p:spTgt>
                                        </p:tgtEl>
                                      </p:cBhvr>
                                      <p:to x="100000" y="60000"/>
                                    </p:animScale>
                                    <p:animScale>
                                      <p:cBhvr>
                                        <p:cTn id="120" dur="166" decel="50000">
                                          <p:stCondLst>
                                            <p:cond delay="676"/>
                                          </p:stCondLst>
                                        </p:cTn>
                                        <p:tgtEl>
                                          <p:spTgt spid="3">
                                            <p:txEl>
                                              <p:pRg st="5" end="5"/>
                                            </p:txEl>
                                          </p:spTgt>
                                        </p:tgtEl>
                                      </p:cBhvr>
                                      <p:to x="100000" y="100000"/>
                                    </p:animScale>
                                    <p:animScale>
                                      <p:cBhvr>
                                        <p:cTn id="121" dur="26">
                                          <p:stCondLst>
                                            <p:cond delay="1312"/>
                                          </p:stCondLst>
                                        </p:cTn>
                                        <p:tgtEl>
                                          <p:spTgt spid="3">
                                            <p:txEl>
                                              <p:pRg st="5" end="5"/>
                                            </p:txEl>
                                          </p:spTgt>
                                        </p:tgtEl>
                                      </p:cBhvr>
                                      <p:to x="100000" y="80000"/>
                                    </p:animScale>
                                    <p:animScale>
                                      <p:cBhvr>
                                        <p:cTn id="122" dur="166" decel="50000">
                                          <p:stCondLst>
                                            <p:cond delay="1338"/>
                                          </p:stCondLst>
                                        </p:cTn>
                                        <p:tgtEl>
                                          <p:spTgt spid="3">
                                            <p:txEl>
                                              <p:pRg st="5" end="5"/>
                                            </p:txEl>
                                          </p:spTgt>
                                        </p:tgtEl>
                                      </p:cBhvr>
                                      <p:to x="100000" y="100000"/>
                                    </p:animScale>
                                    <p:animScale>
                                      <p:cBhvr>
                                        <p:cTn id="123" dur="26">
                                          <p:stCondLst>
                                            <p:cond delay="1642"/>
                                          </p:stCondLst>
                                        </p:cTn>
                                        <p:tgtEl>
                                          <p:spTgt spid="3">
                                            <p:txEl>
                                              <p:pRg st="5" end="5"/>
                                            </p:txEl>
                                          </p:spTgt>
                                        </p:tgtEl>
                                      </p:cBhvr>
                                      <p:to x="100000" y="90000"/>
                                    </p:animScale>
                                    <p:animScale>
                                      <p:cBhvr>
                                        <p:cTn id="124" dur="166" decel="50000">
                                          <p:stCondLst>
                                            <p:cond delay="1668"/>
                                          </p:stCondLst>
                                        </p:cTn>
                                        <p:tgtEl>
                                          <p:spTgt spid="3">
                                            <p:txEl>
                                              <p:pRg st="5" end="5"/>
                                            </p:txEl>
                                          </p:spTgt>
                                        </p:tgtEl>
                                      </p:cBhvr>
                                      <p:to x="100000" y="100000"/>
                                    </p:animScale>
                                    <p:animScale>
                                      <p:cBhvr>
                                        <p:cTn id="125" dur="26">
                                          <p:stCondLst>
                                            <p:cond delay="1808"/>
                                          </p:stCondLst>
                                        </p:cTn>
                                        <p:tgtEl>
                                          <p:spTgt spid="3">
                                            <p:txEl>
                                              <p:pRg st="5" end="5"/>
                                            </p:txEl>
                                          </p:spTgt>
                                        </p:tgtEl>
                                      </p:cBhvr>
                                      <p:to x="100000" y="95000"/>
                                    </p:animScale>
                                    <p:animScale>
                                      <p:cBhvr>
                                        <p:cTn id="126" dur="166" decel="50000">
                                          <p:stCondLst>
                                            <p:cond delay="1834"/>
                                          </p:stCondLst>
                                        </p:cTn>
                                        <p:tgtEl>
                                          <p:spTgt spid="3">
                                            <p:txEl>
                                              <p:pRg st="5" end="5"/>
                                            </p:txEl>
                                          </p:spTgt>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3">
                                            <p:txEl>
                                              <p:pRg st="6" end="6"/>
                                            </p:txEl>
                                          </p:spTgt>
                                        </p:tgtEl>
                                        <p:attrNameLst>
                                          <p:attrName>style.visibility</p:attrName>
                                        </p:attrNameLst>
                                      </p:cBhvr>
                                      <p:to>
                                        <p:strVal val="visible"/>
                                      </p:to>
                                    </p:set>
                                    <p:animEffect transition="in" filter="wipe(down)">
                                      <p:cBhvr>
                                        <p:cTn id="129" dur="580">
                                          <p:stCondLst>
                                            <p:cond delay="0"/>
                                          </p:stCondLst>
                                        </p:cTn>
                                        <p:tgtEl>
                                          <p:spTgt spid="3">
                                            <p:txEl>
                                              <p:pRg st="6" end="6"/>
                                            </p:txEl>
                                          </p:spTgt>
                                        </p:tgtEl>
                                      </p:cBhvr>
                                    </p:animEffect>
                                    <p:anim calcmode="lin" valueType="num">
                                      <p:cBhvr>
                                        <p:cTn id="13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3">
                                            <p:txEl>
                                              <p:pRg st="6" end="6"/>
                                            </p:txEl>
                                          </p:spTgt>
                                        </p:tgtEl>
                                      </p:cBhvr>
                                      <p:to x="100000" y="60000"/>
                                    </p:animScale>
                                    <p:animScale>
                                      <p:cBhvr>
                                        <p:cTn id="136" dur="166" decel="50000">
                                          <p:stCondLst>
                                            <p:cond delay="676"/>
                                          </p:stCondLst>
                                        </p:cTn>
                                        <p:tgtEl>
                                          <p:spTgt spid="3">
                                            <p:txEl>
                                              <p:pRg st="6" end="6"/>
                                            </p:txEl>
                                          </p:spTgt>
                                        </p:tgtEl>
                                      </p:cBhvr>
                                      <p:to x="100000" y="100000"/>
                                    </p:animScale>
                                    <p:animScale>
                                      <p:cBhvr>
                                        <p:cTn id="137" dur="26">
                                          <p:stCondLst>
                                            <p:cond delay="1312"/>
                                          </p:stCondLst>
                                        </p:cTn>
                                        <p:tgtEl>
                                          <p:spTgt spid="3">
                                            <p:txEl>
                                              <p:pRg st="6" end="6"/>
                                            </p:txEl>
                                          </p:spTgt>
                                        </p:tgtEl>
                                      </p:cBhvr>
                                      <p:to x="100000" y="80000"/>
                                    </p:animScale>
                                    <p:animScale>
                                      <p:cBhvr>
                                        <p:cTn id="138" dur="166" decel="50000">
                                          <p:stCondLst>
                                            <p:cond delay="1338"/>
                                          </p:stCondLst>
                                        </p:cTn>
                                        <p:tgtEl>
                                          <p:spTgt spid="3">
                                            <p:txEl>
                                              <p:pRg st="6" end="6"/>
                                            </p:txEl>
                                          </p:spTgt>
                                        </p:tgtEl>
                                      </p:cBhvr>
                                      <p:to x="100000" y="100000"/>
                                    </p:animScale>
                                    <p:animScale>
                                      <p:cBhvr>
                                        <p:cTn id="139" dur="26">
                                          <p:stCondLst>
                                            <p:cond delay="1642"/>
                                          </p:stCondLst>
                                        </p:cTn>
                                        <p:tgtEl>
                                          <p:spTgt spid="3">
                                            <p:txEl>
                                              <p:pRg st="6" end="6"/>
                                            </p:txEl>
                                          </p:spTgt>
                                        </p:tgtEl>
                                      </p:cBhvr>
                                      <p:to x="100000" y="90000"/>
                                    </p:animScale>
                                    <p:animScale>
                                      <p:cBhvr>
                                        <p:cTn id="140" dur="166" decel="50000">
                                          <p:stCondLst>
                                            <p:cond delay="1668"/>
                                          </p:stCondLst>
                                        </p:cTn>
                                        <p:tgtEl>
                                          <p:spTgt spid="3">
                                            <p:txEl>
                                              <p:pRg st="6" end="6"/>
                                            </p:txEl>
                                          </p:spTgt>
                                        </p:tgtEl>
                                      </p:cBhvr>
                                      <p:to x="100000" y="100000"/>
                                    </p:animScale>
                                    <p:animScale>
                                      <p:cBhvr>
                                        <p:cTn id="141" dur="26">
                                          <p:stCondLst>
                                            <p:cond delay="1808"/>
                                          </p:stCondLst>
                                        </p:cTn>
                                        <p:tgtEl>
                                          <p:spTgt spid="3">
                                            <p:txEl>
                                              <p:pRg st="6" end="6"/>
                                            </p:txEl>
                                          </p:spTgt>
                                        </p:tgtEl>
                                      </p:cBhvr>
                                      <p:to x="100000" y="95000"/>
                                    </p:animScale>
                                    <p:animScale>
                                      <p:cBhvr>
                                        <p:cTn id="142" dur="166" decel="50000">
                                          <p:stCondLst>
                                            <p:cond delay="1834"/>
                                          </p:stCondLst>
                                        </p:cTn>
                                        <p:tgtEl>
                                          <p:spTgt spid="3">
                                            <p:txEl>
                                              <p:pRg st="6" end="6"/>
                                            </p:txEl>
                                          </p:spTgt>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3">
                                            <p:txEl>
                                              <p:pRg st="7" end="7"/>
                                            </p:txEl>
                                          </p:spTgt>
                                        </p:tgtEl>
                                        <p:attrNameLst>
                                          <p:attrName>style.visibility</p:attrName>
                                        </p:attrNameLst>
                                      </p:cBhvr>
                                      <p:to>
                                        <p:strVal val="visible"/>
                                      </p:to>
                                    </p:set>
                                    <p:animEffect transition="in" filter="wipe(down)">
                                      <p:cBhvr>
                                        <p:cTn id="145" dur="580">
                                          <p:stCondLst>
                                            <p:cond delay="0"/>
                                          </p:stCondLst>
                                        </p:cTn>
                                        <p:tgtEl>
                                          <p:spTgt spid="3">
                                            <p:txEl>
                                              <p:pRg st="7" end="7"/>
                                            </p:txEl>
                                          </p:spTgt>
                                        </p:tgtEl>
                                      </p:cBhvr>
                                    </p:animEffect>
                                    <p:anim calcmode="lin" valueType="num">
                                      <p:cBhvr>
                                        <p:cTn id="14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7" end="7"/>
                                            </p:txEl>
                                          </p:spTgt>
                                        </p:tgtEl>
                                      </p:cBhvr>
                                      <p:to x="100000" y="60000"/>
                                    </p:animScale>
                                    <p:animScale>
                                      <p:cBhvr>
                                        <p:cTn id="152" dur="166" decel="50000">
                                          <p:stCondLst>
                                            <p:cond delay="676"/>
                                          </p:stCondLst>
                                        </p:cTn>
                                        <p:tgtEl>
                                          <p:spTgt spid="3">
                                            <p:txEl>
                                              <p:pRg st="7" end="7"/>
                                            </p:txEl>
                                          </p:spTgt>
                                        </p:tgtEl>
                                      </p:cBhvr>
                                      <p:to x="100000" y="100000"/>
                                    </p:animScale>
                                    <p:animScale>
                                      <p:cBhvr>
                                        <p:cTn id="153" dur="26">
                                          <p:stCondLst>
                                            <p:cond delay="1312"/>
                                          </p:stCondLst>
                                        </p:cTn>
                                        <p:tgtEl>
                                          <p:spTgt spid="3">
                                            <p:txEl>
                                              <p:pRg st="7" end="7"/>
                                            </p:txEl>
                                          </p:spTgt>
                                        </p:tgtEl>
                                      </p:cBhvr>
                                      <p:to x="100000" y="80000"/>
                                    </p:animScale>
                                    <p:animScale>
                                      <p:cBhvr>
                                        <p:cTn id="154" dur="166" decel="50000">
                                          <p:stCondLst>
                                            <p:cond delay="1338"/>
                                          </p:stCondLst>
                                        </p:cTn>
                                        <p:tgtEl>
                                          <p:spTgt spid="3">
                                            <p:txEl>
                                              <p:pRg st="7" end="7"/>
                                            </p:txEl>
                                          </p:spTgt>
                                        </p:tgtEl>
                                      </p:cBhvr>
                                      <p:to x="100000" y="100000"/>
                                    </p:animScale>
                                    <p:animScale>
                                      <p:cBhvr>
                                        <p:cTn id="155" dur="26">
                                          <p:stCondLst>
                                            <p:cond delay="1642"/>
                                          </p:stCondLst>
                                        </p:cTn>
                                        <p:tgtEl>
                                          <p:spTgt spid="3">
                                            <p:txEl>
                                              <p:pRg st="7" end="7"/>
                                            </p:txEl>
                                          </p:spTgt>
                                        </p:tgtEl>
                                      </p:cBhvr>
                                      <p:to x="100000" y="90000"/>
                                    </p:animScale>
                                    <p:animScale>
                                      <p:cBhvr>
                                        <p:cTn id="156" dur="166" decel="50000">
                                          <p:stCondLst>
                                            <p:cond delay="1668"/>
                                          </p:stCondLst>
                                        </p:cTn>
                                        <p:tgtEl>
                                          <p:spTgt spid="3">
                                            <p:txEl>
                                              <p:pRg st="7" end="7"/>
                                            </p:txEl>
                                          </p:spTgt>
                                        </p:tgtEl>
                                      </p:cBhvr>
                                      <p:to x="100000" y="100000"/>
                                    </p:animScale>
                                    <p:animScale>
                                      <p:cBhvr>
                                        <p:cTn id="157" dur="26">
                                          <p:stCondLst>
                                            <p:cond delay="1808"/>
                                          </p:stCondLst>
                                        </p:cTn>
                                        <p:tgtEl>
                                          <p:spTgt spid="3">
                                            <p:txEl>
                                              <p:pRg st="7" end="7"/>
                                            </p:txEl>
                                          </p:spTgt>
                                        </p:tgtEl>
                                      </p:cBhvr>
                                      <p:to x="100000" y="95000"/>
                                    </p:animScale>
                                    <p:animScale>
                                      <p:cBhvr>
                                        <p:cTn id="158" dur="166" decel="50000">
                                          <p:stCondLst>
                                            <p:cond delay="1834"/>
                                          </p:stCondLst>
                                        </p:cTn>
                                        <p:tgtEl>
                                          <p:spTgt spid="3">
                                            <p:txEl>
                                              <p:pRg st="7" end="7"/>
                                            </p:txEl>
                                          </p:spTgt>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3">
                                            <p:txEl>
                                              <p:pRg st="8" end="8"/>
                                            </p:txEl>
                                          </p:spTgt>
                                        </p:tgtEl>
                                        <p:attrNameLst>
                                          <p:attrName>style.visibility</p:attrName>
                                        </p:attrNameLst>
                                      </p:cBhvr>
                                      <p:to>
                                        <p:strVal val="visible"/>
                                      </p:to>
                                    </p:set>
                                    <p:animEffect transition="in" filter="wipe(down)">
                                      <p:cBhvr>
                                        <p:cTn id="161" dur="580">
                                          <p:stCondLst>
                                            <p:cond delay="0"/>
                                          </p:stCondLst>
                                        </p:cTn>
                                        <p:tgtEl>
                                          <p:spTgt spid="3">
                                            <p:txEl>
                                              <p:pRg st="8" end="8"/>
                                            </p:txEl>
                                          </p:spTgt>
                                        </p:tgtEl>
                                      </p:cBhvr>
                                    </p:animEffect>
                                    <p:anim calcmode="lin" valueType="num">
                                      <p:cBhvr>
                                        <p:cTn id="16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3">
                                            <p:txEl>
                                              <p:pRg st="8" end="8"/>
                                            </p:txEl>
                                          </p:spTgt>
                                        </p:tgtEl>
                                      </p:cBhvr>
                                      <p:to x="100000" y="60000"/>
                                    </p:animScale>
                                    <p:animScale>
                                      <p:cBhvr>
                                        <p:cTn id="168" dur="166" decel="50000">
                                          <p:stCondLst>
                                            <p:cond delay="676"/>
                                          </p:stCondLst>
                                        </p:cTn>
                                        <p:tgtEl>
                                          <p:spTgt spid="3">
                                            <p:txEl>
                                              <p:pRg st="8" end="8"/>
                                            </p:txEl>
                                          </p:spTgt>
                                        </p:tgtEl>
                                      </p:cBhvr>
                                      <p:to x="100000" y="100000"/>
                                    </p:animScale>
                                    <p:animScale>
                                      <p:cBhvr>
                                        <p:cTn id="169" dur="26">
                                          <p:stCondLst>
                                            <p:cond delay="1312"/>
                                          </p:stCondLst>
                                        </p:cTn>
                                        <p:tgtEl>
                                          <p:spTgt spid="3">
                                            <p:txEl>
                                              <p:pRg st="8" end="8"/>
                                            </p:txEl>
                                          </p:spTgt>
                                        </p:tgtEl>
                                      </p:cBhvr>
                                      <p:to x="100000" y="80000"/>
                                    </p:animScale>
                                    <p:animScale>
                                      <p:cBhvr>
                                        <p:cTn id="170" dur="166" decel="50000">
                                          <p:stCondLst>
                                            <p:cond delay="1338"/>
                                          </p:stCondLst>
                                        </p:cTn>
                                        <p:tgtEl>
                                          <p:spTgt spid="3">
                                            <p:txEl>
                                              <p:pRg st="8" end="8"/>
                                            </p:txEl>
                                          </p:spTgt>
                                        </p:tgtEl>
                                      </p:cBhvr>
                                      <p:to x="100000" y="100000"/>
                                    </p:animScale>
                                    <p:animScale>
                                      <p:cBhvr>
                                        <p:cTn id="171" dur="26">
                                          <p:stCondLst>
                                            <p:cond delay="1642"/>
                                          </p:stCondLst>
                                        </p:cTn>
                                        <p:tgtEl>
                                          <p:spTgt spid="3">
                                            <p:txEl>
                                              <p:pRg st="8" end="8"/>
                                            </p:txEl>
                                          </p:spTgt>
                                        </p:tgtEl>
                                      </p:cBhvr>
                                      <p:to x="100000" y="90000"/>
                                    </p:animScale>
                                    <p:animScale>
                                      <p:cBhvr>
                                        <p:cTn id="172" dur="166" decel="50000">
                                          <p:stCondLst>
                                            <p:cond delay="1668"/>
                                          </p:stCondLst>
                                        </p:cTn>
                                        <p:tgtEl>
                                          <p:spTgt spid="3">
                                            <p:txEl>
                                              <p:pRg st="8" end="8"/>
                                            </p:txEl>
                                          </p:spTgt>
                                        </p:tgtEl>
                                      </p:cBhvr>
                                      <p:to x="100000" y="100000"/>
                                    </p:animScale>
                                    <p:animScale>
                                      <p:cBhvr>
                                        <p:cTn id="173" dur="26">
                                          <p:stCondLst>
                                            <p:cond delay="1808"/>
                                          </p:stCondLst>
                                        </p:cTn>
                                        <p:tgtEl>
                                          <p:spTgt spid="3">
                                            <p:txEl>
                                              <p:pRg st="8" end="8"/>
                                            </p:txEl>
                                          </p:spTgt>
                                        </p:tgtEl>
                                      </p:cBhvr>
                                      <p:to x="100000" y="95000"/>
                                    </p:animScale>
                                    <p:animScale>
                                      <p:cBhvr>
                                        <p:cTn id="174" dur="166" decel="50000">
                                          <p:stCondLst>
                                            <p:cond delay="1834"/>
                                          </p:stCondLst>
                                        </p:cTn>
                                        <p:tgtEl>
                                          <p:spTgt spid="3">
                                            <p:txEl>
                                              <p:pRg st="8" end="8"/>
                                            </p:tx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3">
                                            <p:txEl>
                                              <p:pRg st="9" end="9"/>
                                            </p:txEl>
                                          </p:spTgt>
                                        </p:tgtEl>
                                        <p:attrNameLst>
                                          <p:attrName>style.visibility</p:attrName>
                                        </p:attrNameLst>
                                      </p:cBhvr>
                                      <p:to>
                                        <p:strVal val="visible"/>
                                      </p:to>
                                    </p:set>
                                    <p:animEffect transition="in" filter="wipe(down)">
                                      <p:cBhvr>
                                        <p:cTn id="177" dur="580">
                                          <p:stCondLst>
                                            <p:cond delay="0"/>
                                          </p:stCondLst>
                                        </p:cTn>
                                        <p:tgtEl>
                                          <p:spTgt spid="3">
                                            <p:txEl>
                                              <p:pRg st="9" end="9"/>
                                            </p:txEl>
                                          </p:spTgt>
                                        </p:tgtEl>
                                      </p:cBhvr>
                                    </p:animEffect>
                                    <p:anim calcmode="lin" valueType="num">
                                      <p:cBhvr>
                                        <p:cTn id="17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9" end="9"/>
                                            </p:txEl>
                                          </p:spTgt>
                                        </p:tgtEl>
                                      </p:cBhvr>
                                      <p:to x="100000" y="60000"/>
                                    </p:animScale>
                                    <p:animScale>
                                      <p:cBhvr>
                                        <p:cTn id="184" dur="166" decel="50000">
                                          <p:stCondLst>
                                            <p:cond delay="676"/>
                                          </p:stCondLst>
                                        </p:cTn>
                                        <p:tgtEl>
                                          <p:spTgt spid="3">
                                            <p:txEl>
                                              <p:pRg st="9" end="9"/>
                                            </p:txEl>
                                          </p:spTgt>
                                        </p:tgtEl>
                                      </p:cBhvr>
                                      <p:to x="100000" y="100000"/>
                                    </p:animScale>
                                    <p:animScale>
                                      <p:cBhvr>
                                        <p:cTn id="185" dur="26">
                                          <p:stCondLst>
                                            <p:cond delay="1312"/>
                                          </p:stCondLst>
                                        </p:cTn>
                                        <p:tgtEl>
                                          <p:spTgt spid="3">
                                            <p:txEl>
                                              <p:pRg st="9" end="9"/>
                                            </p:txEl>
                                          </p:spTgt>
                                        </p:tgtEl>
                                      </p:cBhvr>
                                      <p:to x="100000" y="80000"/>
                                    </p:animScale>
                                    <p:animScale>
                                      <p:cBhvr>
                                        <p:cTn id="186" dur="166" decel="50000">
                                          <p:stCondLst>
                                            <p:cond delay="1338"/>
                                          </p:stCondLst>
                                        </p:cTn>
                                        <p:tgtEl>
                                          <p:spTgt spid="3">
                                            <p:txEl>
                                              <p:pRg st="9" end="9"/>
                                            </p:txEl>
                                          </p:spTgt>
                                        </p:tgtEl>
                                      </p:cBhvr>
                                      <p:to x="100000" y="100000"/>
                                    </p:animScale>
                                    <p:animScale>
                                      <p:cBhvr>
                                        <p:cTn id="187" dur="26">
                                          <p:stCondLst>
                                            <p:cond delay="1642"/>
                                          </p:stCondLst>
                                        </p:cTn>
                                        <p:tgtEl>
                                          <p:spTgt spid="3">
                                            <p:txEl>
                                              <p:pRg st="9" end="9"/>
                                            </p:txEl>
                                          </p:spTgt>
                                        </p:tgtEl>
                                      </p:cBhvr>
                                      <p:to x="100000" y="90000"/>
                                    </p:animScale>
                                    <p:animScale>
                                      <p:cBhvr>
                                        <p:cTn id="188" dur="166" decel="50000">
                                          <p:stCondLst>
                                            <p:cond delay="1668"/>
                                          </p:stCondLst>
                                        </p:cTn>
                                        <p:tgtEl>
                                          <p:spTgt spid="3">
                                            <p:txEl>
                                              <p:pRg st="9" end="9"/>
                                            </p:txEl>
                                          </p:spTgt>
                                        </p:tgtEl>
                                      </p:cBhvr>
                                      <p:to x="100000" y="100000"/>
                                    </p:animScale>
                                    <p:animScale>
                                      <p:cBhvr>
                                        <p:cTn id="189" dur="26">
                                          <p:stCondLst>
                                            <p:cond delay="1808"/>
                                          </p:stCondLst>
                                        </p:cTn>
                                        <p:tgtEl>
                                          <p:spTgt spid="3">
                                            <p:txEl>
                                              <p:pRg st="9" end="9"/>
                                            </p:txEl>
                                          </p:spTgt>
                                        </p:tgtEl>
                                      </p:cBhvr>
                                      <p:to x="100000" y="95000"/>
                                    </p:animScale>
                                    <p:animScale>
                                      <p:cBhvr>
                                        <p:cTn id="190" dur="166" decel="50000">
                                          <p:stCondLst>
                                            <p:cond delay="1834"/>
                                          </p:stCondLst>
                                        </p:cTn>
                                        <p:tgtEl>
                                          <p:spTgt spid="3">
                                            <p:txEl>
                                              <p:pRg st="9" end="9"/>
                                            </p:txEl>
                                          </p:spTgt>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3">
                                            <p:txEl>
                                              <p:pRg st="10" end="10"/>
                                            </p:txEl>
                                          </p:spTgt>
                                        </p:tgtEl>
                                        <p:attrNameLst>
                                          <p:attrName>style.visibility</p:attrName>
                                        </p:attrNameLst>
                                      </p:cBhvr>
                                      <p:to>
                                        <p:strVal val="visible"/>
                                      </p:to>
                                    </p:set>
                                    <p:animEffect transition="in" filter="wipe(down)">
                                      <p:cBhvr>
                                        <p:cTn id="193" dur="580">
                                          <p:stCondLst>
                                            <p:cond delay="0"/>
                                          </p:stCondLst>
                                        </p:cTn>
                                        <p:tgtEl>
                                          <p:spTgt spid="3">
                                            <p:txEl>
                                              <p:pRg st="10" end="10"/>
                                            </p:txEl>
                                          </p:spTgt>
                                        </p:tgtEl>
                                      </p:cBhvr>
                                    </p:animEffect>
                                    <p:anim calcmode="lin" valueType="num">
                                      <p:cBhvr>
                                        <p:cTn id="19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3">
                                            <p:txEl>
                                              <p:pRg st="10" end="10"/>
                                            </p:txEl>
                                          </p:spTgt>
                                        </p:tgtEl>
                                      </p:cBhvr>
                                      <p:to x="100000" y="60000"/>
                                    </p:animScale>
                                    <p:animScale>
                                      <p:cBhvr>
                                        <p:cTn id="200" dur="166" decel="50000">
                                          <p:stCondLst>
                                            <p:cond delay="676"/>
                                          </p:stCondLst>
                                        </p:cTn>
                                        <p:tgtEl>
                                          <p:spTgt spid="3">
                                            <p:txEl>
                                              <p:pRg st="10" end="10"/>
                                            </p:txEl>
                                          </p:spTgt>
                                        </p:tgtEl>
                                      </p:cBhvr>
                                      <p:to x="100000" y="100000"/>
                                    </p:animScale>
                                    <p:animScale>
                                      <p:cBhvr>
                                        <p:cTn id="201" dur="26">
                                          <p:stCondLst>
                                            <p:cond delay="1312"/>
                                          </p:stCondLst>
                                        </p:cTn>
                                        <p:tgtEl>
                                          <p:spTgt spid="3">
                                            <p:txEl>
                                              <p:pRg st="10" end="10"/>
                                            </p:txEl>
                                          </p:spTgt>
                                        </p:tgtEl>
                                      </p:cBhvr>
                                      <p:to x="100000" y="80000"/>
                                    </p:animScale>
                                    <p:animScale>
                                      <p:cBhvr>
                                        <p:cTn id="202" dur="166" decel="50000">
                                          <p:stCondLst>
                                            <p:cond delay="1338"/>
                                          </p:stCondLst>
                                        </p:cTn>
                                        <p:tgtEl>
                                          <p:spTgt spid="3">
                                            <p:txEl>
                                              <p:pRg st="10" end="10"/>
                                            </p:txEl>
                                          </p:spTgt>
                                        </p:tgtEl>
                                      </p:cBhvr>
                                      <p:to x="100000" y="100000"/>
                                    </p:animScale>
                                    <p:animScale>
                                      <p:cBhvr>
                                        <p:cTn id="203" dur="26">
                                          <p:stCondLst>
                                            <p:cond delay="1642"/>
                                          </p:stCondLst>
                                        </p:cTn>
                                        <p:tgtEl>
                                          <p:spTgt spid="3">
                                            <p:txEl>
                                              <p:pRg st="10" end="10"/>
                                            </p:txEl>
                                          </p:spTgt>
                                        </p:tgtEl>
                                      </p:cBhvr>
                                      <p:to x="100000" y="90000"/>
                                    </p:animScale>
                                    <p:animScale>
                                      <p:cBhvr>
                                        <p:cTn id="204" dur="166" decel="50000">
                                          <p:stCondLst>
                                            <p:cond delay="1668"/>
                                          </p:stCondLst>
                                        </p:cTn>
                                        <p:tgtEl>
                                          <p:spTgt spid="3">
                                            <p:txEl>
                                              <p:pRg st="10" end="10"/>
                                            </p:txEl>
                                          </p:spTgt>
                                        </p:tgtEl>
                                      </p:cBhvr>
                                      <p:to x="100000" y="100000"/>
                                    </p:animScale>
                                    <p:animScale>
                                      <p:cBhvr>
                                        <p:cTn id="205" dur="26">
                                          <p:stCondLst>
                                            <p:cond delay="1808"/>
                                          </p:stCondLst>
                                        </p:cTn>
                                        <p:tgtEl>
                                          <p:spTgt spid="3">
                                            <p:txEl>
                                              <p:pRg st="10" end="10"/>
                                            </p:txEl>
                                          </p:spTgt>
                                        </p:tgtEl>
                                      </p:cBhvr>
                                      <p:to x="100000" y="95000"/>
                                    </p:animScale>
                                    <p:animScale>
                                      <p:cBhvr>
                                        <p:cTn id="206" dur="166" decel="50000">
                                          <p:stCondLst>
                                            <p:cond delay="1834"/>
                                          </p:stCondLst>
                                        </p:cTn>
                                        <p:tgtEl>
                                          <p:spTgt spid="3">
                                            <p:txEl>
                                              <p:pRg st="10" end="10"/>
                                            </p:txEl>
                                          </p:spTgt>
                                        </p:tgtEl>
                                      </p:cBhvr>
                                      <p:to x="100000" y="100000"/>
                                    </p:animScale>
                                  </p:childTnLst>
                                </p:cTn>
                              </p:par>
                              <p:par>
                                <p:cTn id="207" presetID="26" presetClass="entr" presetSubtype="0" fill="hold" grpId="0" nodeType="withEffect">
                                  <p:stCondLst>
                                    <p:cond delay="0"/>
                                  </p:stCondLst>
                                  <p:childTnLst>
                                    <p:set>
                                      <p:cBhvr>
                                        <p:cTn id="208" dur="1" fill="hold">
                                          <p:stCondLst>
                                            <p:cond delay="0"/>
                                          </p:stCondLst>
                                        </p:cTn>
                                        <p:tgtEl>
                                          <p:spTgt spid="3">
                                            <p:txEl>
                                              <p:pRg st="11" end="11"/>
                                            </p:txEl>
                                          </p:spTgt>
                                        </p:tgtEl>
                                        <p:attrNameLst>
                                          <p:attrName>style.visibility</p:attrName>
                                        </p:attrNameLst>
                                      </p:cBhvr>
                                      <p:to>
                                        <p:strVal val="visible"/>
                                      </p:to>
                                    </p:set>
                                    <p:animEffect transition="in" filter="wipe(down)">
                                      <p:cBhvr>
                                        <p:cTn id="209" dur="580">
                                          <p:stCondLst>
                                            <p:cond delay="0"/>
                                          </p:stCondLst>
                                        </p:cTn>
                                        <p:tgtEl>
                                          <p:spTgt spid="3">
                                            <p:txEl>
                                              <p:pRg st="11" end="11"/>
                                            </p:txEl>
                                          </p:spTgt>
                                        </p:tgtEl>
                                      </p:cBhvr>
                                    </p:animEffect>
                                    <p:anim calcmode="lin" valueType="num">
                                      <p:cBhvr>
                                        <p:cTn id="21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3">
                                            <p:txEl>
                                              <p:pRg st="11" end="11"/>
                                            </p:txEl>
                                          </p:spTgt>
                                        </p:tgtEl>
                                      </p:cBhvr>
                                      <p:to x="100000" y="60000"/>
                                    </p:animScale>
                                    <p:animScale>
                                      <p:cBhvr>
                                        <p:cTn id="216" dur="166" decel="50000">
                                          <p:stCondLst>
                                            <p:cond delay="676"/>
                                          </p:stCondLst>
                                        </p:cTn>
                                        <p:tgtEl>
                                          <p:spTgt spid="3">
                                            <p:txEl>
                                              <p:pRg st="11" end="11"/>
                                            </p:txEl>
                                          </p:spTgt>
                                        </p:tgtEl>
                                      </p:cBhvr>
                                      <p:to x="100000" y="100000"/>
                                    </p:animScale>
                                    <p:animScale>
                                      <p:cBhvr>
                                        <p:cTn id="217" dur="26">
                                          <p:stCondLst>
                                            <p:cond delay="1312"/>
                                          </p:stCondLst>
                                        </p:cTn>
                                        <p:tgtEl>
                                          <p:spTgt spid="3">
                                            <p:txEl>
                                              <p:pRg st="11" end="11"/>
                                            </p:txEl>
                                          </p:spTgt>
                                        </p:tgtEl>
                                      </p:cBhvr>
                                      <p:to x="100000" y="80000"/>
                                    </p:animScale>
                                    <p:animScale>
                                      <p:cBhvr>
                                        <p:cTn id="218" dur="166" decel="50000">
                                          <p:stCondLst>
                                            <p:cond delay="1338"/>
                                          </p:stCondLst>
                                        </p:cTn>
                                        <p:tgtEl>
                                          <p:spTgt spid="3">
                                            <p:txEl>
                                              <p:pRg st="11" end="11"/>
                                            </p:txEl>
                                          </p:spTgt>
                                        </p:tgtEl>
                                      </p:cBhvr>
                                      <p:to x="100000" y="100000"/>
                                    </p:animScale>
                                    <p:animScale>
                                      <p:cBhvr>
                                        <p:cTn id="219" dur="26">
                                          <p:stCondLst>
                                            <p:cond delay="1642"/>
                                          </p:stCondLst>
                                        </p:cTn>
                                        <p:tgtEl>
                                          <p:spTgt spid="3">
                                            <p:txEl>
                                              <p:pRg st="11" end="11"/>
                                            </p:txEl>
                                          </p:spTgt>
                                        </p:tgtEl>
                                      </p:cBhvr>
                                      <p:to x="100000" y="90000"/>
                                    </p:animScale>
                                    <p:animScale>
                                      <p:cBhvr>
                                        <p:cTn id="220" dur="166" decel="50000">
                                          <p:stCondLst>
                                            <p:cond delay="1668"/>
                                          </p:stCondLst>
                                        </p:cTn>
                                        <p:tgtEl>
                                          <p:spTgt spid="3">
                                            <p:txEl>
                                              <p:pRg st="11" end="11"/>
                                            </p:txEl>
                                          </p:spTgt>
                                        </p:tgtEl>
                                      </p:cBhvr>
                                      <p:to x="100000" y="100000"/>
                                    </p:animScale>
                                    <p:animScale>
                                      <p:cBhvr>
                                        <p:cTn id="221" dur="26">
                                          <p:stCondLst>
                                            <p:cond delay="1808"/>
                                          </p:stCondLst>
                                        </p:cTn>
                                        <p:tgtEl>
                                          <p:spTgt spid="3">
                                            <p:txEl>
                                              <p:pRg st="11" end="11"/>
                                            </p:txEl>
                                          </p:spTgt>
                                        </p:tgtEl>
                                      </p:cBhvr>
                                      <p:to x="100000" y="95000"/>
                                    </p:animScale>
                                    <p:animScale>
                                      <p:cBhvr>
                                        <p:cTn id="222" dur="166" decel="50000">
                                          <p:stCondLst>
                                            <p:cond delay="1834"/>
                                          </p:stCondLst>
                                        </p:cTn>
                                        <p:tgtEl>
                                          <p:spTgt spid="3">
                                            <p:txEl>
                                              <p:pRg st="11" end="11"/>
                                            </p:txEl>
                                          </p:spTgt>
                                        </p:tgtEl>
                                      </p:cBhvr>
                                      <p:to x="100000" y="100000"/>
                                    </p:animScale>
                                  </p:childTnLst>
                                </p:cTn>
                              </p:par>
                              <p:par>
                                <p:cTn id="223" presetID="26" presetClass="entr" presetSubtype="0" fill="hold" grpId="0" nodeType="withEffect">
                                  <p:stCondLst>
                                    <p:cond delay="0"/>
                                  </p:stCondLst>
                                  <p:childTnLst>
                                    <p:set>
                                      <p:cBhvr>
                                        <p:cTn id="224" dur="1" fill="hold">
                                          <p:stCondLst>
                                            <p:cond delay="0"/>
                                          </p:stCondLst>
                                        </p:cTn>
                                        <p:tgtEl>
                                          <p:spTgt spid="3">
                                            <p:txEl>
                                              <p:pRg st="12" end="12"/>
                                            </p:txEl>
                                          </p:spTgt>
                                        </p:tgtEl>
                                        <p:attrNameLst>
                                          <p:attrName>style.visibility</p:attrName>
                                        </p:attrNameLst>
                                      </p:cBhvr>
                                      <p:to>
                                        <p:strVal val="visible"/>
                                      </p:to>
                                    </p:set>
                                    <p:animEffect transition="in" filter="wipe(down)">
                                      <p:cBhvr>
                                        <p:cTn id="225" dur="580">
                                          <p:stCondLst>
                                            <p:cond delay="0"/>
                                          </p:stCondLst>
                                        </p:cTn>
                                        <p:tgtEl>
                                          <p:spTgt spid="3">
                                            <p:txEl>
                                              <p:pRg st="12" end="12"/>
                                            </p:txEl>
                                          </p:spTgt>
                                        </p:tgtEl>
                                      </p:cBhvr>
                                    </p:animEffect>
                                    <p:anim calcmode="lin" valueType="num">
                                      <p:cBhvr>
                                        <p:cTn id="226"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7"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8"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9"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0"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1" dur="26">
                                          <p:stCondLst>
                                            <p:cond delay="650"/>
                                          </p:stCondLst>
                                        </p:cTn>
                                        <p:tgtEl>
                                          <p:spTgt spid="3">
                                            <p:txEl>
                                              <p:pRg st="12" end="12"/>
                                            </p:txEl>
                                          </p:spTgt>
                                        </p:tgtEl>
                                      </p:cBhvr>
                                      <p:to x="100000" y="60000"/>
                                    </p:animScale>
                                    <p:animScale>
                                      <p:cBhvr>
                                        <p:cTn id="232" dur="166" decel="50000">
                                          <p:stCondLst>
                                            <p:cond delay="676"/>
                                          </p:stCondLst>
                                        </p:cTn>
                                        <p:tgtEl>
                                          <p:spTgt spid="3">
                                            <p:txEl>
                                              <p:pRg st="12" end="12"/>
                                            </p:txEl>
                                          </p:spTgt>
                                        </p:tgtEl>
                                      </p:cBhvr>
                                      <p:to x="100000" y="100000"/>
                                    </p:animScale>
                                    <p:animScale>
                                      <p:cBhvr>
                                        <p:cTn id="233" dur="26">
                                          <p:stCondLst>
                                            <p:cond delay="1312"/>
                                          </p:stCondLst>
                                        </p:cTn>
                                        <p:tgtEl>
                                          <p:spTgt spid="3">
                                            <p:txEl>
                                              <p:pRg st="12" end="12"/>
                                            </p:txEl>
                                          </p:spTgt>
                                        </p:tgtEl>
                                      </p:cBhvr>
                                      <p:to x="100000" y="80000"/>
                                    </p:animScale>
                                    <p:animScale>
                                      <p:cBhvr>
                                        <p:cTn id="234" dur="166" decel="50000">
                                          <p:stCondLst>
                                            <p:cond delay="1338"/>
                                          </p:stCondLst>
                                        </p:cTn>
                                        <p:tgtEl>
                                          <p:spTgt spid="3">
                                            <p:txEl>
                                              <p:pRg st="12" end="12"/>
                                            </p:txEl>
                                          </p:spTgt>
                                        </p:tgtEl>
                                      </p:cBhvr>
                                      <p:to x="100000" y="100000"/>
                                    </p:animScale>
                                    <p:animScale>
                                      <p:cBhvr>
                                        <p:cTn id="235" dur="26">
                                          <p:stCondLst>
                                            <p:cond delay="1642"/>
                                          </p:stCondLst>
                                        </p:cTn>
                                        <p:tgtEl>
                                          <p:spTgt spid="3">
                                            <p:txEl>
                                              <p:pRg st="12" end="12"/>
                                            </p:txEl>
                                          </p:spTgt>
                                        </p:tgtEl>
                                      </p:cBhvr>
                                      <p:to x="100000" y="90000"/>
                                    </p:animScale>
                                    <p:animScale>
                                      <p:cBhvr>
                                        <p:cTn id="236" dur="166" decel="50000">
                                          <p:stCondLst>
                                            <p:cond delay="1668"/>
                                          </p:stCondLst>
                                        </p:cTn>
                                        <p:tgtEl>
                                          <p:spTgt spid="3">
                                            <p:txEl>
                                              <p:pRg st="12" end="12"/>
                                            </p:txEl>
                                          </p:spTgt>
                                        </p:tgtEl>
                                      </p:cBhvr>
                                      <p:to x="100000" y="100000"/>
                                    </p:animScale>
                                    <p:animScale>
                                      <p:cBhvr>
                                        <p:cTn id="237" dur="26">
                                          <p:stCondLst>
                                            <p:cond delay="1808"/>
                                          </p:stCondLst>
                                        </p:cTn>
                                        <p:tgtEl>
                                          <p:spTgt spid="3">
                                            <p:txEl>
                                              <p:pRg st="12" end="12"/>
                                            </p:txEl>
                                          </p:spTgt>
                                        </p:tgtEl>
                                      </p:cBhvr>
                                      <p:to x="100000" y="95000"/>
                                    </p:animScale>
                                    <p:animScale>
                                      <p:cBhvr>
                                        <p:cTn id="238" dur="166" decel="50000">
                                          <p:stCondLst>
                                            <p:cond delay="1834"/>
                                          </p:stCondLst>
                                        </p:cTn>
                                        <p:tgtEl>
                                          <p:spTgt spid="3">
                                            <p:txEl>
                                              <p:pRg st="12" end="12"/>
                                            </p:txEl>
                                          </p:spTgt>
                                        </p:tgtEl>
                                      </p:cBhvr>
                                      <p:to x="100000" y="100000"/>
                                    </p:animScale>
                                  </p:childTnLst>
                                </p:cTn>
                              </p:par>
                              <p:par>
                                <p:cTn id="239" presetID="26" presetClass="entr" presetSubtype="0" fill="hold" grpId="0" nodeType="withEffect">
                                  <p:stCondLst>
                                    <p:cond delay="0"/>
                                  </p:stCondLst>
                                  <p:childTnLst>
                                    <p:set>
                                      <p:cBhvr>
                                        <p:cTn id="240" dur="1" fill="hold">
                                          <p:stCondLst>
                                            <p:cond delay="0"/>
                                          </p:stCondLst>
                                        </p:cTn>
                                        <p:tgtEl>
                                          <p:spTgt spid="3">
                                            <p:txEl>
                                              <p:pRg st="13" end="13"/>
                                            </p:txEl>
                                          </p:spTgt>
                                        </p:tgtEl>
                                        <p:attrNameLst>
                                          <p:attrName>style.visibility</p:attrName>
                                        </p:attrNameLst>
                                      </p:cBhvr>
                                      <p:to>
                                        <p:strVal val="visible"/>
                                      </p:to>
                                    </p:set>
                                    <p:animEffect transition="in" filter="wipe(down)">
                                      <p:cBhvr>
                                        <p:cTn id="241" dur="580">
                                          <p:stCondLst>
                                            <p:cond delay="0"/>
                                          </p:stCondLst>
                                        </p:cTn>
                                        <p:tgtEl>
                                          <p:spTgt spid="3">
                                            <p:txEl>
                                              <p:pRg st="13" end="13"/>
                                            </p:txEl>
                                          </p:spTgt>
                                        </p:tgtEl>
                                      </p:cBhvr>
                                    </p:animEffect>
                                    <p:anim calcmode="lin" valueType="num">
                                      <p:cBhvr>
                                        <p:cTn id="24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3">
                                            <p:txEl>
                                              <p:pRg st="13" end="13"/>
                                            </p:txEl>
                                          </p:spTgt>
                                        </p:tgtEl>
                                      </p:cBhvr>
                                      <p:to x="100000" y="60000"/>
                                    </p:animScale>
                                    <p:animScale>
                                      <p:cBhvr>
                                        <p:cTn id="248" dur="166" decel="50000">
                                          <p:stCondLst>
                                            <p:cond delay="676"/>
                                          </p:stCondLst>
                                        </p:cTn>
                                        <p:tgtEl>
                                          <p:spTgt spid="3">
                                            <p:txEl>
                                              <p:pRg st="13" end="13"/>
                                            </p:txEl>
                                          </p:spTgt>
                                        </p:tgtEl>
                                      </p:cBhvr>
                                      <p:to x="100000" y="100000"/>
                                    </p:animScale>
                                    <p:animScale>
                                      <p:cBhvr>
                                        <p:cTn id="249" dur="26">
                                          <p:stCondLst>
                                            <p:cond delay="1312"/>
                                          </p:stCondLst>
                                        </p:cTn>
                                        <p:tgtEl>
                                          <p:spTgt spid="3">
                                            <p:txEl>
                                              <p:pRg st="13" end="13"/>
                                            </p:txEl>
                                          </p:spTgt>
                                        </p:tgtEl>
                                      </p:cBhvr>
                                      <p:to x="100000" y="80000"/>
                                    </p:animScale>
                                    <p:animScale>
                                      <p:cBhvr>
                                        <p:cTn id="250" dur="166" decel="50000">
                                          <p:stCondLst>
                                            <p:cond delay="1338"/>
                                          </p:stCondLst>
                                        </p:cTn>
                                        <p:tgtEl>
                                          <p:spTgt spid="3">
                                            <p:txEl>
                                              <p:pRg st="13" end="13"/>
                                            </p:txEl>
                                          </p:spTgt>
                                        </p:tgtEl>
                                      </p:cBhvr>
                                      <p:to x="100000" y="100000"/>
                                    </p:animScale>
                                    <p:animScale>
                                      <p:cBhvr>
                                        <p:cTn id="251" dur="26">
                                          <p:stCondLst>
                                            <p:cond delay="1642"/>
                                          </p:stCondLst>
                                        </p:cTn>
                                        <p:tgtEl>
                                          <p:spTgt spid="3">
                                            <p:txEl>
                                              <p:pRg st="13" end="13"/>
                                            </p:txEl>
                                          </p:spTgt>
                                        </p:tgtEl>
                                      </p:cBhvr>
                                      <p:to x="100000" y="90000"/>
                                    </p:animScale>
                                    <p:animScale>
                                      <p:cBhvr>
                                        <p:cTn id="252" dur="166" decel="50000">
                                          <p:stCondLst>
                                            <p:cond delay="1668"/>
                                          </p:stCondLst>
                                        </p:cTn>
                                        <p:tgtEl>
                                          <p:spTgt spid="3">
                                            <p:txEl>
                                              <p:pRg st="13" end="13"/>
                                            </p:txEl>
                                          </p:spTgt>
                                        </p:tgtEl>
                                      </p:cBhvr>
                                      <p:to x="100000" y="100000"/>
                                    </p:animScale>
                                    <p:animScale>
                                      <p:cBhvr>
                                        <p:cTn id="253" dur="26">
                                          <p:stCondLst>
                                            <p:cond delay="1808"/>
                                          </p:stCondLst>
                                        </p:cTn>
                                        <p:tgtEl>
                                          <p:spTgt spid="3">
                                            <p:txEl>
                                              <p:pRg st="13" end="13"/>
                                            </p:txEl>
                                          </p:spTgt>
                                        </p:tgtEl>
                                      </p:cBhvr>
                                      <p:to x="100000" y="95000"/>
                                    </p:animScale>
                                    <p:animScale>
                                      <p:cBhvr>
                                        <p:cTn id="254"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05218" y="108601"/>
            <a:ext cx="9648967" cy="809019"/>
          </a:xfrm>
          <a:solidFill>
            <a:schemeClr val="accent2">
              <a:lumMod val="75000"/>
            </a:schemeClr>
          </a:solidFill>
          <a:effectLst>
            <a:innerShdw blurRad="63500" dist="50800" dir="2700000">
              <a:prstClr val="black">
                <a:alpha val="50000"/>
              </a:prstClr>
            </a:innerShdw>
            <a:softEdge rad="31750"/>
          </a:effectLst>
          <a:scene3d>
            <a:camera prst="orthographicFront"/>
            <a:lightRig rig="threePt" dir="t"/>
          </a:scene3d>
          <a:sp3d>
            <a:bevelT prst="relaxedInset"/>
          </a:sp3d>
        </p:spPr>
        <p:txBody>
          <a:bodyPr>
            <a:sp3d extrusionH="57150">
              <a:bevelT w="38100" h="38100"/>
            </a:sp3d>
          </a:bodyPr>
          <a:lstStyle/>
          <a:p>
            <a:pPr algn="r" rtl="1"/>
            <a:r>
              <a:rPr lang="ar-SY" sz="4000" dirty="0"/>
              <a:t> </a:t>
            </a:r>
            <a:r>
              <a:rPr lang="ar-SY" sz="4000" dirty="0" smtClean="0"/>
              <a:t>     دور الاسرة في تقديم الدعم النفسي لمرضى الفشل الكلوي </a:t>
            </a:r>
            <a:endParaRPr lang="en-US" sz="4000" dirty="0"/>
          </a:p>
        </p:txBody>
      </p:sp>
      <p:sp>
        <p:nvSpPr>
          <p:cNvPr id="3" name="عنوان فرعي 2"/>
          <p:cNvSpPr>
            <a:spLocks noGrp="1"/>
          </p:cNvSpPr>
          <p:nvPr>
            <p:ph type="subTitle" idx="1"/>
          </p:nvPr>
        </p:nvSpPr>
        <p:spPr>
          <a:xfrm>
            <a:off x="1825273" y="2047165"/>
            <a:ext cx="9390944" cy="3152632"/>
          </a:xfrm>
          <a:solidFill>
            <a:srgbClr val="FF0000"/>
          </a:solidFill>
          <a:effectLst>
            <a:glow rad="101600">
              <a:schemeClr val="accent4">
                <a:satMod val="175000"/>
                <a:alpha val="40000"/>
              </a:schemeClr>
            </a:glow>
            <a:innerShdw blurRad="63500" dist="50800" dir="16200000">
              <a:prstClr val="black">
                <a:alpha val="50000"/>
              </a:prstClr>
            </a:innerShdw>
            <a:softEdge rad="31750"/>
          </a:effectLst>
          <a:scene3d>
            <a:camera prst="obliqueTopRight"/>
            <a:lightRig rig="threePt" dir="t"/>
          </a:scene3d>
          <a:sp3d>
            <a:bevelT prst="convex"/>
          </a:sp3d>
        </p:spPr>
        <p:txBody>
          <a:bodyPr/>
          <a:lstStyle/>
          <a:p>
            <a:pPr marL="457200" indent="-457200" algn="r" rtl="1">
              <a:buFont typeface="Wingdings" panose="05000000000000000000" pitchFamily="2" charset="2"/>
              <a:buChar char="ü"/>
            </a:pPr>
            <a:r>
              <a:rPr lang="ar-SY" sz="5400" dirty="0"/>
              <a:t> </a:t>
            </a:r>
            <a:r>
              <a:rPr lang="ar-SY" sz="5400" dirty="0" smtClean="0"/>
              <a:t>الدعم الاجتماعي </a:t>
            </a:r>
          </a:p>
          <a:p>
            <a:pPr marL="457200" indent="-457200" algn="r" rtl="1">
              <a:buFont typeface="Wingdings" panose="05000000000000000000" pitchFamily="2" charset="2"/>
              <a:buChar char="ü"/>
            </a:pPr>
            <a:r>
              <a:rPr lang="ar-SY" sz="5400" dirty="0" smtClean="0"/>
              <a:t>الدعم النفسي </a:t>
            </a:r>
          </a:p>
          <a:p>
            <a:pPr marL="457200" indent="-457200" algn="r" rtl="1">
              <a:buFont typeface="Wingdings" panose="05000000000000000000" pitchFamily="2" charset="2"/>
              <a:buChar char="ü"/>
            </a:pPr>
            <a:r>
              <a:rPr lang="ar-SY" sz="5400" dirty="0" smtClean="0"/>
              <a:t>الدعم الغذائي </a:t>
            </a:r>
            <a:endParaRPr lang="ar-SY" sz="5400" dirty="0" smtClean="0">
              <a:effectLst>
                <a:glow rad="228600">
                  <a:schemeClr val="accent6">
                    <a:satMod val="175000"/>
                    <a:alpha val="40000"/>
                  </a:schemeClr>
                </a:glow>
              </a:effectLst>
            </a:endParaRPr>
          </a:p>
          <a:p>
            <a:pPr marL="457200" indent="-457200" algn="r" rtl="1">
              <a:buFont typeface="Wingdings" panose="05000000000000000000" pitchFamily="2" charset="2"/>
              <a:buChar char="ü"/>
            </a:pPr>
            <a:r>
              <a:rPr lang="ar-SY" sz="5400" dirty="0" smtClean="0"/>
              <a:t>التبرع بالكلى </a:t>
            </a:r>
          </a:p>
          <a:p>
            <a:pPr algn="r" rtl="1"/>
            <a:endParaRPr lang="en-US" dirty="0"/>
          </a:p>
        </p:txBody>
      </p:sp>
      <p:sp>
        <p:nvSpPr>
          <p:cNvPr id="4" name="عنصر نائب للنص 3"/>
          <p:cNvSpPr>
            <a:spLocks noGrp="1"/>
          </p:cNvSpPr>
          <p:nvPr>
            <p:ph type="body" sz="quarter" idx="10"/>
          </p:nvPr>
        </p:nvSpPr>
        <p:spPr>
          <a:xfrm>
            <a:off x="2374710" y="917620"/>
            <a:ext cx="6710691" cy="801997"/>
          </a:xfrm>
          <a:solidFill>
            <a:schemeClr val="tx2">
              <a:lumMod val="75000"/>
            </a:schemeClr>
          </a:solidFill>
          <a:effectLst>
            <a:softEdge rad="31750"/>
          </a:effectLst>
          <a:scene3d>
            <a:camera prst="perspectiveLeft"/>
            <a:lightRig rig="flat" dir="t"/>
          </a:scene3d>
          <a:sp3d>
            <a:bevelT w="165100" prst="coolSlant"/>
          </a:sp3d>
        </p:spPr>
        <p:txBody>
          <a:bodyPr>
            <a:scene3d>
              <a:camera prst="orthographicFront"/>
              <a:lightRig rig="flat" dir="t"/>
            </a:scene3d>
            <a:sp3d extrusionH="88900" contourW="2540">
              <a:bevelT w="38100" h="31750"/>
              <a:contourClr>
                <a:srgbClr val="F4A234"/>
              </a:contourClr>
            </a:sp3d>
          </a:bodyPr>
          <a:lstStyle/>
          <a:p>
            <a:pPr algn="r" rtl="1"/>
            <a:r>
              <a:rPr lang="ar-SY" sz="6000" dirty="0" smtClean="0">
                <a:effectLst>
                  <a:outerShdw blurRad="38100" dist="38100" dir="2700000" algn="tl">
                    <a:srgbClr val="000000">
                      <a:alpha val="43137"/>
                    </a:srgbClr>
                  </a:outerShdw>
                </a:effectLst>
              </a:rPr>
              <a:t>          أ شكا  ل   ا لد عم  ا </a:t>
            </a:r>
            <a:r>
              <a:rPr lang="ar-SY" sz="6000" dirty="0" err="1" smtClean="0">
                <a:effectLst>
                  <a:outerShdw blurRad="38100" dist="38100" dir="2700000" algn="tl">
                    <a:srgbClr val="000000">
                      <a:alpha val="43137"/>
                    </a:srgbClr>
                  </a:outerShdw>
                </a:effectLst>
              </a:rPr>
              <a:t>لأ</a:t>
            </a:r>
            <a:r>
              <a:rPr lang="ar-SY" sz="6000" dirty="0" smtClean="0">
                <a:effectLst>
                  <a:outerShdw blurRad="38100" dist="38100" dir="2700000" algn="tl">
                    <a:srgbClr val="000000">
                      <a:alpha val="43137"/>
                    </a:srgbClr>
                  </a:outerShdw>
                </a:effectLst>
              </a:rPr>
              <a:t> سر ي </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584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454168"/>
            <a:ext cx="12192000" cy="6403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عنوان فرعي 2"/>
          <p:cNvSpPr>
            <a:spLocks noGrp="1"/>
          </p:cNvSpPr>
          <p:nvPr>
            <p:ph type="subTitle" idx="1"/>
          </p:nvPr>
        </p:nvSpPr>
        <p:spPr>
          <a:xfrm>
            <a:off x="0" y="749478"/>
            <a:ext cx="11976713" cy="5813212"/>
          </a:xfrm>
          <a:solidFill>
            <a:schemeClr val="accent6"/>
          </a:solidFill>
          <a:effectLst>
            <a:softEdge rad="31750"/>
          </a:effectLst>
          <a:scene3d>
            <a:camera prst="orthographicFront"/>
            <a:lightRig rig="threePt" dir="t"/>
          </a:scene3d>
          <a:sp3d>
            <a:bevelT w="139700" h="139700" prst="divot"/>
          </a:sp3d>
        </p:spPr>
        <p:txBody>
          <a:bodyPr/>
          <a:lstStyle/>
          <a:p>
            <a:pPr marL="457200" indent="-457200" algn="r" rtl="1">
              <a:buFont typeface="Wingdings" panose="05000000000000000000" pitchFamily="2" charset="2"/>
              <a:buChar char="ü"/>
            </a:pPr>
            <a:r>
              <a:rPr lang="ar-SY" dirty="0" smtClean="0"/>
              <a:t> الاهتمام بالرعاية الصحية الأولية وتفعيلها من أجل التعرف على المرض وبالتالي سهولة معالجته </a:t>
            </a:r>
          </a:p>
          <a:p>
            <a:pPr marL="457200" indent="-457200" algn="r" rtl="1">
              <a:buFont typeface="Wingdings" panose="05000000000000000000" pitchFamily="2" charset="2"/>
              <a:buChar char="ü"/>
            </a:pPr>
            <a:r>
              <a:rPr lang="ar-SY" dirty="0" smtClean="0"/>
              <a:t>الاهتمام بالصحة النفسية وإنشاء وحدات دعم نفسي وإرشاد في كل مراكز ومستشفيات أمراض وجراحة الكلى </a:t>
            </a:r>
          </a:p>
          <a:p>
            <a:pPr marL="457200" indent="-457200" algn="r" rtl="1">
              <a:buFont typeface="Wingdings" panose="05000000000000000000" pitchFamily="2" charset="2"/>
              <a:buChar char="ü"/>
            </a:pPr>
            <a:r>
              <a:rPr lang="ar-SY" dirty="0" smtClean="0"/>
              <a:t>رفع مستوى الوعي الصحي النفسي في المجتمع ونشر المفاهيم المتعلقة بالصحة النفسية وأمراض الكلى </a:t>
            </a:r>
          </a:p>
          <a:p>
            <a:pPr marL="457200" indent="-457200" algn="r" rtl="1">
              <a:buFont typeface="Wingdings" panose="05000000000000000000" pitchFamily="2" charset="2"/>
              <a:buChar char="ü"/>
            </a:pPr>
            <a:r>
              <a:rPr lang="ar-SY" dirty="0" smtClean="0"/>
              <a:t>توفير وتدريب وتأهيل الكوادر الطبية المختلفة للعمل في خدمة مرضى الكلى وتفعيل دور </a:t>
            </a:r>
            <a:r>
              <a:rPr lang="ar-SY" dirty="0" err="1" smtClean="0"/>
              <a:t>الأختصاصي</a:t>
            </a:r>
            <a:r>
              <a:rPr lang="ar-SY" dirty="0" smtClean="0"/>
              <a:t> النفسي في العملية العلاجية </a:t>
            </a:r>
          </a:p>
          <a:p>
            <a:pPr marL="457200" indent="-457200" algn="r" rtl="1">
              <a:buFont typeface="Wingdings" panose="05000000000000000000" pitchFamily="2" charset="2"/>
              <a:buChar char="ü"/>
            </a:pPr>
            <a:r>
              <a:rPr lang="ar-SY" dirty="0" smtClean="0"/>
              <a:t>التعاون بين العاملين في الحقل الطبي والباحثين وأصحاب القرار للاستفادة من نتائج الأبحاث السابقة </a:t>
            </a:r>
          </a:p>
          <a:p>
            <a:pPr marL="457200" indent="-457200" algn="r" rtl="1">
              <a:buFont typeface="Wingdings" panose="05000000000000000000" pitchFamily="2" charset="2"/>
              <a:buChar char="ü"/>
            </a:pPr>
            <a:r>
              <a:rPr lang="ar-SY" dirty="0" smtClean="0"/>
              <a:t>مساهمة وسائل الأعلام ومنظمات المجتمع المدني والمؤسسات والشركات والبيرين في تقديم الدعم النفسي والاجتماعي والمادي لمرضى الفشل الكلوي  </a:t>
            </a:r>
            <a:endParaRPr lang="en-US" dirty="0"/>
          </a:p>
        </p:txBody>
      </p:sp>
      <p:sp>
        <p:nvSpPr>
          <p:cNvPr id="4" name="عنصر نائب للنص 3"/>
          <p:cNvSpPr>
            <a:spLocks noGrp="1"/>
          </p:cNvSpPr>
          <p:nvPr>
            <p:ph type="body" sz="quarter" idx="10"/>
          </p:nvPr>
        </p:nvSpPr>
        <p:spPr>
          <a:xfrm>
            <a:off x="1277815" y="5562600"/>
            <a:ext cx="10407326" cy="1107831"/>
          </a:xfrm>
        </p:spPr>
        <p:txBody>
          <a:bodyPr/>
          <a:lstStyle/>
          <a:p>
            <a:pPr lvl="8" indent="0" algn="r" rtl="1">
              <a:buNone/>
            </a:pPr>
            <a:endParaRPr lang="ar-SY" sz="5400" dirty="0" smtClean="0"/>
          </a:p>
        </p:txBody>
      </p:sp>
      <p:sp>
        <p:nvSpPr>
          <p:cNvPr id="2" name="عنوان 1"/>
          <p:cNvSpPr>
            <a:spLocks noGrp="1"/>
          </p:cNvSpPr>
          <p:nvPr>
            <p:ph type="ctrTitle"/>
          </p:nvPr>
        </p:nvSpPr>
        <p:spPr>
          <a:xfrm>
            <a:off x="5293895" y="0"/>
            <a:ext cx="2792084" cy="625642"/>
          </a:xfrm>
          <a:solidFill>
            <a:srgbClr val="FF0000"/>
          </a:solidFill>
          <a:effectLst>
            <a:glow rad="139700">
              <a:schemeClr val="accent4">
                <a:satMod val="175000"/>
                <a:alpha val="40000"/>
              </a:schemeClr>
            </a:glow>
            <a:reflection blurRad="6350" stA="50000" endA="300" endPos="55000" dir="5400000" sy="-100000" algn="bl" rotWithShape="0"/>
          </a:effectLst>
        </p:spPr>
        <p:txBody>
          <a:bodyPr>
            <a:scene3d>
              <a:camera prst="perspectiveAbove"/>
              <a:lightRig rig="threePt" dir="t"/>
            </a:scene3d>
            <a:sp3d extrusionH="57150">
              <a:bevelT w="38100" h="38100"/>
            </a:sp3d>
          </a:bodyPr>
          <a:lstStyle/>
          <a:p>
            <a:pPr algn="r" rtl="1"/>
            <a:r>
              <a:rPr lang="ar-SY" dirty="0" smtClean="0">
                <a:effectLst>
                  <a:glow rad="139700">
                    <a:schemeClr val="accent3">
                      <a:satMod val="175000"/>
                      <a:alpha val="40000"/>
                    </a:schemeClr>
                  </a:glow>
                  <a:outerShdw blurRad="50800" dist="38100" dir="2700000" algn="tl" rotWithShape="0">
                    <a:prstClr val="black">
                      <a:alpha val="40000"/>
                    </a:prstClr>
                  </a:outerShdw>
                </a:effectLst>
              </a:rPr>
              <a:t>   التوصيات</a:t>
            </a:r>
            <a:endParaRPr lang="en-US" dirty="0">
              <a:effectLst>
                <a:glow rad="139700">
                  <a:schemeClr val="accent3">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6026734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80">
                                          <p:stCondLst>
                                            <p:cond delay="0"/>
                                          </p:stCondLst>
                                        </p:cTn>
                                        <p:tgtEl>
                                          <p:spTgt spid="3">
                                            <p:bg/>
                                          </p:spTgt>
                                        </p:tgtEl>
                                      </p:cBhvr>
                                    </p:animEffect>
                                    <p:anim calcmode="lin" valueType="num">
                                      <p:cBhvr>
                                        <p:cTn id="1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bg/>
                                          </p:spTgt>
                                        </p:tgtEl>
                                      </p:cBhvr>
                                      <p:to x="100000" y="60000"/>
                                    </p:animScale>
                                    <p:animScale>
                                      <p:cBhvr>
                                        <p:cTn id="24" dur="166" decel="50000">
                                          <p:stCondLst>
                                            <p:cond delay="676"/>
                                          </p:stCondLst>
                                        </p:cTn>
                                        <p:tgtEl>
                                          <p:spTgt spid="3">
                                            <p:bg/>
                                          </p:spTgt>
                                        </p:tgtEl>
                                      </p:cBhvr>
                                      <p:to x="100000" y="100000"/>
                                    </p:animScale>
                                    <p:animScale>
                                      <p:cBhvr>
                                        <p:cTn id="25" dur="26">
                                          <p:stCondLst>
                                            <p:cond delay="1312"/>
                                          </p:stCondLst>
                                        </p:cTn>
                                        <p:tgtEl>
                                          <p:spTgt spid="3">
                                            <p:bg/>
                                          </p:spTgt>
                                        </p:tgtEl>
                                      </p:cBhvr>
                                      <p:to x="100000" y="80000"/>
                                    </p:animScale>
                                    <p:animScale>
                                      <p:cBhvr>
                                        <p:cTn id="26" dur="166" decel="50000">
                                          <p:stCondLst>
                                            <p:cond delay="1338"/>
                                          </p:stCondLst>
                                        </p:cTn>
                                        <p:tgtEl>
                                          <p:spTgt spid="3">
                                            <p:bg/>
                                          </p:spTgt>
                                        </p:tgtEl>
                                      </p:cBhvr>
                                      <p:to x="100000" y="100000"/>
                                    </p:animScale>
                                    <p:animScale>
                                      <p:cBhvr>
                                        <p:cTn id="27" dur="26">
                                          <p:stCondLst>
                                            <p:cond delay="1642"/>
                                          </p:stCondLst>
                                        </p:cTn>
                                        <p:tgtEl>
                                          <p:spTgt spid="3">
                                            <p:bg/>
                                          </p:spTgt>
                                        </p:tgtEl>
                                      </p:cBhvr>
                                      <p:to x="100000" y="90000"/>
                                    </p:animScale>
                                    <p:animScale>
                                      <p:cBhvr>
                                        <p:cTn id="28" dur="166" decel="50000">
                                          <p:stCondLst>
                                            <p:cond delay="1668"/>
                                          </p:stCondLst>
                                        </p:cTn>
                                        <p:tgtEl>
                                          <p:spTgt spid="3">
                                            <p:bg/>
                                          </p:spTgt>
                                        </p:tgtEl>
                                      </p:cBhvr>
                                      <p:to x="100000" y="100000"/>
                                    </p:animScale>
                                    <p:animScale>
                                      <p:cBhvr>
                                        <p:cTn id="29" dur="26">
                                          <p:stCondLst>
                                            <p:cond delay="1808"/>
                                          </p:stCondLst>
                                        </p:cTn>
                                        <p:tgtEl>
                                          <p:spTgt spid="3">
                                            <p:bg/>
                                          </p:spTgt>
                                        </p:tgtEl>
                                      </p:cBhvr>
                                      <p:to x="100000" y="95000"/>
                                    </p:animScale>
                                    <p:animScale>
                                      <p:cBhvr>
                                        <p:cTn id="30" dur="166" decel="50000">
                                          <p:stCondLst>
                                            <p:cond delay="1834"/>
                                          </p:stCondLst>
                                        </p:cTn>
                                        <p:tgtEl>
                                          <p:spTgt spid="3">
                                            <p:bg/>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80">
                                          <p:stCondLst>
                                            <p:cond delay="0"/>
                                          </p:stCondLst>
                                        </p:cTn>
                                        <p:tgtEl>
                                          <p:spTgt spid="3">
                                            <p:txEl>
                                              <p:pRg st="0" end="0"/>
                                            </p:txEl>
                                          </p:spTgt>
                                        </p:tgtEl>
                                      </p:cBhvr>
                                    </p:animEffect>
                                    <p:anim calcmode="lin" valueType="num">
                                      <p:cBhvr>
                                        <p:cTn id="3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0" end="0"/>
                                            </p:txEl>
                                          </p:spTgt>
                                        </p:tgtEl>
                                      </p:cBhvr>
                                      <p:to x="100000" y="60000"/>
                                    </p:animScale>
                                    <p:animScale>
                                      <p:cBhvr>
                                        <p:cTn id="42" dur="166" decel="50000">
                                          <p:stCondLst>
                                            <p:cond delay="676"/>
                                          </p:stCondLst>
                                        </p:cTn>
                                        <p:tgtEl>
                                          <p:spTgt spid="3">
                                            <p:txEl>
                                              <p:pRg st="0" end="0"/>
                                            </p:txEl>
                                          </p:spTgt>
                                        </p:tgtEl>
                                      </p:cBhvr>
                                      <p:to x="100000" y="100000"/>
                                    </p:animScale>
                                    <p:animScale>
                                      <p:cBhvr>
                                        <p:cTn id="43" dur="26">
                                          <p:stCondLst>
                                            <p:cond delay="1312"/>
                                          </p:stCondLst>
                                        </p:cTn>
                                        <p:tgtEl>
                                          <p:spTgt spid="3">
                                            <p:txEl>
                                              <p:pRg st="0" end="0"/>
                                            </p:txEl>
                                          </p:spTgt>
                                        </p:tgtEl>
                                      </p:cBhvr>
                                      <p:to x="100000" y="80000"/>
                                    </p:animScale>
                                    <p:animScale>
                                      <p:cBhvr>
                                        <p:cTn id="44" dur="166" decel="50000">
                                          <p:stCondLst>
                                            <p:cond delay="1338"/>
                                          </p:stCondLst>
                                        </p:cTn>
                                        <p:tgtEl>
                                          <p:spTgt spid="3">
                                            <p:txEl>
                                              <p:pRg st="0" end="0"/>
                                            </p:txEl>
                                          </p:spTgt>
                                        </p:tgtEl>
                                      </p:cBhvr>
                                      <p:to x="100000" y="100000"/>
                                    </p:animScale>
                                    <p:animScale>
                                      <p:cBhvr>
                                        <p:cTn id="45" dur="26">
                                          <p:stCondLst>
                                            <p:cond delay="1642"/>
                                          </p:stCondLst>
                                        </p:cTn>
                                        <p:tgtEl>
                                          <p:spTgt spid="3">
                                            <p:txEl>
                                              <p:pRg st="0" end="0"/>
                                            </p:txEl>
                                          </p:spTgt>
                                        </p:tgtEl>
                                      </p:cBhvr>
                                      <p:to x="100000" y="90000"/>
                                    </p:animScale>
                                    <p:animScale>
                                      <p:cBhvr>
                                        <p:cTn id="46" dur="166" decel="50000">
                                          <p:stCondLst>
                                            <p:cond delay="1668"/>
                                          </p:stCondLst>
                                        </p:cTn>
                                        <p:tgtEl>
                                          <p:spTgt spid="3">
                                            <p:txEl>
                                              <p:pRg st="0" end="0"/>
                                            </p:txEl>
                                          </p:spTgt>
                                        </p:tgtEl>
                                      </p:cBhvr>
                                      <p:to x="100000" y="100000"/>
                                    </p:animScale>
                                    <p:animScale>
                                      <p:cBhvr>
                                        <p:cTn id="47" dur="26">
                                          <p:stCondLst>
                                            <p:cond delay="1808"/>
                                          </p:stCondLst>
                                        </p:cTn>
                                        <p:tgtEl>
                                          <p:spTgt spid="3">
                                            <p:txEl>
                                              <p:pRg st="0" end="0"/>
                                            </p:txEl>
                                          </p:spTgt>
                                        </p:tgtEl>
                                      </p:cBhvr>
                                      <p:to x="100000" y="95000"/>
                                    </p:animScale>
                                    <p:animScale>
                                      <p:cBhvr>
                                        <p:cTn id="48" dur="166" decel="50000">
                                          <p:stCondLst>
                                            <p:cond delay="1834"/>
                                          </p:stCondLst>
                                        </p:cTn>
                                        <p:tgtEl>
                                          <p:spTgt spid="3">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wipe(down)">
                                      <p:cBhvr>
                                        <p:cTn id="53" dur="580">
                                          <p:stCondLst>
                                            <p:cond delay="0"/>
                                          </p:stCondLst>
                                        </p:cTn>
                                        <p:tgtEl>
                                          <p:spTgt spid="3">
                                            <p:txEl>
                                              <p:pRg st="1" end="1"/>
                                            </p:txEl>
                                          </p:spTgt>
                                        </p:tgtEl>
                                      </p:cBhvr>
                                    </p:animEffect>
                                    <p:anim calcmode="lin" valueType="num">
                                      <p:cBhvr>
                                        <p:cTn id="5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1" end="1"/>
                                            </p:txEl>
                                          </p:spTgt>
                                        </p:tgtEl>
                                      </p:cBhvr>
                                      <p:to x="100000" y="60000"/>
                                    </p:animScale>
                                    <p:animScale>
                                      <p:cBhvr>
                                        <p:cTn id="60" dur="166" decel="50000">
                                          <p:stCondLst>
                                            <p:cond delay="676"/>
                                          </p:stCondLst>
                                        </p:cTn>
                                        <p:tgtEl>
                                          <p:spTgt spid="3">
                                            <p:txEl>
                                              <p:pRg st="1" end="1"/>
                                            </p:txEl>
                                          </p:spTgt>
                                        </p:tgtEl>
                                      </p:cBhvr>
                                      <p:to x="100000" y="100000"/>
                                    </p:animScale>
                                    <p:animScale>
                                      <p:cBhvr>
                                        <p:cTn id="61" dur="26">
                                          <p:stCondLst>
                                            <p:cond delay="1312"/>
                                          </p:stCondLst>
                                        </p:cTn>
                                        <p:tgtEl>
                                          <p:spTgt spid="3">
                                            <p:txEl>
                                              <p:pRg st="1" end="1"/>
                                            </p:txEl>
                                          </p:spTgt>
                                        </p:tgtEl>
                                      </p:cBhvr>
                                      <p:to x="100000" y="80000"/>
                                    </p:animScale>
                                    <p:animScale>
                                      <p:cBhvr>
                                        <p:cTn id="62" dur="166" decel="50000">
                                          <p:stCondLst>
                                            <p:cond delay="1338"/>
                                          </p:stCondLst>
                                        </p:cTn>
                                        <p:tgtEl>
                                          <p:spTgt spid="3">
                                            <p:txEl>
                                              <p:pRg st="1" end="1"/>
                                            </p:txEl>
                                          </p:spTgt>
                                        </p:tgtEl>
                                      </p:cBhvr>
                                      <p:to x="100000" y="100000"/>
                                    </p:animScale>
                                    <p:animScale>
                                      <p:cBhvr>
                                        <p:cTn id="63" dur="26">
                                          <p:stCondLst>
                                            <p:cond delay="1642"/>
                                          </p:stCondLst>
                                        </p:cTn>
                                        <p:tgtEl>
                                          <p:spTgt spid="3">
                                            <p:txEl>
                                              <p:pRg st="1" end="1"/>
                                            </p:txEl>
                                          </p:spTgt>
                                        </p:tgtEl>
                                      </p:cBhvr>
                                      <p:to x="100000" y="90000"/>
                                    </p:animScale>
                                    <p:animScale>
                                      <p:cBhvr>
                                        <p:cTn id="64" dur="166" decel="50000">
                                          <p:stCondLst>
                                            <p:cond delay="1668"/>
                                          </p:stCondLst>
                                        </p:cTn>
                                        <p:tgtEl>
                                          <p:spTgt spid="3">
                                            <p:txEl>
                                              <p:pRg st="1" end="1"/>
                                            </p:txEl>
                                          </p:spTgt>
                                        </p:tgtEl>
                                      </p:cBhvr>
                                      <p:to x="100000" y="100000"/>
                                    </p:animScale>
                                    <p:animScale>
                                      <p:cBhvr>
                                        <p:cTn id="65" dur="26">
                                          <p:stCondLst>
                                            <p:cond delay="1808"/>
                                          </p:stCondLst>
                                        </p:cTn>
                                        <p:tgtEl>
                                          <p:spTgt spid="3">
                                            <p:txEl>
                                              <p:pRg st="1" end="1"/>
                                            </p:txEl>
                                          </p:spTgt>
                                        </p:tgtEl>
                                      </p:cBhvr>
                                      <p:to x="100000" y="95000"/>
                                    </p:animScale>
                                    <p:animScale>
                                      <p:cBhvr>
                                        <p:cTn id="66" dur="166" decel="50000">
                                          <p:stCondLst>
                                            <p:cond delay="1834"/>
                                          </p:stCondLst>
                                        </p:cTn>
                                        <p:tgtEl>
                                          <p:spTgt spid="3">
                                            <p:txEl>
                                              <p:pRg st="1" end="1"/>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wipe(down)">
                                      <p:cBhvr>
                                        <p:cTn id="71" dur="580">
                                          <p:stCondLst>
                                            <p:cond delay="0"/>
                                          </p:stCondLst>
                                        </p:cTn>
                                        <p:tgtEl>
                                          <p:spTgt spid="3">
                                            <p:txEl>
                                              <p:pRg st="2" end="2"/>
                                            </p:txEl>
                                          </p:spTgt>
                                        </p:tgtEl>
                                      </p:cBhvr>
                                    </p:animEffect>
                                    <p:anim calcmode="lin" valueType="num">
                                      <p:cBhvr>
                                        <p:cTn id="7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2" end="2"/>
                                            </p:txEl>
                                          </p:spTgt>
                                        </p:tgtEl>
                                      </p:cBhvr>
                                      <p:to x="100000" y="60000"/>
                                    </p:animScale>
                                    <p:animScale>
                                      <p:cBhvr>
                                        <p:cTn id="78" dur="166" decel="50000">
                                          <p:stCondLst>
                                            <p:cond delay="676"/>
                                          </p:stCondLst>
                                        </p:cTn>
                                        <p:tgtEl>
                                          <p:spTgt spid="3">
                                            <p:txEl>
                                              <p:pRg st="2" end="2"/>
                                            </p:txEl>
                                          </p:spTgt>
                                        </p:tgtEl>
                                      </p:cBhvr>
                                      <p:to x="100000" y="100000"/>
                                    </p:animScale>
                                    <p:animScale>
                                      <p:cBhvr>
                                        <p:cTn id="79" dur="26">
                                          <p:stCondLst>
                                            <p:cond delay="1312"/>
                                          </p:stCondLst>
                                        </p:cTn>
                                        <p:tgtEl>
                                          <p:spTgt spid="3">
                                            <p:txEl>
                                              <p:pRg st="2" end="2"/>
                                            </p:txEl>
                                          </p:spTgt>
                                        </p:tgtEl>
                                      </p:cBhvr>
                                      <p:to x="100000" y="80000"/>
                                    </p:animScale>
                                    <p:animScale>
                                      <p:cBhvr>
                                        <p:cTn id="80" dur="166" decel="50000">
                                          <p:stCondLst>
                                            <p:cond delay="1338"/>
                                          </p:stCondLst>
                                        </p:cTn>
                                        <p:tgtEl>
                                          <p:spTgt spid="3">
                                            <p:txEl>
                                              <p:pRg st="2" end="2"/>
                                            </p:txEl>
                                          </p:spTgt>
                                        </p:tgtEl>
                                      </p:cBhvr>
                                      <p:to x="100000" y="100000"/>
                                    </p:animScale>
                                    <p:animScale>
                                      <p:cBhvr>
                                        <p:cTn id="81" dur="26">
                                          <p:stCondLst>
                                            <p:cond delay="1642"/>
                                          </p:stCondLst>
                                        </p:cTn>
                                        <p:tgtEl>
                                          <p:spTgt spid="3">
                                            <p:txEl>
                                              <p:pRg st="2" end="2"/>
                                            </p:txEl>
                                          </p:spTgt>
                                        </p:tgtEl>
                                      </p:cBhvr>
                                      <p:to x="100000" y="90000"/>
                                    </p:animScale>
                                    <p:animScale>
                                      <p:cBhvr>
                                        <p:cTn id="82" dur="166" decel="50000">
                                          <p:stCondLst>
                                            <p:cond delay="1668"/>
                                          </p:stCondLst>
                                        </p:cTn>
                                        <p:tgtEl>
                                          <p:spTgt spid="3">
                                            <p:txEl>
                                              <p:pRg st="2" end="2"/>
                                            </p:txEl>
                                          </p:spTgt>
                                        </p:tgtEl>
                                      </p:cBhvr>
                                      <p:to x="100000" y="100000"/>
                                    </p:animScale>
                                    <p:animScale>
                                      <p:cBhvr>
                                        <p:cTn id="83" dur="26">
                                          <p:stCondLst>
                                            <p:cond delay="1808"/>
                                          </p:stCondLst>
                                        </p:cTn>
                                        <p:tgtEl>
                                          <p:spTgt spid="3">
                                            <p:txEl>
                                              <p:pRg st="2" end="2"/>
                                            </p:txEl>
                                          </p:spTgt>
                                        </p:tgtEl>
                                      </p:cBhvr>
                                      <p:to x="100000" y="95000"/>
                                    </p:animScale>
                                    <p:animScale>
                                      <p:cBhvr>
                                        <p:cTn id="84" dur="166" decel="50000">
                                          <p:stCondLst>
                                            <p:cond delay="1834"/>
                                          </p:stCondLst>
                                        </p:cTn>
                                        <p:tgtEl>
                                          <p:spTgt spid="3">
                                            <p:txEl>
                                              <p:pRg st="2" end="2"/>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
                                            <p:txEl>
                                              <p:pRg st="3" end="3"/>
                                            </p:txEl>
                                          </p:spTgt>
                                        </p:tgtEl>
                                        <p:attrNameLst>
                                          <p:attrName>style.visibility</p:attrName>
                                        </p:attrNameLst>
                                      </p:cBhvr>
                                      <p:to>
                                        <p:strVal val="visible"/>
                                      </p:to>
                                    </p:set>
                                    <p:animEffect transition="in" filter="wipe(down)">
                                      <p:cBhvr>
                                        <p:cTn id="89" dur="580">
                                          <p:stCondLst>
                                            <p:cond delay="0"/>
                                          </p:stCondLst>
                                        </p:cTn>
                                        <p:tgtEl>
                                          <p:spTgt spid="3">
                                            <p:txEl>
                                              <p:pRg st="3" end="3"/>
                                            </p:txEl>
                                          </p:spTgt>
                                        </p:tgtEl>
                                      </p:cBhvr>
                                    </p:animEffect>
                                    <p:anim calcmode="lin" valueType="num">
                                      <p:cBhvr>
                                        <p:cTn id="9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3" end="3"/>
                                            </p:txEl>
                                          </p:spTgt>
                                        </p:tgtEl>
                                      </p:cBhvr>
                                      <p:to x="100000" y="60000"/>
                                    </p:animScale>
                                    <p:animScale>
                                      <p:cBhvr>
                                        <p:cTn id="96" dur="166" decel="50000">
                                          <p:stCondLst>
                                            <p:cond delay="676"/>
                                          </p:stCondLst>
                                        </p:cTn>
                                        <p:tgtEl>
                                          <p:spTgt spid="3">
                                            <p:txEl>
                                              <p:pRg st="3" end="3"/>
                                            </p:txEl>
                                          </p:spTgt>
                                        </p:tgtEl>
                                      </p:cBhvr>
                                      <p:to x="100000" y="100000"/>
                                    </p:animScale>
                                    <p:animScale>
                                      <p:cBhvr>
                                        <p:cTn id="97" dur="26">
                                          <p:stCondLst>
                                            <p:cond delay="1312"/>
                                          </p:stCondLst>
                                        </p:cTn>
                                        <p:tgtEl>
                                          <p:spTgt spid="3">
                                            <p:txEl>
                                              <p:pRg st="3" end="3"/>
                                            </p:txEl>
                                          </p:spTgt>
                                        </p:tgtEl>
                                      </p:cBhvr>
                                      <p:to x="100000" y="80000"/>
                                    </p:animScale>
                                    <p:animScale>
                                      <p:cBhvr>
                                        <p:cTn id="98" dur="166" decel="50000">
                                          <p:stCondLst>
                                            <p:cond delay="1338"/>
                                          </p:stCondLst>
                                        </p:cTn>
                                        <p:tgtEl>
                                          <p:spTgt spid="3">
                                            <p:txEl>
                                              <p:pRg st="3" end="3"/>
                                            </p:txEl>
                                          </p:spTgt>
                                        </p:tgtEl>
                                      </p:cBhvr>
                                      <p:to x="100000" y="100000"/>
                                    </p:animScale>
                                    <p:animScale>
                                      <p:cBhvr>
                                        <p:cTn id="99" dur="26">
                                          <p:stCondLst>
                                            <p:cond delay="1642"/>
                                          </p:stCondLst>
                                        </p:cTn>
                                        <p:tgtEl>
                                          <p:spTgt spid="3">
                                            <p:txEl>
                                              <p:pRg st="3" end="3"/>
                                            </p:txEl>
                                          </p:spTgt>
                                        </p:tgtEl>
                                      </p:cBhvr>
                                      <p:to x="100000" y="90000"/>
                                    </p:animScale>
                                    <p:animScale>
                                      <p:cBhvr>
                                        <p:cTn id="100" dur="166" decel="50000">
                                          <p:stCondLst>
                                            <p:cond delay="1668"/>
                                          </p:stCondLst>
                                        </p:cTn>
                                        <p:tgtEl>
                                          <p:spTgt spid="3">
                                            <p:txEl>
                                              <p:pRg st="3" end="3"/>
                                            </p:txEl>
                                          </p:spTgt>
                                        </p:tgtEl>
                                      </p:cBhvr>
                                      <p:to x="100000" y="100000"/>
                                    </p:animScale>
                                    <p:animScale>
                                      <p:cBhvr>
                                        <p:cTn id="101" dur="26">
                                          <p:stCondLst>
                                            <p:cond delay="1808"/>
                                          </p:stCondLst>
                                        </p:cTn>
                                        <p:tgtEl>
                                          <p:spTgt spid="3">
                                            <p:txEl>
                                              <p:pRg st="3" end="3"/>
                                            </p:txEl>
                                          </p:spTgt>
                                        </p:tgtEl>
                                      </p:cBhvr>
                                      <p:to x="100000" y="95000"/>
                                    </p:animScale>
                                    <p:animScale>
                                      <p:cBhvr>
                                        <p:cTn id="102" dur="166" decel="50000">
                                          <p:stCondLst>
                                            <p:cond delay="1834"/>
                                          </p:stCondLst>
                                        </p:cTn>
                                        <p:tgtEl>
                                          <p:spTgt spid="3">
                                            <p:txEl>
                                              <p:pRg st="3" end="3"/>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3">
                                            <p:txEl>
                                              <p:pRg st="4" end="4"/>
                                            </p:txEl>
                                          </p:spTgt>
                                        </p:tgtEl>
                                        <p:attrNameLst>
                                          <p:attrName>style.visibility</p:attrName>
                                        </p:attrNameLst>
                                      </p:cBhvr>
                                      <p:to>
                                        <p:strVal val="visible"/>
                                      </p:to>
                                    </p:set>
                                    <p:animEffect transition="in" filter="wipe(down)">
                                      <p:cBhvr>
                                        <p:cTn id="107" dur="580">
                                          <p:stCondLst>
                                            <p:cond delay="0"/>
                                          </p:stCondLst>
                                        </p:cTn>
                                        <p:tgtEl>
                                          <p:spTgt spid="3">
                                            <p:txEl>
                                              <p:pRg st="4" end="4"/>
                                            </p:txEl>
                                          </p:spTgt>
                                        </p:tgtEl>
                                      </p:cBhvr>
                                    </p:animEffect>
                                    <p:anim calcmode="lin" valueType="num">
                                      <p:cBhvr>
                                        <p:cTn id="10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4" end="4"/>
                                            </p:txEl>
                                          </p:spTgt>
                                        </p:tgtEl>
                                      </p:cBhvr>
                                      <p:to x="100000" y="60000"/>
                                    </p:animScale>
                                    <p:animScale>
                                      <p:cBhvr>
                                        <p:cTn id="114" dur="166" decel="50000">
                                          <p:stCondLst>
                                            <p:cond delay="676"/>
                                          </p:stCondLst>
                                        </p:cTn>
                                        <p:tgtEl>
                                          <p:spTgt spid="3">
                                            <p:txEl>
                                              <p:pRg st="4" end="4"/>
                                            </p:txEl>
                                          </p:spTgt>
                                        </p:tgtEl>
                                      </p:cBhvr>
                                      <p:to x="100000" y="100000"/>
                                    </p:animScale>
                                    <p:animScale>
                                      <p:cBhvr>
                                        <p:cTn id="115" dur="26">
                                          <p:stCondLst>
                                            <p:cond delay="1312"/>
                                          </p:stCondLst>
                                        </p:cTn>
                                        <p:tgtEl>
                                          <p:spTgt spid="3">
                                            <p:txEl>
                                              <p:pRg st="4" end="4"/>
                                            </p:txEl>
                                          </p:spTgt>
                                        </p:tgtEl>
                                      </p:cBhvr>
                                      <p:to x="100000" y="80000"/>
                                    </p:animScale>
                                    <p:animScale>
                                      <p:cBhvr>
                                        <p:cTn id="116" dur="166" decel="50000">
                                          <p:stCondLst>
                                            <p:cond delay="1338"/>
                                          </p:stCondLst>
                                        </p:cTn>
                                        <p:tgtEl>
                                          <p:spTgt spid="3">
                                            <p:txEl>
                                              <p:pRg st="4" end="4"/>
                                            </p:txEl>
                                          </p:spTgt>
                                        </p:tgtEl>
                                      </p:cBhvr>
                                      <p:to x="100000" y="100000"/>
                                    </p:animScale>
                                    <p:animScale>
                                      <p:cBhvr>
                                        <p:cTn id="117" dur="26">
                                          <p:stCondLst>
                                            <p:cond delay="1642"/>
                                          </p:stCondLst>
                                        </p:cTn>
                                        <p:tgtEl>
                                          <p:spTgt spid="3">
                                            <p:txEl>
                                              <p:pRg st="4" end="4"/>
                                            </p:txEl>
                                          </p:spTgt>
                                        </p:tgtEl>
                                      </p:cBhvr>
                                      <p:to x="100000" y="90000"/>
                                    </p:animScale>
                                    <p:animScale>
                                      <p:cBhvr>
                                        <p:cTn id="118" dur="166" decel="50000">
                                          <p:stCondLst>
                                            <p:cond delay="1668"/>
                                          </p:stCondLst>
                                        </p:cTn>
                                        <p:tgtEl>
                                          <p:spTgt spid="3">
                                            <p:txEl>
                                              <p:pRg st="4" end="4"/>
                                            </p:txEl>
                                          </p:spTgt>
                                        </p:tgtEl>
                                      </p:cBhvr>
                                      <p:to x="100000" y="100000"/>
                                    </p:animScale>
                                    <p:animScale>
                                      <p:cBhvr>
                                        <p:cTn id="119" dur="26">
                                          <p:stCondLst>
                                            <p:cond delay="1808"/>
                                          </p:stCondLst>
                                        </p:cTn>
                                        <p:tgtEl>
                                          <p:spTgt spid="3">
                                            <p:txEl>
                                              <p:pRg st="4" end="4"/>
                                            </p:txEl>
                                          </p:spTgt>
                                        </p:tgtEl>
                                      </p:cBhvr>
                                      <p:to x="100000" y="95000"/>
                                    </p:animScale>
                                    <p:animScale>
                                      <p:cBhvr>
                                        <p:cTn id="120" dur="166" decel="50000">
                                          <p:stCondLst>
                                            <p:cond delay="1834"/>
                                          </p:stCondLst>
                                        </p:cTn>
                                        <p:tgtEl>
                                          <p:spTgt spid="3">
                                            <p:txEl>
                                              <p:pRg st="4" end="4"/>
                                            </p:tx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3">
                                            <p:txEl>
                                              <p:pRg st="5" end="5"/>
                                            </p:txEl>
                                          </p:spTgt>
                                        </p:tgtEl>
                                        <p:attrNameLst>
                                          <p:attrName>style.visibility</p:attrName>
                                        </p:attrNameLst>
                                      </p:cBhvr>
                                      <p:to>
                                        <p:strVal val="visible"/>
                                      </p:to>
                                    </p:set>
                                    <p:animEffect transition="in" filter="wipe(down)">
                                      <p:cBhvr>
                                        <p:cTn id="125" dur="580">
                                          <p:stCondLst>
                                            <p:cond delay="0"/>
                                          </p:stCondLst>
                                        </p:cTn>
                                        <p:tgtEl>
                                          <p:spTgt spid="3">
                                            <p:txEl>
                                              <p:pRg st="5" end="5"/>
                                            </p:txEl>
                                          </p:spTgt>
                                        </p:tgtEl>
                                      </p:cBhvr>
                                    </p:animEffect>
                                    <p:anim calcmode="lin" valueType="num">
                                      <p:cBhvr>
                                        <p:cTn id="12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5" end="5"/>
                                            </p:txEl>
                                          </p:spTgt>
                                        </p:tgtEl>
                                      </p:cBhvr>
                                      <p:to x="100000" y="60000"/>
                                    </p:animScale>
                                    <p:animScale>
                                      <p:cBhvr>
                                        <p:cTn id="132" dur="166" decel="50000">
                                          <p:stCondLst>
                                            <p:cond delay="676"/>
                                          </p:stCondLst>
                                        </p:cTn>
                                        <p:tgtEl>
                                          <p:spTgt spid="3">
                                            <p:txEl>
                                              <p:pRg st="5" end="5"/>
                                            </p:txEl>
                                          </p:spTgt>
                                        </p:tgtEl>
                                      </p:cBhvr>
                                      <p:to x="100000" y="100000"/>
                                    </p:animScale>
                                    <p:animScale>
                                      <p:cBhvr>
                                        <p:cTn id="133" dur="26">
                                          <p:stCondLst>
                                            <p:cond delay="1312"/>
                                          </p:stCondLst>
                                        </p:cTn>
                                        <p:tgtEl>
                                          <p:spTgt spid="3">
                                            <p:txEl>
                                              <p:pRg st="5" end="5"/>
                                            </p:txEl>
                                          </p:spTgt>
                                        </p:tgtEl>
                                      </p:cBhvr>
                                      <p:to x="100000" y="80000"/>
                                    </p:animScale>
                                    <p:animScale>
                                      <p:cBhvr>
                                        <p:cTn id="134" dur="166" decel="50000">
                                          <p:stCondLst>
                                            <p:cond delay="1338"/>
                                          </p:stCondLst>
                                        </p:cTn>
                                        <p:tgtEl>
                                          <p:spTgt spid="3">
                                            <p:txEl>
                                              <p:pRg st="5" end="5"/>
                                            </p:txEl>
                                          </p:spTgt>
                                        </p:tgtEl>
                                      </p:cBhvr>
                                      <p:to x="100000" y="100000"/>
                                    </p:animScale>
                                    <p:animScale>
                                      <p:cBhvr>
                                        <p:cTn id="135" dur="26">
                                          <p:stCondLst>
                                            <p:cond delay="1642"/>
                                          </p:stCondLst>
                                        </p:cTn>
                                        <p:tgtEl>
                                          <p:spTgt spid="3">
                                            <p:txEl>
                                              <p:pRg st="5" end="5"/>
                                            </p:txEl>
                                          </p:spTgt>
                                        </p:tgtEl>
                                      </p:cBhvr>
                                      <p:to x="100000" y="90000"/>
                                    </p:animScale>
                                    <p:animScale>
                                      <p:cBhvr>
                                        <p:cTn id="136" dur="166" decel="50000">
                                          <p:stCondLst>
                                            <p:cond delay="1668"/>
                                          </p:stCondLst>
                                        </p:cTn>
                                        <p:tgtEl>
                                          <p:spTgt spid="3">
                                            <p:txEl>
                                              <p:pRg st="5" end="5"/>
                                            </p:txEl>
                                          </p:spTgt>
                                        </p:tgtEl>
                                      </p:cBhvr>
                                      <p:to x="100000" y="100000"/>
                                    </p:animScale>
                                    <p:animScale>
                                      <p:cBhvr>
                                        <p:cTn id="137" dur="26">
                                          <p:stCondLst>
                                            <p:cond delay="1808"/>
                                          </p:stCondLst>
                                        </p:cTn>
                                        <p:tgtEl>
                                          <p:spTgt spid="3">
                                            <p:txEl>
                                              <p:pRg st="5" end="5"/>
                                            </p:txEl>
                                          </p:spTgt>
                                        </p:tgtEl>
                                      </p:cBhvr>
                                      <p:to x="100000" y="95000"/>
                                    </p:animScale>
                                    <p:animScale>
                                      <p:cBhvr>
                                        <p:cTn id="13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2419" y="1765994"/>
            <a:ext cx="9845723" cy="5158854"/>
          </a:xfrm>
          <a:solidFill>
            <a:schemeClr val="bg1">
              <a:alpha val="42000"/>
            </a:schemeClr>
          </a:solidFill>
        </p:spPr>
        <p:txBody>
          <a:bodyPr vert="horz" wrap="square" lIns="182880" tIns="182880" rIns="182880" bIns="182880" rtlCol="0" anchor="t">
            <a:noAutofit/>
          </a:bodyPr>
          <a:lstStyle/>
          <a:p>
            <a:pPr algn="r" rtl="1"/>
            <a:r>
              <a:rPr lang="ar-SA" sz="4000" b="1" dirty="0"/>
              <a:t>المقدمة</a:t>
            </a:r>
            <a:br>
              <a:rPr lang="ar-SA" sz="4000" b="1" dirty="0"/>
            </a:br>
            <a:r>
              <a:rPr lang="ar-SA" sz="4000" b="1" dirty="0"/>
              <a:t>الهدف من البحث </a:t>
            </a:r>
            <a:br>
              <a:rPr lang="ar-SA" sz="4000" b="1" dirty="0"/>
            </a:br>
            <a:r>
              <a:rPr lang="ar-SA" sz="4000" b="1" dirty="0"/>
              <a:t>لمحة عن الجهاز البولي</a:t>
            </a:r>
            <a:br>
              <a:rPr lang="ar-SA" sz="4000" b="1" dirty="0"/>
            </a:br>
            <a:r>
              <a:rPr lang="ar-SA" sz="4000" b="1" dirty="0"/>
              <a:t>تعريف الفشل الكلوي</a:t>
            </a:r>
            <a:br>
              <a:rPr lang="ar-SA" sz="4000" b="1" dirty="0"/>
            </a:br>
            <a:r>
              <a:rPr lang="ar-SA" sz="4000" b="1" dirty="0"/>
              <a:t>انواع الفشل الكلوي</a:t>
            </a:r>
            <a:br>
              <a:rPr lang="ar-SA" sz="4000" b="1" dirty="0"/>
            </a:br>
            <a:r>
              <a:rPr lang="ar-SA" sz="4000" b="1" dirty="0"/>
              <a:t>الضغوط النفسية الناتجة عن الفشل الكلوي</a:t>
            </a:r>
            <a:br>
              <a:rPr lang="ar-SA" sz="4000" b="1" dirty="0"/>
            </a:br>
            <a:r>
              <a:rPr lang="ar-SA" sz="4000" b="1" dirty="0"/>
              <a:t>الدور التمريضي في الدعم النفسي لمرض الفشل الكلوي </a:t>
            </a:r>
            <a:br>
              <a:rPr lang="ar-SA" sz="4000" b="1" dirty="0"/>
            </a:br>
            <a:r>
              <a:rPr lang="ar-SA" sz="4000" b="1" dirty="0"/>
              <a:t>التوصيات</a:t>
            </a:r>
          </a:p>
        </p:txBody>
      </p:sp>
      <p:sp>
        <p:nvSpPr>
          <p:cNvPr id="5" name="Rounded Rectangle 4"/>
          <p:cNvSpPr/>
          <p:nvPr/>
        </p:nvSpPr>
        <p:spPr bwMode="auto">
          <a:xfrm>
            <a:off x="2082420" y="20519"/>
            <a:ext cx="8458200" cy="1676400"/>
          </a:xfrm>
          <a:prstGeom prst="roundRect">
            <a:avLst/>
          </a:prstGeom>
          <a:solidFill>
            <a:schemeClr val="bg2">
              <a:lumMod val="75000"/>
              <a:alpha val="58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itchFamily="34" charset="0"/>
            </a:endParaRPr>
          </a:p>
        </p:txBody>
      </p:sp>
      <p:sp>
        <p:nvSpPr>
          <p:cNvPr id="4" name="Text Placeholder 6"/>
          <p:cNvSpPr txBox="1">
            <a:spLocks/>
          </p:cNvSpPr>
          <p:nvPr/>
        </p:nvSpPr>
        <p:spPr>
          <a:xfrm>
            <a:off x="2302106" y="381000"/>
            <a:ext cx="7690114"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ar-SY" sz="8800" dirty="0" err="1" smtClean="0"/>
              <a:t>المحتويا</a:t>
            </a:r>
            <a:r>
              <a:rPr lang="ar-SY" sz="8800" dirty="0" smtClean="0"/>
              <a:t> ت</a:t>
            </a:r>
            <a:r>
              <a:rPr lang="ar-SY" sz="8800" i="0" spc="0" dirty="0" smtClean="0">
                <a:solidFill>
                  <a:srgbClr val="FF0000"/>
                </a:solidFill>
              </a:rPr>
              <a:t> </a:t>
            </a:r>
            <a:endParaRPr lang="en-US" sz="8800" i="0" spc="0" dirty="0"/>
          </a:p>
        </p:txBody>
      </p:sp>
    </p:spTree>
    <p:extLst>
      <p:ext uri="{BB962C8B-B14F-4D97-AF65-F5344CB8AC3E}">
        <p14:creationId xmlns:p14="http://schemas.microsoft.com/office/powerpoint/2010/main" val="2599729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27648" y="2420889"/>
            <a:ext cx="6696744" cy="1323439"/>
          </a:xfrm>
          <a:prstGeom prst="rect">
            <a:avLst/>
          </a:prstGeom>
          <a:noFill/>
        </p:spPr>
        <p:txBody>
          <a:bodyPr wrap="square" rtlCol="1">
            <a:spAutoFit/>
          </a:bodyPr>
          <a:lstStyle/>
          <a:p>
            <a:pPr algn="ctr"/>
            <a:r>
              <a:rPr lang="ar-SA" sz="8000" b="1" dirty="0">
                <a:ln>
                  <a:solidFill>
                    <a:srgbClr val="FF0000"/>
                  </a:solidFill>
                </a:ln>
                <a:solidFill>
                  <a:srgbClr val="00B050"/>
                </a:solidFill>
                <a:cs typeface="Akhbar MT" pitchFamily="2" charset="-78"/>
              </a:rPr>
              <a:t>شكراً لحسن استماعكم</a:t>
            </a:r>
            <a:endParaRPr lang="ar-SA" sz="8000" b="1" dirty="0">
              <a:ln>
                <a:solidFill>
                  <a:srgbClr val="FF0000"/>
                </a:solidFill>
              </a:ln>
              <a:solidFill>
                <a:srgbClr val="00B050"/>
              </a:solidFill>
              <a:cs typeface="Akhbar MT" pitchFamily="2" charset="-78"/>
            </a:endParaRPr>
          </a:p>
        </p:txBody>
      </p:sp>
    </p:spTree>
    <p:extLst>
      <p:ext uri="{BB962C8B-B14F-4D97-AF65-F5344CB8AC3E}">
        <p14:creationId xmlns:p14="http://schemas.microsoft.com/office/powerpoint/2010/main" val="12119809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127" y="1994594"/>
            <a:ext cx="11559654" cy="4863406"/>
          </a:xfrm>
          <a:solidFill>
            <a:schemeClr val="bg1">
              <a:alpha val="42000"/>
            </a:schemeClr>
          </a:solidFill>
        </p:spPr>
        <p:txBody>
          <a:bodyPr vert="horz" wrap="square" lIns="182880" tIns="182880" rIns="182880" bIns="182880" rtlCol="0" anchor="t">
            <a:noAutofit/>
          </a:bodyPr>
          <a:lstStyle/>
          <a:p>
            <a:pPr algn="r"/>
            <a:r>
              <a:rPr lang="ar-SA" sz="6000" dirty="0"/>
              <a:t>تأتى اهمية البحث لمعرفة الدور التمريضي في تقديم الدعم النفسي لمرضى الفشل الكلوي وذلك بغرض الوصول الى نتائج تفيد في وضع حلول لرفع مستوى الصحة النفسية لدى مرضى الفشل الكلوي</a:t>
            </a:r>
          </a:p>
        </p:txBody>
      </p:sp>
      <p:sp>
        <p:nvSpPr>
          <p:cNvPr id="5" name="Rounded Rectangle 4"/>
          <p:cNvSpPr/>
          <p:nvPr/>
        </p:nvSpPr>
        <p:spPr bwMode="auto">
          <a:xfrm>
            <a:off x="1905000" y="152400"/>
            <a:ext cx="8458200" cy="1676400"/>
          </a:xfrm>
          <a:prstGeom prst="roundRect">
            <a:avLst/>
          </a:prstGeom>
          <a:solidFill>
            <a:schemeClr val="bg2">
              <a:lumMod val="75000"/>
              <a:alpha val="58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itchFamily="34" charset="0"/>
            </a:endParaRPr>
          </a:p>
        </p:txBody>
      </p:sp>
      <p:sp>
        <p:nvSpPr>
          <p:cNvPr id="4" name="Text Placeholder 6"/>
          <p:cNvSpPr txBox="1">
            <a:spLocks/>
          </p:cNvSpPr>
          <p:nvPr/>
        </p:nvSpPr>
        <p:spPr>
          <a:xfrm>
            <a:off x="2302106" y="381000"/>
            <a:ext cx="7690114"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ar-SY" sz="8800" i="0" spc="0" dirty="0" smtClean="0">
                <a:solidFill>
                  <a:srgbClr val="FF0000"/>
                </a:solidFill>
              </a:rPr>
              <a:t>أهمية   البحث  </a:t>
            </a:r>
            <a:endParaRPr lang="en-US" sz="8800" i="0" spc="0" dirty="0"/>
          </a:p>
        </p:txBody>
      </p:sp>
    </p:spTree>
    <p:extLst>
      <p:ext uri="{BB962C8B-B14F-4D97-AF65-F5344CB8AC3E}">
        <p14:creationId xmlns:p14="http://schemas.microsoft.com/office/powerpoint/2010/main" val="104645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Desktop\IMG-20190311-WA0060.jpg"/>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0" y="34119"/>
            <a:ext cx="12192000" cy="6823881"/>
          </a:xfrm>
          <a:prstGeom prst="rect">
            <a:avLst/>
          </a:prstGeom>
          <a:ln>
            <a:solidFill>
              <a:srgbClr val="FF0000"/>
            </a:solidFill>
          </a:ln>
          <a:effectLst>
            <a:reflection blurRad="6350" stA="50000" endA="300" endPos="55500" dist="50800" dir="5400000" sy="-100000" algn="bl" rotWithShape="0"/>
            <a:softEdge rad="112500"/>
          </a:effectLst>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2003046" y="131190"/>
            <a:ext cx="9390944" cy="1523494"/>
          </a:xfrm>
        </p:spPr>
        <p:txBody>
          <a:bodyPr/>
          <a:lstStyle/>
          <a:p>
            <a:pPr algn="r" rtl="1"/>
            <a:r>
              <a:rPr lang="ar-SY" sz="7200" dirty="0"/>
              <a:t>الهدف من البحث</a:t>
            </a:r>
            <a:endParaRPr lang="en-US" sz="7200" dirty="0"/>
          </a:p>
        </p:txBody>
      </p:sp>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a:xfrm>
            <a:off x="413982" y="3269486"/>
            <a:ext cx="11778018" cy="3289111"/>
          </a:xfrm>
          <a:solidFill>
            <a:srgbClr val="FF0000"/>
          </a:solidFill>
        </p:spPr>
        <p:txBody>
          <a:bodyPr/>
          <a:lstStyle/>
          <a:p>
            <a:pPr marL="517525" lvl="1" indent="0" algn="l" rtl="1">
              <a:buNone/>
            </a:pPr>
            <a:endParaRPr lang="ar-SY" b="1" dirty="0">
              <a:ln w="22225">
                <a:solidFill>
                  <a:schemeClr val="accent2"/>
                </a:solidFill>
                <a:prstDash val="solid"/>
              </a:ln>
              <a:solidFill>
                <a:schemeClr val="accent2">
                  <a:lumMod val="40000"/>
                  <a:lumOff val="60000"/>
                </a:schemeClr>
              </a:solidFill>
            </a:endParaRPr>
          </a:p>
          <a:p>
            <a:pPr marL="517525" lvl="1" indent="0" algn="r" rtl="1">
              <a:buNone/>
            </a:pPr>
            <a:r>
              <a:rPr lang="ar-SY" sz="6000" b="1" dirty="0" smtClean="0">
                <a:ln w="22225">
                  <a:solidFill>
                    <a:schemeClr val="accent2"/>
                  </a:solidFill>
                  <a:prstDash val="solid"/>
                </a:ln>
                <a:solidFill>
                  <a:schemeClr val="accent2">
                    <a:lumMod val="40000"/>
                    <a:lumOff val="60000"/>
                  </a:schemeClr>
                </a:solidFill>
              </a:rPr>
              <a:t>يهدف </a:t>
            </a:r>
            <a:r>
              <a:rPr lang="ar-SY" sz="6000" b="1" dirty="0">
                <a:ln w="22225">
                  <a:solidFill>
                    <a:schemeClr val="accent2"/>
                  </a:solidFill>
                  <a:prstDash val="solid"/>
                </a:ln>
                <a:solidFill>
                  <a:schemeClr val="accent2">
                    <a:lumMod val="40000"/>
                    <a:lumOff val="60000"/>
                  </a:schemeClr>
                </a:solidFill>
              </a:rPr>
              <a:t>البحث الى معرفة الدور التمريضي </a:t>
            </a:r>
            <a:r>
              <a:rPr lang="ar-SY" sz="6000" b="1" dirty="0" smtClean="0">
                <a:ln w="22225">
                  <a:solidFill>
                    <a:schemeClr val="accent2"/>
                  </a:solidFill>
                  <a:prstDash val="solid"/>
                </a:ln>
                <a:solidFill>
                  <a:schemeClr val="accent2">
                    <a:lumMod val="40000"/>
                    <a:lumOff val="60000"/>
                  </a:schemeClr>
                </a:solidFill>
              </a:rPr>
              <a:t>في تقديم </a:t>
            </a:r>
            <a:r>
              <a:rPr lang="ar-SY" sz="6000" b="1" dirty="0">
                <a:ln w="22225">
                  <a:solidFill>
                    <a:schemeClr val="accent2"/>
                  </a:solidFill>
                  <a:prstDash val="solid"/>
                </a:ln>
                <a:solidFill>
                  <a:schemeClr val="accent2">
                    <a:lumMod val="40000"/>
                    <a:lumOff val="60000"/>
                  </a:schemeClr>
                </a:solidFill>
              </a:rPr>
              <a:t>الدعم النفسي لمرضى الفشل الكلوي</a:t>
            </a:r>
            <a:endParaRPr lang="ar-SA"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53367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80">
                                          <p:stCondLst>
                                            <p:cond delay="0"/>
                                          </p:stCondLst>
                                        </p:cTn>
                                        <p:tgtEl>
                                          <p:spTgt spid="4">
                                            <p:bg/>
                                          </p:spTgt>
                                        </p:tgtEl>
                                      </p:cBhvr>
                                    </p:animEffect>
                                    <p:anim calcmode="lin" valueType="num">
                                      <p:cBhvr>
                                        <p:cTn id="18"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bg/>
                                          </p:spTgt>
                                        </p:tgtEl>
                                      </p:cBhvr>
                                      <p:to x="100000" y="60000"/>
                                    </p:animScale>
                                    <p:animScale>
                                      <p:cBhvr>
                                        <p:cTn id="24" dur="166" decel="50000">
                                          <p:stCondLst>
                                            <p:cond delay="676"/>
                                          </p:stCondLst>
                                        </p:cTn>
                                        <p:tgtEl>
                                          <p:spTgt spid="4">
                                            <p:bg/>
                                          </p:spTgt>
                                        </p:tgtEl>
                                      </p:cBhvr>
                                      <p:to x="100000" y="100000"/>
                                    </p:animScale>
                                    <p:animScale>
                                      <p:cBhvr>
                                        <p:cTn id="25" dur="26">
                                          <p:stCondLst>
                                            <p:cond delay="1312"/>
                                          </p:stCondLst>
                                        </p:cTn>
                                        <p:tgtEl>
                                          <p:spTgt spid="4">
                                            <p:bg/>
                                          </p:spTgt>
                                        </p:tgtEl>
                                      </p:cBhvr>
                                      <p:to x="100000" y="80000"/>
                                    </p:animScale>
                                    <p:animScale>
                                      <p:cBhvr>
                                        <p:cTn id="26" dur="166" decel="50000">
                                          <p:stCondLst>
                                            <p:cond delay="1338"/>
                                          </p:stCondLst>
                                        </p:cTn>
                                        <p:tgtEl>
                                          <p:spTgt spid="4">
                                            <p:bg/>
                                          </p:spTgt>
                                        </p:tgtEl>
                                      </p:cBhvr>
                                      <p:to x="100000" y="100000"/>
                                    </p:animScale>
                                    <p:animScale>
                                      <p:cBhvr>
                                        <p:cTn id="27" dur="26">
                                          <p:stCondLst>
                                            <p:cond delay="1642"/>
                                          </p:stCondLst>
                                        </p:cTn>
                                        <p:tgtEl>
                                          <p:spTgt spid="4">
                                            <p:bg/>
                                          </p:spTgt>
                                        </p:tgtEl>
                                      </p:cBhvr>
                                      <p:to x="100000" y="90000"/>
                                    </p:animScale>
                                    <p:animScale>
                                      <p:cBhvr>
                                        <p:cTn id="28" dur="166" decel="50000">
                                          <p:stCondLst>
                                            <p:cond delay="1668"/>
                                          </p:stCondLst>
                                        </p:cTn>
                                        <p:tgtEl>
                                          <p:spTgt spid="4">
                                            <p:bg/>
                                          </p:spTgt>
                                        </p:tgtEl>
                                      </p:cBhvr>
                                      <p:to x="100000" y="100000"/>
                                    </p:animScale>
                                    <p:animScale>
                                      <p:cBhvr>
                                        <p:cTn id="29" dur="26">
                                          <p:stCondLst>
                                            <p:cond delay="1808"/>
                                          </p:stCondLst>
                                        </p:cTn>
                                        <p:tgtEl>
                                          <p:spTgt spid="4">
                                            <p:bg/>
                                          </p:spTgt>
                                        </p:tgtEl>
                                      </p:cBhvr>
                                      <p:to x="100000" y="95000"/>
                                    </p:animScale>
                                    <p:animScale>
                                      <p:cBhvr>
                                        <p:cTn id="30" dur="166" decel="50000">
                                          <p:stCondLst>
                                            <p:cond delay="1834"/>
                                          </p:stCondLst>
                                        </p:cTn>
                                        <p:tgtEl>
                                          <p:spTgt spid="4">
                                            <p:bg/>
                                          </p:spTgt>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80">
                                          <p:stCondLst>
                                            <p:cond delay="0"/>
                                          </p:stCondLst>
                                        </p:cTn>
                                        <p:tgtEl>
                                          <p:spTgt spid="4">
                                            <p:txEl>
                                              <p:pRg st="1" end="1"/>
                                            </p:txEl>
                                          </p:spTgt>
                                        </p:tgtEl>
                                      </p:cBhvr>
                                    </p:animEffect>
                                    <p:anim calcmode="lin" valueType="num">
                                      <p:cBhvr>
                                        <p:cTn id="3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1" end="1"/>
                                            </p:txEl>
                                          </p:spTgt>
                                        </p:tgtEl>
                                      </p:cBhvr>
                                      <p:to x="100000" y="60000"/>
                                    </p:animScale>
                                    <p:animScale>
                                      <p:cBhvr>
                                        <p:cTn id="40" dur="166" decel="50000">
                                          <p:stCondLst>
                                            <p:cond delay="676"/>
                                          </p:stCondLst>
                                        </p:cTn>
                                        <p:tgtEl>
                                          <p:spTgt spid="4">
                                            <p:txEl>
                                              <p:pRg st="1" end="1"/>
                                            </p:txEl>
                                          </p:spTgt>
                                        </p:tgtEl>
                                      </p:cBhvr>
                                      <p:to x="100000" y="100000"/>
                                    </p:animScale>
                                    <p:animScale>
                                      <p:cBhvr>
                                        <p:cTn id="41" dur="26">
                                          <p:stCondLst>
                                            <p:cond delay="1312"/>
                                          </p:stCondLst>
                                        </p:cTn>
                                        <p:tgtEl>
                                          <p:spTgt spid="4">
                                            <p:txEl>
                                              <p:pRg st="1" end="1"/>
                                            </p:txEl>
                                          </p:spTgt>
                                        </p:tgtEl>
                                      </p:cBhvr>
                                      <p:to x="100000" y="80000"/>
                                    </p:animScale>
                                    <p:animScale>
                                      <p:cBhvr>
                                        <p:cTn id="42" dur="166" decel="50000">
                                          <p:stCondLst>
                                            <p:cond delay="1338"/>
                                          </p:stCondLst>
                                        </p:cTn>
                                        <p:tgtEl>
                                          <p:spTgt spid="4">
                                            <p:txEl>
                                              <p:pRg st="1" end="1"/>
                                            </p:txEl>
                                          </p:spTgt>
                                        </p:tgtEl>
                                      </p:cBhvr>
                                      <p:to x="100000" y="100000"/>
                                    </p:animScale>
                                    <p:animScale>
                                      <p:cBhvr>
                                        <p:cTn id="43" dur="26">
                                          <p:stCondLst>
                                            <p:cond delay="1642"/>
                                          </p:stCondLst>
                                        </p:cTn>
                                        <p:tgtEl>
                                          <p:spTgt spid="4">
                                            <p:txEl>
                                              <p:pRg st="1" end="1"/>
                                            </p:txEl>
                                          </p:spTgt>
                                        </p:tgtEl>
                                      </p:cBhvr>
                                      <p:to x="100000" y="90000"/>
                                    </p:animScale>
                                    <p:animScale>
                                      <p:cBhvr>
                                        <p:cTn id="44" dur="166" decel="50000">
                                          <p:stCondLst>
                                            <p:cond delay="1668"/>
                                          </p:stCondLst>
                                        </p:cTn>
                                        <p:tgtEl>
                                          <p:spTgt spid="4">
                                            <p:txEl>
                                              <p:pRg st="1" end="1"/>
                                            </p:txEl>
                                          </p:spTgt>
                                        </p:tgtEl>
                                      </p:cBhvr>
                                      <p:to x="100000" y="100000"/>
                                    </p:animScale>
                                    <p:animScale>
                                      <p:cBhvr>
                                        <p:cTn id="45" dur="26">
                                          <p:stCondLst>
                                            <p:cond delay="1808"/>
                                          </p:stCondLst>
                                        </p:cTn>
                                        <p:tgtEl>
                                          <p:spTgt spid="4">
                                            <p:txEl>
                                              <p:pRg st="1" end="1"/>
                                            </p:txEl>
                                          </p:spTgt>
                                        </p:tgtEl>
                                      </p:cBhvr>
                                      <p:to x="100000" y="95000"/>
                                    </p:animScale>
                                    <p:animScale>
                                      <p:cBhvr>
                                        <p:cTn id="4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25624" y="649805"/>
            <a:ext cx="10034279" cy="1523494"/>
          </a:xfrm>
        </p:spPr>
        <p:txBody>
          <a:bodyPr/>
          <a:lstStyle/>
          <a:p>
            <a:pPr algn="r" rtl="1"/>
            <a:r>
              <a:rPr lang="ar-SY" dirty="0"/>
              <a:t> </a:t>
            </a:r>
            <a:r>
              <a:rPr lang="ar-SY" dirty="0" smtClean="0"/>
              <a:t>            لمحة تشريحية للجهاز البولي </a:t>
            </a:r>
            <a:endParaRPr lang="en-US" dirty="0"/>
          </a:p>
        </p:txBody>
      </p:sp>
      <p:sp>
        <p:nvSpPr>
          <p:cNvPr id="3" name="عنوان فرعي 2"/>
          <p:cNvSpPr>
            <a:spLocks noGrp="1"/>
          </p:cNvSpPr>
          <p:nvPr>
            <p:ph type="subTitle" idx="1"/>
          </p:nvPr>
        </p:nvSpPr>
        <p:spPr/>
        <p:txBody>
          <a:bodyPr/>
          <a:lstStyle/>
          <a:p>
            <a:endParaRPr lang="en-US"/>
          </a:p>
        </p:txBody>
      </p:sp>
      <p:pic>
        <p:nvPicPr>
          <p:cNvPr id="5" name="Picture 2" descr="C:\Users\hp\Desktop\IMG-20190311-WA0059.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903863"/>
            <a:ext cx="12037324" cy="4954137"/>
          </a:xfrm>
          <a:prstGeom prst="roundRect">
            <a:avLst>
              <a:gd name="adj" fmla="val 0"/>
            </a:avLst>
          </a:prstGeom>
          <a:solidFill>
            <a:srgbClr val="FFFFFF">
              <a:shade val="85000"/>
            </a:srgbClr>
          </a:solidFill>
          <a:ln>
            <a:solidFill>
              <a:srgbClr val="002060"/>
            </a:solidFill>
          </a:ln>
          <a:effectLst>
            <a:reflection blurRad="12700" stA="38000" endPos="28000" dist="5000" dir="5400000" sy="-100000" algn="bl" rotWithShape="0"/>
          </a:effectLst>
          <a:extLst/>
        </p:spPr>
      </p:pic>
      <p:sp>
        <p:nvSpPr>
          <p:cNvPr id="4" name="عنصر نائب للنص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544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717387" y="421104"/>
            <a:ext cx="5606715" cy="1347537"/>
          </a:xfrm>
          <a:solidFill>
            <a:srgbClr val="00B050"/>
          </a:solidFill>
          <a:effectLst>
            <a:glow rad="63500">
              <a:schemeClr val="accent2">
                <a:satMod val="175000"/>
                <a:alpha val="40000"/>
              </a:schemeClr>
            </a:glow>
            <a:reflection blurRad="6350" stA="50000" endA="295" endPos="92000" dist="101600" dir="5400000" sy="-100000" algn="bl" rotWithShape="0"/>
          </a:effectLst>
          <a:scene3d>
            <a:camera prst="perspectiveAbove"/>
            <a:lightRig rig="threePt" dir="t"/>
          </a:scene3d>
          <a:sp3d>
            <a:bevelT/>
          </a:sp3d>
        </p:spPr>
        <p:txBody>
          <a:bodyPr/>
          <a:lstStyle/>
          <a:p>
            <a:pPr algn="ctr" rtl="1"/>
            <a:r>
              <a:rPr lang="ar-SY" spc="0" dirty="0" smtClean="0">
                <a:ln>
                  <a:noFill/>
                </a:ln>
                <a:solidFill>
                  <a:schemeClr val="tx1"/>
                </a:solidFill>
                <a:effectLst/>
              </a:rPr>
              <a:t/>
            </a:r>
            <a:br>
              <a:rPr lang="ar-SY" spc="0" dirty="0" smtClean="0">
                <a:ln>
                  <a:noFill/>
                </a:ln>
                <a:solidFill>
                  <a:schemeClr val="tx1"/>
                </a:solidFill>
                <a:effectLst/>
              </a:rPr>
            </a:br>
            <a:r>
              <a:rPr lang="ar-SY" spc="0" dirty="0" smtClean="0">
                <a:ln>
                  <a:noFill/>
                </a:ln>
                <a:solidFill>
                  <a:schemeClr val="tx1"/>
                </a:solidFill>
                <a:effectLst/>
              </a:rPr>
              <a:t>الفشل </a:t>
            </a:r>
            <a:r>
              <a:rPr lang="ar-SY" spc="0" dirty="0">
                <a:ln>
                  <a:noFill/>
                </a:ln>
                <a:solidFill>
                  <a:schemeClr val="tx1"/>
                </a:solidFill>
                <a:effectLst/>
              </a:rPr>
              <a:t>الكلوي</a:t>
            </a:r>
            <a:r>
              <a:rPr lang="ar-SA" spc="0" dirty="0">
                <a:ln>
                  <a:noFill/>
                </a:ln>
                <a:solidFill>
                  <a:schemeClr val="tx1"/>
                </a:solidFill>
                <a:effectLst/>
              </a:rPr>
              <a:t/>
            </a:r>
            <a:br>
              <a:rPr lang="ar-SA" spc="0" dirty="0">
                <a:ln>
                  <a:noFill/>
                </a:ln>
                <a:solidFill>
                  <a:schemeClr val="tx1"/>
                </a:solidFill>
                <a:effectLst/>
              </a:rPr>
            </a:br>
            <a:endParaRPr lang="en-US" spc="0" dirty="0">
              <a:ln>
                <a:noFill/>
              </a:ln>
              <a:solidFill>
                <a:schemeClr val="tx1"/>
              </a:solidFill>
              <a:effectLst/>
            </a:endParaRPr>
          </a:p>
        </p:txBody>
      </p:sp>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a:xfrm>
            <a:off x="-1" y="2021306"/>
            <a:ext cx="11847444" cy="4836694"/>
          </a:xfrm>
        </p:spPr>
        <p:txBody>
          <a:bodyPr/>
          <a:lstStyle/>
          <a:p>
            <a:pPr algn="r" rtl="1"/>
            <a:r>
              <a:rPr lang="ar-SY" sz="8000" dirty="0">
                <a:latin typeface="Arial Rounded MT Bold" panose="020F0704030504030204" pitchFamily="34" charset="0"/>
              </a:rPr>
              <a:t>هو حدوث قصور في عمل الكلية </a:t>
            </a:r>
            <a:r>
              <a:rPr lang="ar-SY" sz="8000" dirty="0" smtClean="0">
                <a:latin typeface="Arial Rounded MT Bold" panose="020F0704030504030204" pitchFamily="34" charset="0"/>
              </a:rPr>
              <a:t>وظائفها </a:t>
            </a:r>
            <a:r>
              <a:rPr lang="ar-SY" sz="8000" dirty="0">
                <a:latin typeface="Arial Rounded MT Bold" panose="020F0704030504030204" pitchFamily="34" charset="0"/>
              </a:rPr>
              <a:t>مما يؤدي الى اختلال عام في جسم  </a:t>
            </a:r>
            <a:r>
              <a:rPr lang="ar-SY" sz="8000" dirty="0" smtClean="0">
                <a:latin typeface="Arial Rounded MT Bold" panose="020F0704030504030204" pitchFamily="34" charset="0"/>
              </a:rPr>
              <a:t>الانسان </a:t>
            </a:r>
            <a:endParaRPr lang="ar-SY" sz="8000" dirty="0">
              <a:latin typeface="Arial Rounded MT Bold" panose="020F0704030504030204" pitchFamily="34" charset="0"/>
            </a:endParaRPr>
          </a:p>
        </p:txBody>
      </p:sp>
    </p:spTree>
    <p:extLst>
      <p:ext uri="{BB962C8B-B14F-4D97-AF65-F5344CB8AC3E}">
        <p14:creationId xmlns:p14="http://schemas.microsoft.com/office/powerpoint/2010/main" val="397943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sz="quarter" idx="10"/>
          </p:nvPr>
        </p:nvSpPr>
        <p:spPr>
          <a:xfrm>
            <a:off x="1320540" y="93262"/>
            <a:ext cx="10253485" cy="138499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Y" sz="6000" b="0" spc="0" dirty="0" smtClean="0">
                <a:ln w="0"/>
                <a:solidFill>
                  <a:schemeClr val="tx1"/>
                </a:solidFill>
                <a:effectLst>
                  <a:outerShdw blurRad="38100" dist="19050" dir="2700000" algn="tl" rotWithShape="0">
                    <a:schemeClr val="dk1">
                      <a:alpha val="40000"/>
                    </a:schemeClr>
                  </a:outerShdw>
                </a:effectLst>
              </a:rPr>
              <a:t>انواع الفشل الكلوي</a:t>
            </a:r>
            <a:endParaRPr lang="ar-SA" sz="6000" b="0" spc="0" dirty="0">
              <a:ln w="0"/>
              <a:solidFill>
                <a:schemeClr val="tx1"/>
              </a:solidFill>
              <a:effectLst>
                <a:outerShdw blurRad="38100" dist="19050" dir="2700000" algn="tl" rotWithShape="0">
                  <a:schemeClr val="dk1">
                    <a:alpha val="40000"/>
                  </a:schemeClr>
                </a:outerShdw>
              </a:effectLst>
            </a:endParaRPr>
          </a:p>
        </p:txBody>
      </p:sp>
      <p:graphicFrame>
        <p:nvGraphicFramePr>
          <p:cNvPr id="16" name="رسم تخطيطي 15"/>
          <p:cNvGraphicFramePr/>
          <p:nvPr>
            <p:extLst>
              <p:ext uri="{D42A27DB-BD31-4B8C-83A1-F6EECF244321}">
                <p14:modId xmlns:p14="http://schemas.microsoft.com/office/powerpoint/2010/main" val="687501073"/>
              </p:ext>
            </p:extLst>
          </p:nvPr>
        </p:nvGraphicFramePr>
        <p:xfrm>
          <a:off x="-152400" y="1439334"/>
          <a:ext cx="12344399" cy="521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سهم للأسفل 16"/>
          <p:cNvSpPr/>
          <p:nvPr/>
        </p:nvSpPr>
        <p:spPr bwMode="auto">
          <a:xfrm>
            <a:off x="9646920" y="3097530"/>
            <a:ext cx="891540" cy="697230"/>
          </a:xfrm>
          <a:prstGeom prst="downArrow">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ln w="6600">
                <a:solidFill>
                  <a:schemeClr val="accent2"/>
                </a:solidFill>
                <a:prstDash val="solid"/>
              </a:ln>
              <a:solidFill>
                <a:srgbClr val="FFFFFF"/>
              </a:solidFill>
              <a:effectLst>
                <a:outerShdw dist="38100" dir="2700000" algn="tl" rotWithShape="0">
                  <a:schemeClr val="accent2"/>
                </a:outerShdw>
              </a:effectLst>
              <a:latin typeface="Segoe" pitchFamily="34" charset="0"/>
            </a:endParaRPr>
          </a:p>
        </p:txBody>
      </p:sp>
      <p:sp>
        <p:nvSpPr>
          <p:cNvPr id="18" name="سهم للأسفل 17"/>
          <p:cNvSpPr/>
          <p:nvPr/>
        </p:nvSpPr>
        <p:spPr bwMode="auto">
          <a:xfrm flipH="1">
            <a:off x="2914650" y="3326130"/>
            <a:ext cx="982980" cy="594360"/>
          </a:xfrm>
          <a:prstGeom prst="downArrow">
            <a:avLst>
              <a:gd name="adj1" fmla="val 50000"/>
              <a:gd name="adj2" fmla="val 58572"/>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25348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6" grpId="0">
        <p:bldAsOne/>
      </p:bldGraphic>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348990" y="228211"/>
            <a:ext cx="6926580" cy="1523494"/>
          </a:xfrm>
          <a:solidFill>
            <a:schemeClr val="accent4"/>
          </a:solidFill>
        </p:spPr>
        <p:txBody>
          <a:bodyPr/>
          <a:lstStyle/>
          <a:p>
            <a:pPr algn="r" rtl="1"/>
            <a:r>
              <a:rPr lang="ar-SY" dirty="0" smtClean="0"/>
              <a:t>التعريف </a:t>
            </a:r>
            <a:r>
              <a:rPr lang="ar-SY" dirty="0"/>
              <a:t>التمريضي للصحة </a:t>
            </a:r>
            <a:r>
              <a:rPr lang="ar-SY" dirty="0" smtClean="0"/>
              <a:t>النفسية</a:t>
            </a:r>
            <a:endParaRPr lang="ar-SA" dirty="0"/>
          </a:p>
        </p:txBody>
      </p:sp>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a:xfrm>
            <a:off x="-834258" y="2195476"/>
            <a:ext cx="12373115" cy="4662523"/>
          </a:xfrm>
        </p:spPr>
        <p:txBody>
          <a:bodyPr/>
          <a:lstStyle/>
          <a:p>
            <a:pPr algn="r" rtl="1"/>
            <a:r>
              <a:rPr lang="ar-SY" sz="6000" dirty="0"/>
              <a:t>هي عملية توافق بين عناصر الفرد النفسية والجسدية والعقلية والاجتماعية والروحية التي تتضمن القدرة على الحد من الضغوط النفسية وتقبل الذات وحل المشكلات </a:t>
            </a:r>
            <a:r>
              <a:rPr lang="ar-SY" sz="1100" dirty="0"/>
              <a:t>النفسية</a:t>
            </a:r>
            <a:endParaRPr lang="ar-SA" sz="1100" dirty="0"/>
          </a:p>
        </p:txBody>
      </p:sp>
    </p:spTree>
    <p:extLst>
      <p:ext uri="{BB962C8B-B14F-4D97-AF65-F5344CB8AC3E}">
        <p14:creationId xmlns:p14="http://schemas.microsoft.com/office/powerpoint/2010/main" val="411972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dirty="0"/>
          </a:p>
        </p:txBody>
      </p:sp>
      <p:sp>
        <p:nvSpPr>
          <p:cNvPr id="3" name="عنوان فرعي 2"/>
          <p:cNvSpPr>
            <a:spLocks noGrp="1"/>
          </p:cNvSpPr>
          <p:nvPr>
            <p:ph type="subTitle" idx="1"/>
          </p:nvPr>
        </p:nvSpPr>
        <p:spPr/>
        <p:txBody>
          <a:bodyPr/>
          <a:lstStyle/>
          <a:p>
            <a:endParaRPr lang="en-US"/>
          </a:p>
        </p:txBody>
      </p:sp>
      <p:sp>
        <p:nvSpPr>
          <p:cNvPr id="4" name="عنصر نائب للنص 3"/>
          <p:cNvSpPr>
            <a:spLocks noGrp="1"/>
          </p:cNvSpPr>
          <p:nvPr>
            <p:ph type="body" sz="quarter" idx="10"/>
          </p:nvPr>
        </p:nvSpPr>
        <p:spPr/>
        <p:txBody>
          <a:bodyPr/>
          <a:lstStyle/>
          <a:p>
            <a:endParaRPr lang="en-US"/>
          </a:p>
        </p:txBody>
      </p:sp>
      <p:pic>
        <p:nvPicPr>
          <p:cNvPr id="5" name="Picture 3" descr="C:\Users\hp\Desktop\IMG-20190311-WA0069.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116632"/>
            <a:ext cx="12191999" cy="6850226"/>
          </a:xfrm>
          <a:prstGeom prst="rect">
            <a:avLst/>
          </a:prstGeom>
          <a:solidFill>
            <a:srgbClr val="000000">
              <a:shade val="95000"/>
            </a:srgbClr>
          </a:solidFill>
          <a:ln w="444500" cap="sq">
            <a:solidFill>
              <a:schemeClr val="accent2">
                <a:lumMod val="60000"/>
                <a:lumOff val="40000"/>
              </a:schemeClr>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8797637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نسق1" id="{74DE2D5F-9818-48F8-88A2-CF2500254611}" vid="{4E960D77-38AC-43FE-8C50-97EEADF12362}"/>
    </a:ext>
  </a:ext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3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4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نسق1</Template>
  <TotalTime>1092</TotalTime>
  <Words>1062</Words>
  <Application>Microsoft Office PowerPoint</Application>
  <PresentationFormat>شاشة عريضة</PresentationFormat>
  <Paragraphs>124</Paragraphs>
  <Slides>20</Slides>
  <Notes>3</Notes>
  <HiddenSlides>0</HiddenSlides>
  <MMClips>0</MMClips>
  <ScaleCrop>false</ScaleCrop>
  <HeadingPairs>
    <vt:vector size="6" baseType="variant">
      <vt:variant>
        <vt:lpstr>الخطوط المستخدمة</vt:lpstr>
      </vt:variant>
      <vt:variant>
        <vt:i4>7</vt:i4>
      </vt:variant>
      <vt:variant>
        <vt:lpstr>نسق</vt:lpstr>
      </vt:variant>
      <vt:variant>
        <vt:i4>6</vt:i4>
      </vt:variant>
      <vt:variant>
        <vt:lpstr>عناوين الشرائح</vt:lpstr>
      </vt:variant>
      <vt:variant>
        <vt:i4>20</vt:i4>
      </vt:variant>
    </vt:vector>
  </HeadingPairs>
  <TitlesOfParts>
    <vt:vector size="33" baseType="lpstr">
      <vt:lpstr>Akhbar MT</vt:lpstr>
      <vt:lpstr>Arial</vt:lpstr>
      <vt:lpstr>Arial Rounded MT Bold</vt:lpstr>
      <vt:lpstr>Calibri</vt:lpstr>
      <vt:lpstr>Courier New</vt:lpstr>
      <vt:lpstr>Segoe</vt:lpstr>
      <vt:lpstr>Wingdings</vt:lpstr>
      <vt:lpstr>نسق1</vt:lpstr>
      <vt:lpstr>White with Courier font for code slides</vt:lpstr>
      <vt:lpstr>1_Green_Gold texture template Segoe</vt:lpstr>
      <vt:lpstr>2_Green_Gold texture template Segoe</vt:lpstr>
      <vt:lpstr>3_Green_Gold texture template Segoe</vt:lpstr>
      <vt:lpstr>4_Green_Gold texture template Segoe</vt:lpstr>
      <vt:lpstr>بحث بعنوان :  الدور التمريضي في تقديم الدعم النفسي لمرضى القصور الكلوي (Nursing role in providing emotional support for renal failure patients ) </vt:lpstr>
      <vt:lpstr>المقدمة الهدف من البحث  لمحة عن الجهاز البولي تعريف الفشل الكلوي انواع الفشل الكلوي الضغوط النفسية الناتجة عن الفشل الكلوي الدور التمريضي في الدعم النفسي لمرض الفشل الكلوي  التوصيات</vt:lpstr>
      <vt:lpstr>تأتى اهمية البحث لمعرفة الدور التمريضي في تقديم الدعم النفسي لمرضى الفشل الكلوي وذلك بغرض الوصول الى نتائج تفيد في وضع حلول لرفع مستوى الصحة النفسية لدى مرضى الفشل الكلوي</vt:lpstr>
      <vt:lpstr>الهدف من البحث</vt:lpstr>
      <vt:lpstr>             لمحة تشريحية للجهاز البولي </vt:lpstr>
      <vt:lpstr> الفشل الكلوي </vt:lpstr>
      <vt:lpstr>عرض تقديمي في PowerPoint</vt:lpstr>
      <vt:lpstr>التعريف التمريضي للصحة النفسية</vt:lpstr>
      <vt:lpstr>عرض تقديمي في PowerPoint</vt:lpstr>
      <vt:lpstr>الضغوط النفسية الناتجة عن الفشل الكلوي</vt:lpstr>
      <vt:lpstr>   العوامل الضاغطة على المريض</vt:lpstr>
      <vt:lpstr>العوامل الضاغطة على المريض</vt:lpstr>
      <vt:lpstr>الدور التمريضي في مرحلة التشخيص </vt:lpstr>
      <vt:lpstr>عرض تقديمي في PowerPoint</vt:lpstr>
      <vt:lpstr>  الدور التمريضي في مرحلة الغسيل</vt:lpstr>
      <vt:lpstr>   ثا لثا  : مرحلة  ا لبحث و إ يجا د  ز راعة ا لكلية</vt:lpstr>
      <vt:lpstr>الدور التمريضي في مرحلة البحث لايجاد زرع كلية </vt:lpstr>
      <vt:lpstr>      دور الاسرة في تقديم الدعم النفسي لمرضى الفشل الكلوي </vt:lpstr>
      <vt:lpstr>   التوصيات</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حلقة بحث بعنوان العملية التمريضية للاكتئاب</dc:title>
  <dc:creator>ابو ايمن</dc:creator>
  <cp:lastModifiedBy>ابو ايمن</cp:lastModifiedBy>
  <cp:revision>73</cp:revision>
  <dcterms:created xsi:type="dcterms:W3CDTF">2019-03-10T18:28:24Z</dcterms:created>
  <dcterms:modified xsi:type="dcterms:W3CDTF">2019-03-14T00:15:52Z</dcterms:modified>
</cp:coreProperties>
</file>