
<file path=[Content_Types].xml><?xml version="1.0" encoding="utf-8"?>
<Types xmlns="http://schemas.openxmlformats.org/package/2006/content-types">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rawing18.xml" ContentType="application/vnd.ms-office.drawingml.diagramDrawing+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diagrams/layout13.xml" ContentType="application/vnd.openxmlformats-officedocument.drawingml.diagramLayout+xml"/>
  <Override PartName="/ppt/diagrams/quickStyle20.xml" ContentType="application/vnd.openxmlformats-officedocument.drawingml.diagramStyle+xml"/>
  <Override PartName="/ppt/diagrams/drawing21.xml" ContentType="application/vnd.ms-office.drawingml.diagramDrawing+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drawing19.xml" ContentType="application/vnd.ms-office.drawingml.diagramDrawing+xml"/>
  <Default Extension="emf" ContentType="image/x-emf"/>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layout25.xml" ContentType="application/vnd.openxmlformats-officedocument.drawingml.diagramLayout+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layout15.xml" ContentType="application/vnd.openxmlformats-officedocument.drawingml.diagramLayout+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17.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8"/>
  </p:notesMasterIdLst>
  <p:sldIdLst>
    <p:sldId id="308"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301" r:id="rId41"/>
    <p:sldId id="302" r:id="rId42"/>
    <p:sldId id="303" r:id="rId43"/>
    <p:sldId id="304" r:id="rId44"/>
    <p:sldId id="305" r:id="rId45"/>
    <p:sldId id="306" r:id="rId46"/>
    <p:sldId id="307" r:id="rId47"/>
  </p:sldIdLst>
  <p:sldSz cx="9144000" cy="6858000" type="screen4x3"/>
  <p:notesSz cx="6858000" cy="9144000"/>
  <p:defaultText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howGuides="1">
      <p:cViewPr varScale="1">
        <p:scale>
          <a:sx n="62" d="100"/>
          <a:sy n="62" d="100"/>
        </p:scale>
        <p:origin x="-642"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8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_rels/data11.xml.rels><?xml version="1.0" encoding="UTF-8" standalone="yes"?>
<Relationships xmlns="http://schemas.openxmlformats.org/package/2006/relationships"><Relationship Id="rId1" Type="http://schemas.openxmlformats.org/officeDocument/2006/relationships/image" Target="../media/image9.jpeg"/></Relationships>
</file>

<file path=ppt/diagrams/_rels/data13.xml.rels><?xml version="1.0" encoding="UTF-8" standalone="yes"?>
<Relationships xmlns="http://schemas.openxmlformats.org/package/2006/relationships"><Relationship Id="rId1" Type="http://schemas.openxmlformats.org/officeDocument/2006/relationships/image" Target="../media/image10.png"/></Relationships>
</file>

<file path=ppt/diagrams/_rels/data2.xml.rels><?xml version="1.0" encoding="UTF-8" standalone="yes"?>
<Relationships xmlns="http://schemas.openxmlformats.org/package/2006/relationships"><Relationship Id="rId1" Type="http://schemas.openxmlformats.org/officeDocument/2006/relationships/image" Target="../media/image4.jpeg"/></Relationships>
</file>

<file path=ppt/diagrams/_rels/data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5" Type="http://schemas.openxmlformats.org/officeDocument/2006/relationships/image" Target="../media/image20.jpeg"/><Relationship Id="rId4" Type="http://schemas.openxmlformats.org/officeDocument/2006/relationships/image" Target="../media/image19.jpeg"/></Relationships>
</file>

<file path=ppt/diagrams/_rels/data3.xml.rels><?xml version="1.0" encoding="UTF-8" standalone="yes"?>
<Relationships xmlns="http://schemas.openxmlformats.org/package/2006/relationships"><Relationship Id="rId1" Type="http://schemas.openxmlformats.org/officeDocument/2006/relationships/image" Target="../media/image5.jpeg"/></Relationships>
</file>

<file path=ppt/diagrams/_rels/data4.xml.rels><?xml version="1.0" encoding="UTF-8" standalone="yes"?>
<Relationships xmlns="http://schemas.openxmlformats.org/package/2006/relationships"><Relationship Id="rId1" Type="http://schemas.openxmlformats.org/officeDocument/2006/relationships/image" Target="../media/image6.jpeg"/></Relationships>
</file>

<file path=ppt/diagrams/_rels/data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13.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 Id="rId5" Type="http://schemas.openxmlformats.org/officeDocument/2006/relationships/image" Target="../media/image20.jpeg"/><Relationship Id="rId4" Type="http://schemas.openxmlformats.org/officeDocument/2006/relationships/image" Target="../media/image19.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C637D3-4CE7-439A-A072-C3C62090B7CB}" type="doc">
      <dgm:prSet loTypeId="urn:microsoft.com/office/officeart/2005/8/layout/pyramid2" loCatId="list" qsTypeId="urn:microsoft.com/office/officeart/2005/8/quickstyle/simple4" qsCatId="simple" csTypeId="urn:microsoft.com/office/officeart/2005/8/colors/accent1_2" csCatId="accent1" phldr="1"/>
      <dgm:spPr/>
    </dgm:pt>
    <dgm:pt modelId="{95C7F668-1BA2-47BC-B0F4-7CEA24ACFD0B}">
      <dgm:prSet phldrT="[نص]" custT="1"/>
      <dgm:spPr/>
      <dgm:t>
        <a:bodyPr/>
        <a:lstStyle/>
        <a:p>
          <a:pPr rtl="1"/>
          <a:r>
            <a:rPr lang="ar-SA" sz="3200" b="1" dirty="0" smtClean="0"/>
            <a:t>مفهوم جودة الخدمات الصحية  </a:t>
          </a:r>
          <a:endParaRPr lang="ar-SY" sz="3200" b="1" dirty="0"/>
        </a:p>
      </dgm:t>
    </dgm:pt>
    <dgm:pt modelId="{CFE6963F-B2B7-47F6-98E6-36DD470BB6A7}" type="parTrans" cxnId="{AA215DCD-F774-4703-A0F2-CE4CADBE6707}">
      <dgm:prSet/>
      <dgm:spPr/>
      <dgm:t>
        <a:bodyPr/>
        <a:lstStyle/>
        <a:p>
          <a:pPr rtl="1"/>
          <a:endParaRPr lang="ar-SY"/>
        </a:p>
      </dgm:t>
    </dgm:pt>
    <dgm:pt modelId="{D9B42855-088B-48A9-BF09-17D6967D2EBE}" type="sibTrans" cxnId="{AA215DCD-F774-4703-A0F2-CE4CADBE6707}">
      <dgm:prSet/>
      <dgm:spPr/>
      <dgm:t>
        <a:bodyPr/>
        <a:lstStyle/>
        <a:p>
          <a:pPr rtl="1"/>
          <a:endParaRPr lang="ar-SY"/>
        </a:p>
      </dgm:t>
    </dgm:pt>
    <dgm:pt modelId="{C7E4C8A7-D9DF-40AA-9D95-081F86046FA2}">
      <dgm:prSet phldrT="[نص]" custT="1"/>
      <dgm:spPr/>
      <dgm:t>
        <a:bodyPr/>
        <a:lstStyle/>
        <a:p>
          <a:pPr rtl="1"/>
          <a:r>
            <a:rPr lang="ar-SA" sz="3200" b="1" dirty="0" smtClean="0"/>
            <a:t>أبعاد جودة الخدمات الطبية</a:t>
          </a:r>
          <a:endParaRPr lang="ar-SY" sz="3200" b="1" dirty="0"/>
        </a:p>
      </dgm:t>
    </dgm:pt>
    <dgm:pt modelId="{00194F2C-74D7-4D57-A064-7DB9845C5CC8}" type="parTrans" cxnId="{BBC26D5B-3347-4C85-BB58-3A6A60FD7B66}">
      <dgm:prSet/>
      <dgm:spPr/>
      <dgm:t>
        <a:bodyPr/>
        <a:lstStyle/>
        <a:p>
          <a:pPr rtl="1"/>
          <a:endParaRPr lang="ar-SY"/>
        </a:p>
      </dgm:t>
    </dgm:pt>
    <dgm:pt modelId="{74F589FB-C1BB-4C1C-9DE3-83AA7039D7DE}" type="sibTrans" cxnId="{BBC26D5B-3347-4C85-BB58-3A6A60FD7B66}">
      <dgm:prSet/>
      <dgm:spPr/>
      <dgm:t>
        <a:bodyPr/>
        <a:lstStyle/>
        <a:p>
          <a:pPr rtl="1"/>
          <a:endParaRPr lang="ar-SY"/>
        </a:p>
      </dgm:t>
    </dgm:pt>
    <dgm:pt modelId="{2E073790-32C0-47E9-AF4A-54ED4661D876}">
      <dgm:prSet phldrT="[نص]" custT="1"/>
      <dgm:spPr/>
      <dgm:t>
        <a:bodyPr/>
        <a:lstStyle/>
        <a:p>
          <a:pPr rtl="1"/>
          <a:r>
            <a:rPr lang="ar-SA" sz="3200" b="1" dirty="0" smtClean="0"/>
            <a:t>قياس جودة الخدمة من منظور المرضى</a:t>
          </a:r>
          <a:endParaRPr lang="ar-SY" sz="3200" b="1" dirty="0"/>
        </a:p>
      </dgm:t>
    </dgm:pt>
    <dgm:pt modelId="{C5F49A6E-A0CC-4EDB-8433-4D3E2850F520}" type="parTrans" cxnId="{A6C62214-39C2-49BB-9DE2-B144D20B98AD}">
      <dgm:prSet/>
      <dgm:spPr/>
      <dgm:t>
        <a:bodyPr/>
        <a:lstStyle/>
        <a:p>
          <a:pPr rtl="1"/>
          <a:endParaRPr lang="ar-SY"/>
        </a:p>
      </dgm:t>
    </dgm:pt>
    <dgm:pt modelId="{28D8CB27-4E68-4E0B-95BB-CF26BA676227}" type="sibTrans" cxnId="{A6C62214-39C2-49BB-9DE2-B144D20B98AD}">
      <dgm:prSet/>
      <dgm:spPr/>
      <dgm:t>
        <a:bodyPr/>
        <a:lstStyle/>
        <a:p>
          <a:pPr rtl="1"/>
          <a:endParaRPr lang="ar-SY"/>
        </a:p>
      </dgm:t>
    </dgm:pt>
    <dgm:pt modelId="{5EE05EF8-EC07-44D6-B963-E7F59A4B9936}" type="pres">
      <dgm:prSet presAssocID="{26C637D3-4CE7-439A-A072-C3C62090B7CB}" presName="compositeShape" presStyleCnt="0">
        <dgm:presLayoutVars>
          <dgm:dir/>
          <dgm:resizeHandles/>
        </dgm:presLayoutVars>
      </dgm:prSet>
      <dgm:spPr/>
    </dgm:pt>
    <dgm:pt modelId="{094778CA-27D2-47FA-BCB9-2D8BF0020F5C}" type="pres">
      <dgm:prSet presAssocID="{26C637D3-4CE7-439A-A072-C3C62090B7CB}" presName="pyramid" presStyleLbl="node1" presStyleIdx="0" presStyleCnt="1"/>
      <dgm:spPr/>
    </dgm:pt>
    <dgm:pt modelId="{BF5051F7-E905-4E1B-ABB5-870C4130BC30}" type="pres">
      <dgm:prSet presAssocID="{26C637D3-4CE7-439A-A072-C3C62090B7CB}" presName="theList" presStyleCnt="0"/>
      <dgm:spPr/>
    </dgm:pt>
    <dgm:pt modelId="{25D964C7-CC6A-483B-B183-CDFD3C7DBB92}" type="pres">
      <dgm:prSet presAssocID="{95C7F668-1BA2-47BC-B0F4-7CEA24ACFD0B}" presName="aNode" presStyleLbl="fgAcc1" presStyleIdx="0" presStyleCnt="3" custScaleX="257660">
        <dgm:presLayoutVars>
          <dgm:bulletEnabled val="1"/>
        </dgm:presLayoutVars>
      </dgm:prSet>
      <dgm:spPr/>
      <dgm:t>
        <a:bodyPr/>
        <a:lstStyle/>
        <a:p>
          <a:pPr rtl="1"/>
          <a:endParaRPr lang="ar-SY"/>
        </a:p>
      </dgm:t>
    </dgm:pt>
    <dgm:pt modelId="{6E0649A7-3607-46E4-B53A-33BA770B5157}" type="pres">
      <dgm:prSet presAssocID="{95C7F668-1BA2-47BC-B0F4-7CEA24ACFD0B}" presName="aSpace" presStyleCnt="0"/>
      <dgm:spPr/>
    </dgm:pt>
    <dgm:pt modelId="{7879FFAD-6B70-43A4-8370-25ADAE2D5334}" type="pres">
      <dgm:prSet presAssocID="{C7E4C8A7-D9DF-40AA-9D95-081F86046FA2}" presName="aNode" presStyleLbl="fgAcc1" presStyleIdx="1" presStyleCnt="3" custScaleX="257660">
        <dgm:presLayoutVars>
          <dgm:bulletEnabled val="1"/>
        </dgm:presLayoutVars>
      </dgm:prSet>
      <dgm:spPr/>
      <dgm:t>
        <a:bodyPr/>
        <a:lstStyle/>
        <a:p>
          <a:pPr rtl="1"/>
          <a:endParaRPr lang="ar-SY"/>
        </a:p>
      </dgm:t>
    </dgm:pt>
    <dgm:pt modelId="{8EC7376E-7CD3-479B-BF4E-FBC5E61EBFAE}" type="pres">
      <dgm:prSet presAssocID="{C7E4C8A7-D9DF-40AA-9D95-081F86046FA2}" presName="aSpace" presStyleCnt="0"/>
      <dgm:spPr/>
    </dgm:pt>
    <dgm:pt modelId="{5AD30AAA-E0E4-4B73-AD25-B8046CCBEC14}" type="pres">
      <dgm:prSet presAssocID="{2E073790-32C0-47E9-AF4A-54ED4661D876}" presName="aNode" presStyleLbl="fgAcc1" presStyleIdx="2" presStyleCnt="3" custScaleX="257660">
        <dgm:presLayoutVars>
          <dgm:bulletEnabled val="1"/>
        </dgm:presLayoutVars>
      </dgm:prSet>
      <dgm:spPr/>
      <dgm:t>
        <a:bodyPr/>
        <a:lstStyle/>
        <a:p>
          <a:pPr rtl="1"/>
          <a:endParaRPr lang="ar-SY"/>
        </a:p>
      </dgm:t>
    </dgm:pt>
    <dgm:pt modelId="{5CA03BE4-2689-42B9-B673-20A232560D78}" type="pres">
      <dgm:prSet presAssocID="{2E073790-32C0-47E9-AF4A-54ED4661D876}" presName="aSpace" presStyleCnt="0"/>
      <dgm:spPr/>
    </dgm:pt>
  </dgm:ptLst>
  <dgm:cxnLst>
    <dgm:cxn modelId="{D028727C-D9AE-49B9-B01B-11A3D310BDB5}" type="presOf" srcId="{2E073790-32C0-47E9-AF4A-54ED4661D876}" destId="{5AD30AAA-E0E4-4B73-AD25-B8046CCBEC14}" srcOrd="0" destOrd="0" presId="urn:microsoft.com/office/officeart/2005/8/layout/pyramid2"/>
    <dgm:cxn modelId="{1F49EF75-A32E-4D21-8AE0-4975341A184A}" type="presOf" srcId="{95C7F668-1BA2-47BC-B0F4-7CEA24ACFD0B}" destId="{25D964C7-CC6A-483B-B183-CDFD3C7DBB92}" srcOrd="0" destOrd="0" presId="urn:microsoft.com/office/officeart/2005/8/layout/pyramid2"/>
    <dgm:cxn modelId="{6535D1CC-6E48-481C-885E-675A49496F2D}" type="presOf" srcId="{C7E4C8A7-D9DF-40AA-9D95-081F86046FA2}" destId="{7879FFAD-6B70-43A4-8370-25ADAE2D5334}" srcOrd="0" destOrd="0" presId="urn:microsoft.com/office/officeart/2005/8/layout/pyramid2"/>
    <dgm:cxn modelId="{AA215DCD-F774-4703-A0F2-CE4CADBE6707}" srcId="{26C637D3-4CE7-439A-A072-C3C62090B7CB}" destId="{95C7F668-1BA2-47BC-B0F4-7CEA24ACFD0B}" srcOrd="0" destOrd="0" parTransId="{CFE6963F-B2B7-47F6-98E6-36DD470BB6A7}" sibTransId="{D9B42855-088B-48A9-BF09-17D6967D2EBE}"/>
    <dgm:cxn modelId="{BBC26D5B-3347-4C85-BB58-3A6A60FD7B66}" srcId="{26C637D3-4CE7-439A-A072-C3C62090B7CB}" destId="{C7E4C8A7-D9DF-40AA-9D95-081F86046FA2}" srcOrd="1" destOrd="0" parTransId="{00194F2C-74D7-4D57-A064-7DB9845C5CC8}" sibTransId="{74F589FB-C1BB-4C1C-9DE3-83AA7039D7DE}"/>
    <dgm:cxn modelId="{A6C62214-39C2-49BB-9DE2-B144D20B98AD}" srcId="{26C637D3-4CE7-439A-A072-C3C62090B7CB}" destId="{2E073790-32C0-47E9-AF4A-54ED4661D876}" srcOrd="2" destOrd="0" parTransId="{C5F49A6E-A0CC-4EDB-8433-4D3E2850F520}" sibTransId="{28D8CB27-4E68-4E0B-95BB-CF26BA676227}"/>
    <dgm:cxn modelId="{2423D927-1388-4A7F-A292-09E80F79A31E}" type="presOf" srcId="{26C637D3-4CE7-439A-A072-C3C62090B7CB}" destId="{5EE05EF8-EC07-44D6-B963-E7F59A4B9936}" srcOrd="0" destOrd="0" presId="urn:microsoft.com/office/officeart/2005/8/layout/pyramid2"/>
    <dgm:cxn modelId="{4BA5960F-C1ED-489A-8F47-E800BE00F35E}" type="presParOf" srcId="{5EE05EF8-EC07-44D6-B963-E7F59A4B9936}" destId="{094778CA-27D2-47FA-BCB9-2D8BF0020F5C}" srcOrd="0" destOrd="0" presId="urn:microsoft.com/office/officeart/2005/8/layout/pyramid2"/>
    <dgm:cxn modelId="{A91BF30D-03AE-41BD-9F43-825BB6BA0AEF}" type="presParOf" srcId="{5EE05EF8-EC07-44D6-B963-E7F59A4B9936}" destId="{BF5051F7-E905-4E1B-ABB5-870C4130BC30}" srcOrd="1" destOrd="0" presId="urn:microsoft.com/office/officeart/2005/8/layout/pyramid2"/>
    <dgm:cxn modelId="{B4A31B78-C266-475B-A374-71B8FF4B7A89}" type="presParOf" srcId="{BF5051F7-E905-4E1B-ABB5-870C4130BC30}" destId="{25D964C7-CC6A-483B-B183-CDFD3C7DBB92}" srcOrd="0" destOrd="0" presId="urn:microsoft.com/office/officeart/2005/8/layout/pyramid2"/>
    <dgm:cxn modelId="{639D0783-1FCF-48B6-9EBB-315CA752EC5F}" type="presParOf" srcId="{BF5051F7-E905-4E1B-ABB5-870C4130BC30}" destId="{6E0649A7-3607-46E4-B53A-33BA770B5157}" srcOrd="1" destOrd="0" presId="urn:microsoft.com/office/officeart/2005/8/layout/pyramid2"/>
    <dgm:cxn modelId="{EDA828C6-3EB9-4241-8059-6D4C4C9C683A}" type="presParOf" srcId="{BF5051F7-E905-4E1B-ABB5-870C4130BC30}" destId="{7879FFAD-6B70-43A4-8370-25ADAE2D5334}" srcOrd="2" destOrd="0" presId="urn:microsoft.com/office/officeart/2005/8/layout/pyramid2"/>
    <dgm:cxn modelId="{FF84925D-9D00-41D6-95A5-76CFACB4FA3A}" type="presParOf" srcId="{BF5051F7-E905-4E1B-ABB5-870C4130BC30}" destId="{8EC7376E-7CD3-479B-BF4E-FBC5E61EBFAE}" srcOrd="3" destOrd="0" presId="urn:microsoft.com/office/officeart/2005/8/layout/pyramid2"/>
    <dgm:cxn modelId="{432153BE-EE32-4B1E-AB25-5E1FB7B4BF2E}" type="presParOf" srcId="{BF5051F7-E905-4E1B-ABB5-870C4130BC30}" destId="{5AD30AAA-E0E4-4B73-AD25-B8046CCBEC14}" srcOrd="4" destOrd="0" presId="urn:microsoft.com/office/officeart/2005/8/layout/pyramid2"/>
    <dgm:cxn modelId="{E31DB576-FDBA-4CCB-A1E0-F2A0EA47746E}" type="presParOf" srcId="{BF5051F7-E905-4E1B-ABB5-870C4130BC30}" destId="{5CA03BE4-2689-42B9-B673-20A232560D78}"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9208BF-72C1-41AB-B4EB-E215D4990C5D}" type="doc">
      <dgm:prSet loTypeId="urn:microsoft.com/office/officeart/2005/8/layout/matrix2" loCatId="matrix" qsTypeId="urn:microsoft.com/office/officeart/2005/8/quickstyle/simple3" qsCatId="simple" csTypeId="urn:microsoft.com/office/officeart/2005/8/colors/colorful5" csCatId="colorful" phldr="1"/>
      <dgm:spPr/>
      <dgm:t>
        <a:bodyPr/>
        <a:lstStyle/>
        <a:p>
          <a:pPr rtl="1"/>
          <a:endParaRPr lang="ar-SY"/>
        </a:p>
      </dgm:t>
    </dgm:pt>
    <dgm:pt modelId="{C118C12F-EC82-4716-B003-7CBCF82A76A0}">
      <dgm:prSet phldrT="[نص]"/>
      <dgm:spPr/>
      <dgm:t>
        <a:bodyPr/>
        <a:lstStyle/>
        <a:p>
          <a:pPr rtl="1"/>
          <a:r>
            <a:rPr lang="ar-SA" dirty="0" smtClean="0"/>
            <a:t>المريض الخدمات التي توفرها المستشفيات تتسم هذه المعالجات بالعطف والاحترام </a:t>
          </a:r>
          <a:endParaRPr lang="ar-SY" dirty="0"/>
        </a:p>
      </dgm:t>
    </dgm:pt>
    <dgm:pt modelId="{03589837-7D34-4D7E-9E56-1A33DDBB1C2B}" type="parTrans" cxnId="{C7E9561B-8A5E-41A2-B1F7-0F639EA12D65}">
      <dgm:prSet/>
      <dgm:spPr/>
      <dgm:t>
        <a:bodyPr/>
        <a:lstStyle/>
        <a:p>
          <a:pPr rtl="1"/>
          <a:endParaRPr lang="ar-SY"/>
        </a:p>
      </dgm:t>
    </dgm:pt>
    <dgm:pt modelId="{1AFECF18-06DA-4C87-97AB-18C3A4ABE662}" type="sibTrans" cxnId="{C7E9561B-8A5E-41A2-B1F7-0F639EA12D65}">
      <dgm:prSet/>
      <dgm:spPr/>
      <dgm:t>
        <a:bodyPr/>
        <a:lstStyle/>
        <a:p>
          <a:pPr rtl="1"/>
          <a:endParaRPr lang="ar-SY"/>
        </a:p>
      </dgm:t>
    </dgm:pt>
    <dgm:pt modelId="{552CD813-C27C-47CF-8C02-379E0F34CB52}">
      <dgm:prSet phldrT="[نص]" phldr="1"/>
      <dgm:spPr/>
      <dgm:t>
        <a:bodyPr/>
        <a:lstStyle/>
        <a:p>
          <a:pPr rtl="1"/>
          <a:endParaRPr lang="ar-SY" dirty="0"/>
        </a:p>
      </dgm:t>
    </dgm:pt>
    <dgm:pt modelId="{7C6BBC78-02E9-46C4-95B1-24AAD8F8F99B}" type="parTrans" cxnId="{30AE767B-647A-4136-8737-DD47529E43BE}">
      <dgm:prSet/>
      <dgm:spPr/>
      <dgm:t>
        <a:bodyPr/>
        <a:lstStyle/>
        <a:p>
          <a:pPr rtl="1"/>
          <a:endParaRPr lang="ar-SY"/>
        </a:p>
      </dgm:t>
    </dgm:pt>
    <dgm:pt modelId="{738244D6-0930-4EAE-B652-781583D71BF0}" type="sibTrans" cxnId="{30AE767B-647A-4136-8737-DD47529E43BE}">
      <dgm:prSet/>
      <dgm:spPr/>
      <dgm:t>
        <a:bodyPr/>
        <a:lstStyle/>
        <a:p>
          <a:pPr rtl="1"/>
          <a:endParaRPr lang="ar-SY"/>
        </a:p>
      </dgm:t>
    </dgm:pt>
    <dgm:pt modelId="{9038622C-CD72-4BCB-938E-D80FFDCBED4F}">
      <dgm:prSet phldrT="[نص]" phldr="1"/>
      <dgm:spPr/>
      <dgm:t>
        <a:bodyPr/>
        <a:lstStyle/>
        <a:p>
          <a:pPr rtl="1"/>
          <a:endParaRPr lang="ar-SY" dirty="0"/>
        </a:p>
      </dgm:t>
    </dgm:pt>
    <dgm:pt modelId="{25FEF780-23B3-447D-B0CF-10DB4CB284F6}" type="parTrans" cxnId="{AEC7153C-62D6-4813-86E4-322ABA6B015D}">
      <dgm:prSet/>
      <dgm:spPr/>
      <dgm:t>
        <a:bodyPr/>
        <a:lstStyle/>
        <a:p>
          <a:pPr rtl="1"/>
          <a:endParaRPr lang="ar-SY"/>
        </a:p>
      </dgm:t>
    </dgm:pt>
    <dgm:pt modelId="{FF02B921-9DBA-4895-9896-5DCE6C145D18}" type="sibTrans" cxnId="{AEC7153C-62D6-4813-86E4-322ABA6B015D}">
      <dgm:prSet/>
      <dgm:spPr/>
      <dgm:t>
        <a:bodyPr/>
        <a:lstStyle/>
        <a:p>
          <a:pPr rtl="1"/>
          <a:endParaRPr lang="ar-SY"/>
        </a:p>
      </dgm:t>
    </dgm:pt>
    <dgm:pt modelId="{083C2845-BCFB-4F64-B5BB-4A0186798A5A}">
      <dgm:prSet phldrT="[نص]" phldr="1"/>
      <dgm:spPr/>
      <dgm:t>
        <a:bodyPr/>
        <a:lstStyle/>
        <a:p>
          <a:pPr rtl="1"/>
          <a:endParaRPr lang="ar-SY" dirty="0"/>
        </a:p>
      </dgm:t>
    </dgm:pt>
    <dgm:pt modelId="{D2765050-3B3B-42B5-A800-3EB3BDD16B6F}" type="parTrans" cxnId="{2A4C07A5-AF56-4100-AB28-11DBC3E3D80F}">
      <dgm:prSet/>
      <dgm:spPr/>
      <dgm:t>
        <a:bodyPr/>
        <a:lstStyle/>
        <a:p>
          <a:pPr rtl="1"/>
          <a:endParaRPr lang="ar-SY"/>
        </a:p>
      </dgm:t>
    </dgm:pt>
    <dgm:pt modelId="{485F671D-15CF-4003-B3AD-153D3A904EE8}" type="sibTrans" cxnId="{2A4C07A5-AF56-4100-AB28-11DBC3E3D80F}">
      <dgm:prSet/>
      <dgm:spPr/>
      <dgm:t>
        <a:bodyPr/>
        <a:lstStyle/>
        <a:p>
          <a:pPr rtl="1"/>
          <a:endParaRPr lang="ar-SY"/>
        </a:p>
      </dgm:t>
    </dgm:pt>
    <dgm:pt modelId="{44D20FBC-AE43-4E62-AFE9-C7CE268783FC}">
      <dgm:prSet phldrT="[نص]"/>
      <dgm:spPr/>
      <dgm:t>
        <a:bodyPr/>
        <a:lstStyle/>
        <a:p>
          <a:pPr rtl="1"/>
          <a:r>
            <a:rPr lang="ar-SA" dirty="0" smtClean="0"/>
            <a:t>الطبيب وضع المعارف والعلوم الأكثر تقدماً والمهارات الطبية في خدمة المريض</a:t>
          </a:r>
          <a:endParaRPr lang="ar-SY" dirty="0"/>
        </a:p>
      </dgm:t>
    </dgm:pt>
    <dgm:pt modelId="{83F07172-72A1-41C3-81F0-4E3BE6BE1DC5}" type="parTrans" cxnId="{98D1E4FC-9052-4065-8D91-1155B342CB73}">
      <dgm:prSet/>
      <dgm:spPr/>
      <dgm:t>
        <a:bodyPr/>
        <a:lstStyle/>
        <a:p>
          <a:pPr rtl="1"/>
          <a:endParaRPr lang="ar-SY"/>
        </a:p>
      </dgm:t>
    </dgm:pt>
    <dgm:pt modelId="{E156D5B5-5F33-4600-8288-2A34DAB60386}" type="sibTrans" cxnId="{98D1E4FC-9052-4065-8D91-1155B342CB73}">
      <dgm:prSet/>
      <dgm:spPr/>
      <dgm:t>
        <a:bodyPr/>
        <a:lstStyle/>
        <a:p>
          <a:pPr rtl="1"/>
          <a:endParaRPr lang="ar-SY"/>
        </a:p>
      </dgm:t>
    </dgm:pt>
    <dgm:pt modelId="{4926F252-36FA-4B00-87B1-E6D9321A44E9}">
      <dgm:prSet phldrT="[نص]"/>
      <dgm:spPr/>
      <dgm:t>
        <a:bodyPr/>
        <a:lstStyle/>
        <a:p>
          <a:pPr rtl="1"/>
          <a:r>
            <a:rPr lang="ar-SA" dirty="0" smtClean="0"/>
            <a:t>إدارة </a:t>
          </a:r>
          <a:r>
            <a:rPr lang="ar-SA" dirty="0" err="1" smtClean="0"/>
            <a:t>المشفى</a:t>
          </a:r>
          <a:r>
            <a:rPr lang="ar-SA" dirty="0" smtClean="0"/>
            <a:t> تحقيق الكفاءة في تقديم الخدمة الطبية والرعاية الصحية</a:t>
          </a:r>
          <a:endParaRPr lang="ar-SY" dirty="0"/>
        </a:p>
      </dgm:t>
    </dgm:pt>
    <dgm:pt modelId="{AABC064A-6571-4302-82F8-86471F4FA7FF}" type="parTrans" cxnId="{AB6CB00A-DABE-409D-8D51-3A44C38E9AB6}">
      <dgm:prSet/>
      <dgm:spPr/>
      <dgm:t>
        <a:bodyPr/>
        <a:lstStyle/>
        <a:p>
          <a:pPr rtl="1"/>
          <a:endParaRPr lang="ar-SY"/>
        </a:p>
      </dgm:t>
    </dgm:pt>
    <dgm:pt modelId="{52DF2C5D-6A21-493B-8A92-1766AA3025A9}" type="sibTrans" cxnId="{AB6CB00A-DABE-409D-8D51-3A44C38E9AB6}">
      <dgm:prSet/>
      <dgm:spPr/>
      <dgm:t>
        <a:bodyPr/>
        <a:lstStyle/>
        <a:p>
          <a:pPr rtl="1"/>
          <a:endParaRPr lang="ar-SY"/>
        </a:p>
      </dgm:t>
    </dgm:pt>
    <dgm:pt modelId="{A1D688A2-8BC1-4EA4-A799-70E27F20624B}">
      <dgm:prSet phldrT="[نص]"/>
      <dgm:spPr/>
      <dgm:t>
        <a:bodyPr/>
        <a:lstStyle/>
        <a:p>
          <a:pPr rtl="1"/>
          <a:r>
            <a:rPr lang="ar-SA" dirty="0" smtClean="0"/>
            <a:t>المالكين:الحصول على أحسن العاملين وأفضل التسهيلات لتقديم الخدمة للزبائن</a:t>
          </a:r>
          <a:endParaRPr lang="ar-SY" dirty="0"/>
        </a:p>
      </dgm:t>
    </dgm:pt>
    <dgm:pt modelId="{7CB919D1-E6C4-4B62-835E-CC89EAAC7CC7}" type="parTrans" cxnId="{2CBA6119-E54A-4FA8-A6EF-305479A12289}">
      <dgm:prSet/>
      <dgm:spPr/>
      <dgm:t>
        <a:bodyPr/>
        <a:lstStyle/>
        <a:p>
          <a:pPr rtl="1"/>
          <a:endParaRPr lang="ar-SY"/>
        </a:p>
      </dgm:t>
    </dgm:pt>
    <dgm:pt modelId="{C7C46BD5-59BF-467D-9C26-5B60645E3F2C}" type="sibTrans" cxnId="{2CBA6119-E54A-4FA8-A6EF-305479A12289}">
      <dgm:prSet/>
      <dgm:spPr/>
      <dgm:t>
        <a:bodyPr/>
        <a:lstStyle/>
        <a:p>
          <a:pPr rtl="1"/>
          <a:endParaRPr lang="ar-SY"/>
        </a:p>
      </dgm:t>
    </dgm:pt>
    <dgm:pt modelId="{DBB71B16-856D-47F9-B564-FE8D3427CA99}">
      <dgm:prSet phldrT="[نص]"/>
      <dgm:spPr/>
      <dgm:t>
        <a:bodyPr/>
        <a:lstStyle/>
        <a:p>
          <a:pPr rtl="1"/>
          <a:endParaRPr lang="ar-SY" dirty="0"/>
        </a:p>
      </dgm:t>
    </dgm:pt>
    <dgm:pt modelId="{8ED6E532-399B-4E54-9FF1-73453000C3F8}" type="parTrans" cxnId="{33B5B79D-EABD-4F35-BC13-A5EF1938F3AB}">
      <dgm:prSet/>
      <dgm:spPr/>
      <dgm:t>
        <a:bodyPr/>
        <a:lstStyle/>
        <a:p>
          <a:pPr rtl="1"/>
          <a:endParaRPr lang="ar-SY"/>
        </a:p>
      </dgm:t>
    </dgm:pt>
    <dgm:pt modelId="{357FF41B-94E0-43A4-BF85-266C26E39E11}" type="sibTrans" cxnId="{33B5B79D-EABD-4F35-BC13-A5EF1938F3AB}">
      <dgm:prSet/>
      <dgm:spPr/>
      <dgm:t>
        <a:bodyPr/>
        <a:lstStyle/>
        <a:p>
          <a:pPr rtl="1"/>
          <a:endParaRPr lang="ar-SY"/>
        </a:p>
      </dgm:t>
    </dgm:pt>
    <dgm:pt modelId="{35BDF6A1-04C9-49C2-AD23-7E4F7FDCAADE}" type="pres">
      <dgm:prSet presAssocID="{EA9208BF-72C1-41AB-B4EB-E215D4990C5D}" presName="matrix" presStyleCnt="0">
        <dgm:presLayoutVars>
          <dgm:chMax val="1"/>
          <dgm:dir val="rev"/>
          <dgm:resizeHandles val="exact"/>
        </dgm:presLayoutVars>
      </dgm:prSet>
      <dgm:spPr/>
      <dgm:t>
        <a:bodyPr/>
        <a:lstStyle/>
        <a:p>
          <a:pPr rtl="1"/>
          <a:endParaRPr lang="ar-SY"/>
        </a:p>
      </dgm:t>
    </dgm:pt>
    <dgm:pt modelId="{3AA4E539-9D49-41D7-890B-DBA0A410B7DA}" type="pres">
      <dgm:prSet presAssocID="{EA9208BF-72C1-41AB-B4EB-E215D4990C5D}" presName="axisShape" presStyleLbl="bgShp" presStyleIdx="0" presStyleCnt="1"/>
      <dgm:spPr/>
    </dgm:pt>
    <dgm:pt modelId="{FB7AD5B3-6370-4501-A5C8-0282FF424A8F}" type="pres">
      <dgm:prSet presAssocID="{EA9208BF-72C1-41AB-B4EB-E215D4990C5D}" presName="rect1" presStyleLbl="node1" presStyleIdx="0" presStyleCnt="4">
        <dgm:presLayoutVars>
          <dgm:chMax val="0"/>
          <dgm:chPref val="0"/>
          <dgm:bulletEnabled val="1"/>
        </dgm:presLayoutVars>
      </dgm:prSet>
      <dgm:spPr/>
      <dgm:t>
        <a:bodyPr/>
        <a:lstStyle/>
        <a:p>
          <a:pPr rtl="1"/>
          <a:endParaRPr lang="ar-SY"/>
        </a:p>
      </dgm:t>
    </dgm:pt>
    <dgm:pt modelId="{F862C42A-A0B3-4FF8-9E4C-C6F4451A99BC}" type="pres">
      <dgm:prSet presAssocID="{EA9208BF-72C1-41AB-B4EB-E215D4990C5D}" presName="rect2" presStyleLbl="node1" presStyleIdx="1" presStyleCnt="4">
        <dgm:presLayoutVars>
          <dgm:chMax val="0"/>
          <dgm:chPref val="0"/>
          <dgm:bulletEnabled val="1"/>
        </dgm:presLayoutVars>
      </dgm:prSet>
      <dgm:spPr/>
      <dgm:t>
        <a:bodyPr/>
        <a:lstStyle/>
        <a:p>
          <a:pPr rtl="1"/>
          <a:endParaRPr lang="ar-SY"/>
        </a:p>
      </dgm:t>
    </dgm:pt>
    <dgm:pt modelId="{AB247D6B-0C3B-4DD5-928F-B6C232FC9D1C}" type="pres">
      <dgm:prSet presAssocID="{EA9208BF-72C1-41AB-B4EB-E215D4990C5D}" presName="rect3" presStyleLbl="node1" presStyleIdx="2" presStyleCnt="4">
        <dgm:presLayoutVars>
          <dgm:chMax val="0"/>
          <dgm:chPref val="0"/>
          <dgm:bulletEnabled val="1"/>
        </dgm:presLayoutVars>
      </dgm:prSet>
      <dgm:spPr/>
      <dgm:t>
        <a:bodyPr/>
        <a:lstStyle/>
        <a:p>
          <a:pPr rtl="1"/>
          <a:endParaRPr lang="ar-SY"/>
        </a:p>
      </dgm:t>
    </dgm:pt>
    <dgm:pt modelId="{14714D10-3AA8-4280-926E-D89F11803FFA}" type="pres">
      <dgm:prSet presAssocID="{EA9208BF-72C1-41AB-B4EB-E215D4990C5D}" presName="rect4" presStyleLbl="node1" presStyleIdx="3" presStyleCnt="4">
        <dgm:presLayoutVars>
          <dgm:chMax val="0"/>
          <dgm:chPref val="0"/>
          <dgm:bulletEnabled val="1"/>
        </dgm:presLayoutVars>
      </dgm:prSet>
      <dgm:spPr/>
      <dgm:t>
        <a:bodyPr/>
        <a:lstStyle/>
        <a:p>
          <a:pPr rtl="1"/>
          <a:endParaRPr lang="ar-SY"/>
        </a:p>
      </dgm:t>
    </dgm:pt>
  </dgm:ptLst>
  <dgm:cxnLst>
    <dgm:cxn modelId="{2A4C07A5-AF56-4100-AB28-11DBC3E3D80F}" srcId="{EA9208BF-72C1-41AB-B4EB-E215D4990C5D}" destId="{083C2845-BCFB-4F64-B5BB-4A0186798A5A}" srcOrd="7" destOrd="0" parTransId="{D2765050-3B3B-42B5-A800-3EB3BDD16B6F}" sibTransId="{485F671D-15CF-4003-B3AD-153D3A904EE8}"/>
    <dgm:cxn modelId="{C7E9561B-8A5E-41A2-B1F7-0F639EA12D65}" srcId="{EA9208BF-72C1-41AB-B4EB-E215D4990C5D}" destId="{C118C12F-EC82-4716-B003-7CBCF82A76A0}" srcOrd="0" destOrd="0" parTransId="{03589837-7D34-4D7E-9E56-1A33DDBB1C2B}" sibTransId="{1AFECF18-06DA-4C87-97AB-18C3A4ABE662}"/>
    <dgm:cxn modelId="{30AE767B-647A-4136-8737-DD47529E43BE}" srcId="{EA9208BF-72C1-41AB-B4EB-E215D4990C5D}" destId="{552CD813-C27C-47CF-8C02-379E0F34CB52}" srcOrd="5" destOrd="0" parTransId="{7C6BBC78-02E9-46C4-95B1-24AAD8F8F99B}" sibTransId="{738244D6-0930-4EAE-B652-781583D71BF0}"/>
    <dgm:cxn modelId="{2CBA6119-E54A-4FA8-A6EF-305479A12289}" srcId="{EA9208BF-72C1-41AB-B4EB-E215D4990C5D}" destId="{A1D688A2-8BC1-4EA4-A799-70E27F20624B}" srcOrd="3" destOrd="0" parTransId="{7CB919D1-E6C4-4B62-835E-CC89EAAC7CC7}" sibTransId="{C7C46BD5-59BF-467D-9C26-5B60645E3F2C}"/>
    <dgm:cxn modelId="{33B5B79D-EABD-4F35-BC13-A5EF1938F3AB}" srcId="{EA9208BF-72C1-41AB-B4EB-E215D4990C5D}" destId="{DBB71B16-856D-47F9-B564-FE8D3427CA99}" srcOrd="4" destOrd="0" parTransId="{8ED6E532-399B-4E54-9FF1-73453000C3F8}" sibTransId="{357FF41B-94E0-43A4-BF85-266C26E39E11}"/>
    <dgm:cxn modelId="{B2BAAA0B-D0C6-4986-87BE-A5C6970A38D3}" type="presOf" srcId="{EA9208BF-72C1-41AB-B4EB-E215D4990C5D}" destId="{35BDF6A1-04C9-49C2-AD23-7E4F7FDCAADE}" srcOrd="0" destOrd="0" presId="urn:microsoft.com/office/officeart/2005/8/layout/matrix2"/>
    <dgm:cxn modelId="{AB6CB00A-DABE-409D-8D51-3A44C38E9AB6}" srcId="{EA9208BF-72C1-41AB-B4EB-E215D4990C5D}" destId="{4926F252-36FA-4B00-87B1-E6D9321A44E9}" srcOrd="2" destOrd="0" parTransId="{AABC064A-6571-4302-82F8-86471F4FA7FF}" sibTransId="{52DF2C5D-6A21-493B-8A92-1766AA3025A9}"/>
    <dgm:cxn modelId="{68FCABC2-92BE-4E43-9068-3F2804ABD13A}" type="presOf" srcId="{44D20FBC-AE43-4E62-AFE9-C7CE268783FC}" destId="{F862C42A-A0B3-4FF8-9E4C-C6F4451A99BC}" srcOrd="0" destOrd="0" presId="urn:microsoft.com/office/officeart/2005/8/layout/matrix2"/>
    <dgm:cxn modelId="{AEC7153C-62D6-4813-86E4-322ABA6B015D}" srcId="{EA9208BF-72C1-41AB-B4EB-E215D4990C5D}" destId="{9038622C-CD72-4BCB-938E-D80FFDCBED4F}" srcOrd="6" destOrd="0" parTransId="{25FEF780-23B3-447D-B0CF-10DB4CB284F6}" sibTransId="{FF02B921-9DBA-4895-9896-5DCE6C145D18}"/>
    <dgm:cxn modelId="{C2DB0B44-A905-4FE8-B316-5D0B146FBCCE}" type="presOf" srcId="{4926F252-36FA-4B00-87B1-E6D9321A44E9}" destId="{AB247D6B-0C3B-4DD5-928F-B6C232FC9D1C}" srcOrd="0" destOrd="0" presId="urn:microsoft.com/office/officeart/2005/8/layout/matrix2"/>
    <dgm:cxn modelId="{DB6AABB8-AA81-4EF2-B483-311106725789}" type="presOf" srcId="{C118C12F-EC82-4716-B003-7CBCF82A76A0}" destId="{FB7AD5B3-6370-4501-A5C8-0282FF424A8F}" srcOrd="0" destOrd="0" presId="urn:microsoft.com/office/officeart/2005/8/layout/matrix2"/>
    <dgm:cxn modelId="{98D1E4FC-9052-4065-8D91-1155B342CB73}" srcId="{EA9208BF-72C1-41AB-B4EB-E215D4990C5D}" destId="{44D20FBC-AE43-4E62-AFE9-C7CE268783FC}" srcOrd="1" destOrd="0" parTransId="{83F07172-72A1-41C3-81F0-4E3BE6BE1DC5}" sibTransId="{E156D5B5-5F33-4600-8288-2A34DAB60386}"/>
    <dgm:cxn modelId="{B88A4378-4A45-4658-96FB-62DD641F00A3}" type="presOf" srcId="{A1D688A2-8BC1-4EA4-A799-70E27F20624B}" destId="{14714D10-3AA8-4280-926E-D89F11803FFA}" srcOrd="0" destOrd="0" presId="urn:microsoft.com/office/officeart/2005/8/layout/matrix2"/>
    <dgm:cxn modelId="{0F5B1247-3CEA-434D-B21F-48C26B488C95}" type="presParOf" srcId="{35BDF6A1-04C9-49C2-AD23-7E4F7FDCAADE}" destId="{3AA4E539-9D49-41D7-890B-DBA0A410B7DA}" srcOrd="0" destOrd="0" presId="urn:microsoft.com/office/officeart/2005/8/layout/matrix2"/>
    <dgm:cxn modelId="{0F9F4650-1F09-45EC-A6F1-220EA093575F}" type="presParOf" srcId="{35BDF6A1-04C9-49C2-AD23-7E4F7FDCAADE}" destId="{FB7AD5B3-6370-4501-A5C8-0282FF424A8F}" srcOrd="1" destOrd="0" presId="urn:microsoft.com/office/officeart/2005/8/layout/matrix2"/>
    <dgm:cxn modelId="{EAF84FB1-5E76-4E86-B3D7-91E8816342FB}" type="presParOf" srcId="{35BDF6A1-04C9-49C2-AD23-7E4F7FDCAADE}" destId="{F862C42A-A0B3-4FF8-9E4C-C6F4451A99BC}" srcOrd="2" destOrd="0" presId="urn:microsoft.com/office/officeart/2005/8/layout/matrix2"/>
    <dgm:cxn modelId="{53E63E30-C6D9-46D8-868F-F01D19852AB1}" type="presParOf" srcId="{35BDF6A1-04C9-49C2-AD23-7E4F7FDCAADE}" destId="{AB247D6B-0C3B-4DD5-928F-B6C232FC9D1C}" srcOrd="3" destOrd="0" presId="urn:microsoft.com/office/officeart/2005/8/layout/matrix2"/>
    <dgm:cxn modelId="{33A61BAB-613A-4377-969A-387D217805DD}" type="presParOf" srcId="{35BDF6A1-04C9-49C2-AD23-7E4F7FDCAADE}" destId="{14714D10-3AA8-4280-926E-D89F11803FFA}" srcOrd="4" destOrd="0" presId="urn:microsoft.com/office/officeart/2005/8/layout/matrix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C338946-4743-4081-8C21-B21657D54FD8}" type="doc">
      <dgm:prSet loTypeId="urn:microsoft.com/office/officeart/2005/8/layout/pList1" loCatId="list" qsTypeId="urn:microsoft.com/office/officeart/2005/8/quickstyle/simple1" qsCatId="simple" csTypeId="urn:microsoft.com/office/officeart/2005/8/colors/accent1_2" csCatId="accent1" phldr="1"/>
      <dgm:spPr/>
      <dgm:t>
        <a:bodyPr/>
        <a:lstStyle/>
        <a:p>
          <a:pPr rtl="1"/>
          <a:endParaRPr lang="ar-SY"/>
        </a:p>
      </dgm:t>
    </dgm:pt>
    <dgm:pt modelId="{49417AD9-FB2D-4D33-84E3-C005A8B3F912}">
      <dgm:prSet phldrT="[نص]" custT="1">
        <dgm:style>
          <a:lnRef idx="1">
            <a:schemeClr val="accent1"/>
          </a:lnRef>
          <a:fillRef idx="2">
            <a:schemeClr val="accent1"/>
          </a:fillRef>
          <a:effectRef idx="1">
            <a:schemeClr val="accent1"/>
          </a:effectRef>
          <a:fontRef idx="minor">
            <a:schemeClr val="dk1"/>
          </a:fontRef>
        </dgm:style>
      </dgm:prSet>
      <dgm:spPr/>
      <dgm:t>
        <a:bodyPr/>
        <a:lstStyle/>
        <a:p>
          <a:pPr rtl="1"/>
          <a:r>
            <a:rPr lang="ar-SA" sz="2800" dirty="0" smtClean="0"/>
            <a:t>التماشي مع المعايير والأداء الصحيح بطريقة آمنة ومقبولة من المجتمع ،وبتكلفة مقبولة بحيث تؤدي إلى إحداث تغيير وتأثير على نسبة الحالات المرضية ونسبة الوفيات ونسبة الإعاقة وسوء التغذية.</a:t>
          </a:r>
          <a:endParaRPr lang="ar-SY" sz="2800" b="1" dirty="0"/>
        </a:p>
      </dgm:t>
    </dgm:pt>
    <dgm:pt modelId="{682E8820-828C-425C-951C-BE8442C05295}" type="parTrans" cxnId="{FD1A2781-092B-46D2-8337-1548859DC065}">
      <dgm:prSet/>
      <dgm:spPr/>
      <dgm:t>
        <a:bodyPr/>
        <a:lstStyle/>
        <a:p>
          <a:pPr rtl="1"/>
          <a:endParaRPr lang="ar-SY"/>
        </a:p>
      </dgm:t>
    </dgm:pt>
    <dgm:pt modelId="{80A9A825-7E95-44FD-8E0E-AC5D907B04EB}" type="sibTrans" cxnId="{FD1A2781-092B-46D2-8337-1548859DC065}">
      <dgm:prSet/>
      <dgm:spPr/>
      <dgm:t>
        <a:bodyPr/>
        <a:lstStyle/>
        <a:p>
          <a:pPr rtl="1"/>
          <a:endParaRPr lang="ar-SY"/>
        </a:p>
      </dgm:t>
    </dgm:pt>
    <dgm:pt modelId="{E25F8B37-C5C1-4656-A9A6-5B24736B3A4B}" type="pres">
      <dgm:prSet presAssocID="{0C338946-4743-4081-8C21-B21657D54FD8}" presName="Name0" presStyleCnt="0">
        <dgm:presLayoutVars>
          <dgm:dir/>
          <dgm:resizeHandles val="exact"/>
        </dgm:presLayoutVars>
      </dgm:prSet>
      <dgm:spPr/>
      <dgm:t>
        <a:bodyPr/>
        <a:lstStyle/>
        <a:p>
          <a:pPr rtl="1"/>
          <a:endParaRPr lang="ar-SY"/>
        </a:p>
      </dgm:t>
    </dgm:pt>
    <dgm:pt modelId="{A29BD54B-ADE1-4810-9FA8-D622BC9B956A}" type="pres">
      <dgm:prSet presAssocID="{49417AD9-FB2D-4D33-84E3-C005A8B3F912}" presName="compNode" presStyleCnt="0"/>
      <dgm:spPr/>
    </dgm:pt>
    <dgm:pt modelId="{9B27EAA0-B94F-45DB-8A0C-BA8DE7185A17}" type="pres">
      <dgm:prSet presAssocID="{49417AD9-FB2D-4D33-84E3-C005A8B3F912}" presName="pictRect" presStyleLbl="node1" presStyleIdx="0" presStyleCnt="1"/>
      <dgm:spPr>
        <a:blipFill rotWithShape="0">
          <a:blip xmlns:r="http://schemas.openxmlformats.org/officeDocument/2006/relationships" r:embed="rId1"/>
          <a:stretch>
            <a:fillRect/>
          </a:stretch>
        </a:blipFill>
      </dgm:spPr>
    </dgm:pt>
    <dgm:pt modelId="{EA747CAE-1650-489E-B28E-179E232B423E}" type="pres">
      <dgm:prSet presAssocID="{49417AD9-FB2D-4D33-84E3-C005A8B3F912}" presName="textRect" presStyleLbl="revTx" presStyleIdx="0" presStyleCnt="1" custScaleX="191077">
        <dgm:presLayoutVars>
          <dgm:bulletEnabled val="1"/>
        </dgm:presLayoutVars>
      </dgm:prSet>
      <dgm:spPr/>
      <dgm:t>
        <a:bodyPr/>
        <a:lstStyle/>
        <a:p>
          <a:pPr rtl="1"/>
          <a:endParaRPr lang="ar-SY"/>
        </a:p>
      </dgm:t>
    </dgm:pt>
  </dgm:ptLst>
  <dgm:cxnLst>
    <dgm:cxn modelId="{EA8512A4-B296-4B33-A7BD-01F64AAEEF77}" type="presOf" srcId="{49417AD9-FB2D-4D33-84E3-C005A8B3F912}" destId="{EA747CAE-1650-489E-B28E-179E232B423E}" srcOrd="0" destOrd="0" presId="urn:microsoft.com/office/officeart/2005/8/layout/pList1"/>
    <dgm:cxn modelId="{FD1A2781-092B-46D2-8337-1548859DC065}" srcId="{0C338946-4743-4081-8C21-B21657D54FD8}" destId="{49417AD9-FB2D-4D33-84E3-C005A8B3F912}" srcOrd="0" destOrd="0" parTransId="{682E8820-828C-425C-951C-BE8442C05295}" sibTransId="{80A9A825-7E95-44FD-8E0E-AC5D907B04EB}"/>
    <dgm:cxn modelId="{708E614B-F1E8-4CFC-A957-08372FA11806}" type="presOf" srcId="{0C338946-4743-4081-8C21-B21657D54FD8}" destId="{E25F8B37-C5C1-4656-A9A6-5B24736B3A4B}" srcOrd="0" destOrd="0" presId="urn:microsoft.com/office/officeart/2005/8/layout/pList1"/>
    <dgm:cxn modelId="{4DD364A7-6F46-4493-96BC-6DBC3F1A10CD}" type="presParOf" srcId="{E25F8B37-C5C1-4656-A9A6-5B24736B3A4B}" destId="{A29BD54B-ADE1-4810-9FA8-D622BC9B956A}" srcOrd="0" destOrd="0" presId="urn:microsoft.com/office/officeart/2005/8/layout/pList1"/>
    <dgm:cxn modelId="{E48D472C-424B-495C-8116-FD3DA2DCBDDD}" type="presParOf" srcId="{A29BD54B-ADE1-4810-9FA8-D622BC9B956A}" destId="{9B27EAA0-B94F-45DB-8A0C-BA8DE7185A17}" srcOrd="0" destOrd="0" presId="urn:microsoft.com/office/officeart/2005/8/layout/pList1"/>
    <dgm:cxn modelId="{5BBD5F20-070F-454F-A9C5-0662B9945DF0}" type="presParOf" srcId="{A29BD54B-ADE1-4810-9FA8-D622BC9B956A}" destId="{EA747CAE-1650-489E-B28E-179E232B423E}" srcOrd="1" destOrd="0" presId="urn:microsoft.com/office/officeart/2005/8/layout/p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612C96-8301-418D-94BD-A5471DE694F6}" type="doc">
      <dgm:prSet loTypeId="urn:microsoft.com/office/officeart/2005/8/layout/default" loCatId="list" qsTypeId="urn:microsoft.com/office/officeart/2005/8/quickstyle/simple3" qsCatId="simple" csTypeId="urn:microsoft.com/office/officeart/2005/8/colors/colorful5" csCatId="colorful" phldr="1"/>
      <dgm:spPr/>
      <dgm:t>
        <a:bodyPr/>
        <a:lstStyle/>
        <a:p>
          <a:pPr rtl="1"/>
          <a:endParaRPr lang="ar-SY"/>
        </a:p>
      </dgm:t>
    </dgm:pt>
    <dgm:pt modelId="{1D5FC4AE-C7D9-4DD0-AB47-1DD04AFD022D}">
      <dgm:prSet phldrT="[نص]"/>
      <dgm:spPr/>
      <dgm:t>
        <a:bodyPr/>
        <a:lstStyle/>
        <a:p>
          <a:pPr rtl="1"/>
          <a:r>
            <a:rPr lang="ar-SA" b="1" dirty="0" smtClean="0"/>
            <a:t>خدمة المريض أولاً</a:t>
          </a:r>
          <a:endParaRPr lang="ar-SY" b="1" dirty="0"/>
        </a:p>
      </dgm:t>
    </dgm:pt>
    <dgm:pt modelId="{B770FDD6-F04E-4E77-91DE-4BF5A9BCF890}" type="parTrans" cxnId="{C9A2D191-2258-4712-AEEB-07E0C6082281}">
      <dgm:prSet/>
      <dgm:spPr/>
      <dgm:t>
        <a:bodyPr/>
        <a:lstStyle/>
        <a:p>
          <a:pPr rtl="1"/>
          <a:endParaRPr lang="ar-SY"/>
        </a:p>
      </dgm:t>
    </dgm:pt>
    <dgm:pt modelId="{CA3F0BD3-3AE5-44FB-927D-CDD8468F5369}" type="sibTrans" cxnId="{C9A2D191-2258-4712-AEEB-07E0C6082281}">
      <dgm:prSet/>
      <dgm:spPr/>
      <dgm:t>
        <a:bodyPr/>
        <a:lstStyle/>
        <a:p>
          <a:pPr rtl="1"/>
          <a:endParaRPr lang="ar-SY"/>
        </a:p>
      </dgm:t>
    </dgm:pt>
    <dgm:pt modelId="{78D11F04-C552-484B-928B-3D8937927C0C}">
      <dgm:prSet phldrT="[نص]"/>
      <dgm:spPr/>
      <dgm:t>
        <a:bodyPr/>
        <a:lstStyle/>
        <a:p>
          <a:pPr rtl="1"/>
          <a:r>
            <a:rPr lang="ar-SA" b="1" dirty="0" smtClean="0"/>
            <a:t>تحقيق توقعات المستفيد</a:t>
          </a:r>
          <a:endParaRPr lang="ar-SY" b="1" dirty="0"/>
        </a:p>
      </dgm:t>
    </dgm:pt>
    <dgm:pt modelId="{EEF42C30-C5DC-4125-BD33-2927FC0A8FBB}" type="parTrans" cxnId="{E780677C-63DA-4212-B809-3F052951EC8A}">
      <dgm:prSet/>
      <dgm:spPr/>
      <dgm:t>
        <a:bodyPr/>
        <a:lstStyle/>
        <a:p>
          <a:pPr rtl="1"/>
          <a:endParaRPr lang="ar-SY"/>
        </a:p>
      </dgm:t>
    </dgm:pt>
    <dgm:pt modelId="{27A6CA9A-E4BA-4453-86D3-E366B5EC7228}" type="sibTrans" cxnId="{E780677C-63DA-4212-B809-3F052951EC8A}">
      <dgm:prSet/>
      <dgm:spPr/>
      <dgm:t>
        <a:bodyPr/>
        <a:lstStyle/>
        <a:p>
          <a:pPr rtl="1"/>
          <a:endParaRPr lang="ar-SY"/>
        </a:p>
      </dgm:t>
    </dgm:pt>
    <dgm:pt modelId="{29CED3F7-31FB-4AA9-93C2-392833742522}">
      <dgm:prSet phldrT="[نص]"/>
      <dgm:spPr/>
      <dgm:t>
        <a:bodyPr/>
        <a:lstStyle/>
        <a:p>
          <a:pPr rtl="1"/>
          <a:r>
            <a:rPr lang="ar-SA" b="1" dirty="0" smtClean="0"/>
            <a:t>تأدية الخدمة بشكل صحيح من أول مرة </a:t>
          </a:r>
          <a:endParaRPr lang="ar-SY" b="1" dirty="0"/>
        </a:p>
      </dgm:t>
    </dgm:pt>
    <dgm:pt modelId="{6FBBBF39-8AF6-4E28-9B1A-87FB46F6E887}" type="parTrans" cxnId="{51A253DA-CFC0-4723-8734-584CFC54809B}">
      <dgm:prSet/>
      <dgm:spPr/>
      <dgm:t>
        <a:bodyPr/>
        <a:lstStyle/>
        <a:p>
          <a:pPr rtl="1"/>
          <a:endParaRPr lang="ar-SY"/>
        </a:p>
      </dgm:t>
    </dgm:pt>
    <dgm:pt modelId="{0E024C75-CE9A-4529-95DE-86009947CE47}" type="sibTrans" cxnId="{51A253DA-CFC0-4723-8734-584CFC54809B}">
      <dgm:prSet/>
      <dgm:spPr/>
      <dgm:t>
        <a:bodyPr/>
        <a:lstStyle/>
        <a:p>
          <a:pPr rtl="1"/>
          <a:endParaRPr lang="ar-SY"/>
        </a:p>
      </dgm:t>
    </dgm:pt>
    <dgm:pt modelId="{FAD30FC0-2E9B-416B-BD6F-12532391D3C1}">
      <dgm:prSet phldrT="[نص]"/>
      <dgm:spPr/>
      <dgm:t>
        <a:bodyPr/>
        <a:lstStyle/>
        <a:p>
          <a:pPr rtl="1"/>
          <a:r>
            <a:rPr lang="ar-SA" b="1" dirty="0" smtClean="0"/>
            <a:t>خفض تكاليف الأعمال المتسمة بتدني جودتها</a:t>
          </a:r>
          <a:endParaRPr lang="ar-SY" b="1" dirty="0"/>
        </a:p>
      </dgm:t>
    </dgm:pt>
    <dgm:pt modelId="{8D8DA543-CFCF-4E2C-A13B-6B5638CA0F3F}" type="parTrans" cxnId="{A5507DFF-0259-4DBA-B13F-78820DD26BF8}">
      <dgm:prSet/>
      <dgm:spPr/>
      <dgm:t>
        <a:bodyPr/>
        <a:lstStyle/>
        <a:p>
          <a:pPr rtl="1"/>
          <a:endParaRPr lang="ar-SY"/>
        </a:p>
      </dgm:t>
    </dgm:pt>
    <dgm:pt modelId="{4A9AC503-2795-4086-902C-A7F93985DD0F}" type="sibTrans" cxnId="{A5507DFF-0259-4DBA-B13F-78820DD26BF8}">
      <dgm:prSet/>
      <dgm:spPr/>
      <dgm:t>
        <a:bodyPr/>
        <a:lstStyle/>
        <a:p>
          <a:pPr rtl="1"/>
          <a:endParaRPr lang="ar-SY"/>
        </a:p>
      </dgm:t>
    </dgm:pt>
    <dgm:pt modelId="{4CD1A5B8-601F-4148-B220-F6F673D33624}">
      <dgm:prSet phldrT="[نص]"/>
      <dgm:spPr/>
      <dgm:t>
        <a:bodyPr/>
        <a:lstStyle/>
        <a:p>
          <a:pPr rtl="1"/>
          <a:r>
            <a:rPr lang="ar-SA" b="1" dirty="0" smtClean="0"/>
            <a:t>دعم الأداء الجيد للموظفين</a:t>
          </a:r>
          <a:endParaRPr lang="ar-SY" b="1" dirty="0"/>
        </a:p>
      </dgm:t>
    </dgm:pt>
    <dgm:pt modelId="{650F357F-DA2B-4E9C-B158-B01CE4A3C2D7}" type="parTrans" cxnId="{0C8A8C93-9CF5-45FC-A8DC-9F348F678C9D}">
      <dgm:prSet/>
      <dgm:spPr/>
      <dgm:t>
        <a:bodyPr/>
        <a:lstStyle/>
        <a:p>
          <a:pPr rtl="1"/>
          <a:endParaRPr lang="ar-SY"/>
        </a:p>
      </dgm:t>
    </dgm:pt>
    <dgm:pt modelId="{8A3C8184-EFAE-477E-BB6B-CF03D37278F8}" type="sibTrans" cxnId="{0C8A8C93-9CF5-45FC-A8DC-9F348F678C9D}">
      <dgm:prSet/>
      <dgm:spPr/>
      <dgm:t>
        <a:bodyPr/>
        <a:lstStyle/>
        <a:p>
          <a:pPr rtl="1"/>
          <a:endParaRPr lang="ar-SY"/>
        </a:p>
      </dgm:t>
    </dgm:pt>
    <dgm:pt modelId="{BF781521-3D0E-418F-9FE4-62035DEB2C29}" type="pres">
      <dgm:prSet presAssocID="{A9612C96-8301-418D-94BD-A5471DE694F6}" presName="diagram" presStyleCnt="0">
        <dgm:presLayoutVars>
          <dgm:dir val="rev"/>
          <dgm:resizeHandles val="exact"/>
        </dgm:presLayoutVars>
      </dgm:prSet>
      <dgm:spPr/>
      <dgm:t>
        <a:bodyPr/>
        <a:lstStyle/>
        <a:p>
          <a:pPr rtl="1"/>
          <a:endParaRPr lang="ar-SY"/>
        </a:p>
      </dgm:t>
    </dgm:pt>
    <dgm:pt modelId="{DB4E48E9-4D0E-4C82-BBDE-C05444309A64}" type="pres">
      <dgm:prSet presAssocID="{1D5FC4AE-C7D9-4DD0-AB47-1DD04AFD022D}" presName="node" presStyleLbl="node1" presStyleIdx="0" presStyleCnt="5">
        <dgm:presLayoutVars>
          <dgm:bulletEnabled val="1"/>
        </dgm:presLayoutVars>
      </dgm:prSet>
      <dgm:spPr/>
      <dgm:t>
        <a:bodyPr/>
        <a:lstStyle/>
        <a:p>
          <a:pPr rtl="1"/>
          <a:endParaRPr lang="ar-SY"/>
        </a:p>
      </dgm:t>
    </dgm:pt>
    <dgm:pt modelId="{85FB2CA2-C418-4429-8F88-43295F4E5D5D}" type="pres">
      <dgm:prSet presAssocID="{CA3F0BD3-3AE5-44FB-927D-CDD8468F5369}" presName="sibTrans" presStyleCnt="0"/>
      <dgm:spPr/>
    </dgm:pt>
    <dgm:pt modelId="{84C8F79D-E306-4812-9289-3F9F7E635D3A}" type="pres">
      <dgm:prSet presAssocID="{78D11F04-C552-484B-928B-3D8937927C0C}" presName="node" presStyleLbl="node1" presStyleIdx="1" presStyleCnt="5">
        <dgm:presLayoutVars>
          <dgm:bulletEnabled val="1"/>
        </dgm:presLayoutVars>
      </dgm:prSet>
      <dgm:spPr/>
      <dgm:t>
        <a:bodyPr/>
        <a:lstStyle/>
        <a:p>
          <a:pPr rtl="1"/>
          <a:endParaRPr lang="ar-SY"/>
        </a:p>
      </dgm:t>
    </dgm:pt>
    <dgm:pt modelId="{8F0D9197-B893-4BD5-9FBF-5517BC1AB683}" type="pres">
      <dgm:prSet presAssocID="{27A6CA9A-E4BA-4453-86D3-E366B5EC7228}" presName="sibTrans" presStyleCnt="0"/>
      <dgm:spPr/>
    </dgm:pt>
    <dgm:pt modelId="{CEFB5DF9-1B2F-4A2A-AB67-EF7B501E5290}" type="pres">
      <dgm:prSet presAssocID="{29CED3F7-31FB-4AA9-93C2-392833742522}" presName="node" presStyleLbl="node1" presStyleIdx="2" presStyleCnt="5">
        <dgm:presLayoutVars>
          <dgm:bulletEnabled val="1"/>
        </dgm:presLayoutVars>
      </dgm:prSet>
      <dgm:spPr/>
      <dgm:t>
        <a:bodyPr/>
        <a:lstStyle/>
        <a:p>
          <a:pPr rtl="1"/>
          <a:endParaRPr lang="ar-SY"/>
        </a:p>
      </dgm:t>
    </dgm:pt>
    <dgm:pt modelId="{01E08E69-BF13-404A-8866-F6FBEEABB49E}" type="pres">
      <dgm:prSet presAssocID="{0E024C75-CE9A-4529-95DE-86009947CE47}" presName="sibTrans" presStyleCnt="0"/>
      <dgm:spPr/>
    </dgm:pt>
    <dgm:pt modelId="{0FF2A7B1-0AB0-497E-AC9C-2684156D16D5}" type="pres">
      <dgm:prSet presAssocID="{FAD30FC0-2E9B-416B-BD6F-12532391D3C1}" presName="node" presStyleLbl="node1" presStyleIdx="3" presStyleCnt="5">
        <dgm:presLayoutVars>
          <dgm:bulletEnabled val="1"/>
        </dgm:presLayoutVars>
      </dgm:prSet>
      <dgm:spPr/>
      <dgm:t>
        <a:bodyPr/>
        <a:lstStyle/>
        <a:p>
          <a:pPr rtl="1"/>
          <a:endParaRPr lang="ar-SY"/>
        </a:p>
      </dgm:t>
    </dgm:pt>
    <dgm:pt modelId="{232F879E-56B3-4553-9774-41BDD54A9D99}" type="pres">
      <dgm:prSet presAssocID="{4A9AC503-2795-4086-902C-A7F93985DD0F}" presName="sibTrans" presStyleCnt="0"/>
      <dgm:spPr/>
    </dgm:pt>
    <dgm:pt modelId="{A42C44E6-3040-4AE1-AB5E-5A531BCC7BE9}" type="pres">
      <dgm:prSet presAssocID="{4CD1A5B8-601F-4148-B220-F6F673D33624}" presName="node" presStyleLbl="node1" presStyleIdx="4" presStyleCnt="5">
        <dgm:presLayoutVars>
          <dgm:bulletEnabled val="1"/>
        </dgm:presLayoutVars>
      </dgm:prSet>
      <dgm:spPr/>
      <dgm:t>
        <a:bodyPr/>
        <a:lstStyle/>
        <a:p>
          <a:pPr rtl="1"/>
          <a:endParaRPr lang="ar-SY"/>
        </a:p>
      </dgm:t>
    </dgm:pt>
  </dgm:ptLst>
  <dgm:cxnLst>
    <dgm:cxn modelId="{E780677C-63DA-4212-B809-3F052951EC8A}" srcId="{A9612C96-8301-418D-94BD-A5471DE694F6}" destId="{78D11F04-C552-484B-928B-3D8937927C0C}" srcOrd="1" destOrd="0" parTransId="{EEF42C30-C5DC-4125-BD33-2927FC0A8FBB}" sibTransId="{27A6CA9A-E4BA-4453-86D3-E366B5EC7228}"/>
    <dgm:cxn modelId="{E392CF22-69B7-4F64-BC39-B2BB894536C2}" type="presOf" srcId="{4CD1A5B8-601F-4148-B220-F6F673D33624}" destId="{A42C44E6-3040-4AE1-AB5E-5A531BCC7BE9}" srcOrd="0" destOrd="0" presId="urn:microsoft.com/office/officeart/2005/8/layout/default"/>
    <dgm:cxn modelId="{8AE41702-7FE1-4559-9BD1-8A54767FE375}" type="presOf" srcId="{FAD30FC0-2E9B-416B-BD6F-12532391D3C1}" destId="{0FF2A7B1-0AB0-497E-AC9C-2684156D16D5}" srcOrd="0" destOrd="0" presId="urn:microsoft.com/office/officeart/2005/8/layout/default"/>
    <dgm:cxn modelId="{28D527FC-E6D9-4686-9896-48BB58728878}" type="presOf" srcId="{29CED3F7-31FB-4AA9-93C2-392833742522}" destId="{CEFB5DF9-1B2F-4A2A-AB67-EF7B501E5290}" srcOrd="0" destOrd="0" presId="urn:microsoft.com/office/officeart/2005/8/layout/default"/>
    <dgm:cxn modelId="{A5507DFF-0259-4DBA-B13F-78820DD26BF8}" srcId="{A9612C96-8301-418D-94BD-A5471DE694F6}" destId="{FAD30FC0-2E9B-416B-BD6F-12532391D3C1}" srcOrd="3" destOrd="0" parTransId="{8D8DA543-CFCF-4E2C-A13B-6B5638CA0F3F}" sibTransId="{4A9AC503-2795-4086-902C-A7F93985DD0F}"/>
    <dgm:cxn modelId="{FE53563F-A92B-4A48-8D19-C04024D47D5F}" type="presOf" srcId="{78D11F04-C552-484B-928B-3D8937927C0C}" destId="{84C8F79D-E306-4812-9289-3F9F7E635D3A}" srcOrd="0" destOrd="0" presId="urn:microsoft.com/office/officeart/2005/8/layout/default"/>
    <dgm:cxn modelId="{5B9844F3-71CB-48C5-8ABA-ECAE49BE6144}" type="presOf" srcId="{1D5FC4AE-C7D9-4DD0-AB47-1DD04AFD022D}" destId="{DB4E48E9-4D0E-4C82-BBDE-C05444309A64}" srcOrd="0" destOrd="0" presId="urn:microsoft.com/office/officeart/2005/8/layout/default"/>
    <dgm:cxn modelId="{F0F13C70-E740-44B0-9E1A-C84334913B64}" type="presOf" srcId="{A9612C96-8301-418D-94BD-A5471DE694F6}" destId="{BF781521-3D0E-418F-9FE4-62035DEB2C29}" srcOrd="0" destOrd="0" presId="urn:microsoft.com/office/officeart/2005/8/layout/default"/>
    <dgm:cxn modelId="{0C8A8C93-9CF5-45FC-A8DC-9F348F678C9D}" srcId="{A9612C96-8301-418D-94BD-A5471DE694F6}" destId="{4CD1A5B8-601F-4148-B220-F6F673D33624}" srcOrd="4" destOrd="0" parTransId="{650F357F-DA2B-4E9C-B158-B01CE4A3C2D7}" sibTransId="{8A3C8184-EFAE-477E-BB6B-CF03D37278F8}"/>
    <dgm:cxn modelId="{51A253DA-CFC0-4723-8734-584CFC54809B}" srcId="{A9612C96-8301-418D-94BD-A5471DE694F6}" destId="{29CED3F7-31FB-4AA9-93C2-392833742522}" srcOrd="2" destOrd="0" parTransId="{6FBBBF39-8AF6-4E28-9B1A-87FB46F6E887}" sibTransId="{0E024C75-CE9A-4529-95DE-86009947CE47}"/>
    <dgm:cxn modelId="{C9A2D191-2258-4712-AEEB-07E0C6082281}" srcId="{A9612C96-8301-418D-94BD-A5471DE694F6}" destId="{1D5FC4AE-C7D9-4DD0-AB47-1DD04AFD022D}" srcOrd="0" destOrd="0" parTransId="{B770FDD6-F04E-4E77-91DE-4BF5A9BCF890}" sibTransId="{CA3F0BD3-3AE5-44FB-927D-CDD8468F5369}"/>
    <dgm:cxn modelId="{57BEA42D-2DE0-4E41-A9BB-7AD74FEBD6F5}" type="presParOf" srcId="{BF781521-3D0E-418F-9FE4-62035DEB2C29}" destId="{DB4E48E9-4D0E-4C82-BBDE-C05444309A64}" srcOrd="0" destOrd="0" presId="urn:microsoft.com/office/officeart/2005/8/layout/default"/>
    <dgm:cxn modelId="{09776692-782A-4D85-929D-4F57598163A8}" type="presParOf" srcId="{BF781521-3D0E-418F-9FE4-62035DEB2C29}" destId="{85FB2CA2-C418-4429-8F88-43295F4E5D5D}" srcOrd="1" destOrd="0" presId="urn:microsoft.com/office/officeart/2005/8/layout/default"/>
    <dgm:cxn modelId="{67AC0B6E-2E5F-45FE-A1EB-D30EB2E52E3C}" type="presParOf" srcId="{BF781521-3D0E-418F-9FE4-62035DEB2C29}" destId="{84C8F79D-E306-4812-9289-3F9F7E635D3A}" srcOrd="2" destOrd="0" presId="urn:microsoft.com/office/officeart/2005/8/layout/default"/>
    <dgm:cxn modelId="{C92BF9F9-3BEE-48D6-9D17-E3E353FCD13C}" type="presParOf" srcId="{BF781521-3D0E-418F-9FE4-62035DEB2C29}" destId="{8F0D9197-B893-4BD5-9FBF-5517BC1AB683}" srcOrd="3" destOrd="0" presId="urn:microsoft.com/office/officeart/2005/8/layout/default"/>
    <dgm:cxn modelId="{B8909819-67E2-4598-9CFB-23DF82661B62}" type="presParOf" srcId="{BF781521-3D0E-418F-9FE4-62035DEB2C29}" destId="{CEFB5DF9-1B2F-4A2A-AB67-EF7B501E5290}" srcOrd="4" destOrd="0" presId="urn:microsoft.com/office/officeart/2005/8/layout/default"/>
    <dgm:cxn modelId="{5088DA57-8FD9-4DDA-9721-D0FBD7730BB8}" type="presParOf" srcId="{BF781521-3D0E-418F-9FE4-62035DEB2C29}" destId="{01E08E69-BF13-404A-8866-F6FBEEABB49E}" srcOrd="5" destOrd="0" presId="urn:microsoft.com/office/officeart/2005/8/layout/default"/>
    <dgm:cxn modelId="{A8663CC5-F1D3-43A1-B980-C7EE26F8FF8E}" type="presParOf" srcId="{BF781521-3D0E-418F-9FE4-62035DEB2C29}" destId="{0FF2A7B1-0AB0-497E-AC9C-2684156D16D5}" srcOrd="6" destOrd="0" presId="urn:microsoft.com/office/officeart/2005/8/layout/default"/>
    <dgm:cxn modelId="{DD4E9175-E31C-476D-8D56-3540A7A9DA54}" type="presParOf" srcId="{BF781521-3D0E-418F-9FE4-62035DEB2C29}" destId="{232F879E-56B3-4553-9774-41BDD54A9D99}" srcOrd="7" destOrd="0" presId="urn:microsoft.com/office/officeart/2005/8/layout/default"/>
    <dgm:cxn modelId="{C560EC08-927A-497D-B925-2B9C29155859}" type="presParOf" srcId="{BF781521-3D0E-418F-9FE4-62035DEB2C29}" destId="{A42C44E6-3040-4AE1-AB5E-5A531BCC7BE9}"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3C8FA8E-3F54-4FA8-8CE3-D9A7D2E87988}" type="doc">
      <dgm:prSet loTypeId="urn:microsoft.com/office/officeart/2005/8/layout/pList1" loCatId="list" qsTypeId="urn:microsoft.com/office/officeart/2005/8/quickstyle/simple1" qsCatId="simple" csTypeId="urn:microsoft.com/office/officeart/2005/8/colors/accent1_2" csCatId="accent1" phldr="1"/>
      <dgm:spPr/>
      <dgm:t>
        <a:bodyPr/>
        <a:lstStyle/>
        <a:p>
          <a:pPr rtl="1"/>
          <a:endParaRPr lang="ar-SY"/>
        </a:p>
      </dgm:t>
    </dgm:pt>
    <dgm:pt modelId="{F82F3615-695C-414F-B412-A1FE14940F8E}">
      <dgm:prSet phldrT="[نص]" custT="1"/>
      <dgm:spPr/>
      <dgm:t>
        <a:bodyPr/>
        <a:lstStyle/>
        <a:p>
          <a:pPr rtl="1"/>
          <a:r>
            <a:rPr lang="ar-SA" sz="3200" dirty="0" smtClean="0"/>
            <a:t>الأبعاد تعتبر الإطار الذي سيساعد مقدمي الخدمات الصحية على تحديد وتحليل المشاكل وقياس مدى تطابق الأداء مع المعايير المتفق عليها</a:t>
          </a:r>
          <a:endParaRPr lang="ar-SY" sz="3200" dirty="0"/>
        </a:p>
      </dgm:t>
    </dgm:pt>
    <dgm:pt modelId="{98312B22-B7C8-41F3-B983-FC0B0BAFB765}" type="parTrans" cxnId="{75E6C2B9-E372-47CE-8F93-1E613000F535}">
      <dgm:prSet/>
      <dgm:spPr/>
      <dgm:t>
        <a:bodyPr/>
        <a:lstStyle/>
        <a:p>
          <a:pPr rtl="1"/>
          <a:endParaRPr lang="ar-SY"/>
        </a:p>
      </dgm:t>
    </dgm:pt>
    <dgm:pt modelId="{C7693137-074C-4266-9BF0-E24803EA883C}" type="sibTrans" cxnId="{75E6C2B9-E372-47CE-8F93-1E613000F535}">
      <dgm:prSet/>
      <dgm:spPr/>
      <dgm:t>
        <a:bodyPr/>
        <a:lstStyle/>
        <a:p>
          <a:pPr rtl="1"/>
          <a:endParaRPr lang="ar-SY"/>
        </a:p>
      </dgm:t>
    </dgm:pt>
    <dgm:pt modelId="{C2D24517-3FAC-4C43-BD67-23F743CD29A5}" type="pres">
      <dgm:prSet presAssocID="{43C8FA8E-3F54-4FA8-8CE3-D9A7D2E87988}" presName="Name0" presStyleCnt="0">
        <dgm:presLayoutVars>
          <dgm:dir/>
          <dgm:resizeHandles val="exact"/>
        </dgm:presLayoutVars>
      </dgm:prSet>
      <dgm:spPr/>
      <dgm:t>
        <a:bodyPr/>
        <a:lstStyle/>
        <a:p>
          <a:pPr rtl="1"/>
          <a:endParaRPr lang="ar-SY"/>
        </a:p>
      </dgm:t>
    </dgm:pt>
    <dgm:pt modelId="{C00B3AEF-174C-47B1-A837-31D871C49328}" type="pres">
      <dgm:prSet presAssocID="{F82F3615-695C-414F-B412-A1FE14940F8E}" presName="compNode" presStyleCnt="0"/>
      <dgm:spPr/>
    </dgm:pt>
    <dgm:pt modelId="{7C96C9EB-5324-439C-BB8C-87DAF9EC2CE3}" type="pres">
      <dgm:prSet presAssocID="{F82F3615-695C-414F-B412-A1FE14940F8E}" presName="pictRect" presStyleLbl="node1" presStyleIdx="0" presStyleCnt="1"/>
      <dgm:spPr>
        <a:blipFill rotWithShape="0">
          <a:blip xmlns:r="http://schemas.openxmlformats.org/officeDocument/2006/relationships" r:embed="rId1"/>
          <a:stretch>
            <a:fillRect/>
          </a:stretch>
        </a:blipFill>
      </dgm:spPr>
    </dgm:pt>
    <dgm:pt modelId="{AA29549A-5E25-4D87-B367-8190E44EAE55}" type="pres">
      <dgm:prSet presAssocID="{F82F3615-695C-414F-B412-A1FE14940F8E}" presName="textRect" presStyleLbl="revTx" presStyleIdx="0" presStyleCnt="1" custScaleX="191077">
        <dgm:presLayoutVars>
          <dgm:bulletEnabled val="1"/>
        </dgm:presLayoutVars>
      </dgm:prSet>
      <dgm:spPr/>
      <dgm:t>
        <a:bodyPr/>
        <a:lstStyle/>
        <a:p>
          <a:pPr rtl="1"/>
          <a:endParaRPr lang="ar-SY"/>
        </a:p>
      </dgm:t>
    </dgm:pt>
  </dgm:ptLst>
  <dgm:cxnLst>
    <dgm:cxn modelId="{96FB89CF-EC5B-40AE-A7EC-FD723E830612}" type="presOf" srcId="{43C8FA8E-3F54-4FA8-8CE3-D9A7D2E87988}" destId="{C2D24517-3FAC-4C43-BD67-23F743CD29A5}" srcOrd="0" destOrd="0" presId="urn:microsoft.com/office/officeart/2005/8/layout/pList1"/>
    <dgm:cxn modelId="{52CE3414-0E61-4533-9DF9-F686002ADE24}" type="presOf" srcId="{F82F3615-695C-414F-B412-A1FE14940F8E}" destId="{AA29549A-5E25-4D87-B367-8190E44EAE55}" srcOrd="0" destOrd="0" presId="urn:microsoft.com/office/officeart/2005/8/layout/pList1"/>
    <dgm:cxn modelId="{75E6C2B9-E372-47CE-8F93-1E613000F535}" srcId="{43C8FA8E-3F54-4FA8-8CE3-D9A7D2E87988}" destId="{F82F3615-695C-414F-B412-A1FE14940F8E}" srcOrd="0" destOrd="0" parTransId="{98312B22-B7C8-41F3-B983-FC0B0BAFB765}" sibTransId="{C7693137-074C-4266-9BF0-E24803EA883C}"/>
    <dgm:cxn modelId="{7F27A908-C785-44B6-9840-4B2EF4BD5479}" type="presParOf" srcId="{C2D24517-3FAC-4C43-BD67-23F743CD29A5}" destId="{C00B3AEF-174C-47B1-A837-31D871C49328}" srcOrd="0" destOrd="0" presId="urn:microsoft.com/office/officeart/2005/8/layout/pList1"/>
    <dgm:cxn modelId="{474BE0A3-A616-4D38-9850-DC29B2AC8869}" type="presParOf" srcId="{C00B3AEF-174C-47B1-A837-31D871C49328}" destId="{7C96C9EB-5324-439C-BB8C-87DAF9EC2CE3}" srcOrd="0" destOrd="0" presId="urn:microsoft.com/office/officeart/2005/8/layout/pList1"/>
    <dgm:cxn modelId="{0AE51914-5DFF-4D94-B52D-41B1748E2AAD}" type="presParOf" srcId="{C00B3AEF-174C-47B1-A837-31D871C49328}" destId="{AA29549A-5E25-4D87-B367-8190E44EAE55}" srcOrd="1" destOrd="0" presId="urn:microsoft.com/office/officeart/2005/8/layout/p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27E8EBC-3563-48AE-8572-67153CD06F7E}" type="doc">
      <dgm:prSet loTypeId="urn:microsoft.com/office/officeart/2005/8/layout/list1" loCatId="list" qsTypeId="urn:microsoft.com/office/officeart/2005/8/quickstyle/simple1" qsCatId="simple" csTypeId="urn:microsoft.com/office/officeart/2005/8/colors/accent1_2" csCatId="accent1" phldr="1"/>
      <dgm:spPr/>
      <dgm:t>
        <a:bodyPr/>
        <a:lstStyle/>
        <a:p>
          <a:pPr rtl="1"/>
          <a:endParaRPr lang="ar-SY"/>
        </a:p>
      </dgm:t>
    </dgm:pt>
    <dgm:pt modelId="{A8444C29-B952-417D-8B93-882EAA6FD9D4}">
      <dgm:prSet phldrT="[نص]">
        <dgm:style>
          <a:lnRef idx="1">
            <a:schemeClr val="accent1"/>
          </a:lnRef>
          <a:fillRef idx="2">
            <a:schemeClr val="accent1"/>
          </a:fillRef>
          <a:effectRef idx="1">
            <a:schemeClr val="accent1"/>
          </a:effectRef>
          <a:fontRef idx="minor">
            <a:schemeClr val="dk1"/>
          </a:fontRef>
        </dgm:style>
      </dgm:prSet>
      <dgm:spPr/>
      <dgm:t>
        <a:bodyPr/>
        <a:lstStyle/>
        <a:p>
          <a:pPr rtl="1"/>
          <a:r>
            <a:rPr lang="ar-SA" b="1" dirty="0" smtClean="0"/>
            <a:t>أبعاد جودة الخدمات الصحية:</a:t>
          </a:r>
          <a:endParaRPr lang="ar-SY" dirty="0"/>
        </a:p>
      </dgm:t>
    </dgm:pt>
    <dgm:pt modelId="{D33AD57A-EC10-406E-98B0-4EBA0225ED42}" type="parTrans" cxnId="{9B7008AE-FD34-4C2D-A66E-921483F8A3EA}">
      <dgm:prSet/>
      <dgm:spPr/>
      <dgm:t>
        <a:bodyPr/>
        <a:lstStyle/>
        <a:p>
          <a:pPr rtl="1"/>
          <a:endParaRPr lang="ar-SY"/>
        </a:p>
      </dgm:t>
    </dgm:pt>
    <dgm:pt modelId="{28299B51-9855-41D3-8F13-619E416B8F8D}" type="sibTrans" cxnId="{9B7008AE-FD34-4C2D-A66E-921483F8A3EA}">
      <dgm:prSet/>
      <dgm:spPr/>
      <dgm:t>
        <a:bodyPr/>
        <a:lstStyle/>
        <a:p>
          <a:pPr rtl="1"/>
          <a:endParaRPr lang="ar-SY"/>
        </a:p>
      </dgm:t>
    </dgm:pt>
    <dgm:pt modelId="{3AD0E1A3-674D-4E4C-8B12-222F4BFBD3A0}">
      <dgm:prSet phldrT="[نص]"/>
      <dgm:spPr/>
      <dgm:t>
        <a:bodyPr/>
        <a:lstStyle/>
        <a:p>
          <a:pPr rtl="1"/>
          <a:r>
            <a:rPr lang="ar-SA" dirty="0" smtClean="0"/>
            <a:t>الكفاءة الفنية</a:t>
          </a:r>
          <a:endParaRPr lang="ar-SY" dirty="0"/>
        </a:p>
      </dgm:t>
    </dgm:pt>
    <dgm:pt modelId="{286FDCDD-61FA-420F-9996-0999E7222D2F}" type="parTrans" cxnId="{83E06D6C-3A6E-40D1-86AC-1D56BD27CB59}">
      <dgm:prSet/>
      <dgm:spPr/>
      <dgm:t>
        <a:bodyPr/>
        <a:lstStyle/>
        <a:p>
          <a:pPr rtl="1"/>
          <a:endParaRPr lang="ar-SY"/>
        </a:p>
      </dgm:t>
    </dgm:pt>
    <dgm:pt modelId="{AF3269D2-1CB7-4420-9143-D5AC5FC72EF0}" type="sibTrans" cxnId="{83E06D6C-3A6E-40D1-86AC-1D56BD27CB59}">
      <dgm:prSet/>
      <dgm:spPr/>
      <dgm:t>
        <a:bodyPr/>
        <a:lstStyle/>
        <a:p>
          <a:pPr rtl="1"/>
          <a:endParaRPr lang="ar-SY"/>
        </a:p>
      </dgm:t>
    </dgm:pt>
    <dgm:pt modelId="{35B3582C-C000-4C0B-ACF9-6A6B61F64777}">
      <dgm:prSet phldrT="[نص]"/>
      <dgm:spPr/>
      <dgm:t>
        <a:bodyPr/>
        <a:lstStyle/>
        <a:p>
          <a:pPr rtl="1"/>
          <a:r>
            <a:rPr lang="ar-SA" dirty="0" smtClean="0"/>
            <a:t>الدعم المادي للمؤسسة الصحية</a:t>
          </a:r>
          <a:endParaRPr lang="ar-SY" dirty="0"/>
        </a:p>
      </dgm:t>
    </dgm:pt>
    <dgm:pt modelId="{E337521B-6B21-4935-99E5-40FA29D5FA2E}" type="parTrans" cxnId="{6C2EB459-8260-4FB9-8E46-1BF71A369A0F}">
      <dgm:prSet/>
      <dgm:spPr/>
      <dgm:t>
        <a:bodyPr/>
        <a:lstStyle/>
        <a:p>
          <a:pPr rtl="1"/>
          <a:endParaRPr lang="ar-SY"/>
        </a:p>
      </dgm:t>
    </dgm:pt>
    <dgm:pt modelId="{1FF02DF4-70B2-4402-8447-701282060594}" type="sibTrans" cxnId="{6C2EB459-8260-4FB9-8E46-1BF71A369A0F}">
      <dgm:prSet/>
      <dgm:spPr/>
      <dgm:t>
        <a:bodyPr/>
        <a:lstStyle/>
        <a:p>
          <a:pPr rtl="1"/>
          <a:endParaRPr lang="ar-SY"/>
        </a:p>
      </dgm:t>
    </dgm:pt>
    <dgm:pt modelId="{0EE2912D-399F-47E8-A168-BF7DE9840C61}">
      <dgm:prSet phldrT="[نص]"/>
      <dgm:spPr/>
      <dgm:t>
        <a:bodyPr/>
        <a:lstStyle/>
        <a:p>
          <a:pPr rtl="1"/>
          <a:r>
            <a:rPr lang="ar-SA" dirty="0" smtClean="0"/>
            <a:t>سهولة الوصول للخدمات</a:t>
          </a:r>
          <a:endParaRPr lang="ar-SY" dirty="0"/>
        </a:p>
      </dgm:t>
    </dgm:pt>
    <dgm:pt modelId="{9F36FA02-F3BA-463B-903F-00DE9A0E1970}" type="parTrans" cxnId="{7456A219-5FF3-4518-8B11-30EA91AD357C}">
      <dgm:prSet/>
      <dgm:spPr/>
      <dgm:t>
        <a:bodyPr/>
        <a:lstStyle/>
        <a:p>
          <a:pPr rtl="1"/>
          <a:endParaRPr lang="ar-SY"/>
        </a:p>
      </dgm:t>
    </dgm:pt>
    <dgm:pt modelId="{56E61684-DEBB-4D02-9B7C-EFCA7295BEE0}" type="sibTrans" cxnId="{7456A219-5FF3-4518-8B11-30EA91AD357C}">
      <dgm:prSet/>
      <dgm:spPr/>
      <dgm:t>
        <a:bodyPr/>
        <a:lstStyle/>
        <a:p>
          <a:pPr rtl="1"/>
          <a:endParaRPr lang="ar-SY"/>
        </a:p>
      </dgm:t>
    </dgm:pt>
    <dgm:pt modelId="{2480A615-BB3C-46C3-A37C-9236E072525B}">
      <dgm:prSet phldrT="[نص]"/>
      <dgm:spPr/>
      <dgm:t>
        <a:bodyPr/>
        <a:lstStyle/>
        <a:p>
          <a:pPr rtl="1"/>
          <a:r>
            <a:rPr lang="ar-SA" dirty="0" smtClean="0"/>
            <a:t>الاعتمادية</a:t>
          </a:r>
          <a:endParaRPr lang="ar-SY" dirty="0"/>
        </a:p>
      </dgm:t>
    </dgm:pt>
    <dgm:pt modelId="{E8B58DA2-1C68-4472-9777-0389F423A915}" type="parTrans" cxnId="{2580272E-27FE-46D7-B7C5-824644EC6296}">
      <dgm:prSet/>
      <dgm:spPr/>
      <dgm:t>
        <a:bodyPr/>
        <a:lstStyle/>
        <a:p>
          <a:pPr rtl="1"/>
          <a:endParaRPr lang="ar-SY"/>
        </a:p>
      </dgm:t>
    </dgm:pt>
    <dgm:pt modelId="{24037C85-AEEE-4350-A873-3E03A1AB711A}" type="sibTrans" cxnId="{2580272E-27FE-46D7-B7C5-824644EC6296}">
      <dgm:prSet/>
      <dgm:spPr/>
      <dgm:t>
        <a:bodyPr/>
        <a:lstStyle/>
        <a:p>
          <a:pPr rtl="1"/>
          <a:endParaRPr lang="ar-SY"/>
        </a:p>
      </dgm:t>
    </dgm:pt>
    <dgm:pt modelId="{C1653C2C-6EBE-490F-9650-AA22E4D4892E}">
      <dgm:prSet phldrT="[نص]"/>
      <dgm:spPr/>
      <dgm:t>
        <a:bodyPr/>
        <a:lstStyle/>
        <a:p>
          <a:pPr rtl="1"/>
          <a:r>
            <a:rPr lang="ar-SA" dirty="0" smtClean="0"/>
            <a:t>الفعالية والكفاءة</a:t>
          </a:r>
          <a:endParaRPr lang="ar-SY" dirty="0"/>
        </a:p>
      </dgm:t>
    </dgm:pt>
    <dgm:pt modelId="{9061CFFD-F62B-4468-937C-695F96D01E17}" type="parTrans" cxnId="{4D17AF0B-1365-423E-9CF7-810D9DDA8BC9}">
      <dgm:prSet/>
      <dgm:spPr/>
      <dgm:t>
        <a:bodyPr/>
        <a:lstStyle/>
        <a:p>
          <a:pPr rtl="1"/>
          <a:endParaRPr lang="ar-SY"/>
        </a:p>
      </dgm:t>
    </dgm:pt>
    <dgm:pt modelId="{4FC58C16-0EB6-4B18-8A53-CF791C81390D}" type="sibTrans" cxnId="{4D17AF0B-1365-423E-9CF7-810D9DDA8BC9}">
      <dgm:prSet/>
      <dgm:spPr/>
      <dgm:t>
        <a:bodyPr/>
        <a:lstStyle/>
        <a:p>
          <a:pPr rtl="1"/>
          <a:endParaRPr lang="ar-SY"/>
        </a:p>
      </dgm:t>
    </dgm:pt>
    <dgm:pt modelId="{E905EC15-0CCF-4C5E-8AA9-4773784217D2}">
      <dgm:prSet phldrT="[نص]"/>
      <dgm:spPr/>
      <dgm:t>
        <a:bodyPr/>
        <a:lstStyle/>
        <a:p>
          <a:pPr rtl="1"/>
          <a:r>
            <a:rPr lang="ar-SA" dirty="0" smtClean="0"/>
            <a:t>الاستمرارية</a:t>
          </a:r>
          <a:endParaRPr lang="ar-SY" dirty="0"/>
        </a:p>
      </dgm:t>
    </dgm:pt>
    <dgm:pt modelId="{E444E727-0F4F-428E-B7C4-4B4E4C1E0404}" type="parTrans" cxnId="{19192638-EA8B-41A8-AF32-D61EB925F2BC}">
      <dgm:prSet/>
      <dgm:spPr/>
      <dgm:t>
        <a:bodyPr/>
        <a:lstStyle/>
        <a:p>
          <a:pPr rtl="1"/>
          <a:endParaRPr lang="ar-SY"/>
        </a:p>
      </dgm:t>
    </dgm:pt>
    <dgm:pt modelId="{20D0301C-941D-4C71-A049-4ED4DCAA4630}" type="sibTrans" cxnId="{19192638-EA8B-41A8-AF32-D61EB925F2BC}">
      <dgm:prSet/>
      <dgm:spPr/>
      <dgm:t>
        <a:bodyPr/>
        <a:lstStyle/>
        <a:p>
          <a:pPr rtl="1"/>
          <a:endParaRPr lang="ar-SY"/>
        </a:p>
      </dgm:t>
    </dgm:pt>
    <dgm:pt modelId="{196D1974-214C-4952-9142-6E40C53507E8}">
      <dgm:prSet phldrT="[نص]"/>
      <dgm:spPr/>
      <dgm:t>
        <a:bodyPr/>
        <a:lstStyle/>
        <a:p>
          <a:pPr rtl="1"/>
          <a:r>
            <a:rPr lang="ar-SA" dirty="0" smtClean="0"/>
            <a:t>الأمان والسلامة</a:t>
          </a:r>
          <a:endParaRPr lang="ar-SY" dirty="0"/>
        </a:p>
      </dgm:t>
    </dgm:pt>
    <dgm:pt modelId="{5FA8893F-1BF1-481C-A54C-10B3DD9146C4}" type="parTrans" cxnId="{940D4758-DB6D-4250-A1E9-B3681E65387C}">
      <dgm:prSet/>
      <dgm:spPr/>
      <dgm:t>
        <a:bodyPr/>
        <a:lstStyle/>
        <a:p>
          <a:pPr rtl="1"/>
          <a:endParaRPr lang="ar-SY"/>
        </a:p>
      </dgm:t>
    </dgm:pt>
    <dgm:pt modelId="{298C6798-05BB-4F1B-B561-FCEE2B0DD772}" type="sibTrans" cxnId="{940D4758-DB6D-4250-A1E9-B3681E65387C}">
      <dgm:prSet/>
      <dgm:spPr/>
      <dgm:t>
        <a:bodyPr/>
        <a:lstStyle/>
        <a:p>
          <a:pPr rtl="1"/>
          <a:endParaRPr lang="ar-SY"/>
        </a:p>
      </dgm:t>
    </dgm:pt>
    <dgm:pt modelId="{9E39A676-B7D9-467B-9971-D954D514D027}">
      <dgm:prSet phldrT="[نص]"/>
      <dgm:spPr/>
      <dgm:t>
        <a:bodyPr/>
        <a:lstStyle/>
        <a:p>
          <a:pPr rtl="1"/>
          <a:r>
            <a:rPr lang="ar-SA" dirty="0" smtClean="0"/>
            <a:t>التعاطف والتفاني </a:t>
          </a:r>
          <a:endParaRPr lang="ar-SY" dirty="0"/>
        </a:p>
      </dgm:t>
    </dgm:pt>
    <dgm:pt modelId="{F6F89D99-EFFA-4D58-B2D2-64CC3B5B2F68}" type="parTrans" cxnId="{5764B599-E775-4623-8383-E5BC94176956}">
      <dgm:prSet/>
      <dgm:spPr/>
      <dgm:t>
        <a:bodyPr/>
        <a:lstStyle/>
        <a:p>
          <a:pPr rtl="1"/>
          <a:endParaRPr lang="ar-SY"/>
        </a:p>
      </dgm:t>
    </dgm:pt>
    <dgm:pt modelId="{6DCA818B-6CE3-4F2B-9E71-8498CB402F7A}" type="sibTrans" cxnId="{5764B599-E775-4623-8383-E5BC94176956}">
      <dgm:prSet/>
      <dgm:spPr/>
      <dgm:t>
        <a:bodyPr/>
        <a:lstStyle/>
        <a:p>
          <a:pPr rtl="1"/>
          <a:endParaRPr lang="ar-SY"/>
        </a:p>
      </dgm:t>
    </dgm:pt>
    <dgm:pt modelId="{4989D0DD-4789-45DD-8A7C-2A9DC9E6022F}" type="pres">
      <dgm:prSet presAssocID="{527E8EBC-3563-48AE-8572-67153CD06F7E}" presName="linear" presStyleCnt="0">
        <dgm:presLayoutVars>
          <dgm:dir val="rev"/>
          <dgm:animLvl val="lvl"/>
          <dgm:resizeHandles val="exact"/>
        </dgm:presLayoutVars>
      </dgm:prSet>
      <dgm:spPr/>
      <dgm:t>
        <a:bodyPr/>
        <a:lstStyle/>
        <a:p>
          <a:pPr rtl="1"/>
          <a:endParaRPr lang="ar-SY"/>
        </a:p>
      </dgm:t>
    </dgm:pt>
    <dgm:pt modelId="{0F20127F-B194-4A3C-A4DF-0B5EBD4FA202}" type="pres">
      <dgm:prSet presAssocID="{A8444C29-B952-417D-8B93-882EAA6FD9D4}" presName="parentLin" presStyleCnt="0"/>
      <dgm:spPr/>
    </dgm:pt>
    <dgm:pt modelId="{1E808CB3-91F5-4CF7-AF77-CDBE9617576E}" type="pres">
      <dgm:prSet presAssocID="{A8444C29-B952-417D-8B93-882EAA6FD9D4}" presName="parentLeftMargin" presStyleLbl="node1" presStyleIdx="0" presStyleCnt="1"/>
      <dgm:spPr/>
      <dgm:t>
        <a:bodyPr/>
        <a:lstStyle/>
        <a:p>
          <a:pPr rtl="1"/>
          <a:endParaRPr lang="ar-SY"/>
        </a:p>
      </dgm:t>
    </dgm:pt>
    <dgm:pt modelId="{CE7E5EEA-5EBE-4EE8-A7E1-316E18E3E369}" type="pres">
      <dgm:prSet presAssocID="{A8444C29-B952-417D-8B93-882EAA6FD9D4}" presName="parentText" presStyleLbl="node1" presStyleIdx="0" presStyleCnt="1">
        <dgm:presLayoutVars>
          <dgm:chMax val="0"/>
          <dgm:bulletEnabled val="1"/>
        </dgm:presLayoutVars>
      </dgm:prSet>
      <dgm:spPr/>
      <dgm:t>
        <a:bodyPr/>
        <a:lstStyle/>
        <a:p>
          <a:pPr rtl="1"/>
          <a:endParaRPr lang="ar-SY"/>
        </a:p>
      </dgm:t>
    </dgm:pt>
    <dgm:pt modelId="{34C833C8-9433-4230-8AFE-AE93ED375731}" type="pres">
      <dgm:prSet presAssocID="{A8444C29-B952-417D-8B93-882EAA6FD9D4}" presName="negativeSpace" presStyleCnt="0"/>
      <dgm:spPr/>
    </dgm:pt>
    <dgm:pt modelId="{5A6539CC-CE3A-4546-A8AF-6CEE4ED6C028}" type="pres">
      <dgm:prSet presAssocID="{A8444C29-B952-417D-8B93-882EAA6FD9D4}" presName="childText" presStyleLbl="conFgAcc1" presStyleIdx="0" presStyleCnt="1">
        <dgm:presLayoutVars>
          <dgm:bulletEnabled val="1"/>
        </dgm:presLayoutVars>
      </dgm:prSet>
      <dgm:spPr/>
      <dgm:t>
        <a:bodyPr/>
        <a:lstStyle/>
        <a:p>
          <a:pPr rtl="1"/>
          <a:endParaRPr lang="ar-SY"/>
        </a:p>
      </dgm:t>
    </dgm:pt>
  </dgm:ptLst>
  <dgm:cxnLst>
    <dgm:cxn modelId="{D538A0AF-B99F-46F2-AD74-181A76C1D690}" type="presOf" srcId="{527E8EBC-3563-48AE-8572-67153CD06F7E}" destId="{4989D0DD-4789-45DD-8A7C-2A9DC9E6022F}" srcOrd="0" destOrd="0" presId="urn:microsoft.com/office/officeart/2005/8/layout/list1"/>
    <dgm:cxn modelId="{4D17AF0B-1365-423E-9CF7-810D9DDA8BC9}" srcId="{A8444C29-B952-417D-8B93-882EAA6FD9D4}" destId="{C1653C2C-6EBE-490F-9650-AA22E4D4892E}" srcOrd="4" destOrd="0" parTransId="{9061CFFD-F62B-4468-937C-695F96D01E17}" sibTransId="{4FC58C16-0EB6-4B18-8A53-CF791C81390D}"/>
    <dgm:cxn modelId="{7456A219-5FF3-4518-8B11-30EA91AD357C}" srcId="{A8444C29-B952-417D-8B93-882EAA6FD9D4}" destId="{0EE2912D-399F-47E8-A168-BF7DE9840C61}" srcOrd="1" destOrd="0" parTransId="{9F36FA02-F3BA-463B-903F-00DE9A0E1970}" sibTransId="{56E61684-DEBB-4D02-9B7C-EFCA7295BEE0}"/>
    <dgm:cxn modelId="{A781FBAD-5704-4FD1-BF20-F268D41998BC}" type="presOf" srcId="{A8444C29-B952-417D-8B93-882EAA6FD9D4}" destId="{1E808CB3-91F5-4CF7-AF77-CDBE9617576E}" srcOrd="0" destOrd="0" presId="urn:microsoft.com/office/officeart/2005/8/layout/list1"/>
    <dgm:cxn modelId="{2580272E-27FE-46D7-B7C5-824644EC6296}" srcId="{A8444C29-B952-417D-8B93-882EAA6FD9D4}" destId="{2480A615-BB3C-46C3-A37C-9236E072525B}" srcOrd="3" destOrd="0" parTransId="{E8B58DA2-1C68-4472-9777-0389F423A915}" sibTransId="{24037C85-AEEE-4350-A873-3E03A1AB711A}"/>
    <dgm:cxn modelId="{826CC2C7-6848-420F-B8E2-60F28BB15746}" type="presOf" srcId="{2480A615-BB3C-46C3-A37C-9236E072525B}" destId="{5A6539CC-CE3A-4546-A8AF-6CEE4ED6C028}" srcOrd="0" destOrd="3" presId="urn:microsoft.com/office/officeart/2005/8/layout/list1"/>
    <dgm:cxn modelId="{19192638-EA8B-41A8-AF32-D61EB925F2BC}" srcId="{A8444C29-B952-417D-8B93-882EAA6FD9D4}" destId="{E905EC15-0CCF-4C5E-8AA9-4773784217D2}" srcOrd="5" destOrd="0" parTransId="{E444E727-0F4F-428E-B7C4-4B4E4C1E0404}" sibTransId="{20D0301C-941D-4C71-A049-4ED4DCAA4630}"/>
    <dgm:cxn modelId="{5884D88C-A664-4780-BB3B-4CC490CE946D}" type="presOf" srcId="{35B3582C-C000-4C0B-ACF9-6A6B61F64777}" destId="{5A6539CC-CE3A-4546-A8AF-6CEE4ED6C028}" srcOrd="0" destOrd="2" presId="urn:microsoft.com/office/officeart/2005/8/layout/list1"/>
    <dgm:cxn modelId="{6C2EB459-8260-4FB9-8E46-1BF71A369A0F}" srcId="{A8444C29-B952-417D-8B93-882EAA6FD9D4}" destId="{35B3582C-C000-4C0B-ACF9-6A6B61F64777}" srcOrd="2" destOrd="0" parTransId="{E337521B-6B21-4935-99E5-40FA29D5FA2E}" sibTransId="{1FF02DF4-70B2-4402-8447-701282060594}"/>
    <dgm:cxn modelId="{F2D24AEB-D33B-4E41-A810-F3D03C5B0099}" type="presOf" srcId="{C1653C2C-6EBE-490F-9650-AA22E4D4892E}" destId="{5A6539CC-CE3A-4546-A8AF-6CEE4ED6C028}" srcOrd="0" destOrd="4" presId="urn:microsoft.com/office/officeart/2005/8/layout/list1"/>
    <dgm:cxn modelId="{2B4016B3-3B7D-4267-953B-38AC167E4DA0}" type="presOf" srcId="{9E39A676-B7D9-467B-9971-D954D514D027}" destId="{5A6539CC-CE3A-4546-A8AF-6CEE4ED6C028}" srcOrd="0" destOrd="7" presId="urn:microsoft.com/office/officeart/2005/8/layout/list1"/>
    <dgm:cxn modelId="{E0DCAD3C-E656-4C90-896B-DBBE9DEA6530}" type="presOf" srcId="{0EE2912D-399F-47E8-A168-BF7DE9840C61}" destId="{5A6539CC-CE3A-4546-A8AF-6CEE4ED6C028}" srcOrd="0" destOrd="1" presId="urn:microsoft.com/office/officeart/2005/8/layout/list1"/>
    <dgm:cxn modelId="{83E06D6C-3A6E-40D1-86AC-1D56BD27CB59}" srcId="{A8444C29-B952-417D-8B93-882EAA6FD9D4}" destId="{3AD0E1A3-674D-4E4C-8B12-222F4BFBD3A0}" srcOrd="0" destOrd="0" parTransId="{286FDCDD-61FA-420F-9996-0999E7222D2F}" sibTransId="{AF3269D2-1CB7-4420-9143-D5AC5FC72EF0}"/>
    <dgm:cxn modelId="{5764B599-E775-4623-8383-E5BC94176956}" srcId="{A8444C29-B952-417D-8B93-882EAA6FD9D4}" destId="{9E39A676-B7D9-467B-9971-D954D514D027}" srcOrd="7" destOrd="0" parTransId="{F6F89D99-EFFA-4D58-B2D2-64CC3B5B2F68}" sibTransId="{6DCA818B-6CE3-4F2B-9E71-8498CB402F7A}"/>
    <dgm:cxn modelId="{9B7008AE-FD34-4C2D-A66E-921483F8A3EA}" srcId="{527E8EBC-3563-48AE-8572-67153CD06F7E}" destId="{A8444C29-B952-417D-8B93-882EAA6FD9D4}" srcOrd="0" destOrd="0" parTransId="{D33AD57A-EC10-406E-98B0-4EBA0225ED42}" sibTransId="{28299B51-9855-41D3-8F13-619E416B8F8D}"/>
    <dgm:cxn modelId="{CA76593E-7A31-4EFA-9E00-0FFB88247FD7}" type="presOf" srcId="{A8444C29-B952-417D-8B93-882EAA6FD9D4}" destId="{CE7E5EEA-5EBE-4EE8-A7E1-316E18E3E369}" srcOrd="1" destOrd="0" presId="urn:microsoft.com/office/officeart/2005/8/layout/list1"/>
    <dgm:cxn modelId="{940D4758-DB6D-4250-A1E9-B3681E65387C}" srcId="{A8444C29-B952-417D-8B93-882EAA6FD9D4}" destId="{196D1974-214C-4952-9142-6E40C53507E8}" srcOrd="6" destOrd="0" parTransId="{5FA8893F-1BF1-481C-A54C-10B3DD9146C4}" sibTransId="{298C6798-05BB-4F1B-B561-FCEE2B0DD772}"/>
    <dgm:cxn modelId="{A6FD43EB-18BD-4B9D-8F7A-4DF2F1729A90}" type="presOf" srcId="{196D1974-214C-4952-9142-6E40C53507E8}" destId="{5A6539CC-CE3A-4546-A8AF-6CEE4ED6C028}" srcOrd="0" destOrd="6" presId="urn:microsoft.com/office/officeart/2005/8/layout/list1"/>
    <dgm:cxn modelId="{B843BA89-5B9D-4FDC-8183-E32EE28C4373}" type="presOf" srcId="{3AD0E1A3-674D-4E4C-8B12-222F4BFBD3A0}" destId="{5A6539CC-CE3A-4546-A8AF-6CEE4ED6C028}" srcOrd="0" destOrd="0" presId="urn:microsoft.com/office/officeart/2005/8/layout/list1"/>
    <dgm:cxn modelId="{85F825FD-5FF2-4576-9F71-F1E156B2DCE1}" type="presOf" srcId="{E905EC15-0CCF-4C5E-8AA9-4773784217D2}" destId="{5A6539CC-CE3A-4546-A8AF-6CEE4ED6C028}" srcOrd="0" destOrd="5" presId="urn:microsoft.com/office/officeart/2005/8/layout/list1"/>
    <dgm:cxn modelId="{60BD49A2-7081-4D97-A41C-1A42A816484A}" type="presParOf" srcId="{4989D0DD-4789-45DD-8A7C-2A9DC9E6022F}" destId="{0F20127F-B194-4A3C-A4DF-0B5EBD4FA202}" srcOrd="0" destOrd="0" presId="urn:microsoft.com/office/officeart/2005/8/layout/list1"/>
    <dgm:cxn modelId="{0AF73B08-0E37-4DE4-8BD4-DFDEC1147FE3}" type="presParOf" srcId="{0F20127F-B194-4A3C-A4DF-0B5EBD4FA202}" destId="{1E808CB3-91F5-4CF7-AF77-CDBE9617576E}" srcOrd="0" destOrd="0" presId="urn:microsoft.com/office/officeart/2005/8/layout/list1"/>
    <dgm:cxn modelId="{22973D79-2FD2-4719-8448-577A432AC91B}" type="presParOf" srcId="{0F20127F-B194-4A3C-A4DF-0B5EBD4FA202}" destId="{CE7E5EEA-5EBE-4EE8-A7E1-316E18E3E369}" srcOrd="1" destOrd="0" presId="urn:microsoft.com/office/officeart/2005/8/layout/list1"/>
    <dgm:cxn modelId="{F2478C63-147D-4C95-930B-801A990851A0}" type="presParOf" srcId="{4989D0DD-4789-45DD-8A7C-2A9DC9E6022F}" destId="{34C833C8-9433-4230-8AFE-AE93ED375731}" srcOrd="1" destOrd="0" presId="urn:microsoft.com/office/officeart/2005/8/layout/list1"/>
    <dgm:cxn modelId="{70C558F5-FB3E-42C7-8282-CFE7D971E57D}" type="presParOf" srcId="{4989D0DD-4789-45DD-8A7C-2A9DC9E6022F}" destId="{5A6539CC-CE3A-4546-A8AF-6CEE4ED6C028}" srcOrd="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F05D795-2FC5-48F9-B62B-6852450F1072}" type="doc">
      <dgm:prSet loTypeId="urn:microsoft.com/office/officeart/2005/8/layout/vList3" loCatId="list" qsTypeId="urn:microsoft.com/office/officeart/2005/8/quickstyle/simple1" qsCatId="simple" csTypeId="urn:microsoft.com/office/officeart/2005/8/colors/accent1_2" csCatId="accent1" phldr="1"/>
      <dgm:spPr/>
    </dgm:pt>
    <dgm:pt modelId="{EE69DFFD-B569-4F05-9E92-5834B2D4D404}">
      <dgm:prSet phldrT="[نص]"/>
      <dgm:spPr/>
      <dgm:t>
        <a:bodyPr/>
        <a:lstStyle/>
        <a:p>
          <a:pPr rtl="1"/>
          <a:r>
            <a:rPr lang="ar-SA" dirty="0" smtClean="0"/>
            <a:t>الوفاء في تقديم الخدمة في الموعد المحدد</a:t>
          </a:r>
          <a:endParaRPr lang="ar-SY" dirty="0"/>
        </a:p>
      </dgm:t>
    </dgm:pt>
    <dgm:pt modelId="{B68A82DD-801C-4515-8688-A1FF5B47571D}" type="parTrans" cxnId="{8846994C-E218-4D51-BA32-D1C353D20601}">
      <dgm:prSet/>
      <dgm:spPr/>
      <dgm:t>
        <a:bodyPr/>
        <a:lstStyle/>
        <a:p>
          <a:pPr rtl="1"/>
          <a:endParaRPr lang="ar-SY"/>
        </a:p>
      </dgm:t>
    </dgm:pt>
    <dgm:pt modelId="{79DC1073-B68F-4BBB-8D94-D9993906949C}" type="sibTrans" cxnId="{8846994C-E218-4D51-BA32-D1C353D20601}">
      <dgm:prSet/>
      <dgm:spPr/>
      <dgm:t>
        <a:bodyPr/>
        <a:lstStyle/>
        <a:p>
          <a:pPr rtl="1"/>
          <a:endParaRPr lang="ar-SY"/>
        </a:p>
      </dgm:t>
    </dgm:pt>
    <dgm:pt modelId="{A84BE3E9-F567-4E06-8BFD-DA89AE944ED1}">
      <dgm:prSet phldrT="[نص]"/>
      <dgm:spPr/>
      <dgm:t>
        <a:bodyPr/>
        <a:lstStyle/>
        <a:p>
          <a:pPr rtl="1"/>
          <a:r>
            <a:rPr lang="ar-SA" dirty="0" smtClean="0"/>
            <a:t>الحرص على حل مشكلات العميل</a:t>
          </a:r>
          <a:endParaRPr lang="ar-SY" dirty="0"/>
        </a:p>
      </dgm:t>
    </dgm:pt>
    <dgm:pt modelId="{575B74F2-D4D5-4CEB-8091-74AF37F4C80E}" type="parTrans" cxnId="{698D8EF0-9702-431A-85A5-57C0F899D090}">
      <dgm:prSet/>
      <dgm:spPr/>
      <dgm:t>
        <a:bodyPr/>
        <a:lstStyle/>
        <a:p>
          <a:pPr rtl="1"/>
          <a:endParaRPr lang="ar-SY"/>
        </a:p>
      </dgm:t>
    </dgm:pt>
    <dgm:pt modelId="{C7147BB1-17F6-4DDA-B833-68F8D01AB787}" type="sibTrans" cxnId="{698D8EF0-9702-431A-85A5-57C0F899D090}">
      <dgm:prSet/>
      <dgm:spPr/>
      <dgm:t>
        <a:bodyPr/>
        <a:lstStyle/>
        <a:p>
          <a:pPr rtl="1"/>
          <a:endParaRPr lang="ar-SY"/>
        </a:p>
      </dgm:t>
    </dgm:pt>
    <dgm:pt modelId="{D79207D1-A32A-44DD-8CE6-358829964E1D}">
      <dgm:prSet phldrT="[نص]"/>
      <dgm:spPr/>
      <dgm:t>
        <a:bodyPr/>
        <a:lstStyle/>
        <a:p>
          <a:pPr rtl="1"/>
          <a:r>
            <a:rPr lang="ar-SA" dirty="0" smtClean="0"/>
            <a:t>أداء الخدمة بدقة وبدون أخطاء في التشخيص</a:t>
          </a:r>
          <a:endParaRPr lang="ar-SY" dirty="0"/>
        </a:p>
      </dgm:t>
    </dgm:pt>
    <dgm:pt modelId="{D76E6641-DDCA-4975-BA3B-521426369FD4}" type="parTrans" cxnId="{18D06497-D0FA-4DFF-9A09-90EC13694F90}">
      <dgm:prSet/>
      <dgm:spPr/>
      <dgm:t>
        <a:bodyPr/>
        <a:lstStyle/>
        <a:p>
          <a:pPr rtl="1"/>
          <a:endParaRPr lang="ar-SY"/>
        </a:p>
      </dgm:t>
    </dgm:pt>
    <dgm:pt modelId="{47338473-91C0-41BB-938D-9700D9B81DA5}" type="sibTrans" cxnId="{18D06497-D0FA-4DFF-9A09-90EC13694F90}">
      <dgm:prSet/>
      <dgm:spPr/>
      <dgm:t>
        <a:bodyPr/>
        <a:lstStyle/>
        <a:p>
          <a:pPr rtl="1"/>
          <a:endParaRPr lang="ar-SY"/>
        </a:p>
      </dgm:t>
    </dgm:pt>
    <dgm:pt modelId="{BF59B167-6840-4B05-9C67-BBDE5180D26A}">
      <dgm:prSet phldrT="[نص]"/>
      <dgm:spPr/>
      <dgm:t>
        <a:bodyPr/>
        <a:lstStyle/>
        <a:p>
          <a:pPr rtl="1"/>
          <a:r>
            <a:rPr lang="ar-SA" dirty="0" smtClean="0"/>
            <a:t>تكامل الخدمة وتوافر التخصصات</a:t>
          </a:r>
          <a:endParaRPr lang="ar-SY" dirty="0"/>
        </a:p>
      </dgm:t>
    </dgm:pt>
    <dgm:pt modelId="{B1646A29-FE56-4B37-AE64-61C1F1281DB4}" type="parTrans" cxnId="{E6AC03FD-F5F9-4A32-8F71-7B645FB1614D}">
      <dgm:prSet/>
      <dgm:spPr/>
      <dgm:t>
        <a:bodyPr/>
        <a:lstStyle/>
        <a:p>
          <a:pPr rtl="1"/>
          <a:endParaRPr lang="ar-SY"/>
        </a:p>
      </dgm:t>
    </dgm:pt>
    <dgm:pt modelId="{6B56B767-9FE0-4A32-AA23-82FA688E1564}" type="sibTrans" cxnId="{E6AC03FD-F5F9-4A32-8F71-7B645FB1614D}">
      <dgm:prSet/>
      <dgm:spPr/>
      <dgm:t>
        <a:bodyPr/>
        <a:lstStyle/>
        <a:p>
          <a:pPr rtl="1"/>
          <a:endParaRPr lang="ar-SY"/>
        </a:p>
      </dgm:t>
    </dgm:pt>
    <dgm:pt modelId="{201624FD-3538-45BF-95EC-6715F904A6D0}">
      <dgm:prSet phldrT="[نص]"/>
      <dgm:spPr/>
      <dgm:t>
        <a:bodyPr/>
        <a:lstStyle/>
        <a:p>
          <a:pPr rtl="1"/>
          <a:r>
            <a:rPr lang="ar-SA" dirty="0" smtClean="0"/>
            <a:t>الثقة في الأطباء والفنيين وكفاءتهم وشهرتهم.</a:t>
          </a:r>
          <a:endParaRPr lang="ar-SY" dirty="0"/>
        </a:p>
      </dgm:t>
    </dgm:pt>
    <dgm:pt modelId="{0F99F26C-9EF9-4A2B-9968-2E61A819585E}" type="parTrans" cxnId="{0432395C-AC52-48D1-ABC5-53F892438BAA}">
      <dgm:prSet/>
      <dgm:spPr/>
      <dgm:t>
        <a:bodyPr/>
        <a:lstStyle/>
        <a:p>
          <a:pPr rtl="1"/>
          <a:endParaRPr lang="ar-SY"/>
        </a:p>
      </dgm:t>
    </dgm:pt>
    <dgm:pt modelId="{7B48D3C5-7125-406A-8490-2ADCEAC70486}" type="sibTrans" cxnId="{0432395C-AC52-48D1-ABC5-53F892438BAA}">
      <dgm:prSet/>
      <dgm:spPr/>
      <dgm:t>
        <a:bodyPr/>
        <a:lstStyle/>
        <a:p>
          <a:pPr rtl="1"/>
          <a:endParaRPr lang="ar-SY"/>
        </a:p>
      </dgm:t>
    </dgm:pt>
    <dgm:pt modelId="{F8E6EB72-4D4E-4DDD-9291-3985DE737C43}" type="pres">
      <dgm:prSet presAssocID="{3F05D795-2FC5-48F9-B62B-6852450F1072}" presName="linearFlow" presStyleCnt="0">
        <dgm:presLayoutVars>
          <dgm:dir val="rev"/>
          <dgm:resizeHandles val="exact"/>
        </dgm:presLayoutVars>
      </dgm:prSet>
      <dgm:spPr/>
    </dgm:pt>
    <dgm:pt modelId="{06C1A2AC-C2A5-430E-A1D1-B8235DF35623}" type="pres">
      <dgm:prSet presAssocID="{EE69DFFD-B569-4F05-9E92-5834B2D4D404}" presName="composite" presStyleCnt="0"/>
      <dgm:spPr/>
    </dgm:pt>
    <dgm:pt modelId="{3CED7FE1-6471-49E7-ABF3-BC4DFE10192B}" type="pres">
      <dgm:prSet presAssocID="{EE69DFFD-B569-4F05-9E92-5834B2D4D404}" presName="imgShp" presStyleLbl="fgImgPlace1" presStyleIdx="0" presStyleCnt="5"/>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pt>
    <dgm:pt modelId="{65CE5367-506B-497C-A28D-A72818C08E9A}" type="pres">
      <dgm:prSet presAssocID="{EE69DFFD-B569-4F05-9E92-5834B2D4D404}" presName="txShp" presStyleLbl="node1" presStyleIdx="0" presStyleCnt="5">
        <dgm:presLayoutVars>
          <dgm:bulletEnabled val="1"/>
        </dgm:presLayoutVars>
      </dgm:prSet>
      <dgm:spPr/>
      <dgm:t>
        <a:bodyPr/>
        <a:lstStyle/>
        <a:p>
          <a:pPr rtl="1"/>
          <a:endParaRPr lang="ar-SY"/>
        </a:p>
      </dgm:t>
    </dgm:pt>
    <dgm:pt modelId="{2D7C397F-99E8-4C0F-A7A6-3A6EF81095B3}" type="pres">
      <dgm:prSet presAssocID="{79DC1073-B68F-4BBB-8D94-D9993906949C}" presName="spacing" presStyleCnt="0"/>
      <dgm:spPr/>
    </dgm:pt>
    <dgm:pt modelId="{55E2B174-4EB6-44F9-A792-7C94AD3703A4}" type="pres">
      <dgm:prSet presAssocID="{A84BE3E9-F567-4E06-8BFD-DA89AE944ED1}" presName="composite" presStyleCnt="0"/>
      <dgm:spPr/>
    </dgm:pt>
    <dgm:pt modelId="{06ED27C0-E91B-484A-A1F1-2B60BD6C175F}" type="pres">
      <dgm:prSet presAssocID="{A84BE3E9-F567-4E06-8BFD-DA89AE944ED1}" presName="imgShp" presStyleLbl="fgImgPlace1" presStyleIdx="1" presStyleCnt="5"/>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pt>
    <dgm:pt modelId="{BCEAB457-9EA6-4278-8044-F8DDD511F555}" type="pres">
      <dgm:prSet presAssocID="{A84BE3E9-F567-4E06-8BFD-DA89AE944ED1}" presName="txShp" presStyleLbl="node1" presStyleIdx="1" presStyleCnt="5">
        <dgm:presLayoutVars>
          <dgm:bulletEnabled val="1"/>
        </dgm:presLayoutVars>
      </dgm:prSet>
      <dgm:spPr/>
      <dgm:t>
        <a:bodyPr/>
        <a:lstStyle/>
        <a:p>
          <a:pPr rtl="1"/>
          <a:endParaRPr lang="ar-SY"/>
        </a:p>
      </dgm:t>
    </dgm:pt>
    <dgm:pt modelId="{799DD920-9762-4EC1-B010-25406C175F0E}" type="pres">
      <dgm:prSet presAssocID="{C7147BB1-17F6-4DDA-B833-68F8D01AB787}" presName="spacing" presStyleCnt="0"/>
      <dgm:spPr/>
    </dgm:pt>
    <dgm:pt modelId="{7C9E313D-F351-4ED5-A47E-F1BD50974FEA}" type="pres">
      <dgm:prSet presAssocID="{D79207D1-A32A-44DD-8CE6-358829964E1D}" presName="composite" presStyleCnt="0"/>
      <dgm:spPr/>
    </dgm:pt>
    <dgm:pt modelId="{A5C92347-AC5D-4893-AC4E-7D1FB7496967}" type="pres">
      <dgm:prSet presAssocID="{D79207D1-A32A-44DD-8CE6-358829964E1D}" presName="imgShp" presStyleLbl="fgImgPlace1" presStyleIdx="2" presStyleCnt="5"/>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pt>
    <dgm:pt modelId="{C96E69CE-0517-4D54-B124-7556AE2DECA7}" type="pres">
      <dgm:prSet presAssocID="{D79207D1-A32A-44DD-8CE6-358829964E1D}" presName="txShp" presStyleLbl="node1" presStyleIdx="2" presStyleCnt="5">
        <dgm:presLayoutVars>
          <dgm:bulletEnabled val="1"/>
        </dgm:presLayoutVars>
      </dgm:prSet>
      <dgm:spPr/>
      <dgm:t>
        <a:bodyPr/>
        <a:lstStyle/>
        <a:p>
          <a:pPr rtl="1"/>
          <a:endParaRPr lang="ar-SY"/>
        </a:p>
      </dgm:t>
    </dgm:pt>
    <dgm:pt modelId="{4D0B6905-9378-4C7B-8C20-47DAA0C5BB48}" type="pres">
      <dgm:prSet presAssocID="{47338473-91C0-41BB-938D-9700D9B81DA5}" presName="spacing" presStyleCnt="0"/>
      <dgm:spPr/>
    </dgm:pt>
    <dgm:pt modelId="{12EBCDF9-B0D3-407F-8DB2-6549F003E9EC}" type="pres">
      <dgm:prSet presAssocID="{BF59B167-6840-4B05-9C67-BBDE5180D26A}" presName="composite" presStyleCnt="0"/>
      <dgm:spPr/>
    </dgm:pt>
    <dgm:pt modelId="{032647DF-9D4A-472E-A708-07BB22A368ED}" type="pres">
      <dgm:prSet presAssocID="{BF59B167-6840-4B05-9C67-BBDE5180D26A}" presName="imgShp" presStyleLbl="fgImgPlace1" presStyleIdx="3" presStyleCnt="5"/>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pt>
    <dgm:pt modelId="{67983EED-3703-41A0-BD42-104C8536B583}" type="pres">
      <dgm:prSet presAssocID="{BF59B167-6840-4B05-9C67-BBDE5180D26A}" presName="txShp" presStyleLbl="node1" presStyleIdx="3" presStyleCnt="5">
        <dgm:presLayoutVars>
          <dgm:bulletEnabled val="1"/>
        </dgm:presLayoutVars>
      </dgm:prSet>
      <dgm:spPr/>
      <dgm:t>
        <a:bodyPr/>
        <a:lstStyle/>
        <a:p>
          <a:pPr rtl="1"/>
          <a:endParaRPr lang="ar-SY"/>
        </a:p>
      </dgm:t>
    </dgm:pt>
    <dgm:pt modelId="{C2932671-2402-46CB-A3BB-4CE5048EEEE3}" type="pres">
      <dgm:prSet presAssocID="{6B56B767-9FE0-4A32-AA23-82FA688E1564}" presName="spacing" presStyleCnt="0"/>
      <dgm:spPr/>
    </dgm:pt>
    <dgm:pt modelId="{88267F30-4100-431B-B703-02968BAAFB2D}" type="pres">
      <dgm:prSet presAssocID="{201624FD-3538-45BF-95EC-6715F904A6D0}" presName="composite" presStyleCnt="0"/>
      <dgm:spPr/>
    </dgm:pt>
    <dgm:pt modelId="{B6A03666-54D0-419E-8B8F-573AE61F3FBD}" type="pres">
      <dgm:prSet presAssocID="{201624FD-3538-45BF-95EC-6715F904A6D0}" presName="imgShp" presStyleLbl="fgImgPlace1" presStyleIdx="4" presStyleCnt="5"/>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pt>
    <dgm:pt modelId="{ADCA900F-727E-4497-B0B6-7CBC3D3908A3}" type="pres">
      <dgm:prSet presAssocID="{201624FD-3538-45BF-95EC-6715F904A6D0}" presName="txShp" presStyleLbl="node1" presStyleIdx="4" presStyleCnt="5">
        <dgm:presLayoutVars>
          <dgm:bulletEnabled val="1"/>
        </dgm:presLayoutVars>
      </dgm:prSet>
      <dgm:spPr/>
      <dgm:t>
        <a:bodyPr/>
        <a:lstStyle/>
        <a:p>
          <a:pPr rtl="1"/>
          <a:endParaRPr lang="ar-SY"/>
        </a:p>
      </dgm:t>
    </dgm:pt>
  </dgm:ptLst>
  <dgm:cxnLst>
    <dgm:cxn modelId="{73AACC77-97AA-4857-8D6A-5696BF0417F8}" type="presOf" srcId="{BF59B167-6840-4B05-9C67-BBDE5180D26A}" destId="{67983EED-3703-41A0-BD42-104C8536B583}" srcOrd="0" destOrd="0" presId="urn:microsoft.com/office/officeart/2005/8/layout/vList3"/>
    <dgm:cxn modelId="{E6AC03FD-F5F9-4A32-8F71-7B645FB1614D}" srcId="{3F05D795-2FC5-48F9-B62B-6852450F1072}" destId="{BF59B167-6840-4B05-9C67-BBDE5180D26A}" srcOrd="3" destOrd="0" parTransId="{B1646A29-FE56-4B37-AE64-61C1F1281DB4}" sibTransId="{6B56B767-9FE0-4A32-AA23-82FA688E1564}"/>
    <dgm:cxn modelId="{698D8EF0-9702-431A-85A5-57C0F899D090}" srcId="{3F05D795-2FC5-48F9-B62B-6852450F1072}" destId="{A84BE3E9-F567-4E06-8BFD-DA89AE944ED1}" srcOrd="1" destOrd="0" parTransId="{575B74F2-D4D5-4CEB-8091-74AF37F4C80E}" sibTransId="{C7147BB1-17F6-4DDA-B833-68F8D01AB787}"/>
    <dgm:cxn modelId="{52412A43-CEE2-4F06-B4FB-74E3C0C55F8C}" type="presOf" srcId="{A84BE3E9-F567-4E06-8BFD-DA89AE944ED1}" destId="{BCEAB457-9EA6-4278-8044-F8DDD511F555}" srcOrd="0" destOrd="0" presId="urn:microsoft.com/office/officeart/2005/8/layout/vList3"/>
    <dgm:cxn modelId="{8F003478-88E5-4605-9C51-764CD3481083}" type="presOf" srcId="{EE69DFFD-B569-4F05-9E92-5834B2D4D404}" destId="{65CE5367-506B-497C-A28D-A72818C08E9A}" srcOrd="0" destOrd="0" presId="urn:microsoft.com/office/officeart/2005/8/layout/vList3"/>
    <dgm:cxn modelId="{3E43199C-B132-438B-9BC9-4FDF7CD58654}" type="presOf" srcId="{D79207D1-A32A-44DD-8CE6-358829964E1D}" destId="{C96E69CE-0517-4D54-B124-7556AE2DECA7}" srcOrd="0" destOrd="0" presId="urn:microsoft.com/office/officeart/2005/8/layout/vList3"/>
    <dgm:cxn modelId="{C014C693-4294-4378-AE0A-FCC48E0FDEC5}" type="presOf" srcId="{3F05D795-2FC5-48F9-B62B-6852450F1072}" destId="{F8E6EB72-4D4E-4DDD-9291-3985DE737C43}" srcOrd="0" destOrd="0" presId="urn:microsoft.com/office/officeart/2005/8/layout/vList3"/>
    <dgm:cxn modelId="{0432395C-AC52-48D1-ABC5-53F892438BAA}" srcId="{3F05D795-2FC5-48F9-B62B-6852450F1072}" destId="{201624FD-3538-45BF-95EC-6715F904A6D0}" srcOrd="4" destOrd="0" parTransId="{0F99F26C-9EF9-4A2B-9968-2E61A819585E}" sibTransId="{7B48D3C5-7125-406A-8490-2ADCEAC70486}"/>
    <dgm:cxn modelId="{18D06497-D0FA-4DFF-9A09-90EC13694F90}" srcId="{3F05D795-2FC5-48F9-B62B-6852450F1072}" destId="{D79207D1-A32A-44DD-8CE6-358829964E1D}" srcOrd="2" destOrd="0" parTransId="{D76E6641-DDCA-4975-BA3B-521426369FD4}" sibTransId="{47338473-91C0-41BB-938D-9700D9B81DA5}"/>
    <dgm:cxn modelId="{906E9F94-CCF4-4847-8E5E-77C0E215B6D6}" type="presOf" srcId="{201624FD-3538-45BF-95EC-6715F904A6D0}" destId="{ADCA900F-727E-4497-B0B6-7CBC3D3908A3}" srcOrd="0" destOrd="0" presId="urn:microsoft.com/office/officeart/2005/8/layout/vList3"/>
    <dgm:cxn modelId="{8846994C-E218-4D51-BA32-D1C353D20601}" srcId="{3F05D795-2FC5-48F9-B62B-6852450F1072}" destId="{EE69DFFD-B569-4F05-9E92-5834B2D4D404}" srcOrd="0" destOrd="0" parTransId="{B68A82DD-801C-4515-8688-A1FF5B47571D}" sibTransId="{79DC1073-B68F-4BBB-8D94-D9993906949C}"/>
    <dgm:cxn modelId="{C3AA3CAD-40E5-4D59-9970-BA00747E88B7}" type="presParOf" srcId="{F8E6EB72-4D4E-4DDD-9291-3985DE737C43}" destId="{06C1A2AC-C2A5-430E-A1D1-B8235DF35623}" srcOrd="0" destOrd="0" presId="urn:microsoft.com/office/officeart/2005/8/layout/vList3"/>
    <dgm:cxn modelId="{26717897-D6AE-46CE-89EE-11521A614464}" type="presParOf" srcId="{06C1A2AC-C2A5-430E-A1D1-B8235DF35623}" destId="{3CED7FE1-6471-49E7-ABF3-BC4DFE10192B}" srcOrd="0" destOrd="0" presId="urn:microsoft.com/office/officeart/2005/8/layout/vList3"/>
    <dgm:cxn modelId="{8E660612-7E6C-4B3D-9300-660BB645799C}" type="presParOf" srcId="{06C1A2AC-C2A5-430E-A1D1-B8235DF35623}" destId="{65CE5367-506B-497C-A28D-A72818C08E9A}" srcOrd="1" destOrd="0" presId="urn:microsoft.com/office/officeart/2005/8/layout/vList3"/>
    <dgm:cxn modelId="{48B256CB-00F6-489F-A600-1DCA778D5121}" type="presParOf" srcId="{F8E6EB72-4D4E-4DDD-9291-3985DE737C43}" destId="{2D7C397F-99E8-4C0F-A7A6-3A6EF81095B3}" srcOrd="1" destOrd="0" presId="urn:microsoft.com/office/officeart/2005/8/layout/vList3"/>
    <dgm:cxn modelId="{F072970D-9AED-49E9-87DA-9967D150334B}" type="presParOf" srcId="{F8E6EB72-4D4E-4DDD-9291-3985DE737C43}" destId="{55E2B174-4EB6-44F9-A792-7C94AD3703A4}" srcOrd="2" destOrd="0" presId="urn:microsoft.com/office/officeart/2005/8/layout/vList3"/>
    <dgm:cxn modelId="{4E1E8C8F-23B2-4232-B9AA-E9CDC804F6C9}" type="presParOf" srcId="{55E2B174-4EB6-44F9-A792-7C94AD3703A4}" destId="{06ED27C0-E91B-484A-A1F1-2B60BD6C175F}" srcOrd="0" destOrd="0" presId="urn:microsoft.com/office/officeart/2005/8/layout/vList3"/>
    <dgm:cxn modelId="{D674F9D9-4317-4BBA-BA5B-10DC86F2ACD8}" type="presParOf" srcId="{55E2B174-4EB6-44F9-A792-7C94AD3703A4}" destId="{BCEAB457-9EA6-4278-8044-F8DDD511F555}" srcOrd="1" destOrd="0" presId="urn:microsoft.com/office/officeart/2005/8/layout/vList3"/>
    <dgm:cxn modelId="{A010F6AA-C282-467B-9FEB-D62527561AFC}" type="presParOf" srcId="{F8E6EB72-4D4E-4DDD-9291-3985DE737C43}" destId="{799DD920-9762-4EC1-B010-25406C175F0E}" srcOrd="3" destOrd="0" presId="urn:microsoft.com/office/officeart/2005/8/layout/vList3"/>
    <dgm:cxn modelId="{B8999D64-F56D-44FE-97DC-41B292368F3C}" type="presParOf" srcId="{F8E6EB72-4D4E-4DDD-9291-3985DE737C43}" destId="{7C9E313D-F351-4ED5-A47E-F1BD50974FEA}" srcOrd="4" destOrd="0" presId="urn:microsoft.com/office/officeart/2005/8/layout/vList3"/>
    <dgm:cxn modelId="{D1572028-4244-40E5-AFE0-1FB6C2EADF31}" type="presParOf" srcId="{7C9E313D-F351-4ED5-A47E-F1BD50974FEA}" destId="{A5C92347-AC5D-4893-AC4E-7D1FB7496967}" srcOrd="0" destOrd="0" presId="urn:microsoft.com/office/officeart/2005/8/layout/vList3"/>
    <dgm:cxn modelId="{C7CD0E4F-5910-441F-B407-D293ED290528}" type="presParOf" srcId="{7C9E313D-F351-4ED5-A47E-F1BD50974FEA}" destId="{C96E69CE-0517-4D54-B124-7556AE2DECA7}" srcOrd="1" destOrd="0" presId="urn:microsoft.com/office/officeart/2005/8/layout/vList3"/>
    <dgm:cxn modelId="{02B08070-0A3A-4494-9137-467730304728}" type="presParOf" srcId="{F8E6EB72-4D4E-4DDD-9291-3985DE737C43}" destId="{4D0B6905-9378-4C7B-8C20-47DAA0C5BB48}" srcOrd="5" destOrd="0" presId="urn:microsoft.com/office/officeart/2005/8/layout/vList3"/>
    <dgm:cxn modelId="{F0217F6F-4315-4323-97D8-3AE30974F5CF}" type="presParOf" srcId="{F8E6EB72-4D4E-4DDD-9291-3985DE737C43}" destId="{12EBCDF9-B0D3-407F-8DB2-6549F003E9EC}" srcOrd="6" destOrd="0" presId="urn:microsoft.com/office/officeart/2005/8/layout/vList3"/>
    <dgm:cxn modelId="{98562063-29F8-4E88-90E2-9AFD9DD52DE8}" type="presParOf" srcId="{12EBCDF9-B0D3-407F-8DB2-6549F003E9EC}" destId="{032647DF-9D4A-472E-A708-07BB22A368ED}" srcOrd="0" destOrd="0" presId="urn:microsoft.com/office/officeart/2005/8/layout/vList3"/>
    <dgm:cxn modelId="{11705CCC-E4C4-47D6-9574-F7878BCDC0F9}" type="presParOf" srcId="{12EBCDF9-B0D3-407F-8DB2-6549F003E9EC}" destId="{67983EED-3703-41A0-BD42-104C8536B583}" srcOrd="1" destOrd="0" presId="urn:microsoft.com/office/officeart/2005/8/layout/vList3"/>
    <dgm:cxn modelId="{50196496-FDD2-449B-8F1A-78C87B8A7AC1}" type="presParOf" srcId="{F8E6EB72-4D4E-4DDD-9291-3985DE737C43}" destId="{C2932671-2402-46CB-A3BB-4CE5048EEEE3}" srcOrd="7" destOrd="0" presId="urn:microsoft.com/office/officeart/2005/8/layout/vList3"/>
    <dgm:cxn modelId="{EAEA9A20-6513-4EFE-BC86-77C3A39C6DA8}" type="presParOf" srcId="{F8E6EB72-4D4E-4DDD-9291-3985DE737C43}" destId="{88267F30-4100-431B-B703-02968BAAFB2D}" srcOrd="8" destOrd="0" presId="urn:microsoft.com/office/officeart/2005/8/layout/vList3"/>
    <dgm:cxn modelId="{95819842-5C98-429D-B060-94EF97656B61}" type="presParOf" srcId="{88267F30-4100-431B-B703-02968BAAFB2D}" destId="{B6A03666-54D0-419E-8B8F-573AE61F3FBD}" srcOrd="0" destOrd="0" presId="urn:microsoft.com/office/officeart/2005/8/layout/vList3"/>
    <dgm:cxn modelId="{61ECAA2D-8ED3-42A8-8C44-C5809CCE6034}" type="presParOf" srcId="{88267F30-4100-431B-B703-02968BAAFB2D}" destId="{ADCA900F-727E-4497-B0B6-7CBC3D3908A3}"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77A45D3-308C-4ADE-852E-A7D53EE7B368}" type="doc">
      <dgm:prSet loTypeId="urn:microsoft.com/office/officeart/2005/8/layout/vList2" loCatId="list" qsTypeId="urn:microsoft.com/office/officeart/2005/8/quickstyle/simple3" qsCatId="simple" csTypeId="urn:microsoft.com/office/officeart/2005/8/colors/accent1_2" csCatId="accent1" phldr="1"/>
      <dgm:spPr/>
      <dgm:t>
        <a:bodyPr/>
        <a:lstStyle/>
        <a:p>
          <a:pPr rtl="1"/>
          <a:endParaRPr lang="ar-SY"/>
        </a:p>
      </dgm:t>
    </dgm:pt>
    <dgm:pt modelId="{35662140-06D5-4335-B0C3-61DB94F55DE9}">
      <dgm:prSet phldrT="[نص]"/>
      <dgm:spPr/>
      <dgm:t>
        <a:bodyPr/>
        <a:lstStyle/>
        <a:p>
          <a:pPr rtl="1"/>
          <a:r>
            <a:rPr lang="ar-SA" b="1" dirty="0" smtClean="0">
              <a:solidFill>
                <a:schemeClr val="accent1">
                  <a:lumMod val="75000"/>
                </a:schemeClr>
              </a:solidFill>
            </a:rPr>
            <a:t>الفعالية </a:t>
          </a:r>
          <a:endParaRPr lang="ar-SY" b="1" dirty="0">
            <a:solidFill>
              <a:schemeClr val="accent1">
                <a:lumMod val="75000"/>
              </a:schemeClr>
            </a:solidFill>
          </a:endParaRPr>
        </a:p>
      </dgm:t>
    </dgm:pt>
    <dgm:pt modelId="{77843002-C4A1-4A5D-A50E-2E92D288D98B}" type="parTrans" cxnId="{90DAD171-DA4F-4DA8-98CA-FFB4FB72E48E}">
      <dgm:prSet/>
      <dgm:spPr/>
      <dgm:t>
        <a:bodyPr/>
        <a:lstStyle/>
        <a:p>
          <a:pPr rtl="1"/>
          <a:endParaRPr lang="ar-SY"/>
        </a:p>
      </dgm:t>
    </dgm:pt>
    <dgm:pt modelId="{506960D6-032F-4966-85C1-2C0128F2BC6C}" type="sibTrans" cxnId="{90DAD171-DA4F-4DA8-98CA-FFB4FB72E48E}">
      <dgm:prSet/>
      <dgm:spPr/>
      <dgm:t>
        <a:bodyPr/>
        <a:lstStyle/>
        <a:p>
          <a:pPr rtl="1"/>
          <a:endParaRPr lang="ar-SY"/>
        </a:p>
      </dgm:t>
    </dgm:pt>
    <dgm:pt modelId="{8E9E4AAB-4AFF-45F0-997B-1942C73EC4BB}">
      <dgm:prSet phldrT="[نص]"/>
      <dgm:spPr/>
      <dgm:t>
        <a:bodyPr/>
        <a:lstStyle/>
        <a:p>
          <a:pPr rtl="1"/>
          <a:r>
            <a:rPr lang="ar-SA" dirty="0" smtClean="0"/>
            <a:t>درجة تقديم الخدمة للحصول على النتائج المرجوة</a:t>
          </a:r>
          <a:endParaRPr lang="ar-SY" dirty="0"/>
        </a:p>
      </dgm:t>
    </dgm:pt>
    <dgm:pt modelId="{0A922A73-BD79-4AAF-83D5-5403520CDFB3}" type="parTrans" cxnId="{7F06EA14-D8DB-47A5-BC9D-2C88362136AD}">
      <dgm:prSet/>
      <dgm:spPr/>
      <dgm:t>
        <a:bodyPr/>
        <a:lstStyle/>
        <a:p>
          <a:pPr rtl="1"/>
          <a:endParaRPr lang="ar-SY"/>
        </a:p>
      </dgm:t>
    </dgm:pt>
    <dgm:pt modelId="{C5ACF9CA-5B13-4157-B245-32BFDE20DB6E}" type="sibTrans" cxnId="{7F06EA14-D8DB-47A5-BC9D-2C88362136AD}">
      <dgm:prSet/>
      <dgm:spPr/>
      <dgm:t>
        <a:bodyPr/>
        <a:lstStyle/>
        <a:p>
          <a:pPr rtl="1"/>
          <a:endParaRPr lang="ar-SY"/>
        </a:p>
      </dgm:t>
    </dgm:pt>
    <dgm:pt modelId="{BE4217E8-5A04-48D2-A5A9-C4433772D0E7}">
      <dgm:prSet phldrT="[نص]"/>
      <dgm:spPr/>
      <dgm:t>
        <a:bodyPr/>
        <a:lstStyle/>
        <a:p>
          <a:pPr rtl="1"/>
          <a:r>
            <a:rPr lang="ar-SA" b="1" dirty="0" smtClean="0">
              <a:solidFill>
                <a:schemeClr val="accent1">
                  <a:lumMod val="75000"/>
                </a:schemeClr>
              </a:solidFill>
            </a:rPr>
            <a:t>الكفاءة</a:t>
          </a:r>
          <a:endParaRPr lang="ar-SY" b="1" dirty="0">
            <a:solidFill>
              <a:schemeClr val="accent1">
                <a:lumMod val="75000"/>
              </a:schemeClr>
            </a:solidFill>
          </a:endParaRPr>
        </a:p>
      </dgm:t>
    </dgm:pt>
    <dgm:pt modelId="{F9D7DB44-216E-4C23-9C35-E0F2AF0B34CE}" type="parTrans" cxnId="{6AAAB9FB-FEB6-4542-8E4A-DB01065AB2DA}">
      <dgm:prSet/>
      <dgm:spPr/>
      <dgm:t>
        <a:bodyPr/>
        <a:lstStyle/>
        <a:p>
          <a:pPr rtl="1"/>
          <a:endParaRPr lang="ar-SY"/>
        </a:p>
      </dgm:t>
    </dgm:pt>
    <dgm:pt modelId="{797CE594-4188-4800-A976-FA12B5EBFE4E}" type="sibTrans" cxnId="{6AAAB9FB-FEB6-4542-8E4A-DB01065AB2DA}">
      <dgm:prSet/>
      <dgm:spPr/>
      <dgm:t>
        <a:bodyPr/>
        <a:lstStyle/>
        <a:p>
          <a:pPr rtl="1"/>
          <a:endParaRPr lang="ar-SY"/>
        </a:p>
      </dgm:t>
    </dgm:pt>
    <dgm:pt modelId="{292560AC-6624-4253-A944-C73CE6028DD5}">
      <dgm:prSet phldrT="[نص]"/>
      <dgm:spPr/>
      <dgm:t>
        <a:bodyPr/>
        <a:lstStyle/>
        <a:p>
          <a:pPr rtl="1"/>
          <a:r>
            <a:rPr lang="ar-SA" dirty="0" smtClean="0"/>
            <a:t>تقديم أفضل خدمة في ظل الموارد المتاحة فالعلاقة هنا تربط ما بين </a:t>
          </a:r>
          <a:r>
            <a:rPr lang="ar-SA" dirty="0" err="1" smtClean="0"/>
            <a:t>مردودية</a:t>
          </a:r>
          <a:r>
            <a:rPr lang="ar-SA" dirty="0" smtClean="0"/>
            <a:t> الخدمة والتكلفة المبذولة.</a:t>
          </a:r>
          <a:endParaRPr lang="ar-SY" dirty="0"/>
        </a:p>
      </dgm:t>
    </dgm:pt>
    <dgm:pt modelId="{04F2591F-8A71-43DE-B40E-75904EF8F3AA}" type="parTrans" cxnId="{054E49EE-D4DB-49E7-88BD-4CB76999E8CF}">
      <dgm:prSet/>
      <dgm:spPr/>
      <dgm:t>
        <a:bodyPr/>
        <a:lstStyle/>
        <a:p>
          <a:pPr rtl="1"/>
          <a:endParaRPr lang="ar-SY"/>
        </a:p>
      </dgm:t>
    </dgm:pt>
    <dgm:pt modelId="{A911B62B-D21D-4151-A445-1D4EBA319BA3}" type="sibTrans" cxnId="{054E49EE-D4DB-49E7-88BD-4CB76999E8CF}">
      <dgm:prSet/>
      <dgm:spPr/>
      <dgm:t>
        <a:bodyPr/>
        <a:lstStyle/>
        <a:p>
          <a:pPr rtl="1"/>
          <a:endParaRPr lang="ar-SY"/>
        </a:p>
      </dgm:t>
    </dgm:pt>
    <dgm:pt modelId="{5B8EC400-D305-4A23-8B11-AAC1A089A1C1}" type="pres">
      <dgm:prSet presAssocID="{A77A45D3-308C-4ADE-852E-A7D53EE7B368}" presName="linear" presStyleCnt="0">
        <dgm:presLayoutVars>
          <dgm:animLvl val="lvl"/>
          <dgm:resizeHandles val="exact"/>
        </dgm:presLayoutVars>
      </dgm:prSet>
      <dgm:spPr/>
      <dgm:t>
        <a:bodyPr/>
        <a:lstStyle/>
        <a:p>
          <a:pPr rtl="1"/>
          <a:endParaRPr lang="ar-SY"/>
        </a:p>
      </dgm:t>
    </dgm:pt>
    <dgm:pt modelId="{BB9CEFEA-DD0F-434F-90B8-94AB4DC1F5A1}" type="pres">
      <dgm:prSet presAssocID="{35662140-06D5-4335-B0C3-61DB94F55DE9}" presName="parentText" presStyleLbl="node1" presStyleIdx="0" presStyleCnt="2">
        <dgm:presLayoutVars>
          <dgm:chMax val="0"/>
          <dgm:bulletEnabled val="1"/>
        </dgm:presLayoutVars>
      </dgm:prSet>
      <dgm:spPr/>
      <dgm:t>
        <a:bodyPr/>
        <a:lstStyle/>
        <a:p>
          <a:pPr rtl="1"/>
          <a:endParaRPr lang="ar-SY"/>
        </a:p>
      </dgm:t>
    </dgm:pt>
    <dgm:pt modelId="{AD25C3F4-6BFE-47BB-A430-D49387E59FFB}" type="pres">
      <dgm:prSet presAssocID="{35662140-06D5-4335-B0C3-61DB94F55DE9}" presName="childText" presStyleLbl="revTx" presStyleIdx="0" presStyleCnt="2">
        <dgm:presLayoutVars>
          <dgm:bulletEnabled val="1"/>
        </dgm:presLayoutVars>
      </dgm:prSet>
      <dgm:spPr/>
      <dgm:t>
        <a:bodyPr/>
        <a:lstStyle/>
        <a:p>
          <a:pPr rtl="1"/>
          <a:endParaRPr lang="ar-SY"/>
        </a:p>
      </dgm:t>
    </dgm:pt>
    <dgm:pt modelId="{6E1B3FD3-059F-4F37-B81A-ADA0879811BE}" type="pres">
      <dgm:prSet presAssocID="{BE4217E8-5A04-48D2-A5A9-C4433772D0E7}" presName="parentText" presStyleLbl="node1" presStyleIdx="1" presStyleCnt="2">
        <dgm:presLayoutVars>
          <dgm:chMax val="0"/>
          <dgm:bulletEnabled val="1"/>
        </dgm:presLayoutVars>
      </dgm:prSet>
      <dgm:spPr/>
      <dgm:t>
        <a:bodyPr/>
        <a:lstStyle/>
        <a:p>
          <a:pPr rtl="1"/>
          <a:endParaRPr lang="ar-SY"/>
        </a:p>
      </dgm:t>
    </dgm:pt>
    <dgm:pt modelId="{678F6F13-255B-4A7E-BF14-CBBB06565113}" type="pres">
      <dgm:prSet presAssocID="{BE4217E8-5A04-48D2-A5A9-C4433772D0E7}" presName="childText" presStyleLbl="revTx" presStyleIdx="1" presStyleCnt="2">
        <dgm:presLayoutVars>
          <dgm:bulletEnabled val="1"/>
        </dgm:presLayoutVars>
      </dgm:prSet>
      <dgm:spPr/>
      <dgm:t>
        <a:bodyPr/>
        <a:lstStyle/>
        <a:p>
          <a:pPr rtl="1"/>
          <a:endParaRPr lang="ar-SY"/>
        </a:p>
      </dgm:t>
    </dgm:pt>
  </dgm:ptLst>
  <dgm:cxnLst>
    <dgm:cxn modelId="{6AAAB9FB-FEB6-4542-8E4A-DB01065AB2DA}" srcId="{A77A45D3-308C-4ADE-852E-A7D53EE7B368}" destId="{BE4217E8-5A04-48D2-A5A9-C4433772D0E7}" srcOrd="1" destOrd="0" parTransId="{F9D7DB44-216E-4C23-9C35-E0F2AF0B34CE}" sibTransId="{797CE594-4188-4800-A976-FA12B5EBFE4E}"/>
    <dgm:cxn modelId="{FE0AB2B5-5EA7-4E36-ADBD-E9913C79D21E}" type="presOf" srcId="{35662140-06D5-4335-B0C3-61DB94F55DE9}" destId="{BB9CEFEA-DD0F-434F-90B8-94AB4DC1F5A1}" srcOrd="0" destOrd="0" presId="urn:microsoft.com/office/officeart/2005/8/layout/vList2"/>
    <dgm:cxn modelId="{2E2A5E50-485C-4FFF-8A11-67B1328576A6}" type="presOf" srcId="{8E9E4AAB-4AFF-45F0-997B-1942C73EC4BB}" destId="{AD25C3F4-6BFE-47BB-A430-D49387E59FFB}" srcOrd="0" destOrd="0" presId="urn:microsoft.com/office/officeart/2005/8/layout/vList2"/>
    <dgm:cxn modelId="{054E49EE-D4DB-49E7-88BD-4CB76999E8CF}" srcId="{BE4217E8-5A04-48D2-A5A9-C4433772D0E7}" destId="{292560AC-6624-4253-A944-C73CE6028DD5}" srcOrd="0" destOrd="0" parTransId="{04F2591F-8A71-43DE-B40E-75904EF8F3AA}" sibTransId="{A911B62B-D21D-4151-A445-1D4EBA319BA3}"/>
    <dgm:cxn modelId="{6E8FFCAC-EA67-4CC3-9F89-A67975BD98BB}" type="presOf" srcId="{292560AC-6624-4253-A944-C73CE6028DD5}" destId="{678F6F13-255B-4A7E-BF14-CBBB06565113}" srcOrd="0" destOrd="0" presId="urn:microsoft.com/office/officeart/2005/8/layout/vList2"/>
    <dgm:cxn modelId="{90DAD171-DA4F-4DA8-98CA-FFB4FB72E48E}" srcId="{A77A45D3-308C-4ADE-852E-A7D53EE7B368}" destId="{35662140-06D5-4335-B0C3-61DB94F55DE9}" srcOrd="0" destOrd="0" parTransId="{77843002-C4A1-4A5D-A50E-2E92D288D98B}" sibTransId="{506960D6-032F-4966-85C1-2C0128F2BC6C}"/>
    <dgm:cxn modelId="{FE5D254A-C3A3-4736-B5AD-0DB314A7A713}" type="presOf" srcId="{BE4217E8-5A04-48D2-A5A9-C4433772D0E7}" destId="{6E1B3FD3-059F-4F37-B81A-ADA0879811BE}" srcOrd="0" destOrd="0" presId="urn:microsoft.com/office/officeart/2005/8/layout/vList2"/>
    <dgm:cxn modelId="{1F8DDAC9-754F-4B0F-9596-D68E19F12323}" type="presOf" srcId="{A77A45D3-308C-4ADE-852E-A7D53EE7B368}" destId="{5B8EC400-D305-4A23-8B11-AAC1A089A1C1}" srcOrd="0" destOrd="0" presId="urn:microsoft.com/office/officeart/2005/8/layout/vList2"/>
    <dgm:cxn modelId="{7F06EA14-D8DB-47A5-BC9D-2C88362136AD}" srcId="{35662140-06D5-4335-B0C3-61DB94F55DE9}" destId="{8E9E4AAB-4AFF-45F0-997B-1942C73EC4BB}" srcOrd="0" destOrd="0" parTransId="{0A922A73-BD79-4AAF-83D5-5403520CDFB3}" sibTransId="{C5ACF9CA-5B13-4157-B245-32BFDE20DB6E}"/>
    <dgm:cxn modelId="{C5FCDC94-0133-4CE4-A3B9-E0592BB9FBF1}" type="presParOf" srcId="{5B8EC400-D305-4A23-8B11-AAC1A089A1C1}" destId="{BB9CEFEA-DD0F-434F-90B8-94AB4DC1F5A1}" srcOrd="0" destOrd="0" presId="urn:microsoft.com/office/officeart/2005/8/layout/vList2"/>
    <dgm:cxn modelId="{B522BD96-59BF-466F-83FE-AD0324E3EC68}" type="presParOf" srcId="{5B8EC400-D305-4A23-8B11-AAC1A089A1C1}" destId="{AD25C3F4-6BFE-47BB-A430-D49387E59FFB}" srcOrd="1" destOrd="0" presId="urn:microsoft.com/office/officeart/2005/8/layout/vList2"/>
    <dgm:cxn modelId="{460CBB8D-808C-4835-AAB5-8A23B04ECE14}" type="presParOf" srcId="{5B8EC400-D305-4A23-8B11-AAC1A089A1C1}" destId="{6E1B3FD3-059F-4F37-B81A-ADA0879811BE}" srcOrd="2" destOrd="0" presId="urn:microsoft.com/office/officeart/2005/8/layout/vList2"/>
    <dgm:cxn modelId="{93A6AD33-13A8-489A-81C1-FCAE97F16116}" type="presParOf" srcId="{5B8EC400-D305-4A23-8B11-AAC1A089A1C1}" destId="{678F6F13-255B-4A7E-BF14-CBBB06565113}" srcOrd="3" destOrd="0" presId="urn:microsoft.com/office/officeart/2005/8/layout/vList2"/>
  </dgm:cxnLst>
  <dgm:bg>
    <a:solidFill>
      <a:schemeClr val="bg1"/>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66BD199-6B81-4D1C-A665-6A5D73C6647C}" type="doc">
      <dgm:prSet loTypeId="urn:microsoft.com/office/officeart/2005/8/layout/list1" loCatId="list" qsTypeId="urn:microsoft.com/office/officeart/2005/8/quickstyle/simple5" qsCatId="simple" csTypeId="urn:microsoft.com/office/officeart/2005/8/colors/colorful4" csCatId="colorful" phldr="1"/>
      <dgm:spPr/>
    </dgm:pt>
    <dgm:pt modelId="{C27D4DF4-5C78-49D8-8CAC-FA7C962AFECA}">
      <dgm:prSet phldrT="[نص]" custT="1"/>
      <dgm:spPr/>
      <dgm:t>
        <a:bodyPr/>
        <a:lstStyle/>
        <a:p>
          <a:pPr rtl="1"/>
          <a:r>
            <a:rPr lang="ar-SA" sz="3200" b="1" dirty="0" smtClean="0"/>
            <a:t>قياس جودة الخدمة من منظور المرضى</a:t>
          </a:r>
          <a:endParaRPr lang="ar-SY" sz="3200" b="1" dirty="0"/>
        </a:p>
      </dgm:t>
    </dgm:pt>
    <dgm:pt modelId="{9D49A242-76D3-40D4-B4FC-0FEEB732FDF9}" type="parTrans" cxnId="{5D6DC61B-D03B-4600-A59C-EAF6CFD657A4}">
      <dgm:prSet/>
      <dgm:spPr/>
      <dgm:t>
        <a:bodyPr/>
        <a:lstStyle/>
        <a:p>
          <a:pPr rtl="1"/>
          <a:endParaRPr lang="ar-SY"/>
        </a:p>
      </dgm:t>
    </dgm:pt>
    <dgm:pt modelId="{CB089F3B-1018-427C-98E8-B2749E463644}" type="sibTrans" cxnId="{5D6DC61B-D03B-4600-A59C-EAF6CFD657A4}">
      <dgm:prSet/>
      <dgm:spPr/>
      <dgm:t>
        <a:bodyPr/>
        <a:lstStyle/>
        <a:p>
          <a:pPr rtl="1"/>
          <a:endParaRPr lang="ar-SY"/>
        </a:p>
      </dgm:t>
    </dgm:pt>
    <dgm:pt modelId="{7C4C3311-EA6F-411E-A10A-637C82AA7F0E}">
      <dgm:prSet phldrT="[نص]" custT="1"/>
      <dgm:spPr/>
      <dgm:t>
        <a:bodyPr/>
        <a:lstStyle/>
        <a:p>
          <a:pPr rtl="1"/>
          <a:r>
            <a:rPr lang="ar-SA" sz="3200" b="1" dirty="0" smtClean="0"/>
            <a:t>قياس الجودة المهنية </a:t>
          </a:r>
          <a:endParaRPr lang="ar-SY" sz="3200" b="1" dirty="0"/>
        </a:p>
      </dgm:t>
    </dgm:pt>
    <dgm:pt modelId="{32A50623-AA08-4B9D-8809-4D5EF978A396}" type="parTrans" cxnId="{662DAC7D-0E6A-41DE-846F-AF90A49EA1A0}">
      <dgm:prSet/>
      <dgm:spPr/>
      <dgm:t>
        <a:bodyPr/>
        <a:lstStyle/>
        <a:p>
          <a:pPr rtl="1"/>
          <a:endParaRPr lang="ar-SY"/>
        </a:p>
      </dgm:t>
    </dgm:pt>
    <dgm:pt modelId="{8DBC7E49-6779-407F-8258-D6302C7F312A}" type="sibTrans" cxnId="{662DAC7D-0E6A-41DE-846F-AF90A49EA1A0}">
      <dgm:prSet/>
      <dgm:spPr/>
      <dgm:t>
        <a:bodyPr/>
        <a:lstStyle/>
        <a:p>
          <a:pPr rtl="1"/>
          <a:endParaRPr lang="ar-SY"/>
        </a:p>
      </dgm:t>
    </dgm:pt>
    <dgm:pt modelId="{434524F5-4B16-4D7B-8FBD-EB476F6A9EE2}">
      <dgm:prSet/>
      <dgm:spPr/>
      <dgm:t>
        <a:bodyPr/>
        <a:lstStyle/>
        <a:p>
          <a:pPr rtl="1"/>
          <a:r>
            <a:rPr lang="ar-SA" dirty="0" smtClean="0"/>
            <a:t>مقياس عدد الشكاوى</a:t>
          </a:r>
          <a:endParaRPr lang="ar-SY" dirty="0"/>
        </a:p>
      </dgm:t>
    </dgm:pt>
    <dgm:pt modelId="{800AB8A0-AB32-45BF-AE88-EEC1975F8A44}" type="parTrans" cxnId="{CA9DD3D2-5097-4F3B-9FF1-202F256413B2}">
      <dgm:prSet/>
      <dgm:spPr/>
      <dgm:t>
        <a:bodyPr/>
        <a:lstStyle/>
        <a:p>
          <a:pPr rtl="1"/>
          <a:endParaRPr lang="ar-SY"/>
        </a:p>
      </dgm:t>
    </dgm:pt>
    <dgm:pt modelId="{BFA96463-7EC7-4749-B143-60EBF4DD300F}" type="sibTrans" cxnId="{CA9DD3D2-5097-4F3B-9FF1-202F256413B2}">
      <dgm:prSet/>
      <dgm:spPr/>
      <dgm:t>
        <a:bodyPr/>
        <a:lstStyle/>
        <a:p>
          <a:pPr rtl="1"/>
          <a:endParaRPr lang="ar-SY"/>
        </a:p>
      </dgm:t>
    </dgm:pt>
    <dgm:pt modelId="{D912545F-8DD9-43CF-9E47-7D4B0275451C}">
      <dgm:prSet/>
      <dgm:spPr/>
      <dgm:t>
        <a:bodyPr/>
        <a:lstStyle/>
        <a:p>
          <a:pPr rtl="1"/>
          <a:r>
            <a:rPr lang="ar-SA" dirty="0" smtClean="0"/>
            <a:t>مقياس الرضا</a:t>
          </a:r>
          <a:endParaRPr lang="ar-SY" dirty="0"/>
        </a:p>
      </dgm:t>
    </dgm:pt>
    <dgm:pt modelId="{AE54E98A-1045-4005-9D2B-E8EF76B99DDB}" type="parTrans" cxnId="{C5536B32-4193-4531-A15F-C72AE8B01A81}">
      <dgm:prSet/>
      <dgm:spPr/>
      <dgm:t>
        <a:bodyPr/>
        <a:lstStyle/>
        <a:p>
          <a:pPr rtl="1"/>
          <a:endParaRPr lang="ar-SY"/>
        </a:p>
      </dgm:t>
    </dgm:pt>
    <dgm:pt modelId="{AE609E47-4CE0-47D0-81D5-C8AA2576E100}" type="sibTrans" cxnId="{C5536B32-4193-4531-A15F-C72AE8B01A81}">
      <dgm:prSet/>
      <dgm:spPr/>
      <dgm:t>
        <a:bodyPr/>
        <a:lstStyle/>
        <a:p>
          <a:pPr rtl="1"/>
          <a:endParaRPr lang="ar-SY"/>
        </a:p>
      </dgm:t>
    </dgm:pt>
    <dgm:pt modelId="{E751FF62-255F-4B12-A5D0-31160E8A5520}">
      <dgm:prSet/>
      <dgm:spPr/>
      <dgm:t>
        <a:bodyPr/>
        <a:lstStyle/>
        <a:p>
          <a:pPr rtl="1"/>
          <a:r>
            <a:rPr lang="ar-SA" dirty="0" smtClean="0"/>
            <a:t>مقياس القيمة</a:t>
          </a:r>
          <a:endParaRPr lang="ar-SY" dirty="0"/>
        </a:p>
      </dgm:t>
    </dgm:pt>
    <dgm:pt modelId="{E33E1353-447B-41C2-B940-62C1786DACA6}" type="parTrans" cxnId="{2BC0CE14-BB4A-422B-B4A9-5D83EAC5B153}">
      <dgm:prSet/>
      <dgm:spPr/>
      <dgm:t>
        <a:bodyPr/>
        <a:lstStyle/>
        <a:p>
          <a:pPr rtl="1"/>
          <a:endParaRPr lang="ar-SY"/>
        </a:p>
      </dgm:t>
    </dgm:pt>
    <dgm:pt modelId="{F842CDD2-CB9B-42FD-A5DF-1B2E544B03A5}" type="sibTrans" cxnId="{2BC0CE14-BB4A-422B-B4A9-5D83EAC5B153}">
      <dgm:prSet/>
      <dgm:spPr/>
      <dgm:t>
        <a:bodyPr/>
        <a:lstStyle/>
        <a:p>
          <a:pPr rtl="1"/>
          <a:endParaRPr lang="ar-SY"/>
        </a:p>
      </dgm:t>
    </dgm:pt>
    <dgm:pt modelId="{118C1790-1DC5-4E8D-971F-EA02529FBAFB}">
      <dgm:prSet/>
      <dgm:spPr/>
      <dgm:t>
        <a:bodyPr/>
        <a:lstStyle/>
        <a:p>
          <a:pPr rtl="1"/>
          <a:r>
            <a:rPr lang="ar-SA" dirty="0" smtClean="0"/>
            <a:t>مقياس تحليل الفجوات </a:t>
          </a:r>
          <a:r>
            <a:rPr lang="en-US" dirty="0" smtClean="0"/>
            <a:t>(</a:t>
          </a:r>
          <a:r>
            <a:rPr lang="en-US" dirty="0" err="1" smtClean="0"/>
            <a:t>Servqual</a:t>
          </a:r>
          <a:r>
            <a:rPr lang="en-US" dirty="0" smtClean="0"/>
            <a:t>)</a:t>
          </a:r>
          <a:endParaRPr lang="ar-SY" dirty="0"/>
        </a:p>
      </dgm:t>
    </dgm:pt>
    <dgm:pt modelId="{A9E3E496-FE9C-4789-BC2E-1A9782A1F5F7}" type="parTrans" cxnId="{EFDDC070-C88F-4982-B3E9-D64646B0012A}">
      <dgm:prSet/>
      <dgm:spPr/>
      <dgm:t>
        <a:bodyPr/>
        <a:lstStyle/>
        <a:p>
          <a:pPr rtl="1"/>
          <a:endParaRPr lang="ar-SY"/>
        </a:p>
      </dgm:t>
    </dgm:pt>
    <dgm:pt modelId="{DB504371-61CD-4413-8D39-80579FE4D16E}" type="sibTrans" cxnId="{EFDDC070-C88F-4982-B3E9-D64646B0012A}">
      <dgm:prSet/>
      <dgm:spPr/>
      <dgm:t>
        <a:bodyPr/>
        <a:lstStyle/>
        <a:p>
          <a:pPr rtl="1"/>
          <a:endParaRPr lang="ar-SY"/>
        </a:p>
      </dgm:t>
    </dgm:pt>
    <dgm:pt modelId="{67D0A640-025D-4F97-8A37-F8F96AF4BE4E}">
      <dgm:prSet/>
      <dgm:spPr/>
      <dgm:t>
        <a:bodyPr/>
        <a:lstStyle/>
        <a:p>
          <a:pPr rtl="1"/>
          <a:r>
            <a:rPr lang="ar-SA" dirty="0" smtClean="0"/>
            <a:t>مقياس الأداء الفعلي (نموذج </a:t>
          </a:r>
          <a:r>
            <a:rPr lang="en-US" dirty="0" smtClean="0"/>
            <a:t> (</a:t>
          </a:r>
          <a:r>
            <a:rPr lang="en-US" dirty="0" err="1" smtClean="0"/>
            <a:t>Servperf</a:t>
          </a:r>
          <a:endParaRPr lang="ar-SY" dirty="0"/>
        </a:p>
      </dgm:t>
    </dgm:pt>
    <dgm:pt modelId="{BD677446-B17C-4367-9547-18E08BD0C820}" type="parTrans" cxnId="{F1A73744-6E26-4092-98DF-2E9AC15EDCDE}">
      <dgm:prSet/>
      <dgm:spPr/>
      <dgm:t>
        <a:bodyPr/>
        <a:lstStyle/>
        <a:p>
          <a:pPr rtl="1"/>
          <a:endParaRPr lang="ar-SY"/>
        </a:p>
      </dgm:t>
    </dgm:pt>
    <dgm:pt modelId="{2832F264-A0ED-43D3-B638-8B4B1F8E7ABD}" type="sibTrans" cxnId="{F1A73744-6E26-4092-98DF-2E9AC15EDCDE}">
      <dgm:prSet/>
      <dgm:spPr/>
      <dgm:t>
        <a:bodyPr/>
        <a:lstStyle/>
        <a:p>
          <a:pPr rtl="1"/>
          <a:endParaRPr lang="ar-SY"/>
        </a:p>
      </dgm:t>
    </dgm:pt>
    <dgm:pt modelId="{0F96DDC9-F0FD-4ADF-A125-4EF1464DED0A}">
      <dgm:prSet/>
      <dgm:spPr/>
      <dgm:t>
        <a:bodyPr/>
        <a:lstStyle/>
        <a:p>
          <a:pPr rtl="1"/>
          <a:r>
            <a:rPr lang="ar-SA" dirty="0" smtClean="0"/>
            <a:t>المقاييس الهيكلية (قياسات </a:t>
          </a:r>
          <a:r>
            <a:rPr lang="ar-SA" dirty="0" smtClean="0"/>
            <a:t>البنية)</a:t>
          </a:r>
          <a:endParaRPr lang="ar-SY" dirty="0"/>
        </a:p>
      </dgm:t>
    </dgm:pt>
    <dgm:pt modelId="{7BD9CE23-2F66-412B-B565-B674D274B8D3}" type="parTrans" cxnId="{DA20DF74-FA04-422A-B913-8ED7E70BC639}">
      <dgm:prSet/>
      <dgm:spPr/>
      <dgm:t>
        <a:bodyPr/>
        <a:lstStyle/>
        <a:p>
          <a:pPr rtl="1"/>
          <a:endParaRPr lang="ar-SY"/>
        </a:p>
      </dgm:t>
    </dgm:pt>
    <dgm:pt modelId="{3FC1881D-6F26-4630-BC06-8780FE276A58}" type="sibTrans" cxnId="{DA20DF74-FA04-422A-B913-8ED7E70BC639}">
      <dgm:prSet/>
      <dgm:spPr/>
      <dgm:t>
        <a:bodyPr/>
        <a:lstStyle/>
        <a:p>
          <a:pPr rtl="1"/>
          <a:endParaRPr lang="ar-SY"/>
        </a:p>
      </dgm:t>
    </dgm:pt>
    <dgm:pt modelId="{2C121BD8-0AFA-441E-83C5-286BF7C4F813}">
      <dgm:prSet/>
      <dgm:spPr/>
      <dgm:t>
        <a:bodyPr/>
        <a:lstStyle/>
        <a:p>
          <a:pPr rtl="1"/>
          <a:r>
            <a:rPr lang="ar-SA" dirty="0" smtClean="0"/>
            <a:t>مقاييس الإجراءات</a:t>
          </a:r>
          <a:endParaRPr lang="ar-SY" dirty="0"/>
        </a:p>
      </dgm:t>
    </dgm:pt>
    <dgm:pt modelId="{B1C2B921-04A6-4789-B472-3FAACCB5B8FF}" type="parTrans" cxnId="{A5FC8001-C223-4A7C-AE3E-728FE58D20D4}">
      <dgm:prSet/>
      <dgm:spPr/>
      <dgm:t>
        <a:bodyPr/>
        <a:lstStyle/>
        <a:p>
          <a:pPr rtl="1"/>
          <a:endParaRPr lang="ar-SY"/>
        </a:p>
      </dgm:t>
    </dgm:pt>
    <dgm:pt modelId="{2C9B3FAF-F151-4B18-BF4B-9CF17C848A60}" type="sibTrans" cxnId="{A5FC8001-C223-4A7C-AE3E-728FE58D20D4}">
      <dgm:prSet/>
      <dgm:spPr/>
      <dgm:t>
        <a:bodyPr/>
        <a:lstStyle/>
        <a:p>
          <a:pPr rtl="1"/>
          <a:endParaRPr lang="ar-SY"/>
        </a:p>
      </dgm:t>
    </dgm:pt>
    <dgm:pt modelId="{6A50D332-8C58-469A-A580-475703486EF8}">
      <dgm:prSet/>
      <dgm:spPr/>
      <dgm:t>
        <a:bodyPr/>
        <a:lstStyle/>
        <a:p>
          <a:pPr rtl="1"/>
          <a:r>
            <a:rPr lang="ar-SA" dirty="0" smtClean="0"/>
            <a:t>مقاييس اللوائح.</a:t>
          </a:r>
          <a:endParaRPr lang="ar-SY" dirty="0"/>
        </a:p>
      </dgm:t>
    </dgm:pt>
    <dgm:pt modelId="{CD9C855A-5C50-44D3-A793-0D3EA4B6AF53}" type="parTrans" cxnId="{D70E5472-FA8B-402A-A87A-D2F7102D9353}">
      <dgm:prSet/>
      <dgm:spPr/>
      <dgm:t>
        <a:bodyPr/>
        <a:lstStyle/>
        <a:p>
          <a:pPr rtl="1"/>
          <a:endParaRPr lang="ar-SY"/>
        </a:p>
      </dgm:t>
    </dgm:pt>
    <dgm:pt modelId="{5F4DE909-C33F-40D3-B4DD-9A496572E5FF}" type="sibTrans" cxnId="{D70E5472-FA8B-402A-A87A-D2F7102D9353}">
      <dgm:prSet/>
      <dgm:spPr/>
      <dgm:t>
        <a:bodyPr/>
        <a:lstStyle/>
        <a:p>
          <a:pPr rtl="1"/>
          <a:endParaRPr lang="ar-SY"/>
        </a:p>
      </dgm:t>
    </dgm:pt>
    <dgm:pt modelId="{9F73D9B4-4874-4DAB-BA79-4D20B54486F4}" type="pres">
      <dgm:prSet presAssocID="{466BD199-6B81-4D1C-A665-6A5D73C6647C}" presName="linear" presStyleCnt="0">
        <dgm:presLayoutVars>
          <dgm:dir val="rev"/>
          <dgm:animLvl val="lvl"/>
          <dgm:resizeHandles val="exact"/>
        </dgm:presLayoutVars>
      </dgm:prSet>
      <dgm:spPr/>
    </dgm:pt>
    <dgm:pt modelId="{8EBE48A2-AEE2-46BD-BA0A-ECC45EA3BDC8}" type="pres">
      <dgm:prSet presAssocID="{C27D4DF4-5C78-49D8-8CAC-FA7C962AFECA}" presName="parentLin" presStyleCnt="0"/>
      <dgm:spPr/>
    </dgm:pt>
    <dgm:pt modelId="{5C9FF036-BC26-4CF8-A76E-3AB0885C64D0}" type="pres">
      <dgm:prSet presAssocID="{C27D4DF4-5C78-49D8-8CAC-FA7C962AFECA}" presName="parentLeftMargin" presStyleLbl="node1" presStyleIdx="0" presStyleCnt="2"/>
      <dgm:spPr/>
      <dgm:t>
        <a:bodyPr/>
        <a:lstStyle/>
        <a:p>
          <a:pPr rtl="1"/>
          <a:endParaRPr lang="ar-SY"/>
        </a:p>
      </dgm:t>
    </dgm:pt>
    <dgm:pt modelId="{B2102A6F-E86F-487E-8284-BE12413FF210}" type="pres">
      <dgm:prSet presAssocID="{C27D4DF4-5C78-49D8-8CAC-FA7C962AFECA}" presName="parentText" presStyleLbl="node1" presStyleIdx="0" presStyleCnt="2">
        <dgm:presLayoutVars>
          <dgm:chMax val="0"/>
          <dgm:bulletEnabled val="1"/>
        </dgm:presLayoutVars>
      </dgm:prSet>
      <dgm:spPr/>
      <dgm:t>
        <a:bodyPr/>
        <a:lstStyle/>
        <a:p>
          <a:pPr rtl="1"/>
          <a:endParaRPr lang="ar-SY"/>
        </a:p>
      </dgm:t>
    </dgm:pt>
    <dgm:pt modelId="{FA980063-58FE-411F-8FF9-1E0ED7FD4763}" type="pres">
      <dgm:prSet presAssocID="{C27D4DF4-5C78-49D8-8CAC-FA7C962AFECA}" presName="negativeSpace" presStyleCnt="0"/>
      <dgm:spPr/>
    </dgm:pt>
    <dgm:pt modelId="{996AAC43-7D9C-4075-B6DE-8281A619CBAC}" type="pres">
      <dgm:prSet presAssocID="{C27D4DF4-5C78-49D8-8CAC-FA7C962AFECA}" presName="childText" presStyleLbl="conFgAcc1" presStyleIdx="0" presStyleCnt="2">
        <dgm:presLayoutVars>
          <dgm:bulletEnabled val="1"/>
        </dgm:presLayoutVars>
      </dgm:prSet>
      <dgm:spPr/>
      <dgm:t>
        <a:bodyPr/>
        <a:lstStyle/>
        <a:p>
          <a:pPr rtl="1"/>
          <a:endParaRPr lang="ar-SY"/>
        </a:p>
      </dgm:t>
    </dgm:pt>
    <dgm:pt modelId="{60D87E4D-72C8-4B45-8D75-953023F8B366}" type="pres">
      <dgm:prSet presAssocID="{CB089F3B-1018-427C-98E8-B2749E463644}" presName="spaceBetweenRectangles" presStyleCnt="0"/>
      <dgm:spPr/>
    </dgm:pt>
    <dgm:pt modelId="{3A424309-7A0E-4F58-B0A6-56731E73022B}" type="pres">
      <dgm:prSet presAssocID="{7C4C3311-EA6F-411E-A10A-637C82AA7F0E}" presName="parentLin" presStyleCnt="0"/>
      <dgm:spPr/>
    </dgm:pt>
    <dgm:pt modelId="{78F990D7-539C-4ADC-B36B-FD1F0B9EB56E}" type="pres">
      <dgm:prSet presAssocID="{7C4C3311-EA6F-411E-A10A-637C82AA7F0E}" presName="parentLeftMargin" presStyleLbl="node1" presStyleIdx="0" presStyleCnt="2"/>
      <dgm:spPr/>
      <dgm:t>
        <a:bodyPr/>
        <a:lstStyle/>
        <a:p>
          <a:pPr rtl="1"/>
          <a:endParaRPr lang="ar-SY"/>
        </a:p>
      </dgm:t>
    </dgm:pt>
    <dgm:pt modelId="{3A87E7F5-1AA6-4FD6-954F-851FF8224182}" type="pres">
      <dgm:prSet presAssocID="{7C4C3311-EA6F-411E-A10A-637C82AA7F0E}" presName="parentText" presStyleLbl="node1" presStyleIdx="1" presStyleCnt="2">
        <dgm:presLayoutVars>
          <dgm:chMax val="0"/>
          <dgm:bulletEnabled val="1"/>
        </dgm:presLayoutVars>
      </dgm:prSet>
      <dgm:spPr/>
      <dgm:t>
        <a:bodyPr/>
        <a:lstStyle/>
        <a:p>
          <a:pPr rtl="1"/>
          <a:endParaRPr lang="ar-SY"/>
        </a:p>
      </dgm:t>
    </dgm:pt>
    <dgm:pt modelId="{E402C6C2-E349-4D86-9133-516363A59094}" type="pres">
      <dgm:prSet presAssocID="{7C4C3311-EA6F-411E-A10A-637C82AA7F0E}" presName="negativeSpace" presStyleCnt="0"/>
      <dgm:spPr/>
    </dgm:pt>
    <dgm:pt modelId="{D8BBD166-EAED-4450-B21A-3B722FF02A36}" type="pres">
      <dgm:prSet presAssocID="{7C4C3311-EA6F-411E-A10A-637C82AA7F0E}" presName="childText" presStyleLbl="conFgAcc1" presStyleIdx="1" presStyleCnt="2">
        <dgm:presLayoutVars>
          <dgm:bulletEnabled val="1"/>
        </dgm:presLayoutVars>
      </dgm:prSet>
      <dgm:spPr/>
      <dgm:t>
        <a:bodyPr/>
        <a:lstStyle/>
        <a:p>
          <a:pPr rtl="1"/>
          <a:endParaRPr lang="ar-SY"/>
        </a:p>
      </dgm:t>
    </dgm:pt>
  </dgm:ptLst>
  <dgm:cxnLst>
    <dgm:cxn modelId="{5D6DC61B-D03B-4600-A59C-EAF6CFD657A4}" srcId="{466BD199-6B81-4D1C-A665-6A5D73C6647C}" destId="{C27D4DF4-5C78-49D8-8CAC-FA7C962AFECA}" srcOrd="0" destOrd="0" parTransId="{9D49A242-76D3-40D4-B4FC-0FEEB732FDF9}" sibTransId="{CB089F3B-1018-427C-98E8-B2749E463644}"/>
    <dgm:cxn modelId="{A5FC8001-C223-4A7C-AE3E-728FE58D20D4}" srcId="{7C4C3311-EA6F-411E-A10A-637C82AA7F0E}" destId="{2C121BD8-0AFA-441E-83C5-286BF7C4F813}" srcOrd="1" destOrd="0" parTransId="{B1C2B921-04A6-4789-B472-3FAACCB5B8FF}" sibTransId="{2C9B3FAF-F151-4B18-BF4B-9CF17C848A60}"/>
    <dgm:cxn modelId="{BF42879F-81B1-4A47-B975-E0A16978CF24}" type="presOf" srcId="{C27D4DF4-5C78-49D8-8CAC-FA7C962AFECA}" destId="{B2102A6F-E86F-487E-8284-BE12413FF210}" srcOrd="1" destOrd="0" presId="urn:microsoft.com/office/officeart/2005/8/layout/list1"/>
    <dgm:cxn modelId="{D70E5472-FA8B-402A-A87A-D2F7102D9353}" srcId="{7C4C3311-EA6F-411E-A10A-637C82AA7F0E}" destId="{6A50D332-8C58-469A-A580-475703486EF8}" srcOrd="2" destOrd="0" parTransId="{CD9C855A-5C50-44D3-A793-0D3EA4B6AF53}" sibTransId="{5F4DE909-C33F-40D3-B4DD-9A496572E5FF}"/>
    <dgm:cxn modelId="{CA9DD3D2-5097-4F3B-9FF1-202F256413B2}" srcId="{C27D4DF4-5C78-49D8-8CAC-FA7C962AFECA}" destId="{434524F5-4B16-4D7B-8FBD-EB476F6A9EE2}" srcOrd="0" destOrd="0" parTransId="{800AB8A0-AB32-45BF-AE88-EEC1975F8A44}" sibTransId="{BFA96463-7EC7-4749-B143-60EBF4DD300F}"/>
    <dgm:cxn modelId="{DA20DF74-FA04-422A-B913-8ED7E70BC639}" srcId="{7C4C3311-EA6F-411E-A10A-637C82AA7F0E}" destId="{0F96DDC9-F0FD-4ADF-A125-4EF1464DED0A}" srcOrd="0" destOrd="0" parTransId="{7BD9CE23-2F66-412B-B565-B674D274B8D3}" sibTransId="{3FC1881D-6F26-4630-BC06-8780FE276A58}"/>
    <dgm:cxn modelId="{72AF0F11-1225-4C38-B1BC-7D3A3B37C14D}" type="presOf" srcId="{D912545F-8DD9-43CF-9E47-7D4B0275451C}" destId="{996AAC43-7D9C-4075-B6DE-8281A619CBAC}" srcOrd="0" destOrd="1" presId="urn:microsoft.com/office/officeart/2005/8/layout/list1"/>
    <dgm:cxn modelId="{B4A50BA5-D041-4875-9AC4-499BBDAC5F8E}" type="presOf" srcId="{7C4C3311-EA6F-411E-A10A-637C82AA7F0E}" destId="{3A87E7F5-1AA6-4FD6-954F-851FF8224182}" srcOrd="1" destOrd="0" presId="urn:microsoft.com/office/officeart/2005/8/layout/list1"/>
    <dgm:cxn modelId="{086691FC-4163-44BA-89DA-9A8BD1287C32}" type="presOf" srcId="{466BD199-6B81-4D1C-A665-6A5D73C6647C}" destId="{9F73D9B4-4874-4DAB-BA79-4D20B54486F4}" srcOrd="0" destOrd="0" presId="urn:microsoft.com/office/officeart/2005/8/layout/list1"/>
    <dgm:cxn modelId="{AEF14E1C-0E39-4B17-AEF9-19821C7961D5}" type="presOf" srcId="{118C1790-1DC5-4E8D-971F-EA02529FBAFB}" destId="{996AAC43-7D9C-4075-B6DE-8281A619CBAC}" srcOrd="0" destOrd="3" presId="urn:microsoft.com/office/officeart/2005/8/layout/list1"/>
    <dgm:cxn modelId="{F1A73744-6E26-4092-98DF-2E9AC15EDCDE}" srcId="{C27D4DF4-5C78-49D8-8CAC-FA7C962AFECA}" destId="{67D0A640-025D-4F97-8A37-F8F96AF4BE4E}" srcOrd="4" destOrd="0" parTransId="{BD677446-B17C-4367-9547-18E08BD0C820}" sibTransId="{2832F264-A0ED-43D3-B638-8B4B1F8E7ABD}"/>
    <dgm:cxn modelId="{7601DBBA-A04C-4FBC-87BF-A1AD73CF4FA0}" type="presOf" srcId="{434524F5-4B16-4D7B-8FBD-EB476F6A9EE2}" destId="{996AAC43-7D9C-4075-B6DE-8281A619CBAC}" srcOrd="0" destOrd="0" presId="urn:microsoft.com/office/officeart/2005/8/layout/list1"/>
    <dgm:cxn modelId="{662DAC7D-0E6A-41DE-846F-AF90A49EA1A0}" srcId="{466BD199-6B81-4D1C-A665-6A5D73C6647C}" destId="{7C4C3311-EA6F-411E-A10A-637C82AA7F0E}" srcOrd="1" destOrd="0" parTransId="{32A50623-AA08-4B9D-8809-4D5EF978A396}" sibTransId="{8DBC7E49-6779-407F-8258-D6302C7F312A}"/>
    <dgm:cxn modelId="{2D25790C-5E14-47F0-A549-62C90B200C8F}" type="presOf" srcId="{67D0A640-025D-4F97-8A37-F8F96AF4BE4E}" destId="{996AAC43-7D9C-4075-B6DE-8281A619CBAC}" srcOrd="0" destOrd="4" presId="urn:microsoft.com/office/officeart/2005/8/layout/list1"/>
    <dgm:cxn modelId="{C5536B32-4193-4531-A15F-C72AE8B01A81}" srcId="{C27D4DF4-5C78-49D8-8CAC-FA7C962AFECA}" destId="{D912545F-8DD9-43CF-9E47-7D4B0275451C}" srcOrd="1" destOrd="0" parTransId="{AE54E98A-1045-4005-9D2B-E8EF76B99DDB}" sibTransId="{AE609E47-4CE0-47D0-81D5-C8AA2576E100}"/>
    <dgm:cxn modelId="{EBA1A97E-1F8D-49CE-A5C8-B2DAD9D1AD15}" type="presOf" srcId="{C27D4DF4-5C78-49D8-8CAC-FA7C962AFECA}" destId="{5C9FF036-BC26-4CF8-A76E-3AB0885C64D0}" srcOrd="0" destOrd="0" presId="urn:microsoft.com/office/officeart/2005/8/layout/list1"/>
    <dgm:cxn modelId="{B48C83A6-C4D5-4667-B7B9-B0D8DA2CAC39}" type="presOf" srcId="{0F96DDC9-F0FD-4ADF-A125-4EF1464DED0A}" destId="{D8BBD166-EAED-4450-B21A-3B722FF02A36}" srcOrd="0" destOrd="0" presId="urn:microsoft.com/office/officeart/2005/8/layout/list1"/>
    <dgm:cxn modelId="{DFD01771-5E90-4158-9C7B-DB4068AB6E51}" type="presOf" srcId="{6A50D332-8C58-469A-A580-475703486EF8}" destId="{D8BBD166-EAED-4450-B21A-3B722FF02A36}" srcOrd="0" destOrd="2" presId="urn:microsoft.com/office/officeart/2005/8/layout/list1"/>
    <dgm:cxn modelId="{40724C30-8065-41AE-BD81-1F84C9AEF9AD}" type="presOf" srcId="{7C4C3311-EA6F-411E-A10A-637C82AA7F0E}" destId="{78F990D7-539C-4ADC-B36B-FD1F0B9EB56E}" srcOrd="0" destOrd="0" presId="urn:microsoft.com/office/officeart/2005/8/layout/list1"/>
    <dgm:cxn modelId="{2BC0CE14-BB4A-422B-B4A9-5D83EAC5B153}" srcId="{C27D4DF4-5C78-49D8-8CAC-FA7C962AFECA}" destId="{E751FF62-255F-4B12-A5D0-31160E8A5520}" srcOrd="2" destOrd="0" parTransId="{E33E1353-447B-41C2-B940-62C1786DACA6}" sibTransId="{F842CDD2-CB9B-42FD-A5DF-1B2E544B03A5}"/>
    <dgm:cxn modelId="{EFDDC070-C88F-4982-B3E9-D64646B0012A}" srcId="{C27D4DF4-5C78-49D8-8CAC-FA7C962AFECA}" destId="{118C1790-1DC5-4E8D-971F-EA02529FBAFB}" srcOrd="3" destOrd="0" parTransId="{A9E3E496-FE9C-4789-BC2E-1A9782A1F5F7}" sibTransId="{DB504371-61CD-4413-8D39-80579FE4D16E}"/>
    <dgm:cxn modelId="{2380B294-69E7-4E81-ADFF-51B81077DF2A}" type="presOf" srcId="{E751FF62-255F-4B12-A5D0-31160E8A5520}" destId="{996AAC43-7D9C-4075-B6DE-8281A619CBAC}" srcOrd="0" destOrd="2" presId="urn:microsoft.com/office/officeart/2005/8/layout/list1"/>
    <dgm:cxn modelId="{B0041845-0C3D-42DD-AFF0-F4E12C451587}" type="presOf" srcId="{2C121BD8-0AFA-441E-83C5-286BF7C4F813}" destId="{D8BBD166-EAED-4450-B21A-3B722FF02A36}" srcOrd="0" destOrd="1" presId="urn:microsoft.com/office/officeart/2005/8/layout/list1"/>
    <dgm:cxn modelId="{A853FECF-D501-469B-AF4C-66C1E2742B3D}" type="presParOf" srcId="{9F73D9B4-4874-4DAB-BA79-4D20B54486F4}" destId="{8EBE48A2-AEE2-46BD-BA0A-ECC45EA3BDC8}" srcOrd="0" destOrd="0" presId="urn:microsoft.com/office/officeart/2005/8/layout/list1"/>
    <dgm:cxn modelId="{840BAA5E-6846-4164-8DBD-1B4C047B1551}" type="presParOf" srcId="{8EBE48A2-AEE2-46BD-BA0A-ECC45EA3BDC8}" destId="{5C9FF036-BC26-4CF8-A76E-3AB0885C64D0}" srcOrd="0" destOrd="0" presId="urn:microsoft.com/office/officeart/2005/8/layout/list1"/>
    <dgm:cxn modelId="{C3B87463-64D2-4FFF-AE25-F0FE7FDB707A}" type="presParOf" srcId="{8EBE48A2-AEE2-46BD-BA0A-ECC45EA3BDC8}" destId="{B2102A6F-E86F-487E-8284-BE12413FF210}" srcOrd="1" destOrd="0" presId="urn:microsoft.com/office/officeart/2005/8/layout/list1"/>
    <dgm:cxn modelId="{0F6CB383-05EB-4262-8662-0BBA77BAD9A6}" type="presParOf" srcId="{9F73D9B4-4874-4DAB-BA79-4D20B54486F4}" destId="{FA980063-58FE-411F-8FF9-1E0ED7FD4763}" srcOrd="1" destOrd="0" presId="urn:microsoft.com/office/officeart/2005/8/layout/list1"/>
    <dgm:cxn modelId="{4CFDE217-8722-4FD9-9A63-45C7C10CF864}" type="presParOf" srcId="{9F73D9B4-4874-4DAB-BA79-4D20B54486F4}" destId="{996AAC43-7D9C-4075-B6DE-8281A619CBAC}" srcOrd="2" destOrd="0" presId="urn:microsoft.com/office/officeart/2005/8/layout/list1"/>
    <dgm:cxn modelId="{9B752A8A-DB53-4762-A2E5-EE6C8ADBF474}" type="presParOf" srcId="{9F73D9B4-4874-4DAB-BA79-4D20B54486F4}" destId="{60D87E4D-72C8-4B45-8D75-953023F8B366}" srcOrd="3" destOrd="0" presId="urn:microsoft.com/office/officeart/2005/8/layout/list1"/>
    <dgm:cxn modelId="{2D90B875-03AF-488F-8424-F4A89A91339C}" type="presParOf" srcId="{9F73D9B4-4874-4DAB-BA79-4D20B54486F4}" destId="{3A424309-7A0E-4F58-B0A6-56731E73022B}" srcOrd="4" destOrd="0" presId="urn:microsoft.com/office/officeart/2005/8/layout/list1"/>
    <dgm:cxn modelId="{25F73CD8-3FCE-43E8-82E2-16B3BBEE9E4F}" type="presParOf" srcId="{3A424309-7A0E-4F58-B0A6-56731E73022B}" destId="{78F990D7-539C-4ADC-B36B-FD1F0B9EB56E}" srcOrd="0" destOrd="0" presId="urn:microsoft.com/office/officeart/2005/8/layout/list1"/>
    <dgm:cxn modelId="{0B49CDE3-A191-4E8A-A819-39CD6926EAD1}" type="presParOf" srcId="{3A424309-7A0E-4F58-B0A6-56731E73022B}" destId="{3A87E7F5-1AA6-4FD6-954F-851FF8224182}" srcOrd="1" destOrd="0" presId="urn:microsoft.com/office/officeart/2005/8/layout/list1"/>
    <dgm:cxn modelId="{F32823DB-32A4-4C14-B957-3603C717CF69}" type="presParOf" srcId="{9F73D9B4-4874-4DAB-BA79-4D20B54486F4}" destId="{E402C6C2-E349-4D86-9133-516363A59094}" srcOrd="5" destOrd="0" presId="urn:microsoft.com/office/officeart/2005/8/layout/list1"/>
    <dgm:cxn modelId="{DD9170BC-8FEC-4101-A7E9-D491EFD1F542}" type="presParOf" srcId="{9F73D9B4-4874-4DAB-BA79-4D20B54486F4}" destId="{D8BBD166-EAED-4450-B21A-3B722FF02A36}"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0402CA2-D50D-4D01-B85A-AA5D09364D40}" type="doc">
      <dgm:prSet loTypeId="urn:microsoft.com/office/officeart/2005/8/layout/list1" loCatId="list" qsTypeId="urn:microsoft.com/office/officeart/2005/8/quickstyle/simple1" qsCatId="simple" csTypeId="urn:microsoft.com/office/officeart/2005/8/colors/colorful4" csCatId="colorful" phldr="1"/>
      <dgm:spPr/>
      <dgm:t>
        <a:bodyPr/>
        <a:lstStyle/>
        <a:p>
          <a:pPr rtl="1"/>
          <a:endParaRPr lang="ar-SY"/>
        </a:p>
      </dgm:t>
    </dgm:pt>
    <dgm:pt modelId="{77167161-CC3D-4D8A-A856-E65D1BBB944B}">
      <dgm:prSet phldrT="[نص]"/>
      <dgm:spPr/>
      <dgm:t>
        <a:bodyPr/>
        <a:lstStyle/>
        <a:p>
          <a:pPr rtl="1"/>
          <a:r>
            <a:rPr lang="ar-SA" dirty="0" smtClean="0"/>
            <a:t>خوف المرضى من الإدلاء بمعلومات حقيقية قد تؤثر بعلاقتهم مع الأطباء</a:t>
          </a:r>
          <a:endParaRPr lang="ar-SY" dirty="0"/>
        </a:p>
      </dgm:t>
    </dgm:pt>
    <dgm:pt modelId="{927A2274-F29E-4431-BF67-C1C9EC0101D5}" type="parTrans" cxnId="{734919AD-C6A3-4247-8152-957301A9C2C0}">
      <dgm:prSet/>
      <dgm:spPr/>
      <dgm:t>
        <a:bodyPr/>
        <a:lstStyle/>
        <a:p>
          <a:pPr rtl="1"/>
          <a:endParaRPr lang="ar-SY"/>
        </a:p>
      </dgm:t>
    </dgm:pt>
    <dgm:pt modelId="{814F5193-F69E-4AD8-9FB0-135F838B0925}" type="sibTrans" cxnId="{734919AD-C6A3-4247-8152-957301A9C2C0}">
      <dgm:prSet/>
      <dgm:spPr/>
      <dgm:t>
        <a:bodyPr/>
        <a:lstStyle/>
        <a:p>
          <a:pPr rtl="1"/>
          <a:endParaRPr lang="ar-SY"/>
        </a:p>
      </dgm:t>
    </dgm:pt>
    <dgm:pt modelId="{C8347BC8-0278-4EC0-B5AB-F37A381A552D}">
      <dgm:prSet phldrT="[نص]"/>
      <dgm:spPr/>
      <dgm:t>
        <a:bodyPr/>
        <a:lstStyle/>
        <a:p>
          <a:pPr rtl="1"/>
          <a:r>
            <a:rPr lang="ar-SA" dirty="0" smtClean="0"/>
            <a:t>غياب المعرفة والثقافة الطبية لدى المريض</a:t>
          </a:r>
          <a:endParaRPr lang="ar-SY" dirty="0"/>
        </a:p>
      </dgm:t>
    </dgm:pt>
    <dgm:pt modelId="{D6A63234-C812-4015-B8D3-C6EF235AD9C2}" type="sibTrans" cxnId="{CFB30C0D-620C-4673-9B6F-7226039619F0}">
      <dgm:prSet/>
      <dgm:spPr/>
      <dgm:t>
        <a:bodyPr/>
        <a:lstStyle/>
        <a:p>
          <a:pPr rtl="1"/>
          <a:endParaRPr lang="ar-SY"/>
        </a:p>
      </dgm:t>
    </dgm:pt>
    <dgm:pt modelId="{989038B3-7E70-48B3-9C88-C71354CF22DC}" type="parTrans" cxnId="{CFB30C0D-620C-4673-9B6F-7226039619F0}">
      <dgm:prSet/>
      <dgm:spPr/>
      <dgm:t>
        <a:bodyPr/>
        <a:lstStyle/>
        <a:p>
          <a:pPr rtl="1"/>
          <a:endParaRPr lang="ar-SY"/>
        </a:p>
      </dgm:t>
    </dgm:pt>
    <dgm:pt modelId="{4F081E06-FBB3-49B4-9554-EBFEC050EB38}" type="pres">
      <dgm:prSet presAssocID="{E0402CA2-D50D-4D01-B85A-AA5D09364D40}" presName="linear" presStyleCnt="0">
        <dgm:presLayoutVars>
          <dgm:dir val="rev"/>
          <dgm:animLvl val="lvl"/>
          <dgm:resizeHandles val="exact"/>
        </dgm:presLayoutVars>
      </dgm:prSet>
      <dgm:spPr/>
      <dgm:t>
        <a:bodyPr/>
        <a:lstStyle/>
        <a:p>
          <a:pPr rtl="1"/>
          <a:endParaRPr lang="ar-SY"/>
        </a:p>
      </dgm:t>
    </dgm:pt>
    <dgm:pt modelId="{F5471B31-1F89-46E5-9AC4-4A1695BA0F0B}" type="pres">
      <dgm:prSet presAssocID="{C8347BC8-0278-4EC0-B5AB-F37A381A552D}" presName="parentLin" presStyleCnt="0"/>
      <dgm:spPr/>
    </dgm:pt>
    <dgm:pt modelId="{AB4A478A-D86C-46E6-9E30-5CEFF511F868}" type="pres">
      <dgm:prSet presAssocID="{C8347BC8-0278-4EC0-B5AB-F37A381A552D}" presName="parentLeftMargin" presStyleLbl="node1" presStyleIdx="0" presStyleCnt="2"/>
      <dgm:spPr/>
      <dgm:t>
        <a:bodyPr/>
        <a:lstStyle/>
        <a:p>
          <a:pPr rtl="1"/>
          <a:endParaRPr lang="ar-SY"/>
        </a:p>
      </dgm:t>
    </dgm:pt>
    <dgm:pt modelId="{EE27B42F-1FA1-4873-A96E-1B39A9CE332F}" type="pres">
      <dgm:prSet presAssocID="{C8347BC8-0278-4EC0-B5AB-F37A381A552D}" presName="parentText" presStyleLbl="node1" presStyleIdx="0" presStyleCnt="2" custScaleX="142857">
        <dgm:presLayoutVars>
          <dgm:chMax val="0"/>
          <dgm:bulletEnabled val="1"/>
        </dgm:presLayoutVars>
      </dgm:prSet>
      <dgm:spPr/>
      <dgm:t>
        <a:bodyPr/>
        <a:lstStyle/>
        <a:p>
          <a:pPr rtl="1"/>
          <a:endParaRPr lang="ar-SY"/>
        </a:p>
      </dgm:t>
    </dgm:pt>
    <dgm:pt modelId="{78F855D3-828C-47B6-B855-7B2C721819AD}" type="pres">
      <dgm:prSet presAssocID="{C8347BC8-0278-4EC0-B5AB-F37A381A552D}" presName="negativeSpace" presStyleCnt="0"/>
      <dgm:spPr/>
    </dgm:pt>
    <dgm:pt modelId="{86C8F986-6B43-4E00-9CFB-C3849ED8D077}" type="pres">
      <dgm:prSet presAssocID="{C8347BC8-0278-4EC0-B5AB-F37A381A552D}" presName="childText" presStyleLbl="conFgAcc1" presStyleIdx="0" presStyleCnt="2">
        <dgm:presLayoutVars>
          <dgm:bulletEnabled val="1"/>
        </dgm:presLayoutVars>
      </dgm:prSet>
      <dgm:spPr/>
    </dgm:pt>
    <dgm:pt modelId="{893A8206-6304-45DF-A32F-83A38AE1585A}" type="pres">
      <dgm:prSet presAssocID="{D6A63234-C812-4015-B8D3-C6EF235AD9C2}" presName="spaceBetweenRectangles" presStyleCnt="0"/>
      <dgm:spPr/>
    </dgm:pt>
    <dgm:pt modelId="{6BAF1651-9F94-4DC7-992E-37588D1030A2}" type="pres">
      <dgm:prSet presAssocID="{77167161-CC3D-4D8A-A856-E65D1BBB944B}" presName="parentLin" presStyleCnt="0"/>
      <dgm:spPr/>
    </dgm:pt>
    <dgm:pt modelId="{F19F95B9-4A60-4A3F-A952-235CE161FA27}" type="pres">
      <dgm:prSet presAssocID="{77167161-CC3D-4D8A-A856-E65D1BBB944B}" presName="parentLeftMargin" presStyleLbl="node1" presStyleIdx="0" presStyleCnt="2"/>
      <dgm:spPr/>
      <dgm:t>
        <a:bodyPr/>
        <a:lstStyle/>
        <a:p>
          <a:pPr rtl="1"/>
          <a:endParaRPr lang="ar-SY"/>
        </a:p>
      </dgm:t>
    </dgm:pt>
    <dgm:pt modelId="{8197087C-38FA-422D-8C71-39A5B65B6710}" type="pres">
      <dgm:prSet presAssocID="{77167161-CC3D-4D8A-A856-E65D1BBB944B}" presName="parentText" presStyleLbl="node1" presStyleIdx="1" presStyleCnt="2" custScaleX="142857">
        <dgm:presLayoutVars>
          <dgm:chMax val="0"/>
          <dgm:bulletEnabled val="1"/>
        </dgm:presLayoutVars>
      </dgm:prSet>
      <dgm:spPr/>
      <dgm:t>
        <a:bodyPr/>
        <a:lstStyle/>
        <a:p>
          <a:pPr rtl="1"/>
          <a:endParaRPr lang="ar-SY"/>
        </a:p>
      </dgm:t>
    </dgm:pt>
    <dgm:pt modelId="{7E1DD375-7DE2-448A-8796-B7E2F94D3ED5}" type="pres">
      <dgm:prSet presAssocID="{77167161-CC3D-4D8A-A856-E65D1BBB944B}" presName="negativeSpace" presStyleCnt="0"/>
      <dgm:spPr/>
    </dgm:pt>
    <dgm:pt modelId="{093817E7-650D-41F7-AF0D-E58E67E41038}" type="pres">
      <dgm:prSet presAssocID="{77167161-CC3D-4D8A-A856-E65D1BBB944B}" presName="childText" presStyleLbl="conFgAcc1" presStyleIdx="1" presStyleCnt="2">
        <dgm:presLayoutVars>
          <dgm:bulletEnabled val="1"/>
        </dgm:presLayoutVars>
      </dgm:prSet>
      <dgm:spPr/>
    </dgm:pt>
  </dgm:ptLst>
  <dgm:cxnLst>
    <dgm:cxn modelId="{A6D1CF21-8F80-4AD8-AEA7-E1AEB332B1B3}" type="presOf" srcId="{77167161-CC3D-4D8A-A856-E65D1BBB944B}" destId="{8197087C-38FA-422D-8C71-39A5B65B6710}" srcOrd="1" destOrd="0" presId="urn:microsoft.com/office/officeart/2005/8/layout/list1"/>
    <dgm:cxn modelId="{CFB30C0D-620C-4673-9B6F-7226039619F0}" srcId="{E0402CA2-D50D-4D01-B85A-AA5D09364D40}" destId="{C8347BC8-0278-4EC0-B5AB-F37A381A552D}" srcOrd="0" destOrd="0" parTransId="{989038B3-7E70-48B3-9C88-C71354CF22DC}" sibTransId="{D6A63234-C812-4015-B8D3-C6EF235AD9C2}"/>
    <dgm:cxn modelId="{734919AD-C6A3-4247-8152-957301A9C2C0}" srcId="{E0402CA2-D50D-4D01-B85A-AA5D09364D40}" destId="{77167161-CC3D-4D8A-A856-E65D1BBB944B}" srcOrd="1" destOrd="0" parTransId="{927A2274-F29E-4431-BF67-C1C9EC0101D5}" sibTransId="{814F5193-F69E-4AD8-9FB0-135F838B0925}"/>
    <dgm:cxn modelId="{1422228F-96B6-4CEC-B3F3-13EB0BE56220}" type="presOf" srcId="{C8347BC8-0278-4EC0-B5AB-F37A381A552D}" destId="{AB4A478A-D86C-46E6-9E30-5CEFF511F868}" srcOrd="0" destOrd="0" presId="urn:microsoft.com/office/officeart/2005/8/layout/list1"/>
    <dgm:cxn modelId="{8093F6F6-2F02-4A6A-B7C1-971C5F93FE24}" type="presOf" srcId="{C8347BC8-0278-4EC0-B5AB-F37A381A552D}" destId="{EE27B42F-1FA1-4873-A96E-1B39A9CE332F}" srcOrd="1" destOrd="0" presId="urn:microsoft.com/office/officeart/2005/8/layout/list1"/>
    <dgm:cxn modelId="{439853C7-C8AD-42D2-97EB-5C43AD844F24}" type="presOf" srcId="{77167161-CC3D-4D8A-A856-E65D1BBB944B}" destId="{F19F95B9-4A60-4A3F-A952-235CE161FA27}" srcOrd="0" destOrd="0" presId="urn:microsoft.com/office/officeart/2005/8/layout/list1"/>
    <dgm:cxn modelId="{C45062C4-B581-4ADB-B9D6-1B3B19D02FEA}" type="presOf" srcId="{E0402CA2-D50D-4D01-B85A-AA5D09364D40}" destId="{4F081E06-FBB3-49B4-9554-EBFEC050EB38}" srcOrd="0" destOrd="0" presId="urn:microsoft.com/office/officeart/2005/8/layout/list1"/>
    <dgm:cxn modelId="{35771140-3579-4B87-BEAC-26DDF32AF1D4}" type="presParOf" srcId="{4F081E06-FBB3-49B4-9554-EBFEC050EB38}" destId="{F5471B31-1F89-46E5-9AC4-4A1695BA0F0B}" srcOrd="0" destOrd="0" presId="urn:microsoft.com/office/officeart/2005/8/layout/list1"/>
    <dgm:cxn modelId="{65ADA2C3-161B-4345-BCAB-30C1998516FE}" type="presParOf" srcId="{F5471B31-1F89-46E5-9AC4-4A1695BA0F0B}" destId="{AB4A478A-D86C-46E6-9E30-5CEFF511F868}" srcOrd="0" destOrd="0" presId="urn:microsoft.com/office/officeart/2005/8/layout/list1"/>
    <dgm:cxn modelId="{1D06D5D6-90DE-41DF-BFAA-02BBDF316567}" type="presParOf" srcId="{F5471B31-1F89-46E5-9AC4-4A1695BA0F0B}" destId="{EE27B42F-1FA1-4873-A96E-1B39A9CE332F}" srcOrd="1" destOrd="0" presId="urn:microsoft.com/office/officeart/2005/8/layout/list1"/>
    <dgm:cxn modelId="{D63C961E-C038-4F31-A49D-D84D44A68D85}" type="presParOf" srcId="{4F081E06-FBB3-49B4-9554-EBFEC050EB38}" destId="{78F855D3-828C-47B6-B855-7B2C721819AD}" srcOrd="1" destOrd="0" presId="urn:microsoft.com/office/officeart/2005/8/layout/list1"/>
    <dgm:cxn modelId="{5DCF5F4A-DF7D-4103-80A5-CA43ABE040A0}" type="presParOf" srcId="{4F081E06-FBB3-49B4-9554-EBFEC050EB38}" destId="{86C8F986-6B43-4E00-9CFB-C3849ED8D077}" srcOrd="2" destOrd="0" presId="urn:microsoft.com/office/officeart/2005/8/layout/list1"/>
    <dgm:cxn modelId="{A0DA8C13-715F-4D8A-8899-921AB0973462}" type="presParOf" srcId="{4F081E06-FBB3-49B4-9554-EBFEC050EB38}" destId="{893A8206-6304-45DF-A32F-83A38AE1585A}" srcOrd="3" destOrd="0" presId="urn:microsoft.com/office/officeart/2005/8/layout/list1"/>
    <dgm:cxn modelId="{09791778-B55B-49C2-8EB3-5359498DE8FB}" type="presParOf" srcId="{4F081E06-FBB3-49B4-9554-EBFEC050EB38}" destId="{6BAF1651-9F94-4DC7-992E-37588D1030A2}" srcOrd="4" destOrd="0" presId="urn:microsoft.com/office/officeart/2005/8/layout/list1"/>
    <dgm:cxn modelId="{238BF785-D011-4FAB-B1CD-61127398D982}" type="presParOf" srcId="{6BAF1651-9F94-4DC7-992E-37588D1030A2}" destId="{F19F95B9-4A60-4A3F-A952-235CE161FA27}" srcOrd="0" destOrd="0" presId="urn:microsoft.com/office/officeart/2005/8/layout/list1"/>
    <dgm:cxn modelId="{15B5577C-BD81-46FD-A136-F891FA70FF7C}" type="presParOf" srcId="{6BAF1651-9F94-4DC7-992E-37588D1030A2}" destId="{8197087C-38FA-422D-8C71-39A5B65B6710}" srcOrd="1" destOrd="0" presId="urn:microsoft.com/office/officeart/2005/8/layout/list1"/>
    <dgm:cxn modelId="{A37267A9-C1F7-4EC4-B1D7-53F4B270B59B}" type="presParOf" srcId="{4F081E06-FBB3-49B4-9554-EBFEC050EB38}" destId="{7E1DD375-7DE2-448A-8796-B7E2F94D3ED5}" srcOrd="5" destOrd="0" presId="urn:microsoft.com/office/officeart/2005/8/layout/list1"/>
    <dgm:cxn modelId="{38D501CE-4541-4570-B23F-5D60FFE1276C}" type="presParOf" srcId="{4F081E06-FBB3-49B4-9554-EBFEC050EB38}" destId="{093817E7-650D-41F7-AF0D-E58E67E41038}" srcOrd="6"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483365C-AAEF-4978-A8A6-60AB3D31280C}" type="doc">
      <dgm:prSet loTypeId="urn:microsoft.com/office/officeart/2005/8/layout/pyramid2" loCatId="pyramid" qsTypeId="urn:microsoft.com/office/officeart/2005/8/quickstyle/simple1" qsCatId="simple" csTypeId="urn:microsoft.com/office/officeart/2005/8/colors/colorful5" csCatId="colorful" phldr="1"/>
      <dgm:spPr/>
      <dgm:t>
        <a:bodyPr/>
        <a:lstStyle/>
        <a:p>
          <a:pPr rtl="1"/>
          <a:endParaRPr lang="ar-SY"/>
        </a:p>
      </dgm:t>
    </dgm:pt>
    <dgm:pt modelId="{416FE42F-C7E8-419E-A717-11988FBEBCA7}">
      <dgm:prSet phldrT="[نص]" custT="1"/>
      <dgm:spPr/>
      <dgm:t>
        <a:bodyPr/>
        <a:lstStyle/>
        <a:p>
          <a:pPr rtl="1"/>
          <a:r>
            <a:rPr lang="ar-SA" sz="2400" b="1" dirty="0" smtClean="0"/>
            <a:t>بين توقعات المرضى لمستوى الخدمة </a:t>
          </a:r>
          <a:r>
            <a:rPr lang="ar-SA" sz="2400" b="1" dirty="0" err="1" smtClean="0"/>
            <a:t>وإدراكات</a:t>
          </a:r>
          <a:r>
            <a:rPr lang="ar-SA" sz="2400" b="1" dirty="0" smtClean="0"/>
            <a:t> (تقديرات)الإدارة لهذه التوقعات</a:t>
          </a:r>
          <a:endParaRPr lang="ar-SY" sz="2400" b="1" dirty="0"/>
        </a:p>
      </dgm:t>
    </dgm:pt>
    <dgm:pt modelId="{BDA8DD46-E2A6-499D-BAD1-A22F42034004}" type="parTrans" cxnId="{525DC6D9-65F8-454D-84C3-065FA6E26ABE}">
      <dgm:prSet/>
      <dgm:spPr/>
      <dgm:t>
        <a:bodyPr/>
        <a:lstStyle/>
        <a:p>
          <a:pPr rtl="1"/>
          <a:endParaRPr lang="ar-SY"/>
        </a:p>
      </dgm:t>
    </dgm:pt>
    <dgm:pt modelId="{CF7CD8F7-6597-4B16-A91E-E1DD26E612EF}" type="sibTrans" cxnId="{525DC6D9-65F8-454D-84C3-065FA6E26ABE}">
      <dgm:prSet/>
      <dgm:spPr/>
      <dgm:t>
        <a:bodyPr/>
        <a:lstStyle/>
        <a:p>
          <a:pPr rtl="1"/>
          <a:endParaRPr lang="ar-SY"/>
        </a:p>
      </dgm:t>
    </dgm:pt>
    <dgm:pt modelId="{9E93F0F3-50E2-4760-818D-FFF3363F3916}">
      <dgm:prSet phldrT="[نص]" custT="1"/>
      <dgm:spPr/>
      <dgm:t>
        <a:bodyPr/>
        <a:lstStyle/>
        <a:p>
          <a:pPr rtl="1"/>
          <a:r>
            <a:rPr lang="ar-SA" sz="2400" b="1" dirty="0" smtClean="0"/>
            <a:t>بين </a:t>
          </a:r>
          <a:r>
            <a:rPr lang="ar-SA" sz="2400" b="1" dirty="0" err="1" smtClean="0"/>
            <a:t>إدراكات</a:t>
          </a:r>
          <a:r>
            <a:rPr lang="ar-SA" sz="2400" b="1" dirty="0" smtClean="0"/>
            <a:t> الإدارة لتوقعات المرضى من الخدمة والمواصفات الخاصة بالخدمة المقدمة بالفعل  </a:t>
          </a:r>
          <a:endParaRPr lang="ar-SY" sz="2400" b="1" dirty="0"/>
        </a:p>
      </dgm:t>
    </dgm:pt>
    <dgm:pt modelId="{F8088F4D-60D6-4516-8595-9684EECC45A6}" type="parTrans" cxnId="{E368593E-8816-46E3-B0E2-0D96AB8ACB06}">
      <dgm:prSet/>
      <dgm:spPr/>
      <dgm:t>
        <a:bodyPr/>
        <a:lstStyle/>
        <a:p>
          <a:pPr rtl="1"/>
          <a:endParaRPr lang="ar-SY"/>
        </a:p>
      </dgm:t>
    </dgm:pt>
    <dgm:pt modelId="{B4D7EECB-24E2-485B-8C51-509B87254CF6}" type="sibTrans" cxnId="{E368593E-8816-46E3-B0E2-0D96AB8ACB06}">
      <dgm:prSet/>
      <dgm:spPr/>
      <dgm:t>
        <a:bodyPr/>
        <a:lstStyle/>
        <a:p>
          <a:pPr rtl="1"/>
          <a:endParaRPr lang="ar-SY"/>
        </a:p>
      </dgm:t>
    </dgm:pt>
    <dgm:pt modelId="{34B83936-E34B-406E-818B-F3B27DA14D2C}">
      <dgm:prSet phldrT="[نص]" custT="1"/>
      <dgm:spPr/>
      <dgm:t>
        <a:bodyPr/>
        <a:lstStyle/>
        <a:p>
          <a:pPr rtl="1"/>
          <a:r>
            <a:rPr lang="ar-SA" sz="2400" b="1" dirty="0" smtClean="0"/>
            <a:t>الاختلاف بين مواصفات جودة أداء الخدمة والأداء الفعلي لهذه المواصفات</a:t>
          </a:r>
          <a:endParaRPr lang="ar-SY" sz="2400" b="1" dirty="0"/>
        </a:p>
      </dgm:t>
    </dgm:pt>
    <dgm:pt modelId="{4F94DFB5-D577-4FFA-B9BE-186D9134BD5E}" type="parTrans" cxnId="{9124BBBD-7507-4099-B6F2-D573C87C8850}">
      <dgm:prSet/>
      <dgm:spPr/>
      <dgm:t>
        <a:bodyPr/>
        <a:lstStyle/>
        <a:p>
          <a:pPr rtl="1"/>
          <a:endParaRPr lang="ar-SY"/>
        </a:p>
      </dgm:t>
    </dgm:pt>
    <dgm:pt modelId="{EE8F2F99-5AB5-4C0B-A4E2-E2C656E4606B}" type="sibTrans" cxnId="{9124BBBD-7507-4099-B6F2-D573C87C8850}">
      <dgm:prSet/>
      <dgm:spPr/>
      <dgm:t>
        <a:bodyPr/>
        <a:lstStyle/>
        <a:p>
          <a:pPr rtl="1"/>
          <a:endParaRPr lang="ar-SY"/>
        </a:p>
      </dgm:t>
    </dgm:pt>
    <dgm:pt modelId="{7504F5AD-2B4C-4878-9CD8-0ADE5F89D537}">
      <dgm:prSet phldrT="[نص]" custT="1"/>
      <dgm:spPr/>
      <dgm:t>
        <a:bodyPr/>
        <a:lstStyle/>
        <a:p>
          <a:pPr rtl="1"/>
          <a:r>
            <a:rPr lang="ar-SA" sz="2400" b="1" dirty="0" smtClean="0"/>
            <a:t>تنتج عن الخلل في مصداقية مؤسسة الخدمة الصحية بين ما تعلنه من مستويات أداء الخدمة وما تقدمه فعلياً</a:t>
          </a:r>
          <a:endParaRPr lang="ar-SY" sz="2400" b="1" dirty="0"/>
        </a:p>
      </dgm:t>
    </dgm:pt>
    <dgm:pt modelId="{7EAF0A05-AD31-437E-859F-B3E2A6370CE4}" type="parTrans" cxnId="{33688DCF-B784-4838-972C-D5F6F24C4ED7}">
      <dgm:prSet/>
      <dgm:spPr/>
      <dgm:t>
        <a:bodyPr/>
        <a:lstStyle/>
        <a:p>
          <a:pPr rtl="1"/>
          <a:endParaRPr lang="ar-SY"/>
        </a:p>
      </dgm:t>
    </dgm:pt>
    <dgm:pt modelId="{D5DA970E-2C11-4173-8033-48A984D0E122}" type="sibTrans" cxnId="{33688DCF-B784-4838-972C-D5F6F24C4ED7}">
      <dgm:prSet/>
      <dgm:spPr/>
      <dgm:t>
        <a:bodyPr/>
        <a:lstStyle/>
        <a:p>
          <a:pPr rtl="1"/>
          <a:endParaRPr lang="ar-SY"/>
        </a:p>
      </dgm:t>
    </dgm:pt>
    <dgm:pt modelId="{0723A499-3E8B-46BC-9080-E7C5AADF11C4}">
      <dgm:prSet phldrT="[نص]" custT="1"/>
      <dgm:spPr/>
      <dgm:t>
        <a:bodyPr/>
        <a:lstStyle/>
        <a:p>
          <a:pPr rtl="1"/>
          <a:r>
            <a:rPr lang="ar-SA" sz="2400" b="1" dirty="0" smtClean="0"/>
            <a:t>الاختلاف بين ما أدركه المريض من مستويات أداء الخدمة وتوقعاته المسبقة لهذه المستويات وهي نتاج واحدة </a:t>
          </a:r>
          <a:r>
            <a:rPr lang="ar-SA" sz="2400" b="1" dirty="0" err="1" smtClean="0"/>
            <a:t>او</a:t>
          </a:r>
          <a:r>
            <a:rPr lang="ar-SA" sz="2400" b="1" dirty="0" smtClean="0"/>
            <a:t> أكثر من الفجوات الأربعة السابقة </a:t>
          </a:r>
          <a:endParaRPr lang="ar-SY" sz="2400" b="1" dirty="0"/>
        </a:p>
      </dgm:t>
    </dgm:pt>
    <dgm:pt modelId="{C703C214-F01D-4AF2-B9D2-AE191FFD8356}" type="parTrans" cxnId="{02EFAA25-6F3A-4CE4-982D-AFF92502AFF1}">
      <dgm:prSet/>
      <dgm:spPr/>
      <dgm:t>
        <a:bodyPr/>
        <a:lstStyle/>
        <a:p>
          <a:pPr rtl="1"/>
          <a:endParaRPr lang="ar-SY"/>
        </a:p>
      </dgm:t>
    </dgm:pt>
    <dgm:pt modelId="{48253C82-603C-4243-8EBE-750E561E4D2F}" type="sibTrans" cxnId="{02EFAA25-6F3A-4CE4-982D-AFF92502AFF1}">
      <dgm:prSet/>
      <dgm:spPr/>
      <dgm:t>
        <a:bodyPr/>
        <a:lstStyle/>
        <a:p>
          <a:pPr rtl="1"/>
          <a:endParaRPr lang="ar-SY"/>
        </a:p>
      </dgm:t>
    </dgm:pt>
    <dgm:pt modelId="{892B1195-D348-44DF-832B-4555BE3C5D0B}" type="pres">
      <dgm:prSet presAssocID="{5483365C-AAEF-4978-A8A6-60AB3D31280C}" presName="compositeShape" presStyleCnt="0">
        <dgm:presLayoutVars>
          <dgm:dir/>
          <dgm:resizeHandles/>
        </dgm:presLayoutVars>
      </dgm:prSet>
      <dgm:spPr/>
      <dgm:t>
        <a:bodyPr/>
        <a:lstStyle/>
        <a:p>
          <a:pPr rtl="1"/>
          <a:endParaRPr lang="ar-SY"/>
        </a:p>
      </dgm:t>
    </dgm:pt>
    <dgm:pt modelId="{B7DFDB2D-3C3C-4CDD-8039-2E2F02744D0C}" type="pres">
      <dgm:prSet presAssocID="{5483365C-AAEF-4978-A8A6-60AB3D31280C}" presName="pyramid" presStyleLbl="node1" presStyleIdx="0" presStyleCnt="1" custLinFactNeighborX="-35626" custLinFactNeighborY="-632"/>
      <dgm:spPr/>
    </dgm:pt>
    <dgm:pt modelId="{627A3F50-B9E0-4EEE-B991-39D033015323}" type="pres">
      <dgm:prSet presAssocID="{5483365C-AAEF-4978-A8A6-60AB3D31280C}" presName="theList" presStyleCnt="0"/>
      <dgm:spPr/>
    </dgm:pt>
    <dgm:pt modelId="{7878880C-D5A0-4591-968F-39932F40DF57}" type="pres">
      <dgm:prSet presAssocID="{416FE42F-C7E8-419E-A717-11988FBEBCA7}" presName="aNode" presStyleLbl="fgAcc1" presStyleIdx="0" presStyleCnt="5" custScaleX="257401" custScaleY="250774" custLinFactY="-59782" custLinFactNeighborY="-100000">
        <dgm:presLayoutVars>
          <dgm:bulletEnabled val="1"/>
        </dgm:presLayoutVars>
      </dgm:prSet>
      <dgm:spPr/>
      <dgm:t>
        <a:bodyPr/>
        <a:lstStyle/>
        <a:p>
          <a:pPr rtl="1"/>
          <a:endParaRPr lang="ar-SY"/>
        </a:p>
      </dgm:t>
    </dgm:pt>
    <dgm:pt modelId="{865F0FCE-75F5-4D2D-8BF0-7039ECA9C9B9}" type="pres">
      <dgm:prSet presAssocID="{416FE42F-C7E8-419E-A717-11988FBEBCA7}" presName="aSpace" presStyleCnt="0"/>
      <dgm:spPr/>
    </dgm:pt>
    <dgm:pt modelId="{FFE7BC50-B44D-4307-8B8D-67677DF07055}" type="pres">
      <dgm:prSet presAssocID="{9E93F0F3-50E2-4760-818D-FFF3363F3916}" presName="aNode" presStyleLbl="fgAcc1" presStyleIdx="1" presStyleCnt="5" custScaleX="256057" custScaleY="384778" custLinFactY="-35968" custLinFactNeighborY="-100000">
        <dgm:presLayoutVars>
          <dgm:bulletEnabled val="1"/>
        </dgm:presLayoutVars>
      </dgm:prSet>
      <dgm:spPr/>
      <dgm:t>
        <a:bodyPr/>
        <a:lstStyle/>
        <a:p>
          <a:pPr rtl="1"/>
          <a:endParaRPr lang="ar-SY"/>
        </a:p>
      </dgm:t>
    </dgm:pt>
    <dgm:pt modelId="{B8C95838-DF31-490F-B66A-F5CAE9C38643}" type="pres">
      <dgm:prSet presAssocID="{9E93F0F3-50E2-4760-818D-FFF3363F3916}" presName="aSpace" presStyleCnt="0"/>
      <dgm:spPr/>
    </dgm:pt>
    <dgm:pt modelId="{0FBB27CD-9F98-4450-BA03-64A26B797302}" type="pres">
      <dgm:prSet presAssocID="{34B83936-E34B-406E-818B-F3B27DA14D2C}" presName="aNode" presStyleLbl="fgAcc1" presStyleIdx="2" presStyleCnt="5" custScaleX="256057" custScaleY="221936" custLinFactNeighborY="95887">
        <dgm:presLayoutVars>
          <dgm:bulletEnabled val="1"/>
        </dgm:presLayoutVars>
      </dgm:prSet>
      <dgm:spPr/>
      <dgm:t>
        <a:bodyPr/>
        <a:lstStyle/>
        <a:p>
          <a:pPr rtl="1"/>
          <a:endParaRPr lang="ar-SY"/>
        </a:p>
      </dgm:t>
    </dgm:pt>
    <dgm:pt modelId="{6BD872E6-5110-47A6-A8BE-45EA7F38AFAD}" type="pres">
      <dgm:prSet presAssocID="{34B83936-E34B-406E-818B-F3B27DA14D2C}" presName="aSpace" presStyleCnt="0"/>
      <dgm:spPr/>
    </dgm:pt>
    <dgm:pt modelId="{8667DAD1-65A1-44AC-AC78-E8469173F725}" type="pres">
      <dgm:prSet presAssocID="{7504F5AD-2B4C-4878-9CD8-0ADE5F89D537}" presName="aNode" presStyleLbl="fgAcc1" presStyleIdx="3" presStyleCnt="5" custScaleX="256057" custScaleY="267546" custLinFactY="38600" custLinFactNeighborY="100000">
        <dgm:presLayoutVars>
          <dgm:bulletEnabled val="1"/>
        </dgm:presLayoutVars>
      </dgm:prSet>
      <dgm:spPr/>
      <dgm:t>
        <a:bodyPr/>
        <a:lstStyle/>
        <a:p>
          <a:pPr rtl="1"/>
          <a:endParaRPr lang="ar-SY"/>
        </a:p>
      </dgm:t>
    </dgm:pt>
    <dgm:pt modelId="{584723B5-E4A2-4C0F-A21E-AD59B08E00F3}" type="pres">
      <dgm:prSet presAssocID="{7504F5AD-2B4C-4878-9CD8-0ADE5F89D537}" presName="aSpace" presStyleCnt="0"/>
      <dgm:spPr/>
    </dgm:pt>
    <dgm:pt modelId="{B924CB9E-F753-48CA-B835-837F5FA2218D}" type="pres">
      <dgm:prSet presAssocID="{0723A499-3E8B-46BC-9080-E7C5AADF11C4}" presName="aNode" presStyleLbl="fgAcc1" presStyleIdx="4" presStyleCnt="5" custScaleX="256057" custScaleY="343504" custLinFactY="85066" custLinFactNeighborY="100000">
        <dgm:presLayoutVars>
          <dgm:bulletEnabled val="1"/>
        </dgm:presLayoutVars>
      </dgm:prSet>
      <dgm:spPr/>
      <dgm:t>
        <a:bodyPr/>
        <a:lstStyle/>
        <a:p>
          <a:pPr rtl="1"/>
          <a:endParaRPr lang="ar-SY"/>
        </a:p>
      </dgm:t>
    </dgm:pt>
    <dgm:pt modelId="{B807C140-4C0A-4B4E-B85E-F566838CD638}" type="pres">
      <dgm:prSet presAssocID="{0723A499-3E8B-46BC-9080-E7C5AADF11C4}" presName="aSpace" presStyleCnt="0"/>
      <dgm:spPr/>
    </dgm:pt>
  </dgm:ptLst>
  <dgm:cxnLst>
    <dgm:cxn modelId="{33688DCF-B784-4838-972C-D5F6F24C4ED7}" srcId="{5483365C-AAEF-4978-A8A6-60AB3D31280C}" destId="{7504F5AD-2B4C-4878-9CD8-0ADE5F89D537}" srcOrd="3" destOrd="0" parTransId="{7EAF0A05-AD31-437E-859F-B3E2A6370CE4}" sibTransId="{D5DA970E-2C11-4173-8033-48A984D0E122}"/>
    <dgm:cxn modelId="{02EFAA25-6F3A-4CE4-982D-AFF92502AFF1}" srcId="{5483365C-AAEF-4978-A8A6-60AB3D31280C}" destId="{0723A499-3E8B-46BC-9080-E7C5AADF11C4}" srcOrd="4" destOrd="0" parTransId="{C703C214-F01D-4AF2-B9D2-AE191FFD8356}" sibTransId="{48253C82-603C-4243-8EBE-750E561E4D2F}"/>
    <dgm:cxn modelId="{F8EF1090-AE04-4890-917B-5EC3A2A586F8}" type="presOf" srcId="{0723A499-3E8B-46BC-9080-E7C5AADF11C4}" destId="{B924CB9E-F753-48CA-B835-837F5FA2218D}" srcOrd="0" destOrd="0" presId="urn:microsoft.com/office/officeart/2005/8/layout/pyramid2"/>
    <dgm:cxn modelId="{D023DC29-4277-48FB-A7AE-64B20A07A208}" type="presOf" srcId="{7504F5AD-2B4C-4878-9CD8-0ADE5F89D537}" destId="{8667DAD1-65A1-44AC-AC78-E8469173F725}" srcOrd="0" destOrd="0" presId="urn:microsoft.com/office/officeart/2005/8/layout/pyramid2"/>
    <dgm:cxn modelId="{525DC6D9-65F8-454D-84C3-065FA6E26ABE}" srcId="{5483365C-AAEF-4978-A8A6-60AB3D31280C}" destId="{416FE42F-C7E8-419E-A717-11988FBEBCA7}" srcOrd="0" destOrd="0" parTransId="{BDA8DD46-E2A6-499D-BAD1-A22F42034004}" sibTransId="{CF7CD8F7-6597-4B16-A91E-E1DD26E612EF}"/>
    <dgm:cxn modelId="{E368593E-8816-46E3-B0E2-0D96AB8ACB06}" srcId="{5483365C-AAEF-4978-A8A6-60AB3D31280C}" destId="{9E93F0F3-50E2-4760-818D-FFF3363F3916}" srcOrd="1" destOrd="0" parTransId="{F8088F4D-60D6-4516-8595-9684EECC45A6}" sibTransId="{B4D7EECB-24E2-485B-8C51-509B87254CF6}"/>
    <dgm:cxn modelId="{20559069-4352-4C99-ACB3-B21AB68B6732}" type="presOf" srcId="{9E93F0F3-50E2-4760-818D-FFF3363F3916}" destId="{FFE7BC50-B44D-4307-8B8D-67677DF07055}" srcOrd="0" destOrd="0" presId="urn:microsoft.com/office/officeart/2005/8/layout/pyramid2"/>
    <dgm:cxn modelId="{55D0D811-4200-4525-AFA8-204FDA9837D0}" type="presOf" srcId="{34B83936-E34B-406E-818B-F3B27DA14D2C}" destId="{0FBB27CD-9F98-4450-BA03-64A26B797302}" srcOrd="0" destOrd="0" presId="urn:microsoft.com/office/officeart/2005/8/layout/pyramid2"/>
    <dgm:cxn modelId="{5904312F-4A92-4F6D-9E50-A79EA6A54410}" type="presOf" srcId="{5483365C-AAEF-4978-A8A6-60AB3D31280C}" destId="{892B1195-D348-44DF-832B-4555BE3C5D0B}" srcOrd="0" destOrd="0" presId="urn:microsoft.com/office/officeart/2005/8/layout/pyramid2"/>
    <dgm:cxn modelId="{9124BBBD-7507-4099-B6F2-D573C87C8850}" srcId="{5483365C-AAEF-4978-A8A6-60AB3D31280C}" destId="{34B83936-E34B-406E-818B-F3B27DA14D2C}" srcOrd="2" destOrd="0" parTransId="{4F94DFB5-D577-4FFA-B9BE-186D9134BD5E}" sibTransId="{EE8F2F99-5AB5-4C0B-A4E2-E2C656E4606B}"/>
    <dgm:cxn modelId="{6EBCC00E-07E1-40BF-9768-781EFC3CF2C5}" type="presOf" srcId="{416FE42F-C7E8-419E-A717-11988FBEBCA7}" destId="{7878880C-D5A0-4591-968F-39932F40DF57}" srcOrd="0" destOrd="0" presId="urn:microsoft.com/office/officeart/2005/8/layout/pyramid2"/>
    <dgm:cxn modelId="{6A8E4A21-08F4-4F9E-9A96-EC7F75BB57C7}" type="presParOf" srcId="{892B1195-D348-44DF-832B-4555BE3C5D0B}" destId="{B7DFDB2D-3C3C-4CDD-8039-2E2F02744D0C}" srcOrd="0" destOrd="0" presId="urn:microsoft.com/office/officeart/2005/8/layout/pyramid2"/>
    <dgm:cxn modelId="{E463F067-D7D1-4C7B-897E-2A1204DEB772}" type="presParOf" srcId="{892B1195-D348-44DF-832B-4555BE3C5D0B}" destId="{627A3F50-B9E0-4EEE-B991-39D033015323}" srcOrd="1" destOrd="0" presId="urn:microsoft.com/office/officeart/2005/8/layout/pyramid2"/>
    <dgm:cxn modelId="{D100C4D1-F6D5-4A5C-86A2-1F94D9D3067E}" type="presParOf" srcId="{627A3F50-B9E0-4EEE-B991-39D033015323}" destId="{7878880C-D5A0-4591-968F-39932F40DF57}" srcOrd="0" destOrd="0" presId="urn:microsoft.com/office/officeart/2005/8/layout/pyramid2"/>
    <dgm:cxn modelId="{171C3819-E15A-405B-A8F1-8BB30EC8D157}" type="presParOf" srcId="{627A3F50-B9E0-4EEE-B991-39D033015323}" destId="{865F0FCE-75F5-4D2D-8BF0-7039ECA9C9B9}" srcOrd="1" destOrd="0" presId="urn:microsoft.com/office/officeart/2005/8/layout/pyramid2"/>
    <dgm:cxn modelId="{0BA2755F-CC92-4430-81F5-BAF62D0BA365}" type="presParOf" srcId="{627A3F50-B9E0-4EEE-B991-39D033015323}" destId="{FFE7BC50-B44D-4307-8B8D-67677DF07055}" srcOrd="2" destOrd="0" presId="urn:microsoft.com/office/officeart/2005/8/layout/pyramid2"/>
    <dgm:cxn modelId="{3E3E79A3-2D13-441C-A0E3-EACD1369E428}" type="presParOf" srcId="{627A3F50-B9E0-4EEE-B991-39D033015323}" destId="{B8C95838-DF31-490F-B66A-F5CAE9C38643}" srcOrd="3" destOrd="0" presId="urn:microsoft.com/office/officeart/2005/8/layout/pyramid2"/>
    <dgm:cxn modelId="{0EC669CC-9F9C-4074-912D-BF7CAA16194B}" type="presParOf" srcId="{627A3F50-B9E0-4EEE-B991-39D033015323}" destId="{0FBB27CD-9F98-4450-BA03-64A26B797302}" srcOrd="4" destOrd="0" presId="urn:microsoft.com/office/officeart/2005/8/layout/pyramid2"/>
    <dgm:cxn modelId="{573DD697-521E-4132-AC3D-45F3EF99BFA5}" type="presParOf" srcId="{627A3F50-B9E0-4EEE-B991-39D033015323}" destId="{6BD872E6-5110-47A6-A8BE-45EA7F38AFAD}" srcOrd="5" destOrd="0" presId="urn:microsoft.com/office/officeart/2005/8/layout/pyramid2"/>
    <dgm:cxn modelId="{2DA40322-46F2-4CB7-A69C-73363572E083}" type="presParOf" srcId="{627A3F50-B9E0-4EEE-B991-39D033015323}" destId="{8667DAD1-65A1-44AC-AC78-E8469173F725}" srcOrd="6" destOrd="0" presId="urn:microsoft.com/office/officeart/2005/8/layout/pyramid2"/>
    <dgm:cxn modelId="{58266E0F-32AC-4D8E-B726-7E3B0E9CC3AD}" type="presParOf" srcId="{627A3F50-B9E0-4EEE-B991-39D033015323}" destId="{584723B5-E4A2-4C0F-A21E-AD59B08E00F3}" srcOrd="7" destOrd="0" presId="urn:microsoft.com/office/officeart/2005/8/layout/pyramid2"/>
    <dgm:cxn modelId="{9C92E4B7-1039-44F8-A6F2-07983E1386DD}" type="presParOf" srcId="{627A3F50-B9E0-4EEE-B991-39D033015323}" destId="{B924CB9E-F753-48CA-B835-837F5FA2218D}" srcOrd="8" destOrd="0" presId="urn:microsoft.com/office/officeart/2005/8/layout/pyramid2"/>
    <dgm:cxn modelId="{98772CED-0F43-46AC-AC1F-07BC76D4EBF4}" type="presParOf" srcId="{627A3F50-B9E0-4EEE-B991-39D033015323}" destId="{B807C140-4C0A-4B4E-B85E-F566838CD638}" srcOrd="9" destOrd="0" presId="urn:microsoft.com/office/officeart/2005/8/layout/pyramid2"/>
  </dgm:cxnLst>
  <dgm:bg>
    <a:gradFill>
      <a:gsLst>
        <a:gs pos="0">
          <a:schemeClr val="tx2">
            <a:lumMod val="75000"/>
          </a:schemeClr>
        </a:gs>
        <a:gs pos="35000">
          <a:schemeClr val="accent5">
            <a:tint val="37000"/>
            <a:satMod val="300000"/>
          </a:schemeClr>
        </a:gs>
        <a:gs pos="100000">
          <a:schemeClr val="accent5">
            <a:tint val="15000"/>
            <a:satMod val="350000"/>
          </a:schemeClr>
        </a:gs>
      </a:gsLst>
      <a:lin ang="16200000" scaled="1"/>
    </a:gra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24522B-8AC1-4C4F-9CD5-FA7B915F5D8C}" type="doc">
      <dgm:prSet loTypeId="urn:microsoft.com/office/officeart/2005/8/layout/vList4" loCatId="list" qsTypeId="urn:microsoft.com/office/officeart/2005/8/quickstyle/simple3" qsCatId="simple" csTypeId="urn:microsoft.com/office/officeart/2005/8/colors/accent1_2" csCatId="accent1" phldr="1"/>
      <dgm:spPr/>
      <dgm:t>
        <a:bodyPr/>
        <a:lstStyle/>
        <a:p>
          <a:pPr rtl="1"/>
          <a:endParaRPr lang="ar-SY"/>
        </a:p>
      </dgm:t>
    </dgm:pt>
    <dgm:pt modelId="{A26E3ECA-A8E2-4A57-A4A1-9903E4F6CC35}">
      <dgm:prSet phldrT="[نص]"/>
      <dgm:spPr/>
      <dgm:t>
        <a:bodyPr/>
        <a:lstStyle/>
        <a:p>
          <a:pPr rtl="1"/>
          <a:r>
            <a:rPr lang="ar-SA" dirty="0" smtClean="0"/>
            <a:t>تشمل الخدمات الطبية والتمريضية من حيث العناية والمراقبة المناسبة لأحوال المرضى داخل المستشفيات </a:t>
          </a:r>
        </a:p>
        <a:p>
          <a:pPr rtl="1"/>
          <a:r>
            <a:rPr lang="ar-SA" dirty="0" smtClean="0"/>
            <a:t>كما تمثل أيضا قضايا السرعة والدقة والعدالة في الحجز للمرضى أو المراجعين بحيث يتم معاملة كافة المراجعين بطريقة ودية وإنسانية مع إعطاءهم العناية اللازمة</a:t>
          </a:r>
        </a:p>
        <a:p>
          <a:pPr rtl="1"/>
          <a:r>
            <a:rPr lang="ar-SA" dirty="0" smtClean="0"/>
            <a:t>كما تمثل هذه الخدمات الدقة في المواعيد المعطاة للمراجعين.</a:t>
          </a:r>
          <a:endParaRPr lang="ar-SY" dirty="0"/>
        </a:p>
      </dgm:t>
    </dgm:pt>
    <dgm:pt modelId="{AF863C84-53BE-40E0-98D9-28627C12F166}" type="parTrans" cxnId="{9ABD24BC-159E-47DB-9F26-36931C9ED3CF}">
      <dgm:prSet/>
      <dgm:spPr/>
      <dgm:t>
        <a:bodyPr/>
        <a:lstStyle/>
        <a:p>
          <a:pPr rtl="1"/>
          <a:endParaRPr lang="ar-SY"/>
        </a:p>
      </dgm:t>
    </dgm:pt>
    <dgm:pt modelId="{CF712686-12E8-4AEC-A6BA-D79ACB6B3A29}" type="sibTrans" cxnId="{9ABD24BC-159E-47DB-9F26-36931C9ED3CF}">
      <dgm:prSet/>
      <dgm:spPr/>
      <dgm:t>
        <a:bodyPr/>
        <a:lstStyle/>
        <a:p>
          <a:pPr rtl="1"/>
          <a:endParaRPr lang="ar-SY"/>
        </a:p>
      </dgm:t>
    </dgm:pt>
    <dgm:pt modelId="{1C62AFCB-FB14-4FF8-B0F3-001A04558485}" type="pres">
      <dgm:prSet presAssocID="{9D24522B-8AC1-4C4F-9CD5-FA7B915F5D8C}" presName="linear" presStyleCnt="0">
        <dgm:presLayoutVars>
          <dgm:dir/>
          <dgm:resizeHandles val="exact"/>
        </dgm:presLayoutVars>
      </dgm:prSet>
      <dgm:spPr/>
      <dgm:t>
        <a:bodyPr/>
        <a:lstStyle/>
        <a:p>
          <a:pPr rtl="1"/>
          <a:endParaRPr lang="ar-SY"/>
        </a:p>
      </dgm:t>
    </dgm:pt>
    <dgm:pt modelId="{974C9320-5688-4182-B325-614047417A40}" type="pres">
      <dgm:prSet presAssocID="{A26E3ECA-A8E2-4A57-A4A1-9903E4F6CC35}" presName="comp" presStyleCnt="0"/>
      <dgm:spPr/>
    </dgm:pt>
    <dgm:pt modelId="{DF70428E-3598-48C9-8168-F82F7FA4D96E}" type="pres">
      <dgm:prSet presAssocID="{A26E3ECA-A8E2-4A57-A4A1-9903E4F6CC35}" presName="box" presStyleLbl="node1" presStyleIdx="0" presStyleCnt="1"/>
      <dgm:spPr/>
      <dgm:t>
        <a:bodyPr/>
        <a:lstStyle/>
        <a:p>
          <a:pPr rtl="1"/>
          <a:endParaRPr lang="ar-SY"/>
        </a:p>
      </dgm:t>
    </dgm:pt>
    <dgm:pt modelId="{2FA0CE42-A6A1-4CAC-97BB-7E15B34A9DDD}" type="pres">
      <dgm:prSet presAssocID="{A26E3ECA-A8E2-4A57-A4A1-9903E4F6CC35}" presName="img" presStyleLbl="fgImgPlace1" presStyleIdx="0" presStyleCnt="1" custScaleX="141111" custScaleY="106849"/>
      <dgm:spPr>
        <a:blipFill rotWithShape="0">
          <a:blip xmlns:r="http://schemas.openxmlformats.org/officeDocument/2006/relationships" r:embed="rId1"/>
          <a:stretch>
            <a:fillRect/>
          </a:stretch>
        </a:blipFill>
      </dgm:spPr>
      <dgm:t>
        <a:bodyPr/>
        <a:lstStyle/>
        <a:p>
          <a:pPr rtl="1"/>
          <a:endParaRPr lang="ar-SY"/>
        </a:p>
      </dgm:t>
    </dgm:pt>
    <dgm:pt modelId="{9F055E76-4F67-44DE-9CD8-F3B806347EFB}" type="pres">
      <dgm:prSet presAssocID="{A26E3ECA-A8E2-4A57-A4A1-9903E4F6CC35}" presName="text" presStyleLbl="node1" presStyleIdx="0" presStyleCnt="1">
        <dgm:presLayoutVars>
          <dgm:bulletEnabled val="1"/>
        </dgm:presLayoutVars>
      </dgm:prSet>
      <dgm:spPr/>
      <dgm:t>
        <a:bodyPr/>
        <a:lstStyle/>
        <a:p>
          <a:pPr rtl="1"/>
          <a:endParaRPr lang="ar-SY"/>
        </a:p>
      </dgm:t>
    </dgm:pt>
  </dgm:ptLst>
  <dgm:cxnLst>
    <dgm:cxn modelId="{BF69DA6D-626F-4054-8974-E3B2E9DDA9BE}" type="presOf" srcId="{A26E3ECA-A8E2-4A57-A4A1-9903E4F6CC35}" destId="{9F055E76-4F67-44DE-9CD8-F3B806347EFB}" srcOrd="1" destOrd="0" presId="urn:microsoft.com/office/officeart/2005/8/layout/vList4"/>
    <dgm:cxn modelId="{B90D6E5A-B898-4DEE-A6DA-B14B30AED102}" type="presOf" srcId="{9D24522B-8AC1-4C4F-9CD5-FA7B915F5D8C}" destId="{1C62AFCB-FB14-4FF8-B0F3-001A04558485}" srcOrd="0" destOrd="0" presId="urn:microsoft.com/office/officeart/2005/8/layout/vList4"/>
    <dgm:cxn modelId="{9ABD24BC-159E-47DB-9F26-36931C9ED3CF}" srcId="{9D24522B-8AC1-4C4F-9CD5-FA7B915F5D8C}" destId="{A26E3ECA-A8E2-4A57-A4A1-9903E4F6CC35}" srcOrd="0" destOrd="0" parTransId="{AF863C84-53BE-40E0-98D9-28627C12F166}" sibTransId="{CF712686-12E8-4AEC-A6BA-D79ACB6B3A29}"/>
    <dgm:cxn modelId="{C24E6DC1-DF50-4A96-8245-8B5078835BA5}" type="presOf" srcId="{A26E3ECA-A8E2-4A57-A4A1-9903E4F6CC35}" destId="{DF70428E-3598-48C9-8168-F82F7FA4D96E}" srcOrd="0" destOrd="0" presId="urn:microsoft.com/office/officeart/2005/8/layout/vList4"/>
    <dgm:cxn modelId="{8E6FD8FF-C95C-491A-BBE8-C28A2BC9D932}" type="presParOf" srcId="{1C62AFCB-FB14-4FF8-B0F3-001A04558485}" destId="{974C9320-5688-4182-B325-614047417A40}" srcOrd="0" destOrd="0" presId="urn:microsoft.com/office/officeart/2005/8/layout/vList4"/>
    <dgm:cxn modelId="{B1D1CF3F-A3F8-4CC8-85A5-20FA428C81E3}" type="presParOf" srcId="{974C9320-5688-4182-B325-614047417A40}" destId="{DF70428E-3598-48C9-8168-F82F7FA4D96E}" srcOrd="0" destOrd="0" presId="urn:microsoft.com/office/officeart/2005/8/layout/vList4"/>
    <dgm:cxn modelId="{D6B3C280-6CF5-4D07-95FF-91CB3232BCFC}" type="presParOf" srcId="{974C9320-5688-4182-B325-614047417A40}" destId="{2FA0CE42-A6A1-4CAC-97BB-7E15B34A9DDD}" srcOrd="1" destOrd="0" presId="urn:microsoft.com/office/officeart/2005/8/layout/vList4"/>
    <dgm:cxn modelId="{AAD40B4A-14F2-4B46-95ED-B244468D97EA}" type="presParOf" srcId="{974C9320-5688-4182-B325-614047417A40}" destId="{9F055E76-4F67-44DE-9CD8-F3B806347EFB}"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2BEF5CB-62F3-429F-9B1C-A8A66F252483}" type="doc">
      <dgm:prSet loTypeId="urn:microsoft.com/office/officeart/2005/8/layout/list1" loCatId="list" qsTypeId="urn:microsoft.com/office/officeart/2005/8/quickstyle/simple3" qsCatId="simple" csTypeId="urn:microsoft.com/office/officeart/2005/8/colors/colorful4" csCatId="colorful" phldr="1"/>
      <dgm:spPr/>
      <dgm:t>
        <a:bodyPr/>
        <a:lstStyle/>
        <a:p>
          <a:pPr rtl="1"/>
          <a:endParaRPr lang="ar-SY"/>
        </a:p>
      </dgm:t>
    </dgm:pt>
    <dgm:pt modelId="{A31371DD-C460-42E2-B283-9594091602ED}">
      <dgm:prSet phldrT="[نص]" custT="1"/>
      <dgm:spPr/>
      <dgm:t>
        <a:bodyPr/>
        <a:lstStyle/>
        <a:p>
          <a:pPr rtl="1"/>
          <a:r>
            <a:rPr lang="ar-SA" sz="2800" b="1" dirty="0" smtClean="0"/>
            <a:t>جودة الخدمة=الأداء- التوقعات</a:t>
          </a:r>
          <a:r>
            <a:rPr lang="en-US" sz="2800" b="1" dirty="0" err="1" smtClean="0"/>
            <a:t>Servqual</a:t>
          </a:r>
          <a:r>
            <a:rPr lang="en-US" sz="2800" b="1" dirty="0" smtClean="0"/>
            <a:t> :</a:t>
          </a:r>
          <a:endParaRPr lang="ar-SY" sz="2800" b="1" dirty="0"/>
        </a:p>
      </dgm:t>
    </dgm:pt>
    <dgm:pt modelId="{0A60FAD2-B00E-409F-9C9B-837108ED716A}" type="parTrans" cxnId="{52B4EF82-5EFF-4C11-96F0-059375482091}">
      <dgm:prSet/>
      <dgm:spPr/>
      <dgm:t>
        <a:bodyPr/>
        <a:lstStyle/>
        <a:p>
          <a:pPr rtl="1"/>
          <a:endParaRPr lang="ar-SY"/>
        </a:p>
      </dgm:t>
    </dgm:pt>
    <dgm:pt modelId="{92BF2C1D-08E6-487E-A8C4-9EE68B6D8642}" type="sibTrans" cxnId="{52B4EF82-5EFF-4C11-96F0-059375482091}">
      <dgm:prSet/>
      <dgm:spPr/>
      <dgm:t>
        <a:bodyPr/>
        <a:lstStyle/>
        <a:p>
          <a:pPr rtl="1"/>
          <a:endParaRPr lang="ar-SY"/>
        </a:p>
      </dgm:t>
    </dgm:pt>
    <dgm:pt modelId="{A41EAE59-D641-40CD-898C-92746E5214EF}">
      <dgm:prSet phldrT="[نص]" custT="1"/>
      <dgm:spPr/>
      <dgm:t>
        <a:bodyPr/>
        <a:lstStyle/>
        <a:p>
          <a:pPr rtl="1"/>
          <a:r>
            <a:rPr lang="ar-SA" sz="2800" b="1" dirty="0" smtClean="0"/>
            <a:t>جودة الخدمة=أهمية(الأداء- التوقعات)</a:t>
          </a:r>
          <a:r>
            <a:rPr lang="en-US" sz="2800" b="1" dirty="0" smtClean="0"/>
            <a:t>Weighted </a:t>
          </a:r>
          <a:r>
            <a:rPr lang="en-US" sz="2800" b="1" dirty="0" err="1" smtClean="0"/>
            <a:t>Servqual</a:t>
          </a:r>
          <a:r>
            <a:rPr lang="en-US" sz="2800" b="1" dirty="0" smtClean="0"/>
            <a:t> </a:t>
          </a:r>
          <a:endParaRPr lang="ar-SY" sz="2800" b="1" dirty="0"/>
        </a:p>
      </dgm:t>
    </dgm:pt>
    <dgm:pt modelId="{EF326BE9-D33A-41D0-980B-EE3CB714C73E}" type="parTrans" cxnId="{A9ABF310-3102-4B70-9742-CE7094D3ECB7}">
      <dgm:prSet/>
      <dgm:spPr/>
      <dgm:t>
        <a:bodyPr/>
        <a:lstStyle/>
        <a:p>
          <a:pPr rtl="1"/>
          <a:endParaRPr lang="ar-SY"/>
        </a:p>
      </dgm:t>
    </dgm:pt>
    <dgm:pt modelId="{D102F349-EBF3-4390-8056-B92956407576}" type="sibTrans" cxnId="{A9ABF310-3102-4B70-9742-CE7094D3ECB7}">
      <dgm:prSet/>
      <dgm:spPr/>
      <dgm:t>
        <a:bodyPr/>
        <a:lstStyle/>
        <a:p>
          <a:pPr rtl="1"/>
          <a:endParaRPr lang="ar-SY"/>
        </a:p>
      </dgm:t>
    </dgm:pt>
    <dgm:pt modelId="{FBBAEE7F-BF7F-48C4-AE18-6750C81254EC}">
      <dgm:prSet phldrT="[نص]" custT="1"/>
      <dgm:spPr/>
      <dgm:t>
        <a:bodyPr/>
        <a:lstStyle/>
        <a:p>
          <a:pPr rtl="1"/>
          <a:r>
            <a:rPr lang="ar-SA" sz="2800" b="1" dirty="0" smtClean="0"/>
            <a:t>الجودة=الأداء المتميز</a:t>
          </a:r>
          <a:r>
            <a:rPr lang="en-US" sz="2800" b="1" dirty="0" err="1" smtClean="0"/>
            <a:t>Servperf</a:t>
          </a:r>
          <a:r>
            <a:rPr lang="en-US" sz="2800" b="1" dirty="0" smtClean="0"/>
            <a:t> </a:t>
          </a:r>
          <a:endParaRPr lang="ar-SY" sz="2800" b="1" dirty="0"/>
        </a:p>
      </dgm:t>
    </dgm:pt>
    <dgm:pt modelId="{EF7EA0B3-0717-4975-8970-ACD703A61A19}" type="parTrans" cxnId="{15145925-D7A2-48A0-8FDC-9F508BEC8272}">
      <dgm:prSet/>
      <dgm:spPr/>
      <dgm:t>
        <a:bodyPr/>
        <a:lstStyle/>
        <a:p>
          <a:pPr rtl="1"/>
          <a:endParaRPr lang="ar-SY"/>
        </a:p>
      </dgm:t>
    </dgm:pt>
    <dgm:pt modelId="{BD3A1DB3-7569-4AEC-AAAA-5DF4DAF9FB32}" type="sibTrans" cxnId="{15145925-D7A2-48A0-8FDC-9F508BEC8272}">
      <dgm:prSet/>
      <dgm:spPr/>
      <dgm:t>
        <a:bodyPr/>
        <a:lstStyle/>
        <a:p>
          <a:pPr rtl="1"/>
          <a:endParaRPr lang="ar-SY"/>
        </a:p>
      </dgm:t>
    </dgm:pt>
    <dgm:pt modelId="{C1C28DF9-34D5-4AD7-BB0A-035BB800D769}">
      <dgm:prSet phldrT="[نص]" custT="1"/>
      <dgm:spPr/>
      <dgm:t>
        <a:bodyPr/>
        <a:lstStyle/>
        <a:p>
          <a:pPr rtl="1"/>
          <a:r>
            <a:rPr lang="ar-SA" sz="2800" b="1" dirty="0" smtClean="0"/>
            <a:t>جودة الخدمة=أهمية الأداء المتميز </a:t>
          </a:r>
          <a:r>
            <a:rPr lang="en-US" sz="2800" b="1" dirty="0" smtClean="0"/>
            <a:t>Weighted</a:t>
          </a:r>
          <a:r>
            <a:rPr lang="ar-SA" sz="2800" b="1" dirty="0" smtClean="0"/>
            <a:t> </a:t>
          </a:r>
          <a:r>
            <a:rPr lang="en-US" sz="2800" b="1" dirty="0" err="1" smtClean="0"/>
            <a:t>Servperf</a:t>
          </a:r>
          <a:r>
            <a:rPr lang="en-US" sz="2800" b="1" dirty="0" smtClean="0"/>
            <a:t> </a:t>
          </a:r>
          <a:endParaRPr lang="ar-SY" sz="2800" b="1" dirty="0"/>
        </a:p>
      </dgm:t>
    </dgm:pt>
    <dgm:pt modelId="{ECC52EE5-6513-4FD1-83B0-F85D959DA470}" type="parTrans" cxnId="{9FA8873C-2553-4ABC-92A0-81B19ABF543E}">
      <dgm:prSet/>
      <dgm:spPr/>
      <dgm:t>
        <a:bodyPr/>
        <a:lstStyle/>
        <a:p>
          <a:pPr rtl="1"/>
          <a:endParaRPr lang="ar-SY"/>
        </a:p>
      </dgm:t>
    </dgm:pt>
    <dgm:pt modelId="{3B3EEDF9-7A0D-49AD-B05E-3B680C7E7125}" type="sibTrans" cxnId="{9FA8873C-2553-4ABC-92A0-81B19ABF543E}">
      <dgm:prSet/>
      <dgm:spPr/>
      <dgm:t>
        <a:bodyPr/>
        <a:lstStyle/>
        <a:p>
          <a:pPr rtl="1"/>
          <a:endParaRPr lang="ar-SY"/>
        </a:p>
      </dgm:t>
    </dgm:pt>
    <dgm:pt modelId="{76C0203E-E52D-4EFE-8053-22A5144CAD76}" type="pres">
      <dgm:prSet presAssocID="{02BEF5CB-62F3-429F-9B1C-A8A66F252483}" presName="linear" presStyleCnt="0">
        <dgm:presLayoutVars>
          <dgm:dir val="rev"/>
          <dgm:animLvl val="lvl"/>
          <dgm:resizeHandles val="exact"/>
        </dgm:presLayoutVars>
      </dgm:prSet>
      <dgm:spPr/>
      <dgm:t>
        <a:bodyPr/>
        <a:lstStyle/>
        <a:p>
          <a:pPr rtl="1"/>
          <a:endParaRPr lang="ar-SY"/>
        </a:p>
      </dgm:t>
    </dgm:pt>
    <dgm:pt modelId="{946107DC-96AA-4AC6-ABFA-8EEB830883D4}" type="pres">
      <dgm:prSet presAssocID="{A31371DD-C460-42E2-B283-9594091602ED}" presName="parentLin" presStyleCnt="0"/>
      <dgm:spPr/>
    </dgm:pt>
    <dgm:pt modelId="{58C742CE-700C-4460-97BB-DD59B8B12DCA}" type="pres">
      <dgm:prSet presAssocID="{A31371DD-C460-42E2-B283-9594091602ED}" presName="parentLeftMargin" presStyleLbl="node1" presStyleIdx="0" presStyleCnt="4"/>
      <dgm:spPr/>
      <dgm:t>
        <a:bodyPr/>
        <a:lstStyle/>
        <a:p>
          <a:pPr rtl="1"/>
          <a:endParaRPr lang="ar-SY"/>
        </a:p>
      </dgm:t>
    </dgm:pt>
    <dgm:pt modelId="{AB0E6046-3991-4EC1-9C0F-7B1EA746FE61}" type="pres">
      <dgm:prSet presAssocID="{A31371DD-C460-42E2-B283-9594091602ED}" presName="parentText" presStyleLbl="node1" presStyleIdx="0" presStyleCnt="4" custScaleX="142659">
        <dgm:presLayoutVars>
          <dgm:chMax val="0"/>
          <dgm:bulletEnabled val="1"/>
        </dgm:presLayoutVars>
      </dgm:prSet>
      <dgm:spPr/>
      <dgm:t>
        <a:bodyPr/>
        <a:lstStyle/>
        <a:p>
          <a:pPr rtl="1"/>
          <a:endParaRPr lang="ar-SY"/>
        </a:p>
      </dgm:t>
    </dgm:pt>
    <dgm:pt modelId="{35E72985-E20A-4CD9-A501-FBE598D87E96}" type="pres">
      <dgm:prSet presAssocID="{A31371DD-C460-42E2-B283-9594091602ED}" presName="negativeSpace" presStyleCnt="0"/>
      <dgm:spPr/>
    </dgm:pt>
    <dgm:pt modelId="{DDDA640C-75EF-4E58-9654-3DA2FC747829}" type="pres">
      <dgm:prSet presAssocID="{A31371DD-C460-42E2-B283-9594091602ED}" presName="childText" presStyleLbl="conFgAcc1" presStyleIdx="0" presStyleCnt="4">
        <dgm:presLayoutVars>
          <dgm:bulletEnabled val="1"/>
        </dgm:presLayoutVars>
      </dgm:prSet>
      <dgm:spPr/>
    </dgm:pt>
    <dgm:pt modelId="{BA1C8492-4085-4833-94D9-F4684D6C7D83}" type="pres">
      <dgm:prSet presAssocID="{92BF2C1D-08E6-487E-A8C4-9EE68B6D8642}" presName="spaceBetweenRectangles" presStyleCnt="0"/>
      <dgm:spPr/>
    </dgm:pt>
    <dgm:pt modelId="{20841F28-C69D-4C48-8D99-316CA2DC5405}" type="pres">
      <dgm:prSet presAssocID="{A41EAE59-D641-40CD-898C-92746E5214EF}" presName="parentLin" presStyleCnt="0"/>
      <dgm:spPr/>
    </dgm:pt>
    <dgm:pt modelId="{B69BE946-2B55-43A2-A496-761631CE1E3D}" type="pres">
      <dgm:prSet presAssocID="{A41EAE59-D641-40CD-898C-92746E5214EF}" presName="parentLeftMargin" presStyleLbl="node1" presStyleIdx="0" presStyleCnt="4"/>
      <dgm:spPr/>
      <dgm:t>
        <a:bodyPr/>
        <a:lstStyle/>
        <a:p>
          <a:pPr rtl="1"/>
          <a:endParaRPr lang="ar-SY"/>
        </a:p>
      </dgm:t>
    </dgm:pt>
    <dgm:pt modelId="{A4E739DE-4E7C-4111-911F-199681B40E32}" type="pres">
      <dgm:prSet presAssocID="{A41EAE59-D641-40CD-898C-92746E5214EF}" presName="parentText" presStyleLbl="node1" presStyleIdx="1" presStyleCnt="4" custScaleX="142659">
        <dgm:presLayoutVars>
          <dgm:chMax val="0"/>
          <dgm:bulletEnabled val="1"/>
        </dgm:presLayoutVars>
      </dgm:prSet>
      <dgm:spPr/>
      <dgm:t>
        <a:bodyPr/>
        <a:lstStyle/>
        <a:p>
          <a:pPr rtl="1"/>
          <a:endParaRPr lang="ar-SY"/>
        </a:p>
      </dgm:t>
    </dgm:pt>
    <dgm:pt modelId="{35E3EDFB-73F0-4516-91AA-9FBD988B6D35}" type="pres">
      <dgm:prSet presAssocID="{A41EAE59-D641-40CD-898C-92746E5214EF}" presName="negativeSpace" presStyleCnt="0"/>
      <dgm:spPr/>
    </dgm:pt>
    <dgm:pt modelId="{E03A4867-BF1E-4F1F-BBBD-E55C0FBEA231}" type="pres">
      <dgm:prSet presAssocID="{A41EAE59-D641-40CD-898C-92746E5214EF}" presName="childText" presStyleLbl="conFgAcc1" presStyleIdx="1" presStyleCnt="4">
        <dgm:presLayoutVars>
          <dgm:bulletEnabled val="1"/>
        </dgm:presLayoutVars>
      </dgm:prSet>
      <dgm:spPr/>
    </dgm:pt>
    <dgm:pt modelId="{1B5D0AE0-5D0F-42BD-BA65-6C4FA5ED0576}" type="pres">
      <dgm:prSet presAssocID="{D102F349-EBF3-4390-8056-B92956407576}" presName="spaceBetweenRectangles" presStyleCnt="0"/>
      <dgm:spPr/>
    </dgm:pt>
    <dgm:pt modelId="{969A0EDE-164A-4FFC-86B4-41B7B70C0DB7}" type="pres">
      <dgm:prSet presAssocID="{FBBAEE7F-BF7F-48C4-AE18-6750C81254EC}" presName="parentLin" presStyleCnt="0"/>
      <dgm:spPr/>
    </dgm:pt>
    <dgm:pt modelId="{FFF5545B-5CD8-4CEF-97CC-5AF9324FD278}" type="pres">
      <dgm:prSet presAssocID="{FBBAEE7F-BF7F-48C4-AE18-6750C81254EC}" presName="parentLeftMargin" presStyleLbl="node1" presStyleIdx="1" presStyleCnt="4"/>
      <dgm:spPr/>
      <dgm:t>
        <a:bodyPr/>
        <a:lstStyle/>
        <a:p>
          <a:pPr rtl="1"/>
          <a:endParaRPr lang="ar-SY"/>
        </a:p>
      </dgm:t>
    </dgm:pt>
    <dgm:pt modelId="{33C938D4-0E16-4A33-8C87-E3E5FBE1B2F0}" type="pres">
      <dgm:prSet presAssocID="{FBBAEE7F-BF7F-48C4-AE18-6750C81254EC}" presName="parentText" presStyleLbl="node1" presStyleIdx="2" presStyleCnt="4" custScaleX="142659">
        <dgm:presLayoutVars>
          <dgm:chMax val="0"/>
          <dgm:bulletEnabled val="1"/>
        </dgm:presLayoutVars>
      </dgm:prSet>
      <dgm:spPr/>
      <dgm:t>
        <a:bodyPr/>
        <a:lstStyle/>
        <a:p>
          <a:pPr rtl="1"/>
          <a:endParaRPr lang="ar-SY"/>
        </a:p>
      </dgm:t>
    </dgm:pt>
    <dgm:pt modelId="{D28FF2E1-C1F1-4DE0-953C-09188A3DE67D}" type="pres">
      <dgm:prSet presAssocID="{FBBAEE7F-BF7F-48C4-AE18-6750C81254EC}" presName="negativeSpace" presStyleCnt="0"/>
      <dgm:spPr/>
    </dgm:pt>
    <dgm:pt modelId="{B36B3FFA-D715-414B-99FC-25BB038C71B6}" type="pres">
      <dgm:prSet presAssocID="{FBBAEE7F-BF7F-48C4-AE18-6750C81254EC}" presName="childText" presStyleLbl="conFgAcc1" presStyleIdx="2" presStyleCnt="4">
        <dgm:presLayoutVars>
          <dgm:bulletEnabled val="1"/>
        </dgm:presLayoutVars>
      </dgm:prSet>
      <dgm:spPr/>
    </dgm:pt>
    <dgm:pt modelId="{23D39DB6-6751-4301-A94A-664CE4F6B51B}" type="pres">
      <dgm:prSet presAssocID="{BD3A1DB3-7569-4AEC-AAAA-5DF4DAF9FB32}" presName="spaceBetweenRectangles" presStyleCnt="0"/>
      <dgm:spPr/>
    </dgm:pt>
    <dgm:pt modelId="{B978D73B-E731-4E54-86B3-9901A09E7BFE}" type="pres">
      <dgm:prSet presAssocID="{C1C28DF9-34D5-4AD7-BB0A-035BB800D769}" presName="parentLin" presStyleCnt="0"/>
      <dgm:spPr/>
    </dgm:pt>
    <dgm:pt modelId="{3DEAD152-F9A7-4AD4-B189-F1A24C2ACF2E}" type="pres">
      <dgm:prSet presAssocID="{C1C28DF9-34D5-4AD7-BB0A-035BB800D769}" presName="parentLeftMargin" presStyleLbl="node1" presStyleIdx="2" presStyleCnt="4"/>
      <dgm:spPr/>
      <dgm:t>
        <a:bodyPr/>
        <a:lstStyle/>
        <a:p>
          <a:pPr rtl="1"/>
          <a:endParaRPr lang="ar-SY"/>
        </a:p>
      </dgm:t>
    </dgm:pt>
    <dgm:pt modelId="{22FAB622-36F7-4E0D-BC2A-AFABD64263AA}" type="pres">
      <dgm:prSet presAssocID="{C1C28DF9-34D5-4AD7-BB0A-035BB800D769}" presName="parentText" presStyleLbl="node1" presStyleIdx="3" presStyleCnt="4" custScaleX="142659">
        <dgm:presLayoutVars>
          <dgm:chMax val="0"/>
          <dgm:bulletEnabled val="1"/>
        </dgm:presLayoutVars>
      </dgm:prSet>
      <dgm:spPr/>
      <dgm:t>
        <a:bodyPr/>
        <a:lstStyle/>
        <a:p>
          <a:pPr rtl="1"/>
          <a:endParaRPr lang="ar-SY"/>
        </a:p>
      </dgm:t>
    </dgm:pt>
    <dgm:pt modelId="{A67F3920-2352-41DF-80DA-B44AC232A3E4}" type="pres">
      <dgm:prSet presAssocID="{C1C28DF9-34D5-4AD7-BB0A-035BB800D769}" presName="negativeSpace" presStyleCnt="0"/>
      <dgm:spPr/>
    </dgm:pt>
    <dgm:pt modelId="{D4ADAAC1-8690-48E0-BBC5-016645AD039F}" type="pres">
      <dgm:prSet presAssocID="{C1C28DF9-34D5-4AD7-BB0A-035BB800D769}" presName="childText" presStyleLbl="conFgAcc1" presStyleIdx="3" presStyleCnt="4">
        <dgm:presLayoutVars>
          <dgm:bulletEnabled val="1"/>
        </dgm:presLayoutVars>
      </dgm:prSet>
      <dgm:spPr/>
    </dgm:pt>
  </dgm:ptLst>
  <dgm:cxnLst>
    <dgm:cxn modelId="{2833EF47-95B4-4810-B0EF-99DD10567878}" type="presOf" srcId="{A41EAE59-D641-40CD-898C-92746E5214EF}" destId="{B69BE946-2B55-43A2-A496-761631CE1E3D}" srcOrd="0" destOrd="0" presId="urn:microsoft.com/office/officeart/2005/8/layout/list1"/>
    <dgm:cxn modelId="{714DB57B-AAF1-4BCF-BCFD-FF4D5C1EC9A6}" type="presOf" srcId="{FBBAEE7F-BF7F-48C4-AE18-6750C81254EC}" destId="{FFF5545B-5CD8-4CEF-97CC-5AF9324FD278}" srcOrd="0" destOrd="0" presId="urn:microsoft.com/office/officeart/2005/8/layout/list1"/>
    <dgm:cxn modelId="{CF2C40B8-1527-4721-9CED-01321CA14923}" type="presOf" srcId="{A31371DD-C460-42E2-B283-9594091602ED}" destId="{58C742CE-700C-4460-97BB-DD59B8B12DCA}" srcOrd="0" destOrd="0" presId="urn:microsoft.com/office/officeart/2005/8/layout/list1"/>
    <dgm:cxn modelId="{9FA8873C-2553-4ABC-92A0-81B19ABF543E}" srcId="{02BEF5CB-62F3-429F-9B1C-A8A66F252483}" destId="{C1C28DF9-34D5-4AD7-BB0A-035BB800D769}" srcOrd="3" destOrd="0" parTransId="{ECC52EE5-6513-4FD1-83B0-F85D959DA470}" sibTransId="{3B3EEDF9-7A0D-49AD-B05E-3B680C7E7125}"/>
    <dgm:cxn modelId="{4D5C86AC-0BCC-496A-8ED0-D799B85C0385}" type="presOf" srcId="{FBBAEE7F-BF7F-48C4-AE18-6750C81254EC}" destId="{33C938D4-0E16-4A33-8C87-E3E5FBE1B2F0}" srcOrd="1" destOrd="0" presId="urn:microsoft.com/office/officeart/2005/8/layout/list1"/>
    <dgm:cxn modelId="{D15D7565-CBD4-4AAC-B068-1932487934A2}" type="presOf" srcId="{C1C28DF9-34D5-4AD7-BB0A-035BB800D769}" destId="{3DEAD152-F9A7-4AD4-B189-F1A24C2ACF2E}" srcOrd="0" destOrd="0" presId="urn:microsoft.com/office/officeart/2005/8/layout/list1"/>
    <dgm:cxn modelId="{52B4EF82-5EFF-4C11-96F0-059375482091}" srcId="{02BEF5CB-62F3-429F-9B1C-A8A66F252483}" destId="{A31371DD-C460-42E2-B283-9594091602ED}" srcOrd="0" destOrd="0" parTransId="{0A60FAD2-B00E-409F-9C9B-837108ED716A}" sibTransId="{92BF2C1D-08E6-487E-A8C4-9EE68B6D8642}"/>
    <dgm:cxn modelId="{15145925-D7A2-48A0-8FDC-9F508BEC8272}" srcId="{02BEF5CB-62F3-429F-9B1C-A8A66F252483}" destId="{FBBAEE7F-BF7F-48C4-AE18-6750C81254EC}" srcOrd="2" destOrd="0" parTransId="{EF7EA0B3-0717-4975-8970-ACD703A61A19}" sibTransId="{BD3A1DB3-7569-4AEC-AAAA-5DF4DAF9FB32}"/>
    <dgm:cxn modelId="{A9ABF310-3102-4B70-9742-CE7094D3ECB7}" srcId="{02BEF5CB-62F3-429F-9B1C-A8A66F252483}" destId="{A41EAE59-D641-40CD-898C-92746E5214EF}" srcOrd="1" destOrd="0" parTransId="{EF326BE9-D33A-41D0-980B-EE3CB714C73E}" sibTransId="{D102F349-EBF3-4390-8056-B92956407576}"/>
    <dgm:cxn modelId="{F7D5F17D-0D6E-49C7-805D-1A517003A007}" type="presOf" srcId="{A31371DD-C460-42E2-B283-9594091602ED}" destId="{AB0E6046-3991-4EC1-9C0F-7B1EA746FE61}" srcOrd="1" destOrd="0" presId="urn:microsoft.com/office/officeart/2005/8/layout/list1"/>
    <dgm:cxn modelId="{80A36E62-87A4-4461-BC2F-87894D81FE2E}" type="presOf" srcId="{A41EAE59-D641-40CD-898C-92746E5214EF}" destId="{A4E739DE-4E7C-4111-911F-199681B40E32}" srcOrd="1" destOrd="0" presId="urn:microsoft.com/office/officeart/2005/8/layout/list1"/>
    <dgm:cxn modelId="{CBBA278C-1C37-4CF4-BF9D-1E5C6D9EE4D8}" type="presOf" srcId="{02BEF5CB-62F3-429F-9B1C-A8A66F252483}" destId="{76C0203E-E52D-4EFE-8053-22A5144CAD76}" srcOrd="0" destOrd="0" presId="urn:microsoft.com/office/officeart/2005/8/layout/list1"/>
    <dgm:cxn modelId="{67EE6D6B-9993-4956-B367-D7DE5508E304}" type="presOf" srcId="{C1C28DF9-34D5-4AD7-BB0A-035BB800D769}" destId="{22FAB622-36F7-4E0D-BC2A-AFABD64263AA}" srcOrd="1" destOrd="0" presId="urn:microsoft.com/office/officeart/2005/8/layout/list1"/>
    <dgm:cxn modelId="{9E5D1379-0141-42DC-8F2E-A23EC901D78A}" type="presParOf" srcId="{76C0203E-E52D-4EFE-8053-22A5144CAD76}" destId="{946107DC-96AA-4AC6-ABFA-8EEB830883D4}" srcOrd="0" destOrd="0" presId="urn:microsoft.com/office/officeart/2005/8/layout/list1"/>
    <dgm:cxn modelId="{AFD9B1A2-5981-4BF2-A366-3657E126D289}" type="presParOf" srcId="{946107DC-96AA-4AC6-ABFA-8EEB830883D4}" destId="{58C742CE-700C-4460-97BB-DD59B8B12DCA}" srcOrd="0" destOrd="0" presId="urn:microsoft.com/office/officeart/2005/8/layout/list1"/>
    <dgm:cxn modelId="{31CF048A-6F32-4479-812B-07DC59BC3A31}" type="presParOf" srcId="{946107DC-96AA-4AC6-ABFA-8EEB830883D4}" destId="{AB0E6046-3991-4EC1-9C0F-7B1EA746FE61}" srcOrd="1" destOrd="0" presId="urn:microsoft.com/office/officeart/2005/8/layout/list1"/>
    <dgm:cxn modelId="{9F30D4DE-16DA-4BBA-BC36-CB553675D2D1}" type="presParOf" srcId="{76C0203E-E52D-4EFE-8053-22A5144CAD76}" destId="{35E72985-E20A-4CD9-A501-FBE598D87E96}" srcOrd="1" destOrd="0" presId="urn:microsoft.com/office/officeart/2005/8/layout/list1"/>
    <dgm:cxn modelId="{AD3D7FA0-44D3-408C-9B79-31F01422F6BF}" type="presParOf" srcId="{76C0203E-E52D-4EFE-8053-22A5144CAD76}" destId="{DDDA640C-75EF-4E58-9654-3DA2FC747829}" srcOrd="2" destOrd="0" presId="urn:microsoft.com/office/officeart/2005/8/layout/list1"/>
    <dgm:cxn modelId="{2CCA1CB4-600B-4E93-92E3-0986434BAA3D}" type="presParOf" srcId="{76C0203E-E52D-4EFE-8053-22A5144CAD76}" destId="{BA1C8492-4085-4833-94D9-F4684D6C7D83}" srcOrd="3" destOrd="0" presId="urn:microsoft.com/office/officeart/2005/8/layout/list1"/>
    <dgm:cxn modelId="{E7B9CF44-0155-4E6B-8BDA-497609E5E1A3}" type="presParOf" srcId="{76C0203E-E52D-4EFE-8053-22A5144CAD76}" destId="{20841F28-C69D-4C48-8D99-316CA2DC5405}" srcOrd="4" destOrd="0" presId="urn:microsoft.com/office/officeart/2005/8/layout/list1"/>
    <dgm:cxn modelId="{2E5A1CF4-9A72-4C66-A0B4-EF19DCBF3013}" type="presParOf" srcId="{20841F28-C69D-4C48-8D99-316CA2DC5405}" destId="{B69BE946-2B55-43A2-A496-761631CE1E3D}" srcOrd="0" destOrd="0" presId="urn:microsoft.com/office/officeart/2005/8/layout/list1"/>
    <dgm:cxn modelId="{4BC7A593-E1B7-426F-8B79-FF6DC13501A7}" type="presParOf" srcId="{20841F28-C69D-4C48-8D99-316CA2DC5405}" destId="{A4E739DE-4E7C-4111-911F-199681B40E32}" srcOrd="1" destOrd="0" presId="urn:microsoft.com/office/officeart/2005/8/layout/list1"/>
    <dgm:cxn modelId="{F935A6B0-3875-4C27-AAEE-B74EF889DE3A}" type="presParOf" srcId="{76C0203E-E52D-4EFE-8053-22A5144CAD76}" destId="{35E3EDFB-73F0-4516-91AA-9FBD988B6D35}" srcOrd="5" destOrd="0" presId="urn:microsoft.com/office/officeart/2005/8/layout/list1"/>
    <dgm:cxn modelId="{28FFE1F9-7229-4CDC-B071-4D227313CC2C}" type="presParOf" srcId="{76C0203E-E52D-4EFE-8053-22A5144CAD76}" destId="{E03A4867-BF1E-4F1F-BBBD-E55C0FBEA231}" srcOrd="6" destOrd="0" presId="urn:microsoft.com/office/officeart/2005/8/layout/list1"/>
    <dgm:cxn modelId="{84B73636-2F00-4706-A099-9DA37240E08B}" type="presParOf" srcId="{76C0203E-E52D-4EFE-8053-22A5144CAD76}" destId="{1B5D0AE0-5D0F-42BD-BA65-6C4FA5ED0576}" srcOrd="7" destOrd="0" presId="urn:microsoft.com/office/officeart/2005/8/layout/list1"/>
    <dgm:cxn modelId="{15CC5B3C-2CCC-426C-94A7-9B70620ECAB5}" type="presParOf" srcId="{76C0203E-E52D-4EFE-8053-22A5144CAD76}" destId="{969A0EDE-164A-4FFC-86B4-41B7B70C0DB7}" srcOrd="8" destOrd="0" presId="urn:microsoft.com/office/officeart/2005/8/layout/list1"/>
    <dgm:cxn modelId="{381E6242-F462-46A4-A3E8-0CC109895943}" type="presParOf" srcId="{969A0EDE-164A-4FFC-86B4-41B7B70C0DB7}" destId="{FFF5545B-5CD8-4CEF-97CC-5AF9324FD278}" srcOrd="0" destOrd="0" presId="urn:microsoft.com/office/officeart/2005/8/layout/list1"/>
    <dgm:cxn modelId="{5344ADC4-5656-4906-8474-71822223CC12}" type="presParOf" srcId="{969A0EDE-164A-4FFC-86B4-41B7B70C0DB7}" destId="{33C938D4-0E16-4A33-8C87-E3E5FBE1B2F0}" srcOrd="1" destOrd="0" presId="urn:microsoft.com/office/officeart/2005/8/layout/list1"/>
    <dgm:cxn modelId="{A85028C1-368B-4EB5-ABCA-C4CE9C564D4B}" type="presParOf" srcId="{76C0203E-E52D-4EFE-8053-22A5144CAD76}" destId="{D28FF2E1-C1F1-4DE0-953C-09188A3DE67D}" srcOrd="9" destOrd="0" presId="urn:microsoft.com/office/officeart/2005/8/layout/list1"/>
    <dgm:cxn modelId="{3CB8829E-5AAC-49A9-804F-D68A46ED5ADD}" type="presParOf" srcId="{76C0203E-E52D-4EFE-8053-22A5144CAD76}" destId="{B36B3FFA-D715-414B-99FC-25BB038C71B6}" srcOrd="10" destOrd="0" presId="urn:microsoft.com/office/officeart/2005/8/layout/list1"/>
    <dgm:cxn modelId="{AA8B0A95-E666-485C-9E6B-4988082746E3}" type="presParOf" srcId="{76C0203E-E52D-4EFE-8053-22A5144CAD76}" destId="{23D39DB6-6751-4301-A94A-664CE4F6B51B}" srcOrd="11" destOrd="0" presId="urn:microsoft.com/office/officeart/2005/8/layout/list1"/>
    <dgm:cxn modelId="{33C25755-B834-4F0C-962B-BCBEC659BA80}" type="presParOf" srcId="{76C0203E-E52D-4EFE-8053-22A5144CAD76}" destId="{B978D73B-E731-4E54-86B3-9901A09E7BFE}" srcOrd="12" destOrd="0" presId="urn:microsoft.com/office/officeart/2005/8/layout/list1"/>
    <dgm:cxn modelId="{CCCBF138-3B48-4C37-9684-B7671958FB03}" type="presParOf" srcId="{B978D73B-E731-4E54-86B3-9901A09E7BFE}" destId="{3DEAD152-F9A7-4AD4-B189-F1A24C2ACF2E}" srcOrd="0" destOrd="0" presId="urn:microsoft.com/office/officeart/2005/8/layout/list1"/>
    <dgm:cxn modelId="{4C069DA3-1256-4FAD-8F82-642703C6D92A}" type="presParOf" srcId="{B978D73B-E731-4E54-86B3-9901A09E7BFE}" destId="{22FAB622-36F7-4E0D-BC2A-AFABD64263AA}" srcOrd="1" destOrd="0" presId="urn:microsoft.com/office/officeart/2005/8/layout/list1"/>
    <dgm:cxn modelId="{57FF5033-B4DC-4EB4-803F-9E949DABB4C5}" type="presParOf" srcId="{76C0203E-E52D-4EFE-8053-22A5144CAD76}" destId="{A67F3920-2352-41DF-80DA-B44AC232A3E4}" srcOrd="13" destOrd="0" presId="urn:microsoft.com/office/officeart/2005/8/layout/list1"/>
    <dgm:cxn modelId="{C2FCDD37-0FC2-4752-BE1D-DE5774FAA4EE}" type="presParOf" srcId="{76C0203E-E52D-4EFE-8053-22A5144CAD76}" destId="{D4ADAAC1-8690-48E0-BBC5-016645AD039F}"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876DC82-36CC-4F8B-A6F6-82331F1EFD74}" type="doc">
      <dgm:prSet loTypeId="urn:microsoft.com/office/officeart/2005/8/layout/pyramid2" loCatId="list" qsTypeId="urn:microsoft.com/office/officeart/2005/8/quickstyle/simple1" qsCatId="simple" csTypeId="urn:microsoft.com/office/officeart/2005/8/colors/accent4_4" csCatId="accent4" phldr="1"/>
      <dgm:spPr/>
    </dgm:pt>
    <dgm:pt modelId="{301A5440-F60B-4959-BDB2-5FB6C9F21D45}">
      <dgm:prSet phldrT="[نص]"/>
      <dgm:spPr/>
      <dgm:t>
        <a:bodyPr/>
        <a:lstStyle/>
        <a:p>
          <a:pPr rtl="1"/>
          <a:r>
            <a:rPr lang="ar-SA" b="1" dirty="0" smtClean="0"/>
            <a:t>حاجات أساسية</a:t>
          </a:r>
          <a:endParaRPr lang="ar-SY" b="1" dirty="0"/>
        </a:p>
      </dgm:t>
    </dgm:pt>
    <dgm:pt modelId="{039E4607-D7C3-434D-8C08-A6F798179023}" type="parTrans" cxnId="{CE7CD115-E68C-4272-BA2D-4BAB6CFBCDB4}">
      <dgm:prSet/>
      <dgm:spPr/>
      <dgm:t>
        <a:bodyPr/>
        <a:lstStyle/>
        <a:p>
          <a:pPr rtl="1"/>
          <a:endParaRPr lang="ar-SY"/>
        </a:p>
      </dgm:t>
    </dgm:pt>
    <dgm:pt modelId="{F62977AF-AE13-49A8-892F-E1AF415E12FD}" type="sibTrans" cxnId="{CE7CD115-E68C-4272-BA2D-4BAB6CFBCDB4}">
      <dgm:prSet/>
      <dgm:spPr/>
      <dgm:t>
        <a:bodyPr/>
        <a:lstStyle/>
        <a:p>
          <a:pPr rtl="1"/>
          <a:endParaRPr lang="ar-SY"/>
        </a:p>
      </dgm:t>
    </dgm:pt>
    <dgm:pt modelId="{A83BF61F-AB0F-46B9-8F80-CAF92EE9EF1D}">
      <dgm:prSet phldrT="[نص]"/>
      <dgm:spPr/>
      <dgm:t>
        <a:bodyPr/>
        <a:lstStyle/>
        <a:p>
          <a:pPr rtl="1"/>
          <a:r>
            <a:rPr lang="ar-SA" b="1" dirty="0" smtClean="0"/>
            <a:t>حاجات متوقعة</a:t>
          </a:r>
          <a:endParaRPr lang="ar-SY" b="1" dirty="0"/>
        </a:p>
      </dgm:t>
    </dgm:pt>
    <dgm:pt modelId="{DAB9EAE9-1B52-4DF5-B9EE-A2EAD065C635}" type="parTrans" cxnId="{97F9AC7D-FD1A-494D-98FD-7FB1CE0C5B06}">
      <dgm:prSet/>
      <dgm:spPr/>
      <dgm:t>
        <a:bodyPr/>
        <a:lstStyle/>
        <a:p>
          <a:pPr rtl="1"/>
          <a:endParaRPr lang="ar-SY"/>
        </a:p>
      </dgm:t>
    </dgm:pt>
    <dgm:pt modelId="{6EC9DC3F-40DF-4990-9B73-5C9EDDE99A28}" type="sibTrans" cxnId="{97F9AC7D-FD1A-494D-98FD-7FB1CE0C5B06}">
      <dgm:prSet/>
      <dgm:spPr/>
      <dgm:t>
        <a:bodyPr/>
        <a:lstStyle/>
        <a:p>
          <a:pPr rtl="1"/>
          <a:endParaRPr lang="ar-SY"/>
        </a:p>
      </dgm:t>
    </dgm:pt>
    <dgm:pt modelId="{BB36228A-B343-45F9-B11E-65AEA4463143}">
      <dgm:prSet phldrT="[نص]"/>
      <dgm:spPr/>
      <dgm:t>
        <a:bodyPr/>
        <a:lstStyle/>
        <a:p>
          <a:pPr rtl="1"/>
          <a:r>
            <a:rPr lang="ar-SA" b="1" dirty="0" smtClean="0"/>
            <a:t>حاجات مثيرة</a:t>
          </a:r>
          <a:endParaRPr lang="ar-SY" b="1" dirty="0"/>
        </a:p>
      </dgm:t>
    </dgm:pt>
    <dgm:pt modelId="{851D4292-CE56-4FF9-BF1D-E09C96D85C98}" type="parTrans" cxnId="{A4C29A89-2CA5-4E25-8F6B-58065A12E245}">
      <dgm:prSet/>
      <dgm:spPr/>
      <dgm:t>
        <a:bodyPr/>
        <a:lstStyle/>
        <a:p>
          <a:pPr rtl="1"/>
          <a:endParaRPr lang="ar-SY"/>
        </a:p>
      </dgm:t>
    </dgm:pt>
    <dgm:pt modelId="{61B1A546-80B0-4D70-9469-A4F6BAF008F1}" type="sibTrans" cxnId="{A4C29A89-2CA5-4E25-8F6B-58065A12E245}">
      <dgm:prSet/>
      <dgm:spPr/>
      <dgm:t>
        <a:bodyPr/>
        <a:lstStyle/>
        <a:p>
          <a:pPr rtl="1"/>
          <a:endParaRPr lang="ar-SY"/>
        </a:p>
      </dgm:t>
    </dgm:pt>
    <dgm:pt modelId="{59ACF36A-032D-4FF7-9126-6D09742715DC}" type="pres">
      <dgm:prSet presAssocID="{5876DC82-36CC-4F8B-A6F6-82331F1EFD74}" presName="compositeShape" presStyleCnt="0">
        <dgm:presLayoutVars>
          <dgm:dir/>
          <dgm:resizeHandles/>
        </dgm:presLayoutVars>
      </dgm:prSet>
      <dgm:spPr/>
    </dgm:pt>
    <dgm:pt modelId="{BF05BDF7-6067-4CC0-B80A-7E11227AE07F}" type="pres">
      <dgm:prSet presAssocID="{5876DC82-36CC-4F8B-A6F6-82331F1EFD74}" presName="pyramid" presStyleLbl="node1" presStyleIdx="0" presStyleCnt="1"/>
      <dgm:spPr/>
    </dgm:pt>
    <dgm:pt modelId="{3B68EB48-9148-4C5A-81AB-975CF9388054}" type="pres">
      <dgm:prSet presAssocID="{5876DC82-36CC-4F8B-A6F6-82331F1EFD74}" presName="theList" presStyleCnt="0"/>
      <dgm:spPr/>
    </dgm:pt>
    <dgm:pt modelId="{6E597462-816F-4BFB-AE21-D616D1F8D646}" type="pres">
      <dgm:prSet presAssocID="{301A5440-F60B-4959-BDB2-5FB6C9F21D45}" presName="aNode" presStyleLbl="fgAcc1" presStyleIdx="0" presStyleCnt="3" custScaleX="170841">
        <dgm:presLayoutVars>
          <dgm:bulletEnabled val="1"/>
        </dgm:presLayoutVars>
      </dgm:prSet>
      <dgm:spPr/>
      <dgm:t>
        <a:bodyPr/>
        <a:lstStyle/>
        <a:p>
          <a:pPr rtl="1"/>
          <a:endParaRPr lang="ar-SY"/>
        </a:p>
      </dgm:t>
    </dgm:pt>
    <dgm:pt modelId="{C54F5284-6726-4ACC-B24A-C78979A9E341}" type="pres">
      <dgm:prSet presAssocID="{301A5440-F60B-4959-BDB2-5FB6C9F21D45}" presName="aSpace" presStyleCnt="0"/>
      <dgm:spPr/>
    </dgm:pt>
    <dgm:pt modelId="{B3EFEB8A-8E82-431A-9446-AC5C17C675CB}" type="pres">
      <dgm:prSet presAssocID="{A83BF61F-AB0F-46B9-8F80-CAF92EE9EF1D}" presName="aNode" presStyleLbl="fgAcc1" presStyleIdx="1" presStyleCnt="3" custScaleX="170841">
        <dgm:presLayoutVars>
          <dgm:bulletEnabled val="1"/>
        </dgm:presLayoutVars>
      </dgm:prSet>
      <dgm:spPr/>
      <dgm:t>
        <a:bodyPr/>
        <a:lstStyle/>
        <a:p>
          <a:pPr rtl="1"/>
          <a:endParaRPr lang="ar-SY"/>
        </a:p>
      </dgm:t>
    </dgm:pt>
    <dgm:pt modelId="{E21C709F-10C4-4003-8DFC-B761B7F5683D}" type="pres">
      <dgm:prSet presAssocID="{A83BF61F-AB0F-46B9-8F80-CAF92EE9EF1D}" presName="aSpace" presStyleCnt="0"/>
      <dgm:spPr/>
    </dgm:pt>
    <dgm:pt modelId="{3D279935-FF6C-4C12-A7A5-555FF40F04CA}" type="pres">
      <dgm:prSet presAssocID="{BB36228A-B343-45F9-B11E-65AEA4463143}" presName="aNode" presStyleLbl="fgAcc1" presStyleIdx="2" presStyleCnt="3" custScaleX="170841">
        <dgm:presLayoutVars>
          <dgm:bulletEnabled val="1"/>
        </dgm:presLayoutVars>
      </dgm:prSet>
      <dgm:spPr/>
      <dgm:t>
        <a:bodyPr/>
        <a:lstStyle/>
        <a:p>
          <a:pPr rtl="1"/>
          <a:endParaRPr lang="ar-SY"/>
        </a:p>
      </dgm:t>
    </dgm:pt>
    <dgm:pt modelId="{080B2F93-5747-47AB-B0C4-1331F597A806}" type="pres">
      <dgm:prSet presAssocID="{BB36228A-B343-45F9-B11E-65AEA4463143}" presName="aSpace" presStyleCnt="0"/>
      <dgm:spPr/>
    </dgm:pt>
  </dgm:ptLst>
  <dgm:cxnLst>
    <dgm:cxn modelId="{E55CFAC6-3530-4E1B-9A2E-E25A8F2E0443}" type="presOf" srcId="{301A5440-F60B-4959-BDB2-5FB6C9F21D45}" destId="{6E597462-816F-4BFB-AE21-D616D1F8D646}" srcOrd="0" destOrd="0" presId="urn:microsoft.com/office/officeart/2005/8/layout/pyramid2"/>
    <dgm:cxn modelId="{A4C29A89-2CA5-4E25-8F6B-58065A12E245}" srcId="{5876DC82-36CC-4F8B-A6F6-82331F1EFD74}" destId="{BB36228A-B343-45F9-B11E-65AEA4463143}" srcOrd="2" destOrd="0" parTransId="{851D4292-CE56-4FF9-BF1D-E09C96D85C98}" sibTransId="{61B1A546-80B0-4D70-9469-A4F6BAF008F1}"/>
    <dgm:cxn modelId="{CE7CD115-E68C-4272-BA2D-4BAB6CFBCDB4}" srcId="{5876DC82-36CC-4F8B-A6F6-82331F1EFD74}" destId="{301A5440-F60B-4959-BDB2-5FB6C9F21D45}" srcOrd="0" destOrd="0" parTransId="{039E4607-D7C3-434D-8C08-A6F798179023}" sibTransId="{F62977AF-AE13-49A8-892F-E1AF415E12FD}"/>
    <dgm:cxn modelId="{97F9AC7D-FD1A-494D-98FD-7FB1CE0C5B06}" srcId="{5876DC82-36CC-4F8B-A6F6-82331F1EFD74}" destId="{A83BF61F-AB0F-46B9-8F80-CAF92EE9EF1D}" srcOrd="1" destOrd="0" parTransId="{DAB9EAE9-1B52-4DF5-B9EE-A2EAD065C635}" sibTransId="{6EC9DC3F-40DF-4990-9B73-5C9EDDE99A28}"/>
    <dgm:cxn modelId="{8A87891A-E58D-4107-8A42-2623F6E79F1F}" type="presOf" srcId="{BB36228A-B343-45F9-B11E-65AEA4463143}" destId="{3D279935-FF6C-4C12-A7A5-555FF40F04CA}" srcOrd="0" destOrd="0" presId="urn:microsoft.com/office/officeart/2005/8/layout/pyramid2"/>
    <dgm:cxn modelId="{BFF2F025-86C7-4551-A7AD-3225808D089A}" type="presOf" srcId="{5876DC82-36CC-4F8B-A6F6-82331F1EFD74}" destId="{59ACF36A-032D-4FF7-9126-6D09742715DC}" srcOrd="0" destOrd="0" presId="urn:microsoft.com/office/officeart/2005/8/layout/pyramid2"/>
    <dgm:cxn modelId="{6DEE03AC-49AF-4047-9926-6FD73F051AE7}" type="presOf" srcId="{A83BF61F-AB0F-46B9-8F80-CAF92EE9EF1D}" destId="{B3EFEB8A-8E82-431A-9446-AC5C17C675CB}" srcOrd="0" destOrd="0" presId="urn:microsoft.com/office/officeart/2005/8/layout/pyramid2"/>
    <dgm:cxn modelId="{7E176538-F381-46CC-9EE9-B42151E6225F}" type="presParOf" srcId="{59ACF36A-032D-4FF7-9126-6D09742715DC}" destId="{BF05BDF7-6067-4CC0-B80A-7E11227AE07F}" srcOrd="0" destOrd="0" presId="urn:microsoft.com/office/officeart/2005/8/layout/pyramid2"/>
    <dgm:cxn modelId="{FF86579E-F73C-4C5C-A380-B2C7508FC209}" type="presParOf" srcId="{59ACF36A-032D-4FF7-9126-6D09742715DC}" destId="{3B68EB48-9148-4C5A-81AB-975CF9388054}" srcOrd="1" destOrd="0" presId="urn:microsoft.com/office/officeart/2005/8/layout/pyramid2"/>
    <dgm:cxn modelId="{E88049B6-44C6-45BB-8F8E-D684851A9337}" type="presParOf" srcId="{3B68EB48-9148-4C5A-81AB-975CF9388054}" destId="{6E597462-816F-4BFB-AE21-D616D1F8D646}" srcOrd="0" destOrd="0" presId="urn:microsoft.com/office/officeart/2005/8/layout/pyramid2"/>
    <dgm:cxn modelId="{A5D393CE-8139-47EC-82DC-52803D2CD5A9}" type="presParOf" srcId="{3B68EB48-9148-4C5A-81AB-975CF9388054}" destId="{C54F5284-6726-4ACC-B24A-C78979A9E341}" srcOrd="1" destOrd="0" presId="urn:microsoft.com/office/officeart/2005/8/layout/pyramid2"/>
    <dgm:cxn modelId="{C87730DC-4708-4113-9D10-32BACF534048}" type="presParOf" srcId="{3B68EB48-9148-4C5A-81AB-975CF9388054}" destId="{B3EFEB8A-8E82-431A-9446-AC5C17C675CB}" srcOrd="2" destOrd="0" presId="urn:microsoft.com/office/officeart/2005/8/layout/pyramid2"/>
    <dgm:cxn modelId="{E9658BAE-BAC7-44AC-8977-9CA0A40EF1D1}" type="presParOf" srcId="{3B68EB48-9148-4C5A-81AB-975CF9388054}" destId="{E21C709F-10C4-4003-8DFC-B761B7F5683D}" srcOrd="3" destOrd="0" presId="urn:microsoft.com/office/officeart/2005/8/layout/pyramid2"/>
    <dgm:cxn modelId="{05B4CA0F-CDA4-4E04-BF46-85B08DF876A0}" type="presParOf" srcId="{3B68EB48-9148-4C5A-81AB-975CF9388054}" destId="{3D279935-FF6C-4C12-A7A5-555FF40F04CA}" srcOrd="4" destOrd="0" presId="urn:microsoft.com/office/officeart/2005/8/layout/pyramid2"/>
    <dgm:cxn modelId="{CF51E29C-35BF-4B7E-86B1-B03619B0167E}" type="presParOf" srcId="{3B68EB48-9148-4C5A-81AB-975CF9388054}" destId="{080B2F93-5747-47AB-B0C4-1331F597A806}"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AB6FE778-0319-4BD2-A1D3-0572FA89E5E9}" type="doc">
      <dgm:prSet loTypeId="urn:microsoft.com/office/officeart/2005/8/layout/vList5" loCatId="list" qsTypeId="urn:microsoft.com/office/officeart/2005/8/quickstyle/simple1" qsCatId="simple" csTypeId="urn:microsoft.com/office/officeart/2005/8/colors/accent4_2" csCatId="accent4" phldr="1"/>
      <dgm:spPr/>
      <dgm:t>
        <a:bodyPr/>
        <a:lstStyle/>
        <a:p>
          <a:pPr rtl="1"/>
          <a:endParaRPr lang="ar-SY"/>
        </a:p>
      </dgm:t>
    </dgm:pt>
    <dgm:pt modelId="{4B8283E9-051B-468C-9E38-B36ED9E649B9}">
      <dgm:prSet phldrT="[نص]" custT="1"/>
      <dgm:spPr/>
      <dgm:t>
        <a:bodyPr/>
        <a:lstStyle/>
        <a:p>
          <a:pPr rtl="1"/>
          <a:r>
            <a:rPr lang="ar-SA" sz="4000" b="1" dirty="0" smtClean="0"/>
            <a:t>الجودة الضرورية </a:t>
          </a:r>
          <a:endParaRPr lang="ar-SY" sz="4000" dirty="0"/>
        </a:p>
      </dgm:t>
    </dgm:pt>
    <dgm:pt modelId="{D95FB8FC-470E-45AC-8A06-41E923E3E2DF}" type="parTrans" cxnId="{761E9801-17B2-4FFA-B6D0-AEC7344F39D4}">
      <dgm:prSet/>
      <dgm:spPr/>
      <dgm:t>
        <a:bodyPr/>
        <a:lstStyle/>
        <a:p>
          <a:pPr rtl="1"/>
          <a:endParaRPr lang="ar-SY"/>
        </a:p>
      </dgm:t>
    </dgm:pt>
    <dgm:pt modelId="{AF746300-94BD-4AA4-B1B0-2917E3B75250}" type="sibTrans" cxnId="{761E9801-17B2-4FFA-B6D0-AEC7344F39D4}">
      <dgm:prSet/>
      <dgm:spPr/>
      <dgm:t>
        <a:bodyPr/>
        <a:lstStyle/>
        <a:p>
          <a:pPr rtl="1"/>
          <a:endParaRPr lang="ar-SY"/>
        </a:p>
      </dgm:t>
    </dgm:pt>
    <dgm:pt modelId="{094E1D7B-9766-4835-A39C-49A5F6E2A512}">
      <dgm:prSet phldrT="[نص]" custT="1"/>
      <dgm:spPr/>
      <dgm:t>
        <a:bodyPr/>
        <a:lstStyle/>
        <a:p>
          <a:pPr rtl="1"/>
          <a:r>
            <a:rPr lang="ar-SA" sz="3200" b="1" dirty="0" smtClean="0"/>
            <a:t>عن طريق تحديد الحاجات الأساسية</a:t>
          </a:r>
          <a:endParaRPr lang="ar-SY" sz="3200" b="1" dirty="0"/>
        </a:p>
      </dgm:t>
    </dgm:pt>
    <dgm:pt modelId="{C366D8CF-BC51-405A-96F7-6050E2CFD061}" type="parTrans" cxnId="{81BAD306-6F5E-4CD5-B5A0-C6A2726F1093}">
      <dgm:prSet/>
      <dgm:spPr/>
      <dgm:t>
        <a:bodyPr/>
        <a:lstStyle/>
        <a:p>
          <a:pPr rtl="1"/>
          <a:endParaRPr lang="ar-SY"/>
        </a:p>
      </dgm:t>
    </dgm:pt>
    <dgm:pt modelId="{440E7F32-6ABD-443D-8C6F-B88D71B57485}" type="sibTrans" cxnId="{81BAD306-6F5E-4CD5-B5A0-C6A2726F1093}">
      <dgm:prSet/>
      <dgm:spPr/>
      <dgm:t>
        <a:bodyPr/>
        <a:lstStyle/>
        <a:p>
          <a:pPr rtl="1"/>
          <a:endParaRPr lang="ar-SY"/>
        </a:p>
      </dgm:t>
    </dgm:pt>
    <dgm:pt modelId="{226A2750-4579-432B-915A-A0391FD671D2}">
      <dgm:prSet phldrT="[نص]" custT="1"/>
      <dgm:spPr/>
      <dgm:t>
        <a:bodyPr/>
        <a:lstStyle/>
        <a:p>
          <a:pPr rtl="1"/>
          <a:r>
            <a:rPr lang="ar-SA" sz="4000" b="1" dirty="0" smtClean="0"/>
            <a:t>الجودة المتوقعة</a:t>
          </a:r>
          <a:endParaRPr lang="ar-SY" sz="4000" b="1" dirty="0"/>
        </a:p>
      </dgm:t>
    </dgm:pt>
    <dgm:pt modelId="{7769C9B8-09C5-4DCD-A3D8-1E67AD83F802}" type="parTrans" cxnId="{2D7F5807-FC6D-4A32-8358-2799021721C8}">
      <dgm:prSet/>
      <dgm:spPr/>
      <dgm:t>
        <a:bodyPr/>
        <a:lstStyle/>
        <a:p>
          <a:pPr rtl="1"/>
          <a:endParaRPr lang="ar-SY"/>
        </a:p>
      </dgm:t>
    </dgm:pt>
    <dgm:pt modelId="{7F93E49F-01D4-4C41-A2E6-251053618D51}" type="sibTrans" cxnId="{2D7F5807-FC6D-4A32-8358-2799021721C8}">
      <dgm:prSet/>
      <dgm:spPr/>
      <dgm:t>
        <a:bodyPr/>
        <a:lstStyle/>
        <a:p>
          <a:pPr rtl="1"/>
          <a:endParaRPr lang="ar-SY"/>
        </a:p>
      </dgm:t>
    </dgm:pt>
    <dgm:pt modelId="{EAEB856C-EDBA-4751-9DE2-75E76E6BE9FE}">
      <dgm:prSet phldrT="[نص]" custT="1"/>
      <dgm:spPr/>
      <dgm:t>
        <a:bodyPr/>
        <a:lstStyle/>
        <a:p>
          <a:pPr rtl="1"/>
          <a:r>
            <a:rPr lang="ar-SA" sz="3200" b="1" dirty="0" smtClean="0"/>
            <a:t>عن طريق تلبية الحاجات المتوقعة</a:t>
          </a:r>
          <a:endParaRPr lang="ar-SY" sz="3200" b="1" dirty="0"/>
        </a:p>
      </dgm:t>
    </dgm:pt>
    <dgm:pt modelId="{0F9A67D7-7372-4DF1-86B6-EF1A54879CD4}" type="parTrans" cxnId="{5AB625D8-9080-4C07-BF8D-AF5FAA168CB8}">
      <dgm:prSet/>
      <dgm:spPr/>
      <dgm:t>
        <a:bodyPr/>
        <a:lstStyle/>
        <a:p>
          <a:pPr rtl="1"/>
          <a:endParaRPr lang="ar-SY"/>
        </a:p>
      </dgm:t>
    </dgm:pt>
    <dgm:pt modelId="{9FD4D2C2-CD0E-4CC9-826B-00A7FAA7A8D6}" type="sibTrans" cxnId="{5AB625D8-9080-4C07-BF8D-AF5FAA168CB8}">
      <dgm:prSet/>
      <dgm:spPr/>
      <dgm:t>
        <a:bodyPr/>
        <a:lstStyle/>
        <a:p>
          <a:pPr rtl="1"/>
          <a:endParaRPr lang="ar-SY"/>
        </a:p>
      </dgm:t>
    </dgm:pt>
    <dgm:pt modelId="{1FBFF4F9-4A62-4D2D-8ACF-BCEAC7B8C620}">
      <dgm:prSet phldrT="[نص]" custT="1"/>
      <dgm:spPr/>
      <dgm:t>
        <a:bodyPr/>
        <a:lstStyle/>
        <a:p>
          <a:pPr rtl="1"/>
          <a:r>
            <a:rPr lang="ar-SA" sz="4000" dirty="0" smtClean="0"/>
            <a:t>الجودة الجذابة</a:t>
          </a:r>
          <a:endParaRPr lang="ar-SY" sz="4000" dirty="0"/>
        </a:p>
      </dgm:t>
    </dgm:pt>
    <dgm:pt modelId="{BD4B543A-9000-4BD4-9B5E-FAF8B348EA65}" type="parTrans" cxnId="{0F0FBD80-826A-40EA-869A-ED523C13BA96}">
      <dgm:prSet/>
      <dgm:spPr/>
      <dgm:t>
        <a:bodyPr/>
        <a:lstStyle/>
        <a:p>
          <a:pPr rtl="1"/>
          <a:endParaRPr lang="ar-SY"/>
        </a:p>
      </dgm:t>
    </dgm:pt>
    <dgm:pt modelId="{F2C630BD-C47B-404B-A0A0-498FDF07B972}" type="sibTrans" cxnId="{0F0FBD80-826A-40EA-869A-ED523C13BA96}">
      <dgm:prSet/>
      <dgm:spPr/>
      <dgm:t>
        <a:bodyPr/>
        <a:lstStyle/>
        <a:p>
          <a:pPr rtl="1"/>
          <a:endParaRPr lang="ar-SY"/>
        </a:p>
      </dgm:t>
    </dgm:pt>
    <dgm:pt modelId="{2D0596E6-1161-4C4A-B02E-DAF3CC38C867}">
      <dgm:prSet phldrT="[نص]" custT="1"/>
      <dgm:spPr/>
      <dgm:t>
        <a:bodyPr/>
        <a:lstStyle/>
        <a:p>
          <a:pPr rtl="1"/>
          <a:r>
            <a:rPr lang="ar-SA" sz="2800" b="1" dirty="0" smtClean="0"/>
            <a:t>تلبية الحاجات المثيرة نكون قد أضفنا شيئاً مثيرا </a:t>
          </a:r>
          <a:r>
            <a:rPr lang="ar-SA" sz="2800" b="1" dirty="0" err="1" smtClean="0"/>
            <a:t>و</a:t>
          </a:r>
          <a:r>
            <a:rPr lang="ar-SA" sz="2800" b="1" dirty="0" smtClean="0"/>
            <a:t> زائدا على منتجنا </a:t>
          </a:r>
          <a:r>
            <a:rPr lang="ar-SA" sz="2800" b="1" dirty="0" err="1" smtClean="0"/>
            <a:t>و</a:t>
          </a:r>
          <a:r>
            <a:rPr lang="ar-SA" sz="2800" b="1" dirty="0" smtClean="0"/>
            <a:t> بالتالي نكون قد أوجدناها </a:t>
          </a:r>
          <a:endParaRPr lang="ar-SY" sz="2800" b="1" dirty="0"/>
        </a:p>
      </dgm:t>
    </dgm:pt>
    <dgm:pt modelId="{4C6B36B7-AAAD-4FC4-80CD-A7DF61CC0E6B}" type="parTrans" cxnId="{72449905-8511-4DAE-8731-47D787634C64}">
      <dgm:prSet/>
      <dgm:spPr/>
      <dgm:t>
        <a:bodyPr/>
        <a:lstStyle/>
        <a:p>
          <a:pPr rtl="1"/>
          <a:endParaRPr lang="ar-SY"/>
        </a:p>
      </dgm:t>
    </dgm:pt>
    <dgm:pt modelId="{F6754E2A-40FF-415A-BB6F-C7554DD6CD69}" type="sibTrans" cxnId="{72449905-8511-4DAE-8731-47D787634C64}">
      <dgm:prSet/>
      <dgm:spPr/>
      <dgm:t>
        <a:bodyPr/>
        <a:lstStyle/>
        <a:p>
          <a:pPr rtl="1"/>
          <a:endParaRPr lang="ar-SY"/>
        </a:p>
      </dgm:t>
    </dgm:pt>
    <dgm:pt modelId="{A36CC545-4A71-414B-82B3-F56FDEAF4275}" type="pres">
      <dgm:prSet presAssocID="{AB6FE778-0319-4BD2-A1D3-0572FA89E5E9}" presName="Name0" presStyleCnt="0">
        <dgm:presLayoutVars>
          <dgm:dir val="rev"/>
          <dgm:animLvl val="lvl"/>
          <dgm:resizeHandles val="exact"/>
        </dgm:presLayoutVars>
      </dgm:prSet>
      <dgm:spPr/>
      <dgm:t>
        <a:bodyPr/>
        <a:lstStyle/>
        <a:p>
          <a:pPr rtl="1"/>
          <a:endParaRPr lang="ar-SY"/>
        </a:p>
      </dgm:t>
    </dgm:pt>
    <dgm:pt modelId="{2FCB2C04-6525-4F58-B52F-EDF53C650A06}" type="pres">
      <dgm:prSet presAssocID="{4B8283E9-051B-468C-9E38-B36ED9E649B9}" presName="linNode" presStyleCnt="0"/>
      <dgm:spPr/>
    </dgm:pt>
    <dgm:pt modelId="{343C3B6B-9ECB-49F0-9539-CB97CF62531D}" type="pres">
      <dgm:prSet presAssocID="{4B8283E9-051B-468C-9E38-B36ED9E649B9}" presName="parentText" presStyleLbl="node1" presStyleIdx="0" presStyleCnt="3">
        <dgm:presLayoutVars>
          <dgm:chMax val="1"/>
          <dgm:bulletEnabled val="1"/>
        </dgm:presLayoutVars>
      </dgm:prSet>
      <dgm:spPr/>
      <dgm:t>
        <a:bodyPr/>
        <a:lstStyle/>
        <a:p>
          <a:pPr rtl="1"/>
          <a:endParaRPr lang="ar-SY"/>
        </a:p>
      </dgm:t>
    </dgm:pt>
    <dgm:pt modelId="{F39C6F69-107E-44BD-B0D2-E8301FF693AC}" type="pres">
      <dgm:prSet presAssocID="{4B8283E9-051B-468C-9E38-B36ED9E649B9}" presName="descendantText" presStyleLbl="alignAccFollowNode1" presStyleIdx="0" presStyleCnt="3" custScaleX="111415">
        <dgm:presLayoutVars>
          <dgm:bulletEnabled val="1"/>
        </dgm:presLayoutVars>
      </dgm:prSet>
      <dgm:spPr/>
      <dgm:t>
        <a:bodyPr/>
        <a:lstStyle/>
        <a:p>
          <a:pPr rtl="1"/>
          <a:endParaRPr lang="ar-SY"/>
        </a:p>
      </dgm:t>
    </dgm:pt>
    <dgm:pt modelId="{A078E441-B2EF-405C-9D96-877C7DDF42E7}" type="pres">
      <dgm:prSet presAssocID="{AF746300-94BD-4AA4-B1B0-2917E3B75250}" presName="sp" presStyleCnt="0"/>
      <dgm:spPr/>
    </dgm:pt>
    <dgm:pt modelId="{F110B363-157C-49EA-A5B9-A64598C82913}" type="pres">
      <dgm:prSet presAssocID="{226A2750-4579-432B-915A-A0391FD671D2}" presName="linNode" presStyleCnt="0"/>
      <dgm:spPr/>
    </dgm:pt>
    <dgm:pt modelId="{D8B6ED09-D255-4A58-A420-6EC3D4989868}" type="pres">
      <dgm:prSet presAssocID="{226A2750-4579-432B-915A-A0391FD671D2}" presName="parentText" presStyleLbl="node1" presStyleIdx="1" presStyleCnt="3">
        <dgm:presLayoutVars>
          <dgm:chMax val="1"/>
          <dgm:bulletEnabled val="1"/>
        </dgm:presLayoutVars>
      </dgm:prSet>
      <dgm:spPr/>
      <dgm:t>
        <a:bodyPr/>
        <a:lstStyle/>
        <a:p>
          <a:pPr rtl="1"/>
          <a:endParaRPr lang="ar-SY"/>
        </a:p>
      </dgm:t>
    </dgm:pt>
    <dgm:pt modelId="{8E3D5A9B-ABC9-4F62-95E8-74B062A97128}" type="pres">
      <dgm:prSet presAssocID="{226A2750-4579-432B-915A-A0391FD671D2}" presName="descendantText" presStyleLbl="alignAccFollowNode1" presStyleIdx="1" presStyleCnt="3">
        <dgm:presLayoutVars>
          <dgm:bulletEnabled val="1"/>
        </dgm:presLayoutVars>
      </dgm:prSet>
      <dgm:spPr/>
      <dgm:t>
        <a:bodyPr/>
        <a:lstStyle/>
        <a:p>
          <a:pPr rtl="1"/>
          <a:endParaRPr lang="ar-SY"/>
        </a:p>
      </dgm:t>
    </dgm:pt>
    <dgm:pt modelId="{6D47D914-F0FB-465D-93CD-03FB2B629E04}" type="pres">
      <dgm:prSet presAssocID="{7F93E49F-01D4-4C41-A2E6-251053618D51}" presName="sp" presStyleCnt="0"/>
      <dgm:spPr/>
    </dgm:pt>
    <dgm:pt modelId="{12DF5D38-A4A7-4298-A869-56DBE2D39499}" type="pres">
      <dgm:prSet presAssocID="{1FBFF4F9-4A62-4D2D-8ACF-BCEAC7B8C620}" presName="linNode" presStyleCnt="0"/>
      <dgm:spPr/>
    </dgm:pt>
    <dgm:pt modelId="{2ED918B0-8E1C-4778-91B5-33E40479976E}" type="pres">
      <dgm:prSet presAssocID="{1FBFF4F9-4A62-4D2D-8ACF-BCEAC7B8C620}" presName="parentText" presStyleLbl="node1" presStyleIdx="2" presStyleCnt="3">
        <dgm:presLayoutVars>
          <dgm:chMax val="1"/>
          <dgm:bulletEnabled val="1"/>
        </dgm:presLayoutVars>
      </dgm:prSet>
      <dgm:spPr/>
      <dgm:t>
        <a:bodyPr/>
        <a:lstStyle/>
        <a:p>
          <a:pPr rtl="1"/>
          <a:endParaRPr lang="ar-SY"/>
        </a:p>
      </dgm:t>
    </dgm:pt>
    <dgm:pt modelId="{825B439E-479F-4EB6-B1F2-9C468A7B095D}" type="pres">
      <dgm:prSet presAssocID="{1FBFF4F9-4A62-4D2D-8ACF-BCEAC7B8C620}" presName="descendantText" presStyleLbl="alignAccFollowNode1" presStyleIdx="2" presStyleCnt="3">
        <dgm:presLayoutVars>
          <dgm:bulletEnabled val="1"/>
        </dgm:presLayoutVars>
      </dgm:prSet>
      <dgm:spPr/>
      <dgm:t>
        <a:bodyPr/>
        <a:lstStyle/>
        <a:p>
          <a:pPr rtl="1"/>
          <a:endParaRPr lang="ar-SY"/>
        </a:p>
      </dgm:t>
    </dgm:pt>
  </dgm:ptLst>
  <dgm:cxnLst>
    <dgm:cxn modelId="{81BAD306-6F5E-4CD5-B5A0-C6A2726F1093}" srcId="{4B8283E9-051B-468C-9E38-B36ED9E649B9}" destId="{094E1D7B-9766-4835-A39C-49A5F6E2A512}" srcOrd="0" destOrd="0" parTransId="{C366D8CF-BC51-405A-96F7-6050E2CFD061}" sibTransId="{440E7F32-6ABD-443D-8C6F-B88D71B57485}"/>
    <dgm:cxn modelId="{5AB625D8-9080-4C07-BF8D-AF5FAA168CB8}" srcId="{226A2750-4579-432B-915A-A0391FD671D2}" destId="{EAEB856C-EDBA-4751-9DE2-75E76E6BE9FE}" srcOrd="0" destOrd="0" parTransId="{0F9A67D7-7372-4DF1-86B6-EF1A54879CD4}" sibTransId="{9FD4D2C2-CD0E-4CC9-826B-00A7FAA7A8D6}"/>
    <dgm:cxn modelId="{761E9801-17B2-4FFA-B6D0-AEC7344F39D4}" srcId="{AB6FE778-0319-4BD2-A1D3-0572FA89E5E9}" destId="{4B8283E9-051B-468C-9E38-B36ED9E649B9}" srcOrd="0" destOrd="0" parTransId="{D95FB8FC-470E-45AC-8A06-41E923E3E2DF}" sibTransId="{AF746300-94BD-4AA4-B1B0-2917E3B75250}"/>
    <dgm:cxn modelId="{2D7F5807-FC6D-4A32-8358-2799021721C8}" srcId="{AB6FE778-0319-4BD2-A1D3-0572FA89E5E9}" destId="{226A2750-4579-432B-915A-A0391FD671D2}" srcOrd="1" destOrd="0" parTransId="{7769C9B8-09C5-4DCD-A3D8-1E67AD83F802}" sibTransId="{7F93E49F-01D4-4C41-A2E6-251053618D51}"/>
    <dgm:cxn modelId="{523D4E01-A05D-40FD-9918-3C4AA2B036C2}" type="presOf" srcId="{EAEB856C-EDBA-4751-9DE2-75E76E6BE9FE}" destId="{8E3D5A9B-ABC9-4F62-95E8-74B062A97128}" srcOrd="0" destOrd="0" presId="urn:microsoft.com/office/officeart/2005/8/layout/vList5"/>
    <dgm:cxn modelId="{CAFA0D13-C867-4482-8A2B-6BE7CCC6452C}" type="presOf" srcId="{226A2750-4579-432B-915A-A0391FD671D2}" destId="{D8B6ED09-D255-4A58-A420-6EC3D4989868}" srcOrd="0" destOrd="0" presId="urn:microsoft.com/office/officeart/2005/8/layout/vList5"/>
    <dgm:cxn modelId="{F84DB976-82A5-4F55-932A-B442FE09E23F}" type="presOf" srcId="{4B8283E9-051B-468C-9E38-B36ED9E649B9}" destId="{343C3B6B-9ECB-49F0-9539-CB97CF62531D}" srcOrd="0" destOrd="0" presId="urn:microsoft.com/office/officeart/2005/8/layout/vList5"/>
    <dgm:cxn modelId="{3C54F255-E612-44BF-A0E1-F8297BF32104}" type="presOf" srcId="{094E1D7B-9766-4835-A39C-49A5F6E2A512}" destId="{F39C6F69-107E-44BD-B0D2-E8301FF693AC}" srcOrd="0" destOrd="0" presId="urn:microsoft.com/office/officeart/2005/8/layout/vList5"/>
    <dgm:cxn modelId="{72449905-8511-4DAE-8731-47D787634C64}" srcId="{1FBFF4F9-4A62-4D2D-8ACF-BCEAC7B8C620}" destId="{2D0596E6-1161-4C4A-B02E-DAF3CC38C867}" srcOrd="0" destOrd="0" parTransId="{4C6B36B7-AAAD-4FC4-80CD-A7DF61CC0E6B}" sibTransId="{F6754E2A-40FF-415A-BB6F-C7554DD6CD69}"/>
    <dgm:cxn modelId="{0F0FBD80-826A-40EA-869A-ED523C13BA96}" srcId="{AB6FE778-0319-4BD2-A1D3-0572FA89E5E9}" destId="{1FBFF4F9-4A62-4D2D-8ACF-BCEAC7B8C620}" srcOrd="2" destOrd="0" parTransId="{BD4B543A-9000-4BD4-9B5E-FAF8B348EA65}" sibTransId="{F2C630BD-C47B-404B-A0A0-498FDF07B972}"/>
    <dgm:cxn modelId="{1561E184-3868-4645-B297-F2F528736F0F}" type="presOf" srcId="{2D0596E6-1161-4C4A-B02E-DAF3CC38C867}" destId="{825B439E-479F-4EB6-B1F2-9C468A7B095D}" srcOrd="0" destOrd="0" presId="urn:microsoft.com/office/officeart/2005/8/layout/vList5"/>
    <dgm:cxn modelId="{C5C4EFC6-0D01-4AE6-92C6-27790B295816}" type="presOf" srcId="{1FBFF4F9-4A62-4D2D-8ACF-BCEAC7B8C620}" destId="{2ED918B0-8E1C-4778-91B5-33E40479976E}" srcOrd="0" destOrd="0" presId="urn:microsoft.com/office/officeart/2005/8/layout/vList5"/>
    <dgm:cxn modelId="{E3EA5FBF-BA3F-4A73-90BC-AF849181084A}" type="presOf" srcId="{AB6FE778-0319-4BD2-A1D3-0572FA89E5E9}" destId="{A36CC545-4A71-414B-82B3-F56FDEAF4275}" srcOrd="0" destOrd="0" presId="urn:microsoft.com/office/officeart/2005/8/layout/vList5"/>
    <dgm:cxn modelId="{8B5CE85B-9FF8-4DAB-8110-B26F523205C1}" type="presParOf" srcId="{A36CC545-4A71-414B-82B3-F56FDEAF4275}" destId="{2FCB2C04-6525-4F58-B52F-EDF53C650A06}" srcOrd="0" destOrd="0" presId="urn:microsoft.com/office/officeart/2005/8/layout/vList5"/>
    <dgm:cxn modelId="{E84A8679-EFA6-4286-9A4A-19E4730CD425}" type="presParOf" srcId="{2FCB2C04-6525-4F58-B52F-EDF53C650A06}" destId="{343C3B6B-9ECB-49F0-9539-CB97CF62531D}" srcOrd="0" destOrd="0" presId="urn:microsoft.com/office/officeart/2005/8/layout/vList5"/>
    <dgm:cxn modelId="{A3C23C78-102D-457C-96D4-F560745B55D9}" type="presParOf" srcId="{2FCB2C04-6525-4F58-B52F-EDF53C650A06}" destId="{F39C6F69-107E-44BD-B0D2-E8301FF693AC}" srcOrd="1" destOrd="0" presId="urn:microsoft.com/office/officeart/2005/8/layout/vList5"/>
    <dgm:cxn modelId="{46D91AF1-BBBB-4766-99E5-42A56A28140E}" type="presParOf" srcId="{A36CC545-4A71-414B-82B3-F56FDEAF4275}" destId="{A078E441-B2EF-405C-9D96-877C7DDF42E7}" srcOrd="1" destOrd="0" presId="urn:microsoft.com/office/officeart/2005/8/layout/vList5"/>
    <dgm:cxn modelId="{6B142893-C9BF-447E-80F3-43B26D2D25E7}" type="presParOf" srcId="{A36CC545-4A71-414B-82B3-F56FDEAF4275}" destId="{F110B363-157C-49EA-A5B9-A64598C82913}" srcOrd="2" destOrd="0" presId="urn:microsoft.com/office/officeart/2005/8/layout/vList5"/>
    <dgm:cxn modelId="{707C03A1-3287-4852-BE18-4533709BD22A}" type="presParOf" srcId="{F110B363-157C-49EA-A5B9-A64598C82913}" destId="{D8B6ED09-D255-4A58-A420-6EC3D4989868}" srcOrd="0" destOrd="0" presId="urn:microsoft.com/office/officeart/2005/8/layout/vList5"/>
    <dgm:cxn modelId="{FF5DDE9E-7B26-4EDC-A055-060B2E088543}" type="presParOf" srcId="{F110B363-157C-49EA-A5B9-A64598C82913}" destId="{8E3D5A9B-ABC9-4F62-95E8-74B062A97128}" srcOrd="1" destOrd="0" presId="urn:microsoft.com/office/officeart/2005/8/layout/vList5"/>
    <dgm:cxn modelId="{7177DE6F-D469-4642-947F-86FFC48C3289}" type="presParOf" srcId="{A36CC545-4A71-414B-82B3-F56FDEAF4275}" destId="{6D47D914-F0FB-465D-93CD-03FB2B629E04}" srcOrd="3" destOrd="0" presId="urn:microsoft.com/office/officeart/2005/8/layout/vList5"/>
    <dgm:cxn modelId="{D44D6825-63A5-4D18-8211-206048F9C36E}" type="presParOf" srcId="{A36CC545-4A71-414B-82B3-F56FDEAF4275}" destId="{12DF5D38-A4A7-4298-A869-56DBE2D39499}" srcOrd="4" destOrd="0" presId="urn:microsoft.com/office/officeart/2005/8/layout/vList5"/>
    <dgm:cxn modelId="{80FC2376-1CE8-4425-AC56-CE876FD9BB4A}" type="presParOf" srcId="{12DF5D38-A4A7-4298-A869-56DBE2D39499}" destId="{2ED918B0-8E1C-4778-91B5-33E40479976E}" srcOrd="0" destOrd="0" presId="urn:microsoft.com/office/officeart/2005/8/layout/vList5"/>
    <dgm:cxn modelId="{A48E1E44-BC4C-4B09-83BC-2C984214F8AC}" type="presParOf" srcId="{12DF5D38-A4A7-4298-A869-56DBE2D39499}" destId="{825B439E-479F-4EB6-B1F2-9C468A7B095D}"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0518EA3-FF19-4124-BCE0-A545FA3651CC}" type="doc">
      <dgm:prSet loTypeId="urn:microsoft.com/office/officeart/2005/8/layout/target2" loCatId="relationship" qsTypeId="urn:microsoft.com/office/officeart/2005/8/quickstyle/simple3" qsCatId="simple" csTypeId="urn:microsoft.com/office/officeart/2005/8/colors/colorful4" csCatId="colorful" phldr="1"/>
      <dgm:spPr/>
      <dgm:t>
        <a:bodyPr/>
        <a:lstStyle/>
        <a:p>
          <a:endParaRPr lang="en-US"/>
        </a:p>
      </dgm:t>
    </dgm:pt>
    <dgm:pt modelId="{561631CB-150B-48B4-A482-CC8F86C5F8C1}">
      <dgm:prSet custT="1"/>
      <dgm:spPr/>
      <dgm:t>
        <a:bodyPr/>
        <a:lstStyle/>
        <a:p>
          <a:pPr algn="ctr"/>
          <a:r>
            <a:rPr lang="ar-SA" sz="2400" b="1" dirty="0" smtClean="0">
              <a:effectLst/>
              <a:latin typeface="Times New Roman" pitchFamily="18" charset="0"/>
              <a:cs typeface="Times New Roman" pitchFamily="18" charset="0"/>
            </a:rPr>
            <a:t>1- </a:t>
          </a:r>
          <a:r>
            <a:rPr lang="ar-EG" sz="2400" b="1" dirty="0" smtClean="0">
              <a:effectLst/>
              <a:latin typeface="Times New Roman" pitchFamily="18" charset="0"/>
              <a:cs typeface="Times New Roman" pitchFamily="18" charset="0"/>
            </a:rPr>
            <a:t>المتطلبات الأساسية:  وإذا لم يتم توفر المتطلبات الأساسية فإن </a:t>
          </a:r>
          <a:r>
            <a:rPr lang="ar-SA" sz="2400" b="1" dirty="0" smtClean="0">
              <a:effectLst/>
              <a:latin typeface="Times New Roman" pitchFamily="18" charset="0"/>
              <a:cs typeface="Times New Roman" pitchFamily="18" charset="0"/>
            </a:rPr>
            <a:t>المريض </a:t>
          </a:r>
          <a:r>
            <a:rPr lang="ar-EG" sz="2400" b="1" dirty="0" smtClean="0">
              <a:effectLst/>
              <a:latin typeface="Times New Roman" pitchFamily="18" charset="0"/>
              <a:cs typeface="Times New Roman" pitchFamily="18" charset="0"/>
            </a:rPr>
            <a:t>لن </a:t>
          </a:r>
          <a:r>
            <a:rPr lang="ar-EG" sz="2400" b="1" dirty="0" smtClean="0">
              <a:effectLst/>
              <a:latin typeface="Times New Roman" pitchFamily="18" charset="0"/>
              <a:cs typeface="Times New Roman" pitchFamily="18" charset="0"/>
            </a:rPr>
            <a:t>يكون راضياً، أما إذا كانت متوفرة فهذا يزيد من مستوى رضا </a:t>
          </a:r>
          <a:r>
            <a:rPr lang="ar-SA" sz="2400" b="1" dirty="0" smtClean="0">
              <a:effectLst/>
              <a:latin typeface="Times New Roman" pitchFamily="18" charset="0"/>
              <a:cs typeface="Times New Roman" pitchFamily="18" charset="0"/>
            </a:rPr>
            <a:t>المريض</a:t>
          </a:r>
          <a:r>
            <a:rPr lang="ar-EG" sz="2400" b="1" dirty="0" smtClean="0">
              <a:effectLst/>
              <a:latin typeface="Times New Roman" pitchFamily="18" charset="0"/>
              <a:cs typeface="Times New Roman" pitchFamily="18" charset="0"/>
            </a:rPr>
            <a:t>.</a:t>
          </a:r>
          <a:endParaRPr lang="en-US" sz="2400" b="1" dirty="0">
            <a:effectLst/>
            <a:latin typeface="Times New Roman" pitchFamily="18" charset="0"/>
            <a:cs typeface="Times New Roman" pitchFamily="18" charset="0"/>
          </a:endParaRPr>
        </a:p>
      </dgm:t>
    </dgm:pt>
    <dgm:pt modelId="{3D937301-0ACE-4207-B181-A625011E0DEF}" type="parTrans" cxnId="{467B4F21-9D93-49F9-977F-3D99CAA862A5}">
      <dgm:prSet/>
      <dgm:spPr/>
      <dgm:t>
        <a:bodyPr/>
        <a:lstStyle/>
        <a:p>
          <a:endParaRPr lang="en-US"/>
        </a:p>
      </dgm:t>
    </dgm:pt>
    <dgm:pt modelId="{AAA82DE2-FA55-4EB2-9973-8A932217B082}" type="sibTrans" cxnId="{467B4F21-9D93-49F9-977F-3D99CAA862A5}">
      <dgm:prSet/>
      <dgm:spPr/>
      <dgm:t>
        <a:bodyPr/>
        <a:lstStyle/>
        <a:p>
          <a:endParaRPr lang="en-US"/>
        </a:p>
      </dgm:t>
    </dgm:pt>
    <dgm:pt modelId="{3ECD7A9E-9EA5-4CFF-BFCC-1A7305B1DDA3}">
      <dgm:prSet custT="1"/>
      <dgm:spPr/>
      <dgm:t>
        <a:bodyPr/>
        <a:lstStyle/>
        <a:p>
          <a:pPr algn="ctr"/>
          <a:r>
            <a:rPr lang="ar-SA" sz="2400" b="1" dirty="0" smtClean="0"/>
            <a:t>2- </a:t>
          </a:r>
          <a:r>
            <a:rPr lang="ar-EG" sz="2400" b="1" dirty="0" smtClean="0"/>
            <a:t>متطلبات الأداء: إن مستوى رضا </a:t>
          </a:r>
          <a:r>
            <a:rPr lang="ar-SA" sz="2400" b="1" dirty="0" smtClean="0"/>
            <a:t>المريض </a:t>
          </a:r>
          <a:r>
            <a:rPr lang="ar-EG" sz="2400" b="1" u="sng" dirty="0" smtClean="0"/>
            <a:t>يتناسب </a:t>
          </a:r>
          <a:r>
            <a:rPr lang="ar-EG" sz="2400" b="1" u="sng" dirty="0" smtClean="0"/>
            <a:t>طردياً مع درجة تلبية </a:t>
          </a:r>
          <a:r>
            <a:rPr lang="ar-EG" sz="2400" b="1" dirty="0" smtClean="0"/>
            <a:t> هذه المتطلبات، فكلما كانت درجة تلبية المتطلبات عالية كلما كان </a:t>
          </a:r>
          <a:r>
            <a:rPr lang="ar-SA" sz="2400" b="1" dirty="0" smtClean="0"/>
            <a:t>م</a:t>
          </a:r>
          <a:r>
            <a:rPr lang="ar-EG" sz="2400" b="1" dirty="0" err="1" smtClean="0"/>
            <a:t>ستوى</a:t>
          </a:r>
          <a:r>
            <a:rPr lang="ar-EG" sz="2400" b="1" dirty="0" smtClean="0"/>
            <a:t> الرضا عالي</a:t>
          </a:r>
          <a:endParaRPr lang="ar-SA" sz="2400" b="1" dirty="0" smtClean="0"/>
        </a:p>
        <a:p>
          <a:pPr algn="ctr"/>
          <a:r>
            <a:rPr lang="ar-EG" sz="2400" b="1" dirty="0" smtClean="0"/>
            <a:t>والعكس بالعكس</a:t>
          </a:r>
          <a:r>
            <a:rPr lang="ar-EG" sz="2100" dirty="0" smtClean="0"/>
            <a:t>.</a:t>
          </a:r>
          <a:endParaRPr lang="en-US" sz="2100" dirty="0"/>
        </a:p>
      </dgm:t>
    </dgm:pt>
    <dgm:pt modelId="{5CA71A3D-8B6C-4170-A70C-149850361D01}" type="sibTrans" cxnId="{E1980E14-6F10-4ADC-89BC-91E0D624CC1A}">
      <dgm:prSet/>
      <dgm:spPr/>
      <dgm:t>
        <a:bodyPr/>
        <a:lstStyle/>
        <a:p>
          <a:endParaRPr lang="en-US"/>
        </a:p>
      </dgm:t>
    </dgm:pt>
    <dgm:pt modelId="{A679E9A7-8B60-48D9-82B3-1297CF6644EF}" type="parTrans" cxnId="{E1980E14-6F10-4ADC-89BC-91E0D624CC1A}">
      <dgm:prSet/>
      <dgm:spPr/>
      <dgm:t>
        <a:bodyPr/>
        <a:lstStyle/>
        <a:p>
          <a:endParaRPr lang="en-US"/>
        </a:p>
      </dgm:t>
    </dgm:pt>
    <dgm:pt modelId="{D876C78A-3D80-48EE-9190-FDAD34E4E107}">
      <dgm:prSet custT="1"/>
      <dgm:spPr/>
      <dgm:t>
        <a:bodyPr/>
        <a:lstStyle/>
        <a:p>
          <a:pPr algn="ctr"/>
          <a:r>
            <a:rPr lang="ar-SA" sz="2400" b="1" dirty="0" smtClean="0"/>
            <a:t>3- </a:t>
          </a:r>
          <a:r>
            <a:rPr lang="ar-EG" sz="2400" b="1" dirty="0" smtClean="0"/>
            <a:t>المتطلبات الجاذبة: وهي تحتل أكبر درجة من التأثير على درجة رضا </a:t>
          </a:r>
          <a:r>
            <a:rPr lang="ar-SA" sz="2400" b="1" dirty="0" smtClean="0"/>
            <a:t>المريض </a:t>
          </a:r>
          <a:r>
            <a:rPr lang="ar-EG" sz="2400" b="1" dirty="0" smtClean="0"/>
            <a:t>وحسب </a:t>
          </a:r>
          <a:r>
            <a:rPr lang="ar-EG" sz="2400" b="1" dirty="0" smtClean="0"/>
            <a:t>طبيعة هذه المتطلبات فإنها غير معبر عنها من قبل </a:t>
          </a:r>
          <a:r>
            <a:rPr lang="ar-SA" sz="2400" b="1" dirty="0" smtClean="0"/>
            <a:t>المريض</a:t>
          </a:r>
          <a:r>
            <a:rPr lang="ar-EG" sz="2400" b="1" dirty="0" smtClean="0"/>
            <a:t>. </a:t>
          </a:r>
          <a:r>
            <a:rPr lang="ar-EG" sz="2400" b="1" dirty="0" smtClean="0"/>
            <a:t>وكذلك غير متوقعة من قبل العميل، إن الوفاء بهذه المتطلبات يعطي درجة أكبر من الرضا</a:t>
          </a:r>
          <a:r>
            <a:rPr lang="ar-EG" sz="2100" b="1" dirty="0" smtClean="0"/>
            <a:t>.</a:t>
          </a:r>
          <a:endParaRPr lang="en-US" sz="2100" b="1" dirty="0"/>
        </a:p>
      </dgm:t>
    </dgm:pt>
    <dgm:pt modelId="{7423A77B-753D-43F3-B738-CA325611C370}" type="parTrans" cxnId="{008C2277-8F12-4ED7-B214-3723D2D31FD0}">
      <dgm:prSet/>
      <dgm:spPr/>
      <dgm:t>
        <a:bodyPr/>
        <a:lstStyle/>
        <a:p>
          <a:endParaRPr lang="en-US"/>
        </a:p>
      </dgm:t>
    </dgm:pt>
    <dgm:pt modelId="{5B052EB0-9AC4-452A-9CA7-FA37D325B990}" type="sibTrans" cxnId="{008C2277-8F12-4ED7-B214-3723D2D31FD0}">
      <dgm:prSet/>
      <dgm:spPr/>
      <dgm:t>
        <a:bodyPr/>
        <a:lstStyle/>
        <a:p>
          <a:endParaRPr lang="en-US"/>
        </a:p>
      </dgm:t>
    </dgm:pt>
    <dgm:pt modelId="{83C88B10-6791-442C-9D83-9B01F3350C92}" type="pres">
      <dgm:prSet presAssocID="{50518EA3-FF19-4124-BCE0-A545FA3651CC}" presName="Name0" presStyleCnt="0">
        <dgm:presLayoutVars>
          <dgm:chMax val="3"/>
          <dgm:chPref val="1"/>
          <dgm:dir/>
          <dgm:animLvl val="lvl"/>
          <dgm:resizeHandles/>
        </dgm:presLayoutVars>
      </dgm:prSet>
      <dgm:spPr/>
      <dgm:t>
        <a:bodyPr/>
        <a:lstStyle/>
        <a:p>
          <a:endParaRPr lang="en-US"/>
        </a:p>
      </dgm:t>
    </dgm:pt>
    <dgm:pt modelId="{028A0941-B34A-4004-8D89-05FA9FA355BC}" type="pres">
      <dgm:prSet presAssocID="{50518EA3-FF19-4124-BCE0-A545FA3651CC}" presName="outerBox" presStyleCnt="0"/>
      <dgm:spPr/>
      <dgm:t>
        <a:bodyPr/>
        <a:lstStyle/>
        <a:p>
          <a:pPr rtl="1"/>
          <a:endParaRPr lang="ar-SY"/>
        </a:p>
      </dgm:t>
    </dgm:pt>
    <dgm:pt modelId="{8E0F41F3-D619-432E-A3DA-960E41D675FD}" type="pres">
      <dgm:prSet presAssocID="{50518EA3-FF19-4124-BCE0-A545FA3651CC}" presName="outerBoxParent" presStyleLbl="node1" presStyleIdx="0" presStyleCnt="3"/>
      <dgm:spPr/>
      <dgm:t>
        <a:bodyPr/>
        <a:lstStyle/>
        <a:p>
          <a:endParaRPr lang="en-US"/>
        </a:p>
      </dgm:t>
    </dgm:pt>
    <dgm:pt modelId="{17C6FAFF-98B7-4C22-A5A3-10B13F9463D5}" type="pres">
      <dgm:prSet presAssocID="{50518EA3-FF19-4124-BCE0-A545FA3651CC}" presName="outerBoxChildren" presStyleCnt="0"/>
      <dgm:spPr/>
      <dgm:t>
        <a:bodyPr/>
        <a:lstStyle/>
        <a:p>
          <a:pPr rtl="1"/>
          <a:endParaRPr lang="ar-SY"/>
        </a:p>
      </dgm:t>
    </dgm:pt>
    <dgm:pt modelId="{FFE7337F-623B-4898-BCDC-A8E73EDA9BCE}" type="pres">
      <dgm:prSet presAssocID="{50518EA3-FF19-4124-BCE0-A545FA3651CC}" presName="middleBox" presStyleCnt="0"/>
      <dgm:spPr/>
      <dgm:t>
        <a:bodyPr/>
        <a:lstStyle/>
        <a:p>
          <a:pPr rtl="1"/>
          <a:endParaRPr lang="ar-SY"/>
        </a:p>
      </dgm:t>
    </dgm:pt>
    <dgm:pt modelId="{8BD5841D-66AF-4C2E-A7E9-16131A31DB4F}" type="pres">
      <dgm:prSet presAssocID="{50518EA3-FF19-4124-BCE0-A545FA3651CC}" presName="middleBoxParent" presStyleLbl="node1" presStyleIdx="1" presStyleCnt="3"/>
      <dgm:spPr/>
      <dgm:t>
        <a:bodyPr/>
        <a:lstStyle/>
        <a:p>
          <a:endParaRPr lang="en-US"/>
        </a:p>
      </dgm:t>
    </dgm:pt>
    <dgm:pt modelId="{E449481F-9CD2-44BC-A3ED-4870BEECFDC7}" type="pres">
      <dgm:prSet presAssocID="{50518EA3-FF19-4124-BCE0-A545FA3651CC}" presName="middleBoxChildren" presStyleCnt="0"/>
      <dgm:spPr/>
      <dgm:t>
        <a:bodyPr/>
        <a:lstStyle/>
        <a:p>
          <a:pPr rtl="1"/>
          <a:endParaRPr lang="ar-SY"/>
        </a:p>
      </dgm:t>
    </dgm:pt>
    <dgm:pt modelId="{F5F19B18-DE45-40F7-A622-2EC8E05E90F4}" type="pres">
      <dgm:prSet presAssocID="{50518EA3-FF19-4124-BCE0-A545FA3651CC}" presName="centerBox" presStyleCnt="0"/>
      <dgm:spPr/>
      <dgm:t>
        <a:bodyPr/>
        <a:lstStyle/>
        <a:p>
          <a:pPr rtl="1"/>
          <a:endParaRPr lang="ar-SY"/>
        </a:p>
      </dgm:t>
    </dgm:pt>
    <dgm:pt modelId="{72FE0E72-E350-4DAE-AB07-9252CF404144}" type="pres">
      <dgm:prSet presAssocID="{50518EA3-FF19-4124-BCE0-A545FA3651CC}" presName="centerBoxParent" presStyleLbl="node1" presStyleIdx="2" presStyleCnt="3"/>
      <dgm:spPr/>
      <dgm:t>
        <a:bodyPr/>
        <a:lstStyle/>
        <a:p>
          <a:endParaRPr lang="en-US"/>
        </a:p>
      </dgm:t>
    </dgm:pt>
  </dgm:ptLst>
  <dgm:cxnLst>
    <dgm:cxn modelId="{0FA613B7-DA6B-4FEB-8B6D-59F2B753AA02}" type="presOf" srcId="{D876C78A-3D80-48EE-9190-FDAD34E4E107}" destId="{72FE0E72-E350-4DAE-AB07-9252CF404144}" srcOrd="0" destOrd="0" presId="urn:microsoft.com/office/officeart/2005/8/layout/target2"/>
    <dgm:cxn modelId="{467B4F21-9D93-49F9-977F-3D99CAA862A5}" srcId="{50518EA3-FF19-4124-BCE0-A545FA3651CC}" destId="{561631CB-150B-48B4-A482-CC8F86C5F8C1}" srcOrd="0" destOrd="0" parTransId="{3D937301-0ACE-4207-B181-A625011E0DEF}" sibTransId="{AAA82DE2-FA55-4EB2-9973-8A932217B082}"/>
    <dgm:cxn modelId="{870998A6-B3FD-4138-867E-948555AD190C}" type="presOf" srcId="{561631CB-150B-48B4-A482-CC8F86C5F8C1}" destId="{8E0F41F3-D619-432E-A3DA-960E41D675FD}" srcOrd="0" destOrd="0" presId="urn:microsoft.com/office/officeart/2005/8/layout/target2"/>
    <dgm:cxn modelId="{299DB10A-6A9C-4000-AFED-9ABC0A04A548}" type="presOf" srcId="{50518EA3-FF19-4124-BCE0-A545FA3651CC}" destId="{83C88B10-6791-442C-9D83-9B01F3350C92}" srcOrd="0" destOrd="0" presId="urn:microsoft.com/office/officeart/2005/8/layout/target2"/>
    <dgm:cxn modelId="{E1980E14-6F10-4ADC-89BC-91E0D624CC1A}" srcId="{50518EA3-FF19-4124-BCE0-A545FA3651CC}" destId="{3ECD7A9E-9EA5-4CFF-BFCC-1A7305B1DDA3}" srcOrd="1" destOrd="0" parTransId="{A679E9A7-8B60-48D9-82B3-1297CF6644EF}" sibTransId="{5CA71A3D-8B6C-4170-A70C-149850361D01}"/>
    <dgm:cxn modelId="{008C2277-8F12-4ED7-B214-3723D2D31FD0}" srcId="{50518EA3-FF19-4124-BCE0-A545FA3651CC}" destId="{D876C78A-3D80-48EE-9190-FDAD34E4E107}" srcOrd="2" destOrd="0" parTransId="{7423A77B-753D-43F3-B738-CA325611C370}" sibTransId="{5B052EB0-9AC4-452A-9CA7-FA37D325B990}"/>
    <dgm:cxn modelId="{00724C07-C8E4-4CA6-87F1-13A6948B3948}" type="presOf" srcId="{3ECD7A9E-9EA5-4CFF-BFCC-1A7305B1DDA3}" destId="{8BD5841D-66AF-4C2E-A7E9-16131A31DB4F}" srcOrd="0" destOrd="0" presId="urn:microsoft.com/office/officeart/2005/8/layout/target2"/>
    <dgm:cxn modelId="{D8AC59C2-0B58-452F-9687-95C4FE304568}" type="presParOf" srcId="{83C88B10-6791-442C-9D83-9B01F3350C92}" destId="{028A0941-B34A-4004-8D89-05FA9FA355BC}" srcOrd="0" destOrd="0" presId="urn:microsoft.com/office/officeart/2005/8/layout/target2"/>
    <dgm:cxn modelId="{97AB1D5B-B307-465F-80B3-B569448145F5}" type="presParOf" srcId="{028A0941-B34A-4004-8D89-05FA9FA355BC}" destId="{8E0F41F3-D619-432E-A3DA-960E41D675FD}" srcOrd="0" destOrd="0" presId="urn:microsoft.com/office/officeart/2005/8/layout/target2"/>
    <dgm:cxn modelId="{A4B54574-8A41-4218-8438-3462B7947C74}" type="presParOf" srcId="{028A0941-B34A-4004-8D89-05FA9FA355BC}" destId="{17C6FAFF-98B7-4C22-A5A3-10B13F9463D5}" srcOrd="1" destOrd="0" presId="urn:microsoft.com/office/officeart/2005/8/layout/target2"/>
    <dgm:cxn modelId="{0E9EA5F7-6CF7-42A6-9746-28F2C2A0C94B}" type="presParOf" srcId="{83C88B10-6791-442C-9D83-9B01F3350C92}" destId="{FFE7337F-623B-4898-BCDC-A8E73EDA9BCE}" srcOrd="1" destOrd="0" presId="urn:microsoft.com/office/officeart/2005/8/layout/target2"/>
    <dgm:cxn modelId="{BB185666-F849-4BAB-8202-BA3266734416}" type="presParOf" srcId="{FFE7337F-623B-4898-BCDC-A8E73EDA9BCE}" destId="{8BD5841D-66AF-4C2E-A7E9-16131A31DB4F}" srcOrd="0" destOrd="0" presId="urn:microsoft.com/office/officeart/2005/8/layout/target2"/>
    <dgm:cxn modelId="{622AC98A-6A01-4C85-89C0-4CA76C5C2B1B}" type="presParOf" srcId="{FFE7337F-623B-4898-BCDC-A8E73EDA9BCE}" destId="{E449481F-9CD2-44BC-A3ED-4870BEECFDC7}" srcOrd="1" destOrd="0" presId="urn:microsoft.com/office/officeart/2005/8/layout/target2"/>
    <dgm:cxn modelId="{715A20D6-822C-41E9-B830-4B40AE2F8C37}" type="presParOf" srcId="{83C88B10-6791-442C-9D83-9B01F3350C92}" destId="{F5F19B18-DE45-40F7-A622-2EC8E05E90F4}" srcOrd="2" destOrd="0" presId="urn:microsoft.com/office/officeart/2005/8/layout/target2"/>
    <dgm:cxn modelId="{AE553671-B271-4851-953A-C55144756707}" type="presParOf" srcId="{F5F19B18-DE45-40F7-A622-2EC8E05E90F4}" destId="{72FE0E72-E350-4DAE-AB07-9252CF404144}" srcOrd="0" destOrd="0" presId="urn:microsoft.com/office/officeart/2005/8/layout/targe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9FAED0E-1FB6-4C3C-983F-D41CF04F6729}" type="doc">
      <dgm:prSet loTypeId="urn:microsoft.com/office/officeart/2005/8/layout/vList3" loCatId="list" qsTypeId="urn:microsoft.com/office/officeart/2005/8/quickstyle/simple1" qsCatId="simple" csTypeId="urn:microsoft.com/office/officeart/2005/8/colors/colorful4" csCatId="colorful" phldr="1"/>
      <dgm:spPr/>
    </dgm:pt>
    <dgm:pt modelId="{43C8FE28-4979-4BF7-8164-F25198DDC36F}">
      <dgm:prSet phldrT="[نص]" custT="1"/>
      <dgm:spPr/>
      <dgm:t>
        <a:bodyPr/>
        <a:lstStyle/>
        <a:p>
          <a:pPr rtl="1"/>
          <a:r>
            <a:rPr lang="ar-SA" sz="2800" b="1" dirty="0" smtClean="0">
              <a:cs typeface="+mj-cs"/>
            </a:rPr>
            <a:t>أولا: أداء الخدمة على الوجه الصحيح من المرة الأولى</a:t>
          </a:r>
          <a:endParaRPr lang="en-US" sz="2800" b="1" dirty="0">
            <a:cs typeface="+mj-cs"/>
          </a:endParaRPr>
        </a:p>
      </dgm:t>
    </dgm:pt>
    <dgm:pt modelId="{D1C3E4E4-1AAF-4F2E-A57E-D37DB51F92D8}" type="parTrans" cxnId="{B0C69DE2-F40A-4396-894F-AAEF09FA9B6B}">
      <dgm:prSet/>
      <dgm:spPr/>
      <dgm:t>
        <a:bodyPr/>
        <a:lstStyle/>
        <a:p>
          <a:endParaRPr lang="en-US"/>
        </a:p>
      </dgm:t>
    </dgm:pt>
    <dgm:pt modelId="{32C50F0B-8740-4EF0-81AB-E2C6D896D74D}" type="sibTrans" cxnId="{B0C69DE2-F40A-4396-894F-AAEF09FA9B6B}">
      <dgm:prSet/>
      <dgm:spPr/>
      <dgm:t>
        <a:bodyPr/>
        <a:lstStyle/>
        <a:p>
          <a:endParaRPr lang="en-US"/>
        </a:p>
      </dgm:t>
    </dgm:pt>
    <dgm:pt modelId="{14238151-A682-4A49-8DE3-E344E4758A74}">
      <dgm:prSet custT="1"/>
      <dgm:spPr/>
      <dgm:t>
        <a:bodyPr/>
        <a:lstStyle/>
        <a:p>
          <a:pPr rtl="1"/>
          <a:r>
            <a:rPr lang="ar-SA" sz="2800" b="1" dirty="0" smtClean="0">
              <a:cs typeface="+mj-cs"/>
            </a:rPr>
            <a:t>ثانيا: التأكد من أن الوعود تعكس الحقيقة</a:t>
          </a:r>
          <a:endParaRPr lang="ar-SA" sz="2800" b="1" dirty="0">
            <a:cs typeface="+mj-cs"/>
          </a:endParaRPr>
        </a:p>
      </dgm:t>
    </dgm:pt>
    <dgm:pt modelId="{65F440B0-C312-4EC8-A8D6-62D5E4DFB41D}" type="parTrans" cxnId="{4416B2E9-CC45-49A2-83F7-1EA84187D008}">
      <dgm:prSet/>
      <dgm:spPr/>
      <dgm:t>
        <a:bodyPr/>
        <a:lstStyle/>
        <a:p>
          <a:endParaRPr lang="en-US"/>
        </a:p>
      </dgm:t>
    </dgm:pt>
    <dgm:pt modelId="{33074524-6474-4A67-BEB3-AF1558D9BDDE}" type="sibTrans" cxnId="{4416B2E9-CC45-49A2-83F7-1EA84187D008}">
      <dgm:prSet/>
      <dgm:spPr/>
      <dgm:t>
        <a:bodyPr/>
        <a:lstStyle/>
        <a:p>
          <a:endParaRPr lang="en-US"/>
        </a:p>
      </dgm:t>
    </dgm:pt>
    <dgm:pt modelId="{8D3150E2-CE3F-4F6C-8796-8860A3C16AAB}">
      <dgm:prSet custT="1"/>
      <dgm:spPr/>
      <dgm:t>
        <a:bodyPr/>
        <a:lstStyle/>
        <a:p>
          <a:pPr rtl="1"/>
          <a:r>
            <a:rPr lang="ar-SA" sz="2800" b="1" dirty="0" smtClean="0">
              <a:cs typeface="+mj-cs"/>
            </a:rPr>
            <a:t>ثالثا: الاتصالات المستمرة مع المرضى والمستفيدين من الخدمة </a:t>
          </a:r>
          <a:endParaRPr lang="ar-SA" sz="2800" b="1" dirty="0">
            <a:cs typeface="+mj-cs"/>
          </a:endParaRPr>
        </a:p>
      </dgm:t>
    </dgm:pt>
    <dgm:pt modelId="{01A8B255-FFF0-45A1-8E02-8E66FBCAC178}" type="parTrans" cxnId="{FB6FC680-5CD4-45BF-8D47-45FF6F1C22DE}">
      <dgm:prSet/>
      <dgm:spPr/>
      <dgm:t>
        <a:bodyPr/>
        <a:lstStyle/>
        <a:p>
          <a:endParaRPr lang="en-US"/>
        </a:p>
      </dgm:t>
    </dgm:pt>
    <dgm:pt modelId="{18110991-98F4-4246-97DF-023248898437}" type="sibTrans" cxnId="{FB6FC680-5CD4-45BF-8D47-45FF6F1C22DE}">
      <dgm:prSet/>
      <dgm:spPr/>
      <dgm:t>
        <a:bodyPr/>
        <a:lstStyle/>
        <a:p>
          <a:endParaRPr lang="en-US"/>
        </a:p>
      </dgm:t>
    </dgm:pt>
    <dgm:pt modelId="{AB165A72-FAED-4823-8924-16EC5E29BFDA}">
      <dgm:prSet custT="1"/>
      <dgm:spPr/>
      <dgm:t>
        <a:bodyPr/>
        <a:lstStyle/>
        <a:p>
          <a:pPr rtl="1"/>
          <a:r>
            <a:rPr lang="ar-SA" sz="2800" b="1" dirty="0" smtClean="0">
              <a:cs typeface="+mj-cs"/>
            </a:rPr>
            <a:t>رابعا: سرعة حل المشكلات</a:t>
          </a:r>
          <a:endParaRPr lang="ar-SA" sz="2800" b="1" dirty="0">
            <a:cs typeface="+mj-cs"/>
          </a:endParaRPr>
        </a:p>
      </dgm:t>
    </dgm:pt>
    <dgm:pt modelId="{1F0E8026-0D55-4C66-AF05-776702B392D3}" type="parTrans" cxnId="{07DFF41D-8AE3-4D22-B8C6-815AF46C0F4B}">
      <dgm:prSet/>
      <dgm:spPr/>
      <dgm:t>
        <a:bodyPr/>
        <a:lstStyle/>
        <a:p>
          <a:endParaRPr lang="en-US"/>
        </a:p>
      </dgm:t>
    </dgm:pt>
    <dgm:pt modelId="{9CD063E1-E5A9-4CAB-91EF-1DC4A6F52800}" type="sibTrans" cxnId="{07DFF41D-8AE3-4D22-B8C6-815AF46C0F4B}">
      <dgm:prSet/>
      <dgm:spPr/>
      <dgm:t>
        <a:bodyPr/>
        <a:lstStyle/>
        <a:p>
          <a:endParaRPr lang="en-US"/>
        </a:p>
      </dgm:t>
    </dgm:pt>
    <dgm:pt modelId="{82AB1828-82A2-4556-9B40-86BD889828F3}">
      <dgm:prSet custT="1"/>
      <dgm:spPr/>
      <dgm:t>
        <a:bodyPr/>
        <a:lstStyle/>
        <a:p>
          <a:pPr rtl="1"/>
          <a:r>
            <a:rPr lang="ar-SA" sz="2800" b="1" dirty="0" smtClean="0">
              <a:solidFill>
                <a:schemeClr val="tx1">
                  <a:lumMod val="50000"/>
                </a:schemeClr>
              </a:solidFill>
              <a:cs typeface="+mj-cs"/>
            </a:rPr>
            <a:t>خامسا: إجراء البحوث والدراسات الدورية</a:t>
          </a:r>
          <a:endParaRPr lang="ar-SA" sz="2800" b="1" dirty="0">
            <a:solidFill>
              <a:schemeClr val="tx1">
                <a:lumMod val="50000"/>
              </a:schemeClr>
            </a:solidFill>
            <a:cs typeface="+mj-cs"/>
          </a:endParaRPr>
        </a:p>
      </dgm:t>
    </dgm:pt>
    <dgm:pt modelId="{231F22B3-078B-4EDB-9052-DDA191B0D637}" type="parTrans" cxnId="{870C5E56-51AF-437C-A9F1-5104FF150DF0}">
      <dgm:prSet/>
      <dgm:spPr/>
      <dgm:t>
        <a:bodyPr/>
        <a:lstStyle/>
        <a:p>
          <a:endParaRPr lang="en-US"/>
        </a:p>
      </dgm:t>
    </dgm:pt>
    <dgm:pt modelId="{C4772BDD-9634-44A0-A32F-E4AC3BFFA49F}" type="sibTrans" cxnId="{870C5E56-51AF-437C-A9F1-5104FF150DF0}">
      <dgm:prSet/>
      <dgm:spPr/>
      <dgm:t>
        <a:bodyPr/>
        <a:lstStyle/>
        <a:p>
          <a:endParaRPr lang="en-US"/>
        </a:p>
      </dgm:t>
    </dgm:pt>
    <dgm:pt modelId="{724A3A78-30E9-4320-BB57-82FB865A1030}" type="pres">
      <dgm:prSet presAssocID="{99FAED0E-1FB6-4C3C-983F-D41CF04F6729}" presName="linearFlow" presStyleCnt="0">
        <dgm:presLayoutVars>
          <dgm:dir val="rev"/>
          <dgm:resizeHandles val="exact"/>
        </dgm:presLayoutVars>
      </dgm:prSet>
      <dgm:spPr/>
    </dgm:pt>
    <dgm:pt modelId="{16C3A7CD-0700-4AA7-BDDB-F0B95E7E8F4E}" type="pres">
      <dgm:prSet presAssocID="{43C8FE28-4979-4BF7-8164-F25198DDC36F}" presName="composite" presStyleCnt="0"/>
      <dgm:spPr/>
    </dgm:pt>
    <dgm:pt modelId="{A0FE3174-460A-436C-AFF7-5294238C6C04}" type="pres">
      <dgm:prSet presAssocID="{43C8FE28-4979-4BF7-8164-F25198DDC36F}" presName="imgShp" presStyleLbl="fgImgPlace1" presStyleIdx="0" presStyleCnt="5"/>
      <dgm:spPr>
        <a:blipFill rotWithShape="0">
          <a:blip xmlns:r="http://schemas.openxmlformats.org/officeDocument/2006/relationships" r:embed="rId1"/>
          <a:stretch>
            <a:fillRect/>
          </a:stretch>
        </a:blipFill>
      </dgm:spPr>
    </dgm:pt>
    <dgm:pt modelId="{333989E6-B644-44AD-989B-D6FBFDEBA7D7}" type="pres">
      <dgm:prSet presAssocID="{43C8FE28-4979-4BF7-8164-F25198DDC36F}" presName="txShp" presStyleLbl="node1" presStyleIdx="0" presStyleCnt="5" custScaleX="138368">
        <dgm:presLayoutVars>
          <dgm:bulletEnabled val="1"/>
        </dgm:presLayoutVars>
      </dgm:prSet>
      <dgm:spPr/>
      <dgm:t>
        <a:bodyPr/>
        <a:lstStyle/>
        <a:p>
          <a:endParaRPr lang="en-US"/>
        </a:p>
      </dgm:t>
    </dgm:pt>
    <dgm:pt modelId="{273EC80D-A2BA-4A06-B692-81B43E571C31}" type="pres">
      <dgm:prSet presAssocID="{32C50F0B-8740-4EF0-81AB-E2C6D896D74D}" presName="spacing" presStyleCnt="0"/>
      <dgm:spPr/>
    </dgm:pt>
    <dgm:pt modelId="{7CAC40D2-01F8-44C7-BBF8-D5F2C3FEB0D3}" type="pres">
      <dgm:prSet presAssocID="{14238151-A682-4A49-8DE3-E344E4758A74}" presName="composite" presStyleCnt="0"/>
      <dgm:spPr/>
    </dgm:pt>
    <dgm:pt modelId="{092D15F6-41C3-4262-B556-8D42F9581B39}" type="pres">
      <dgm:prSet presAssocID="{14238151-A682-4A49-8DE3-E344E4758A74}" presName="imgShp" presStyleLbl="fgImgPlace1" presStyleIdx="1" presStyleCnt="5"/>
      <dgm:spPr>
        <a:blipFill rotWithShape="0">
          <a:blip xmlns:r="http://schemas.openxmlformats.org/officeDocument/2006/relationships" r:embed="rId2"/>
          <a:stretch>
            <a:fillRect/>
          </a:stretch>
        </a:blipFill>
      </dgm:spPr>
    </dgm:pt>
    <dgm:pt modelId="{98B10D5D-3D4C-403E-B40C-2417AEDB4D5B}" type="pres">
      <dgm:prSet presAssocID="{14238151-A682-4A49-8DE3-E344E4758A74}" presName="txShp" presStyleLbl="node1" presStyleIdx="1" presStyleCnt="5" custScaleX="138368">
        <dgm:presLayoutVars>
          <dgm:bulletEnabled val="1"/>
        </dgm:presLayoutVars>
      </dgm:prSet>
      <dgm:spPr/>
      <dgm:t>
        <a:bodyPr/>
        <a:lstStyle/>
        <a:p>
          <a:endParaRPr lang="en-US"/>
        </a:p>
      </dgm:t>
    </dgm:pt>
    <dgm:pt modelId="{FF3F99C7-E90C-44DA-9DB4-F948ABC0CF14}" type="pres">
      <dgm:prSet presAssocID="{33074524-6474-4A67-BEB3-AF1558D9BDDE}" presName="spacing" presStyleCnt="0"/>
      <dgm:spPr/>
    </dgm:pt>
    <dgm:pt modelId="{FED74DDA-4CEA-45C1-9815-62A18F82D5CF}" type="pres">
      <dgm:prSet presAssocID="{8D3150E2-CE3F-4F6C-8796-8860A3C16AAB}" presName="composite" presStyleCnt="0"/>
      <dgm:spPr/>
    </dgm:pt>
    <dgm:pt modelId="{6B4932D3-77E2-405C-9C32-5B9EAB9CFC96}" type="pres">
      <dgm:prSet presAssocID="{8D3150E2-CE3F-4F6C-8796-8860A3C16AAB}" presName="imgShp" presStyleLbl="fgImgPlace1" presStyleIdx="2" presStyleCnt="5"/>
      <dgm:spPr>
        <a:blipFill rotWithShape="0">
          <a:blip xmlns:r="http://schemas.openxmlformats.org/officeDocument/2006/relationships" r:embed="rId3"/>
          <a:stretch>
            <a:fillRect/>
          </a:stretch>
        </a:blipFill>
      </dgm:spPr>
    </dgm:pt>
    <dgm:pt modelId="{186426F2-F656-487F-A697-E0AE836E61C6}" type="pres">
      <dgm:prSet presAssocID="{8D3150E2-CE3F-4F6C-8796-8860A3C16AAB}" presName="txShp" presStyleLbl="node1" presStyleIdx="2" presStyleCnt="5" custScaleX="138368">
        <dgm:presLayoutVars>
          <dgm:bulletEnabled val="1"/>
        </dgm:presLayoutVars>
      </dgm:prSet>
      <dgm:spPr/>
      <dgm:t>
        <a:bodyPr/>
        <a:lstStyle/>
        <a:p>
          <a:endParaRPr lang="en-US"/>
        </a:p>
      </dgm:t>
    </dgm:pt>
    <dgm:pt modelId="{8F179555-E5DA-47DE-8A31-89261E44F799}" type="pres">
      <dgm:prSet presAssocID="{18110991-98F4-4246-97DF-023248898437}" presName="spacing" presStyleCnt="0"/>
      <dgm:spPr/>
    </dgm:pt>
    <dgm:pt modelId="{6411CCD2-4624-4EE0-AC18-56D967E35D5E}" type="pres">
      <dgm:prSet presAssocID="{AB165A72-FAED-4823-8924-16EC5E29BFDA}" presName="composite" presStyleCnt="0"/>
      <dgm:spPr/>
    </dgm:pt>
    <dgm:pt modelId="{A6B1437D-9BD5-491B-8B7D-001C63E4FE03}" type="pres">
      <dgm:prSet presAssocID="{AB165A72-FAED-4823-8924-16EC5E29BFDA}" presName="imgShp" presStyleLbl="fgImgPlace1" presStyleIdx="3" presStyleCnt="5"/>
      <dgm:spPr>
        <a:blipFill rotWithShape="0">
          <a:blip xmlns:r="http://schemas.openxmlformats.org/officeDocument/2006/relationships" r:embed="rId4"/>
          <a:stretch>
            <a:fillRect/>
          </a:stretch>
        </a:blipFill>
      </dgm:spPr>
    </dgm:pt>
    <dgm:pt modelId="{FE36F3B6-857A-4331-B437-F9E75997175C}" type="pres">
      <dgm:prSet presAssocID="{AB165A72-FAED-4823-8924-16EC5E29BFDA}" presName="txShp" presStyleLbl="node1" presStyleIdx="3" presStyleCnt="5" custScaleX="138368">
        <dgm:presLayoutVars>
          <dgm:bulletEnabled val="1"/>
        </dgm:presLayoutVars>
      </dgm:prSet>
      <dgm:spPr/>
      <dgm:t>
        <a:bodyPr/>
        <a:lstStyle/>
        <a:p>
          <a:endParaRPr lang="en-US"/>
        </a:p>
      </dgm:t>
    </dgm:pt>
    <dgm:pt modelId="{A50A842C-38CA-4968-8E63-229AE842D0DF}" type="pres">
      <dgm:prSet presAssocID="{9CD063E1-E5A9-4CAB-91EF-1DC4A6F52800}" presName="spacing" presStyleCnt="0"/>
      <dgm:spPr/>
    </dgm:pt>
    <dgm:pt modelId="{798294B8-2A7A-4CA5-AC5A-5EC2E5C265E7}" type="pres">
      <dgm:prSet presAssocID="{82AB1828-82A2-4556-9B40-86BD889828F3}" presName="composite" presStyleCnt="0"/>
      <dgm:spPr/>
    </dgm:pt>
    <dgm:pt modelId="{9F2EE35B-B88C-4D04-891A-66A32639CF42}" type="pres">
      <dgm:prSet presAssocID="{82AB1828-82A2-4556-9B40-86BD889828F3}" presName="imgShp" presStyleLbl="fgImgPlace1" presStyleIdx="4" presStyleCnt="5"/>
      <dgm:spPr>
        <a:blipFill rotWithShape="0">
          <a:blip xmlns:r="http://schemas.openxmlformats.org/officeDocument/2006/relationships" r:embed="rId5"/>
          <a:stretch>
            <a:fillRect/>
          </a:stretch>
        </a:blipFill>
      </dgm:spPr>
    </dgm:pt>
    <dgm:pt modelId="{3BC41133-7B4D-4EFC-9A82-B01C5C0343D4}" type="pres">
      <dgm:prSet presAssocID="{82AB1828-82A2-4556-9B40-86BD889828F3}" presName="txShp" presStyleLbl="node1" presStyleIdx="4" presStyleCnt="5" custScaleX="138368">
        <dgm:presLayoutVars>
          <dgm:bulletEnabled val="1"/>
        </dgm:presLayoutVars>
      </dgm:prSet>
      <dgm:spPr/>
      <dgm:t>
        <a:bodyPr/>
        <a:lstStyle/>
        <a:p>
          <a:endParaRPr lang="en-US"/>
        </a:p>
      </dgm:t>
    </dgm:pt>
  </dgm:ptLst>
  <dgm:cxnLst>
    <dgm:cxn modelId="{AB9BE844-CB93-4248-9A63-4787112442AE}" type="presOf" srcId="{14238151-A682-4A49-8DE3-E344E4758A74}" destId="{98B10D5D-3D4C-403E-B40C-2417AEDB4D5B}" srcOrd="0" destOrd="0" presId="urn:microsoft.com/office/officeart/2005/8/layout/vList3"/>
    <dgm:cxn modelId="{0D723E9D-6704-41BC-9CD9-5A92AFF90084}" type="presOf" srcId="{43C8FE28-4979-4BF7-8164-F25198DDC36F}" destId="{333989E6-B644-44AD-989B-D6FBFDEBA7D7}" srcOrd="0" destOrd="0" presId="urn:microsoft.com/office/officeart/2005/8/layout/vList3"/>
    <dgm:cxn modelId="{FB6FC680-5CD4-45BF-8D47-45FF6F1C22DE}" srcId="{99FAED0E-1FB6-4C3C-983F-D41CF04F6729}" destId="{8D3150E2-CE3F-4F6C-8796-8860A3C16AAB}" srcOrd="2" destOrd="0" parTransId="{01A8B255-FFF0-45A1-8E02-8E66FBCAC178}" sibTransId="{18110991-98F4-4246-97DF-023248898437}"/>
    <dgm:cxn modelId="{4416B2E9-CC45-49A2-83F7-1EA84187D008}" srcId="{99FAED0E-1FB6-4C3C-983F-D41CF04F6729}" destId="{14238151-A682-4A49-8DE3-E344E4758A74}" srcOrd="1" destOrd="0" parTransId="{65F440B0-C312-4EC8-A8D6-62D5E4DFB41D}" sibTransId="{33074524-6474-4A67-BEB3-AF1558D9BDDE}"/>
    <dgm:cxn modelId="{4C697C5E-CC84-4AAA-8282-ED8C6BAE7FDD}" type="presOf" srcId="{AB165A72-FAED-4823-8924-16EC5E29BFDA}" destId="{FE36F3B6-857A-4331-B437-F9E75997175C}" srcOrd="0" destOrd="0" presId="urn:microsoft.com/office/officeart/2005/8/layout/vList3"/>
    <dgm:cxn modelId="{B0C69DE2-F40A-4396-894F-AAEF09FA9B6B}" srcId="{99FAED0E-1FB6-4C3C-983F-D41CF04F6729}" destId="{43C8FE28-4979-4BF7-8164-F25198DDC36F}" srcOrd="0" destOrd="0" parTransId="{D1C3E4E4-1AAF-4F2E-A57E-D37DB51F92D8}" sibTransId="{32C50F0B-8740-4EF0-81AB-E2C6D896D74D}"/>
    <dgm:cxn modelId="{AEE55911-DA6A-42D0-8DC8-B0F0F37BAB27}" type="presOf" srcId="{99FAED0E-1FB6-4C3C-983F-D41CF04F6729}" destId="{724A3A78-30E9-4320-BB57-82FB865A1030}" srcOrd="0" destOrd="0" presId="urn:microsoft.com/office/officeart/2005/8/layout/vList3"/>
    <dgm:cxn modelId="{92CC09A4-CB84-4D2A-81D9-4B01C0356E93}" type="presOf" srcId="{8D3150E2-CE3F-4F6C-8796-8860A3C16AAB}" destId="{186426F2-F656-487F-A697-E0AE836E61C6}" srcOrd="0" destOrd="0" presId="urn:microsoft.com/office/officeart/2005/8/layout/vList3"/>
    <dgm:cxn modelId="{93753C39-0E67-4C94-B8B0-ADEEA3D7ABB9}" type="presOf" srcId="{82AB1828-82A2-4556-9B40-86BD889828F3}" destId="{3BC41133-7B4D-4EFC-9A82-B01C5C0343D4}" srcOrd="0" destOrd="0" presId="urn:microsoft.com/office/officeart/2005/8/layout/vList3"/>
    <dgm:cxn modelId="{07DFF41D-8AE3-4D22-B8C6-815AF46C0F4B}" srcId="{99FAED0E-1FB6-4C3C-983F-D41CF04F6729}" destId="{AB165A72-FAED-4823-8924-16EC5E29BFDA}" srcOrd="3" destOrd="0" parTransId="{1F0E8026-0D55-4C66-AF05-776702B392D3}" sibTransId="{9CD063E1-E5A9-4CAB-91EF-1DC4A6F52800}"/>
    <dgm:cxn modelId="{870C5E56-51AF-437C-A9F1-5104FF150DF0}" srcId="{99FAED0E-1FB6-4C3C-983F-D41CF04F6729}" destId="{82AB1828-82A2-4556-9B40-86BD889828F3}" srcOrd="4" destOrd="0" parTransId="{231F22B3-078B-4EDB-9052-DDA191B0D637}" sibTransId="{C4772BDD-9634-44A0-A32F-E4AC3BFFA49F}"/>
    <dgm:cxn modelId="{2EDAF2F6-6728-444A-BDDE-E4ACAD5E0811}" type="presParOf" srcId="{724A3A78-30E9-4320-BB57-82FB865A1030}" destId="{16C3A7CD-0700-4AA7-BDDB-F0B95E7E8F4E}" srcOrd="0" destOrd="0" presId="urn:microsoft.com/office/officeart/2005/8/layout/vList3"/>
    <dgm:cxn modelId="{C2E4B175-9A0F-4AEC-896B-E0C752F8AC89}" type="presParOf" srcId="{16C3A7CD-0700-4AA7-BDDB-F0B95E7E8F4E}" destId="{A0FE3174-460A-436C-AFF7-5294238C6C04}" srcOrd="0" destOrd="0" presId="urn:microsoft.com/office/officeart/2005/8/layout/vList3"/>
    <dgm:cxn modelId="{2796834B-1BA8-482F-B242-84F84535F755}" type="presParOf" srcId="{16C3A7CD-0700-4AA7-BDDB-F0B95E7E8F4E}" destId="{333989E6-B644-44AD-989B-D6FBFDEBA7D7}" srcOrd="1" destOrd="0" presId="urn:microsoft.com/office/officeart/2005/8/layout/vList3"/>
    <dgm:cxn modelId="{0C59206E-CCC3-4BA0-AB56-97ABB70BCC17}" type="presParOf" srcId="{724A3A78-30E9-4320-BB57-82FB865A1030}" destId="{273EC80D-A2BA-4A06-B692-81B43E571C31}" srcOrd="1" destOrd="0" presId="urn:microsoft.com/office/officeart/2005/8/layout/vList3"/>
    <dgm:cxn modelId="{F4BEF68C-5C7D-4C68-B98D-8DBFF1035B4F}" type="presParOf" srcId="{724A3A78-30E9-4320-BB57-82FB865A1030}" destId="{7CAC40D2-01F8-44C7-BBF8-D5F2C3FEB0D3}" srcOrd="2" destOrd="0" presId="urn:microsoft.com/office/officeart/2005/8/layout/vList3"/>
    <dgm:cxn modelId="{1645D09A-2A66-4F61-B01B-511E80BB1859}" type="presParOf" srcId="{7CAC40D2-01F8-44C7-BBF8-D5F2C3FEB0D3}" destId="{092D15F6-41C3-4262-B556-8D42F9581B39}" srcOrd="0" destOrd="0" presId="urn:microsoft.com/office/officeart/2005/8/layout/vList3"/>
    <dgm:cxn modelId="{E690C9B0-CC3D-475B-9D7B-88CF30D66E56}" type="presParOf" srcId="{7CAC40D2-01F8-44C7-BBF8-D5F2C3FEB0D3}" destId="{98B10D5D-3D4C-403E-B40C-2417AEDB4D5B}" srcOrd="1" destOrd="0" presId="urn:microsoft.com/office/officeart/2005/8/layout/vList3"/>
    <dgm:cxn modelId="{4926409E-C263-4291-81E0-17C57169EC0E}" type="presParOf" srcId="{724A3A78-30E9-4320-BB57-82FB865A1030}" destId="{FF3F99C7-E90C-44DA-9DB4-F948ABC0CF14}" srcOrd="3" destOrd="0" presId="urn:microsoft.com/office/officeart/2005/8/layout/vList3"/>
    <dgm:cxn modelId="{1094CDA1-5FB7-4069-9054-CBEBC7771140}" type="presParOf" srcId="{724A3A78-30E9-4320-BB57-82FB865A1030}" destId="{FED74DDA-4CEA-45C1-9815-62A18F82D5CF}" srcOrd="4" destOrd="0" presId="urn:microsoft.com/office/officeart/2005/8/layout/vList3"/>
    <dgm:cxn modelId="{719A935A-C751-4230-9CE4-9A25A87BEAB7}" type="presParOf" srcId="{FED74DDA-4CEA-45C1-9815-62A18F82D5CF}" destId="{6B4932D3-77E2-405C-9C32-5B9EAB9CFC96}" srcOrd="0" destOrd="0" presId="urn:microsoft.com/office/officeart/2005/8/layout/vList3"/>
    <dgm:cxn modelId="{3526DEB1-98DF-4EF6-B119-176E4A9581B5}" type="presParOf" srcId="{FED74DDA-4CEA-45C1-9815-62A18F82D5CF}" destId="{186426F2-F656-487F-A697-E0AE836E61C6}" srcOrd="1" destOrd="0" presId="urn:microsoft.com/office/officeart/2005/8/layout/vList3"/>
    <dgm:cxn modelId="{544C3F16-5009-46B3-B65E-77E9D9EB64CB}" type="presParOf" srcId="{724A3A78-30E9-4320-BB57-82FB865A1030}" destId="{8F179555-E5DA-47DE-8A31-89261E44F799}" srcOrd="5" destOrd="0" presId="urn:microsoft.com/office/officeart/2005/8/layout/vList3"/>
    <dgm:cxn modelId="{8F116933-37D9-4567-BF60-A2CCD79B4568}" type="presParOf" srcId="{724A3A78-30E9-4320-BB57-82FB865A1030}" destId="{6411CCD2-4624-4EE0-AC18-56D967E35D5E}" srcOrd="6" destOrd="0" presId="urn:microsoft.com/office/officeart/2005/8/layout/vList3"/>
    <dgm:cxn modelId="{5E3FAC5E-6C9E-48D8-9B20-4A36860A2224}" type="presParOf" srcId="{6411CCD2-4624-4EE0-AC18-56D967E35D5E}" destId="{A6B1437D-9BD5-491B-8B7D-001C63E4FE03}" srcOrd="0" destOrd="0" presId="urn:microsoft.com/office/officeart/2005/8/layout/vList3"/>
    <dgm:cxn modelId="{84F295B4-AEE1-4A49-9290-4C53BB9B7CDB}" type="presParOf" srcId="{6411CCD2-4624-4EE0-AC18-56D967E35D5E}" destId="{FE36F3B6-857A-4331-B437-F9E75997175C}" srcOrd="1" destOrd="0" presId="urn:microsoft.com/office/officeart/2005/8/layout/vList3"/>
    <dgm:cxn modelId="{410047CB-2F59-45C8-B718-4815389243F9}" type="presParOf" srcId="{724A3A78-30E9-4320-BB57-82FB865A1030}" destId="{A50A842C-38CA-4968-8E63-229AE842D0DF}" srcOrd="7" destOrd="0" presId="urn:microsoft.com/office/officeart/2005/8/layout/vList3"/>
    <dgm:cxn modelId="{A171B7E4-CD93-4732-9F91-741D49FB82EA}" type="presParOf" srcId="{724A3A78-30E9-4320-BB57-82FB865A1030}" destId="{798294B8-2A7A-4CA5-AC5A-5EC2E5C265E7}" srcOrd="8" destOrd="0" presId="urn:microsoft.com/office/officeart/2005/8/layout/vList3"/>
    <dgm:cxn modelId="{134A25A4-CD32-49F1-B349-31384D0A5130}" type="presParOf" srcId="{798294B8-2A7A-4CA5-AC5A-5EC2E5C265E7}" destId="{9F2EE35B-B88C-4D04-891A-66A32639CF42}" srcOrd="0" destOrd="0" presId="urn:microsoft.com/office/officeart/2005/8/layout/vList3"/>
    <dgm:cxn modelId="{10ED0DE5-E6C3-4B10-8FBB-3D36F1BC831B}" type="presParOf" srcId="{798294B8-2A7A-4CA5-AC5A-5EC2E5C265E7}" destId="{3BC41133-7B4D-4EFC-9A82-B01C5C0343D4}"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65FCF38-68BA-46BE-969C-ECBA9E48BCE4}" type="doc">
      <dgm:prSet loTypeId="urn:microsoft.com/office/officeart/2005/8/layout/balance1" loCatId="relationship" qsTypeId="urn:microsoft.com/office/officeart/2005/8/quickstyle/simple1" qsCatId="simple" csTypeId="urn:microsoft.com/office/officeart/2005/8/colors/colorful5" csCatId="colorful" phldr="1"/>
      <dgm:spPr/>
      <dgm:t>
        <a:bodyPr/>
        <a:lstStyle/>
        <a:p>
          <a:pPr rtl="1"/>
          <a:endParaRPr lang="ar-SY"/>
        </a:p>
      </dgm:t>
    </dgm:pt>
    <dgm:pt modelId="{0241CFE2-74FB-4E87-905E-9A8BD087497D}">
      <dgm:prSet phldrT="[نص]" custT="1">
        <dgm:style>
          <a:lnRef idx="0">
            <a:schemeClr val="accent2"/>
          </a:lnRef>
          <a:fillRef idx="3">
            <a:schemeClr val="accent2"/>
          </a:fillRef>
          <a:effectRef idx="3">
            <a:schemeClr val="accent2"/>
          </a:effectRef>
          <a:fontRef idx="minor">
            <a:schemeClr val="lt1"/>
          </a:fontRef>
        </dgm:style>
      </dgm:prSet>
      <dgm:spPr/>
      <dgm:t>
        <a:bodyPr/>
        <a:lstStyle/>
        <a:p>
          <a:pPr rtl="1"/>
          <a:endParaRPr lang="ar-SA" sz="2000" b="1" dirty="0" smtClean="0">
            <a:solidFill>
              <a:schemeClr val="bg1"/>
            </a:solidFill>
            <a:latin typeface="Arial" charset="0"/>
          </a:endParaRPr>
        </a:p>
        <a:p>
          <a:pPr rtl="1"/>
          <a:r>
            <a:rPr lang="ar-KW" sz="2000" b="1" dirty="0" smtClean="0">
              <a:solidFill>
                <a:schemeClr val="bg1"/>
              </a:solidFill>
              <a:latin typeface="Arial" charset="0"/>
            </a:rPr>
            <a:t>الآثار السلبية للفشل في تحقيق توقعات </a:t>
          </a:r>
          <a:r>
            <a:rPr lang="ar-SA" sz="2000" b="1" dirty="0" smtClean="0">
              <a:solidFill>
                <a:schemeClr val="bg1"/>
              </a:solidFill>
              <a:latin typeface="Arial" charset="0"/>
            </a:rPr>
            <a:t>المرضى </a:t>
          </a:r>
          <a:r>
            <a:rPr lang="en-US" sz="2000" b="1" dirty="0" smtClean="0">
              <a:solidFill>
                <a:schemeClr val="bg1"/>
              </a:solidFill>
              <a:latin typeface="Arial" charset="0"/>
            </a:rPr>
            <a:t/>
          </a:r>
          <a:br>
            <a:rPr lang="en-US" sz="2000" b="1" dirty="0" smtClean="0">
              <a:solidFill>
                <a:schemeClr val="bg1"/>
              </a:solidFill>
              <a:latin typeface="Arial" charset="0"/>
            </a:rPr>
          </a:br>
          <a:endParaRPr lang="ar-SY" sz="2000" b="1" dirty="0">
            <a:solidFill>
              <a:schemeClr val="bg1"/>
            </a:solidFill>
          </a:endParaRPr>
        </a:p>
      </dgm:t>
    </dgm:pt>
    <dgm:pt modelId="{E1AEE5FC-61A0-4F76-AF17-F125FD6CB349}" type="parTrans" cxnId="{0D9728BB-C098-4524-AC19-25D3020C4034}">
      <dgm:prSet/>
      <dgm:spPr/>
      <dgm:t>
        <a:bodyPr/>
        <a:lstStyle/>
        <a:p>
          <a:pPr rtl="1"/>
          <a:endParaRPr lang="ar-SY"/>
        </a:p>
      </dgm:t>
    </dgm:pt>
    <dgm:pt modelId="{E2307543-15E9-4C2E-94B9-B5FAC631DE22}" type="sibTrans" cxnId="{0D9728BB-C098-4524-AC19-25D3020C4034}">
      <dgm:prSet/>
      <dgm:spPr/>
      <dgm:t>
        <a:bodyPr/>
        <a:lstStyle/>
        <a:p>
          <a:pPr rtl="1"/>
          <a:endParaRPr lang="ar-SY"/>
        </a:p>
      </dgm:t>
    </dgm:pt>
    <dgm:pt modelId="{A497BE4A-7A6A-46B6-B813-02BA2E4F1B48}">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ar-SA" sz="2000" b="1" dirty="0" smtClean="0"/>
            <a:t>التحول للمنافسين</a:t>
          </a:r>
          <a:endParaRPr lang="ar-SY" sz="2000" b="1" dirty="0"/>
        </a:p>
      </dgm:t>
    </dgm:pt>
    <dgm:pt modelId="{B08D2095-4B2F-4ECA-9E3C-404C9F10CD17}" type="parTrans" cxnId="{636733E4-E115-46B9-A00A-786DFBE32671}">
      <dgm:prSet/>
      <dgm:spPr/>
      <dgm:t>
        <a:bodyPr/>
        <a:lstStyle/>
        <a:p>
          <a:pPr rtl="1"/>
          <a:endParaRPr lang="ar-SY"/>
        </a:p>
      </dgm:t>
    </dgm:pt>
    <dgm:pt modelId="{7CEF9E02-0251-400C-8018-F295BD78AF3C}" type="sibTrans" cxnId="{636733E4-E115-46B9-A00A-786DFBE32671}">
      <dgm:prSet/>
      <dgm:spPr/>
      <dgm:t>
        <a:bodyPr/>
        <a:lstStyle/>
        <a:p>
          <a:pPr rtl="1"/>
          <a:endParaRPr lang="ar-SY"/>
        </a:p>
      </dgm:t>
    </dgm:pt>
    <dgm:pt modelId="{3137E9F2-7CF4-47DA-A272-821D2B8E4B15}">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ar-SA" sz="2000" b="1" dirty="0" smtClean="0"/>
            <a:t>فقدان ولاء المرضى</a:t>
          </a:r>
          <a:endParaRPr lang="ar-SY" sz="2000" b="1" dirty="0"/>
        </a:p>
      </dgm:t>
    </dgm:pt>
    <dgm:pt modelId="{613F1B83-6C58-4B0F-9AA6-16D83264998E}" type="parTrans" cxnId="{5CA6DA38-C4F5-4A25-8024-29389D6662C2}">
      <dgm:prSet/>
      <dgm:spPr/>
      <dgm:t>
        <a:bodyPr/>
        <a:lstStyle/>
        <a:p>
          <a:pPr rtl="1"/>
          <a:endParaRPr lang="ar-SY"/>
        </a:p>
      </dgm:t>
    </dgm:pt>
    <dgm:pt modelId="{A2FCACF1-88D4-48CF-9625-30E6942F3EB7}" type="sibTrans" cxnId="{5CA6DA38-C4F5-4A25-8024-29389D6662C2}">
      <dgm:prSet/>
      <dgm:spPr/>
      <dgm:t>
        <a:bodyPr/>
        <a:lstStyle/>
        <a:p>
          <a:pPr rtl="1"/>
          <a:endParaRPr lang="ar-SY"/>
        </a:p>
      </dgm:t>
    </dgm:pt>
    <dgm:pt modelId="{81E8AE34-18C3-461B-8BFA-ADB0E6A0D79A}">
      <dgm:prSet phldrT="[نص]" custT="1">
        <dgm:style>
          <a:lnRef idx="0">
            <a:schemeClr val="accent3"/>
          </a:lnRef>
          <a:fillRef idx="3">
            <a:schemeClr val="accent3"/>
          </a:fillRef>
          <a:effectRef idx="3">
            <a:schemeClr val="accent3"/>
          </a:effectRef>
          <a:fontRef idx="minor">
            <a:schemeClr val="lt1"/>
          </a:fontRef>
        </dgm:style>
      </dgm:prSet>
      <dgm:spPr/>
      <dgm:t>
        <a:bodyPr/>
        <a:lstStyle/>
        <a:p>
          <a:pPr rtl="1"/>
          <a:r>
            <a:rPr lang="ar-SA" sz="2000" b="1" dirty="0" smtClean="0">
              <a:solidFill>
                <a:schemeClr val="bg1"/>
              </a:solidFill>
            </a:rPr>
            <a:t>الأثر الايجابي للنجاح في تحقيق توقعات المرضى </a:t>
          </a:r>
          <a:endParaRPr lang="ar-SY" sz="2000" b="1" dirty="0">
            <a:solidFill>
              <a:schemeClr val="bg1"/>
            </a:solidFill>
          </a:endParaRPr>
        </a:p>
      </dgm:t>
    </dgm:pt>
    <dgm:pt modelId="{D30506A6-000A-4CFD-8573-A48C9A576D8E}" type="parTrans" cxnId="{0B69613F-7BEE-4B1D-88D8-B7B822461481}">
      <dgm:prSet/>
      <dgm:spPr/>
      <dgm:t>
        <a:bodyPr/>
        <a:lstStyle/>
        <a:p>
          <a:pPr rtl="1"/>
          <a:endParaRPr lang="ar-SY"/>
        </a:p>
      </dgm:t>
    </dgm:pt>
    <dgm:pt modelId="{16C60078-438E-4B5D-92F2-D0328021AD8C}" type="sibTrans" cxnId="{0B69613F-7BEE-4B1D-88D8-B7B822461481}">
      <dgm:prSet/>
      <dgm:spPr/>
      <dgm:t>
        <a:bodyPr/>
        <a:lstStyle/>
        <a:p>
          <a:pPr rtl="1"/>
          <a:endParaRPr lang="ar-SY"/>
        </a:p>
      </dgm:t>
    </dgm:pt>
    <dgm:pt modelId="{F1924AE4-A09A-4FB9-AC73-143DDE8F35D1}">
      <dgm:prSet phldrT="[نص]" custT="1">
        <dgm:style>
          <a:lnRef idx="1">
            <a:schemeClr val="accent3"/>
          </a:lnRef>
          <a:fillRef idx="2">
            <a:schemeClr val="accent3"/>
          </a:fillRef>
          <a:effectRef idx="1">
            <a:schemeClr val="accent3"/>
          </a:effectRef>
          <a:fontRef idx="minor">
            <a:schemeClr val="dk1"/>
          </a:fontRef>
        </dgm:style>
      </dgm:prSet>
      <dgm:spPr/>
      <dgm:t>
        <a:bodyPr/>
        <a:lstStyle/>
        <a:p>
          <a:pPr rtl="1"/>
          <a:r>
            <a:rPr lang="ar-SA" sz="2400" b="1" dirty="0" smtClean="0">
              <a:solidFill>
                <a:schemeClr val="tx1"/>
              </a:solidFill>
            </a:rPr>
            <a:t>التغلب على المنافسين</a:t>
          </a:r>
          <a:endParaRPr lang="ar-SY" sz="2400" b="1" dirty="0">
            <a:solidFill>
              <a:schemeClr val="tx1"/>
            </a:solidFill>
          </a:endParaRPr>
        </a:p>
      </dgm:t>
    </dgm:pt>
    <dgm:pt modelId="{3DA4A9DD-849A-4A1D-A28F-CE9F5BE37A75}" type="parTrans" cxnId="{E1EE53C5-A5E6-43BA-8474-98FB5E5B7649}">
      <dgm:prSet/>
      <dgm:spPr/>
      <dgm:t>
        <a:bodyPr/>
        <a:lstStyle/>
        <a:p>
          <a:pPr rtl="1"/>
          <a:endParaRPr lang="ar-SY"/>
        </a:p>
      </dgm:t>
    </dgm:pt>
    <dgm:pt modelId="{EDD173A7-AEB5-4700-91D7-3C1650E77CF9}" type="sibTrans" cxnId="{E1EE53C5-A5E6-43BA-8474-98FB5E5B7649}">
      <dgm:prSet/>
      <dgm:spPr/>
      <dgm:t>
        <a:bodyPr/>
        <a:lstStyle/>
        <a:p>
          <a:pPr rtl="1"/>
          <a:endParaRPr lang="ar-SY"/>
        </a:p>
      </dgm:t>
    </dgm:pt>
    <dgm:pt modelId="{FE4FD486-F8EC-4075-9ABA-F05BDF24D487}">
      <dgm:prSet phldrT="[نص]" custT="1">
        <dgm:style>
          <a:lnRef idx="1">
            <a:schemeClr val="accent3"/>
          </a:lnRef>
          <a:fillRef idx="2">
            <a:schemeClr val="accent3"/>
          </a:fillRef>
          <a:effectRef idx="1">
            <a:schemeClr val="accent3"/>
          </a:effectRef>
          <a:fontRef idx="minor">
            <a:schemeClr val="dk1"/>
          </a:fontRef>
        </dgm:style>
      </dgm:prSet>
      <dgm:spPr/>
      <dgm:t>
        <a:bodyPr/>
        <a:lstStyle/>
        <a:p>
          <a:pPr rtl="1"/>
          <a:r>
            <a:rPr lang="ar-SA" sz="2400" b="1" dirty="0" smtClean="0">
              <a:solidFill>
                <a:schemeClr val="tx1"/>
              </a:solidFill>
            </a:rPr>
            <a:t>ولاء المرضى</a:t>
          </a:r>
          <a:endParaRPr lang="ar-SY" sz="2400" b="1" dirty="0">
            <a:solidFill>
              <a:schemeClr val="tx1"/>
            </a:solidFill>
          </a:endParaRPr>
        </a:p>
      </dgm:t>
    </dgm:pt>
    <dgm:pt modelId="{5DF21C9E-4E05-4C41-A349-70234088558B}" type="parTrans" cxnId="{8BE77675-834D-4A73-84A5-27241C25CC98}">
      <dgm:prSet/>
      <dgm:spPr/>
      <dgm:t>
        <a:bodyPr/>
        <a:lstStyle/>
        <a:p>
          <a:pPr rtl="1"/>
          <a:endParaRPr lang="ar-SY"/>
        </a:p>
      </dgm:t>
    </dgm:pt>
    <dgm:pt modelId="{23F8C651-50F4-42EC-B38E-598722F7B57E}" type="sibTrans" cxnId="{8BE77675-834D-4A73-84A5-27241C25CC98}">
      <dgm:prSet/>
      <dgm:spPr/>
      <dgm:t>
        <a:bodyPr/>
        <a:lstStyle/>
        <a:p>
          <a:pPr rtl="1"/>
          <a:endParaRPr lang="ar-SY"/>
        </a:p>
      </dgm:t>
    </dgm:pt>
    <dgm:pt modelId="{305B70FB-9FE6-43FA-8BA8-3D7E1611B1AD}">
      <dgm:prSet phldrT="[نص]" custT="1">
        <dgm:style>
          <a:lnRef idx="1">
            <a:schemeClr val="accent3"/>
          </a:lnRef>
          <a:fillRef idx="2">
            <a:schemeClr val="accent3"/>
          </a:fillRef>
          <a:effectRef idx="1">
            <a:schemeClr val="accent3"/>
          </a:effectRef>
          <a:fontRef idx="minor">
            <a:schemeClr val="dk1"/>
          </a:fontRef>
        </dgm:style>
      </dgm:prSet>
      <dgm:spPr/>
      <dgm:t>
        <a:bodyPr/>
        <a:lstStyle/>
        <a:p>
          <a:pPr rtl="1"/>
          <a:r>
            <a:rPr lang="ar-SA" sz="2000" b="1" dirty="0" smtClean="0">
              <a:solidFill>
                <a:schemeClr val="tx1"/>
              </a:solidFill>
            </a:rPr>
            <a:t>الحصول على رضا المرضى</a:t>
          </a:r>
          <a:endParaRPr lang="ar-SY" sz="2000" b="1" dirty="0">
            <a:solidFill>
              <a:schemeClr val="tx1"/>
            </a:solidFill>
          </a:endParaRPr>
        </a:p>
      </dgm:t>
    </dgm:pt>
    <dgm:pt modelId="{6798990B-D33A-411C-A547-8029603BB5E2}" type="parTrans" cxnId="{729D234C-2F07-45FF-B2A8-20708A171AF4}">
      <dgm:prSet/>
      <dgm:spPr/>
      <dgm:t>
        <a:bodyPr/>
        <a:lstStyle/>
        <a:p>
          <a:pPr rtl="1"/>
          <a:endParaRPr lang="ar-SY"/>
        </a:p>
      </dgm:t>
    </dgm:pt>
    <dgm:pt modelId="{691974CB-908B-47D2-926A-A7AA906AF1EB}" type="sibTrans" cxnId="{729D234C-2F07-45FF-B2A8-20708A171AF4}">
      <dgm:prSet/>
      <dgm:spPr/>
      <dgm:t>
        <a:bodyPr/>
        <a:lstStyle/>
        <a:p>
          <a:pPr rtl="1"/>
          <a:endParaRPr lang="ar-SY"/>
        </a:p>
      </dgm:t>
    </dgm:pt>
    <dgm:pt modelId="{1A3C5AE6-012F-4874-A30B-1D722D6E2ED9}">
      <dgm:prSet phldrT="[نص]" custT="1">
        <dgm:style>
          <a:lnRef idx="1">
            <a:schemeClr val="accent3"/>
          </a:lnRef>
          <a:fillRef idx="2">
            <a:schemeClr val="accent3"/>
          </a:fillRef>
          <a:effectRef idx="1">
            <a:schemeClr val="accent3"/>
          </a:effectRef>
          <a:fontRef idx="minor">
            <a:schemeClr val="dk1"/>
          </a:fontRef>
        </dgm:style>
      </dgm:prSet>
      <dgm:spPr/>
      <dgm:t>
        <a:bodyPr/>
        <a:lstStyle/>
        <a:p>
          <a:pPr rtl="1"/>
          <a:r>
            <a:rPr lang="ar-SA" sz="2400" b="1" dirty="0" smtClean="0">
              <a:solidFill>
                <a:schemeClr val="tx1"/>
              </a:solidFill>
            </a:rPr>
            <a:t>الربحية الأعلى</a:t>
          </a:r>
          <a:endParaRPr lang="ar-SY" sz="2400" b="1" dirty="0">
            <a:solidFill>
              <a:schemeClr val="tx1"/>
            </a:solidFill>
          </a:endParaRPr>
        </a:p>
      </dgm:t>
    </dgm:pt>
    <dgm:pt modelId="{BEBFFCB2-22DB-450C-903E-985010709E88}" type="parTrans" cxnId="{9E04CB7B-E815-4F9A-BC1A-436222562083}">
      <dgm:prSet/>
      <dgm:spPr/>
      <dgm:t>
        <a:bodyPr/>
        <a:lstStyle/>
        <a:p>
          <a:pPr rtl="1"/>
          <a:endParaRPr lang="ar-SY"/>
        </a:p>
      </dgm:t>
    </dgm:pt>
    <dgm:pt modelId="{B8313BBB-E5CF-4407-9459-E5FD87CB817D}" type="sibTrans" cxnId="{9E04CB7B-E815-4F9A-BC1A-436222562083}">
      <dgm:prSet/>
      <dgm:spPr/>
      <dgm:t>
        <a:bodyPr/>
        <a:lstStyle/>
        <a:p>
          <a:pPr rtl="1"/>
          <a:endParaRPr lang="ar-SY"/>
        </a:p>
      </dgm:t>
    </dgm:pt>
    <dgm:pt modelId="{F090C291-9753-4633-9C3A-CFF6F41538BD}">
      <dgm:prSet phldrT="[نص]" custT="1">
        <dgm:style>
          <a:lnRef idx="1">
            <a:schemeClr val="accent2"/>
          </a:lnRef>
          <a:fillRef idx="2">
            <a:schemeClr val="accent2"/>
          </a:fillRef>
          <a:effectRef idx="1">
            <a:schemeClr val="accent2"/>
          </a:effectRef>
          <a:fontRef idx="minor">
            <a:schemeClr val="dk1"/>
          </a:fontRef>
        </dgm:style>
      </dgm:prSet>
      <dgm:spPr/>
      <dgm:t>
        <a:bodyPr/>
        <a:lstStyle/>
        <a:p>
          <a:pPr rtl="1"/>
          <a:r>
            <a:rPr lang="ar-SA" sz="2000" b="1" dirty="0" smtClean="0"/>
            <a:t>نقصان أو انعدام الربحية</a:t>
          </a:r>
          <a:endParaRPr lang="ar-SY" sz="2000" b="1" dirty="0"/>
        </a:p>
      </dgm:t>
    </dgm:pt>
    <dgm:pt modelId="{8A76F457-BD15-4D50-9973-3FDB31C95A7A}" type="parTrans" cxnId="{C5AA2A99-0408-44EE-B0ED-59241A56AE41}">
      <dgm:prSet/>
      <dgm:spPr/>
      <dgm:t>
        <a:bodyPr/>
        <a:lstStyle/>
        <a:p>
          <a:pPr rtl="1"/>
          <a:endParaRPr lang="ar-SY"/>
        </a:p>
      </dgm:t>
    </dgm:pt>
    <dgm:pt modelId="{CB2C391A-1205-468D-B422-F24E513A1ACD}" type="sibTrans" cxnId="{C5AA2A99-0408-44EE-B0ED-59241A56AE41}">
      <dgm:prSet/>
      <dgm:spPr/>
      <dgm:t>
        <a:bodyPr/>
        <a:lstStyle/>
        <a:p>
          <a:pPr rtl="1"/>
          <a:endParaRPr lang="ar-SY"/>
        </a:p>
      </dgm:t>
    </dgm:pt>
    <dgm:pt modelId="{A5812990-0E71-4D32-9FEF-4A9302AE2EAE}" type="pres">
      <dgm:prSet presAssocID="{065FCF38-68BA-46BE-969C-ECBA9E48BCE4}" presName="outerComposite" presStyleCnt="0">
        <dgm:presLayoutVars>
          <dgm:chMax val="2"/>
          <dgm:animLvl val="lvl"/>
          <dgm:resizeHandles val="exact"/>
        </dgm:presLayoutVars>
      </dgm:prSet>
      <dgm:spPr/>
      <dgm:t>
        <a:bodyPr/>
        <a:lstStyle/>
        <a:p>
          <a:endParaRPr lang="en-US"/>
        </a:p>
      </dgm:t>
    </dgm:pt>
    <dgm:pt modelId="{1F78E270-DDFD-46A4-A869-42E66338E62B}" type="pres">
      <dgm:prSet presAssocID="{065FCF38-68BA-46BE-969C-ECBA9E48BCE4}" presName="dummyMaxCanvas" presStyleCnt="0"/>
      <dgm:spPr/>
    </dgm:pt>
    <dgm:pt modelId="{E6371051-8A9A-43E1-AF87-7423C53E23F1}" type="pres">
      <dgm:prSet presAssocID="{065FCF38-68BA-46BE-969C-ECBA9E48BCE4}" presName="parentComposite" presStyleCnt="0"/>
      <dgm:spPr/>
    </dgm:pt>
    <dgm:pt modelId="{F4053ADB-9BDF-404E-9AA0-7534DB742E86}" type="pres">
      <dgm:prSet presAssocID="{065FCF38-68BA-46BE-969C-ECBA9E48BCE4}" presName="parent1" presStyleLbl="alignAccFollowNode1" presStyleIdx="0" presStyleCnt="4" custScaleX="122761" custLinFactNeighborX="-6494" custLinFactNeighborY="2029">
        <dgm:presLayoutVars>
          <dgm:chMax val="4"/>
        </dgm:presLayoutVars>
      </dgm:prSet>
      <dgm:spPr/>
      <dgm:t>
        <a:bodyPr/>
        <a:lstStyle/>
        <a:p>
          <a:pPr rtl="1"/>
          <a:endParaRPr lang="ar-SY"/>
        </a:p>
      </dgm:t>
    </dgm:pt>
    <dgm:pt modelId="{79C8D68D-08E1-46B2-AA66-9D525A15726E}" type="pres">
      <dgm:prSet presAssocID="{065FCF38-68BA-46BE-969C-ECBA9E48BCE4}" presName="parent2" presStyleLbl="alignAccFollowNode1" presStyleIdx="1" presStyleCnt="4" custScaleX="122761" custLinFactNeighborX="41919" custLinFactNeighborY="5760">
        <dgm:presLayoutVars>
          <dgm:chMax val="4"/>
        </dgm:presLayoutVars>
      </dgm:prSet>
      <dgm:spPr/>
      <dgm:t>
        <a:bodyPr/>
        <a:lstStyle/>
        <a:p>
          <a:pPr rtl="1"/>
          <a:endParaRPr lang="ar-SY"/>
        </a:p>
      </dgm:t>
    </dgm:pt>
    <dgm:pt modelId="{12552A98-DA4E-43D5-958A-DC50907A937B}" type="pres">
      <dgm:prSet presAssocID="{065FCF38-68BA-46BE-969C-ECBA9E48BCE4}" presName="childrenComposite" presStyleCnt="0"/>
      <dgm:spPr/>
    </dgm:pt>
    <dgm:pt modelId="{8E6E0210-F54D-4DC5-BC77-42B2C9CF595F}" type="pres">
      <dgm:prSet presAssocID="{065FCF38-68BA-46BE-969C-ECBA9E48BCE4}" presName="dummyMaxCanvas_ChildArea" presStyleCnt="0"/>
      <dgm:spPr/>
    </dgm:pt>
    <dgm:pt modelId="{E53B1252-BE29-4ECE-8044-DFC411D4A54B}" type="pres">
      <dgm:prSet presAssocID="{065FCF38-68BA-46BE-969C-ECBA9E48BCE4}" presName="fulcrum" presStyleLbl="alignAccFollowNode1" presStyleIdx="2" presStyleCnt="4"/>
      <dgm:spPr/>
    </dgm:pt>
    <dgm:pt modelId="{1AA8C288-75AD-4373-9F21-A83A5BC721CA}" type="pres">
      <dgm:prSet presAssocID="{065FCF38-68BA-46BE-969C-ECBA9E48BCE4}" presName="balance_34" presStyleLbl="alignAccFollowNode1" presStyleIdx="3" presStyleCnt="4">
        <dgm:presLayoutVars>
          <dgm:bulletEnabled val="1"/>
        </dgm:presLayoutVars>
      </dgm:prSet>
      <dgm:spPr/>
    </dgm:pt>
    <dgm:pt modelId="{93CD90EC-3500-4DCD-AC73-3308BCC98725}" type="pres">
      <dgm:prSet presAssocID="{065FCF38-68BA-46BE-969C-ECBA9E48BCE4}" presName="right_34_1" presStyleLbl="node1" presStyleIdx="0" presStyleCnt="7" custScaleX="137657" custLinFactNeighborX="17636" custLinFactNeighborY="11704">
        <dgm:presLayoutVars>
          <dgm:bulletEnabled val="1"/>
        </dgm:presLayoutVars>
      </dgm:prSet>
      <dgm:spPr/>
      <dgm:t>
        <a:bodyPr/>
        <a:lstStyle/>
        <a:p>
          <a:endParaRPr lang="en-US"/>
        </a:p>
      </dgm:t>
    </dgm:pt>
    <dgm:pt modelId="{9206E183-D3F4-4BD8-96E3-E3E0BF09E4F8}" type="pres">
      <dgm:prSet presAssocID="{065FCF38-68BA-46BE-969C-ECBA9E48BCE4}" presName="right_34_2" presStyleLbl="node1" presStyleIdx="1" presStyleCnt="7" custScaleX="131462" custLinFactNeighborX="17636" custLinFactNeighborY="11704">
        <dgm:presLayoutVars>
          <dgm:bulletEnabled val="1"/>
        </dgm:presLayoutVars>
      </dgm:prSet>
      <dgm:spPr/>
      <dgm:t>
        <a:bodyPr/>
        <a:lstStyle/>
        <a:p>
          <a:endParaRPr lang="en-US"/>
        </a:p>
      </dgm:t>
    </dgm:pt>
    <dgm:pt modelId="{B5302E94-2EDD-4A8F-887B-0100058993DD}" type="pres">
      <dgm:prSet presAssocID="{065FCF38-68BA-46BE-969C-ECBA9E48BCE4}" presName="right_34_3" presStyleLbl="node1" presStyleIdx="2" presStyleCnt="7" custScaleX="145124" custLinFactNeighborX="17636" custLinFactNeighborY="11704">
        <dgm:presLayoutVars>
          <dgm:bulletEnabled val="1"/>
        </dgm:presLayoutVars>
      </dgm:prSet>
      <dgm:spPr/>
      <dgm:t>
        <a:bodyPr/>
        <a:lstStyle/>
        <a:p>
          <a:endParaRPr lang="en-US"/>
        </a:p>
      </dgm:t>
    </dgm:pt>
    <dgm:pt modelId="{E3755B8F-FE5C-47E4-8D36-95BCE40271EF}" type="pres">
      <dgm:prSet presAssocID="{065FCF38-68BA-46BE-969C-ECBA9E48BCE4}" presName="right_34_4" presStyleLbl="node1" presStyleIdx="3" presStyleCnt="7" custScaleX="139705" custLinFactNeighborX="17636" custLinFactNeighborY="11704">
        <dgm:presLayoutVars>
          <dgm:bulletEnabled val="1"/>
        </dgm:presLayoutVars>
      </dgm:prSet>
      <dgm:spPr/>
      <dgm:t>
        <a:bodyPr/>
        <a:lstStyle/>
        <a:p>
          <a:endParaRPr lang="en-US"/>
        </a:p>
      </dgm:t>
    </dgm:pt>
    <dgm:pt modelId="{AAD31E16-A73B-4375-B643-1B8CAA1FA52B}" type="pres">
      <dgm:prSet presAssocID="{065FCF38-68BA-46BE-969C-ECBA9E48BCE4}" presName="left_34_1" presStyleLbl="node1" presStyleIdx="4" presStyleCnt="7" custScaleX="122761" custLinFactNeighborX="17636" custLinFactNeighborY="11704">
        <dgm:presLayoutVars>
          <dgm:bulletEnabled val="1"/>
        </dgm:presLayoutVars>
      </dgm:prSet>
      <dgm:spPr/>
      <dgm:t>
        <a:bodyPr/>
        <a:lstStyle/>
        <a:p>
          <a:endParaRPr lang="en-US"/>
        </a:p>
      </dgm:t>
    </dgm:pt>
    <dgm:pt modelId="{A13D9C1A-2324-4565-8152-7124523961BC}" type="pres">
      <dgm:prSet presAssocID="{065FCF38-68BA-46BE-969C-ECBA9E48BCE4}" presName="left_34_2" presStyleLbl="node1" presStyleIdx="5" presStyleCnt="7" custScaleX="122761" custLinFactNeighborX="17636" custLinFactNeighborY="11704">
        <dgm:presLayoutVars>
          <dgm:bulletEnabled val="1"/>
        </dgm:presLayoutVars>
      </dgm:prSet>
      <dgm:spPr/>
      <dgm:t>
        <a:bodyPr/>
        <a:lstStyle/>
        <a:p>
          <a:endParaRPr lang="en-US"/>
        </a:p>
      </dgm:t>
    </dgm:pt>
    <dgm:pt modelId="{DD1F955F-C8DC-49F0-A492-F90ECE0A38A8}" type="pres">
      <dgm:prSet presAssocID="{065FCF38-68BA-46BE-969C-ECBA9E48BCE4}" presName="left_34_3" presStyleLbl="node1" presStyleIdx="6" presStyleCnt="7" custScaleX="122761" custLinFactNeighborX="17636" custLinFactNeighborY="11704">
        <dgm:presLayoutVars>
          <dgm:bulletEnabled val="1"/>
        </dgm:presLayoutVars>
      </dgm:prSet>
      <dgm:spPr/>
      <dgm:t>
        <a:bodyPr/>
        <a:lstStyle/>
        <a:p>
          <a:endParaRPr lang="en-US"/>
        </a:p>
      </dgm:t>
    </dgm:pt>
  </dgm:ptLst>
  <dgm:cxnLst>
    <dgm:cxn modelId="{87B4432D-53FF-481F-ACDC-8C981463BDA8}" type="presOf" srcId="{F1924AE4-A09A-4FB9-AC73-143DDE8F35D1}" destId="{93CD90EC-3500-4DCD-AC73-3308BCC98725}" srcOrd="0" destOrd="0" presId="urn:microsoft.com/office/officeart/2005/8/layout/balance1"/>
    <dgm:cxn modelId="{930E466C-6B7B-46F6-AFF2-901BAAB04F70}" type="presOf" srcId="{F090C291-9753-4633-9C3A-CFF6F41538BD}" destId="{A13D9C1A-2324-4565-8152-7124523961BC}" srcOrd="0" destOrd="0" presId="urn:microsoft.com/office/officeart/2005/8/layout/balance1"/>
    <dgm:cxn modelId="{8BE77675-834D-4A73-84A5-27241C25CC98}" srcId="{81E8AE34-18C3-461B-8BFA-ADB0E6A0D79A}" destId="{FE4FD486-F8EC-4075-9ABA-F05BDF24D487}" srcOrd="1" destOrd="0" parTransId="{5DF21C9E-4E05-4C41-A349-70234088558B}" sibTransId="{23F8C651-50F4-42EC-B38E-598722F7B57E}"/>
    <dgm:cxn modelId="{5CA6DA38-C4F5-4A25-8024-29389D6662C2}" srcId="{0241CFE2-74FB-4E87-905E-9A8BD087497D}" destId="{3137E9F2-7CF4-47DA-A272-821D2B8E4B15}" srcOrd="2" destOrd="0" parTransId="{613F1B83-6C58-4B0F-9AA6-16D83264998E}" sibTransId="{A2FCACF1-88D4-48CF-9625-30E6942F3EB7}"/>
    <dgm:cxn modelId="{E1EE53C5-A5E6-43BA-8474-98FB5E5B7649}" srcId="{81E8AE34-18C3-461B-8BFA-ADB0E6A0D79A}" destId="{F1924AE4-A09A-4FB9-AC73-143DDE8F35D1}" srcOrd="0" destOrd="0" parTransId="{3DA4A9DD-849A-4A1D-A28F-CE9F5BE37A75}" sibTransId="{EDD173A7-AEB5-4700-91D7-3C1650E77CF9}"/>
    <dgm:cxn modelId="{2C884945-2CB8-4605-BD26-19B2FC45391B}" type="presOf" srcId="{FE4FD486-F8EC-4075-9ABA-F05BDF24D487}" destId="{9206E183-D3F4-4BD8-96E3-E3E0BF09E4F8}" srcOrd="0" destOrd="0" presId="urn:microsoft.com/office/officeart/2005/8/layout/balance1"/>
    <dgm:cxn modelId="{C5AA2A99-0408-44EE-B0ED-59241A56AE41}" srcId="{0241CFE2-74FB-4E87-905E-9A8BD087497D}" destId="{F090C291-9753-4633-9C3A-CFF6F41538BD}" srcOrd="1" destOrd="0" parTransId="{8A76F457-BD15-4D50-9973-3FDB31C95A7A}" sibTransId="{CB2C391A-1205-468D-B422-F24E513A1ACD}"/>
    <dgm:cxn modelId="{E316D469-C6E7-44F4-8FC9-DCE0442A315D}" type="presOf" srcId="{065FCF38-68BA-46BE-969C-ECBA9E48BCE4}" destId="{A5812990-0E71-4D32-9FEF-4A9302AE2EAE}" srcOrd="0" destOrd="0" presId="urn:microsoft.com/office/officeart/2005/8/layout/balance1"/>
    <dgm:cxn modelId="{37F0C23A-AD31-406E-A930-6813E358D31A}" type="presOf" srcId="{A497BE4A-7A6A-46B6-B813-02BA2E4F1B48}" destId="{AAD31E16-A73B-4375-B643-1B8CAA1FA52B}" srcOrd="0" destOrd="0" presId="urn:microsoft.com/office/officeart/2005/8/layout/balance1"/>
    <dgm:cxn modelId="{0B69613F-7BEE-4B1D-88D8-B7B822461481}" srcId="{065FCF38-68BA-46BE-969C-ECBA9E48BCE4}" destId="{81E8AE34-18C3-461B-8BFA-ADB0E6A0D79A}" srcOrd="1" destOrd="0" parTransId="{D30506A6-000A-4CFD-8573-A48C9A576D8E}" sibTransId="{16C60078-438E-4B5D-92F2-D0328021AD8C}"/>
    <dgm:cxn modelId="{0D9728BB-C098-4524-AC19-25D3020C4034}" srcId="{065FCF38-68BA-46BE-969C-ECBA9E48BCE4}" destId="{0241CFE2-74FB-4E87-905E-9A8BD087497D}" srcOrd="0" destOrd="0" parTransId="{E1AEE5FC-61A0-4F76-AF17-F125FD6CB349}" sibTransId="{E2307543-15E9-4C2E-94B9-B5FAC631DE22}"/>
    <dgm:cxn modelId="{E23B0B4F-7606-4192-B1C3-CE0B8B34E547}" type="presOf" srcId="{1A3C5AE6-012F-4874-A30B-1D722D6E2ED9}" destId="{E3755B8F-FE5C-47E4-8D36-95BCE40271EF}" srcOrd="0" destOrd="0" presId="urn:microsoft.com/office/officeart/2005/8/layout/balance1"/>
    <dgm:cxn modelId="{6E2A2937-D322-4B19-A4F5-C4B9D2DCD610}" type="presOf" srcId="{305B70FB-9FE6-43FA-8BA8-3D7E1611B1AD}" destId="{B5302E94-2EDD-4A8F-887B-0100058993DD}" srcOrd="0" destOrd="0" presId="urn:microsoft.com/office/officeart/2005/8/layout/balance1"/>
    <dgm:cxn modelId="{8EB6444B-DE11-432D-AE98-195DD95CC887}" type="presOf" srcId="{3137E9F2-7CF4-47DA-A272-821D2B8E4B15}" destId="{DD1F955F-C8DC-49F0-A492-F90ECE0A38A8}" srcOrd="0" destOrd="0" presId="urn:microsoft.com/office/officeart/2005/8/layout/balance1"/>
    <dgm:cxn modelId="{729D234C-2F07-45FF-B2A8-20708A171AF4}" srcId="{81E8AE34-18C3-461B-8BFA-ADB0E6A0D79A}" destId="{305B70FB-9FE6-43FA-8BA8-3D7E1611B1AD}" srcOrd="2" destOrd="0" parTransId="{6798990B-D33A-411C-A547-8029603BB5E2}" sibTransId="{691974CB-908B-47D2-926A-A7AA906AF1EB}"/>
    <dgm:cxn modelId="{28F3F2E2-BE7F-4822-A6A5-C46F5BA2EF2B}" type="presOf" srcId="{0241CFE2-74FB-4E87-905E-9A8BD087497D}" destId="{F4053ADB-9BDF-404E-9AA0-7534DB742E86}" srcOrd="0" destOrd="0" presId="urn:microsoft.com/office/officeart/2005/8/layout/balance1"/>
    <dgm:cxn modelId="{636733E4-E115-46B9-A00A-786DFBE32671}" srcId="{0241CFE2-74FB-4E87-905E-9A8BD087497D}" destId="{A497BE4A-7A6A-46B6-B813-02BA2E4F1B48}" srcOrd="0" destOrd="0" parTransId="{B08D2095-4B2F-4ECA-9E3C-404C9F10CD17}" sibTransId="{7CEF9E02-0251-400C-8018-F295BD78AF3C}"/>
    <dgm:cxn modelId="{CA651660-F6EE-440C-9350-ACA877CE278D}" type="presOf" srcId="{81E8AE34-18C3-461B-8BFA-ADB0E6A0D79A}" destId="{79C8D68D-08E1-46B2-AA66-9D525A15726E}" srcOrd="0" destOrd="0" presId="urn:microsoft.com/office/officeart/2005/8/layout/balance1"/>
    <dgm:cxn modelId="{9E04CB7B-E815-4F9A-BC1A-436222562083}" srcId="{81E8AE34-18C3-461B-8BFA-ADB0E6A0D79A}" destId="{1A3C5AE6-012F-4874-A30B-1D722D6E2ED9}" srcOrd="3" destOrd="0" parTransId="{BEBFFCB2-22DB-450C-903E-985010709E88}" sibTransId="{B8313BBB-E5CF-4407-9459-E5FD87CB817D}"/>
    <dgm:cxn modelId="{1E3C5653-7BF5-4A4B-A849-C2288B450D28}" type="presParOf" srcId="{A5812990-0E71-4D32-9FEF-4A9302AE2EAE}" destId="{1F78E270-DDFD-46A4-A869-42E66338E62B}" srcOrd="0" destOrd="0" presId="urn:microsoft.com/office/officeart/2005/8/layout/balance1"/>
    <dgm:cxn modelId="{AB0EEAAA-A71C-4239-A3AC-7A20C5C73A49}" type="presParOf" srcId="{A5812990-0E71-4D32-9FEF-4A9302AE2EAE}" destId="{E6371051-8A9A-43E1-AF87-7423C53E23F1}" srcOrd="1" destOrd="0" presId="urn:microsoft.com/office/officeart/2005/8/layout/balance1"/>
    <dgm:cxn modelId="{1FF8D059-FDD3-41DF-8CBC-C2D26A629EC2}" type="presParOf" srcId="{E6371051-8A9A-43E1-AF87-7423C53E23F1}" destId="{F4053ADB-9BDF-404E-9AA0-7534DB742E86}" srcOrd="0" destOrd="0" presId="urn:microsoft.com/office/officeart/2005/8/layout/balance1"/>
    <dgm:cxn modelId="{4533063A-A010-4FFF-9B3E-07E980686E0E}" type="presParOf" srcId="{E6371051-8A9A-43E1-AF87-7423C53E23F1}" destId="{79C8D68D-08E1-46B2-AA66-9D525A15726E}" srcOrd="1" destOrd="0" presId="urn:microsoft.com/office/officeart/2005/8/layout/balance1"/>
    <dgm:cxn modelId="{498E8F24-1289-480D-A489-BD7B29387B9C}" type="presParOf" srcId="{A5812990-0E71-4D32-9FEF-4A9302AE2EAE}" destId="{12552A98-DA4E-43D5-958A-DC50907A937B}" srcOrd="2" destOrd="0" presId="urn:microsoft.com/office/officeart/2005/8/layout/balance1"/>
    <dgm:cxn modelId="{3D3BB4DC-EBDA-4D19-92DB-09A8DFFAD2A0}" type="presParOf" srcId="{12552A98-DA4E-43D5-958A-DC50907A937B}" destId="{8E6E0210-F54D-4DC5-BC77-42B2C9CF595F}" srcOrd="0" destOrd="0" presId="urn:microsoft.com/office/officeart/2005/8/layout/balance1"/>
    <dgm:cxn modelId="{3DF571BE-0B70-48EE-9919-02AFC4112293}" type="presParOf" srcId="{12552A98-DA4E-43D5-958A-DC50907A937B}" destId="{E53B1252-BE29-4ECE-8044-DFC411D4A54B}" srcOrd="1" destOrd="0" presId="urn:microsoft.com/office/officeart/2005/8/layout/balance1"/>
    <dgm:cxn modelId="{BB872DC7-CA3F-4C71-80E5-A394CA73C4F0}" type="presParOf" srcId="{12552A98-DA4E-43D5-958A-DC50907A937B}" destId="{1AA8C288-75AD-4373-9F21-A83A5BC721CA}" srcOrd="2" destOrd="0" presId="urn:microsoft.com/office/officeart/2005/8/layout/balance1"/>
    <dgm:cxn modelId="{4ACAEEB5-1B9B-4946-A7A5-21B6673C439F}" type="presParOf" srcId="{12552A98-DA4E-43D5-958A-DC50907A937B}" destId="{93CD90EC-3500-4DCD-AC73-3308BCC98725}" srcOrd="3" destOrd="0" presId="urn:microsoft.com/office/officeart/2005/8/layout/balance1"/>
    <dgm:cxn modelId="{227F4084-1DA1-429F-BDA4-916293578E03}" type="presParOf" srcId="{12552A98-DA4E-43D5-958A-DC50907A937B}" destId="{9206E183-D3F4-4BD8-96E3-E3E0BF09E4F8}" srcOrd="4" destOrd="0" presId="urn:microsoft.com/office/officeart/2005/8/layout/balance1"/>
    <dgm:cxn modelId="{93FD16EA-9368-48C4-8984-6A8BCDC005BE}" type="presParOf" srcId="{12552A98-DA4E-43D5-958A-DC50907A937B}" destId="{B5302E94-2EDD-4A8F-887B-0100058993DD}" srcOrd="5" destOrd="0" presId="urn:microsoft.com/office/officeart/2005/8/layout/balance1"/>
    <dgm:cxn modelId="{29CC02A1-3C5A-450A-BC93-6D0E1944B613}" type="presParOf" srcId="{12552A98-DA4E-43D5-958A-DC50907A937B}" destId="{E3755B8F-FE5C-47E4-8D36-95BCE40271EF}" srcOrd="6" destOrd="0" presId="urn:microsoft.com/office/officeart/2005/8/layout/balance1"/>
    <dgm:cxn modelId="{988E560C-0C8F-4EA8-94F6-8728EAF52D59}" type="presParOf" srcId="{12552A98-DA4E-43D5-958A-DC50907A937B}" destId="{AAD31E16-A73B-4375-B643-1B8CAA1FA52B}" srcOrd="7" destOrd="0" presId="urn:microsoft.com/office/officeart/2005/8/layout/balance1"/>
    <dgm:cxn modelId="{093FFC7C-87AC-4C3B-B9BB-420CCA1DBB3B}" type="presParOf" srcId="{12552A98-DA4E-43D5-958A-DC50907A937B}" destId="{A13D9C1A-2324-4565-8152-7124523961BC}" srcOrd="8" destOrd="0" presId="urn:microsoft.com/office/officeart/2005/8/layout/balance1"/>
    <dgm:cxn modelId="{84C6B0F2-BDCA-42E3-BB1A-F4C25A06E8A4}" type="presParOf" srcId="{12552A98-DA4E-43D5-958A-DC50907A937B}" destId="{DD1F955F-C8DC-49F0-A492-F90ECE0A38A8}" srcOrd="9" destOrd="0" presId="urn:microsoft.com/office/officeart/2005/8/layout/balanc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23F8DF8C-F051-46D7-8581-D0E095E4F8B9}" type="doc">
      <dgm:prSet loTypeId="urn:microsoft.com/office/officeart/2005/8/layout/default" loCatId="list" qsTypeId="urn:microsoft.com/office/officeart/2005/8/quickstyle/simple5" qsCatId="simple" csTypeId="urn:microsoft.com/office/officeart/2005/8/colors/colorful5" csCatId="colorful" phldr="1"/>
      <dgm:spPr/>
      <dgm:t>
        <a:bodyPr/>
        <a:lstStyle/>
        <a:p>
          <a:pPr rtl="1"/>
          <a:endParaRPr lang="ar-SY"/>
        </a:p>
      </dgm:t>
    </dgm:pt>
    <dgm:pt modelId="{FA602192-9C27-4554-9458-53B758D6FD7B}">
      <dgm:prSet phldrT="[نص]">
        <dgm:style>
          <a:lnRef idx="1">
            <a:schemeClr val="accent2"/>
          </a:lnRef>
          <a:fillRef idx="2">
            <a:schemeClr val="accent2"/>
          </a:fillRef>
          <a:effectRef idx="1">
            <a:schemeClr val="accent2"/>
          </a:effectRef>
          <a:fontRef idx="minor">
            <a:schemeClr val="dk1"/>
          </a:fontRef>
        </dgm:style>
      </dgm:prSet>
      <dgm:spPr/>
      <dgm:t>
        <a:bodyPr/>
        <a:lstStyle/>
        <a:p>
          <a:pPr rtl="1"/>
          <a:r>
            <a:rPr lang="ar-SA" b="1" dirty="0" smtClean="0">
              <a:cs typeface="DecoType Thuluth" pitchFamily="2" charset="-78"/>
            </a:rPr>
            <a:t>شكرا لحسن تفاعلكم  ومشاركتكم</a:t>
          </a:r>
          <a:endParaRPr lang="ar-SY" b="1" dirty="0"/>
        </a:p>
      </dgm:t>
    </dgm:pt>
    <dgm:pt modelId="{45E6C7DA-8CB6-4D63-996A-4BCDC2954F69}" type="parTrans" cxnId="{679C3CBC-7D40-40CD-9E64-914B6B482EF4}">
      <dgm:prSet/>
      <dgm:spPr/>
      <dgm:t>
        <a:bodyPr/>
        <a:lstStyle/>
        <a:p>
          <a:pPr rtl="1"/>
          <a:endParaRPr lang="ar-SY"/>
        </a:p>
      </dgm:t>
    </dgm:pt>
    <dgm:pt modelId="{6DC2A20D-67C1-4655-8FAC-104BDEDD9ACC}" type="sibTrans" cxnId="{679C3CBC-7D40-40CD-9E64-914B6B482EF4}">
      <dgm:prSet/>
      <dgm:spPr/>
      <dgm:t>
        <a:bodyPr/>
        <a:lstStyle/>
        <a:p>
          <a:pPr rtl="1"/>
          <a:endParaRPr lang="ar-SY"/>
        </a:p>
      </dgm:t>
    </dgm:pt>
    <dgm:pt modelId="{5CA1B8F7-3FBD-4CFF-82CB-88694CC7A026}" type="pres">
      <dgm:prSet presAssocID="{23F8DF8C-F051-46D7-8581-D0E095E4F8B9}" presName="diagram" presStyleCnt="0">
        <dgm:presLayoutVars>
          <dgm:dir/>
          <dgm:resizeHandles val="exact"/>
        </dgm:presLayoutVars>
      </dgm:prSet>
      <dgm:spPr/>
      <dgm:t>
        <a:bodyPr/>
        <a:lstStyle/>
        <a:p>
          <a:pPr rtl="1"/>
          <a:endParaRPr lang="ar-SY"/>
        </a:p>
      </dgm:t>
    </dgm:pt>
    <dgm:pt modelId="{09178836-3E5C-49A1-B6EF-137F204B4517}" type="pres">
      <dgm:prSet presAssocID="{FA602192-9C27-4554-9458-53B758D6FD7B}" presName="node" presStyleLbl="node1" presStyleIdx="0" presStyleCnt="1" custScaleY="186779" custLinFactNeighborX="-1887" custLinFactNeighborY="-9435">
        <dgm:presLayoutVars>
          <dgm:bulletEnabled val="1"/>
        </dgm:presLayoutVars>
      </dgm:prSet>
      <dgm:spPr/>
      <dgm:t>
        <a:bodyPr/>
        <a:lstStyle/>
        <a:p>
          <a:pPr rtl="1"/>
          <a:endParaRPr lang="ar-SY"/>
        </a:p>
      </dgm:t>
    </dgm:pt>
  </dgm:ptLst>
  <dgm:cxnLst>
    <dgm:cxn modelId="{790EB5B9-88BD-41E5-A46E-56D094DD6AB6}" type="presOf" srcId="{FA602192-9C27-4554-9458-53B758D6FD7B}" destId="{09178836-3E5C-49A1-B6EF-137F204B4517}" srcOrd="0" destOrd="0" presId="urn:microsoft.com/office/officeart/2005/8/layout/default"/>
    <dgm:cxn modelId="{48AC6D73-1870-4FC5-91A0-E9441E70EFDC}" type="presOf" srcId="{23F8DF8C-F051-46D7-8581-D0E095E4F8B9}" destId="{5CA1B8F7-3FBD-4CFF-82CB-88694CC7A026}" srcOrd="0" destOrd="0" presId="urn:microsoft.com/office/officeart/2005/8/layout/default"/>
    <dgm:cxn modelId="{679C3CBC-7D40-40CD-9E64-914B6B482EF4}" srcId="{23F8DF8C-F051-46D7-8581-D0E095E4F8B9}" destId="{FA602192-9C27-4554-9458-53B758D6FD7B}" srcOrd="0" destOrd="0" parTransId="{45E6C7DA-8CB6-4D63-996A-4BCDC2954F69}" sibTransId="{6DC2A20D-67C1-4655-8FAC-104BDEDD9ACC}"/>
    <dgm:cxn modelId="{9727E89D-278B-46AF-AE05-A0652D09DF76}" type="presParOf" srcId="{5CA1B8F7-3FBD-4CFF-82CB-88694CC7A026}" destId="{09178836-3E5C-49A1-B6EF-137F204B4517}" srcOrd="0" destOrd="0" presId="urn:microsoft.com/office/officeart/2005/8/layout/default"/>
  </dgm:cxnLst>
  <dgm:bg>
    <a:solidFill>
      <a:schemeClr val="accent2">
        <a:lumMod val="20000"/>
        <a:lumOff val="80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8E75DF-861F-4484-9E65-85428430F12B}" type="doc">
      <dgm:prSet loTypeId="urn:microsoft.com/office/officeart/2005/8/layout/pList1" loCatId="list" qsTypeId="urn:microsoft.com/office/officeart/2005/8/quickstyle/simple1" qsCatId="simple" csTypeId="urn:microsoft.com/office/officeart/2005/8/colors/accent1_2" csCatId="accent1" phldr="1"/>
      <dgm:spPr/>
      <dgm:t>
        <a:bodyPr/>
        <a:lstStyle/>
        <a:p>
          <a:pPr rtl="1"/>
          <a:endParaRPr lang="ar-SY"/>
        </a:p>
      </dgm:t>
    </dgm:pt>
    <dgm:pt modelId="{1C8A2D0E-44A2-4A23-A541-74CC81818F47}">
      <dgm:prSet phldrT="[نص]" custT="1">
        <dgm:style>
          <a:lnRef idx="2">
            <a:schemeClr val="accent1"/>
          </a:lnRef>
          <a:fillRef idx="1">
            <a:schemeClr val="lt1"/>
          </a:fillRef>
          <a:effectRef idx="0">
            <a:schemeClr val="accent1"/>
          </a:effectRef>
          <a:fontRef idx="minor">
            <a:schemeClr val="dk1"/>
          </a:fontRef>
        </dgm:style>
      </dgm:prSet>
      <dgm:spPr/>
      <dgm:t>
        <a:bodyPr/>
        <a:lstStyle/>
        <a:p>
          <a:pPr rtl="1"/>
          <a:r>
            <a:rPr lang="ar-SA" sz="3200" dirty="0" smtClean="0"/>
            <a:t>مزيج متكامل من العناصر المادية الملموسة والأخرى غير الملموسة والتي تحقق إشباعا وإرضاء معين للمستفيد.</a:t>
          </a:r>
          <a:endParaRPr lang="ar-SY" sz="3200" dirty="0"/>
        </a:p>
      </dgm:t>
    </dgm:pt>
    <dgm:pt modelId="{A0C5C896-2677-469E-8E99-E204D431805A}" type="parTrans" cxnId="{11D7180A-413B-4A45-82D9-168A9B3AD57E}">
      <dgm:prSet/>
      <dgm:spPr/>
      <dgm:t>
        <a:bodyPr/>
        <a:lstStyle/>
        <a:p>
          <a:pPr rtl="1"/>
          <a:endParaRPr lang="ar-SY"/>
        </a:p>
      </dgm:t>
    </dgm:pt>
    <dgm:pt modelId="{236D9571-4CF0-46B0-B08E-0E8BA46A1334}" type="sibTrans" cxnId="{11D7180A-413B-4A45-82D9-168A9B3AD57E}">
      <dgm:prSet/>
      <dgm:spPr/>
      <dgm:t>
        <a:bodyPr/>
        <a:lstStyle/>
        <a:p>
          <a:pPr rtl="1"/>
          <a:endParaRPr lang="ar-SY"/>
        </a:p>
      </dgm:t>
    </dgm:pt>
    <dgm:pt modelId="{EE6570D7-2BD4-45A1-968C-220910F8475A}" type="pres">
      <dgm:prSet presAssocID="{E18E75DF-861F-4484-9E65-85428430F12B}" presName="Name0" presStyleCnt="0">
        <dgm:presLayoutVars>
          <dgm:dir val="rev"/>
          <dgm:resizeHandles val="exact"/>
        </dgm:presLayoutVars>
      </dgm:prSet>
      <dgm:spPr/>
      <dgm:t>
        <a:bodyPr/>
        <a:lstStyle/>
        <a:p>
          <a:pPr rtl="1"/>
          <a:endParaRPr lang="ar-SY"/>
        </a:p>
      </dgm:t>
    </dgm:pt>
    <dgm:pt modelId="{3E9B051E-98DC-4A6C-B287-4902BD105886}" type="pres">
      <dgm:prSet presAssocID="{1C8A2D0E-44A2-4A23-A541-74CC81818F47}" presName="compNode" presStyleCnt="0"/>
      <dgm:spPr/>
    </dgm:pt>
    <dgm:pt modelId="{A8235533-806C-4FEE-BC33-6E6F3FDBCAAF}" type="pres">
      <dgm:prSet presAssocID="{1C8A2D0E-44A2-4A23-A541-74CC81818F47}" presName="pictRect" presStyleLbl="node1" presStyleIdx="0" presStyleCnt="1"/>
      <dgm:spPr>
        <a:blipFill rotWithShape="0">
          <a:blip xmlns:r="http://schemas.openxmlformats.org/officeDocument/2006/relationships" r:embed="rId1"/>
          <a:stretch>
            <a:fillRect/>
          </a:stretch>
        </a:blipFill>
      </dgm:spPr>
    </dgm:pt>
    <dgm:pt modelId="{5C59775D-085F-4052-8A9D-F5F1212538D1}" type="pres">
      <dgm:prSet presAssocID="{1C8A2D0E-44A2-4A23-A541-74CC81818F47}" presName="textRect" presStyleLbl="revTx" presStyleIdx="0" presStyleCnt="1" custScaleX="177668">
        <dgm:presLayoutVars>
          <dgm:bulletEnabled val="1"/>
        </dgm:presLayoutVars>
      </dgm:prSet>
      <dgm:spPr/>
      <dgm:t>
        <a:bodyPr/>
        <a:lstStyle/>
        <a:p>
          <a:pPr rtl="1"/>
          <a:endParaRPr lang="ar-SY"/>
        </a:p>
      </dgm:t>
    </dgm:pt>
  </dgm:ptLst>
  <dgm:cxnLst>
    <dgm:cxn modelId="{11D7180A-413B-4A45-82D9-168A9B3AD57E}" srcId="{E18E75DF-861F-4484-9E65-85428430F12B}" destId="{1C8A2D0E-44A2-4A23-A541-74CC81818F47}" srcOrd="0" destOrd="0" parTransId="{A0C5C896-2677-469E-8E99-E204D431805A}" sibTransId="{236D9571-4CF0-46B0-B08E-0E8BA46A1334}"/>
    <dgm:cxn modelId="{2C07F3EE-5133-445A-A8B4-FBA7053C52AB}" type="presOf" srcId="{E18E75DF-861F-4484-9E65-85428430F12B}" destId="{EE6570D7-2BD4-45A1-968C-220910F8475A}" srcOrd="0" destOrd="0" presId="urn:microsoft.com/office/officeart/2005/8/layout/pList1"/>
    <dgm:cxn modelId="{6B5E1198-1A56-4328-A26F-D47FE430FC75}" type="presOf" srcId="{1C8A2D0E-44A2-4A23-A541-74CC81818F47}" destId="{5C59775D-085F-4052-8A9D-F5F1212538D1}" srcOrd="0" destOrd="0" presId="urn:microsoft.com/office/officeart/2005/8/layout/pList1"/>
    <dgm:cxn modelId="{9951DFF9-C00B-4A76-B367-734447A1E9D3}" type="presParOf" srcId="{EE6570D7-2BD4-45A1-968C-220910F8475A}" destId="{3E9B051E-98DC-4A6C-B287-4902BD105886}" srcOrd="0" destOrd="0" presId="urn:microsoft.com/office/officeart/2005/8/layout/pList1"/>
    <dgm:cxn modelId="{0FC4D36E-ACE7-4430-AC9A-F8058400AA2E}" type="presParOf" srcId="{3E9B051E-98DC-4A6C-B287-4902BD105886}" destId="{A8235533-806C-4FEE-BC33-6E6F3FDBCAAF}" srcOrd="0" destOrd="0" presId="urn:microsoft.com/office/officeart/2005/8/layout/pList1"/>
    <dgm:cxn modelId="{A047E405-2C0A-4F93-AAC7-8C961F3C2387}" type="presParOf" srcId="{3E9B051E-98DC-4A6C-B287-4902BD105886}" destId="{5C59775D-085F-4052-8A9D-F5F1212538D1}" srcOrd="1" destOrd="0" presId="urn:microsoft.com/office/officeart/2005/8/layout/p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7B2AAA-2C7A-496C-868D-7A74341EA83F}" type="doc">
      <dgm:prSet loTypeId="urn:microsoft.com/office/officeart/2005/8/layout/vList3" loCatId="list" qsTypeId="urn:microsoft.com/office/officeart/2005/8/quickstyle/simple3" qsCatId="simple" csTypeId="urn:microsoft.com/office/officeart/2005/8/colors/accent1_2" csCatId="accent1" phldr="1"/>
      <dgm:spPr/>
    </dgm:pt>
    <dgm:pt modelId="{79B091E7-A0CF-48D7-B9BF-AFFBFF1BE4C1}">
      <dgm:prSet phldrT="[نص]"/>
      <dgm:spPr/>
      <dgm:t>
        <a:bodyPr/>
        <a:lstStyle/>
        <a:p>
          <a:pPr rtl="1"/>
          <a:r>
            <a:rPr lang="ar-SA" dirty="0" smtClean="0"/>
            <a:t>جميع الخدمات التي يقدمها القطاع الصحي على مستوى </a:t>
          </a:r>
          <a:r>
            <a:rPr lang="ar-SA" smtClean="0"/>
            <a:t>الدولة </a:t>
          </a:r>
          <a:r>
            <a:rPr lang="ar-SA" smtClean="0"/>
            <a:t>،</a:t>
          </a:r>
          <a:r>
            <a:rPr lang="ar-SA" dirty="0" smtClean="0"/>
            <a:t>سواء </a:t>
          </a:r>
          <a:r>
            <a:rPr lang="ar-SA" dirty="0" smtClean="0"/>
            <a:t>أكانت علاجية موجهة للفرد أو وقائية موجهة للمجتمع والبيئة،أو إنتاجية مثل إنتاج الأدوية والمستحضرات الطبية والأجهزة التعويضية وغيرها بهدف رفع المستوى الصحي للمواطنين وعلاجهم ووقايتهم من الأمراض المعدية. </a:t>
          </a:r>
          <a:endParaRPr lang="ar-SY" dirty="0"/>
        </a:p>
      </dgm:t>
    </dgm:pt>
    <dgm:pt modelId="{93B718AC-A138-45CC-BE29-A443077A19A8}" type="parTrans" cxnId="{02D7AA74-8842-4EE2-8725-59B3ABD3B8F7}">
      <dgm:prSet/>
      <dgm:spPr/>
      <dgm:t>
        <a:bodyPr/>
        <a:lstStyle/>
        <a:p>
          <a:pPr rtl="1"/>
          <a:endParaRPr lang="ar-SY"/>
        </a:p>
      </dgm:t>
    </dgm:pt>
    <dgm:pt modelId="{8EA7EDB8-0FC7-4535-84FB-B1126FE76C53}" type="sibTrans" cxnId="{02D7AA74-8842-4EE2-8725-59B3ABD3B8F7}">
      <dgm:prSet/>
      <dgm:spPr/>
      <dgm:t>
        <a:bodyPr/>
        <a:lstStyle/>
        <a:p>
          <a:pPr rtl="1"/>
          <a:endParaRPr lang="ar-SY"/>
        </a:p>
      </dgm:t>
    </dgm:pt>
    <dgm:pt modelId="{B0BF43AC-C701-4BE3-8859-E3AD3DA9D938}" type="pres">
      <dgm:prSet presAssocID="{317B2AAA-2C7A-496C-868D-7A74341EA83F}" presName="linearFlow" presStyleCnt="0">
        <dgm:presLayoutVars>
          <dgm:dir/>
          <dgm:resizeHandles val="exact"/>
        </dgm:presLayoutVars>
      </dgm:prSet>
      <dgm:spPr/>
    </dgm:pt>
    <dgm:pt modelId="{1D82B081-9718-46F3-8CBA-E017DCC4E405}" type="pres">
      <dgm:prSet presAssocID="{79B091E7-A0CF-48D7-B9BF-AFFBFF1BE4C1}" presName="composite" presStyleCnt="0"/>
      <dgm:spPr/>
    </dgm:pt>
    <dgm:pt modelId="{1176C148-4F58-4FB4-83DD-4A9AA536B440}" type="pres">
      <dgm:prSet presAssocID="{79B091E7-A0CF-48D7-B9BF-AFFBFF1BE4C1}" presName="imgShp" presStyleLbl="fgImgPlace1" presStyleIdx="0" presStyleCnt="1"/>
      <dgm:spPr>
        <a:blipFill rotWithShape="0">
          <a:blip xmlns:r="http://schemas.openxmlformats.org/officeDocument/2006/relationships" r:embed="rId1"/>
          <a:stretch>
            <a:fillRect/>
          </a:stretch>
        </a:blipFill>
      </dgm:spPr>
    </dgm:pt>
    <dgm:pt modelId="{D6ABD79F-EC4C-47AF-B93D-523613E7E659}" type="pres">
      <dgm:prSet presAssocID="{79B091E7-A0CF-48D7-B9BF-AFFBFF1BE4C1}" presName="txShp" presStyleLbl="node1" presStyleIdx="0" presStyleCnt="1" custScaleX="144603" custScaleY="161059">
        <dgm:presLayoutVars>
          <dgm:bulletEnabled val="1"/>
        </dgm:presLayoutVars>
      </dgm:prSet>
      <dgm:spPr/>
      <dgm:t>
        <a:bodyPr/>
        <a:lstStyle/>
        <a:p>
          <a:pPr rtl="1"/>
          <a:endParaRPr lang="ar-SY"/>
        </a:p>
      </dgm:t>
    </dgm:pt>
  </dgm:ptLst>
  <dgm:cxnLst>
    <dgm:cxn modelId="{E978D3D2-5BE2-4074-91A5-0D043466CE8A}" type="presOf" srcId="{317B2AAA-2C7A-496C-868D-7A74341EA83F}" destId="{B0BF43AC-C701-4BE3-8859-E3AD3DA9D938}" srcOrd="0" destOrd="0" presId="urn:microsoft.com/office/officeart/2005/8/layout/vList3"/>
    <dgm:cxn modelId="{02D7AA74-8842-4EE2-8725-59B3ABD3B8F7}" srcId="{317B2AAA-2C7A-496C-868D-7A74341EA83F}" destId="{79B091E7-A0CF-48D7-B9BF-AFFBFF1BE4C1}" srcOrd="0" destOrd="0" parTransId="{93B718AC-A138-45CC-BE29-A443077A19A8}" sibTransId="{8EA7EDB8-0FC7-4535-84FB-B1126FE76C53}"/>
    <dgm:cxn modelId="{DB5B5D08-D737-40D6-A814-491BA4DCE485}" type="presOf" srcId="{79B091E7-A0CF-48D7-B9BF-AFFBFF1BE4C1}" destId="{D6ABD79F-EC4C-47AF-B93D-523613E7E659}" srcOrd="0" destOrd="0" presId="urn:microsoft.com/office/officeart/2005/8/layout/vList3"/>
    <dgm:cxn modelId="{6450D44E-F554-4079-B15F-C2FCF0FB1188}" type="presParOf" srcId="{B0BF43AC-C701-4BE3-8859-E3AD3DA9D938}" destId="{1D82B081-9718-46F3-8CBA-E017DCC4E405}" srcOrd="0" destOrd="0" presId="urn:microsoft.com/office/officeart/2005/8/layout/vList3"/>
    <dgm:cxn modelId="{2E7DDDB8-B739-4042-996B-BBA986AB2DC3}" type="presParOf" srcId="{1D82B081-9718-46F3-8CBA-E017DCC4E405}" destId="{1176C148-4F58-4FB4-83DD-4A9AA536B440}" srcOrd="0" destOrd="0" presId="urn:microsoft.com/office/officeart/2005/8/layout/vList3"/>
    <dgm:cxn modelId="{E4055008-ECCC-4E11-B069-E48C77B727C6}" type="presParOf" srcId="{1D82B081-9718-46F3-8CBA-E017DCC4E405}" destId="{D6ABD79F-EC4C-47AF-B93D-523613E7E659}"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B60904-E758-4AB7-93F4-F4E969B08AC7}" type="doc">
      <dgm:prSet loTypeId="urn:microsoft.com/office/officeart/2005/8/layout/vList4" loCatId="list" qsTypeId="urn:microsoft.com/office/officeart/2005/8/quickstyle/simple3" qsCatId="simple" csTypeId="urn:microsoft.com/office/officeart/2005/8/colors/colorful4" csCatId="colorful" phldr="1"/>
      <dgm:spPr/>
      <dgm:t>
        <a:bodyPr/>
        <a:lstStyle/>
        <a:p>
          <a:pPr rtl="1"/>
          <a:endParaRPr lang="ar-SY"/>
        </a:p>
      </dgm:t>
    </dgm:pt>
    <dgm:pt modelId="{F6F0CA28-21A5-4DC2-831E-7E886C140F61}">
      <dgm:prSet phldrT="[نص]" custT="1"/>
      <dgm:spPr/>
      <dgm:t>
        <a:bodyPr/>
        <a:lstStyle/>
        <a:p>
          <a:pPr rtl="1"/>
          <a:r>
            <a:rPr lang="ar-SA" sz="2400" dirty="0" smtClean="0"/>
            <a:t>منافع </a:t>
          </a:r>
          <a:r>
            <a:rPr lang="ar-SA" sz="2400" b="1" dirty="0" smtClean="0"/>
            <a:t>مباشرة ملموسة ي</a:t>
          </a:r>
          <a:r>
            <a:rPr lang="ar-SA" sz="2400" dirty="0" smtClean="0"/>
            <a:t>مكن قياسها وحسابها،وتتمثل في </a:t>
          </a:r>
          <a:r>
            <a:rPr lang="ar-SA" sz="2400" b="1" dirty="0" smtClean="0"/>
            <a:t>التكاليف </a:t>
          </a:r>
          <a:r>
            <a:rPr lang="ar-SA" sz="2400" dirty="0" smtClean="0"/>
            <a:t>التي يمكن توفيرها مستقبلاً نتيجة إنتاج خدمات صحية معينة.</a:t>
          </a:r>
          <a:endParaRPr lang="ar-SY" sz="2400" dirty="0"/>
        </a:p>
      </dgm:t>
    </dgm:pt>
    <dgm:pt modelId="{10D55EAA-874E-4323-A5AE-3AD9E767A6C8}" type="parTrans" cxnId="{15FF2469-6262-4A75-A411-6454B0D128A9}">
      <dgm:prSet/>
      <dgm:spPr/>
      <dgm:t>
        <a:bodyPr/>
        <a:lstStyle/>
        <a:p>
          <a:pPr rtl="1"/>
          <a:endParaRPr lang="ar-SY"/>
        </a:p>
      </dgm:t>
    </dgm:pt>
    <dgm:pt modelId="{39CFF0B1-3AA4-4962-BBA0-A6E464BAC97F}" type="sibTrans" cxnId="{15FF2469-6262-4A75-A411-6454B0D128A9}">
      <dgm:prSet/>
      <dgm:spPr/>
      <dgm:t>
        <a:bodyPr/>
        <a:lstStyle/>
        <a:p>
          <a:pPr rtl="1"/>
          <a:endParaRPr lang="ar-SY"/>
        </a:p>
      </dgm:t>
    </dgm:pt>
    <dgm:pt modelId="{95BF65DD-6369-46CE-8D11-23C145BE4E0E}">
      <dgm:prSet custT="1"/>
      <dgm:spPr/>
      <dgm:t>
        <a:bodyPr/>
        <a:lstStyle/>
        <a:p>
          <a:pPr rtl="1"/>
          <a:r>
            <a:rPr lang="ar-SA" sz="2400" dirty="0" smtClean="0"/>
            <a:t>منافع مباشرة غير ملموسة يصعب قياسها وتتمثل في </a:t>
          </a:r>
          <a:r>
            <a:rPr lang="ar-SA" sz="2400" b="1" dirty="0" smtClean="0"/>
            <a:t>الحد من الآلام</a:t>
          </a:r>
          <a:r>
            <a:rPr lang="ar-SA" sz="2400" dirty="0" smtClean="0"/>
            <a:t> التي يعانيها المريض نتيجة للخدمات الصحية التي حصل عليها.</a:t>
          </a:r>
          <a:endParaRPr lang="en-US" sz="2400" dirty="0"/>
        </a:p>
      </dgm:t>
    </dgm:pt>
    <dgm:pt modelId="{F1725105-65ED-450C-89A8-9993F14B82A8}" type="parTrans" cxnId="{E9F594D2-C04A-466C-B044-7525700D5CE7}">
      <dgm:prSet/>
      <dgm:spPr/>
      <dgm:t>
        <a:bodyPr/>
        <a:lstStyle/>
        <a:p>
          <a:pPr rtl="1"/>
          <a:endParaRPr lang="ar-SY"/>
        </a:p>
      </dgm:t>
    </dgm:pt>
    <dgm:pt modelId="{7F36F7FE-A92E-4576-B111-47C33777CE98}" type="sibTrans" cxnId="{E9F594D2-C04A-466C-B044-7525700D5CE7}">
      <dgm:prSet/>
      <dgm:spPr/>
      <dgm:t>
        <a:bodyPr/>
        <a:lstStyle/>
        <a:p>
          <a:pPr rtl="1"/>
          <a:endParaRPr lang="ar-SY"/>
        </a:p>
      </dgm:t>
    </dgm:pt>
    <dgm:pt modelId="{88A557D4-3CB1-4518-AA65-28DE13056BFD}">
      <dgm:prSet custT="1"/>
      <dgm:spPr/>
      <dgm:t>
        <a:bodyPr/>
        <a:lstStyle/>
        <a:p>
          <a:pPr rtl="1"/>
          <a:r>
            <a:rPr lang="ar-SA" sz="2400" dirty="0" smtClean="0"/>
            <a:t>منافع غير مباشرة ملموسة يمكن حسابها وتتمثل في زيادة الإنتاج كنتيجة لخدمات الرعاية الصحية التي يحصل عليها أفراد القوى العاملة.</a:t>
          </a:r>
          <a:endParaRPr lang="en-US" sz="2400" dirty="0"/>
        </a:p>
      </dgm:t>
    </dgm:pt>
    <dgm:pt modelId="{AEEE616E-F19D-4654-ACBB-7EF991C41653}" type="parTrans" cxnId="{C3D11C84-BA03-46EF-870A-82F0B0418909}">
      <dgm:prSet/>
      <dgm:spPr/>
      <dgm:t>
        <a:bodyPr/>
        <a:lstStyle/>
        <a:p>
          <a:pPr rtl="1"/>
          <a:endParaRPr lang="ar-SY"/>
        </a:p>
      </dgm:t>
    </dgm:pt>
    <dgm:pt modelId="{37F64CC9-9326-488C-9569-73AE2D40D9D4}" type="sibTrans" cxnId="{C3D11C84-BA03-46EF-870A-82F0B0418909}">
      <dgm:prSet/>
      <dgm:spPr/>
      <dgm:t>
        <a:bodyPr/>
        <a:lstStyle/>
        <a:p>
          <a:pPr rtl="1"/>
          <a:endParaRPr lang="ar-SY"/>
        </a:p>
      </dgm:t>
    </dgm:pt>
    <dgm:pt modelId="{2876430F-8DC6-414D-AC2E-5EC3D51A8572}" type="pres">
      <dgm:prSet presAssocID="{CDB60904-E758-4AB7-93F4-F4E969B08AC7}" presName="linear" presStyleCnt="0">
        <dgm:presLayoutVars>
          <dgm:dir val="rev"/>
          <dgm:resizeHandles val="exact"/>
        </dgm:presLayoutVars>
      </dgm:prSet>
      <dgm:spPr/>
      <dgm:t>
        <a:bodyPr/>
        <a:lstStyle/>
        <a:p>
          <a:pPr rtl="1"/>
          <a:endParaRPr lang="ar-SY"/>
        </a:p>
      </dgm:t>
    </dgm:pt>
    <dgm:pt modelId="{7EEDFEB5-979D-448A-A6D1-1C81B0A08951}" type="pres">
      <dgm:prSet presAssocID="{F6F0CA28-21A5-4DC2-831E-7E886C140F61}" presName="comp" presStyleCnt="0"/>
      <dgm:spPr/>
    </dgm:pt>
    <dgm:pt modelId="{B27F647B-F405-4474-A694-3946DD5C4AE9}" type="pres">
      <dgm:prSet presAssocID="{F6F0CA28-21A5-4DC2-831E-7E886C140F61}" presName="box" presStyleLbl="node1" presStyleIdx="0" presStyleCnt="3"/>
      <dgm:spPr/>
      <dgm:t>
        <a:bodyPr/>
        <a:lstStyle/>
        <a:p>
          <a:pPr rtl="1"/>
          <a:endParaRPr lang="ar-SY"/>
        </a:p>
      </dgm:t>
    </dgm:pt>
    <dgm:pt modelId="{45D89DE8-FA85-4C72-A64C-823DF670199B}" type="pres">
      <dgm:prSet presAssocID="{F6F0CA28-21A5-4DC2-831E-7E886C140F61}" presName="img" presStyleLbl="fgImgPlace1" presStyleIdx="0" presStyleCnt="3"/>
      <dgm:spPr>
        <a:blipFill rotWithShape="0">
          <a:blip xmlns:r="http://schemas.openxmlformats.org/officeDocument/2006/relationships" r:embed="rId1"/>
          <a:stretch>
            <a:fillRect/>
          </a:stretch>
        </a:blipFill>
      </dgm:spPr>
    </dgm:pt>
    <dgm:pt modelId="{ACC67BEF-B5C3-442E-AB76-9620E36A9F4D}" type="pres">
      <dgm:prSet presAssocID="{F6F0CA28-21A5-4DC2-831E-7E886C140F61}" presName="text" presStyleLbl="node1" presStyleIdx="0" presStyleCnt="3">
        <dgm:presLayoutVars>
          <dgm:bulletEnabled val="1"/>
        </dgm:presLayoutVars>
      </dgm:prSet>
      <dgm:spPr/>
      <dgm:t>
        <a:bodyPr/>
        <a:lstStyle/>
        <a:p>
          <a:pPr rtl="1"/>
          <a:endParaRPr lang="ar-SY"/>
        </a:p>
      </dgm:t>
    </dgm:pt>
    <dgm:pt modelId="{AB983B76-4CD8-4B14-BAE2-E4279B26CE58}" type="pres">
      <dgm:prSet presAssocID="{39CFF0B1-3AA4-4962-BBA0-A6E464BAC97F}" presName="spacer" presStyleCnt="0"/>
      <dgm:spPr/>
    </dgm:pt>
    <dgm:pt modelId="{19745C20-7371-4E01-9EF1-A68AB82DB89D}" type="pres">
      <dgm:prSet presAssocID="{95BF65DD-6369-46CE-8D11-23C145BE4E0E}" presName="comp" presStyleCnt="0"/>
      <dgm:spPr/>
    </dgm:pt>
    <dgm:pt modelId="{F5A52572-F8F1-48CB-882F-018B70C08CB5}" type="pres">
      <dgm:prSet presAssocID="{95BF65DD-6369-46CE-8D11-23C145BE4E0E}" presName="box" presStyleLbl="node1" presStyleIdx="1" presStyleCnt="3"/>
      <dgm:spPr/>
      <dgm:t>
        <a:bodyPr/>
        <a:lstStyle/>
        <a:p>
          <a:pPr rtl="1"/>
          <a:endParaRPr lang="ar-SY"/>
        </a:p>
      </dgm:t>
    </dgm:pt>
    <dgm:pt modelId="{6491C64B-6C78-4A11-9FD4-93008711A14C}" type="pres">
      <dgm:prSet presAssocID="{95BF65DD-6369-46CE-8D11-23C145BE4E0E}" presName="img" presStyleLbl="fgImgPlace1" presStyleIdx="1" presStyleCnt="3"/>
      <dgm:spPr>
        <a:blipFill rotWithShape="0">
          <a:blip xmlns:r="http://schemas.openxmlformats.org/officeDocument/2006/relationships" r:embed="rId2"/>
          <a:stretch>
            <a:fillRect/>
          </a:stretch>
        </a:blipFill>
      </dgm:spPr>
      <dgm:t>
        <a:bodyPr/>
        <a:lstStyle/>
        <a:p>
          <a:pPr rtl="1"/>
          <a:endParaRPr lang="ar-SY"/>
        </a:p>
      </dgm:t>
    </dgm:pt>
    <dgm:pt modelId="{6D95080A-65DA-4C55-8E8C-AA0A61967574}" type="pres">
      <dgm:prSet presAssocID="{95BF65DD-6369-46CE-8D11-23C145BE4E0E}" presName="text" presStyleLbl="node1" presStyleIdx="1" presStyleCnt="3">
        <dgm:presLayoutVars>
          <dgm:bulletEnabled val="1"/>
        </dgm:presLayoutVars>
      </dgm:prSet>
      <dgm:spPr/>
      <dgm:t>
        <a:bodyPr/>
        <a:lstStyle/>
        <a:p>
          <a:pPr rtl="1"/>
          <a:endParaRPr lang="ar-SY"/>
        </a:p>
      </dgm:t>
    </dgm:pt>
    <dgm:pt modelId="{FC6AA70B-EE90-472E-9414-752D48C9424F}" type="pres">
      <dgm:prSet presAssocID="{7F36F7FE-A92E-4576-B111-47C33777CE98}" presName="spacer" presStyleCnt="0"/>
      <dgm:spPr/>
    </dgm:pt>
    <dgm:pt modelId="{2D11C566-394C-446F-94CA-D5213D42C853}" type="pres">
      <dgm:prSet presAssocID="{88A557D4-3CB1-4518-AA65-28DE13056BFD}" presName="comp" presStyleCnt="0"/>
      <dgm:spPr/>
    </dgm:pt>
    <dgm:pt modelId="{E8DCC4F4-013A-4B5A-AB8A-14946D54E918}" type="pres">
      <dgm:prSet presAssocID="{88A557D4-3CB1-4518-AA65-28DE13056BFD}" presName="box" presStyleLbl="node1" presStyleIdx="2" presStyleCnt="3"/>
      <dgm:spPr/>
      <dgm:t>
        <a:bodyPr/>
        <a:lstStyle/>
        <a:p>
          <a:pPr rtl="1"/>
          <a:endParaRPr lang="ar-SY"/>
        </a:p>
      </dgm:t>
    </dgm:pt>
    <dgm:pt modelId="{5B061171-A5B9-48F2-9718-C120CDAC00A8}" type="pres">
      <dgm:prSet presAssocID="{88A557D4-3CB1-4518-AA65-28DE13056BFD}" presName="img" presStyleLbl="fgImgPlace1" presStyleIdx="2" presStyleCnt="3"/>
      <dgm:spPr>
        <a:blipFill rotWithShape="0">
          <a:blip xmlns:r="http://schemas.openxmlformats.org/officeDocument/2006/relationships" r:embed="rId3"/>
          <a:stretch>
            <a:fillRect/>
          </a:stretch>
        </a:blipFill>
      </dgm:spPr>
    </dgm:pt>
    <dgm:pt modelId="{61C6EB43-687F-46E2-99F9-49DD3F975D60}" type="pres">
      <dgm:prSet presAssocID="{88A557D4-3CB1-4518-AA65-28DE13056BFD}" presName="text" presStyleLbl="node1" presStyleIdx="2" presStyleCnt="3">
        <dgm:presLayoutVars>
          <dgm:bulletEnabled val="1"/>
        </dgm:presLayoutVars>
      </dgm:prSet>
      <dgm:spPr/>
      <dgm:t>
        <a:bodyPr/>
        <a:lstStyle/>
        <a:p>
          <a:pPr rtl="1"/>
          <a:endParaRPr lang="ar-SY"/>
        </a:p>
      </dgm:t>
    </dgm:pt>
  </dgm:ptLst>
  <dgm:cxnLst>
    <dgm:cxn modelId="{F9504D36-CBE5-481C-89A5-35FB06BBE8F8}" type="presOf" srcId="{F6F0CA28-21A5-4DC2-831E-7E886C140F61}" destId="{B27F647B-F405-4474-A694-3946DD5C4AE9}" srcOrd="0" destOrd="0" presId="urn:microsoft.com/office/officeart/2005/8/layout/vList4"/>
    <dgm:cxn modelId="{C3D11C84-BA03-46EF-870A-82F0B0418909}" srcId="{CDB60904-E758-4AB7-93F4-F4E969B08AC7}" destId="{88A557D4-3CB1-4518-AA65-28DE13056BFD}" srcOrd="2" destOrd="0" parTransId="{AEEE616E-F19D-4654-ACBB-7EF991C41653}" sibTransId="{37F64CC9-9326-488C-9569-73AE2D40D9D4}"/>
    <dgm:cxn modelId="{F0F314B6-1708-49F3-B57F-9FD52FE72560}" type="presOf" srcId="{95BF65DD-6369-46CE-8D11-23C145BE4E0E}" destId="{F5A52572-F8F1-48CB-882F-018B70C08CB5}" srcOrd="0" destOrd="0" presId="urn:microsoft.com/office/officeart/2005/8/layout/vList4"/>
    <dgm:cxn modelId="{06ABA839-A722-4BA5-BDD0-DE746036F30C}" type="presOf" srcId="{88A557D4-3CB1-4518-AA65-28DE13056BFD}" destId="{E8DCC4F4-013A-4B5A-AB8A-14946D54E918}" srcOrd="0" destOrd="0" presId="urn:microsoft.com/office/officeart/2005/8/layout/vList4"/>
    <dgm:cxn modelId="{EE950E43-A186-43D1-89AD-7017D00263C6}" type="presOf" srcId="{95BF65DD-6369-46CE-8D11-23C145BE4E0E}" destId="{6D95080A-65DA-4C55-8E8C-AA0A61967574}" srcOrd="1" destOrd="0" presId="urn:microsoft.com/office/officeart/2005/8/layout/vList4"/>
    <dgm:cxn modelId="{D77FA69F-8DDF-46FA-843E-99005CFA1048}" type="presOf" srcId="{88A557D4-3CB1-4518-AA65-28DE13056BFD}" destId="{61C6EB43-687F-46E2-99F9-49DD3F975D60}" srcOrd="1" destOrd="0" presId="urn:microsoft.com/office/officeart/2005/8/layout/vList4"/>
    <dgm:cxn modelId="{15FF2469-6262-4A75-A411-6454B0D128A9}" srcId="{CDB60904-E758-4AB7-93F4-F4E969B08AC7}" destId="{F6F0CA28-21A5-4DC2-831E-7E886C140F61}" srcOrd="0" destOrd="0" parTransId="{10D55EAA-874E-4323-A5AE-3AD9E767A6C8}" sibTransId="{39CFF0B1-3AA4-4962-BBA0-A6E464BAC97F}"/>
    <dgm:cxn modelId="{7158D418-4010-422F-A8DC-747ADD4230CE}" type="presOf" srcId="{CDB60904-E758-4AB7-93F4-F4E969B08AC7}" destId="{2876430F-8DC6-414D-AC2E-5EC3D51A8572}" srcOrd="0" destOrd="0" presId="urn:microsoft.com/office/officeart/2005/8/layout/vList4"/>
    <dgm:cxn modelId="{E9F594D2-C04A-466C-B044-7525700D5CE7}" srcId="{CDB60904-E758-4AB7-93F4-F4E969B08AC7}" destId="{95BF65DD-6369-46CE-8D11-23C145BE4E0E}" srcOrd="1" destOrd="0" parTransId="{F1725105-65ED-450C-89A8-9993F14B82A8}" sibTransId="{7F36F7FE-A92E-4576-B111-47C33777CE98}"/>
    <dgm:cxn modelId="{E472D42D-E00B-4D39-94BC-0B8DD87ADD99}" type="presOf" srcId="{F6F0CA28-21A5-4DC2-831E-7E886C140F61}" destId="{ACC67BEF-B5C3-442E-AB76-9620E36A9F4D}" srcOrd="1" destOrd="0" presId="urn:microsoft.com/office/officeart/2005/8/layout/vList4"/>
    <dgm:cxn modelId="{0F6F31FD-D505-4FFE-B9E8-354A4D2CA342}" type="presParOf" srcId="{2876430F-8DC6-414D-AC2E-5EC3D51A8572}" destId="{7EEDFEB5-979D-448A-A6D1-1C81B0A08951}" srcOrd="0" destOrd="0" presId="urn:microsoft.com/office/officeart/2005/8/layout/vList4"/>
    <dgm:cxn modelId="{1AD0CF70-FD44-4993-A71C-DF62C2438E5B}" type="presParOf" srcId="{7EEDFEB5-979D-448A-A6D1-1C81B0A08951}" destId="{B27F647B-F405-4474-A694-3946DD5C4AE9}" srcOrd="0" destOrd="0" presId="urn:microsoft.com/office/officeart/2005/8/layout/vList4"/>
    <dgm:cxn modelId="{4136A938-87DC-4F92-B6F5-99B9C56A0E0C}" type="presParOf" srcId="{7EEDFEB5-979D-448A-A6D1-1C81B0A08951}" destId="{45D89DE8-FA85-4C72-A64C-823DF670199B}" srcOrd="1" destOrd="0" presId="urn:microsoft.com/office/officeart/2005/8/layout/vList4"/>
    <dgm:cxn modelId="{1ABB4E02-F079-45CD-80C3-FEECCC9B5410}" type="presParOf" srcId="{7EEDFEB5-979D-448A-A6D1-1C81B0A08951}" destId="{ACC67BEF-B5C3-442E-AB76-9620E36A9F4D}" srcOrd="2" destOrd="0" presId="urn:microsoft.com/office/officeart/2005/8/layout/vList4"/>
    <dgm:cxn modelId="{5BB29282-CDBB-469B-B850-9E5B55DE1409}" type="presParOf" srcId="{2876430F-8DC6-414D-AC2E-5EC3D51A8572}" destId="{AB983B76-4CD8-4B14-BAE2-E4279B26CE58}" srcOrd="1" destOrd="0" presId="urn:microsoft.com/office/officeart/2005/8/layout/vList4"/>
    <dgm:cxn modelId="{8E9929EF-62C9-455A-97B1-066E469B8998}" type="presParOf" srcId="{2876430F-8DC6-414D-AC2E-5EC3D51A8572}" destId="{19745C20-7371-4E01-9EF1-A68AB82DB89D}" srcOrd="2" destOrd="0" presId="urn:microsoft.com/office/officeart/2005/8/layout/vList4"/>
    <dgm:cxn modelId="{2B2E1D41-8F10-45D3-9C0D-A4B016DCC22A}" type="presParOf" srcId="{19745C20-7371-4E01-9EF1-A68AB82DB89D}" destId="{F5A52572-F8F1-48CB-882F-018B70C08CB5}" srcOrd="0" destOrd="0" presId="urn:microsoft.com/office/officeart/2005/8/layout/vList4"/>
    <dgm:cxn modelId="{477AE339-B529-4BD5-9913-2087D855558E}" type="presParOf" srcId="{19745C20-7371-4E01-9EF1-A68AB82DB89D}" destId="{6491C64B-6C78-4A11-9FD4-93008711A14C}" srcOrd="1" destOrd="0" presId="urn:microsoft.com/office/officeart/2005/8/layout/vList4"/>
    <dgm:cxn modelId="{7C01D149-AB0D-4BEA-9046-AD8FC7735824}" type="presParOf" srcId="{19745C20-7371-4E01-9EF1-A68AB82DB89D}" destId="{6D95080A-65DA-4C55-8E8C-AA0A61967574}" srcOrd="2" destOrd="0" presId="urn:microsoft.com/office/officeart/2005/8/layout/vList4"/>
    <dgm:cxn modelId="{960427D0-125A-4CDA-B6C3-E085AD0ECD30}" type="presParOf" srcId="{2876430F-8DC6-414D-AC2E-5EC3D51A8572}" destId="{FC6AA70B-EE90-472E-9414-752D48C9424F}" srcOrd="3" destOrd="0" presId="urn:microsoft.com/office/officeart/2005/8/layout/vList4"/>
    <dgm:cxn modelId="{2C844D4E-0E46-4385-A46D-A99B211CD809}" type="presParOf" srcId="{2876430F-8DC6-414D-AC2E-5EC3D51A8572}" destId="{2D11C566-394C-446F-94CA-D5213D42C853}" srcOrd="4" destOrd="0" presId="urn:microsoft.com/office/officeart/2005/8/layout/vList4"/>
    <dgm:cxn modelId="{6147DC3D-6C97-4842-BD09-7FBA6B6FE6B3}" type="presParOf" srcId="{2D11C566-394C-446F-94CA-D5213D42C853}" destId="{E8DCC4F4-013A-4B5A-AB8A-14946D54E918}" srcOrd="0" destOrd="0" presId="urn:microsoft.com/office/officeart/2005/8/layout/vList4"/>
    <dgm:cxn modelId="{83BF1FCC-8114-4260-833E-061461CE7FD4}" type="presParOf" srcId="{2D11C566-394C-446F-94CA-D5213D42C853}" destId="{5B061171-A5B9-48F2-9718-C120CDAC00A8}" srcOrd="1" destOrd="0" presId="urn:microsoft.com/office/officeart/2005/8/layout/vList4"/>
    <dgm:cxn modelId="{5BDF8A58-4009-4E25-9AF6-D04712719B00}" type="presParOf" srcId="{2D11C566-394C-446F-94CA-D5213D42C853}" destId="{61C6EB43-687F-46E2-99F9-49DD3F975D60}"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03BD04-E3D3-48EA-87DF-7F7435666238}" type="doc">
      <dgm:prSet loTypeId="urn:microsoft.com/office/officeart/2005/8/layout/list1" loCatId="list" qsTypeId="urn:microsoft.com/office/officeart/2005/8/quickstyle/simple1" qsCatId="simple" csTypeId="urn:microsoft.com/office/officeart/2005/8/colors/colorful4" csCatId="colorful" phldr="1"/>
      <dgm:spPr/>
      <dgm:t>
        <a:bodyPr/>
        <a:lstStyle/>
        <a:p>
          <a:pPr rtl="1"/>
          <a:endParaRPr lang="ar-SY"/>
        </a:p>
      </dgm:t>
    </dgm:pt>
    <dgm:pt modelId="{B56F9CB3-3702-4602-B37E-FED954C10EC5}">
      <dgm:prSet phldrT="[نص]" custT="1"/>
      <dgm:spPr/>
      <dgm:t>
        <a:bodyPr/>
        <a:lstStyle/>
        <a:p>
          <a:pPr rtl="1"/>
          <a:r>
            <a:rPr lang="ar-SA" sz="3200" b="1" dirty="0" smtClean="0"/>
            <a:t>خدمات علاجية :</a:t>
          </a:r>
          <a:endParaRPr lang="ar-SY" sz="3200" dirty="0"/>
        </a:p>
      </dgm:t>
    </dgm:pt>
    <dgm:pt modelId="{3503BBB5-24C9-4BCC-914B-C969A2162A20}" type="parTrans" cxnId="{6D9111E2-1F65-4E58-B771-98BD4C539470}">
      <dgm:prSet/>
      <dgm:spPr/>
      <dgm:t>
        <a:bodyPr/>
        <a:lstStyle/>
        <a:p>
          <a:pPr rtl="1"/>
          <a:endParaRPr lang="ar-SY"/>
        </a:p>
      </dgm:t>
    </dgm:pt>
    <dgm:pt modelId="{8CC92DF0-2DDA-4374-BC17-9311F1E7597F}" type="sibTrans" cxnId="{6D9111E2-1F65-4E58-B771-98BD4C539470}">
      <dgm:prSet/>
      <dgm:spPr/>
      <dgm:t>
        <a:bodyPr/>
        <a:lstStyle/>
        <a:p>
          <a:pPr rtl="1"/>
          <a:endParaRPr lang="ar-SY"/>
        </a:p>
      </dgm:t>
    </dgm:pt>
    <dgm:pt modelId="{D6D965C0-0B94-4D4B-870E-5332BB93F89B}">
      <dgm:prSet custT="1"/>
      <dgm:spPr/>
      <dgm:t>
        <a:bodyPr/>
        <a:lstStyle/>
        <a:p>
          <a:pPr rtl="1"/>
          <a:r>
            <a:rPr lang="ar-SA" sz="2400" dirty="0" smtClean="0"/>
            <a:t>تعمل هذه الخدمات على تسهيل أداء الخدمات العلاجية ،فهي مدعمة لها </a:t>
          </a:r>
          <a:r>
            <a:rPr lang="ar-SA" sz="2400" dirty="0" err="1" smtClean="0"/>
            <a:t>او</a:t>
          </a:r>
          <a:r>
            <a:rPr lang="ar-SA" sz="2400" dirty="0" smtClean="0"/>
            <a:t> يتمثل دورها في حماية المجتمع والبيئة من الأمراض المعدية والأوبئة ،ومثل ذلك الرقابة الصحية على الواردات</a:t>
          </a:r>
          <a:endParaRPr lang="ar-SY" sz="2400" dirty="0"/>
        </a:p>
      </dgm:t>
    </dgm:pt>
    <dgm:pt modelId="{D2BE7142-66EA-4D21-B987-0E7492D0B9E6}" type="parTrans" cxnId="{8C056197-D702-426D-9246-5713A3BF250A}">
      <dgm:prSet/>
      <dgm:spPr/>
      <dgm:t>
        <a:bodyPr/>
        <a:lstStyle/>
        <a:p>
          <a:pPr rtl="1"/>
          <a:endParaRPr lang="ar-SY"/>
        </a:p>
      </dgm:t>
    </dgm:pt>
    <dgm:pt modelId="{7DA8D0C1-320E-4679-A01C-9636D929751D}" type="sibTrans" cxnId="{8C056197-D702-426D-9246-5713A3BF250A}">
      <dgm:prSet/>
      <dgm:spPr/>
      <dgm:t>
        <a:bodyPr/>
        <a:lstStyle/>
        <a:p>
          <a:pPr rtl="1"/>
          <a:endParaRPr lang="ar-SY"/>
        </a:p>
      </dgm:t>
    </dgm:pt>
    <dgm:pt modelId="{B0AFC743-1894-446C-9B45-71CD7351F15F}">
      <dgm:prSet phldrT="[نص]" custT="1"/>
      <dgm:spPr/>
      <dgm:t>
        <a:bodyPr/>
        <a:lstStyle/>
        <a:p>
          <a:pPr rtl="1"/>
          <a:r>
            <a:rPr lang="ar-SA" sz="3200" b="1" dirty="0" smtClean="0"/>
            <a:t>خدمات إنتاجية:</a:t>
          </a:r>
          <a:endParaRPr lang="ar-SY" sz="3200" dirty="0"/>
        </a:p>
      </dgm:t>
    </dgm:pt>
    <dgm:pt modelId="{F5E959DF-3448-463C-8275-4EB89FE27BE4}" type="parTrans" cxnId="{16597223-2380-497F-BD2A-1921A13C89DA}">
      <dgm:prSet/>
      <dgm:spPr/>
      <dgm:t>
        <a:bodyPr/>
        <a:lstStyle/>
        <a:p>
          <a:pPr rtl="1"/>
          <a:endParaRPr lang="ar-SY"/>
        </a:p>
      </dgm:t>
    </dgm:pt>
    <dgm:pt modelId="{C84ED9D5-B82F-4764-B918-AA82C6CBB64D}" type="sibTrans" cxnId="{16597223-2380-497F-BD2A-1921A13C89DA}">
      <dgm:prSet/>
      <dgm:spPr/>
      <dgm:t>
        <a:bodyPr/>
        <a:lstStyle/>
        <a:p>
          <a:pPr rtl="1"/>
          <a:endParaRPr lang="ar-SY"/>
        </a:p>
      </dgm:t>
    </dgm:pt>
    <dgm:pt modelId="{0663FA15-F94B-4189-AAA8-1853B7713505}">
      <dgm:prSet custT="1"/>
      <dgm:spPr/>
      <dgm:t>
        <a:bodyPr/>
        <a:lstStyle/>
        <a:p>
          <a:pPr rtl="1"/>
          <a:r>
            <a:rPr lang="ar-SA" sz="3200" b="1" dirty="0" smtClean="0"/>
            <a:t>خدمات وقائية:</a:t>
          </a:r>
          <a:endParaRPr lang="en-US" sz="3200" b="1" dirty="0"/>
        </a:p>
      </dgm:t>
    </dgm:pt>
    <dgm:pt modelId="{35F30A36-C1CC-419D-967B-7110D14BEC1E}" type="parTrans" cxnId="{2CA4778F-D474-4671-BF7F-6FE822085F92}">
      <dgm:prSet/>
      <dgm:spPr/>
      <dgm:t>
        <a:bodyPr/>
        <a:lstStyle/>
        <a:p>
          <a:pPr rtl="1"/>
          <a:endParaRPr lang="ar-SY"/>
        </a:p>
      </dgm:t>
    </dgm:pt>
    <dgm:pt modelId="{21466189-014F-48D2-9972-4C9BFB0E4BE5}" type="sibTrans" cxnId="{2CA4778F-D474-4671-BF7F-6FE822085F92}">
      <dgm:prSet/>
      <dgm:spPr/>
      <dgm:t>
        <a:bodyPr/>
        <a:lstStyle/>
        <a:p>
          <a:pPr rtl="1"/>
          <a:endParaRPr lang="ar-SY"/>
        </a:p>
      </dgm:t>
    </dgm:pt>
    <dgm:pt modelId="{03F96930-4A9C-4D3E-B894-23D4A3A234CA}">
      <dgm:prSet custT="1"/>
      <dgm:spPr/>
      <dgm:t>
        <a:bodyPr/>
        <a:lstStyle/>
        <a:p>
          <a:pPr rtl="1"/>
          <a:r>
            <a:rPr lang="ar-SA" sz="2400" dirty="0" smtClean="0"/>
            <a:t>تتضمن إنتاج الأمصال واللقاحات والدم كما تتضمن إنتاج الأدوية والتجهيزات الطبية المختلفة</a:t>
          </a:r>
          <a:r>
            <a:rPr lang="ar-SA" sz="2400" b="1" dirty="0" smtClean="0"/>
            <a:t>.</a:t>
          </a:r>
          <a:endParaRPr lang="ar-SY" sz="2400" dirty="0"/>
        </a:p>
      </dgm:t>
    </dgm:pt>
    <dgm:pt modelId="{3BFB851F-00F2-4C89-ABB4-C79F5A945755}" type="sibTrans" cxnId="{19A88813-5BF8-4811-ADD7-A86271D10E11}">
      <dgm:prSet/>
      <dgm:spPr/>
      <dgm:t>
        <a:bodyPr/>
        <a:lstStyle/>
        <a:p>
          <a:pPr rtl="1"/>
          <a:endParaRPr lang="ar-SY"/>
        </a:p>
      </dgm:t>
    </dgm:pt>
    <dgm:pt modelId="{33566E49-2125-40FB-B7C0-78A53599ADC1}" type="parTrans" cxnId="{19A88813-5BF8-4811-ADD7-A86271D10E11}">
      <dgm:prSet/>
      <dgm:spPr/>
      <dgm:t>
        <a:bodyPr/>
        <a:lstStyle/>
        <a:p>
          <a:pPr rtl="1"/>
          <a:endParaRPr lang="ar-SY"/>
        </a:p>
      </dgm:t>
    </dgm:pt>
    <dgm:pt modelId="{CEC5CC8B-5C71-4739-86AF-B7C91B9A1E70}">
      <dgm:prSet phldrT="[نص]" custT="1"/>
      <dgm:spPr/>
      <dgm:t>
        <a:bodyPr/>
        <a:lstStyle/>
        <a:p>
          <a:pPr rtl="1"/>
          <a:r>
            <a:rPr lang="ar-SA" sz="2400" b="0" dirty="0" smtClean="0"/>
            <a:t>موجهة للفرد وترتبط بجميع الخدمات الطبية في مختلف التخصصات سواء على مستوى </a:t>
          </a:r>
          <a:r>
            <a:rPr lang="ar-SA" sz="2400" b="0" dirty="0" err="1" smtClean="0"/>
            <a:t>المشافي</a:t>
          </a:r>
          <a:r>
            <a:rPr lang="ar-SA" sz="2400" b="0" dirty="0" smtClean="0"/>
            <a:t> أو العيادات الخارجية أو الخدمات المساعدة المتمثلة بالأشعة أو المخبر والى جانب التغذية والنظافة والإدارة وغيرها.</a:t>
          </a:r>
          <a:endParaRPr lang="ar-SY" sz="2400" b="0" dirty="0"/>
        </a:p>
      </dgm:t>
    </dgm:pt>
    <dgm:pt modelId="{3BCB993D-1643-40EE-9550-6677E4B249F7}" type="parTrans" cxnId="{40C2DD93-93D9-41C2-B564-C2D054B65ADC}">
      <dgm:prSet/>
      <dgm:spPr/>
      <dgm:t>
        <a:bodyPr/>
        <a:lstStyle/>
        <a:p>
          <a:pPr rtl="1"/>
          <a:endParaRPr lang="ar-SY"/>
        </a:p>
      </dgm:t>
    </dgm:pt>
    <dgm:pt modelId="{4B7307D1-E3CD-4BFD-AD72-E9DED7C8FC35}" type="sibTrans" cxnId="{40C2DD93-93D9-41C2-B564-C2D054B65ADC}">
      <dgm:prSet/>
      <dgm:spPr/>
      <dgm:t>
        <a:bodyPr/>
        <a:lstStyle/>
        <a:p>
          <a:pPr rtl="1"/>
          <a:endParaRPr lang="ar-SY"/>
        </a:p>
      </dgm:t>
    </dgm:pt>
    <dgm:pt modelId="{577C028C-5BAC-4E29-A3EB-7A36AA9FC37E}" type="pres">
      <dgm:prSet presAssocID="{5B03BD04-E3D3-48EA-87DF-7F7435666238}" presName="linear" presStyleCnt="0">
        <dgm:presLayoutVars>
          <dgm:dir val="rev"/>
          <dgm:animLvl val="lvl"/>
          <dgm:resizeHandles val="exact"/>
        </dgm:presLayoutVars>
      </dgm:prSet>
      <dgm:spPr/>
      <dgm:t>
        <a:bodyPr/>
        <a:lstStyle/>
        <a:p>
          <a:pPr rtl="1"/>
          <a:endParaRPr lang="ar-SY"/>
        </a:p>
      </dgm:t>
    </dgm:pt>
    <dgm:pt modelId="{42566752-522E-4DAB-956C-297309C440F1}" type="pres">
      <dgm:prSet presAssocID="{B56F9CB3-3702-4602-B37E-FED954C10EC5}" presName="parentLin" presStyleCnt="0"/>
      <dgm:spPr/>
    </dgm:pt>
    <dgm:pt modelId="{D92FA217-34D0-4515-A6D4-CB7F7995D491}" type="pres">
      <dgm:prSet presAssocID="{B56F9CB3-3702-4602-B37E-FED954C10EC5}" presName="parentLeftMargin" presStyleLbl="node1" presStyleIdx="0" presStyleCnt="3"/>
      <dgm:spPr/>
      <dgm:t>
        <a:bodyPr/>
        <a:lstStyle/>
        <a:p>
          <a:pPr rtl="1"/>
          <a:endParaRPr lang="ar-SY"/>
        </a:p>
      </dgm:t>
    </dgm:pt>
    <dgm:pt modelId="{AEED986E-92C9-467B-B675-AE58E67E047F}" type="pres">
      <dgm:prSet presAssocID="{B56F9CB3-3702-4602-B37E-FED954C10EC5}" presName="parentText" presStyleLbl="node1" presStyleIdx="0" presStyleCnt="3">
        <dgm:presLayoutVars>
          <dgm:chMax val="0"/>
          <dgm:bulletEnabled val="1"/>
        </dgm:presLayoutVars>
      </dgm:prSet>
      <dgm:spPr/>
      <dgm:t>
        <a:bodyPr/>
        <a:lstStyle/>
        <a:p>
          <a:pPr rtl="1"/>
          <a:endParaRPr lang="ar-SY"/>
        </a:p>
      </dgm:t>
    </dgm:pt>
    <dgm:pt modelId="{07005868-B2C9-4FA5-914B-763A6E5D4E2B}" type="pres">
      <dgm:prSet presAssocID="{B56F9CB3-3702-4602-B37E-FED954C10EC5}" presName="negativeSpace" presStyleCnt="0"/>
      <dgm:spPr/>
    </dgm:pt>
    <dgm:pt modelId="{54D287CF-CC4A-4F49-AE2E-0F165DD239D1}" type="pres">
      <dgm:prSet presAssocID="{B56F9CB3-3702-4602-B37E-FED954C10EC5}" presName="childText" presStyleLbl="conFgAcc1" presStyleIdx="0" presStyleCnt="3">
        <dgm:presLayoutVars>
          <dgm:bulletEnabled val="1"/>
        </dgm:presLayoutVars>
      </dgm:prSet>
      <dgm:spPr/>
      <dgm:t>
        <a:bodyPr/>
        <a:lstStyle/>
        <a:p>
          <a:pPr rtl="1"/>
          <a:endParaRPr lang="ar-SY"/>
        </a:p>
      </dgm:t>
    </dgm:pt>
    <dgm:pt modelId="{B804C6C2-E98A-4003-8CD0-5BDE877DA523}" type="pres">
      <dgm:prSet presAssocID="{8CC92DF0-2DDA-4374-BC17-9311F1E7597F}" presName="spaceBetweenRectangles" presStyleCnt="0"/>
      <dgm:spPr/>
    </dgm:pt>
    <dgm:pt modelId="{9BE5B7F5-693B-43C7-AAD9-71CAB9121DB7}" type="pres">
      <dgm:prSet presAssocID="{0663FA15-F94B-4189-AAA8-1853B7713505}" presName="parentLin" presStyleCnt="0"/>
      <dgm:spPr/>
    </dgm:pt>
    <dgm:pt modelId="{29B7031D-F998-4748-A2DF-6B9FAC45336A}" type="pres">
      <dgm:prSet presAssocID="{0663FA15-F94B-4189-AAA8-1853B7713505}" presName="parentLeftMargin" presStyleLbl="node1" presStyleIdx="0" presStyleCnt="3"/>
      <dgm:spPr/>
      <dgm:t>
        <a:bodyPr/>
        <a:lstStyle/>
        <a:p>
          <a:pPr rtl="1"/>
          <a:endParaRPr lang="ar-SY"/>
        </a:p>
      </dgm:t>
    </dgm:pt>
    <dgm:pt modelId="{6F7CBD6D-60CB-4766-BEB0-91AA2CE6CA76}" type="pres">
      <dgm:prSet presAssocID="{0663FA15-F94B-4189-AAA8-1853B7713505}" presName="parentText" presStyleLbl="node1" presStyleIdx="1" presStyleCnt="3">
        <dgm:presLayoutVars>
          <dgm:chMax val="0"/>
          <dgm:bulletEnabled val="1"/>
        </dgm:presLayoutVars>
      </dgm:prSet>
      <dgm:spPr/>
      <dgm:t>
        <a:bodyPr/>
        <a:lstStyle/>
        <a:p>
          <a:pPr rtl="1"/>
          <a:endParaRPr lang="ar-SY"/>
        </a:p>
      </dgm:t>
    </dgm:pt>
    <dgm:pt modelId="{5A16187A-FA3D-4B89-9182-9C7F40ED8654}" type="pres">
      <dgm:prSet presAssocID="{0663FA15-F94B-4189-AAA8-1853B7713505}" presName="negativeSpace" presStyleCnt="0"/>
      <dgm:spPr/>
    </dgm:pt>
    <dgm:pt modelId="{5DFD5DC2-D8C9-4D8C-B1B8-75A37A7EC09A}" type="pres">
      <dgm:prSet presAssocID="{0663FA15-F94B-4189-AAA8-1853B7713505}" presName="childText" presStyleLbl="conFgAcc1" presStyleIdx="1" presStyleCnt="3">
        <dgm:presLayoutVars>
          <dgm:bulletEnabled val="1"/>
        </dgm:presLayoutVars>
      </dgm:prSet>
      <dgm:spPr/>
      <dgm:t>
        <a:bodyPr/>
        <a:lstStyle/>
        <a:p>
          <a:pPr rtl="1"/>
          <a:endParaRPr lang="ar-SY"/>
        </a:p>
      </dgm:t>
    </dgm:pt>
    <dgm:pt modelId="{55200DE2-BCE4-4E72-8361-66106F21B72B}" type="pres">
      <dgm:prSet presAssocID="{21466189-014F-48D2-9972-4C9BFB0E4BE5}" presName="spaceBetweenRectangles" presStyleCnt="0"/>
      <dgm:spPr/>
    </dgm:pt>
    <dgm:pt modelId="{72F20F7A-CF0C-412A-9DA7-AAA619A3377E}" type="pres">
      <dgm:prSet presAssocID="{B0AFC743-1894-446C-9B45-71CD7351F15F}" presName="parentLin" presStyleCnt="0"/>
      <dgm:spPr/>
    </dgm:pt>
    <dgm:pt modelId="{D4C988EF-3A98-4BAA-B12E-14C73CA24C79}" type="pres">
      <dgm:prSet presAssocID="{B0AFC743-1894-446C-9B45-71CD7351F15F}" presName="parentLeftMargin" presStyleLbl="node1" presStyleIdx="1" presStyleCnt="3"/>
      <dgm:spPr/>
      <dgm:t>
        <a:bodyPr/>
        <a:lstStyle/>
        <a:p>
          <a:pPr rtl="1"/>
          <a:endParaRPr lang="ar-SY"/>
        </a:p>
      </dgm:t>
    </dgm:pt>
    <dgm:pt modelId="{6C7E0D77-E46C-4406-B7AC-E783C4F5D6A3}" type="pres">
      <dgm:prSet presAssocID="{B0AFC743-1894-446C-9B45-71CD7351F15F}" presName="parentText" presStyleLbl="node1" presStyleIdx="2" presStyleCnt="3">
        <dgm:presLayoutVars>
          <dgm:chMax val="0"/>
          <dgm:bulletEnabled val="1"/>
        </dgm:presLayoutVars>
      </dgm:prSet>
      <dgm:spPr/>
      <dgm:t>
        <a:bodyPr/>
        <a:lstStyle/>
        <a:p>
          <a:pPr rtl="1"/>
          <a:endParaRPr lang="ar-SY"/>
        </a:p>
      </dgm:t>
    </dgm:pt>
    <dgm:pt modelId="{71C7C7C2-C140-41D2-B416-B66E2FF42943}" type="pres">
      <dgm:prSet presAssocID="{B0AFC743-1894-446C-9B45-71CD7351F15F}" presName="negativeSpace" presStyleCnt="0"/>
      <dgm:spPr/>
    </dgm:pt>
    <dgm:pt modelId="{7094F201-C7C6-4803-842B-7D0C07AA06B6}" type="pres">
      <dgm:prSet presAssocID="{B0AFC743-1894-446C-9B45-71CD7351F15F}" presName="childText" presStyleLbl="conFgAcc1" presStyleIdx="2" presStyleCnt="3">
        <dgm:presLayoutVars>
          <dgm:bulletEnabled val="1"/>
        </dgm:presLayoutVars>
      </dgm:prSet>
      <dgm:spPr/>
      <dgm:t>
        <a:bodyPr/>
        <a:lstStyle/>
        <a:p>
          <a:pPr rtl="1"/>
          <a:endParaRPr lang="ar-SY"/>
        </a:p>
      </dgm:t>
    </dgm:pt>
  </dgm:ptLst>
  <dgm:cxnLst>
    <dgm:cxn modelId="{C825CB0A-53AD-44B0-B936-FC0C3DF3CD1E}" type="presOf" srcId="{B0AFC743-1894-446C-9B45-71CD7351F15F}" destId="{D4C988EF-3A98-4BAA-B12E-14C73CA24C79}" srcOrd="0" destOrd="0" presId="urn:microsoft.com/office/officeart/2005/8/layout/list1"/>
    <dgm:cxn modelId="{9773FC08-9B04-4047-A8B9-CE7E28B7505C}" type="presOf" srcId="{D6D965C0-0B94-4D4B-870E-5332BB93F89B}" destId="{5DFD5DC2-D8C9-4D8C-B1B8-75A37A7EC09A}" srcOrd="0" destOrd="0" presId="urn:microsoft.com/office/officeart/2005/8/layout/list1"/>
    <dgm:cxn modelId="{19A88813-5BF8-4811-ADD7-A86271D10E11}" srcId="{B0AFC743-1894-446C-9B45-71CD7351F15F}" destId="{03F96930-4A9C-4D3E-B894-23D4A3A234CA}" srcOrd="0" destOrd="0" parTransId="{33566E49-2125-40FB-B7C0-78A53599ADC1}" sibTransId="{3BFB851F-00F2-4C89-ABB4-C79F5A945755}"/>
    <dgm:cxn modelId="{8C056197-D702-426D-9246-5713A3BF250A}" srcId="{0663FA15-F94B-4189-AAA8-1853B7713505}" destId="{D6D965C0-0B94-4D4B-870E-5332BB93F89B}" srcOrd="0" destOrd="0" parTransId="{D2BE7142-66EA-4D21-B987-0E7492D0B9E6}" sibTransId="{7DA8D0C1-320E-4679-A01C-9636D929751D}"/>
    <dgm:cxn modelId="{CB12F468-A169-4BD0-B55B-F8E67C2D4052}" type="presOf" srcId="{0663FA15-F94B-4189-AAA8-1853B7713505}" destId="{6F7CBD6D-60CB-4766-BEB0-91AA2CE6CA76}" srcOrd="1" destOrd="0" presId="urn:microsoft.com/office/officeart/2005/8/layout/list1"/>
    <dgm:cxn modelId="{7DD2322B-E6CD-4B74-B900-C263435C1CE6}" type="presOf" srcId="{0663FA15-F94B-4189-AAA8-1853B7713505}" destId="{29B7031D-F998-4748-A2DF-6B9FAC45336A}" srcOrd="0" destOrd="0" presId="urn:microsoft.com/office/officeart/2005/8/layout/list1"/>
    <dgm:cxn modelId="{34A53072-F9C5-4027-8AFF-4D31F28BE8C9}" type="presOf" srcId="{B56F9CB3-3702-4602-B37E-FED954C10EC5}" destId="{D92FA217-34D0-4515-A6D4-CB7F7995D491}" srcOrd="0" destOrd="0" presId="urn:microsoft.com/office/officeart/2005/8/layout/list1"/>
    <dgm:cxn modelId="{5FBDF514-9E64-42F8-85F9-F3198B5F8603}" type="presOf" srcId="{CEC5CC8B-5C71-4739-86AF-B7C91B9A1E70}" destId="{54D287CF-CC4A-4F49-AE2E-0F165DD239D1}" srcOrd="0" destOrd="0" presId="urn:microsoft.com/office/officeart/2005/8/layout/list1"/>
    <dgm:cxn modelId="{16597223-2380-497F-BD2A-1921A13C89DA}" srcId="{5B03BD04-E3D3-48EA-87DF-7F7435666238}" destId="{B0AFC743-1894-446C-9B45-71CD7351F15F}" srcOrd="2" destOrd="0" parTransId="{F5E959DF-3448-463C-8275-4EB89FE27BE4}" sibTransId="{C84ED9D5-B82F-4764-B918-AA82C6CBB64D}"/>
    <dgm:cxn modelId="{EACFB00A-F5FD-4EB3-847F-50BAE40485B3}" type="presOf" srcId="{03F96930-4A9C-4D3E-B894-23D4A3A234CA}" destId="{7094F201-C7C6-4803-842B-7D0C07AA06B6}" srcOrd="0" destOrd="0" presId="urn:microsoft.com/office/officeart/2005/8/layout/list1"/>
    <dgm:cxn modelId="{3E2C07B1-3785-4E1E-8A0D-ECC710AF92D3}" type="presOf" srcId="{B56F9CB3-3702-4602-B37E-FED954C10EC5}" destId="{AEED986E-92C9-467B-B675-AE58E67E047F}" srcOrd="1" destOrd="0" presId="urn:microsoft.com/office/officeart/2005/8/layout/list1"/>
    <dgm:cxn modelId="{40C2DD93-93D9-41C2-B564-C2D054B65ADC}" srcId="{B56F9CB3-3702-4602-B37E-FED954C10EC5}" destId="{CEC5CC8B-5C71-4739-86AF-B7C91B9A1E70}" srcOrd="0" destOrd="0" parTransId="{3BCB993D-1643-40EE-9550-6677E4B249F7}" sibTransId="{4B7307D1-E3CD-4BFD-AD72-E9DED7C8FC35}"/>
    <dgm:cxn modelId="{2CA4778F-D474-4671-BF7F-6FE822085F92}" srcId="{5B03BD04-E3D3-48EA-87DF-7F7435666238}" destId="{0663FA15-F94B-4189-AAA8-1853B7713505}" srcOrd="1" destOrd="0" parTransId="{35F30A36-C1CC-419D-967B-7110D14BEC1E}" sibTransId="{21466189-014F-48D2-9972-4C9BFB0E4BE5}"/>
    <dgm:cxn modelId="{7164CBAD-B195-4F19-8E7F-AD7874ED93C4}" type="presOf" srcId="{5B03BD04-E3D3-48EA-87DF-7F7435666238}" destId="{577C028C-5BAC-4E29-A3EB-7A36AA9FC37E}" srcOrd="0" destOrd="0" presId="urn:microsoft.com/office/officeart/2005/8/layout/list1"/>
    <dgm:cxn modelId="{6D9111E2-1F65-4E58-B771-98BD4C539470}" srcId="{5B03BD04-E3D3-48EA-87DF-7F7435666238}" destId="{B56F9CB3-3702-4602-B37E-FED954C10EC5}" srcOrd="0" destOrd="0" parTransId="{3503BBB5-24C9-4BCC-914B-C969A2162A20}" sibTransId="{8CC92DF0-2DDA-4374-BC17-9311F1E7597F}"/>
    <dgm:cxn modelId="{2DDC8495-93E2-45F5-A4C7-9FDA23619180}" type="presOf" srcId="{B0AFC743-1894-446C-9B45-71CD7351F15F}" destId="{6C7E0D77-E46C-4406-B7AC-E783C4F5D6A3}" srcOrd="1" destOrd="0" presId="urn:microsoft.com/office/officeart/2005/8/layout/list1"/>
    <dgm:cxn modelId="{84D05D50-34F6-451E-9ADF-9725A70BF383}" type="presParOf" srcId="{577C028C-5BAC-4E29-A3EB-7A36AA9FC37E}" destId="{42566752-522E-4DAB-956C-297309C440F1}" srcOrd="0" destOrd="0" presId="urn:microsoft.com/office/officeart/2005/8/layout/list1"/>
    <dgm:cxn modelId="{C774C124-2B08-423C-815D-10F5BD42DE34}" type="presParOf" srcId="{42566752-522E-4DAB-956C-297309C440F1}" destId="{D92FA217-34D0-4515-A6D4-CB7F7995D491}" srcOrd="0" destOrd="0" presId="urn:microsoft.com/office/officeart/2005/8/layout/list1"/>
    <dgm:cxn modelId="{5B5C5D78-71A5-47C9-BC24-0B7EBF0B4147}" type="presParOf" srcId="{42566752-522E-4DAB-956C-297309C440F1}" destId="{AEED986E-92C9-467B-B675-AE58E67E047F}" srcOrd="1" destOrd="0" presId="urn:microsoft.com/office/officeart/2005/8/layout/list1"/>
    <dgm:cxn modelId="{34F07C7B-7963-47FF-A04E-FDB993131B01}" type="presParOf" srcId="{577C028C-5BAC-4E29-A3EB-7A36AA9FC37E}" destId="{07005868-B2C9-4FA5-914B-763A6E5D4E2B}" srcOrd="1" destOrd="0" presId="urn:microsoft.com/office/officeart/2005/8/layout/list1"/>
    <dgm:cxn modelId="{FAF8B8CB-5FD1-45DD-A7BC-A62B4FEAF9F3}" type="presParOf" srcId="{577C028C-5BAC-4E29-A3EB-7A36AA9FC37E}" destId="{54D287CF-CC4A-4F49-AE2E-0F165DD239D1}" srcOrd="2" destOrd="0" presId="urn:microsoft.com/office/officeart/2005/8/layout/list1"/>
    <dgm:cxn modelId="{D059B4EA-F5AE-4C82-A632-B43F05C95774}" type="presParOf" srcId="{577C028C-5BAC-4E29-A3EB-7A36AA9FC37E}" destId="{B804C6C2-E98A-4003-8CD0-5BDE877DA523}" srcOrd="3" destOrd="0" presId="urn:microsoft.com/office/officeart/2005/8/layout/list1"/>
    <dgm:cxn modelId="{8DA4AC83-36AE-4629-A062-783B0B52EC58}" type="presParOf" srcId="{577C028C-5BAC-4E29-A3EB-7A36AA9FC37E}" destId="{9BE5B7F5-693B-43C7-AAD9-71CAB9121DB7}" srcOrd="4" destOrd="0" presId="urn:microsoft.com/office/officeart/2005/8/layout/list1"/>
    <dgm:cxn modelId="{436EB07B-681A-4A0B-A696-7FA36ABB7B71}" type="presParOf" srcId="{9BE5B7F5-693B-43C7-AAD9-71CAB9121DB7}" destId="{29B7031D-F998-4748-A2DF-6B9FAC45336A}" srcOrd="0" destOrd="0" presId="urn:microsoft.com/office/officeart/2005/8/layout/list1"/>
    <dgm:cxn modelId="{6AB98875-3CCB-45B3-B3D4-D5A3370D2F6F}" type="presParOf" srcId="{9BE5B7F5-693B-43C7-AAD9-71CAB9121DB7}" destId="{6F7CBD6D-60CB-4766-BEB0-91AA2CE6CA76}" srcOrd="1" destOrd="0" presId="urn:microsoft.com/office/officeart/2005/8/layout/list1"/>
    <dgm:cxn modelId="{C16DE6CF-1F24-4B6D-A97E-3A24BCA7802E}" type="presParOf" srcId="{577C028C-5BAC-4E29-A3EB-7A36AA9FC37E}" destId="{5A16187A-FA3D-4B89-9182-9C7F40ED8654}" srcOrd="5" destOrd="0" presId="urn:microsoft.com/office/officeart/2005/8/layout/list1"/>
    <dgm:cxn modelId="{34E65E48-FB0F-4FF0-9DD1-B90A8E23268B}" type="presParOf" srcId="{577C028C-5BAC-4E29-A3EB-7A36AA9FC37E}" destId="{5DFD5DC2-D8C9-4D8C-B1B8-75A37A7EC09A}" srcOrd="6" destOrd="0" presId="urn:microsoft.com/office/officeart/2005/8/layout/list1"/>
    <dgm:cxn modelId="{353436F6-0F02-495E-B0CC-197C1D4E7686}" type="presParOf" srcId="{577C028C-5BAC-4E29-A3EB-7A36AA9FC37E}" destId="{55200DE2-BCE4-4E72-8361-66106F21B72B}" srcOrd="7" destOrd="0" presId="urn:microsoft.com/office/officeart/2005/8/layout/list1"/>
    <dgm:cxn modelId="{4ACCAA09-43A5-464A-9B94-818499C9E270}" type="presParOf" srcId="{577C028C-5BAC-4E29-A3EB-7A36AA9FC37E}" destId="{72F20F7A-CF0C-412A-9DA7-AAA619A3377E}" srcOrd="8" destOrd="0" presId="urn:microsoft.com/office/officeart/2005/8/layout/list1"/>
    <dgm:cxn modelId="{2E5F141D-1703-4A4D-B5C0-7FFE0E814ED1}" type="presParOf" srcId="{72F20F7A-CF0C-412A-9DA7-AAA619A3377E}" destId="{D4C988EF-3A98-4BAA-B12E-14C73CA24C79}" srcOrd="0" destOrd="0" presId="urn:microsoft.com/office/officeart/2005/8/layout/list1"/>
    <dgm:cxn modelId="{08320B3A-34C4-4A8B-93D3-9E46C7F7BCEB}" type="presParOf" srcId="{72F20F7A-CF0C-412A-9DA7-AAA619A3377E}" destId="{6C7E0D77-E46C-4406-B7AC-E783C4F5D6A3}" srcOrd="1" destOrd="0" presId="urn:microsoft.com/office/officeart/2005/8/layout/list1"/>
    <dgm:cxn modelId="{702C4A80-A76E-4EB5-BF73-17825A00481B}" type="presParOf" srcId="{577C028C-5BAC-4E29-A3EB-7A36AA9FC37E}" destId="{71C7C7C2-C140-41D2-B416-B66E2FF42943}" srcOrd="9" destOrd="0" presId="urn:microsoft.com/office/officeart/2005/8/layout/list1"/>
    <dgm:cxn modelId="{76C84FE2-7561-42A3-8EFB-161F01426C01}" type="presParOf" srcId="{577C028C-5BAC-4E29-A3EB-7A36AA9FC37E}" destId="{7094F201-C7C6-4803-842B-7D0C07AA06B6}"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F96E4F-248C-4826-AFA9-E792C19DF6DD}" type="doc">
      <dgm:prSet loTypeId="urn:microsoft.com/office/officeart/2005/8/layout/default" loCatId="list" qsTypeId="urn:microsoft.com/office/officeart/2005/8/quickstyle/simple3" qsCatId="simple" csTypeId="urn:microsoft.com/office/officeart/2005/8/colors/colorful4" csCatId="colorful" phldr="1"/>
      <dgm:spPr/>
      <dgm:t>
        <a:bodyPr/>
        <a:lstStyle/>
        <a:p>
          <a:pPr rtl="1"/>
          <a:endParaRPr lang="ar-SY"/>
        </a:p>
      </dgm:t>
    </dgm:pt>
    <dgm:pt modelId="{17E63ABE-1756-4C09-B8EB-37EADE0FB42B}">
      <dgm:prSet phldrT="[نص]" custT="1"/>
      <dgm:spPr/>
      <dgm:t>
        <a:bodyPr/>
        <a:lstStyle/>
        <a:p>
          <a:pPr rtl="1"/>
          <a:r>
            <a:rPr lang="ar-SA" sz="4000" b="1" dirty="0" err="1" smtClean="0"/>
            <a:t>اللاملموسية</a:t>
          </a:r>
          <a:r>
            <a:rPr lang="ar-SA" sz="4000" b="1" dirty="0" smtClean="0"/>
            <a:t>:</a:t>
          </a:r>
          <a:endParaRPr lang="ar-SY" sz="4000" b="1" dirty="0"/>
        </a:p>
      </dgm:t>
    </dgm:pt>
    <dgm:pt modelId="{AD54095B-CC2E-4C07-B6BA-E720F96E4169}" type="parTrans" cxnId="{BBC89E7A-7C00-4A1B-BA3F-17861D5BF0AF}">
      <dgm:prSet/>
      <dgm:spPr/>
      <dgm:t>
        <a:bodyPr/>
        <a:lstStyle/>
        <a:p>
          <a:pPr rtl="1"/>
          <a:endParaRPr lang="ar-SY"/>
        </a:p>
      </dgm:t>
    </dgm:pt>
    <dgm:pt modelId="{2D49BC8C-6813-454F-B8E0-0AB75069F7C2}" type="sibTrans" cxnId="{BBC89E7A-7C00-4A1B-BA3F-17861D5BF0AF}">
      <dgm:prSet/>
      <dgm:spPr/>
      <dgm:t>
        <a:bodyPr/>
        <a:lstStyle/>
        <a:p>
          <a:pPr rtl="1"/>
          <a:endParaRPr lang="ar-SY"/>
        </a:p>
      </dgm:t>
    </dgm:pt>
    <dgm:pt modelId="{425A36A4-4C14-464E-80F9-CC12D49ED3FC}">
      <dgm:prSet custT="1"/>
      <dgm:spPr/>
      <dgm:t>
        <a:bodyPr/>
        <a:lstStyle/>
        <a:p>
          <a:pPr rtl="1"/>
          <a:r>
            <a:rPr lang="ar-SA" sz="4000" b="1" dirty="0" smtClean="0"/>
            <a:t>التلازم:</a:t>
          </a:r>
          <a:endParaRPr lang="en-US" sz="4000" b="1" dirty="0"/>
        </a:p>
      </dgm:t>
    </dgm:pt>
    <dgm:pt modelId="{859ED79E-3261-4E80-B6BF-598D97FACB72}" type="parTrans" cxnId="{35175546-3F09-4AC3-90B1-3B4E60E801D6}">
      <dgm:prSet/>
      <dgm:spPr/>
      <dgm:t>
        <a:bodyPr/>
        <a:lstStyle/>
        <a:p>
          <a:pPr rtl="1"/>
          <a:endParaRPr lang="ar-SY"/>
        </a:p>
      </dgm:t>
    </dgm:pt>
    <dgm:pt modelId="{81A29F64-30BC-4982-9086-3D449A20B24E}" type="sibTrans" cxnId="{35175546-3F09-4AC3-90B1-3B4E60E801D6}">
      <dgm:prSet/>
      <dgm:spPr/>
      <dgm:t>
        <a:bodyPr/>
        <a:lstStyle/>
        <a:p>
          <a:pPr rtl="1"/>
          <a:endParaRPr lang="ar-SY"/>
        </a:p>
      </dgm:t>
    </dgm:pt>
    <dgm:pt modelId="{1CB38051-6809-41E7-868D-DF30491BD906}">
      <dgm:prSet custT="1"/>
      <dgm:spPr/>
      <dgm:t>
        <a:bodyPr/>
        <a:lstStyle/>
        <a:p>
          <a:pPr rtl="1"/>
          <a:r>
            <a:rPr lang="ar-SA" sz="4000" b="1" dirty="0" smtClean="0"/>
            <a:t>التباين :</a:t>
          </a:r>
          <a:endParaRPr lang="en-US" sz="4000" b="1" dirty="0"/>
        </a:p>
      </dgm:t>
    </dgm:pt>
    <dgm:pt modelId="{7EE4D91F-095A-407A-A860-F62DA2538C1F}" type="parTrans" cxnId="{6B4E3322-FE02-452C-B6D9-2483F74BC86E}">
      <dgm:prSet/>
      <dgm:spPr/>
      <dgm:t>
        <a:bodyPr/>
        <a:lstStyle/>
        <a:p>
          <a:pPr rtl="1"/>
          <a:endParaRPr lang="ar-SY"/>
        </a:p>
      </dgm:t>
    </dgm:pt>
    <dgm:pt modelId="{188E15B5-B070-4077-B219-4D998B38D26E}" type="sibTrans" cxnId="{6B4E3322-FE02-452C-B6D9-2483F74BC86E}">
      <dgm:prSet/>
      <dgm:spPr/>
      <dgm:t>
        <a:bodyPr/>
        <a:lstStyle/>
        <a:p>
          <a:pPr rtl="1"/>
          <a:endParaRPr lang="ar-SY"/>
        </a:p>
      </dgm:t>
    </dgm:pt>
    <dgm:pt modelId="{30DF8114-B2A2-460B-AB5B-D7792DCC5601}">
      <dgm:prSet custT="1"/>
      <dgm:spPr/>
      <dgm:t>
        <a:bodyPr/>
        <a:lstStyle/>
        <a:p>
          <a:pPr rtl="1"/>
          <a:r>
            <a:rPr lang="ar-SA" sz="4000" b="1" dirty="0" smtClean="0"/>
            <a:t>الهلاك:</a:t>
          </a:r>
          <a:endParaRPr lang="en-US" sz="4000" b="1" dirty="0"/>
        </a:p>
      </dgm:t>
    </dgm:pt>
    <dgm:pt modelId="{9D42249E-F820-4FB2-B046-3D15CF157AD1}" type="parTrans" cxnId="{1CCA3235-AEA1-466D-B715-E696A902F4D0}">
      <dgm:prSet/>
      <dgm:spPr/>
      <dgm:t>
        <a:bodyPr/>
        <a:lstStyle/>
        <a:p>
          <a:pPr rtl="1"/>
          <a:endParaRPr lang="ar-SY"/>
        </a:p>
      </dgm:t>
    </dgm:pt>
    <dgm:pt modelId="{310EE762-6736-45B8-93A7-135D8B7B9B82}" type="sibTrans" cxnId="{1CCA3235-AEA1-466D-B715-E696A902F4D0}">
      <dgm:prSet/>
      <dgm:spPr/>
      <dgm:t>
        <a:bodyPr/>
        <a:lstStyle/>
        <a:p>
          <a:pPr rtl="1"/>
          <a:endParaRPr lang="ar-SY"/>
        </a:p>
      </dgm:t>
    </dgm:pt>
    <dgm:pt modelId="{5CDF4B3A-12A0-4897-95AA-A553EABA1DF8}">
      <dgm:prSet custT="1"/>
      <dgm:spPr/>
      <dgm:t>
        <a:bodyPr/>
        <a:lstStyle/>
        <a:p>
          <a:pPr rtl="1"/>
          <a:r>
            <a:rPr lang="ar-SA" sz="4000" b="1" dirty="0" smtClean="0"/>
            <a:t>عدم التملك:</a:t>
          </a:r>
          <a:endParaRPr lang="en-US" sz="4000" b="1" dirty="0"/>
        </a:p>
      </dgm:t>
    </dgm:pt>
    <dgm:pt modelId="{6E1DC5FF-7AD2-41B6-8965-BBA35693B06B}" type="parTrans" cxnId="{4FE59AB5-AD05-4A59-A3F9-B6FC74571DEB}">
      <dgm:prSet/>
      <dgm:spPr/>
      <dgm:t>
        <a:bodyPr/>
        <a:lstStyle/>
        <a:p>
          <a:pPr rtl="1"/>
          <a:endParaRPr lang="ar-SY"/>
        </a:p>
      </dgm:t>
    </dgm:pt>
    <dgm:pt modelId="{E7E49EC7-7366-4552-BEC6-4A76430D2E85}" type="sibTrans" cxnId="{4FE59AB5-AD05-4A59-A3F9-B6FC74571DEB}">
      <dgm:prSet/>
      <dgm:spPr/>
      <dgm:t>
        <a:bodyPr/>
        <a:lstStyle/>
        <a:p>
          <a:pPr rtl="1"/>
          <a:endParaRPr lang="ar-SY"/>
        </a:p>
      </dgm:t>
    </dgm:pt>
    <dgm:pt modelId="{2988981C-1BD3-4B01-A027-2A9EF7508487}" type="pres">
      <dgm:prSet presAssocID="{D5F96E4F-248C-4826-AFA9-E792C19DF6DD}" presName="diagram" presStyleCnt="0">
        <dgm:presLayoutVars>
          <dgm:dir val="rev"/>
          <dgm:resizeHandles val="exact"/>
        </dgm:presLayoutVars>
      </dgm:prSet>
      <dgm:spPr/>
      <dgm:t>
        <a:bodyPr/>
        <a:lstStyle/>
        <a:p>
          <a:pPr rtl="1"/>
          <a:endParaRPr lang="ar-SY"/>
        </a:p>
      </dgm:t>
    </dgm:pt>
    <dgm:pt modelId="{F638342F-D034-4F07-9527-935747E1AC49}" type="pres">
      <dgm:prSet presAssocID="{17E63ABE-1756-4C09-B8EB-37EADE0FB42B}" presName="node" presStyleLbl="node1" presStyleIdx="0" presStyleCnt="5">
        <dgm:presLayoutVars>
          <dgm:bulletEnabled val="1"/>
        </dgm:presLayoutVars>
      </dgm:prSet>
      <dgm:spPr/>
      <dgm:t>
        <a:bodyPr/>
        <a:lstStyle/>
        <a:p>
          <a:pPr rtl="1"/>
          <a:endParaRPr lang="ar-SY"/>
        </a:p>
      </dgm:t>
    </dgm:pt>
    <dgm:pt modelId="{8367C13C-C949-4C42-8CAE-0DA1B4183389}" type="pres">
      <dgm:prSet presAssocID="{2D49BC8C-6813-454F-B8E0-0AB75069F7C2}" presName="sibTrans" presStyleCnt="0"/>
      <dgm:spPr/>
    </dgm:pt>
    <dgm:pt modelId="{632BCD95-4C55-4944-A5A3-2CE03017B3D8}" type="pres">
      <dgm:prSet presAssocID="{425A36A4-4C14-464E-80F9-CC12D49ED3FC}" presName="node" presStyleLbl="node1" presStyleIdx="1" presStyleCnt="5">
        <dgm:presLayoutVars>
          <dgm:bulletEnabled val="1"/>
        </dgm:presLayoutVars>
      </dgm:prSet>
      <dgm:spPr/>
      <dgm:t>
        <a:bodyPr/>
        <a:lstStyle/>
        <a:p>
          <a:pPr rtl="1"/>
          <a:endParaRPr lang="ar-SY"/>
        </a:p>
      </dgm:t>
    </dgm:pt>
    <dgm:pt modelId="{557C6006-C150-445F-AA72-F8EE920AB7EF}" type="pres">
      <dgm:prSet presAssocID="{81A29F64-30BC-4982-9086-3D449A20B24E}" presName="sibTrans" presStyleCnt="0"/>
      <dgm:spPr/>
    </dgm:pt>
    <dgm:pt modelId="{977C44CD-CDB9-4AF9-B0B4-83EB9863E14F}" type="pres">
      <dgm:prSet presAssocID="{1CB38051-6809-41E7-868D-DF30491BD906}" presName="node" presStyleLbl="node1" presStyleIdx="2" presStyleCnt="5">
        <dgm:presLayoutVars>
          <dgm:bulletEnabled val="1"/>
        </dgm:presLayoutVars>
      </dgm:prSet>
      <dgm:spPr/>
      <dgm:t>
        <a:bodyPr/>
        <a:lstStyle/>
        <a:p>
          <a:pPr rtl="1"/>
          <a:endParaRPr lang="ar-SY"/>
        </a:p>
      </dgm:t>
    </dgm:pt>
    <dgm:pt modelId="{76F5A4C6-D875-4EE7-856F-26482C781D2C}" type="pres">
      <dgm:prSet presAssocID="{188E15B5-B070-4077-B219-4D998B38D26E}" presName="sibTrans" presStyleCnt="0"/>
      <dgm:spPr/>
    </dgm:pt>
    <dgm:pt modelId="{4117EA7C-8212-40AC-BB67-307BD45632E2}" type="pres">
      <dgm:prSet presAssocID="{30DF8114-B2A2-460B-AB5B-D7792DCC5601}" presName="node" presStyleLbl="node1" presStyleIdx="3" presStyleCnt="5">
        <dgm:presLayoutVars>
          <dgm:bulletEnabled val="1"/>
        </dgm:presLayoutVars>
      </dgm:prSet>
      <dgm:spPr/>
      <dgm:t>
        <a:bodyPr/>
        <a:lstStyle/>
        <a:p>
          <a:pPr rtl="1"/>
          <a:endParaRPr lang="ar-SY"/>
        </a:p>
      </dgm:t>
    </dgm:pt>
    <dgm:pt modelId="{E4B75D97-82B3-4C5B-B943-CDA4590BE325}" type="pres">
      <dgm:prSet presAssocID="{310EE762-6736-45B8-93A7-135D8B7B9B82}" presName="sibTrans" presStyleCnt="0"/>
      <dgm:spPr/>
    </dgm:pt>
    <dgm:pt modelId="{E0C825CE-68BC-4924-836C-668537D643F3}" type="pres">
      <dgm:prSet presAssocID="{5CDF4B3A-12A0-4897-95AA-A553EABA1DF8}" presName="node" presStyleLbl="node1" presStyleIdx="4" presStyleCnt="5">
        <dgm:presLayoutVars>
          <dgm:bulletEnabled val="1"/>
        </dgm:presLayoutVars>
      </dgm:prSet>
      <dgm:spPr/>
      <dgm:t>
        <a:bodyPr/>
        <a:lstStyle/>
        <a:p>
          <a:pPr rtl="1"/>
          <a:endParaRPr lang="ar-SY"/>
        </a:p>
      </dgm:t>
    </dgm:pt>
  </dgm:ptLst>
  <dgm:cxnLst>
    <dgm:cxn modelId="{A0EFF178-5074-4BB0-8D85-0237CFB996FB}" type="presOf" srcId="{5CDF4B3A-12A0-4897-95AA-A553EABA1DF8}" destId="{E0C825CE-68BC-4924-836C-668537D643F3}" srcOrd="0" destOrd="0" presId="urn:microsoft.com/office/officeart/2005/8/layout/default"/>
    <dgm:cxn modelId="{6435A88C-5057-44D3-8525-FB752B2D9B79}" type="presOf" srcId="{17E63ABE-1756-4C09-B8EB-37EADE0FB42B}" destId="{F638342F-D034-4F07-9527-935747E1AC49}" srcOrd="0" destOrd="0" presId="urn:microsoft.com/office/officeart/2005/8/layout/default"/>
    <dgm:cxn modelId="{6B4E3322-FE02-452C-B6D9-2483F74BC86E}" srcId="{D5F96E4F-248C-4826-AFA9-E792C19DF6DD}" destId="{1CB38051-6809-41E7-868D-DF30491BD906}" srcOrd="2" destOrd="0" parTransId="{7EE4D91F-095A-407A-A860-F62DA2538C1F}" sibTransId="{188E15B5-B070-4077-B219-4D998B38D26E}"/>
    <dgm:cxn modelId="{4FE59AB5-AD05-4A59-A3F9-B6FC74571DEB}" srcId="{D5F96E4F-248C-4826-AFA9-E792C19DF6DD}" destId="{5CDF4B3A-12A0-4897-95AA-A553EABA1DF8}" srcOrd="4" destOrd="0" parTransId="{6E1DC5FF-7AD2-41B6-8965-BBA35693B06B}" sibTransId="{E7E49EC7-7366-4552-BEC6-4A76430D2E85}"/>
    <dgm:cxn modelId="{35175546-3F09-4AC3-90B1-3B4E60E801D6}" srcId="{D5F96E4F-248C-4826-AFA9-E792C19DF6DD}" destId="{425A36A4-4C14-464E-80F9-CC12D49ED3FC}" srcOrd="1" destOrd="0" parTransId="{859ED79E-3261-4E80-B6BF-598D97FACB72}" sibTransId="{81A29F64-30BC-4982-9086-3D449A20B24E}"/>
    <dgm:cxn modelId="{C1BB18DD-CACD-4DB3-AF10-77DCCBD3B9D5}" type="presOf" srcId="{425A36A4-4C14-464E-80F9-CC12D49ED3FC}" destId="{632BCD95-4C55-4944-A5A3-2CE03017B3D8}" srcOrd="0" destOrd="0" presId="urn:microsoft.com/office/officeart/2005/8/layout/default"/>
    <dgm:cxn modelId="{85FE0ED4-591A-4385-AC2D-8DDF5169F600}" type="presOf" srcId="{D5F96E4F-248C-4826-AFA9-E792C19DF6DD}" destId="{2988981C-1BD3-4B01-A027-2A9EF7508487}" srcOrd="0" destOrd="0" presId="urn:microsoft.com/office/officeart/2005/8/layout/default"/>
    <dgm:cxn modelId="{BBC89E7A-7C00-4A1B-BA3F-17861D5BF0AF}" srcId="{D5F96E4F-248C-4826-AFA9-E792C19DF6DD}" destId="{17E63ABE-1756-4C09-B8EB-37EADE0FB42B}" srcOrd="0" destOrd="0" parTransId="{AD54095B-CC2E-4C07-B6BA-E720F96E4169}" sibTransId="{2D49BC8C-6813-454F-B8E0-0AB75069F7C2}"/>
    <dgm:cxn modelId="{1CCA3235-AEA1-466D-B715-E696A902F4D0}" srcId="{D5F96E4F-248C-4826-AFA9-E792C19DF6DD}" destId="{30DF8114-B2A2-460B-AB5B-D7792DCC5601}" srcOrd="3" destOrd="0" parTransId="{9D42249E-F820-4FB2-B046-3D15CF157AD1}" sibTransId="{310EE762-6736-45B8-93A7-135D8B7B9B82}"/>
    <dgm:cxn modelId="{642859BB-E928-4A79-B35C-74A27BEFCAAD}" type="presOf" srcId="{30DF8114-B2A2-460B-AB5B-D7792DCC5601}" destId="{4117EA7C-8212-40AC-BB67-307BD45632E2}" srcOrd="0" destOrd="0" presId="urn:microsoft.com/office/officeart/2005/8/layout/default"/>
    <dgm:cxn modelId="{9CC5100F-99A9-478B-84B7-E637AEC81B1B}" type="presOf" srcId="{1CB38051-6809-41E7-868D-DF30491BD906}" destId="{977C44CD-CDB9-4AF9-B0B4-83EB9863E14F}" srcOrd="0" destOrd="0" presId="urn:microsoft.com/office/officeart/2005/8/layout/default"/>
    <dgm:cxn modelId="{370AFADF-F851-40F0-8401-FAE5044C430C}" type="presParOf" srcId="{2988981C-1BD3-4B01-A027-2A9EF7508487}" destId="{F638342F-D034-4F07-9527-935747E1AC49}" srcOrd="0" destOrd="0" presId="urn:microsoft.com/office/officeart/2005/8/layout/default"/>
    <dgm:cxn modelId="{4F57ADBB-C7F0-4280-B23F-D1A96B58A9FB}" type="presParOf" srcId="{2988981C-1BD3-4B01-A027-2A9EF7508487}" destId="{8367C13C-C949-4C42-8CAE-0DA1B4183389}" srcOrd="1" destOrd="0" presId="urn:microsoft.com/office/officeart/2005/8/layout/default"/>
    <dgm:cxn modelId="{0F826E24-F9BB-409C-B7CB-D296E00A3ECD}" type="presParOf" srcId="{2988981C-1BD3-4B01-A027-2A9EF7508487}" destId="{632BCD95-4C55-4944-A5A3-2CE03017B3D8}" srcOrd="2" destOrd="0" presId="urn:microsoft.com/office/officeart/2005/8/layout/default"/>
    <dgm:cxn modelId="{B7C4FE81-EAB6-4109-9C77-8839B2EA6264}" type="presParOf" srcId="{2988981C-1BD3-4B01-A027-2A9EF7508487}" destId="{557C6006-C150-445F-AA72-F8EE920AB7EF}" srcOrd="3" destOrd="0" presId="urn:microsoft.com/office/officeart/2005/8/layout/default"/>
    <dgm:cxn modelId="{A191ABA8-0DC9-4E92-9BEC-A3A5DDD12F11}" type="presParOf" srcId="{2988981C-1BD3-4B01-A027-2A9EF7508487}" destId="{977C44CD-CDB9-4AF9-B0B4-83EB9863E14F}" srcOrd="4" destOrd="0" presId="urn:microsoft.com/office/officeart/2005/8/layout/default"/>
    <dgm:cxn modelId="{1DC5DDD8-87F4-4F36-A87D-715730F6237E}" type="presParOf" srcId="{2988981C-1BD3-4B01-A027-2A9EF7508487}" destId="{76F5A4C6-D875-4EE7-856F-26482C781D2C}" srcOrd="5" destOrd="0" presId="urn:microsoft.com/office/officeart/2005/8/layout/default"/>
    <dgm:cxn modelId="{8B15F2F7-9405-4621-8BE3-4094721FC841}" type="presParOf" srcId="{2988981C-1BD3-4B01-A027-2A9EF7508487}" destId="{4117EA7C-8212-40AC-BB67-307BD45632E2}" srcOrd="6" destOrd="0" presId="urn:microsoft.com/office/officeart/2005/8/layout/default"/>
    <dgm:cxn modelId="{5A8842A2-4ABB-4C15-8804-3BEF6E49E456}" type="presParOf" srcId="{2988981C-1BD3-4B01-A027-2A9EF7508487}" destId="{E4B75D97-82B3-4C5B-B943-CDA4590BE325}" srcOrd="7" destOrd="0" presId="urn:microsoft.com/office/officeart/2005/8/layout/default"/>
    <dgm:cxn modelId="{2CA6FB35-AA45-4762-A9B1-3CC9A6792C8E}" type="presParOf" srcId="{2988981C-1BD3-4B01-A027-2A9EF7508487}" destId="{E0C825CE-68BC-4924-836C-668537D643F3}"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F96E4F-248C-4826-AFA9-E792C19DF6DD}" type="doc">
      <dgm:prSet loTypeId="urn:microsoft.com/office/officeart/2005/8/layout/default" loCatId="list" qsTypeId="urn:microsoft.com/office/officeart/2005/8/quickstyle/simple5" qsCatId="simple" csTypeId="urn:microsoft.com/office/officeart/2005/8/colors/colorful4" csCatId="colorful" phldr="1"/>
      <dgm:spPr/>
      <dgm:t>
        <a:bodyPr/>
        <a:lstStyle/>
        <a:p>
          <a:pPr rtl="1"/>
          <a:endParaRPr lang="ar-SY"/>
        </a:p>
      </dgm:t>
    </dgm:pt>
    <dgm:pt modelId="{C18232F7-2177-4016-9A2F-A8EA3989C2C5}">
      <dgm:prSet/>
      <dgm:spPr/>
      <dgm:t>
        <a:bodyPr/>
        <a:lstStyle/>
        <a:p>
          <a:pPr rtl="1"/>
          <a:r>
            <a:rPr lang="ar-SA" dirty="0" smtClean="0"/>
            <a:t>من غير الممكن لمسها أو اختبارها</a:t>
          </a:r>
          <a:endParaRPr lang="en-US" dirty="0"/>
        </a:p>
      </dgm:t>
    </dgm:pt>
    <dgm:pt modelId="{66436AF2-B2BE-4B05-9B34-2F1BCB1FC66F}" type="parTrans" cxnId="{4C27D44F-F473-471B-9179-438024646258}">
      <dgm:prSet/>
      <dgm:spPr/>
      <dgm:t>
        <a:bodyPr/>
        <a:lstStyle/>
        <a:p>
          <a:pPr rtl="1"/>
          <a:endParaRPr lang="ar-SY"/>
        </a:p>
      </dgm:t>
    </dgm:pt>
    <dgm:pt modelId="{8B7C719F-EE28-4637-8748-730C2E6E16E2}" type="sibTrans" cxnId="{4C27D44F-F473-471B-9179-438024646258}">
      <dgm:prSet/>
      <dgm:spPr/>
      <dgm:t>
        <a:bodyPr/>
        <a:lstStyle/>
        <a:p>
          <a:pPr rtl="1"/>
          <a:endParaRPr lang="ar-SY"/>
        </a:p>
      </dgm:t>
    </dgm:pt>
    <dgm:pt modelId="{059618E4-163A-4E9A-9785-9A869BEE6A13}">
      <dgm:prSet/>
      <dgm:spPr/>
      <dgm:t>
        <a:bodyPr/>
        <a:lstStyle/>
        <a:p>
          <a:pPr rtl="1"/>
          <a:r>
            <a:rPr lang="ar-SA" dirty="0" smtClean="0"/>
            <a:t>درجة الترابط بين الخدمة ذاتها ومقدمها</a:t>
          </a:r>
          <a:endParaRPr lang="en-US" dirty="0"/>
        </a:p>
      </dgm:t>
    </dgm:pt>
    <dgm:pt modelId="{0AD68349-7FDB-4674-BE82-A11466E59369}" type="parTrans" cxnId="{19EA6536-9F19-43EB-A5F5-265B807C08F3}">
      <dgm:prSet/>
      <dgm:spPr/>
      <dgm:t>
        <a:bodyPr/>
        <a:lstStyle/>
        <a:p>
          <a:pPr rtl="1"/>
          <a:endParaRPr lang="ar-SY"/>
        </a:p>
      </dgm:t>
    </dgm:pt>
    <dgm:pt modelId="{BFC30817-B5CE-4EC2-9F29-A249DDD4C271}" type="sibTrans" cxnId="{19EA6536-9F19-43EB-A5F5-265B807C08F3}">
      <dgm:prSet/>
      <dgm:spPr/>
      <dgm:t>
        <a:bodyPr/>
        <a:lstStyle/>
        <a:p>
          <a:pPr rtl="1"/>
          <a:endParaRPr lang="ar-SY"/>
        </a:p>
      </dgm:t>
    </dgm:pt>
    <dgm:pt modelId="{76DBE9F6-CED7-4030-B627-90DD2FD06967}">
      <dgm:prSet/>
      <dgm:spPr/>
      <dgm:t>
        <a:bodyPr/>
        <a:lstStyle/>
        <a:p>
          <a:pPr rtl="1"/>
          <a:r>
            <a:rPr lang="ar-SA" dirty="0" smtClean="0"/>
            <a:t>عدم القدرة على تقديم خدمات متماثلة ومتجانسة على الدوام</a:t>
          </a:r>
          <a:endParaRPr lang="en-US" dirty="0"/>
        </a:p>
      </dgm:t>
    </dgm:pt>
    <dgm:pt modelId="{81B0D304-0504-40AD-A16F-C1B5DF7378BB}" type="parTrans" cxnId="{61ED869C-9720-4D17-A1B0-4761F2595975}">
      <dgm:prSet/>
      <dgm:spPr/>
      <dgm:t>
        <a:bodyPr/>
        <a:lstStyle/>
        <a:p>
          <a:pPr rtl="1"/>
          <a:endParaRPr lang="ar-SY"/>
        </a:p>
      </dgm:t>
    </dgm:pt>
    <dgm:pt modelId="{30690784-E572-4955-B889-3CE70B50EB91}" type="sibTrans" cxnId="{61ED869C-9720-4D17-A1B0-4761F2595975}">
      <dgm:prSet/>
      <dgm:spPr/>
      <dgm:t>
        <a:bodyPr/>
        <a:lstStyle/>
        <a:p>
          <a:pPr rtl="1"/>
          <a:endParaRPr lang="ar-SY"/>
        </a:p>
      </dgm:t>
    </dgm:pt>
    <dgm:pt modelId="{3DD61B8D-41D7-47EC-B5F6-5A3489D42CA6}">
      <dgm:prSet/>
      <dgm:spPr/>
      <dgm:t>
        <a:bodyPr/>
        <a:lstStyle/>
        <a:p>
          <a:pPr rtl="1"/>
          <a:r>
            <a:rPr lang="ar-SA" dirty="0" smtClean="0"/>
            <a:t>لا يمكن تخزين الخدمة الصحية لمدة من الزمن .</a:t>
          </a:r>
          <a:endParaRPr lang="en-US" dirty="0"/>
        </a:p>
      </dgm:t>
    </dgm:pt>
    <dgm:pt modelId="{14034640-65F5-4265-8615-25D96C6966BF}" type="parTrans" cxnId="{0E57A9B2-B6E8-470A-B3B2-52E55E3C4EB6}">
      <dgm:prSet/>
      <dgm:spPr/>
      <dgm:t>
        <a:bodyPr/>
        <a:lstStyle/>
        <a:p>
          <a:pPr rtl="1"/>
          <a:endParaRPr lang="ar-SY"/>
        </a:p>
      </dgm:t>
    </dgm:pt>
    <dgm:pt modelId="{40CE9223-45CA-485A-8075-C8A91F4AD980}" type="sibTrans" cxnId="{0E57A9B2-B6E8-470A-B3B2-52E55E3C4EB6}">
      <dgm:prSet/>
      <dgm:spPr/>
      <dgm:t>
        <a:bodyPr/>
        <a:lstStyle/>
        <a:p>
          <a:pPr rtl="1"/>
          <a:endParaRPr lang="ar-SY"/>
        </a:p>
      </dgm:t>
    </dgm:pt>
    <dgm:pt modelId="{A119419F-4FFF-4B96-ADDA-199E8B459EBD}">
      <dgm:prSet/>
      <dgm:spPr/>
      <dgm:t>
        <a:bodyPr/>
        <a:lstStyle/>
        <a:p>
          <a:pPr rtl="1"/>
          <a:r>
            <a:rPr lang="ar-SA" dirty="0" smtClean="0"/>
            <a:t>يمكن الانتفاع من الخدمة الصحية ولا يمكن التمتع بحق امتلاكها عند الحصول عليها.</a:t>
          </a:r>
          <a:endParaRPr lang="en-US" dirty="0"/>
        </a:p>
      </dgm:t>
    </dgm:pt>
    <dgm:pt modelId="{65D51B63-91EB-4BED-A883-A11FA4EA92C9}" type="parTrans" cxnId="{B499A86D-D1B3-488C-A35F-73D9CF82922A}">
      <dgm:prSet/>
      <dgm:spPr/>
      <dgm:t>
        <a:bodyPr/>
        <a:lstStyle/>
        <a:p>
          <a:pPr rtl="1"/>
          <a:endParaRPr lang="ar-SY"/>
        </a:p>
      </dgm:t>
    </dgm:pt>
    <dgm:pt modelId="{31F9CB8B-DAB1-4017-8AE6-A2609F7D2D87}" type="sibTrans" cxnId="{B499A86D-D1B3-488C-A35F-73D9CF82922A}">
      <dgm:prSet/>
      <dgm:spPr/>
      <dgm:t>
        <a:bodyPr/>
        <a:lstStyle/>
        <a:p>
          <a:pPr rtl="1"/>
          <a:endParaRPr lang="ar-SY"/>
        </a:p>
      </dgm:t>
    </dgm:pt>
    <dgm:pt modelId="{2988981C-1BD3-4B01-A027-2A9EF7508487}" type="pres">
      <dgm:prSet presAssocID="{D5F96E4F-248C-4826-AFA9-E792C19DF6DD}" presName="diagram" presStyleCnt="0">
        <dgm:presLayoutVars>
          <dgm:dir val="rev"/>
          <dgm:resizeHandles val="exact"/>
        </dgm:presLayoutVars>
      </dgm:prSet>
      <dgm:spPr/>
      <dgm:t>
        <a:bodyPr/>
        <a:lstStyle/>
        <a:p>
          <a:pPr rtl="1"/>
          <a:endParaRPr lang="ar-SY"/>
        </a:p>
      </dgm:t>
    </dgm:pt>
    <dgm:pt modelId="{D4FA7355-D108-4AF0-BCFD-C2DD98518C68}" type="pres">
      <dgm:prSet presAssocID="{C18232F7-2177-4016-9A2F-A8EA3989C2C5}" presName="node" presStyleLbl="node1" presStyleIdx="0" presStyleCnt="5" custAng="21292824">
        <dgm:presLayoutVars>
          <dgm:bulletEnabled val="1"/>
        </dgm:presLayoutVars>
      </dgm:prSet>
      <dgm:spPr/>
      <dgm:t>
        <a:bodyPr/>
        <a:lstStyle/>
        <a:p>
          <a:pPr rtl="1"/>
          <a:endParaRPr lang="ar-SY"/>
        </a:p>
      </dgm:t>
    </dgm:pt>
    <dgm:pt modelId="{A78C5F4D-16A9-400F-B879-03CCC1F24E78}" type="pres">
      <dgm:prSet presAssocID="{8B7C719F-EE28-4637-8748-730C2E6E16E2}" presName="sibTrans" presStyleCnt="0"/>
      <dgm:spPr/>
    </dgm:pt>
    <dgm:pt modelId="{08130AC7-458F-45B0-8E45-06B4156DD20E}" type="pres">
      <dgm:prSet presAssocID="{059618E4-163A-4E9A-9785-9A869BEE6A13}" presName="node" presStyleLbl="node1" presStyleIdx="1" presStyleCnt="5" custAng="21292824">
        <dgm:presLayoutVars>
          <dgm:bulletEnabled val="1"/>
        </dgm:presLayoutVars>
      </dgm:prSet>
      <dgm:spPr/>
      <dgm:t>
        <a:bodyPr/>
        <a:lstStyle/>
        <a:p>
          <a:pPr rtl="1"/>
          <a:endParaRPr lang="ar-SY"/>
        </a:p>
      </dgm:t>
    </dgm:pt>
    <dgm:pt modelId="{2C4E3464-E5C2-49FF-8ABF-BC66E0611005}" type="pres">
      <dgm:prSet presAssocID="{BFC30817-B5CE-4EC2-9F29-A249DDD4C271}" presName="sibTrans" presStyleCnt="0"/>
      <dgm:spPr/>
    </dgm:pt>
    <dgm:pt modelId="{D8D62E26-9151-4334-8703-29FFCB83B2BE}" type="pres">
      <dgm:prSet presAssocID="{76DBE9F6-CED7-4030-B627-90DD2FD06967}" presName="node" presStyleLbl="node1" presStyleIdx="2" presStyleCnt="5" custAng="21292824">
        <dgm:presLayoutVars>
          <dgm:bulletEnabled val="1"/>
        </dgm:presLayoutVars>
      </dgm:prSet>
      <dgm:spPr/>
      <dgm:t>
        <a:bodyPr/>
        <a:lstStyle/>
        <a:p>
          <a:pPr rtl="1"/>
          <a:endParaRPr lang="ar-SY"/>
        </a:p>
      </dgm:t>
    </dgm:pt>
    <dgm:pt modelId="{5EF9D200-4D19-41FA-885E-5C5690AC4CF6}" type="pres">
      <dgm:prSet presAssocID="{30690784-E572-4955-B889-3CE70B50EB91}" presName="sibTrans" presStyleCnt="0"/>
      <dgm:spPr/>
    </dgm:pt>
    <dgm:pt modelId="{4A51A2B9-7855-424D-B0A9-567C08BB8173}" type="pres">
      <dgm:prSet presAssocID="{3DD61B8D-41D7-47EC-B5F6-5A3489D42CA6}" presName="node" presStyleLbl="node1" presStyleIdx="3" presStyleCnt="5" custAng="21292824">
        <dgm:presLayoutVars>
          <dgm:bulletEnabled val="1"/>
        </dgm:presLayoutVars>
      </dgm:prSet>
      <dgm:spPr/>
      <dgm:t>
        <a:bodyPr/>
        <a:lstStyle/>
        <a:p>
          <a:pPr rtl="1"/>
          <a:endParaRPr lang="ar-SY"/>
        </a:p>
      </dgm:t>
    </dgm:pt>
    <dgm:pt modelId="{216378D6-0B6E-4430-B1CA-771ED9074D2D}" type="pres">
      <dgm:prSet presAssocID="{40CE9223-45CA-485A-8075-C8A91F4AD980}" presName="sibTrans" presStyleCnt="0"/>
      <dgm:spPr/>
    </dgm:pt>
    <dgm:pt modelId="{C4A9FCCA-BB9C-414F-A65E-D4AC2CDE7678}" type="pres">
      <dgm:prSet presAssocID="{A119419F-4FFF-4B96-ADDA-199E8B459EBD}" presName="node" presStyleLbl="node1" presStyleIdx="4" presStyleCnt="5" custAng="21292824">
        <dgm:presLayoutVars>
          <dgm:bulletEnabled val="1"/>
        </dgm:presLayoutVars>
      </dgm:prSet>
      <dgm:spPr/>
      <dgm:t>
        <a:bodyPr/>
        <a:lstStyle/>
        <a:p>
          <a:pPr rtl="1"/>
          <a:endParaRPr lang="ar-SY"/>
        </a:p>
      </dgm:t>
    </dgm:pt>
  </dgm:ptLst>
  <dgm:cxnLst>
    <dgm:cxn modelId="{C26EB149-83EB-4A6A-80B1-3E705785EC1C}" type="presOf" srcId="{D5F96E4F-248C-4826-AFA9-E792C19DF6DD}" destId="{2988981C-1BD3-4B01-A027-2A9EF7508487}" srcOrd="0" destOrd="0" presId="urn:microsoft.com/office/officeart/2005/8/layout/default"/>
    <dgm:cxn modelId="{772D152F-A4E5-4DFC-BCEE-91008DF22FEA}" type="presOf" srcId="{76DBE9F6-CED7-4030-B627-90DD2FD06967}" destId="{D8D62E26-9151-4334-8703-29FFCB83B2BE}" srcOrd="0" destOrd="0" presId="urn:microsoft.com/office/officeart/2005/8/layout/default"/>
    <dgm:cxn modelId="{B0EDD41A-B981-4E2F-AD21-1264093DB17B}" type="presOf" srcId="{3DD61B8D-41D7-47EC-B5F6-5A3489D42CA6}" destId="{4A51A2B9-7855-424D-B0A9-567C08BB8173}" srcOrd="0" destOrd="0" presId="urn:microsoft.com/office/officeart/2005/8/layout/default"/>
    <dgm:cxn modelId="{0E57A9B2-B6E8-470A-B3B2-52E55E3C4EB6}" srcId="{D5F96E4F-248C-4826-AFA9-E792C19DF6DD}" destId="{3DD61B8D-41D7-47EC-B5F6-5A3489D42CA6}" srcOrd="3" destOrd="0" parTransId="{14034640-65F5-4265-8615-25D96C6966BF}" sibTransId="{40CE9223-45CA-485A-8075-C8A91F4AD980}"/>
    <dgm:cxn modelId="{19EA6536-9F19-43EB-A5F5-265B807C08F3}" srcId="{D5F96E4F-248C-4826-AFA9-E792C19DF6DD}" destId="{059618E4-163A-4E9A-9785-9A869BEE6A13}" srcOrd="1" destOrd="0" parTransId="{0AD68349-7FDB-4674-BE82-A11466E59369}" sibTransId="{BFC30817-B5CE-4EC2-9F29-A249DDD4C271}"/>
    <dgm:cxn modelId="{62F5DCCD-63EC-40CF-A4C9-76E24382EE3A}" type="presOf" srcId="{059618E4-163A-4E9A-9785-9A869BEE6A13}" destId="{08130AC7-458F-45B0-8E45-06B4156DD20E}" srcOrd="0" destOrd="0" presId="urn:microsoft.com/office/officeart/2005/8/layout/default"/>
    <dgm:cxn modelId="{4C27D44F-F473-471B-9179-438024646258}" srcId="{D5F96E4F-248C-4826-AFA9-E792C19DF6DD}" destId="{C18232F7-2177-4016-9A2F-A8EA3989C2C5}" srcOrd="0" destOrd="0" parTransId="{66436AF2-B2BE-4B05-9B34-2F1BCB1FC66F}" sibTransId="{8B7C719F-EE28-4637-8748-730C2E6E16E2}"/>
    <dgm:cxn modelId="{D0B75836-5F52-440C-8901-EEF444E33B72}" type="presOf" srcId="{C18232F7-2177-4016-9A2F-A8EA3989C2C5}" destId="{D4FA7355-D108-4AF0-BCFD-C2DD98518C68}" srcOrd="0" destOrd="0" presId="urn:microsoft.com/office/officeart/2005/8/layout/default"/>
    <dgm:cxn modelId="{A4B93445-59C3-4E02-B283-3A8654B59533}" type="presOf" srcId="{A119419F-4FFF-4B96-ADDA-199E8B459EBD}" destId="{C4A9FCCA-BB9C-414F-A65E-D4AC2CDE7678}" srcOrd="0" destOrd="0" presId="urn:microsoft.com/office/officeart/2005/8/layout/default"/>
    <dgm:cxn modelId="{B499A86D-D1B3-488C-A35F-73D9CF82922A}" srcId="{D5F96E4F-248C-4826-AFA9-E792C19DF6DD}" destId="{A119419F-4FFF-4B96-ADDA-199E8B459EBD}" srcOrd="4" destOrd="0" parTransId="{65D51B63-91EB-4BED-A883-A11FA4EA92C9}" sibTransId="{31F9CB8B-DAB1-4017-8AE6-A2609F7D2D87}"/>
    <dgm:cxn modelId="{61ED869C-9720-4D17-A1B0-4761F2595975}" srcId="{D5F96E4F-248C-4826-AFA9-E792C19DF6DD}" destId="{76DBE9F6-CED7-4030-B627-90DD2FD06967}" srcOrd="2" destOrd="0" parTransId="{81B0D304-0504-40AD-A16F-C1B5DF7378BB}" sibTransId="{30690784-E572-4955-B889-3CE70B50EB91}"/>
    <dgm:cxn modelId="{F3C660CB-E652-410A-8227-C1FDA216E040}" type="presParOf" srcId="{2988981C-1BD3-4B01-A027-2A9EF7508487}" destId="{D4FA7355-D108-4AF0-BCFD-C2DD98518C68}" srcOrd="0" destOrd="0" presId="urn:microsoft.com/office/officeart/2005/8/layout/default"/>
    <dgm:cxn modelId="{C446FAB3-7C26-4710-8D75-058F925EB63F}" type="presParOf" srcId="{2988981C-1BD3-4B01-A027-2A9EF7508487}" destId="{A78C5F4D-16A9-400F-B879-03CCC1F24E78}" srcOrd="1" destOrd="0" presId="urn:microsoft.com/office/officeart/2005/8/layout/default"/>
    <dgm:cxn modelId="{6BF9B71A-E9AF-41D9-ABF9-7C838716D066}" type="presParOf" srcId="{2988981C-1BD3-4B01-A027-2A9EF7508487}" destId="{08130AC7-458F-45B0-8E45-06B4156DD20E}" srcOrd="2" destOrd="0" presId="urn:microsoft.com/office/officeart/2005/8/layout/default"/>
    <dgm:cxn modelId="{E87DF1BA-B9F5-4200-A89A-09A6C14F16B0}" type="presParOf" srcId="{2988981C-1BD3-4B01-A027-2A9EF7508487}" destId="{2C4E3464-E5C2-49FF-8ABF-BC66E0611005}" srcOrd="3" destOrd="0" presId="urn:microsoft.com/office/officeart/2005/8/layout/default"/>
    <dgm:cxn modelId="{45B6B314-A21E-4039-B59B-F6913698A1B4}" type="presParOf" srcId="{2988981C-1BD3-4B01-A027-2A9EF7508487}" destId="{D8D62E26-9151-4334-8703-29FFCB83B2BE}" srcOrd="4" destOrd="0" presId="urn:microsoft.com/office/officeart/2005/8/layout/default"/>
    <dgm:cxn modelId="{B352FB3C-A3D0-496E-9696-03C69FBCB242}" type="presParOf" srcId="{2988981C-1BD3-4B01-A027-2A9EF7508487}" destId="{5EF9D200-4D19-41FA-885E-5C5690AC4CF6}" srcOrd="5" destOrd="0" presId="urn:microsoft.com/office/officeart/2005/8/layout/default"/>
    <dgm:cxn modelId="{CF1C9D01-6A9F-44E9-A5C2-EE562E228E54}" type="presParOf" srcId="{2988981C-1BD3-4B01-A027-2A9EF7508487}" destId="{4A51A2B9-7855-424D-B0A9-567C08BB8173}" srcOrd="6" destOrd="0" presId="urn:microsoft.com/office/officeart/2005/8/layout/default"/>
    <dgm:cxn modelId="{B02B5183-5EEC-4715-96C4-EE297B8B9C28}" type="presParOf" srcId="{2988981C-1BD3-4B01-A027-2A9EF7508487}" destId="{216378D6-0B6E-4430-B1CA-771ED9074D2D}" srcOrd="7" destOrd="0" presId="urn:microsoft.com/office/officeart/2005/8/layout/default"/>
    <dgm:cxn modelId="{5D651FAE-A34C-4C3C-866F-FFA102DDB82D}" type="presParOf" srcId="{2988981C-1BD3-4B01-A027-2A9EF7508487}" destId="{C4A9FCCA-BB9C-414F-A65E-D4AC2CDE7678}" srcOrd="8" destOrd="0" presId="urn:microsoft.com/office/officeart/2005/8/layout/defaul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A9208BF-72C1-41AB-B4EB-E215D4990C5D}" type="doc">
      <dgm:prSet loTypeId="urn:microsoft.com/office/officeart/2005/8/layout/matrix2" loCatId="matrix" qsTypeId="urn:microsoft.com/office/officeart/2005/8/quickstyle/simple5" qsCatId="simple" csTypeId="urn:microsoft.com/office/officeart/2005/8/colors/colorful5" csCatId="colorful" phldr="1"/>
      <dgm:spPr/>
      <dgm:t>
        <a:bodyPr/>
        <a:lstStyle/>
        <a:p>
          <a:pPr rtl="1"/>
          <a:endParaRPr lang="ar-SY"/>
        </a:p>
      </dgm:t>
    </dgm:pt>
    <dgm:pt modelId="{C118C12F-EC82-4716-B003-7CBCF82A76A0}">
      <dgm:prSet phldrT="[نص]"/>
      <dgm:spPr/>
      <dgm:t>
        <a:bodyPr/>
        <a:lstStyle/>
        <a:p>
          <a:pPr rtl="1"/>
          <a:r>
            <a:rPr lang="ar-SA" dirty="0" smtClean="0"/>
            <a:t>المريض</a:t>
          </a:r>
          <a:endParaRPr lang="ar-SY" dirty="0"/>
        </a:p>
      </dgm:t>
    </dgm:pt>
    <dgm:pt modelId="{03589837-7D34-4D7E-9E56-1A33DDBB1C2B}" type="parTrans" cxnId="{C7E9561B-8A5E-41A2-B1F7-0F639EA12D65}">
      <dgm:prSet/>
      <dgm:spPr/>
      <dgm:t>
        <a:bodyPr/>
        <a:lstStyle/>
        <a:p>
          <a:pPr rtl="1"/>
          <a:endParaRPr lang="ar-SY"/>
        </a:p>
      </dgm:t>
    </dgm:pt>
    <dgm:pt modelId="{1AFECF18-06DA-4C87-97AB-18C3A4ABE662}" type="sibTrans" cxnId="{C7E9561B-8A5E-41A2-B1F7-0F639EA12D65}">
      <dgm:prSet/>
      <dgm:spPr/>
      <dgm:t>
        <a:bodyPr/>
        <a:lstStyle/>
        <a:p>
          <a:pPr rtl="1"/>
          <a:endParaRPr lang="ar-SY"/>
        </a:p>
      </dgm:t>
    </dgm:pt>
    <dgm:pt modelId="{44D20FBC-AE43-4E62-AFE9-C7CE268783FC}">
      <dgm:prSet phldrT="[نص]"/>
      <dgm:spPr/>
      <dgm:t>
        <a:bodyPr/>
        <a:lstStyle/>
        <a:p>
          <a:pPr rtl="1"/>
          <a:r>
            <a:rPr lang="ar-SA" dirty="0" smtClean="0"/>
            <a:t>الطبيب</a:t>
          </a:r>
          <a:endParaRPr lang="ar-SY" dirty="0"/>
        </a:p>
      </dgm:t>
    </dgm:pt>
    <dgm:pt modelId="{83F07172-72A1-41C3-81F0-4E3BE6BE1DC5}" type="parTrans" cxnId="{98D1E4FC-9052-4065-8D91-1155B342CB73}">
      <dgm:prSet/>
      <dgm:spPr/>
      <dgm:t>
        <a:bodyPr/>
        <a:lstStyle/>
        <a:p>
          <a:pPr rtl="1"/>
          <a:endParaRPr lang="ar-SY"/>
        </a:p>
      </dgm:t>
    </dgm:pt>
    <dgm:pt modelId="{E156D5B5-5F33-4600-8288-2A34DAB60386}" type="sibTrans" cxnId="{98D1E4FC-9052-4065-8D91-1155B342CB73}">
      <dgm:prSet/>
      <dgm:spPr/>
      <dgm:t>
        <a:bodyPr/>
        <a:lstStyle/>
        <a:p>
          <a:pPr rtl="1"/>
          <a:endParaRPr lang="ar-SY"/>
        </a:p>
      </dgm:t>
    </dgm:pt>
    <dgm:pt modelId="{4926F252-36FA-4B00-87B1-E6D9321A44E9}">
      <dgm:prSet phldrT="[نص]"/>
      <dgm:spPr/>
      <dgm:t>
        <a:bodyPr/>
        <a:lstStyle/>
        <a:p>
          <a:pPr rtl="1"/>
          <a:r>
            <a:rPr lang="ar-SA" dirty="0" smtClean="0"/>
            <a:t>إدارة </a:t>
          </a:r>
          <a:r>
            <a:rPr lang="ar-SA" dirty="0" err="1" smtClean="0"/>
            <a:t>المشفى</a:t>
          </a:r>
          <a:endParaRPr lang="ar-SY" dirty="0"/>
        </a:p>
      </dgm:t>
    </dgm:pt>
    <dgm:pt modelId="{AABC064A-6571-4302-82F8-86471F4FA7FF}" type="parTrans" cxnId="{AB6CB00A-DABE-409D-8D51-3A44C38E9AB6}">
      <dgm:prSet/>
      <dgm:spPr/>
      <dgm:t>
        <a:bodyPr/>
        <a:lstStyle/>
        <a:p>
          <a:pPr rtl="1"/>
          <a:endParaRPr lang="ar-SY"/>
        </a:p>
      </dgm:t>
    </dgm:pt>
    <dgm:pt modelId="{52DF2C5D-6A21-493B-8A92-1766AA3025A9}" type="sibTrans" cxnId="{AB6CB00A-DABE-409D-8D51-3A44C38E9AB6}">
      <dgm:prSet/>
      <dgm:spPr/>
      <dgm:t>
        <a:bodyPr/>
        <a:lstStyle/>
        <a:p>
          <a:pPr rtl="1"/>
          <a:endParaRPr lang="ar-SY"/>
        </a:p>
      </dgm:t>
    </dgm:pt>
    <dgm:pt modelId="{A1D688A2-8BC1-4EA4-A799-70E27F20624B}">
      <dgm:prSet phldrT="[نص]"/>
      <dgm:spPr/>
      <dgm:t>
        <a:bodyPr/>
        <a:lstStyle/>
        <a:p>
          <a:pPr rtl="1"/>
          <a:r>
            <a:rPr lang="ar-SA" dirty="0" smtClean="0"/>
            <a:t>المالكين</a:t>
          </a:r>
          <a:endParaRPr lang="ar-SY" dirty="0"/>
        </a:p>
      </dgm:t>
    </dgm:pt>
    <dgm:pt modelId="{C7C46BD5-59BF-467D-9C26-5B60645E3F2C}" type="sibTrans" cxnId="{2CBA6119-E54A-4FA8-A6EF-305479A12289}">
      <dgm:prSet/>
      <dgm:spPr/>
      <dgm:t>
        <a:bodyPr/>
        <a:lstStyle/>
        <a:p>
          <a:pPr rtl="1"/>
          <a:endParaRPr lang="ar-SY"/>
        </a:p>
      </dgm:t>
    </dgm:pt>
    <dgm:pt modelId="{7CB919D1-E6C4-4B62-835E-CC89EAAC7CC7}" type="parTrans" cxnId="{2CBA6119-E54A-4FA8-A6EF-305479A12289}">
      <dgm:prSet/>
      <dgm:spPr/>
      <dgm:t>
        <a:bodyPr/>
        <a:lstStyle/>
        <a:p>
          <a:pPr rtl="1"/>
          <a:endParaRPr lang="ar-SY"/>
        </a:p>
      </dgm:t>
    </dgm:pt>
    <dgm:pt modelId="{35BDF6A1-04C9-49C2-AD23-7E4F7FDCAADE}" type="pres">
      <dgm:prSet presAssocID="{EA9208BF-72C1-41AB-B4EB-E215D4990C5D}" presName="matrix" presStyleCnt="0">
        <dgm:presLayoutVars>
          <dgm:chMax val="1"/>
          <dgm:dir val="rev"/>
          <dgm:resizeHandles val="exact"/>
        </dgm:presLayoutVars>
      </dgm:prSet>
      <dgm:spPr/>
      <dgm:t>
        <a:bodyPr/>
        <a:lstStyle/>
        <a:p>
          <a:pPr rtl="1"/>
          <a:endParaRPr lang="ar-SY"/>
        </a:p>
      </dgm:t>
    </dgm:pt>
    <dgm:pt modelId="{3AA4E539-9D49-41D7-890B-DBA0A410B7DA}" type="pres">
      <dgm:prSet presAssocID="{EA9208BF-72C1-41AB-B4EB-E215D4990C5D}" presName="axisShape" presStyleLbl="bgShp" presStyleIdx="0" presStyleCnt="1" custLinFactNeighborX="1550"/>
      <dgm:spPr/>
    </dgm:pt>
    <dgm:pt modelId="{FB7AD5B3-6370-4501-A5C8-0282FF424A8F}" type="pres">
      <dgm:prSet presAssocID="{EA9208BF-72C1-41AB-B4EB-E215D4990C5D}" presName="rect1" presStyleLbl="node1" presStyleIdx="0" presStyleCnt="4">
        <dgm:presLayoutVars>
          <dgm:chMax val="0"/>
          <dgm:chPref val="0"/>
          <dgm:bulletEnabled val="1"/>
        </dgm:presLayoutVars>
      </dgm:prSet>
      <dgm:spPr/>
      <dgm:t>
        <a:bodyPr/>
        <a:lstStyle/>
        <a:p>
          <a:pPr rtl="1"/>
          <a:endParaRPr lang="ar-SY"/>
        </a:p>
      </dgm:t>
    </dgm:pt>
    <dgm:pt modelId="{F862C42A-A0B3-4FF8-9E4C-C6F4451A99BC}" type="pres">
      <dgm:prSet presAssocID="{EA9208BF-72C1-41AB-B4EB-E215D4990C5D}" presName="rect2" presStyleLbl="node1" presStyleIdx="1" presStyleCnt="4">
        <dgm:presLayoutVars>
          <dgm:chMax val="0"/>
          <dgm:chPref val="0"/>
          <dgm:bulletEnabled val="1"/>
        </dgm:presLayoutVars>
      </dgm:prSet>
      <dgm:spPr/>
      <dgm:t>
        <a:bodyPr/>
        <a:lstStyle/>
        <a:p>
          <a:pPr rtl="1"/>
          <a:endParaRPr lang="ar-SY"/>
        </a:p>
      </dgm:t>
    </dgm:pt>
    <dgm:pt modelId="{AB247D6B-0C3B-4DD5-928F-B6C232FC9D1C}" type="pres">
      <dgm:prSet presAssocID="{EA9208BF-72C1-41AB-B4EB-E215D4990C5D}" presName="rect3" presStyleLbl="node1" presStyleIdx="2" presStyleCnt="4">
        <dgm:presLayoutVars>
          <dgm:chMax val="0"/>
          <dgm:chPref val="0"/>
          <dgm:bulletEnabled val="1"/>
        </dgm:presLayoutVars>
      </dgm:prSet>
      <dgm:spPr/>
      <dgm:t>
        <a:bodyPr/>
        <a:lstStyle/>
        <a:p>
          <a:pPr rtl="1"/>
          <a:endParaRPr lang="ar-SY"/>
        </a:p>
      </dgm:t>
    </dgm:pt>
    <dgm:pt modelId="{14714D10-3AA8-4280-926E-D89F11803FFA}" type="pres">
      <dgm:prSet presAssocID="{EA9208BF-72C1-41AB-B4EB-E215D4990C5D}" presName="rect4" presStyleLbl="node1" presStyleIdx="3" presStyleCnt="4">
        <dgm:presLayoutVars>
          <dgm:chMax val="0"/>
          <dgm:chPref val="0"/>
          <dgm:bulletEnabled val="1"/>
        </dgm:presLayoutVars>
      </dgm:prSet>
      <dgm:spPr/>
      <dgm:t>
        <a:bodyPr/>
        <a:lstStyle/>
        <a:p>
          <a:pPr rtl="1"/>
          <a:endParaRPr lang="ar-SY"/>
        </a:p>
      </dgm:t>
    </dgm:pt>
  </dgm:ptLst>
  <dgm:cxnLst>
    <dgm:cxn modelId="{C7E9561B-8A5E-41A2-B1F7-0F639EA12D65}" srcId="{EA9208BF-72C1-41AB-B4EB-E215D4990C5D}" destId="{C118C12F-EC82-4716-B003-7CBCF82A76A0}" srcOrd="0" destOrd="0" parTransId="{03589837-7D34-4D7E-9E56-1A33DDBB1C2B}" sibTransId="{1AFECF18-06DA-4C87-97AB-18C3A4ABE662}"/>
    <dgm:cxn modelId="{2CBA6119-E54A-4FA8-A6EF-305479A12289}" srcId="{EA9208BF-72C1-41AB-B4EB-E215D4990C5D}" destId="{A1D688A2-8BC1-4EA4-A799-70E27F20624B}" srcOrd="3" destOrd="0" parTransId="{7CB919D1-E6C4-4B62-835E-CC89EAAC7CC7}" sibTransId="{C7C46BD5-59BF-467D-9C26-5B60645E3F2C}"/>
    <dgm:cxn modelId="{E0CC7FCC-C375-4BD9-9156-434DD40DE586}" type="presOf" srcId="{A1D688A2-8BC1-4EA4-A799-70E27F20624B}" destId="{14714D10-3AA8-4280-926E-D89F11803FFA}" srcOrd="0" destOrd="0" presId="urn:microsoft.com/office/officeart/2005/8/layout/matrix2"/>
    <dgm:cxn modelId="{759480D6-5579-46F4-B0CB-F3AA807FED24}" type="presOf" srcId="{44D20FBC-AE43-4E62-AFE9-C7CE268783FC}" destId="{F862C42A-A0B3-4FF8-9E4C-C6F4451A99BC}" srcOrd="0" destOrd="0" presId="urn:microsoft.com/office/officeart/2005/8/layout/matrix2"/>
    <dgm:cxn modelId="{4A42D59D-FBD3-49C5-9863-9EE5086106D8}" type="presOf" srcId="{C118C12F-EC82-4716-B003-7CBCF82A76A0}" destId="{FB7AD5B3-6370-4501-A5C8-0282FF424A8F}" srcOrd="0" destOrd="0" presId="urn:microsoft.com/office/officeart/2005/8/layout/matrix2"/>
    <dgm:cxn modelId="{3D1B1D93-4E7C-430A-97E6-793024692E24}" type="presOf" srcId="{4926F252-36FA-4B00-87B1-E6D9321A44E9}" destId="{AB247D6B-0C3B-4DD5-928F-B6C232FC9D1C}" srcOrd="0" destOrd="0" presId="urn:microsoft.com/office/officeart/2005/8/layout/matrix2"/>
    <dgm:cxn modelId="{AB6CB00A-DABE-409D-8D51-3A44C38E9AB6}" srcId="{EA9208BF-72C1-41AB-B4EB-E215D4990C5D}" destId="{4926F252-36FA-4B00-87B1-E6D9321A44E9}" srcOrd="2" destOrd="0" parTransId="{AABC064A-6571-4302-82F8-86471F4FA7FF}" sibTransId="{52DF2C5D-6A21-493B-8A92-1766AA3025A9}"/>
    <dgm:cxn modelId="{F0A45A79-1F1B-4E75-902F-36F6E346CAA1}" type="presOf" srcId="{EA9208BF-72C1-41AB-B4EB-E215D4990C5D}" destId="{35BDF6A1-04C9-49C2-AD23-7E4F7FDCAADE}" srcOrd="0" destOrd="0" presId="urn:microsoft.com/office/officeart/2005/8/layout/matrix2"/>
    <dgm:cxn modelId="{98D1E4FC-9052-4065-8D91-1155B342CB73}" srcId="{EA9208BF-72C1-41AB-B4EB-E215D4990C5D}" destId="{44D20FBC-AE43-4E62-AFE9-C7CE268783FC}" srcOrd="1" destOrd="0" parTransId="{83F07172-72A1-41C3-81F0-4E3BE6BE1DC5}" sibTransId="{E156D5B5-5F33-4600-8288-2A34DAB60386}"/>
    <dgm:cxn modelId="{6A017B54-5176-4F97-BC1C-C96F24503089}" type="presParOf" srcId="{35BDF6A1-04C9-49C2-AD23-7E4F7FDCAADE}" destId="{3AA4E539-9D49-41D7-890B-DBA0A410B7DA}" srcOrd="0" destOrd="0" presId="urn:microsoft.com/office/officeart/2005/8/layout/matrix2"/>
    <dgm:cxn modelId="{EAE93B01-2592-4F8B-821F-15E6C3066B9A}" type="presParOf" srcId="{35BDF6A1-04C9-49C2-AD23-7E4F7FDCAADE}" destId="{FB7AD5B3-6370-4501-A5C8-0282FF424A8F}" srcOrd="1" destOrd="0" presId="urn:microsoft.com/office/officeart/2005/8/layout/matrix2"/>
    <dgm:cxn modelId="{C985E615-1004-4104-AF04-AEEFE7E809A4}" type="presParOf" srcId="{35BDF6A1-04C9-49C2-AD23-7E4F7FDCAADE}" destId="{F862C42A-A0B3-4FF8-9E4C-C6F4451A99BC}" srcOrd="2" destOrd="0" presId="urn:microsoft.com/office/officeart/2005/8/layout/matrix2"/>
    <dgm:cxn modelId="{841BEA7C-2245-4A5A-9B60-063E3C932347}" type="presParOf" srcId="{35BDF6A1-04C9-49C2-AD23-7E4F7FDCAADE}" destId="{AB247D6B-0C3B-4DD5-928F-B6C232FC9D1C}" srcOrd="3" destOrd="0" presId="urn:microsoft.com/office/officeart/2005/8/layout/matrix2"/>
    <dgm:cxn modelId="{DFB2E763-C315-4D50-B258-D42717B7B531}" type="presParOf" srcId="{35BDF6A1-04C9-49C2-AD23-7E4F7FDCAADE}" destId="{14714D10-3AA8-4280-926E-D89F11803FFA}" srcOrd="4" destOrd="0" presId="urn:microsoft.com/office/officeart/2005/8/layout/matrix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4778CA-27D2-47FA-BCB9-2D8BF0020F5C}">
      <dsp:nvSpPr>
        <dsp:cNvPr id="0" name=""/>
        <dsp:cNvSpPr/>
      </dsp:nvSpPr>
      <dsp:spPr>
        <a:xfrm>
          <a:off x="380880" y="0"/>
          <a:ext cx="4525963" cy="4525963"/>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5D964C7-CC6A-483B-B183-CDFD3C7DBB92}">
      <dsp:nvSpPr>
        <dsp:cNvPr id="0" name=""/>
        <dsp:cNvSpPr/>
      </dsp:nvSpPr>
      <dsp:spPr>
        <a:xfrm>
          <a:off x="324781" y="455027"/>
          <a:ext cx="7580037" cy="107138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t>مفهوم جودة الخدمات الصحية  </a:t>
          </a:r>
          <a:endParaRPr lang="ar-SY" sz="3200" b="1" kern="1200" dirty="0"/>
        </a:p>
      </dsp:txBody>
      <dsp:txXfrm>
        <a:off x="324781" y="455027"/>
        <a:ext cx="7580037" cy="1071380"/>
      </dsp:txXfrm>
    </dsp:sp>
    <dsp:sp modelId="{7879FFAD-6B70-43A4-8370-25ADAE2D5334}">
      <dsp:nvSpPr>
        <dsp:cNvPr id="0" name=""/>
        <dsp:cNvSpPr/>
      </dsp:nvSpPr>
      <dsp:spPr>
        <a:xfrm>
          <a:off x="324781" y="1660330"/>
          <a:ext cx="7580037" cy="107138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t>أبعاد جودة الخدمات الطبية</a:t>
          </a:r>
          <a:endParaRPr lang="ar-SY" sz="3200" b="1" kern="1200" dirty="0"/>
        </a:p>
      </dsp:txBody>
      <dsp:txXfrm>
        <a:off x="324781" y="1660330"/>
        <a:ext cx="7580037" cy="1071380"/>
      </dsp:txXfrm>
    </dsp:sp>
    <dsp:sp modelId="{5AD30AAA-E0E4-4B73-AD25-B8046CCBEC14}">
      <dsp:nvSpPr>
        <dsp:cNvPr id="0" name=""/>
        <dsp:cNvSpPr/>
      </dsp:nvSpPr>
      <dsp:spPr>
        <a:xfrm>
          <a:off x="324781" y="2865632"/>
          <a:ext cx="7580037" cy="1071380"/>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t>قياس جودة الخدمة من منظور المرضى</a:t>
          </a:r>
          <a:endParaRPr lang="ar-SY" sz="3200" b="1" kern="1200" dirty="0"/>
        </a:p>
      </dsp:txBody>
      <dsp:txXfrm>
        <a:off x="324781" y="2865632"/>
        <a:ext cx="7580037" cy="107138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A4E539-9D49-41D7-890B-DBA0A410B7DA}">
      <dsp:nvSpPr>
        <dsp:cNvPr id="0" name=""/>
        <dsp:cNvSpPr/>
      </dsp:nvSpPr>
      <dsp:spPr>
        <a:xfrm>
          <a:off x="1857372" y="0"/>
          <a:ext cx="5214973" cy="5214973"/>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FB7AD5B3-6370-4501-A5C8-0282FF424A8F}">
      <dsp:nvSpPr>
        <dsp:cNvPr id="0" name=""/>
        <dsp:cNvSpPr/>
      </dsp:nvSpPr>
      <dsp:spPr>
        <a:xfrm>
          <a:off x="4647383" y="338973"/>
          <a:ext cx="2085989" cy="2085989"/>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t>المريض الخدمات التي توفرها المستشفيات تتسم هذه المعالجات بالعطف والاحترام </a:t>
          </a:r>
          <a:endParaRPr lang="ar-SY" sz="2300" kern="1200" dirty="0"/>
        </a:p>
      </dsp:txBody>
      <dsp:txXfrm>
        <a:off x="4647383" y="338973"/>
        <a:ext cx="2085989" cy="2085989"/>
      </dsp:txXfrm>
    </dsp:sp>
    <dsp:sp modelId="{F862C42A-A0B3-4FF8-9E4C-C6F4451A99BC}">
      <dsp:nvSpPr>
        <dsp:cNvPr id="0" name=""/>
        <dsp:cNvSpPr/>
      </dsp:nvSpPr>
      <dsp:spPr>
        <a:xfrm>
          <a:off x="2196345" y="338973"/>
          <a:ext cx="2085989" cy="2085989"/>
        </a:xfrm>
        <a:prstGeom prst="round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t>الطبيب وضع المعارف والعلوم الأكثر تقدماً والمهارات الطبية في خدمة المريض</a:t>
          </a:r>
          <a:endParaRPr lang="ar-SY" sz="2300" kern="1200" dirty="0"/>
        </a:p>
      </dsp:txBody>
      <dsp:txXfrm>
        <a:off x="2196345" y="338973"/>
        <a:ext cx="2085989" cy="2085989"/>
      </dsp:txXfrm>
    </dsp:sp>
    <dsp:sp modelId="{AB247D6B-0C3B-4DD5-928F-B6C232FC9D1C}">
      <dsp:nvSpPr>
        <dsp:cNvPr id="0" name=""/>
        <dsp:cNvSpPr/>
      </dsp:nvSpPr>
      <dsp:spPr>
        <a:xfrm>
          <a:off x="4647383" y="2790011"/>
          <a:ext cx="2085989" cy="2085989"/>
        </a:xfrm>
        <a:prstGeom prst="round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t>إدارة </a:t>
          </a:r>
          <a:r>
            <a:rPr lang="ar-SA" sz="2300" kern="1200" dirty="0" err="1" smtClean="0"/>
            <a:t>المشفى</a:t>
          </a:r>
          <a:r>
            <a:rPr lang="ar-SA" sz="2300" kern="1200" dirty="0" smtClean="0"/>
            <a:t> تحقيق الكفاءة في تقديم الخدمة الطبية والرعاية الصحية</a:t>
          </a:r>
          <a:endParaRPr lang="ar-SY" sz="2300" kern="1200" dirty="0"/>
        </a:p>
      </dsp:txBody>
      <dsp:txXfrm>
        <a:off x="4647383" y="2790011"/>
        <a:ext cx="2085989" cy="2085989"/>
      </dsp:txXfrm>
    </dsp:sp>
    <dsp:sp modelId="{14714D10-3AA8-4280-926E-D89F11803FFA}">
      <dsp:nvSpPr>
        <dsp:cNvPr id="0" name=""/>
        <dsp:cNvSpPr/>
      </dsp:nvSpPr>
      <dsp:spPr>
        <a:xfrm>
          <a:off x="2196345" y="2790011"/>
          <a:ext cx="2085989" cy="2085989"/>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ar-SA" sz="2300" kern="1200" dirty="0" smtClean="0"/>
            <a:t>المالكين:الحصول على أحسن العاملين وأفضل التسهيلات لتقديم الخدمة للزبائن</a:t>
          </a:r>
          <a:endParaRPr lang="ar-SY" sz="2300" kern="1200" dirty="0"/>
        </a:p>
      </dsp:txBody>
      <dsp:txXfrm>
        <a:off x="2196345" y="2790011"/>
        <a:ext cx="2085989" cy="208598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27EAA0-B94F-45DB-8A0C-BA8DE7185A17}">
      <dsp:nvSpPr>
        <dsp:cNvPr id="0" name=""/>
        <dsp:cNvSpPr/>
      </dsp:nvSpPr>
      <dsp:spPr>
        <a:xfrm>
          <a:off x="1981947" y="2157"/>
          <a:ext cx="4265705" cy="2939070"/>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747CAE-1650-489E-B28E-179E232B423E}">
      <dsp:nvSpPr>
        <dsp:cNvPr id="0" name=""/>
        <dsp:cNvSpPr/>
      </dsp:nvSpPr>
      <dsp:spPr>
        <a:xfrm>
          <a:off x="39409" y="2941228"/>
          <a:ext cx="8150781" cy="1582576"/>
        </a:xfrm>
        <a:prstGeom prst="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99136" tIns="199136" rIns="199136" bIns="0" numCol="1" spcCol="1270" anchor="t" anchorCtr="0">
          <a:noAutofit/>
        </a:bodyPr>
        <a:lstStyle/>
        <a:p>
          <a:pPr lvl="0" algn="ctr" defTabSz="1244600" rtl="1">
            <a:lnSpc>
              <a:spcPct val="90000"/>
            </a:lnSpc>
            <a:spcBef>
              <a:spcPct val="0"/>
            </a:spcBef>
            <a:spcAft>
              <a:spcPct val="35000"/>
            </a:spcAft>
          </a:pPr>
          <a:r>
            <a:rPr lang="ar-SA" sz="2800" kern="1200" dirty="0" smtClean="0"/>
            <a:t>التماشي مع المعايير والأداء الصحيح بطريقة آمنة ومقبولة من المجتمع ،وبتكلفة مقبولة بحيث تؤدي إلى إحداث تغيير وتأثير على نسبة الحالات المرضية ونسبة الوفيات ونسبة الإعاقة وسوء التغذية.</a:t>
          </a:r>
          <a:endParaRPr lang="ar-SY" sz="2800" b="1" kern="1200" dirty="0"/>
        </a:p>
      </dsp:txBody>
      <dsp:txXfrm>
        <a:off x="39409" y="2941228"/>
        <a:ext cx="8150781" cy="1582576"/>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4E48E9-4D0E-4C82-BBDE-C05444309A64}">
      <dsp:nvSpPr>
        <dsp:cNvPr id="0" name=""/>
        <dsp:cNvSpPr/>
      </dsp:nvSpPr>
      <dsp:spPr>
        <a:xfrm>
          <a:off x="5657849" y="591343"/>
          <a:ext cx="2571749" cy="154305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t>خدمة المريض أولاً</a:t>
          </a:r>
          <a:endParaRPr lang="ar-SY" sz="3200" b="1" kern="1200" dirty="0"/>
        </a:p>
      </dsp:txBody>
      <dsp:txXfrm>
        <a:off x="5657849" y="591343"/>
        <a:ext cx="2571749" cy="1543050"/>
      </dsp:txXfrm>
    </dsp:sp>
    <dsp:sp modelId="{84C8F79D-E306-4812-9289-3F9F7E635D3A}">
      <dsp:nvSpPr>
        <dsp:cNvPr id="0" name=""/>
        <dsp:cNvSpPr/>
      </dsp:nvSpPr>
      <dsp:spPr>
        <a:xfrm>
          <a:off x="2828925" y="591343"/>
          <a:ext cx="2571749" cy="1543050"/>
        </a:xfrm>
        <a:prstGeom prst="rect">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t>تحقيق توقعات المستفيد</a:t>
          </a:r>
          <a:endParaRPr lang="ar-SY" sz="3200" b="1" kern="1200" dirty="0"/>
        </a:p>
      </dsp:txBody>
      <dsp:txXfrm>
        <a:off x="2828925" y="591343"/>
        <a:ext cx="2571749" cy="1543050"/>
      </dsp:txXfrm>
    </dsp:sp>
    <dsp:sp modelId="{CEFB5DF9-1B2F-4A2A-AB67-EF7B501E5290}">
      <dsp:nvSpPr>
        <dsp:cNvPr id="0" name=""/>
        <dsp:cNvSpPr/>
      </dsp:nvSpPr>
      <dsp:spPr>
        <a:xfrm>
          <a:off x="0" y="591343"/>
          <a:ext cx="2571749" cy="1543050"/>
        </a:xfrm>
        <a:prstGeom prst="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t>تأدية الخدمة بشكل صحيح من أول مرة </a:t>
          </a:r>
          <a:endParaRPr lang="ar-SY" sz="3200" b="1" kern="1200" dirty="0"/>
        </a:p>
      </dsp:txBody>
      <dsp:txXfrm>
        <a:off x="0" y="591343"/>
        <a:ext cx="2571749" cy="1543050"/>
      </dsp:txXfrm>
    </dsp:sp>
    <dsp:sp modelId="{0FF2A7B1-0AB0-497E-AC9C-2684156D16D5}">
      <dsp:nvSpPr>
        <dsp:cNvPr id="0" name=""/>
        <dsp:cNvSpPr/>
      </dsp:nvSpPr>
      <dsp:spPr>
        <a:xfrm>
          <a:off x="4243387" y="2391569"/>
          <a:ext cx="2571749" cy="1543050"/>
        </a:xfrm>
        <a:prstGeom prst="rect">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t>خفض تكاليف الأعمال المتسمة بتدني جودتها</a:t>
          </a:r>
          <a:endParaRPr lang="ar-SY" sz="3200" b="1" kern="1200" dirty="0"/>
        </a:p>
      </dsp:txBody>
      <dsp:txXfrm>
        <a:off x="4243387" y="2391569"/>
        <a:ext cx="2571749" cy="1543050"/>
      </dsp:txXfrm>
    </dsp:sp>
    <dsp:sp modelId="{A42C44E6-3040-4AE1-AB5E-5A531BCC7BE9}">
      <dsp:nvSpPr>
        <dsp:cNvPr id="0" name=""/>
        <dsp:cNvSpPr/>
      </dsp:nvSpPr>
      <dsp:spPr>
        <a:xfrm>
          <a:off x="1414462" y="2391569"/>
          <a:ext cx="2571749" cy="1543050"/>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dirty="0" smtClean="0"/>
            <a:t>دعم الأداء الجيد للموظفين</a:t>
          </a:r>
          <a:endParaRPr lang="ar-SY" sz="3200" b="1" kern="1200" dirty="0"/>
        </a:p>
      </dsp:txBody>
      <dsp:txXfrm>
        <a:off x="1414462" y="2391569"/>
        <a:ext cx="2571749" cy="154305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C96C9EB-5324-439C-BB8C-87DAF9EC2CE3}">
      <dsp:nvSpPr>
        <dsp:cNvPr id="0" name=""/>
        <dsp:cNvSpPr/>
      </dsp:nvSpPr>
      <dsp:spPr>
        <a:xfrm>
          <a:off x="1981947" y="2157"/>
          <a:ext cx="4265705" cy="2939070"/>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29549A-5E25-4D87-B367-8190E44EAE55}">
      <dsp:nvSpPr>
        <dsp:cNvPr id="0" name=""/>
        <dsp:cNvSpPr/>
      </dsp:nvSpPr>
      <dsp:spPr>
        <a:xfrm>
          <a:off x="39409" y="2941228"/>
          <a:ext cx="8150781" cy="1582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0" numCol="1" spcCol="1270" anchor="t" anchorCtr="0">
          <a:noAutofit/>
        </a:bodyPr>
        <a:lstStyle/>
        <a:p>
          <a:pPr lvl="0" algn="ctr" defTabSz="1422400" rtl="1">
            <a:lnSpc>
              <a:spcPct val="90000"/>
            </a:lnSpc>
            <a:spcBef>
              <a:spcPct val="0"/>
            </a:spcBef>
            <a:spcAft>
              <a:spcPct val="35000"/>
            </a:spcAft>
          </a:pPr>
          <a:r>
            <a:rPr lang="ar-SA" sz="3200" kern="1200" dirty="0" smtClean="0"/>
            <a:t>الأبعاد تعتبر الإطار الذي سيساعد مقدمي الخدمات الصحية على تحديد وتحليل المشاكل وقياس مدى تطابق الأداء مع المعايير المتفق عليها</a:t>
          </a:r>
          <a:endParaRPr lang="ar-SY" sz="3200" kern="1200" dirty="0"/>
        </a:p>
      </dsp:txBody>
      <dsp:txXfrm>
        <a:off x="39409" y="2941228"/>
        <a:ext cx="8150781" cy="1582576"/>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A6539CC-CE3A-4546-A8AF-6CEE4ED6C028}">
      <dsp:nvSpPr>
        <dsp:cNvPr id="0" name=""/>
        <dsp:cNvSpPr/>
      </dsp:nvSpPr>
      <dsp:spPr>
        <a:xfrm>
          <a:off x="0" y="565018"/>
          <a:ext cx="8329642" cy="514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6473" tIns="708152" rIns="646473" bIns="241808" numCol="1" spcCol="1270" anchor="t" anchorCtr="0">
          <a:noAutofit/>
        </a:bodyPr>
        <a:lstStyle/>
        <a:p>
          <a:pPr marL="285750" lvl="1" indent="-285750" algn="r" defTabSz="1511300" rtl="1">
            <a:lnSpc>
              <a:spcPct val="90000"/>
            </a:lnSpc>
            <a:spcBef>
              <a:spcPct val="0"/>
            </a:spcBef>
            <a:spcAft>
              <a:spcPct val="15000"/>
            </a:spcAft>
            <a:buChar char="••"/>
          </a:pPr>
          <a:r>
            <a:rPr lang="ar-SA" sz="3400" kern="1200" dirty="0" smtClean="0"/>
            <a:t>الكفاءة الفنية</a:t>
          </a:r>
          <a:endParaRPr lang="ar-SY" sz="3400" kern="1200" dirty="0"/>
        </a:p>
        <a:p>
          <a:pPr marL="285750" lvl="1" indent="-285750" algn="r" defTabSz="1511300" rtl="1">
            <a:lnSpc>
              <a:spcPct val="90000"/>
            </a:lnSpc>
            <a:spcBef>
              <a:spcPct val="0"/>
            </a:spcBef>
            <a:spcAft>
              <a:spcPct val="15000"/>
            </a:spcAft>
            <a:buChar char="••"/>
          </a:pPr>
          <a:r>
            <a:rPr lang="ar-SA" sz="3400" kern="1200" dirty="0" smtClean="0"/>
            <a:t>سهولة الوصول للخدمات</a:t>
          </a:r>
          <a:endParaRPr lang="ar-SY" sz="3400" kern="1200" dirty="0"/>
        </a:p>
        <a:p>
          <a:pPr marL="285750" lvl="1" indent="-285750" algn="r" defTabSz="1511300" rtl="1">
            <a:lnSpc>
              <a:spcPct val="90000"/>
            </a:lnSpc>
            <a:spcBef>
              <a:spcPct val="0"/>
            </a:spcBef>
            <a:spcAft>
              <a:spcPct val="15000"/>
            </a:spcAft>
            <a:buChar char="••"/>
          </a:pPr>
          <a:r>
            <a:rPr lang="ar-SA" sz="3400" kern="1200" dirty="0" smtClean="0"/>
            <a:t>الدعم المادي للمؤسسة الصحية</a:t>
          </a:r>
          <a:endParaRPr lang="ar-SY" sz="3400" kern="1200" dirty="0"/>
        </a:p>
        <a:p>
          <a:pPr marL="285750" lvl="1" indent="-285750" algn="r" defTabSz="1511300" rtl="1">
            <a:lnSpc>
              <a:spcPct val="90000"/>
            </a:lnSpc>
            <a:spcBef>
              <a:spcPct val="0"/>
            </a:spcBef>
            <a:spcAft>
              <a:spcPct val="15000"/>
            </a:spcAft>
            <a:buChar char="••"/>
          </a:pPr>
          <a:r>
            <a:rPr lang="ar-SA" sz="3400" kern="1200" dirty="0" smtClean="0"/>
            <a:t>الاعتمادية</a:t>
          </a:r>
          <a:endParaRPr lang="ar-SY" sz="3400" kern="1200" dirty="0"/>
        </a:p>
        <a:p>
          <a:pPr marL="285750" lvl="1" indent="-285750" algn="r" defTabSz="1511300" rtl="1">
            <a:lnSpc>
              <a:spcPct val="90000"/>
            </a:lnSpc>
            <a:spcBef>
              <a:spcPct val="0"/>
            </a:spcBef>
            <a:spcAft>
              <a:spcPct val="15000"/>
            </a:spcAft>
            <a:buChar char="••"/>
          </a:pPr>
          <a:r>
            <a:rPr lang="ar-SA" sz="3400" kern="1200" dirty="0" smtClean="0"/>
            <a:t>الفعالية والكفاءة</a:t>
          </a:r>
          <a:endParaRPr lang="ar-SY" sz="3400" kern="1200" dirty="0"/>
        </a:p>
        <a:p>
          <a:pPr marL="285750" lvl="1" indent="-285750" algn="r" defTabSz="1511300" rtl="1">
            <a:lnSpc>
              <a:spcPct val="90000"/>
            </a:lnSpc>
            <a:spcBef>
              <a:spcPct val="0"/>
            </a:spcBef>
            <a:spcAft>
              <a:spcPct val="15000"/>
            </a:spcAft>
            <a:buChar char="••"/>
          </a:pPr>
          <a:r>
            <a:rPr lang="ar-SA" sz="3400" kern="1200" dirty="0" smtClean="0"/>
            <a:t>الاستمرارية</a:t>
          </a:r>
          <a:endParaRPr lang="ar-SY" sz="3400" kern="1200" dirty="0"/>
        </a:p>
        <a:p>
          <a:pPr marL="285750" lvl="1" indent="-285750" algn="r" defTabSz="1511300" rtl="1">
            <a:lnSpc>
              <a:spcPct val="90000"/>
            </a:lnSpc>
            <a:spcBef>
              <a:spcPct val="0"/>
            </a:spcBef>
            <a:spcAft>
              <a:spcPct val="15000"/>
            </a:spcAft>
            <a:buChar char="••"/>
          </a:pPr>
          <a:r>
            <a:rPr lang="ar-SA" sz="3400" kern="1200" dirty="0" smtClean="0"/>
            <a:t>الأمان والسلامة</a:t>
          </a:r>
          <a:endParaRPr lang="ar-SY" sz="3400" kern="1200" dirty="0"/>
        </a:p>
        <a:p>
          <a:pPr marL="285750" lvl="1" indent="-285750" algn="r" defTabSz="1511300" rtl="1">
            <a:lnSpc>
              <a:spcPct val="90000"/>
            </a:lnSpc>
            <a:spcBef>
              <a:spcPct val="0"/>
            </a:spcBef>
            <a:spcAft>
              <a:spcPct val="15000"/>
            </a:spcAft>
            <a:buChar char="••"/>
          </a:pPr>
          <a:r>
            <a:rPr lang="ar-SA" sz="3400" kern="1200" dirty="0" smtClean="0"/>
            <a:t>التعاطف والتفاني </a:t>
          </a:r>
          <a:endParaRPr lang="ar-SY" sz="3400" kern="1200" dirty="0"/>
        </a:p>
      </dsp:txBody>
      <dsp:txXfrm>
        <a:off x="0" y="565018"/>
        <a:ext cx="8329642" cy="5140800"/>
      </dsp:txXfrm>
    </dsp:sp>
    <dsp:sp modelId="{CE7E5EEA-5EBE-4EE8-A7E1-316E18E3E369}">
      <dsp:nvSpPr>
        <dsp:cNvPr id="0" name=""/>
        <dsp:cNvSpPr/>
      </dsp:nvSpPr>
      <dsp:spPr>
        <a:xfrm>
          <a:off x="2082410" y="63178"/>
          <a:ext cx="5830749" cy="100368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20388" tIns="0" rIns="220388" bIns="0" numCol="1" spcCol="1270" anchor="ctr" anchorCtr="0">
          <a:noAutofit/>
        </a:bodyPr>
        <a:lstStyle/>
        <a:p>
          <a:pPr lvl="0" algn="r" defTabSz="1511300" rtl="1">
            <a:lnSpc>
              <a:spcPct val="90000"/>
            </a:lnSpc>
            <a:spcBef>
              <a:spcPct val="0"/>
            </a:spcBef>
            <a:spcAft>
              <a:spcPct val="35000"/>
            </a:spcAft>
          </a:pPr>
          <a:r>
            <a:rPr lang="ar-SA" sz="3400" b="1" kern="1200" dirty="0" smtClean="0"/>
            <a:t>أبعاد جودة الخدمات الصحية:</a:t>
          </a:r>
          <a:endParaRPr lang="ar-SY" sz="3400" kern="1200" dirty="0"/>
        </a:p>
      </dsp:txBody>
      <dsp:txXfrm>
        <a:off x="2082410" y="63178"/>
        <a:ext cx="5830749" cy="100368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CE5367-506B-497C-A28D-A72818C08E9A}">
      <dsp:nvSpPr>
        <dsp:cNvPr id="0" name=""/>
        <dsp:cNvSpPr/>
      </dsp:nvSpPr>
      <dsp:spPr>
        <a:xfrm>
          <a:off x="1196054" y="3357"/>
          <a:ext cx="5472684" cy="72961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99060" rIns="321739" bIns="99060" numCol="1" spcCol="1270" anchor="ctr" anchorCtr="0">
          <a:noAutofit/>
        </a:bodyPr>
        <a:lstStyle/>
        <a:p>
          <a:pPr lvl="0" algn="ctr" defTabSz="1155700" rtl="1">
            <a:lnSpc>
              <a:spcPct val="90000"/>
            </a:lnSpc>
            <a:spcBef>
              <a:spcPct val="0"/>
            </a:spcBef>
            <a:spcAft>
              <a:spcPct val="35000"/>
            </a:spcAft>
          </a:pPr>
          <a:r>
            <a:rPr lang="ar-SA" sz="2600" kern="1200" dirty="0" smtClean="0"/>
            <a:t>الوفاء في تقديم الخدمة في الموعد المحدد</a:t>
          </a:r>
          <a:endParaRPr lang="ar-SY" sz="2600" kern="1200" dirty="0"/>
        </a:p>
      </dsp:txBody>
      <dsp:txXfrm>
        <a:off x="1196054" y="3357"/>
        <a:ext cx="5472684" cy="729613"/>
      </dsp:txXfrm>
    </dsp:sp>
    <dsp:sp modelId="{3CED7FE1-6471-49E7-ABF3-BC4DFE10192B}">
      <dsp:nvSpPr>
        <dsp:cNvPr id="0" name=""/>
        <dsp:cNvSpPr/>
      </dsp:nvSpPr>
      <dsp:spPr>
        <a:xfrm>
          <a:off x="6303931" y="3357"/>
          <a:ext cx="729613" cy="729613"/>
        </a:xfrm>
        <a:prstGeom prst="ellipse">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EAB457-9EA6-4278-8044-F8DDD511F555}">
      <dsp:nvSpPr>
        <dsp:cNvPr id="0" name=""/>
        <dsp:cNvSpPr/>
      </dsp:nvSpPr>
      <dsp:spPr>
        <a:xfrm>
          <a:off x="1196054" y="950766"/>
          <a:ext cx="5472684" cy="72961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99060" rIns="321739" bIns="99060" numCol="1" spcCol="1270" anchor="ctr" anchorCtr="0">
          <a:noAutofit/>
        </a:bodyPr>
        <a:lstStyle/>
        <a:p>
          <a:pPr lvl="0" algn="ctr" defTabSz="1155700" rtl="1">
            <a:lnSpc>
              <a:spcPct val="90000"/>
            </a:lnSpc>
            <a:spcBef>
              <a:spcPct val="0"/>
            </a:spcBef>
            <a:spcAft>
              <a:spcPct val="35000"/>
            </a:spcAft>
          </a:pPr>
          <a:r>
            <a:rPr lang="ar-SA" sz="2600" kern="1200" dirty="0" smtClean="0"/>
            <a:t>الحرص على حل مشكلات العميل</a:t>
          </a:r>
          <a:endParaRPr lang="ar-SY" sz="2600" kern="1200" dirty="0"/>
        </a:p>
      </dsp:txBody>
      <dsp:txXfrm>
        <a:off x="1196054" y="950766"/>
        <a:ext cx="5472684" cy="729613"/>
      </dsp:txXfrm>
    </dsp:sp>
    <dsp:sp modelId="{06ED27C0-E91B-484A-A1F1-2B60BD6C175F}">
      <dsp:nvSpPr>
        <dsp:cNvPr id="0" name=""/>
        <dsp:cNvSpPr/>
      </dsp:nvSpPr>
      <dsp:spPr>
        <a:xfrm>
          <a:off x="6303931" y="950766"/>
          <a:ext cx="729613" cy="729613"/>
        </a:xfrm>
        <a:prstGeom prst="ellipse">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6E69CE-0517-4D54-B124-7556AE2DECA7}">
      <dsp:nvSpPr>
        <dsp:cNvPr id="0" name=""/>
        <dsp:cNvSpPr/>
      </dsp:nvSpPr>
      <dsp:spPr>
        <a:xfrm>
          <a:off x="1196054" y="1898174"/>
          <a:ext cx="5472684" cy="72961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99060" rIns="321739" bIns="99060" numCol="1" spcCol="1270" anchor="ctr" anchorCtr="0">
          <a:noAutofit/>
        </a:bodyPr>
        <a:lstStyle/>
        <a:p>
          <a:pPr lvl="0" algn="ctr" defTabSz="1155700" rtl="1">
            <a:lnSpc>
              <a:spcPct val="90000"/>
            </a:lnSpc>
            <a:spcBef>
              <a:spcPct val="0"/>
            </a:spcBef>
            <a:spcAft>
              <a:spcPct val="35000"/>
            </a:spcAft>
          </a:pPr>
          <a:r>
            <a:rPr lang="ar-SA" sz="2600" kern="1200" dirty="0" smtClean="0"/>
            <a:t>أداء الخدمة بدقة وبدون أخطاء في التشخيص</a:t>
          </a:r>
          <a:endParaRPr lang="ar-SY" sz="2600" kern="1200" dirty="0"/>
        </a:p>
      </dsp:txBody>
      <dsp:txXfrm>
        <a:off x="1196054" y="1898174"/>
        <a:ext cx="5472684" cy="729613"/>
      </dsp:txXfrm>
    </dsp:sp>
    <dsp:sp modelId="{A5C92347-AC5D-4893-AC4E-7D1FB7496967}">
      <dsp:nvSpPr>
        <dsp:cNvPr id="0" name=""/>
        <dsp:cNvSpPr/>
      </dsp:nvSpPr>
      <dsp:spPr>
        <a:xfrm>
          <a:off x="6303931" y="1898174"/>
          <a:ext cx="729613" cy="729613"/>
        </a:xfrm>
        <a:prstGeom prst="ellipse">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983EED-3703-41A0-BD42-104C8536B583}">
      <dsp:nvSpPr>
        <dsp:cNvPr id="0" name=""/>
        <dsp:cNvSpPr/>
      </dsp:nvSpPr>
      <dsp:spPr>
        <a:xfrm>
          <a:off x="1196054" y="2845583"/>
          <a:ext cx="5472684" cy="72961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99060" rIns="321739" bIns="99060" numCol="1" spcCol="1270" anchor="ctr" anchorCtr="0">
          <a:noAutofit/>
        </a:bodyPr>
        <a:lstStyle/>
        <a:p>
          <a:pPr lvl="0" algn="ctr" defTabSz="1155700" rtl="1">
            <a:lnSpc>
              <a:spcPct val="90000"/>
            </a:lnSpc>
            <a:spcBef>
              <a:spcPct val="0"/>
            </a:spcBef>
            <a:spcAft>
              <a:spcPct val="35000"/>
            </a:spcAft>
          </a:pPr>
          <a:r>
            <a:rPr lang="ar-SA" sz="2600" kern="1200" dirty="0" smtClean="0"/>
            <a:t>تكامل الخدمة وتوافر التخصصات</a:t>
          </a:r>
          <a:endParaRPr lang="ar-SY" sz="2600" kern="1200" dirty="0"/>
        </a:p>
      </dsp:txBody>
      <dsp:txXfrm>
        <a:off x="1196054" y="2845583"/>
        <a:ext cx="5472684" cy="729613"/>
      </dsp:txXfrm>
    </dsp:sp>
    <dsp:sp modelId="{032647DF-9D4A-472E-A708-07BB22A368ED}">
      <dsp:nvSpPr>
        <dsp:cNvPr id="0" name=""/>
        <dsp:cNvSpPr/>
      </dsp:nvSpPr>
      <dsp:spPr>
        <a:xfrm>
          <a:off x="6303931" y="2845583"/>
          <a:ext cx="729613" cy="729613"/>
        </a:xfrm>
        <a:prstGeom prst="ellipse">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CA900F-727E-4497-B0B6-7CBC3D3908A3}">
      <dsp:nvSpPr>
        <dsp:cNvPr id="0" name=""/>
        <dsp:cNvSpPr/>
      </dsp:nvSpPr>
      <dsp:spPr>
        <a:xfrm>
          <a:off x="1196054" y="3792991"/>
          <a:ext cx="5472684" cy="729613"/>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99060" rIns="321739" bIns="99060" numCol="1" spcCol="1270" anchor="ctr" anchorCtr="0">
          <a:noAutofit/>
        </a:bodyPr>
        <a:lstStyle/>
        <a:p>
          <a:pPr lvl="0" algn="ctr" defTabSz="1155700" rtl="1">
            <a:lnSpc>
              <a:spcPct val="90000"/>
            </a:lnSpc>
            <a:spcBef>
              <a:spcPct val="0"/>
            </a:spcBef>
            <a:spcAft>
              <a:spcPct val="35000"/>
            </a:spcAft>
          </a:pPr>
          <a:r>
            <a:rPr lang="ar-SA" sz="2600" kern="1200" dirty="0" smtClean="0"/>
            <a:t>الثقة في الأطباء والفنيين وكفاءتهم وشهرتهم.</a:t>
          </a:r>
          <a:endParaRPr lang="ar-SY" sz="2600" kern="1200" dirty="0"/>
        </a:p>
      </dsp:txBody>
      <dsp:txXfrm>
        <a:off x="1196054" y="3792991"/>
        <a:ext cx="5472684" cy="729613"/>
      </dsp:txXfrm>
    </dsp:sp>
    <dsp:sp modelId="{B6A03666-54D0-419E-8B8F-573AE61F3FBD}">
      <dsp:nvSpPr>
        <dsp:cNvPr id="0" name=""/>
        <dsp:cNvSpPr/>
      </dsp:nvSpPr>
      <dsp:spPr>
        <a:xfrm>
          <a:off x="6303931" y="3792991"/>
          <a:ext cx="729613" cy="729613"/>
        </a:xfrm>
        <a:prstGeom prst="ellipse">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9CEFEA-DD0F-434F-90B8-94AB4DC1F5A1}">
      <dsp:nvSpPr>
        <dsp:cNvPr id="0" name=""/>
        <dsp:cNvSpPr/>
      </dsp:nvSpPr>
      <dsp:spPr>
        <a:xfrm>
          <a:off x="0" y="270088"/>
          <a:ext cx="8229600" cy="1076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5260" tIns="175260" rIns="175260" bIns="175260" numCol="1" spcCol="1270" anchor="ctr" anchorCtr="0">
          <a:noAutofit/>
        </a:bodyPr>
        <a:lstStyle/>
        <a:p>
          <a:pPr lvl="0" algn="r" defTabSz="2044700" rtl="1">
            <a:lnSpc>
              <a:spcPct val="90000"/>
            </a:lnSpc>
            <a:spcBef>
              <a:spcPct val="0"/>
            </a:spcBef>
            <a:spcAft>
              <a:spcPct val="35000"/>
            </a:spcAft>
          </a:pPr>
          <a:r>
            <a:rPr lang="ar-SA" sz="4600" b="1" kern="1200" dirty="0" smtClean="0">
              <a:solidFill>
                <a:schemeClr val="accent1">
                  <a:lumMod val="75000"/>
                </a:schemeClr>
              </a:solidFill>
            </a:rPr>
            <a:t>الفعالية </a:t>
          </a:r>
          <a:endParaRPr lang="ar-SY" sz="4600" b="1" kern="1200" dirty="0">
            <a:solidFill>
              <a:schemeClr val="accent1">
                <a:lumMod val="75000"/>
              </a:schemeClr>
            </a:solidFill>
          </a:endParaRPr>
        </a:p>
      </dsp:txBody>
      <dsp:txXfrm>
        <a:off x="0" y="270088"/>
        <a:ext cx="8229600" cy="1076400"/>
      </dsp:txXfrm>
    </dsp:sp>
    <dsp:sp modelId="{AD25C3F4-6BFE-47BB-A430-D49387E59FFB}">
      <dsp:nvSpPr>
        <dsp:cNvPr id="0" name=""/>
        <dsp:cNvSpPr/>
      </dsp:nvSpPr>
      <dsp:spPr>
        <a:xfrm>
          <a:off x="0" y="1346488"/>
          <a:ext cx="8229600"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8420" rIns="327152" bIns="58420" numCol="1" spcCol="1270" anchor="t" anchorCtr="0">
          <a:noAutofit/>
        </a:bodyPr>
        <a:lstStyle/>
        <a:p>
          <a:pPr marL="285750" lvl="1" indent="-285750" algn="r" defTabSz="1600200" rtl="1">
            <a:lnSpc>
              <a:spcPct val="90000"/>
            </a:lnSpc>
            <a:spcBef>
              <a:spcPct val="0"/>
            </a:spcBef>
            <a:spcAft>
              <a:spcPct val="20000"/>
            </a:spcAft>
            <a:buChar char="••"/>
          </a:pPr>
          <a:r>
            <a:rPr lang="ar-SA" sz="3600" kern="1200" dirty="0" smtClean="0"/>
            <a:t>درجة تقديم الخدمة للحصول على النتائج المرجوة</a:t>
          </a:r>
          <a:endParaRPr lang="ar-SY" sz="3600" kern="1200" dirty="0"/>
        </a:p>
      </dsp:txBody>
      <dsp:txXfrm>
        <a:off x="0" y="1346488"/>
        <a:ext cx="8229600" cy="761760"/>
      </dsp:txXfrm>
    </dsp:sp>
    <dsp:sp modelId="{6E1B3FD3-059F-4F37-B81A-ADA0879811BE}">
      <dsp:nvSpPr>
        <dsp:cNvPr id="0" name=""/>
        <dsp:cNvSpPr/>
      </dsp:nvSpPr>
      <dsp:spPr>
        <a:xfrm>
          <a:off x="0" y="2108249"/>
          <a:ext cx="8229600" cy="107640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5260" tIns="175260" rIns="175260" bIns="175260" numCol="1" spcCol="1270" anchor="ctr" anchorCtr="0">
          <a:noAutofit/>
        </a:bodyPr>
        <a:lstStyle/>
        <a:p>
          <a:pPr lvl="0" algn="r" defTabSz="2044700" rtl="1">
            <a:lnSpc>
              <a:spcPct val="90000"/>
            </a:lnSpc>
            <a:spcBef>
              <a:spcPct val="0"/>
            </a:spcBef>
            <a:spcAft>
              <a:spcPct val="35000"/>
            </a:spcAft>
          </a:pPr>
          <a:r>
            <a:rPr lang="ar-SA" sz="4600" b="1" kern="1200" dirty="0" smtClean="0">
              <a:solidFill>
                <a:schemeClr val="accent1">
                  <a:lumMod val="75000"/>
                </a:schemeClr>
              </a:solidFill>
            </a:rPr>
            <a:t>الكفاءة</a:t>
          </a:r>
          <a:endParaRPr lang="ar-SY" sz="4600" b="1" kern="1200" dirty="0">
            <a:solidFill>
              <a:schemeClr val="accent1">
                <a:lumMod val="75000"/>
              </a:schemeClr>
            </a:solidFill>
          </a:endParaRPr>
        </a:p>
      </dsp:txBody>
      <dsp:txXfrm>
        <a:off x="0" y="2108249"/>
        <a:ext cx="8229600" cy="1076400"/>
      </dsp:txXfrm>
    </dsp:sp>
    <dsp:sp modelId="{678F6F13-255B-4A7E-BF14-CBBB06565113}">
      <dsp:nvSpPr>
        <dsp:cNvPr id="0" name=""/>
        <dsp:cNvSpPr/>
      </dsp:nvSpPr>
      <dsp:spPr>
        <a:xfrm>
          <a:off x="0" y="3184649"/>
          <a:ext cx="8229600" cy="1071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58420" rIns="327152" bIns="58420" numCol="1" spcCol="1270" anchor="t" anchorCtr="0">
          <a:noAutofit/>
        </a:bodyPr>
        <a:lstStyle/>
        <a:p>
          <a:pPr marL="285750" lvl="1" indent="-285750" algn="r" defTabSz="1600200" rtl="1">
            <a:lnSpc>
              <a:spcPct val="90000"/>
            </a:lnSpc>
            <a:spcBef>
              <a:spcPct val="0"/>
            </a:spcBef>
            <a:spcAft>
              <a:spcPct val="20000"/>
            </a:spcAft>
            <a:buChar char="••"/>
          </a:pPr>
          <a:r>
            <a:rPr lang="ar-SA" sz="3600" kern="1200" dirty="0" smtClean="0"/>
            <a:t>تقديم أفضل خدمة في ظل الموارد المتاحة فالعلاقة هنا تربط ما بين </a:t>
          </a:r>
          <a:r>
            <a:rPr lang="ar-SA" sz="3600" kern="1200" dirty="0" err="1" smtClean="0"/>
            <a:t>مردودية</a:t>
          </a:r>
          <a:r>
            <a:rPr lang="ar-SA" sz="3600" kern="1200" dirty="0" smtClean="0"/>
            <a:t> الخدمة والتكلفة المبذولة.</a:t>
          </a:r>
          <a:endParaRPr lang="ar-SY" sz="3600" kern="1200" dirty="0"/>
        </a:p>
      </dsp:txBody>
      <dsp:txXfrm>
        <a:off x="0" y="3184649"/>
        <a:ext cx="8229600" cy="1071225"/>
      </dsp:txXfrm>
    </dsp:sp>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6AAC43-7D9C-4075-B6DE-8281A619CBAC}">
      <dsp:nvSpPr>
        <dsp:cNvPr id="0" name=""/>
        <dsp:cNvSpPr/>
      </dsp:nvSpPr>
      <dsp:spPr>
        <a:xfrm>
          <a:off x="0" y="321006"/>
          <a:ext cx="8229600" cy="22491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8708" tIns="437388" rIns="638708" bIns="149352" numCol="1" spcCol="1270" anchor="t" anchorCtr="0">
          <a:noAutofit/>
        </a:bodyPr>
        <a:lstStyle/>
        <a:p>
          <a:pPr marL="228600" lvl="1" indent="-228600" algn="r" defTabSz="933450" rtl="1">
            <a:lnSpc>
              <a:spcPct val="90000"/>
            </a:lnSpc>
            <a:spcBef>
              <a:spcPct val="0"/>
            </a:spcBef>
            <a:spcAft>
              <a:spcPct val="15000"/>
            </a:spcAft>
            <a:buChar char="••"/>
          </a:pPr>
          <a:r>
            <a:rPr lang="ar-SA" sz="2100" kern="1200" dirty="0" smtClean="0"/>
            <a:t>مقياس عدد الشكاوى</a:t>
          </a:r>
          <a:endParaRPr lang="ar-SY" sz="2100" kern="1200" dirty="0"/>
        </a:p>
        <a:p>
          <a:pPr marL="228600" lvl="1" indent="-228600" algn="r" defTabSz="933450" rtl="1">
            <a:lnSpc>
              <a:spcPct val="90000"/>
            </a:lnSpc>
            <a:spcBef>
              <a:spcPct val="0"/>
            </a:spcBef>
            <a:spcAft>
              <a:spcPct val="15000"/>
            </a:spcAft>
            <a:buChar char="••"/>
          </a:pPr>
          <a:r>
            <a:rPr lang="ar-SA" sz="2100" kern="1200" dirty="0" smtClean="0"/>
            <a:t>مقياس الرضا</a:t>
          </a:r>
          <a:endParaRPr lang="ar-SY" sz="2100" kern="1200" dirty="0"/>
        </a:p>
        <a:p>
          <a:pPr marL="228600" lvl="1" indent="-228600" algn="r" defTabSz="933450" rtl="1">
            <a:lnSpc>
              <a:spcPct val="90000"/>
            </a:lnSpc>
            <a:spcBef>
              <a:spcPct val="0"/>
            </a:spcBef>
            <a:spcAft>
              <a:spcPct val="15000"/>
            </a:spcAft>
            <a:buChar char="••"/>
          </a:pPr>
          <a:r>
            <a:rPr lang="ar-SA" sz="2100" kern="1200" dirty="0" smtClean="0"/>
            <a:t>مقياس القيمة</a:t>
          </a:r>
          <a:endParaRPr lang="ar-SY" sz="2100" kern="1200" dirty="0"/>
        </a:p>
        <a:p>
          <a:pPr marL="228600" lvl="1" indent="-228600" algn="r" defTabSz="933450" rtl="1">
            <a:lnSpc>
              <a:spcPct val="90000"/>
            </a:lnSpc>
            <a:spcBef>
              <a:spcPct val="0"/>
            </a:spcBef>
            <a:spcAft>
              <a:spcPct val="15000"/>
            </a:spcAft>
            <a:buChar char="••"/>
          </a:pPr>
          <a:r>
            <a:rPr lang="ar-SA" sz="2100" kern="1200" dirty="0" smtClean="0"/>
            <a:t>مقياس تحليل الفجوات </a:t>
          </a:r>
          <a:r>
            <a:rPr lang="en-US" sz="2100" kern="1200" dirty="0" smtClean="0"/>
            <a:t>(</a:t>
          </a:r>
          <a:r>
            <a:rPr lang="en-US" sz="2100" kern="1200" dirty="0" err="1" smtClean="0"/>
            <a:t>Servqual</a:t>
          </a:r>
          <a:r>
            <a:rPr lang="en-US" sz="2100" kern="1200" dirty="0" smtClean="0"/>
            <a:t>)</a:t>
          </a:r>
          <a:endParaRPr lang="ar-SY" sz="2100" kern="1200" dirty="0"/>
        </a:p>
        <a:p>
          <a:pPr marL="228600" lvl="1" indent="-228600" algn="r" defTabSz="933450" rtl="1">
            <a:lnSpc>
              <a:spcPct val="90000"/>
            </a:lnSpc>
            <a:spcBef>
              <a:spcPct val="0"/>
            </a:spcBef>
            <a:spcAft>
              <a:spcPct val="15000"/>
            </a:spcAft>
            <a:buChar char="••"/>
          </a:pPr>
          <a:r>
            <a:rPr lang="ar-SA" sz="2100" kern="1200" dirty="0" smtClean="0"/>
            <a:t>مقياس الأداء الفعلي (نموذج </a:t>
          </a:r>
          <a:r>
            <a:rPr lang="en-US" sz="2100" kern="1200" dirty="0" smtClean="0"/>
            <a:t> (</a:t>
          </a:r>
          <a:r>
            <a:rPr lang="en-US" sz="2100" kern="1200" dirty="0" err="1" smtClean="0"/>
            <a:t>Servperf</a:t>
          </a:r>
          <a:endParaRPr lang="ar-SY" sz="2100" kern="1200" dirty="0"/>
        </a:p>
      </dsp:txBody>
      <dsp:txXfrm>
        <a:off x="0" y="321006"/>
        <a:ext cx="8229600" cy="2249100"/>
      </dsp:txXfrm>
    </dsp:sp>
    <dsp:sp modelId="{B2102A6F-E86F-487E-8284-BE12413FF210}">
      <dsp:nvSpPr>
        <dsp:cNvPr id="0" name=""/>
        <dsp:cNvSpPr/>
      </dsp:nvSpPr>
      <dsp:spPr>
        <a:xfrm>
          <a:off x="2057399" y="11046"/>
          <a:ext cx="5760720" cy="61992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r" defTabSz="1422400" rtl="1">
            <a:lnSpc>
              <a:spcPct val="90000"/>
            </a:lnSpc>
            <a:spcBef>
              <a:spcPct val="0"/>
            </a:spcBef>
            <a:spcAft>
              <a:spcPct val="35000"/>
            </a:spcAft>
          </a:pPr>
          <a:r>
            <a:rPr lang="ar-SA" sz="3200" b="1" kern="1200" dirty="0" smtClean="0"/>
            <a:t>قياس جودة الخدمة من منظور المرضى</a:t>
          </a:r>
          <a:endParaRPr lang="ar-SY" sz="3200" b="1" kern="1200" dirty="0"/>
        </a:p>
      </dsp:txBody>
      <dsp:txXfrm>
        <a:off x="2057399" y="11046"/>
        <a:ext cx="5760720" cy="619920"/>
      </dsp:txXfrm>
    </dsp:sp>
    <dsp:sp modelId="{D8BBD166-EAED-4450-B21A-3B722FF02A36}">
      <dsp:nvSpPr>
        <dsp:cNvPr id="0" name=""/>
        <dsp:cNvSpPr/>
      </dsp:nvSpPr>
      <dsp:spPr>
        <a:xfrm>
          <a:off x="0" y="2993466"/>
          <a:ext cx="8229600" cy="1521449"/>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38708" tIns="437388" rIns="638708" bIns="149352" numCol="1" spcCol="1270" anchor="t" anchorCtr="0">
          <a:noAutofit/>
        </a:bodyPr>
        <a:lstStyle/>
        <a:p>
          <a:pPr marL="228600" lvl="1" indent="-228600" algn="r" defTabSz="933450" rtl="1">
            <a:lnSpc>
              <a:spcPct val="90000"/>
            </a:lnSpc>
            <a:spcBef>
              <a:spcPct val="0"/>
            </a:spcBef>
            <a:spcAft>
              <a:spcPct val="15000"/>
            </a:spcAft>
            <a:buChar char="••"/>
          </a:pPr>
          <a:r>
            <a:rPr lang="ar-SA" sz="2100" kern="1200" dirty="0" smtClean="0"/>
            <a:t>المقاييس الهيكلية (قياسات </a:t>
          </a:r>
          <a:r>
            <a:rPr lang="ar-SA" sz="2100" kern="1200" dirty="0" smtClean="0"/>
            <a:t>البنية)</a:t>
          </a:r>
          <a:endParaRPr lang="ar-SY" sz="2100" kern="1200" dirty="0"/>
        </a:p>
        <a:p>
          <a:pPr marL="228600" lvl="1" indent="-228600" algn="r" defTabSz="933450" rtl="1">
            <a:lnSpc>
              <a:spcPct val="90000"/>
            </a:lnSpc>
            <a:spcBef>
              <a:spcPct val="0"/>
            </a:spcBef>
            <a:spcAft>
              <a:spcPct val="15000"/>
            </a:spcAft>
            <a:buChar char="••"/>
          </a:pPr>
          <a:r>
            <a:rPr lang="ar-SA" sz="2100" kern="1200" dirty="0" smtClean="0"/>
            <a:t>مقاييس الإجراءات</a:t>
          </a:r>
          <a:endParaRPr lang="ar-SY" sz="2100" kern="1200" dirty="0"/>
        </a:p>
        <a:p>
          <a:pPr marL="228600" lvl="1" indent="-228600" algn="r" defTabSz="933450" rtl="1">
            <a:lnSpc>
              <a:spcPct val="90000"/>
            </a:lnSpc>
            <a:spcBef>
              <a:spcPct val="0"/>
            </a:spcBef>
            <a:spcAft>
              <a:spcPct val="15000"/>
            </a:spcAft>
            <a:buChar char="••"/>
          </a:pPr>
          <a:r>
            <a:rPr lang="ar-SA" sz="2100" kern="1200" dirty="0" smtClean="0"/>
            <a:t>مقاييس اللوائح.</a:t>
          </a:r>
          <a:endParaRPr lang="ar-SY" sz="2100" kern="1200" dirty="0"/>
        </a:p>
      </dsp:txBody>
      <dsp:txXfrm>
        <a:off x="0" y="2993466"/>
        <a:ext cx="8229600" cy="1521449"/>
      </dsp:txXfrm>
    </dsp:sp>
    <dsp:sp modelId="{3A87E7F5-1AA6-4FD6-954F-851FF8224182}">
      <dsp:nvSpPr>
        <dsp:cNvPr id="0" name=""/>
        <dsp:cNvSpPr/>
      </dsp:nvSpPr>
      <dsp:spPr>
        <a:xfrm>
          <a:off x="2057399" y="2683506"/>
          <a:ext cx="5760720" cy="61992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7742" tIns="0" rIns="217742" bIns="0" numCol="1" spcCol="1270" anchor="ctr" anchorCtr="0">
          <a:noAutofit/>
        </a:bodyPr>
        <a:lstStyle/>
        <a:p>
          <a:pPr lvl="0" algn="r" defTabSz="1422400" rtl="1">
            <a:lnSpc>
              <a:spcPct val="90000"/>
            </a:lnSpc>
            <a:spcBef>
              <a:spcPct val="0"/>
            </a:spcBef>
            <a:spcAft>
              <a:spcPct val="35000"/>
            </a:spcAft>
          </a:pPr>
          <a:r>
            <a:rPr lang="ar-SA" sz="3200" b="1" kern="1200" dirty="0" smtClean="0"/>
            <a:t>قياس الجودة المهنية </a:t>
          </a:r>
          <a:endParaRPr lang="ar-SY" sz="3200" b="1" kern="1200" dirty="0"/>
        </a:p>
      </dsp:txBody>
      <dsp:txXfrm>
        <a:off x="2057399" y="2683506"/>
        <a:ext cx="5760720" cy="619920"/>
      </dsp:txXfrm>
    </dsp:sp>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C8F986-6B43-4E00-9CFB-C3849ED8D077}">
      <dsp:nvSpPr>
        <dsp:cNvPr id="0" name=""/>
        <dsp:cNvSpPr/>
      </dsp:nvSpPr>
      <dsp:spPr>
        <a:xfrm>
          <a:off x="0" y="590692"/>
          <a:ext cx="8108213" cy="982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27B42F-1FA1-4873-A96E-1B39A9CE332F}">
      <dsp:nvSpPr>
        <dsp:cNvPr id="0" name=""/>
        <dsp:cNvSpPr/>
      </dsp:nvSpPr>
      <dsp:spPr>
        <a:xfrm>
          <a:off x="1987" y="15052"/>
          <a:ext cx="7720214" cy="11512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530" tIns="0" rIns="214530" bIns="0" numCol="1" spcCol="1270" anchor="ctr" anchorCtr="0">
          <a:noAutofit/>
        </a:bodyPr>
        <a:lstStyle/>
        <a:p>
          <a:pPr lvl="0" algn="r" defTabSz="1733550" rtl="1">
            <a:lnSpc>
              <a:spcPct val="90000"/>
            </a:lnSpc>
            <a:spcBef>
              <a:spcPct val="0"/>
            </a:spcBef>
            <a:spcAft>
              <a:spcPct val="35000"/>
            </a:spcAft>
          </a:pPr>
          <a:r>
            <a:rPr lang="ar-SA" sz="3900" kern="1200" dirty="0" smtClean="0"/>
            <a:t>غياب المعرفة والثقافة الطبية لدى المريض</a:t>
          </a:r>
          <a:endParaRPr lang="ar-SY" sz="3900" kern="1200" dirty="0"/>
        </a:p>
      </dsp:txBody>
      <dsp:txXfrm>
        <a:off x="1987" y="15052"/>
        <a:ext cx="7720214" cy="1151280"/>
      </dsp:txXfrm>
    </dsp:sp>
    <dsp:sp modelId="{093817E7-650D-41F7-AF0D-E58E67E41038}">
      <dsp:nvSpPr>
        <dsp:cNvPr id="0" name=""/>
        <dsp:cNvSpPr/>
      </dsp:nvSpPr>
      <dsp:spPr>
        <a:xfrm>
          <a:off x="0" y="2359732"/>
          <a:ext cx="8108213" cy="9828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8197087C-38FA-422D-8C71-39A5B65B6710}">
      <dsp:nvSpPr>
        <dsp:cNvPr id="0" name=""/>
        <dsp:cNvSpPr/>
      </dsp:nvSpPr>
      <dsp:spPr>
        <a:xfrm>
          <a:off x="1987" y="1784093"/>
          <a:ext cx="7720214" cy="115128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530" tIns="0" rIns="214530" bIns="0" numCol="1" spcCol="1270" anchor="ctr" anchorCtr="0">
          <a:noAutofit/>
        </a:bodyPr>
        <a:lstStyle/>
        <a:p>
          <a:pPr lvl="0" algn="r" defTabSz="1733550" rtl="1">
            <a:lnSpc>
              <a:spcPct val="90000"/>
            </a:lnSpc>
            <a:spcBef>
              <a:spcPct val="0"/>
            </a:spcBef>
            <a:spcAft>
              <a:spcPct val="35000"/>
            </a:spcAft>
          </a:pPr>
          <a:r>
            <a:rPr lang="ar-SA" sz="3900" kern="1200" dirty="0" smtClean="0"/>
            <a:t>خوف المرضى من الإدلاء بمعلومات حقيقية قد تؤثر بعلاقتهم مع الأطباء</a:t>
          </a:r>
          <a:endParaRPr lang="ar-SY" sz="3900" kern="1200" dirty="0"/>
        </a:p>
      </dsp:txBody>
      <dsp:txXfrm>
        <a:off x="1987" y="1784093"/>
        <a:ext cx="7720214" cy="1151280"/>
      </dsp:txXfrm>
    </dsp:sp>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7DFDB2D-3C3C-4CDD-8039-2E2F02744D0C}">
      <dsp:nvSpPr>
        <dsp:cNvPr id="0" name=""/>
        <dsp:cNvSpPr/>
      </dsp:nvSpPr>
      <dsp:spPr>
        <a:xfrm>
          <a:off x="0" y="0"/>
          <a:ext cx="4525963" cy="4525963"/>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78880C-D5A0-4591-968F-39932F40DF57}">
      <dsp:nvSpPr>
        <dsp:cNvPr id="0" name=""/>
        <dsp:cNvSpPr/>
      </dsp:nvSpPr>
      <dsp:spPr>
        <a:xfrm>
          <a:off x="328590" y="281884"/>
          <a:ext cx="7572418" cy="592989"/>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t>بين توقعات المرضى لمستوى الخدمة </a:t>
          </a:r>
          <a:r>
            <a:rPr lang="ar-SA" sz="2400" b="1" kern="1200" dirty="0" err="1" smtClean="0"/>
            <a:t>وإدراكات</a:t>
          </a:r>
          <a:r>
            <a:rPr lang="ar-SA" sz="2400" b="1" kern="1200" dirty="0" smtClean="0"/>
            <a:t> (تقديرات)الإدارة لهذه التوقعات</a:t>
          </a:r>
          <a:endParaRPr lang="ar-SY" sz="2400" b="1" kern="1200" dirty="0"/>
        </a:p>
      </dsp:txBody>
      <dsp:txXfrm>
        <a:off x="328590" y="281884"/>
        <a:ext cx="7572418" cy="592989"/>
      </dsp:txXfrm>
    </dsp:sp>
    <dsp:sp modelId="{FFE7BC50-B44D-4307-8B8D-67677DF07055}">
      <dsp:nvSpPr>
        <dsp:cNvPr id="0" name=""/>
        <dsp:cNvSpPr/>
      </dsp:nvSpPr>
      <dsp:spPr>
        <a:xfrm>
          <a:off x="348360" y="960744"/>
          <a:ext cx="7532879" cy="909861"/>
        </a:xfrm>
        <a:prstGeom prst="roundRect">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t>بين </a:t>
          </a:r>
          <a:r>
            <a:rPr lang="ar-SA" sz="2400" b="1" kern="1200" dirty="0" err="1" smtClean="0"/>
            <a:t>إدراكات</a:t>
          </a:r>
          <a:r>
            <a:rPr lang="ar-SA" sz="2400" b="1" kern="1200" dirty="0" smtClean="0"/>
            <a:t> الإدارة لتوقعات المرضى من الخدمة والمواصفات الخاصة بالخدمة المقدمة بالفعل  </a:t>
          </a:r>
          <a:endParaRPr lang="ar-SY" sz="2400" b="1" kern="1200" dirty="0"/>
        </a:p>
      </dsp:txBody>
      <dsp:txXfrm>
        <a:off x="348360" y="960744"/>
        <a:ext cx="7532879" cy="909861"/>
      </dsp:txXfrm>
    </dsp:sp>
    <dsp:sp modelId="{0FBB27CD-9F98-4450-BA03-64A26B797302}">
      <dsp:nvSpPr>
        <dsp:cNvPr id="0" name=""/>
        <dsp:cNvSpPr/>
      </dsp:nvSpPr>
      <dsp:spPr>
        <a:xfrm>
          <a:off x="348360" y="2043114"/>
          <a:ext cx="7532879" cy="524798"/>
        </a:xfrm>
        <a:prstGeom prst="round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t>الاختلاف بين مواصفات جودة أداء الخدمة والأداء الفعلي لهذه المواصفات</a:t>
          </a:r>
          <a:endParaRPr lang="ar-SY" sz="2400" b="1" kern="1200" dirty="0"/>
        </a:p>
      </dsp:txBody>
      <dsp:txXfrm>
        <a:off x="348360" y="2043114"/>
        <a:ext cx="7532879" cy="524798"/>
      </dsp:txXfrm>
    </dsp:sp>
    <dsp:sp modelId="{8667DAD1-65A1-44AC-AC78-E8469173F725}">
      <dsp:nvSpPr>
        <dsp:cNvPr id="0" name=""/>
        <dsp:cNvSpPr/>
      </dsp:nvSpPr>
      <dsp:spPr>
        <a:xfrm>
          <a:off x="348360" y="2689961"/>
          <a:ext cx="7532879" cy="632649"/>
        </a:xfrm>
        <a:prstGeom prst="roundRect">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t>تنتج عن الخلل في مصداقية مؤسسة الخدمة الصحية بين ما تعلنه من مستويات أداء الخدمة وما تقدمه فعلياً</a:t>
          </a:r>
          <a:endParaRPr lang="ar-SY" sz="2400" b="1" kern="1200" dirty="0"/>
        </a:p>
      </dsp:txBody>
      <dsp:txXfrm>
        <a:off x="348360" y="2689961"/>
        <a:ext cx="7532879" cy="632649"/>
      </dsp:txXfrm>
    </dsp:sp>
    <dsp:sp modelId="{B924CB9E-F753-48CA-B835-837F5FA2218D}">
      <dsp:nvSpPr>
        <dsp:cNvPr id="0" name=""/>
        <dsp:cNvSpPr/>
      </dsp:nvSpPr>
      <dsp:spPr>
        <a:xfrm>
          <a:off x="348360" y="3462044"/>
          <a:ext cx="7532879" cy="812262"/>
        </a:xfrm>
        <a:prstGeom prst="round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t>الاختلاف بين ما أدركه المريض من مستويات أداء الخدمة وتوقعاته المسبقة لهذه المستويات وهي نتاج واحدة </a:t>
          </a:r>
          <a:r>
            <a:rPr lang="ar-SA" sz="2400" b="1" kern="1200" dirty="0" err="1" smtClean="0"/>
            <a:t>او</a:t>
          </a:r>
          <a:r>
            <a:rPr lang="ar-SA" sz="2400" b="1" kern="1200" dirty="0" smtClean="0"/>
            <a:t> أكثر من الفجوات الأربعة السابقة </a:t>
          </a:r>
          <a:endParaRPr lang="ar-SY" sz="2400" b="1" kern="1200" dirty="0"/>
        </a:p>
      </dsp:txBody>
      <dsp:txXfrm>
        <a:off x="348360" y="3462044"/>
        <a:ext cx="7532879" cy="81226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F70428E-3598-48C9-8168-F82F7FA4D96E}">
      <dsp:nvSpPr>
        <dsp:cNvPr id="0" name=""/>
        <dsp:cNvSpPr/>
      </dsp:nvSpPr>
      <dsp:spPr>
        <a:xfrm>
          <a:off x="0" y="0"/>
          <a:ext cx="8229600" cy="452596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5730" tIns="125730" rIns="125730" bIns="125730" numCol="1" spcCol="1270" anchor="ctr" anchorCtr="0">
          <a:noAutofit/>
        </a:bodyPr>
        <a:lstStyle/>
        <a:p>
          <a:pPr lvl="0" algn="r" defTabSz="1466850" rtl="1">
            <a:lnSpc>
              <a:spcPct val="90000"/>
            </a:lnSpc>
            <a:spcBef>
              <a:spcPct val="0"/>
            </a:spcBef>
            <a:spcAft>
              <a:spcPct val="35000"/>
            </a:spcAft>
          </a:pPr>
          <a:r>
            <a:rPr lang="ar-SA" sz="3300" kern="1200" dirty="0" smtClean="0"/>
            <a:t>تشمل الخدمات الطبية والتمريضية من حيث العناية والمراقبة المناسبة لأحوال المرضى داخل المستشفيات </a:t>
          </a:r>
        </a:p>
        <a:p>
          <a:pPr lvl="0" algn="r" defTabSz="1466850" rtl="1">
            <a:lnSpc>
              <a:spcPct val="90000"/>
            </a:lnSpc>
            <a:spcBef>
              <a:spcPct val="0"/>
            </a:spcBef>
            <a:spcAft>
              <a:spcPct val="35000"/>
            </a:spcAft>
          </a:pPr>
          <a:r>
            <a:rPr lang="ar-SA" sz="3300" kern="1200" dirty="0" smtClean="0"/>
            <a:t>كما تمثل أيضا قضايا السرعة والدقة والعدالة في الحجز للمرضى أو المراجعين بحيث يتم معاملة كافة المراجعين بطريقة ودية وإنسانية مع إعطاءهم العناية اللازمة</a:t>
          </a:r>
        </a:p>
        <a:p>
          <a:pPr lvl="0" algn="r" defTabSz="1466850" rtl="1">
            <a:lnSpc>
              <a:spcPct val="90000"/>
            </a:lnSpc>
            <a:spcBef>
              <a:spcPct val="0"/>
            </a:spcBef>
            <a:spcAft>
              <a:spcPct val="35000"/>
            </a:spcAft>
          </a:pPr>
          <a:r>
            <a:rPr lang="ar-SA" sz="3300" kern="1200" dirty="0" smtClean="0"/>
            <a:t>كما تمثل هذه الخدمات الدقة في المواعيد المعطاة للمراجعين.</a:t>
          </a:r>
          <a:endParaRPr lang="ar-SY" sz="3300" kern="1200" dirty="0"/>
        </a:p>
      </dsp:txBody>
      <dsp:txXfrm>
        <a:off x="2098516" y="0"/>
        <a:ext cx="6131083" cy="4525963"/>
      </dsp:txXfrm>
    </dsp:sp>
    <dsp:sp modelId="{2FA0CE42-A6A1-4CAC-97BB-7E15B34A9DDD}">
      <dsp:nvSpPr>
        <dsp:cNvPr id="0" name=""/>
        <dsp:cNvSpPr/>
      </dsp:nvSpPr>
      <dsp:spPr>
        <a:xfrm>
          <a:off x="114269" y="328603"/>
          <a:ext cx="2322574" cy="3868756"/>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DA640C-75EF-4E58-9654-3DA2FC747829}">
      <dsp:nvSpPr>
        <dsp:cNvPr id="0" name=""/>
        <dsp:cNvSpPr/>
      </dsp:nvSpPr>
      <dsp:spPr>
        <a:xfrm>
          <a:off x="0" y="431481"/>
          <a:ext cx="8229600" cy="6300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B0E6046-3991-4EC1-9C0F-7B1EA746FE61}">
      <dsp:nvSpPr>
        <dsp:cNvPr id="0" name=""/>
        <dsp:cNvSpPr/>
      </dsp:nvSpPr>
      <dsp:spPr>
        <a:xfrm>
          <a:off x="4450" y="62481"/>
          <a:ext cx="7832958" cy="738000"/>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r" defTabSz="1244600" rtl="1">
            <a:lnSpc>
              <a:spcPct val="90000"/>
            </a:lnSpc>
            <a:spcBef>
              <a:spcPct val="0"/>
            </a:spcBef>
            <a:spcAft>
              <a:spcPct val="35000"/>
            </a:spcAft>
          </a:pPr>
          <a:r>
            <a:rPr lang="ar-SA" sz="2800" b="1" kern="1200" dirty="0" smtClean="0"/>
            <a:t>جودة الخدمة=الأداء- التوقعات</a:t>
          </a:r>
          <a:r>
            <a:rPr lang="en-US" sz="2800" b="1" kern="1200" dirty="0" err="1" smtClean="0"/>
            <a:t>Servqual</a:t>
          </a:r>
          <a:r>
            <a:rPr lang="en-US" sz="2800" b="1" kern="1200" dirty="0" smtClean="0"/>
            <a:t> :</a:t>
          </a:r>
          <a:endParaRPr lang="ar-SY" sz="2800" b="1" kern="1200" dirty="0"/>
        </a:p>
      </dsp:txBody>
      <dsp:txXfrm>
        <a:off x="4450" y="62481"/>
        <a:ext cx="7832958" cy="738000"/>
      </dsp:txXfrm>
    </dsp:sp>
    <dsp:sp modelId="{E03A4867-BF1E-4F1F-BBBD-E55C0FBEA231}">
      <dsp:nvSpPr>
        <dsp:cNvPr id="0" name=""/>
        <dsp:cNvSpPr/>
      </dsp:nvSpPr>
      <dsp:spPr>
        <a:xfrm>
          <a:off x="0" y="1565481"/>
          <a:ext cx="8229600" cy="630000"/>
        </a:xfrm>
        <a:prstGeom prst="rect">
          <a:avLst/>
        </a:prstGeom>
        <a:solidFill>
          <a:schemeClr val="lt1">
            <a:alpha val="90000"/>
            <a:hueOff val="0"/>
            <a:satOff val="0"/>
            <a:lumOff val="0"/>
            <a:alphaOff val="0"/>
          </a:schemeClr>
        </a:solidFill>
        <a:ln w="9525" cap="flat" cmpd="sng" algn="ctr">
          <a:solidFill>
            <a:schemeClr val="accent4">
              <a:hueOff val="-1488257"/>
              <a:satOff val="8966"/>
              <a:lumOff val="719"/>
              <a:alphaOff val="0"/>
            </a:schemeClr>
          </a:solidFill>
          <a:prstDash val="solid"/>
        </a:ln>
        <a:effectLst/>
      </dsp:spPr>
      <dsp:style>
        <a:lnRef idx="1">
          <a:scrgbClr r="0" g="0" b="0"/>
        </a:lnRef>
        <a:fillRef idx="1">
          <a:scrgbClr r="0" g="0" b="0"/>
        </a:fillRef>
        <a:effectRef idx="0">
          <a:scrgbClr r="0" g="0" b="0"/>
        </a:effectRef>
        <a:fontRef idx="minor"/>
      </dsp:style>
    </dsp:sp>
    <dsp:sp modelId="{A4E739DE-4E7C-4111-911F-199681B40E32}">
      <dsp:nvSpPr>
        <dsp:cNvPr id="0" name=""/>
        <dsp:cNvSpPr/>
      </dsp:nvSpPr>
      <dsp:spPr>
        <a:xfrm>
          <a:off x="4450" y="1196481"/>
          <a:ext cx="7832958" cy="738000"/>
        </a:xfrm>
        <a:prstGeom prst="roundRect">
          <a:avLst/>
        </a:prstGeom>
        <a:gradFill rotWithShape="0">
          <a:gsLst>
            <a:gs pos="0">
              <a:schemeClr val="accent4">
                <a:hueOff val="-1488257"/>
                <a:satOff val="8966"/>
                <a:lumOff val="719"/>
                <a:alphaOff val="0"/>
                <a:tint val="50000"/>
                <a:satMod val="300000"/>
              </a:schemeClr>
            </a:gs>
            <a:gs pos="35000">
              <a:schemeClr val="accent4">
                <a:hueOff val="-1488257"/>
                <a:satOff val="8966"/>
                <a:lumOff val="719"/>
                <a:alphaOff val="0"/>
                <a:tint val="37000"/>
                <a:satMod val="300000"/>
              </a:schemeClr>
            </a:gs>
            <a:gs pos="100000">
              <a:schemeClr val="accent4">
                <a:hueOff val="-1488257"/>
                <a:satOff val="8966"/>
                <a:lumOff val="71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r" defTabSz="1244600" rtl="1">
            <a:lnSpc>
              <a:spcPct val="90000"/>
            </a:lnSpc>
            <a:spcBef>
              <a:spcPct val="0"/>
            </a:spcBef>
            <a:spcAft>
              <a:spcPct val="35000"/>
            </a:spcAft>
          </a:pPr>
          <a:r>
            <a:rPr lang="ar-SA" sz="2800" b="1" kern="1200" dirty="0" smtClean="0"/>
            <a:t>جودة الخدمة=أهمية(الأداء- التوقعات)</a:t>
          </a:r>
          <a:r>
            <a:rPr lang="en-US" sz="2800" b="1" kern="1200" dirty="0" smtClean="0"/>
            <a:t>Weighted </a:t>
          </a:r>
          <a:r>
            <a:rPr lang="en-US" sz="2800" b="1" kern="1200" dirty="0" err="1" smtClean="0"/>
            <a:t>Servqual</a:t>
          </a:r>
          <a:r>
            <a:rPr lang="en-US" sz="2800" b="1" kern="1200" dirty="0" smtClean="0"/>
            <a:t> </a:t>
          </a:r>
          <a:endParaRPr lang="ar-SY" sz="2800" b="1" kern="1200" dirty="0"/>
        </a:p>
      </dsp:txBody>
      <dsp:txXfrm>
        <a:off x="4450" y="1196481"/>
        <a:ext cx="7832958" cy="738000"/>
      </dsp:txXfrm>
    </dsp:sp>
    <dsp:sp modelId="{B36B3FFA-D715-414B-99FC-25BB038C71B6}">
      <dsp:nvSpPr>
        <dsp:cNvPr id="0" name=""/>
        <dsp:cNvSpPr/>
      </dsp:nvSpPr>
      <dsp:spPr>
        <a:xfrm>
          <a:off x="0" y="2699481"/>
          <a:ext cx="8229600" cy="630000"/>
        </a:xfrm>
        <a:prstGeom prst="rect">
          <a:avLst/>
        </a:prstGeom>
        <a:solidFill>
          <a:schemeClr val="lt1">
            <a:alpha val="90000"/>
            <a:hueOff val="0"/>
            <a:satOff val="0"/>
            <a:lumOff val="0"/>
            <a:alphaOff val="0"/>
          </a:schemeClr>
        </a:solidFill>
        <a:ln w="9525" cap="flat" cmpd="sng" algn="ctr">
          <a:solidFill>
            <a:schemeClr val="accent4">
              <a:hueOff val="-2976513"/>
              <a:satOff val="17933"/>
              <a:lumOff val="1437"/>
              <a:alphaOff val="0"/>
            </a:schemeClr>
          </a:solidFill>
          <a:prstDash val="solid"/>
        </a:ln>
        <a:effectLst/>
      </dsp:spPr>
      <dsp:style>
        <a:lnRef idx="1">
          <a:scrgbClr r="0" g="0" b="0"/>
        </a:lnRef>
        <a:fillRef idx="1">
          <a:scrgbClr r="0" g="0" b="0"/>
        </a:fillRef>
        <a:effectRef idx="0">
          <a:scrgbClr r="0" g="0" b="0"/>
        </a:effectRef>
        <a:fontRef idx="minor"/>
      </dsp:style>
    </dsp:sp>
    <dsp:sp modelId="{33C938D4-0E16-4A33-8C87-E3E5FBE1B2F0}">
      <dsp:nvSpPr>
        <dsp:cNvPr id="0" name=""/>
        <dsp:cNvSpPr/>
      </dsp:nvSpPr>
      <dsp:spPr>
        <a:xfrm>
          <a:off x="4450" y="2330481"/>
          <a:ext cx="7832958" cy="738000"/>
        </a:xfrm>
        <a:prstGeom prst="roundRect">
          <a:avLst/>
        </a:prstGeom>
        <a:gradFill rotWithShape="0">
          <a:gsLst>
            <a:gs pos="0">
              <a:schemeClr val="accent4">
                <a:hueOff val="-2976513"/>
                <a:satOff val="17933"/>
                <a:lumOff val="1437"/>
                <a:alphaOff val="0"/>
                <a:tint val="50000"/>
                <a:satMod val="300000"/>
              </a:schemeClr>
            </a:gs>
            <a:gs pos="35000">
              <a:schemeClr val="accent4">
                <a:hueOff val="-2976513"/>
                <a:satOff val="17933"/>
                <a:lumOff val="1437"/>
                <a:alphaOff val="0"/>
                <a:tint val="37000"/>
                <a:satMod val="300000"/>
              </a:schemeClr>
            </a:gs>
            <a:gs pos="100000">
              <a:schemeClr val="accent4">
                <a:hueOff val="-2976513"/>
                <a:satOff val="17933"/>
                <a:lumOff val="143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r" defTabSz="1244600" rtl="1">
            <a:lnSpc>
              <a:spcPct val="90000"/>
            </a:lnSpc>
            <a:spcBef>
              <a:spcPct val="0"/>
            </a:spcBef>
            <a:spcAft>
              <a:spcPct val="35000"/>
            </a:spcAft>
          </a:pPr>
          <a:r>
            <a:rPr lang="ar-SA" sz="2800" b="1" kern="1200" dirty="0" smtClean="0"/>
            <a:t>الجودة=الأداء المتميز</a:t>
          </a:r>
          <a:r>
            <a:rPr lang="en-US" sz="2800" b="1" kern="1200" dirty="0" err="1" smtClean="0"/>
            <a:t>Servperf</a:t>
          </a:r>
          <a:r>
            <a:rPr lang="en-US" sz="2800" b="1" kern="1200" dirty="0" smtClean="0"/>
            <a:t> </a:t>
          </a:r>
          <a:endParaRPr lang="ar-SY" sz="2800" b="1" kern="1200" dirty="0"/>
        </a:p>
      </dsp:txBody>
      <dsp:txXfrm>
        <a:off x="4450" y="2330481"/>
        <a:ext cx="7832958" cy="738000"/>
      </dsp:txXfrm>
    </dsp:sp>
    <dsp:sp modelId="{D4ADAAC1-8690-48E0-BBC5-016645AD039F}">
      <dsp:nvSpPr>
        <dsp:cNvPr id="0" name=""/>
        <dsp:cNvSpPr/>
      </dsp:nvSpPr>
      <dsp:spPr>
        <a:xfrm>
          <a:off x="0" y="3833481"/>
          <a:ext cx="8229600" cy="630000"/>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dsp:spPr>
      <dsp:style>
        <a:lnRef idx="1">
          <a:scrgbClr r="0" g="0" b="0"/>
        </a:lnRef>
        <a:fillRef idx="1">
          <a:scrgbClr r="0" g="0" b="0"/>
        </a:fillRef>
        <a:effectRef idx="0">
          <a:scrgbClr r="0" g="0" b="0"/>
        </a:effectRef>
        <a:fontRef idx="minor"/>
      </dsp:style>
    </dsp:sp>
    <dsp:sp modelId="{22FAB622-36F7-4E0D-BC2A-AFABD64263AA}">
      <dsp:nvSpPr>
        <dsp:cNvPr id="0" name=""/>
        <dsp:cNvSpPr/>
      </dsp:nvSpPr>
      <dsp:spPr>
        <a:xfrm>
          <a:off x="4450" y="3464481"/>
          <a:ext cx="7832958" cy="738000"/>
        </a:xfrm>
        <a:prstGeom prst="round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7742" tIns="0" rIns="217742" bIns="0" numCol="1" spcCol="1270" anchor="ctr" anchorCtr="0">
          <a:noAutofit/>
        </a:bodyPr>
        <a:lstStyle/>
        <a:p>
          <a:pPr lvl="0" algn="r" defTabSz="1244600" rtl="1">
            <a:lnSpc>
              <a:spcPct val="90000"/>
            </a:lnSpc>
            <a:spcBef>
              <a:spcPct val="0"/>
            </a:spcBef>
            <a:spcAft>
              <a:spcPct val="35000"/>
            </a:spcAft>
          </a:pPr>
          <a:r>
            <a:rPr lang="ar-SA" sz="2800" b="1" kern="1200" dirty="0" smtClean="0"/>
            <a:t>جودة الخدمة=أهمية الأداء المتميز </a:t>
          </a:r>
          <a:r>
            <a:rPr lang="en-US" sz="2800" b="1" kern="1200" dirty="0" smtClean="0"/>
            <a:t>Weighted</a:t>
          </a:r>
          <a:r>
            <a:rPr lang="ar-SA" sz="2800" b="1" kern="1200" dirty="0" smtClean="0"/>
            <a:t> </a:t>
          </a:r>
          <a:r>
            <a:rPr lang="en-US" sz="2800" b="1" kern="1200" dirty="0" err="1" smtClean="0"/>
            <a:t>Servperf</a:t>
          </a:r>
          <a:r>
            <a:rPr lang="en-US" sz="2800" b="1" kern="1200" dirty="0" smtClean="0"/>
            <a:t> </a:t>
          </a:r>
          <a:endParaRPr lang="ar-SY" sz="2800" b="1" kern="1200" dirty="0"/>
        </a:p>
      </dsp:txBody>
      <dsp:txXfrm>
        <a:off x="4450" y="3464481"/>
        <a:ext cx="7832958" cy="738000"/>
      </dsp:txXfrm>
    </dsp:sp>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05BDF7-6067-4CC0-B80A-7E11227AE07F}">
      <dsp:nvSpPr>
        <dsp:cNvPr id="0" name=""/>
        <dsp:cNvSpPr/>
      </dsp:nvSpPr>
      <dsp:spPr>
        <a:xfrm>
          <a:off x="699938" y="0"/>
          <a:ext cx="4948238" cy="4948238"/>
        </a:xfrm>
        <a:prstGeom prst="triangle">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597462-816F-4BFB-AE21-D616D1F8D646}">
      <dsp:nvSpPr>
        <dsp:cNvPr id="0" name=""/>
        <dsp:cNvSpPr/>
      </dsp:nvSpPr>
      <dsp:spPr>
        <a:xfrm>
          <a:off x="2034808" y="497481"/>
          <a:ext cx="5494852" cy="1171340"/>
        </a:xfrm>
        <a:prstGeom prst="roundRect">
          <a:avLst/>
        </a:prstGeom>
        <a:solidFill>
          <a:schemeClr val="lt1">
            <a:alpha val="90000"/>
            <a:hueOff val="0"/>
            <a:satOff val="0"/>
            <a:lumOff val="0"/>
            <a:alphaOff val="0"/>
          </a:schemeClr>
        </a:solidFill>
        <a:ln w="25400" cap="flat" cmpd="sng" algn="ctr">
          <a:solidFill>
            <a:schemeClr val="accent4">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rtl="1">
            <a:lnSpc>
              <a:spcPct val="90000"/>
            </a:lnSpc>
            <a:spcBef>
              <a:spcPct val="0"/>
            </a:spcBef>
            <a:spcAft>
              <a:spcPct val="35000"/>
            </a:spcAft>
          </a:pPr>
          <a:r>
            <a:rPr lang="ar-SA" sz="4900" b="1" kern="1200" dirty="0" smtClean="0"/>
            <a:t>حاجات أساسية</a:t>
          </a:r>
          <a:endParaRPr lang="ar-SY" sz="4900" b="1" kern="1200" dirty="0"/>
        </a:p>
      </dsp:txBody>
      <dsp:txXfrm>
        <a:off x="2034808" y="497481"/>
        <a:ext cx="5494852" cy="1171340"/>
      </dsp:txXfrm>
    </dsp:sp>
    <dsp:sp modelId="{B3EFEB8A-8E82-431A-9446-AC5C17C675CB}">
      <dsp:nvSpPr>
        <dsp:cNvPr id="0" name=""/>
        <dsp:cNvSpPr/>
      </dsp:nvSpPr>
      <dsp:spPr>
        <a:xfrm>
          <a:off x="2034808" y="1815239"/>
          <a:ext cx="5494852" cy="1171340"/>
        </a:xfrm>
        <a:prstGeom prst="roundRect">
          <a:avLst/>
        </a:prstGeom>
        <a:solidFill>
          <a:schemeClr val="lt1">
            <a:alpha val="90000"/>
            <a:hueOff val="0"/>
            <a:satOff val="0"/>
            <a:lumOff val="0"/>
            <a:alphaOff val="0"/>
          </a:schemeClr>
        </a:solidFill>
        <a:ln w="25400" cap="flat" cmpd="sng" algn="ctr">
          <a:solidFill>
            <a:schemeClr val="accent4">
              <a:shade val="50000"/>
              <a:hueOff val="-139622"/>
              <a:satOff val="-4225"/>
              <a:lumOff val="277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SA" sz="4800" b="1" kern="1200" dirty="0" smtClean="0"/>
            <a:t>حاجات متوقعة</a:t>
          </a:r>
          <a:endParaRPr lang="ar-SY" sz="4800" b="1" kern="1200" dirty="0"/>
        </a:p>
      </dsp:txBody>
      <dsp:txXfrm>
        <a:off x="2034808" y="1815239"/>
        <a:ext cx="5494852" cy="1171340"/>
      </dsp:txXfrm>
    </dsp:sp>
    <dsp:sp modelId="{3D279935-FF6C-4C12-A7A5-555FF40F04CA}">
      <dsp:nvSpPr>
        <dsp:cNvPr id="0" name=""/>
        <dsp:cNvSpPr/>
      </dsp:nvSpPr>
      <dsp:spPr>
        <a:xfrm>
          <a:off x="2034808" y="3132998"/>
          <a:ext cx="5494852" cy="1171340"/>
        </a:xfrm>
        <a:prstGeom prst="roundRect">
          <a:avLst/>
        </a:prstGeom>
        <a:solidFill>
          <a:schemeClr val="lt1">
            <a:alpha val="90000"/>
            <a:hueOff val="0"/>
            <a:satOff val="0"/>
            <a:lumOff val="0"/>
            <a:alphaOff val="0"/>
          </a:schemeClr>
        </a:solidFill>
        <a:ln w="25400" cap="flat" cmpd="sng" algn="ctr">
          <a:solidFill>
            <a:schemeClr val="accent4">
              <a:shade val="50000"/>
              <a:hueOff val="-139622"/>
              <a:satOff val="-4225"/>
              <a:lumOff val="277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lvl="0" algn="ctr" defTabSz="2133600" rtl="1">
            <a:lnSpc>
              <a:spcPct val="90000"/>
            </a:lnSpc>
            <a:spcBef>
              <a:spcPct val="0"/>
            </a:spcBef>
            <a:spcAft>
              <a:spcPct val="35000"/>
            </a:spcAft>
          </a:pPr>
          <a:r>
            <a:rPr lang="ar-SA" sz="4800" b="1" kern="1200" dirty="0" smtClean="0"/>
            <a:t>حاجات مثيرة</a:t>
          </a:r>
          <a:endParaRPr lang="ar-SY" sz="4800" b="1" kern="1200" dirty="0"/>
        </a:p>
      </dsp:txBody>
      <dsp:txXfrm>
        <a:off x="2034808" y="3132998"/>
        <a:ext cx="5494852" cy="1171340"/>
      </dsp:txXfrm>
    </dsp:sp>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39C6F69-107E-44BD-B0D2-E8301FF693AC}">
      <dsp:nvSpPr>
        <dsp:cNvPr id="0" name=""/>
        <dsp:cNvSpPr/>
      </dsp:nvSpPr>
      <dsp:spPr>
        <a:xfrm rot="16200000">
          <a:off x="2098099" y="-1933771"/>
          <a:ext cx="1275717" cy="5467021"/>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r" defTabSz="1422400" rtl="1">
            <a:lnSpc>
              <a:spcPct val="90000"/>
            </a:lnSpc>
            <a:spcBef>
              <a:spcPct val="0"/>
            </a:spcBef>
            <a:spcAft>
              <a:spcPct val="15000"/>
            </a:spcAft>
            <a:buChar char="••"/>
          </a:pPr>
          <a:r>
            <a:rPr lang="ar-SA" sz="3200" b="1" kern="1200" dirty="0" smtClean="0"/>
            <a:t>عن طريق تحديد الحاجات الأساسية</a:t>
          </a:r>
          <a:endParaRPr lang="ar-SY" sz="3200" b="1" kern="1200" dirty="0"/>
        </a:p>
      </dsp:txBody>
      <dsp:txXfrm rot="16200000">
        <a:off x="2098099" y="-1933771"/>
        <a:ext cx="1275717" cy="5467021"/>
      </dsp:txXfrm>
    </dsp:sp>
    <dsp:sp modelId="{343C3B6B-9ECB-49F0-9539-CB97CF62531D}">
      <dsp:nvSpPr>
        <dsp:cNvPr id="0" name=""/>
        <dsp:cNvSpPr/>
      </dsp:nvSpPr>
      <dsp:spPr>
        <a:xfrm>
          <a:off x="5469469" y="2416"/>
          <a:ext cx="2760130" cy="159464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1">
            <a:lnSpc>
              <a:spcPct val="90000"/>
            </a:lnSpc>
            <a:spcBef>
              <a:spcPct val="0"/>
            </a:spcBef>
            <a:spcAft>
              <a:spcPct val="35000"/>
            </a:spcAft>
          </a:pPr>
          <a:r>
            <a:rPr lang="ar-SA" sz="4000" b="1" kern="1200" dirty="0" smtClean="0"/>
            <a:t>الجودة الضرورية </a:t>
          </a:r>
          <a:endParaRPr lang="ar-SY" sz="4000" kern="1200" dirty="0"/>
        </a:p>
      </dsp:txBody>
      <dsp:txXfrm>
        <a:off x="5469469" y="2416"/>
        <a:ext cx="2760130" cy="1594647"/>
      </dsp:txXfrm>
    </dsp:sp>
    <dsp:sp modelId="{8E3D5A9B-ABC9-4F62-95E8-74B062A97128}">
      <dsp:nvSpPr>
        <dsp:cNvPr id="0" name=""/>
        <dsp:cNvSpPr/>
      </dsp:nvSpPr>
      <dsp:spPr>
        <a:xfrm rot="16200000">
          <a:off x="1995613" y="-159353"/>
          <a:ext cx="1275717" cy="5266944"/>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r" defTabSz="1422400" rtl="1">
            <a:lnSpc>
              <a:spcPct val="90000"/>
            </a:lnSpc>
            <a:spcBef>
              <a:spcPct val="0"/>
            </a:spcBef>
            <a:spcAft>
              <a:spcPct val="15000"/>
            </a:spcAft>
            <a:buChar char="••"/>
          </a:pPr>
          <a:r>
            <a:rPr lang="ar-SA" sz="3200" b="1" kern="1200" dirty="0" smtClean="0"/>
            <a:t>عن طريق تلبية الحاجات المتوقعة</a:t>
          </a:r>
          <a:endParaRPr lang="ar-SY" sz="3200" b="1" kern="1200" dirty="0"/>
        </a:p>
      </dsp:txBody>
      <dsp:txXfrm rot="16200000">
        <a:off x="1995613" y="-159353"/>
        <a:ext cx="1275717" cy="5266944"/>
      </dsp:txXfrm>
    </dsp:sp>
    <dsp:sp modelId="{D8B6ED09-D255-4A58-A420-6EC3D4989868}">
      <dsp:nvSpPr>
        <dsp:cNvPr id="0" name=""/>
        <dsp:cNvSpPr/>
      </dsp:nvSpPr>
      <dsp:spPr>
        <a:xfrm>
          <a:off x="5266944" y="1676795"/>
          <a:ext cx="2962656" cy="159464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1">
            <a:lnSpc>
              <a:spcPct val="90000"/>
            </a:lnSpc>
            <a:spcBef>
              <a:spcPct val="0"/>
            </a:spcBef>
            <a:spcAft>
              <a:spcPct val="35000"/>
            </a:spcAft>
          </a:pPr>
          <a:r>
            <a:rPr lang="ar-SA" sz="4000" b="1" kern="1200" dirty="0" smtClean="0"/>
            <a:t>الجودة المتوقعة</a:t>
          </a:r>
          <a:endParaRPr lang="ar-SY" sz="4000" b="1" kern="1200" dirty="0"/>
        </a:p>
      </dsp:txBody>
      <dsp:txXfrm>
        <a:off x="5266944" y="1676795"/>
        <a:ext cx="2962656" cy="1594647"/>
      </dsp:txXfrm>
    </dsp:sp>
    <dsp:sp modelId="{825B439E-479F-4EB6-B1F2-9C468A7B095D}">
      <dsp:nvSpPr>
        <dsp:cNvPr id="0" name=""/>
        <dsp:cNvSpPr/>
      </dsp:nvSpPr>
      <dsp:spPr>
        <a:xfrm rot="16200000">
          <a:off x="1995613" y="1515026"/>
          <a:ext cx="1275717" cy="5266944"/>
        </a:xfrm>
        <a:prstGeom prst="round2Same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r" defTabSz="1244600" rtl="1">
            <a:lnSpc>
              <a:spcPct val="90000"/>
            </a:lnSpc>
            <a:spcBef>
              <a:spcPct val="0"/>
            </a:spcBef>
            <a:spcAft>
              <a:spcPct val="15000"/>
            </a:spcAft>
            <a:buChar char="••"/>
          </a:pPr>
          <a:r>
            <a:rPr lang="ar-SA" sz="2800" b="1" kern="1200" dirty="0" smtClean="0"/>
            <a:t>تلبية الحاجات المثيرة نكون قد أضفنا شيئاً مثيرا </a:t>
          </a:r>
          <a:r>
            <a:rPr lang="ar-SA" sz="2800" b="1" kern="1200" dirty="0" err="1" smtClean="0"/>
            <a:t>و</a:t>
          </a:r>
          <a:r>
            <a:rPr lang="ar-SA" sz="2800" b="1" kern="1200" dirty="0" smtClean="0"/>
            <a:t> زائدا على منتجنا </a:t>
          </a:r>
          <a:r>
            <a:rPr lang="ar-SA" sz="2800" b="1" kern="1200" dirty="0" err="1" smtClean="0"/>
            <a:t>و</a:t>
          </a:r>
          <a:r>
            <a:rPr lang="ar-SA" sz="2800" b="1" kern="1200" dirty="0" smtClean="0"/>
            <a:t> بالتالي نكون قد أوجدناها </a:t>
          </a:r>
          <a:endParaRPr lang="ar-SY" sz="2800" b="1" kern="1200" dirty="0"/>
        </a:p>
      </dsp:txBody>
      <dsp:txXfrm rot="16200000">
        <a:off x="1995613" y="1515026"/>
        <a:ext cx="1275717" cy="5266944"/>
      </dsp:txXfrm>
    </dsp:sp>
    <dsp:sp modelId="{2ED918B0-8E1C-4778-91B5-33E40479976E}">
      <dsp:nvSpPr>
        <dsp:cNvPr id="0" name=""/>
        <dsp:cNvSpPr/>
      </dsp:nvSpPr>
      <dsp:spPr>
        <a:xfrm>
          <a:off x="5266944" y="3351174"/>
          <a:ext cx="2962656" cy="159464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1">
            <a:lnSpc>
              <a:spcPct val="90000"/>
            </a:lnSpc>
            <a:spcBef>
              <a:spcPct val="0"/>
            </a:spcBef>
            <a:spcAft>
              <a:spcPct val="35000"/>
            </a:spcAft>
          </a:pPr>
          <a:r>
            <a:rPr lang="ar-SA" sz="4000" kern="1200" dirty="0" smtClean="0"/>
            <a:t>الجودة الجذابة</a:t>
          </a:r>
          <a:endParaRPr lang="ar-SY" sz="4000" kern="1200" dirty="0"/>
        </a:p>
      </dsp:txBody>
      <dsp:txXfrm>
        <a:off x="5266944" y="3351174"/>
        <a:ext cx="2962656" cy="1594647"/>
      </dsp:txXfrm>
    </dsp:sp>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0F41F3-D619-432E-A3DA-960E41D675FD}">
      <dsp:nvSpPr>
        <dsp:cNvPr id="0" name=""/>
        <dsp:cNvSpPr/>
      </dsp:nvSpPr>
      <dsp:spPr>
        <a:xfrm>
          <a:off x="0" y="0"/>
          <a:ext cx="8229600" cy="4948238"/>
        </a:xfrm>
        <a:prstGeom prst="roundRect">
          <a:avLst>
            <a:gd name="adj" fmla="val 85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3840382" numCol="1" spcCol="1270" anchor="t" anchorCtr="0">
          <a:noAutofit/>
        </a:bodyPr>
        <a:lstStyle/>
        <a:p>
          <a:pPr lvl="0" algn="ctr" defTabSz="1066800">
            <a:lnSpc>
              <a:spcPct val="90000"/>
            </a:lnSpc>
            <a:spcBef>
              <a:spcPct val="0"/>
            </a:spcBef>
            <a:spcAft>
              <a:spcPct val="35000"/>
            </a:spcAft>
          </a:pPr>
          <a:r>
            <a:rPr lang="ar-SA" sz="2400" b="1" kern="1200" dirty="0" smtClean="0">
              <a:effectLst/>
              <a:latin typeface="Times New Roman" pitchFamily="18" charset="0"/>
              <a:cs typeface="Times New Roman" pitchFamily="18" charset="0"/>
            </a:rPr>
            <a:t>1- </a:t>
          </a:r>
          <a:r>
            <a:rPr lang="ar-EG" sz="2400" b="1" kern="1200" dirty="0" smtClean="0">
              <a:effectLst/>
              <a:latin typeface="Times New Roman" pitchFamily="18" charset="0"/>
              <a:cs typeface="Times New Roman" pitchFamily="18" charset="0"/>
            </a:rPr>
            <a:t>المتطلبات الأساسية:  وإذا لم يتم توفر المتطلبات الأساسية فإن </a:t>
          </a:r>
          <a:r>
            <a:rPr lang="ar-SA" sz="2400" b="1" kern="1200" dirty="0" smtClean="0">
              <a:effectLst/>
              <a:latin typeface="Times New Roman" pitchFamily="18" charset="0"/>
              <a:cs typeface="Times New Roman" pitchFamily="18" charset="0"/>
            </a:rPr>
            <a:t>المريض </a:t>
          </a:r>
          <a:r>
            <a:rPr lang="ar-EG" sz="2400" b="1" kern="1200" dirty="0" smtClean="0">
              <a:effectLst/>
              <a:latin typeface="Times New Roman" pitchFamily="18" charset="0"/>
              <a:cs typeface="Times New Roman" pitchFamily="18" charset="0"/>
            </a:rPr>
            <a:t>لن </a:t>
          </a:r>
          <a:r>
            <a:rPr lang="ar-EG" sz="2400" b="1" kern="1200" dirty="0" smtClean="0">
              <a:effectLst/>
              <a:latin typeface="Times New Roman" pitchFamily="18" charset="0"/>
              <a:cs typeface="Times New Roman" pitchFamily="18" charset="0"/>
            </a:rPr>
            <a:t>يكون راضياً، أما إذا كانت متوفرة فهذا يزيد من مستوى رضا </a:t>
          </a:r>
          <a:r>
            <a:rPr lang="ar-SA" sz="2400" b="1" kern="1200" dirty="0" smtClean="0">
              <a:effectLst/>
              <a:latin typeface="Times New Roman" pitchFamily="18" charset="0"/>
              <a:cs typeface="Times New Roman" pitchFamily="18" charset="0"/>
            </a:rPr>
            <a:t>المريض</a:t>
          </a:r>
          <a:r>
            <a:rPr lang="ar-EG" sz="2400" b="1" kern="1200" dirty="0" smtClean="0">
              <a:effectLst/>
              <a:latin typeface="Times New Roman" pitchFamily="18" charset="0"/>
              <a:cs typeface="Times New Roman" pitchFamily="18" charset="0"/>
            </a:rPr>
            <a:t>.</a:t>
          </a:r>
          <a:endParaRPr lang="en-US" sz="2400" b="1" kern="1200" dirty="0">
            <a:effectLst/>
            <a:latin typeface="Times New Roman" pitchFamily="18" charset="0"/>
            <a:cs typeface="Times New Roman" pitchFamily="18" charset="0"/>
          </a:endParaRPr>
        </a:p>
      </dsp:txBody>
      <dsp:txXfrm>
        <a:off x="0" y="0"/>
        <a:ext cx="8229600" cy="4948238"/>
      </dsp:txXfrm>
    </dsp:sp>
    <dsp:sp modelId="{8BD5841D-66AF-4C2E-A7E9-16131A31DB4F}">
      <dsp:nvSpPr>
        <dsp:cNvPr id="0" name=""/>
        <dsp:cNvSpPr/>
      </dsp:nvSpPr>
      <dsp:spPr>
        <a:xfrm>
          <a:off x="205740" y="1237059"/>
          <a:ext cx="7818120" cy="3463766"/>
        </a:xfrm>
        <a:prstGeom prst="roundRect">
          <a:avLst>
            <a:gd name="adj" fmla="val 10500"/>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2199492" numCol="1" spcCol="1270" anchor="t" anchorCtr="0">
          <a:noAutofit/>
        </a:bodyPr>
        <a:lstStyle/>
        <a:p>
          <a:pPr lvl="0" algn="ctr" defTabSz="1066800">
            <a:lnSpc>
              <a:spcPct val="90000"/>
            </a:lnSpc>
            <a:spcBef>
              <a:spcPct val="0"/>
            </a:spcBef>
            <a:spcAft>
              <a:spcPct val="35000"/>
            </a:spcAft>
          </a:pPr>
          <a:r>
            <a:rPr lang="ar-SA" sz="2400" b="1" kern="1200" dirty="0" smtClean="0"/>
            <a:t>2- </a:t>
          </a:r>
          <a:r>
            <a:rPr lang="ar-EG" sz="2400" b="1" kern="1200" dirty="0" smtClean="0"/>
            <a:t>متطلبات الأداء: إن مستوى رضا </a:t>
          </a:r>
          <a:r>
            <a:rPr lang="ar-SA" sz="2400" b="1" kern="1200" dirty="0" smtClean="0"/>
            <a:t>المريض </a:t>
          </a:r>
          <a:r>
            <a:rPr lang="ar-EG" sz="2400" b="1" u="sng" kern="1200" dirty="0" smtClean="0"/>
            <a:t>يتناسب </a:t>
          </a:r>
          <a:r>
            <a:rPr lang="ar-EG" sz="2400" b="1" u="sng" kern="1200" dirty="0" smtClean="0"/>
            <a:t>طردياً مع درجة تلبية </a:t>
          </a:r>
          <a:r>
            <a:rPr lang="ar-EG" sz="2400" b="1" kern="1200" dirty="0" smtClean="0"/>
            <a:t> هذه المتطلبات، فكلما كانت درجة تلبية المتطلبات عالية كلما كان </a:t>
          </a:r>
          <a:r>
            <a:rPr lang="ar-SA" sz="2400" b="1" kern="1200" dirty="0" smtClean="0"/>
            <a:t>م</a:t>
          </a:r>
          <a:r>
            <a:rPr lang="ar-EG" sz="2400" b="1" kern="1200" dirty="0" err="1" smtClean="0"/>
            <a:t>ستوى</a:t>
          </a:r>
          <a:r>
            <a:rPr lang="ar-EG" sz="2400" b="1" kern="1200" dirty="0" smtClean="0"/>
            <a:t> الرضا عالي</a:t>
          </a:r>
          <a:endParaRPr lang="ar-SA" sz="2400" b="1" kern="1200" dirty="0" smtClean="0"/>
        </a:p>
        <a:p>
          <a:pPr lvl="0" algn="ctr" defTabSz="1066800">
            <a:lnSpc>
              <a:spcPct val="90000"/>
            </a:lnSpc>
            <a:spcBef>
              <a:spcPct val="0"/>
            </a:spcBef>
            <a:spcAft>
              <a:spcPct val="35000"/>
            </a:spcAft>
          </a:pPr>
          <a:r>
            <a:rPr lang="ar-EG" sz="2400" b="1" kern="1200" dirty="0" smtClean="0"/>
            <a:t>والعكس بالعكس</a:t>
          </a:r>
          <a:r>
            <a:rPr lang="ar-EG" sz="2100" kern="1200" dirty="0" smtClean="0"/>
            <a:t>.</a:t>
          </a:r>
          <a:endParaRPr lang="en-US" sz="2100" kern="1200" dirty="0"/>
        </a:p>
      </dsp:txBody>
      <dsp:txXfrm>
        <a:off x="205740" y="1237059"/>
        <a:ext cx="7818120" cy="3463766"/>
      </dsp:txXfrm>
    </dsp:sp>
    <dsp:sp modelId="{72FE0E72-E350-4DAE-AB07-9252CF404144}">
      <dsp:nvSpPr>
        <dsp:cNvPr id="0" name=""/>
        <dsp:cNvSpPr/>
      </dsp:nvSpPr>
      <dsp:spPr>
        <a:xfrm>
          <a:off x="411480" y="2474119"/>
          <a:ext cx="7406640" cy="1979295"/>
        </a:xfrm>
        <a:prstGeom prst="roundRect">
          <a:avLst>
            <a:gd name="adj" fmla="val 105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170688" numCol="1" spcCol="1270" anchor="t" anchorCtr="0">
          <a:noAutofit/>
        </a:bodyPr>
        <a:lstStyle/>
        <a:p>
          <a:pPr lvl="0" algn="ctr" defTabSz="1066800">
            <a:lnSpc>
              <a:spcPct val="90000"/>
            </a:lnSpc>
            <a:spcBef>
              <a:spcPct val="0"/>
            </a:spcBef>
            <a:spcAft>
              <a:spcPct val="35000"/>
            </a:spcAft>
          </a:pPr>
          <a:r>
            <a:rPr lang="ar-SA" sz="2400" b="1" kern="1200" dirty="0" smtClean="0"/>
            <a:t>3- </a:t>
          </a:r>
          <a:r>
            <a:rPr lang="ar-EG" sz="2400" b="1" kern="1200" dirty="0" smtClean="0"/>
            <a:t>المتطلبات الجاذبة: وهي تحتل أكبر درجة من التأثير على درجة رضا </a:t>
          </a:r>
          <a:r>
            <a:rPr lang="ar-SA" sz="2400" b="1" kern="1200" dirty="0" smtClean="0"/>
            <a:t>المريض </a:t>
          </a:r>
          <a:r>
            <a:rPr lang="ar-EG" sz="2400" b="1" kern="1200" dirty="0" smtClean="0"/>
            <a:t>وحسب </a:t>
          </a:r>
          <a:r>
            <a:rPr lang="ar-EG" sz="2400" b="1" kern="1200" dirty="0" smtClean="0"/>
            <a:t>طبيعة هذه المتطلبات فإنها غير معبر عنها من قبل </a:t>
          </a:r>
          <a:r>
            <a:rPr lang="ar-SA" sz="2400" b="1" kern="1200" dirty="0" smtClean="0"/>
            <a:t>المريض</a:t>
          </a:r>
          <a:r>
            <a:rPr lang="ar-EG" sz="2400" b="1" kern="1200" dirty="0" smtClean="0"/>
            <a:t>. </a:t>
          </a:r>
          <a:r>
            <a:rPr lang="ar-EG" sz="2400" b="1" kern="1200" dirty="0" smtClean="0"/>
            <a:t>وكذلك غير متوقعة من قبل العميل، إن الوفاء بهذه المتطلبات يعطي درجة أكبر من الرضا</a:t>
          </a:r>
          <a:r>
            <a:rPr lang="ar-EG" sz="2100" b="1" kern="1200" dirty="0" smtClean="0"/>
            <a:t>.</a:t>
          </a:r>
          <a:endParaRPr lang="en-US" sz="2100" b="1" kern="1200" dirty="0"/>
        </a:p>
      </dsp:txBody>
      <dsp:txXfrm>
        <a:off x="411480" y="2474119"/>
        <a:ext cx="7406640" cy="1979295"/>
      </dsp:txXfrm>
    </dsp:sp>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3989E6-B644-44AD-989B-D6FBFDEBA7D7}">
      <dsp:nvSpPr>
        <dsp:cNvPr id="0" name=""/>
        <dsp:cNvSpPr/>
      </dsp:nvSpPr>
      <dsp:spPr>
        <a:xfrm>
          <a:off x="328578" y="3357"/>
          <a:ext cx="7572443" cy="729613"/>
        </a:xfrm>
        <a:prstGeom prst="homePlat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06680" rIns="321739" bIns="106680" numCol="1" spcCol="1270" anchor="ctr" anchorCtr="0">
          <a:noAutofit/>
        </a:bodyPr>
        <a:lstStyle/>
        <a:p>
          <a:pPr lvl="0" algn="ctr" defTabSz="1244600" rtl="1">
            <a:lnSpc>
              <a:spcPct val="90000"/>
            </a:lnSpc>
            <a:spcBef>
              <a:spcPct val="0"/>
            </a:spcBef>
            <a:spcAft>
              <a:spcPct val="35000"/>
            </a:spcAft>
          </a:pPr>
          <a:r>
            <a:rPr lang="ar-SA" sz="2800" b="1" kern="1200" dirty="0" smtClean="0">
              <a:cs typeface="+mj-cs"/>
            </a:rPr>
            <a:t>أولا: أداء الخدمة على الوجه الصحيح من المرة الأولى</a:t>
          </a:r>
          <a:endParaRPr lang="en-US" sz="2800" b="1" kern="1200" dirty="0">
            <a:cs typeface="+mj-cs"/>
          </a:endParaRPr>
        </a:p>
      </dsp:txBody>
      <dsp:txXfrm>
        <a:off x="328578" y="3357"/>
        <a:ext cx="7572443" cy="729613"/>
      </dsp:txXfrm>
    </dsp:sp>
    <dsp:sp modelId="{A0FE3174-460A-436C-AFF7-5294238C6C04}">
      <dsp:nvSpPr>
        <dsp:cNvPr id="0" name=""/>
        <dsp:cNvSpPr/>
      </dsp:nvSpPr>
      <dsp:spPr>
        <a:xfrm>
          <a:off x="6486335" y="3357"/>
          <a:ext cx="729613" cy="729613"/>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B10D5D-3D4C-403E-B40C-2417AEDB4D5B}">
      <dsp:nvSpPr>
        <dsp:cNvPr id="0" name=""/>
        <dsp:cNvSpPr/>
      </dsp:nvSpPr>
      <dsp:spPr>
        <a:xfrm>
          <a:off x="328578" y="950766"/>
          <a:ext cx="7572443" cy="729613"/>
        </a:xfrm>
        <a:prstGeom prst="homePlate">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06680" rIns="321739" bIns="106680" numCol="1" spcCol="1270" anchor="ctr" anchorCtr="0">
          <a:noAutofit/>
        </a:bodyPr>
        <a:lstStyle/>
        <a:p>
          <a:pPr lvl="0" algn="ctr" defTabSz="1244600" rtl="1">
            <a:lnSpc>
              <a:spcPct val="90000"/>
            </a:lnSpc>
            <a:spcBef>
              <a:spcPct val="0"/>
            </a:spcBef>
            <a:spcAft>
              <a:spcPct val="35000"/>
            </a:spcAft>
          </a:pPr>
          <a:r>
            <a:rPr lang="ar-SA" sz="2800" b="1" kern="1200" dirty="0" smtClean="0">
              <a:cs typeface="+mj-cs"/>
            </a:rPr>
            <a:t>ثانيا: التأكد من أن الوعود تعكس الحقيقة</a:t>
          </a:r>
          <a:endParaRPr lang="ar-SA" sz="2800" b="1" kern="1200" dirty="0">
            <a:cs typeface="+mj-cs"/>
          </a:endParaRPr>
        </a:p>
      </dsp:txBody>
      <dsp:txXfrm>
        <a:off x="328578" y="950766"/>
        <a:ext cx="7572443" cy="729613"/>
      </dsp:txXfrm>
    </dsp:sp>
    <dsp:sp modelId="{092D15F6-41C3-4262-B556-8D42F9581B39}">
      <dsp:nvSpPr>
        <dsp:cNvPr id="0" name=""/>
        <dsp:cNvSpPr/>
      </dsp:nvSpPr>
      <dsp:spPr>
        <a:xfrm>
          <a:off x="6486335" y="950766"/>
          <a:ext cx="729613" cy="729613"/>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6426F2-F656-487F-A697-E0AE836E61C6}">
      <dsp:nvSpPr>
        <dsp:cNvPr id="0" name=""/>
        <dsp:cNvSpPr/>
      </dsp:nvSpPr>
      <dsp:spPr>
        <a:xfrm>
          <a:off x="328578" y="1898174"/>
          <a:ext cx="7572443" cy="729613"/>
        </a:xfrm>
        <a:prstGeom prst="homePlat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06680" rIns="321739" bIns="106680" numCol="1" spcCol="1270" anchor="ctr" anchorCtr="0">
          <a:noAutofit/>
        </a:bodyPr>
        <a:lstStyle/>
        <a:p>
          <a:pPr lvl="0" algn="ctr" defTabSz="1244600" rtl="1">
            <a:lnSpc>
              <a:spcPct val="90000"/>
            </a:lnSpc>
            <a:spcBef>
              <a:spcPct val="0"/>
            </a:spcBef>
            <a:spcAft>
              <a:spcPct val="35000"/>
            </a:spcAft>
          </a:pPr>
          <a:r>
            <a:rPr lang="ar-SA" sz="2800" b="1" kern="1200" dirty="0" smtClean="0">
              <a:cs typeface="+mj-cs"/>
            </a:rPr>
            <a:t>ثالثا: الاتصالات المستمرة مع المرضى والمستفيدين من الخدمة </a:t>
          </a:r>
          <a:endParaRPr lang="ar-SA" sz="2800" b="1" kern="1200" dirty="0">
            <a:cs typeface="+mj-cs"/>
          </a:endParaRPr>
        </a:p>
      </dsp:txBody>
      <dsp:txXfrm>
        <a:off x="328578" y="1898174"/>
        <a:ext cx="7572443" cy="729613"/>
      </dsp:txXfrm>
    </dsp:sp>
    <dsp:sp modelId="{6B4932D3-77E2-405C-9C32-5B9EAB9CFC96}">
      <dsp:nvSpPr>
        <dsp:cNvPr id="0" name=""/>
        <dsp:cNvSpPr/>
      </dsp:nvSpPr>
      <dsp:spPr>
        <a:xfrm>
          <a:off x="6486335" y="1898174"/>
          <a:ext cx="729613" cy="729613"/>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36F3B6-857A-4331-B437-F9E75997175C}">
      <dsp:nvSpPr>
        <dsp:cNvPr id="0" name=""/>
        <dsp:cNvSpPr/>
      </dsp:nvSpPr>
      <dsp:spPr>
        <a:xfrm>
          <a:off x="328578" y="2845583"/>
          <a:ext cx="7572443" cy="729613"/>
        </a:xfrm>
        <a:prstGeom prst="homePlate">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06680" rIns="321739" bIns="106680" numCol="1" spcCol="1270" anchor="ctr" anchorCtr="0">
          <a:noAutofit/>
        </a:bodyPr>
        <a:lstStyle/>
        <a:p>
          <a:pPr lvl="0" algn="ctr" defTabSz="1244600" rtl="1">
            <a:lnSpc>
              <a:spcPct val="90000"/>
            </a:lnSpc>
            <a:spcBef>
              <a:spcPct val="0"/>
            </a:spcBef>
            <a:spcAft>
              <a:spcPct val="35000"/>
            </a:spcAft>
          </a:pPr>
          <a:r>
            <a:rPr lang="ar-SA" sz="2800" b="1" kern="1200" dirty="0" smtClean="0">
              <a:cs typeface="+mj-cs"/>
            </a:rPr>
            <a:t>رابعا: سرعة حل المشكلات</a:t>
          </a:r>
          <a:endParaRPr lang="ar-SA" sz="2800" b="1" kern="1200" dirty="0">
            <a:cs typeface="+mj-cs"/>
          </a:endParaRPr>
        </a:p>
      </dsp:txBody>
      <dsp:txXfrm>
        <a:off x="328578" y="2845583"/>
        <a:ext cx="7572443" cy="729613"/>
      </dsp:txXfrm>
    </dsp:sp>
    <dsp:sp modelId="{A6B1437D-9BD5-491B-8B7D-001C63E4FE03}">
      <dsp:nvSpPr>
        <dsp:cNvPr id="0" name=""/>
        <dsp:cNvSpPr/>
      </dsp:nvSpPr>
      <dsp:spPr>
        <a:xfrm>
          <a:off x="6486335" y="2845583"/>
          <a:ext cx="729613" cy="729613"/>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C41133-7B4D-4EFC-9A82-B01C5C0343D4}">
      <dsp:nvSpPr>
        <dsp:cNvPr id="0" name=""/>
        <dsp:cNvSpPr/>
      </dsp:nvSpPr>
      <dsp:spPr>
        <a:xfrm>
          <a:off x="328578" y="3792991"/>
          <a:ext cx="7572443" cy="729613"/>
        </a:xfrm>
        <a:prstGeom prst="homePlat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06680" rIns="321739" bIns="10668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tx1">
                  <a:lumMod val="50000"/>
                </a:schemeClr>
              </a:solidFill>
              <a:cs typeface="+mj-cs"/>
            </a:rPr>
            <a:t>خامسا: إجراء البحوث والدراسات الدورية</a:t>
          </a:r>
          <a:endParaRPr lang="ar-SA" sz="2800" b="1" kern="1200" dirty="0">
            <a:solidFill>
              <a:schemeClr val="tx1">
                <a:lumMod val="50000"/>
              </a:schemeClr>
            </a:solidFill>
            <a:cs typeface="+mj-cs"/>
          </a:endParaRPr>
        </a:p>
      </dsp:txBody>
      <dsp:txXfrm>
        <a:off x="328578" y="3792991"/>
        <a:ext cx="7572443" cy="729613"/>
      </dsp:txXfrm>
    </dsp:sp>
    <dsp:sp modelId="{9F2EE35B-B88C-4D04-891A-66A32639CF42}">
      <dsp:nvSpPr>
        <dsp:cNvPr id="0" name=""/>
        <dsp:cNvSpPr/>
      </dsp:nvSpPr>
      <dsp:spPr>
        <a:xfrm>
          <a:off x="6486335" y="3792991"/>
          <a:ext cx="729613" cy="729613"/>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4053ADB-9BDF-404E-9AA0-7534DB742E86}">
      <dsp:nvSpPr>
        <dsp:cNvPr id="0" name=""/>
        <dsp:cNvSpPr/>
      </dsp:nvSpPr>
      <dsp:spPr>
        <a:xfrm>
          <a:off x="1685912" y="85715"/>
          <a:ext cx="2128333" cy="963178"/>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endParaRPr lang="ar-SA" sz="2000" b="1" kern="1200" dirty="0" smtClean="0">
            <a:solidFill>
              <a:schemeClr val="bg1"/>
            </a:solidFill>
            <a:latin typeface="Arial" charset="0"/>
          </a:endParaRPr>
        </a:p>
        <a:p>
          <a:pPr lvl="0" algn="ctr" defTabSz="889000" rtl="1">
            <a:lnSpc>
              <a:spcPct val="90000"/>
            </a:lnSpc>
            <a:spcBef>
              <a:spcPct val="0"/>
            </a:spcBef>
            <a:spcAft>
              <a:spcPct val="35000"/>
            </a:spcAft>
          </a:pPr>
          <a:r>
            <a:rPr lang="ar-KW" sz="2000" b="1" kern="1200" dirty="0" smtClean="0">
              <a:solidFill>
                <a:schemeClr val="bg1"/>
              </a:solidFill>
              <a:latin typeface="Arial" charset="0"/>
            </a:rPr>
            <a:t>الآثار السلبية للفشل في تحقيق توقعات </a:t>
          </a:r>
          <a:r>
            <a:rPr lang="ar-SA" sz="2000" b="1" kern="1200" dirty="0" smtClean="0">
              <a:solidFill>
                <a:schemeClr val="bg1"/>
              </a:solidFill>
              <a:latin typeface="Arial" charset="0"/>
            </a:rPr>
            <a:t>المرضى </a:t>
          </a:r>
          <a:r>
            <a:rPr lang="en-US" sz="2000" b="1" kern="1200" dirty="0" smtClean="0">
              <a:solidFill>
                <a:schemeClr val="bg1"/>
              </a:solidFill>
              <a:latin typeface="Arial" charset="0"/>
            </a:rPr>
            <a:t/>
          </a:r>
          <a:br>
            <a:rPr lang="en-US" sz="2000" b="1" kern="1200" dirty="0" smtClean="0">
              <a:solidFill>
                <a:schemeClr val="bg1"/>
              </a:solidFill>
              <a:latin typeface="Arial" charset="0"/>
            </a:rPr>
          </a:br>
          <a:endParaRPr lang="ar-SY" sz="2000" b="1" kern="1200" dirty="0">
            <a:solidFill>
              <a:schemeClr val="bg1"/>
            </a:solidFill>
          </a:endParaRPr>
        </a:p>
      </dsp:txBody>
      <dsp:txXfrm>
        <a:off x="1685912" y="85715"/>
        <a:ext cx="2128333" cy="963178"/>
      </dsp:txXfrm>
    </dsp:sp>
    <dsp:sp modelId="{79C8D68D-08E1-46B2-AA66-9D525A15726E}">
      <dsp:nvSpPr>
        <dsp:cNvPr id="0" name=""/>
        <dsp:cNvSpPr/>
      </dsp:nvSpPr>
      <dsp:spPr>
        <a:xfrm>
          <a:off x="5029524" y="121651"/>
          <a:ext cx="2128333" cy="963178"/>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solidFill>
                <a:schemeClr val="bg1"/>
              </a:solidFill>
            </a:rPr>
            <a:t>الأثر الايجابي للنجاح في تحقيق توقعات المرضى </a:t>
          </a:r>
          <a:endParaRPr lang="ar-SY" sz="2000" b="1" kern="1200" dirty="0">
            <a:solidFill>
              <a:schemeClr val="bg1"/>
            </a:solidFill>
          </a:endParaRPr>
        </a:p>
      </dsp:txBody>
      <dsp:txXfrm>
        <a:off x="5029524" y="121651"/>
        <a:ext cx="2128333" cy="963178"/>
      </dsp:txXfrm>
    </dsp:sp>
    <dsp:sp modelId="{E53B1252-BE29-4ECE-8044-DFC411D4A54B}">
      <dsp:nvSpPr>
        <dsp:cNvPr id="0" name=""/>
        <dsp:cNvSpPr/>
      </dsp:nvSpPr>
      <dsp:spPr>
        <a:xfrm>
          <a:off x="3621263" y="4159681"/>
          <a:ext cx="722384" cy="722384"/>
        </a:xfrm>
        <a:prstGeom prst="triangle">
          <a:avLst/>
        </a:prstGeom>
        <a:solidFill>
          <a:schemeClr val="accent5">
            <a:tint val="40000"/>
            <a:alpha val="90000"/>
            <a:hueOff val="-7160321"/>
            <a:satOff val="32169"/>
            <a:lumOff val="2211"/>
            <a:alphaOff val="0"/>
          </a:schemeClr>
        </a:solidFill>
        <a:ln w="25400" cap="flat" cmpd="sng" algn="ctr">
          <a:solidFill>
            <a:schemeClr val="accent5">
              <a:tint val="40000"/>
              <a:alpha val="90000"/>
              <a:hueOff val="-7160321"/>
              <a:satOff val="32169"/>
              <a:lumOff val="2211"/>
              <a:alphaOff val="0"/>
            </a:schemeClr>
          </a:solidFill>
          <a:prstDash val="solid"/>
        </a:ln>
        <a:effectLst/>
      </dsp:spPr>
      <dsp:style>
        <a:lnRef idx="2">
          <a:scrgbClr r="0" g="0" b="0"/>
        </a:lnRef>
        <a:fillRef idx="1">
          <a:scrgbClr r="0" g="0" b="0"/>
        </a:fillRef>
        <a:effectRef idx="0">
          <a:scrgbClr r="0" g="0" b="0"/>
        </a:effectRef>
        <a:fontRef idx="minor"/>
      </dsp:style>
    </dsp:sp>
    <dsp:sp modelId="{1AA8C288-75AD-4373-9F21-A83A5BC721CA}">
      <dsp:nvSpPr>
        <dsp:cNvPr id="0" name=""/>
        <dsp:cNvSpPr/>
      </dsp:nvSpPr>
      <dsp:spPr>
        <a:xfrm rot="240000">
          <a:off x="1814641" y="3850132"/>
          <a:ext cx="4335627" cy="303176"/>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sp>
    <dsp:sp modelId="{93CD90EC-3500-4DCD-AC73-3308BCC98725}">
      <dsp:nvSpPr>
        <dsp:cNvPr id="0" name=""/>
        <dsp:cNvSpPr/>
      </dsp:nvSpPr>
      <dsp:spPr>
        <a:xfrm rot="240000">
          <a:off x="4399074" y="3410682"/>
          <a:ext cx="2387356" cy="547552"/>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solidFill>
                <a:schemeClr val="tx1"/>
              </a:solidFill>
            </a:rPr>
            <a:t>التغلب على المنافسين</a:t>
          </a:r>
          <a:endParaRPr lang="ar-SY" sz="2400" b="1" kern="1200" dirty="0">
            <a:solidFill>
              <a:schemeClr val="tx1"/>
            </a:solidFill>
          </a:endParaRPr>
        </a:p>
      </dsp:txBody>
      <dsp:txXfrm rot="240000">
        <a:off x="4399074" y="3410682"/>
        <a:ext cx="2387356" cy="547552"/>
      </dsp:txXfrm>
    </dsp:sp>
    <dsp:sp modelId="{9206E183-D3F4-4BD8-96E3-E3E0BF09E4F8}">
      <dsp:nvSpPr>
        <dsp:cNvPr id="0" name=""/>
        <dsp:cNvSpPr/>
      </dsp:nvSpPr>
      <dsp:spPr>
        <a:xfrm rot="240000">
          <a:off x="4502082" y="2771148"/>
          <a:ext cx="2277658" cy="555223"/>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solidFill>
                <a:schemeClr val="tx1"/>
              </a:solidFill>
            </a:rPr>
            <a:t>ولاء المرضى</a:t>
          </a:r>
          <a:endParaRPr lang="ar-SY" sz="2400" b="1" kern="1200" dirty="0">
            <a:solidFill>
              <a:schemeClr val="tx1"/>
            </a:solidFill>
          </a:endParaRPr>
        </a:p>
      </dsp:txBody>
      <dsp:txXfrm rot="240000">
        <a:off x="4502082" y="2771148"/>
        <a:ext cx="2277658" cy="555223"/>
      </dsp:txXfrm>
    </dsp:sp>
    <dsp:sp modelId="{B5302E94-2EDD-4A8F-887B-0100058993DD}">
      <dsp:nvSpPr>
        <dsp:cNvPr id="0" name=""/>
        <dsp:cNvSpPr/>
      </dsp:nvSpPr>
      <dsp:spPr>
        <a:xfrm rot="240000">
          <a:off x="4429280" y="2143909"/>
          <a:ext cx="2519578" cy="538306"/>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solidFill>
                <a:schemeClr val="tx1"/>
              </a:solidFill>
            </a:rPr>
            <a:t>الحصول على رضا المرضى</a:t>
          </a:r>
          <a:endParaRPr lang="ar-SY" sz="2000" b="1" kern="1200" dirty="0">
            <a:solidFill>
              <a:schemeClr val="tx1"/>
            </a:solidFill>
          </a:endParaRPr>
        </a:p>
      </dsp:txBody>
      <dsp:txXfrm rot="240000">
        <a:off x="4429280" y="2143909"/>
        <a:ext cx="2519578" cy="538306"/>
      </dsp:txXfrm>
    </dsp:sp>
    <dsp:sp modelId="{E3755B8F-FE5C-47E4-8D36-95BCE40271EF}">
      <dsp:nvSpPr>
        <dsp:cNvPr id="0" name=""/>
        <dsp:cNvSpPr/>
      </dsp:nvSpPr>
      <dsp:spPr>
        <a:xfrm rot="240000">
          <a:off x="4525418" y="1504856"/>
          <a:ext cx="2423621" cy="545016"/>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b="1" kern="1200" dirty="0" smtClean="0">
              <a:solidFill>
                <a:schemeClr val="tx1"/>
              </a:solidFill>
            </a:rPr>
            <a:t>الربحية الأعلى</a:t>
          </a:r>
          <a:endParaRPr lang="ar-SY" sz="2400" b="1" kern="1200" dirty="0">
            <a:solidFill>
              <a:schemeClr val="tx1"/>
            </a:solidFill>
          </a:endParaRPr>
        </a:p>
      </dsp:txBody>
      <dsp:txXfrm rot="240000">
        <a:off x="4525418" y="1504856"/>
        <a:ext cx="2423621" cy="545016"/>
      </dsp:txXfrm>
    </dsp:sp>
    <dsp:sp modelId="{AAD31E16-A73B-4375-B643-1B8CAA1FA52B}">
      <dsp:nvSpPr>
        <dsp:cNvPr id="0" name=""/>
        <dsp:cNvSpPr/>
      </dsp:nvSpPr>
      <dsp:spPr>
        <a:xfrm rot="240000">
          <a:off x="2026695" y="3228087"/>
          <a:ext cx="2123585" cy="565997"/>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t>التحول للمنافسين</a:t>
          </a:r>
          <a:endParaRPr lang="ar-SY" sz="2000" b="1" kern="1200" dirty="0"/>
        </a:p>
      </dsp:txBody>
      <dsp:txXfrm rot="240000">
        <a:off x="2026695" y="3228087"/>
        <a:ext cx="2123585" cy="565997"/>
      </dsp:txXfrm>
    </dsp:sp>
    <dsp:sp modelId="{A13D9C1A-2324-4565-8152-7124523961BC}">
      <dsp:nvSpPr>
        <dsp:cNvPr id="0" name=""/>
        <dsp:cNvSpPr/>
      </dsp:nvSpPr>
      <dsp:spPr>
        <a:xfrm rot="240000">
          <a:off x="2074854" y="2592389"/>
          <a:ext cx="2123585" cy="565997"/>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t>نقصان أو انعدام الربحية</a:t>
          </a:r>
          <a:endParaRPr lang="ar-SY" sz="2000" b="1" kern="1200" dirty="0"/>
        </a:p>
      </dsp:txBody>
      <dsp:txXfrm rot="240000">
        <a:off x="2074854" y="2592389"/>
        <a:ext cx="2123585" cy="565997"/>
      </dsp:txXfrm>
    </dsp:sp>
    <dsp:sp modelId="{DD1F955F-C8DC-49F0-A492-F90ECE0A38A8}">
      <dsp:nvSpPr>
        <dsp:cNvPr id="0" name=""/>
        <dsp:cNvSpPr/>
      </dsp:nvSpPr>
      <dsp:spPr>
        <a:xfrm rot="240000">
          <a:off x="2123013" y="1956691"/>
          <a:ext cx="2123585" cy="565997"/>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t>فقدان ولاء المرضى</a:t>
          </a:r>
          <a:endParaRPr lang="ar-SY" sz="2000" b="1" kern="1200" dirty="0"/>
        </a:p>
      </dsp:txBody>
      <dsp:txXfrm rot="240000">
        <a:off x="2123013" y="1956691"/>
        <a:ext cx="2123585" cy="565997"/>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9178836-3E5C-49A1-B6EF-137F204B4517}">
      <dsp:nvSpPr>
        <dsp:cNvPr id="0" name=""/>
        <dsp:cNvSpPr/>
      </dsp:nvSpPr>
      <dsp:spPr>
        <a:xfrm>
          <a:off x="0" y="446687"/>
          <a:ext cx="4067204" cy="4558009"/>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0980" tIns="220980" rIns="220980" bIns="220980" numCol="1" spcCol="1270" anchor="ctr" anchorCtr="0">
          <a:noAutofit/>
        </a:bodyPr>
        <a:lstStyle/>
        <a:p>
          <a:pPr lvl="0" algn="ctr" defTabSz="2578100" rtl="1">
            <a:lnSpc>
              <a:spcPct val="90000"/>
            </a:lnSpc>
            <a:spcBef>
              <a:spcPct val="0"/>
            </a:spcBef>
            <a:spcAft>
              <a:spcPct val="35000"/>
            </a:spcAft>
          </a:pPr>
          <a:r>
            <a:rPr lang="ar-SA" sz="5800" b="1" kern="1200" dirty="0" smtClean="0">
              <a:cs typeface="DecoType Thuluth" pitchFamily="2" charset="-78"/>
            </a:rPr>
            <a:t>شكرا لحسن تفاعلكم  ومشاركتكم</a:t>
          </a:r>
          <a:endParaRPr lang="ar-SY" sz="5800" b="1" kern="1200" dirty="0"/>
        </a:p>
      </dsp:txBody>
      <dsp:txXfrm>
        <a:off x="0" y="446687"/>
        <a:ext cx="4067204" cy="455800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8235533-806C-4FEE-BC33-6E6F3FDBCAAF}">
      <dsp:nvSpPr>
        <dsp:cNvPr id="0" name=""/>
        <dsp:cNvSpPr/>
      </dsp:nvSpPr>
      <dsp:spPr>
        <a:xfrm>
          <a:off x="1981947" y="2157"/>
          <a:ext cx="4265705" cy="2939070"/>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59775D-085F-4052-8A9D-F5F1212538D1}">
      <dsp:nvSpPr>
        <dsp:cNvPr id="0" name=""/>
        <dsp:cNvSpPr/>
      </dsp:nvSpPr>
      <dsp:spPr>
        <a:xfrm>
          <a:off x="325403" y="2941228"/>
          <a:ext cx="7578793" cy="1582576"/>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227584" tIns="227584" rIns="227584" bIns="0" numCol="1" spcCol="1270" anchor="t" anchorCtr="0">
          <a:noAutofit/>
        </a:bodyPr>
        <a:lstStyle/>
        <a:p>
          <a:pPr lvl="0" algn="ctr" defTabSz="1422400" rtl="1">
            <a:lnSpc>
              <a:spcPct val="90000"/>
            </a:lnSpc>
            <a:spcBef>
              <a:spcPct val="0"/>
            </a:spcBef>
            <a:spcAft>
              <a:spcPct val="35000"/>
            </a:spcAft>
          </a:pPr>
          <a:r>
            <a:rPr lang="ar-SA" sz="3200" kern="1200" dirty="0" smtClean="0"/>
            <a:t>مزيج متكامل من العناصر المادية الملموسة والأخرى غير الملموسة والتي تحقق إشباعا وإرضاء معين للمستفيد.</a:t>
          </a:r>
          <a:endParaRPr lang="ar-SY" sz="3200" kern="1200" dirty="0"/>
        </a:p>
      </dsp:txBody>
      <dsp:txXfrm>
        <a:off x="325403" y="2941228"/>
        <a:ext cx="7578793" cy="158257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ABD79F-EC4C-47AF-B93D-523613E7E659}">
      <dsp:nvSpPr>
        <dsp:cNvPr id="0" name=""/>
        <dsp:cNvSpPr/>
      </dsp:nvSpPr>
      <dsp:spPr>
        <a:xfrm rot="10800000">
          <a:off x="241888" y="10884"/>
          <a:ext cx="8078562" cy="4532782"/>
        </a:xfrm>
        <a:prstGeom prst="homePlat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41055" tIns="133350" rIns="248920" bIns="133350" numCol="1" spcCol="1270" anchor="ctr" anchorCtr="0">
          <a:noAutofit/>
        </a:bodyPr>
        <a:lstStyle/>
        <a:p>
          <a:pPr lvl="0" algn="ctr" defTabSz="1555750" rtl="1">
            <a:lnSpc>
              <a:spcPct val="90000"/>
            </a:lnSpc>
            <a:spcBef>
              <a:spcPct val="0"/>
            </a:spcBef>
            <a:spcAft>
              <a:spcPct val="35000"/>
            </a:spcAft>
          </a:pPr>
          <a:r>
            <a:rPr lang="ar-SA" sz="3500" kern="1200" dirty="0" smtClean="0"/>
            <a:t>جميع الخدمات التي يقدمها القطاع الصحي على مستوى </a:t>
          </a:r>
          <a:r>
            <a:rPr lang="ar-SA" sz="3500" kern="1200" smtClean="0"/>
            <a:t>الدولة </a:t>
          </a:r>
          <a:r>
            <a:rPr lang="ar-SA" sz="3500" kern="1200" smtClean="0"/>
            <a:t>،</a:t>
          </a:r>
          <a:r>
            <a:rPr lang="ar-SA" sz="3500" kern="1200" dirty="0" smtClean="0"/>
            <a:t>سواء </a:t>
          </a:r>
          <a:r>
            <a:rPr lang="ar-SA" sz="3500" kern="1200" dirty="0" smtClean="0"/>
            <a:t>أكانت علاجية موجهة للفرد أو وقائية موجهة للمجتمع والبيئة،أو إنتاجية مثل إنتاج الأدوية والمستحضرات الطبية والأجهزة التعويضية وغيرها بهدف رفع المستوى الصحي للمواطنين وعلاجهم ووقايتهم من الأمراض المعدية. </a:t>
          </a:r>
          <a:endParaRPr lang="ar-SY" sz="3500" kern="1200" dirty="0"/>
        </a:p>
      </dsp:txBody>
      <dsp:txXfrm rot="10800000">
        <a:off x="241888" y="10884"/>
        <a:ext cx="8078562" cy="4532782"/>
      </dsp:txXfrm>
    </dsp:sp>
    <dsp:sp modelId="{1176C148-4F58-4FB4-83DD-4A9AA536B440}">
      <dsp:nvSpPr>
        <dsp:cNvPr id="0" name=""/>
        <dsp:cNvSpPr/>
      </dsp:nvSpPr>
      <dsp:spPr>
        <a:xfrm>
          <a:off x="80629" y="870094"/>
          <a:ext cx="2814361" cy="2814361"/>
        </a:xfrm>
        <a:prstGeom prst="ellipse">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27F647B-F405-4474-A694-3946DD5C4AE9}">
      <dsp:nvSpPr>
        <dsp:cNvPr id="0" name=""/>
        <dsp:cNvSpPr/>
      </dsp:nvSpPr>
      <dsp:spPr>
        <a:xfrm>
          <a:off x="0" y="0"/>
          <a:ext cx="8286808" cy="1205516"/>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ar-SA" sz="2400" kern="1200" dirty="0" smtClean="0"/>
            <a:t>منافع </a:t>
          </a:r>
          <a:r>
            <a:rPr lang="ar-SA" sz="2400" b="1" kern="1200" dirty="0" smtClean="0"/>
            <a:t>مباشرة ملموسة ي</a:t>
          </a:r>
          <a:r>
            <a:rPr lang="ar-SA" sz="2400" kern="1200" dirty="0" smtClean="0"/>
            <a:t>مكن قياسها وحسابها،وتتمثل في </a:t>
          </a:r>
          <a:r>
            <a:rPr lang="ar-SA" sz="2400" b="1" kern="1200" dirty="0" smtClean="0"/>
            <a:t>التكاليف </a:t>
          </a:r>
          <a:r>
            <a:rPr lang="ar-SA" sz="2400" kern="1200" dirty="0" smtClean="0"/>
            <a:t>التي يمكن توفيرها مستقبلاً نتيجة إنتاج خدمات صحية معينة.</a:t>
          </a:r>
          <a:endParaRPr lang="ar-SY" sz="2400" kern="1200" dirty="0"/>
        </a:p>
      </dsp:txBody>
      <dsp:txXfrm>
        <a:off x="0" y="0"/>
        <a:ext cx="6508894" cy="1205516"/>
      </dsp:txXfrm>
    </dsp:sp>
    <dsp:sp modelId="{45D89DE8-FA85-4C72-A64C-823DF670199B}">
      <dsp:nvSpPr>
        <dsp:cNvPr id="0" name=""/>
        <dsp:cNvSpPr/>
      </dsp:nvSpPr>
      <dsp:spPr>
        <a:xfrm>
          <a:off x="6508894" y="120551"/>
          <a:ext cx="1657361" cy="964412"/>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5A52572-F8F1-48CB-882F-018B70C08CB5}">
      <dsp:nvSpPr>
        <dsp:cNvPr id="0" name=""/>
        <dsp:cNvSpPr/>
      </dsp:nvSpPr>
      <dsp:spPr>
        <a:xfrm>
          <a:off x="0" y="1326067"/>
          <a:ext cx="8286808" cy="1205516"/>
        </a:xfrm>
        <a:prstGeom prst="roundRect">
          <a:avLst>
            <a:gd name="adj" fmla="val 10000"/>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ar-SA" sz="2400" kern="1200" dirty="0" smtClean="0"/>
            <a:t>منافع مباشرة غير ملموسة يصعب قياسها وتتمثل في </a:t>
          </a:r>
          <a:r>
            <a:rPr lang="ar-SA" sz="2400" b="1" kern="1200" dirty="0" smtClean="0"/>
            <a:t>الحد من الآلام</a:t>
          </a:r>
          <a:r>
            <a:rPr lang="ar-SA" sz="2400" kern="1200" dirty="0" smtClean="0"/>
            <a:t> التي يعانيها المريض نتيجة للخدمات الصحية التي حصل عليها.</a:t>
          </a:r>
          <a:endParaRPr lang="en-US" sz="2400" kern="1200" dirty="0"/>
        </a:p>
      </dsp:txBody>
      <dsp:txXfrm>
        <a:off x="0" y="1326067"/>
        <a:ext cx="6508894" cy="1205516"/>
      </dsp:txXfrm>
    </dsp:sp>
    <dsp:sp modelId="{6491C64B-6C78-4A11-9FD4-93008711A14C}">
      <dsp:nvSpPr>
        <dsp:cNvPr id="0" name=""/>
        <dsp:cNvSpPr/>
      </dsp:nvSpPr>
      <dsp:spPr>
        <a:xfrm>
          <a:off x="6508894" y="1446619"/>
          <a:ext cx="1657361" cy="964412"/>
        </a:xfrm>
        <a:prstGeom prst="roundRect">
          <a:avLst>
            <a:gd name="adj" fmla="val 10000"/>
          </a:avLst>
        </a:prstGeom>
        <a:blipFill rotWithShape="0">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8DCC4F4-013A-4B5A-AB8A-14946D54E918}">
      <dsp:nvSpPr>
        <dsp:cNvPr id="0" name=""/>
        <dsp:cNvSpPr/>
      </dsp:nvSpPr>
      <dsp:spPr>
        <a:xfrm>
          <a:off x="0" y="2652135"/>
          <a:ext cx="8286808" cy="1205516"/>
        </a:xfrm>
        <a:prstGeom prst="roundRect">
          <a:avLst>
            <a:gd name="adj" fmla="val 10000"/>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ar-SA" sz="2400" kern="1200" dirty="0" smtClean="0"/>
            <a:t>منافع غير مباشرة ملموسة يمكن حسابها وتتمثل في زيادة الإنتاج كنتيجة لخدمات الرعاية الصحية التي يحصل عليها أفراد القوى العاملة.</a:t>
          </a:r>
          <a:endParaRPr lang="en-US" sz="2400" kern="1200" dirty="0"/>
        </a:p>
      </dsp:txBody>
      <dsp:txXfrm>
        <a:off x="0" y="2652135"/>
        <a:ext cx="6508894" cy="1205516"/>
      </dsp:txXfrm>
    </dsp:sp>
    <dsp:sp modelId="{5B061171-A5B9-48F2-9718-C120CDAC00A8}">
      <dsp:nvSpPr>
        <dsp:cNvPr id="0" name=""/>
        <dsp:cNvSpPr/>
      </dsp:nvSpPr>
      <dsp:spPr>
        <a:xfrm>
          <a:off x="6508894" y="2772687"/>
          <a:ext cx="1657361" cy="964412"/>
        </a:xfrm>
        <a:prstGeom prst="roundRect">
          <a:avLst>
            <a:gd name="adj" fmla="val 10000"/>
          </a:avLst>
        </a:prstGeom>
        <a:blipFill rotWithShape="0">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D287CF-CC4A-4F49-AE2E-0F165DD239D1}">
      <dsp:nvSpPr>
        <dsp:cNvPr id="0" name=""/>
        <dsp:cNvSpPr/>
      </dsp:nvSpPr>
      <dsp:spPr>
        <a:xfrm>
          <a:off x="0" y="301293"/>
          <a:ext cx="8451101" cy="15435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5899" tIns="416560" rIns="655899" bIns="170688" numCol="1" spcCol="1270" anchor="t" anchorCtr="0">
          <a:noAutofit/>
        </a:bodyPr>
        <a:lstStyle/>
        <a:p>
          <a:pPr marL="228600" lvl="1" indent="-228600" algn="r" defTabSz="1066800" rtl="1">
            <a:lnSpc>
              <a:spcPct val="90000"/>
            </a:lnSpc>
            <a:spcBef>
              <a:spcPct val="0"/>
            </a:spcBef>
            <a:spcAft>
              <a:spcPct val="15000"/>
            </a:spcAft>
            <a:buChar char="••"/>
          </a:pPr>
          <a:r>
            <a:rPr lang="ar-SA" sz="2400" b="0" kern="1200" dirty="0" smtClean="0"/>
            <a:t>موجهة للفرد وترتبط بجميع الخدمات الطبية في مختلف التخصصات سواء على مستوى </a:t>
          </a:r>
          <a:r>
            <a:rPr lang="ar-SA" sz="2400" b="0" kern="1200" dirty="0" err="1" smtClean="0"/>
            <a:t>المشافي</a:t>
          </a:r>
          <a:r>
            <a:rPr lang="ar-SA" sz="2400" b="0" kern="1200" dirty="0" smtClean="0"/>
            <a:t> أو العيادات الخارجية أو الخدمات المساعدة المتمثلة بالأشعة أو المخبر والى جانب التغذية والنظافة والإدارة وغيرها.</a:t>
          </a:r>
          <a:endParaRPr lang="ar-SY" sz="2400" b="0" kern="1200" dirty="0"/>
        </a:p>
      </dsp:txBody>
      <dsp:txXfrm>
        <a:off x="0" y="301293"/>
        <a:ext cx="8451101" cy="1543500"/>
      </dsp:txXfrm>
    </dsp:sp>
    <dsp:sp modelId="{AEED986E-92C9-467B-B675-AE58E67E047F}">
      <dsp:nvSpPr>
        <dsp:cNvPr id="0" name=""/>
        <dsp:cNvSpPr/>
      </dsp:nvSpPr>
      <dsp:spPr>
        <a:xfrm>
          <a:off x="2112775" y="6093"/>
          <a:ext cx="5915770" cy="5904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602" tIns="0" rIns="223602" bIns="0" numCol="1" spcCol="1270" anchor="ctr" anchorCtr="0">
          <a:noAutofit/>
        </a:bodyPr>
        <a:lstStyle/>
        <a:p>
          <a:pPr lvl="0" algn="r" defTabSz="1422400" rtl="1">
            <a:lnSpc>
              <a:spcPct val="90000"/>
            </a:lnSpc>
            <a:spcBef>
              <a:spcPct val="0"/>
            </a:spcBef>
            <a:spcAft>
              <a:spcPct val="35000"/>
            </a:spcAft>
          </a:pPr>
          <a:r>
            <a:rPr lang="ar-SA" sz="3200" b="1" kern="1200" dirty="0" smtClean="0"/>
            <a:t>خدمات علاجية :</a:t>
          </a:r>
          <a:endParaRPr lang="ar-SY" sz="3200" kern="1200" dirty="0"/>
        </a:p>
      </dsp:txBody>
      <dsp:txXfrm>
        <a:off x="2112775" y="6093"/>
        <a:ext cx="5915770" cy="590400"/>
      </dsp:txXfrm>
    </dsp:sp>
    <dsp:sp modelId="{5DFD5DC2-D8C9-4D8C-B1B8-75A37A7EC09A}">
      <dsp:nvSpPr>
        <dsp:cNvPr id="0" name=""/>
        <dsp:cNvSpPr/>
      </dsp:nvSpPr>
      <dsp:spPr>
        <a:xfrm>
          <a:off x="0" y="2247993"/>
          <a:ext cx="8451101" cy="1543500"/>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5899" tIns="416560" rIns="655899" bIns="170688" numCol="1" spcCol="1270" anchor="t" anchorCtr="0">
          <a:noAutofit/>
        </a:bodyPr>
        <a:lstStyle/>
        <a:p>
          <a:pPr marL="228600" lvl="1" indent="-228600" algn="r" defTabSz="1066800" rtl="1">
            <a:lnSpc>
              <a:spcPct val="90000"/>
            </a:lnSpc>
            <a:spcBef>
              <a:spcPct val="0"/>
            </a:spcBef>
            <a:spcAft>
              <a:spcPct val="15000"/>
            </a:spcAft>
            <a:buChar char="••"/>
          </a:pPr>
          <a:r>
            <a:rPr lang="ar-SA" sz="2400" kern="1200" dirty="0" smtClean="0"/>
            <a:t>تعمل هذه الخدمات على تسهيل أداء الخدمات العلاجية ،فهي مدعمة لها </a:t>
          </a:r>
          <a:r>
            <a:rPr lang="ar-SA" sz="2400" kern="1200" dirty="0" err="1" smtClean="0"/>
            <a:t>او</a:t>
          </a:r>
          <a:r>
            <a:rPr lang="ar-SA" sz="2400" kern="1200" dirty="0" smtClean="0"/>
            <a:t> يتمثل دورها في حماية المجتمع والبيئة من الأمراض المعدية والأوبئة ،ومثل ذلك الرقابة الصحية على الواردات</a:t>
          </a:r>
          <a:endParaRPr lang="ar-SY" sz="2400" kern="1200" dirty="0"/>
        </a:p>
      </dsp:txBody>
      <dsp:txXfrm>
        <a:off x="0" y="2247993"/>
        <a:ext cx="8451101" cy="1543500"/>
      </dsp:txXfrm>
    </dsp:sp>
    <dsp:sp modelId="{6F7CBD6D-60CB-4766-BEB0-91AA2CE6CA76}">
      <dsp:nvSpPr>
        <dsp:cNvPr id="0" name=""/>
        <dsp:cNvSpPr/>
      </dsp:nvSpPr>
      <dsp:spPr>
        <a:xfrm>
          <a:off x="2112775" y="1952794"/>
          <a:ext cx="5915770" cy="59040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602" tIns="0" rIns="223602" bIns="0" numCol="1" spcCol="1270" anchor="ctr" anchorCtr="0">
          <a:noAutofit/>
        </a:bodyPr>
        <a:lstStyle/>
        <a:p>
          <a:pPr lvl="0" algn="r" defTabSz="1422400" rtl="1">
            <a:lnSpc>
              <a:spcPct val="90000"/>
            </a:lnSpc>
            <a:spcBef>
              <a:spcPct val="0"/>
            </a:spcBef>
            <a:spcAft>
              <a:spcPct val="35000"/>
            </a:spcAft>
          </a:pPr>
          <a:r>
            <a:rPr lang="ar-SA" sz="3200" b="1" kern="1200" dirty="0" smtClean="0"/>
            <a:t>خدمات وقائية:</a:t>
          </a:r>
          <a:endParaRPr lang="en-US" sz="3200" b="1" kern="1200" dirty="0"/>
        </a:p>
      </dsp:txBody>
      <dsp:txXfrm>
        <a:off x="2112775" y="1952794"/>
        <a:ext cx="5915770" cy="590400"/>
      </dsp:txXfrm>
    </dsp:sp>
    <dsp:sp modelId="{7094F201-C7C6-4803-842B-7D0C07AA06B6}">
      <dsp:nvSpPr>
        <dsp:cNvPr id="0" name=""/>
        <dsp:cNvSpPr/>
      </dsp:nvSpPr>
      <dsp:spPr>
        <a:xfrm>
          <a:off x="0" y="4194694"/>
          <a:ext cx="8451101" cy="12285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5899" tIns="416560" rIns="655899" bIns="170688" numCol="1" spcCol="1270" anchor="t" anchorCtr="0">
          <a:noAutofit/>
        </a:bodyPr>
        <a:lstStyle/>
        <a:p>
          <a:pPr marL="228600" lvl="1" indent="-228600" algn="r" defTabSz="1066800" rtl="1">
            <a:lnSpc>
              <a:spcPct val="90000"/>
            </a:lnSpc>
            <a:spcBef>
              <a:spcPct val="0"/>
            </a:spcBef>
            <a:spcAft>
              <a:spcPct val="15000"/>
            </a:spcAft>
            <a:buChar char="••"/>
          </a:pPr>
          <a:r>
            <a:rPr lang="ar-SA" sz="2400" kern="1200" dirty="0" smtClean="0"/>
            <a:t>تتضمن إنتاج الأمصال واللقاحات والدم كما تتضمن إنتاج الأدوية والتجهيزات الطبية المختلفة</a:t>
          </a:r>
          <a:r>
            <a:rPr lang="ar-SA" sz="2400" b="1" kern="1200" dirty="0" smtClean="0"/>
            <a:t>.</a:t>
          </a:r>
          <a:endParaRPr lang="ar-SY" sz="2400" kern="1200" dirty="0"/>
        </a:p>
      </dsp:txBody>
      <dsp:txXfrm>
        <a:off x="0" y="4194694"/>
        <a:ext cx="8451101" cy="1228500"/>
      </dsp:txXfrm>
    </dsp:sp>
    <dsp:sp modelId="{6C7E0D77-E46C-4406-B7AC-E783C4F5D6A3}">
      <dsp:nvSpPr>
        <dsp:cNvPr id="0" name=""/>
        <dsp:cNvSpPr/>
      </dsp:nvSpPr>
      <dsp:spPr>
        <a:xfrm>
          <a:off x="2112775" y="3899494"/>
          <a:ext cx="5915770" cy="59040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3602" tIns="0" rIns="223602" bIns="0" numCol="1" spcCol="1270" anchor="ctr" anchorCtr="0">
          <a:noAutofit/>
        </a:bodyPr>
        <a:lstStyle/>
        <a:p>
          <a:pPr lvl="0" algn="r" defTabSz="1422400" rtl="1">
            <a:lnSpc>
              <a:spcPct val="90000"/>
            </a:lnSpc>
            <a:spcBef>
              <a:spcPct val="0"/>
            </a:spcBef>
            <a:spcAft>
              <a:spcPct val="35000"/>
            </a:spcAft>
          </a:pPr>
          <a:r>
            <a:rPr lang="ar-SA" sz="3200" b="1" kern="1200" dirty="0" smtClean="0"/>
            <a:t>خدمات إنتاجية:</a:t>
          </a:r>
          <a:endParaRPr lang="ar-SY" sz="3200" kern="1200" dirty="0"/>
        </a:p>
      </dsp:txBody>
      <dsp:txXfrm>
        <a:off x="2112775" y="3899494"/>
        <a:ext cx="5915770" cy="5904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38342F-D034-4F07-9527-935747E1AC49}">
      <dsp:nvSpPr>
        <dsp:cNvPr id="0" name=""/>
        <dsp:cNvSpPr/>
      </dsp:nvSpPr>
      <dsp:spPr>
        <a:xfrm>
          <a:off x="4230895" y="121"/>
          <a:ext cx="2750241" cy="1650145"/>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SA" sz="4000" b="1" kern="1200" dirty="0" err="1" smtClean="0"/>
            <a:t>اللاملموسية</a:t>
          </a:r>
          <a:r>
            <a:rPr lang="ar-SA" sz="4000" b="1" kern="1200" dirty="0" smtClean="0"/>
            <a:t>:</a:t>
          </a:r>
          <a:endParaRPr lang="ar-SY" sz="4000" b="1" kern="1200" dirty="0"/>
        </a:p>
      </dsp:txBody>
      <dsp:txXfrm>
        <a:off x="4230895" y="121"/>
        <a:ext cx="2750241" cy="1650145"/>
      </dsp:txXfrm>
    </dsp:sp>
    <dsp:sp modelId="{632BCD95-4C55-4944-A5A3-2CE03017B3D8}">
      <dsp:nvSpPr>
        <dsp:cNvPr id="0" name=""/>
        <dsp:cNvSpPr/>
      </dsp:nvSpPr>
      <dsp:spPr>
        <a:xfrm>
          <a:off x="1205629" y="121"/>
          <a:ext cx="2750241" cy="1650145"/>
        </a:xfrm>
        <a:prstGeom prst="rect">
          <a:avLst/>
        </a:prstGeom>
        <a:gradFill rotWithShape="0">
          <a:gsLst>
            <a:gs pos="0">
              <a:schemeClr val="accent4">
                <a:hueOff val="-1116192"/>
                <a:satOff val="6725"/>
                <a:lumOff val="539"/>
                <a:alphaOff val="0"/>
                <a:tint val="50000"/>
                <a:satMod val="300000"/>
              </a:schemeClr>
            </a:gs>
            <a:gs pos="35000">
              <a:schemeClr val="accent4">
                <a:hueOff val="-1116192"/>
                <a:satOff val="6725"/>
                <a:lumOff val="539"/>
                <a:alphaOff val="0"/>
                <a:tint val="37000"/>
                <a:satMod val="300000"/>
              </a:schemeClr>
            </a:gs>
            <a:gs pos="100000">
              <a:schemeClr val="accent4">
                <a:hueOff val="-1116192"/>
                <a:satOff val="6725"/>
                <a:lumOff val="53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SA" sz="4000" b="1" kern="1200" dirty="0" smtClean="0"/>
            <a:t>التلازم:</a:t>
          </a:r>
          <a:endParaRPr lang="en-US" sz="4000" b="1" kern="1200" dirty="0"/>
        </a:p>
      </dsp:txBody>
      <dsp:txXfrm>
        <a:off x="1205629" y="121"/>
        <a:ext cx="2750241" cy="1650145"/>
      </dsp:txXfrm>
    </dsp:sp>
    <dsp:sp modelId="{977C44CD-CDB9-4AF9-B0B4-83EB9863E14F}">
      <dsp:nvSpPr>
        <dsp:cNvPr id="0" name=""/>
        <dsp:cNvSpPr/>
      </dsp:nvSpPr>
      <dsp:spPr>
        <a:xfrm>
          <a:off x="4230895" y="1925290"/>
          <a:ext cx="2750241" cy="1650145"/>
        </a:xfrm>
        <a:prstGeom prst="rect">
          <a:avLst/>
        </a:prstGeom>
        <a:gradFill rotWithShape="0">
          <a:gsLst>
            <a:gs pos="0">
              <a:schemeClr val="accent4">
                <a:hueOff val="-2232385"/>
                <a:satOff val="13449"/>
                <a:lumOff val="1078"/>
                <a:alphaOff val="0"/>
                <a:tint val="50000"/>
                <a:satMod val="300000"/>
              </a:schemeClr>
            </a:gs>
            <a:gs pos="35000">
              <a:schemeClr val="accent4">
                <a:hueOff val="-2232385"/>
                <a:satOff val="13449"/>
                <a:lumOff val="1078"/>
                <a:alphaOff val="0"/>
                <a:tint val="37000"/>
                <a:satMod val="300000"/>
              </a:schemeClr>
            </a:gs>
            <a:gs pos="100000">
              <a:schemeClr val="accent4">
                <a:hueOff val="-2232385"/>
                <a:satOff val="13449"/>
                <a:lumOff val="107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SA" sz="4000" b="1" kern="1200" dirty="0" smtClean="0"/>
            <a:t>التباين :</a:t>
          </a:r>
          <a:endParaRPr lang="en-US" sz="4000" b="1" kern="1200" dirty="0"/>
        </a:p>
      </dsp:txBody>
      <dsp:txXfrm>
        <a:off x="4230895" y="1925290"/>
        <a:ext cx="2750241" cy="1650145"/>
      </dsp:txXfrm>
    </dsp:sp>
    <dsp:sp modelId="{4117EA7C-8212-40AC-BB67-307BD45632E2}">
      <dsp:nvSpPr>
        <dsp:cNvPr id="0" name=""/>
        <dsp:cNvSpPr/>
      </dsp:nvSpPr>
      <dsp:spPr>
        <a:xfrm>
          <a:off x="1205629" y="1925290"/>
          <a:ext cx="2750241" cy="1650145"/>
        </a:xfrm>
        <a:prstGeom prst="rect">
          <a:avLst/>
        </a:prstGeom>
        <a:gradFill rotWithShape="0">
          <a:gsLst>
            <a:gs pos="0">
              <a:schemeClr val="accent4">
                <a:hueOff val="-3348577"/>
                <a:satOff val="20174"/>
                <a:lumOff val="1617"/>
                <a:alphaOff val="0"/>
                <a:tint val="50000"/>
                <a:satMod val="300000"/>
              </a:schemeClr>
            </a:gs>
            <a:gs pos="35000">
              <a:schemeClr val="accent4">
                <a:hueOff val="-3348577"/>
                <a:satOff val="20174"/>
                <a:lumOff val="1617"/>
                <a:alphaOff val="0"/>
                <a:tint val="37000"/>
                <a:satMod val="300000"/>
              </a:schemeClr>
            </a:gs>
            <a:gs pos="100000">
              <a:schemeClr val="accent4">
                <a:hueOff val="-3348577"/>
                <a:satOff val="20174"/>
                <a:lumOff val="16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SA" sz="4000" b="1" kern="1200" dirty="0" smtClean="0"/>
            <a:t>الهلاك:</a:t>
          </a:r>
          <a:endParaRPr lang="en-US" sz="4000" b="1" kern="1200" dirty="0"/>
        </a:p>
      </dsp:txBody>
      <dsp:txXfrm>
        <a:off x="1205629" y="1925290"/>
        <a:ext cx="2750241" cy="1650145"/>
      </dsp:txXfrm>
    </dsp:sp>
    <dsp:sp modelId="{E0C825CE-68BC-4924-836C-668537D643F3}">
      <dsp:nvSpPr>
        <dsp:cNvPr id="0" name=""/>
        <dsp:cNvSpPr/>
      </dsp:nvSpPr>
      <dsp:spPr>
        <a:xfrm>
          <a:off x="2718262" y="3850459"/>
          <a:ext cx="2750241" cy="1650145"/>
        </a:xfrm>
        <a:prstGeom prst="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0" tIns="152400" rIns="152400" bIns="152400" numCol="1" spcCol="1270" anchor="ctr" anchorCtr="0">
          <a:noAutofit/>
        </a:bodyPr>
        <a:lstStyle/>
        <a:p>
          <a:pPr lvl="0" algn="ctr" defTabSz="1778000" rtl="1">
            <a:lnSpc>
              <a:spcPct val="90000"/>
            </a:lnSpc>
            <a:spcBef>
              <a:spcPct val="0"/>
            </a:spcBef>
            <a:spcAft>
              <a:spcPct val="35000"/>
            </a:spcAft>
          </a:pPr>
          <a:r>
            <a:rPr lang="ar-SA" sz="4000" b="1" kern="1200" dirty="0" smtClean="0"/>
            <a:t>عدم التملك:</a:t>
          </a:r>
          <a:endParaRPr lang="en-US" sz="4000" b="1" kern="1200" dirty="0"/>
        </a:p>
      </dsp:txBody>
      <dsp:txXfrm>
        <a:off x="2718262" y="3850459"/>
        <a:ext cx="2750241" cy="165014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FA7355-D108-4AF0-BCFD-C2DD98518C68}">
      <dsp:nvSpPr>
        <dsp:cNvPr id="0" name=""/>
        <dsp:cNvSpPr/>
      </dsp:nvSpPr>
      <dsp:spPr>
        <a:xfrm rot="21292824">
          <a:off x="4002946" y="3748"/>
          <a:ext cx="2572781" cy="1543669"/>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من غير الممكن لمسها أو اختبارها</a:t>
          </a:r>
          <a:endParaRPr lang="en-US" sz="2400" kern="1200" dirty="0"/>
        </a:p>
      </dsp:txBody>
      <dsp:txXfrm rot="21292824">
        <a:off x="4002946" y="3748"/>
        <a:ext cx="2572781" cy="1543669"/>
      </dsp:txXfrm>
    </dsp:sp>
    <dsp:sp modelId="{08130AC7-458F-45B0-8E45-06B4156DD20E}">
      <dsp:nvSpPr>
        <dsp:cNvPr id="0" name=""/>
        <dsp:cNvSpPr/>
      </dsp:nvSpPr>
      <dsp:spPr>
        <a:xfrm rot="21292824">
          <a:off x="1172885" y="3748"/>
          <a:ext cx="2572781" cy="1543669"/>
        </a:xfrm>
        <a:prstGeom prst="rect">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درجة الترابط بين الخدمة ذاتها ومقدمها</a:t>
          </a:r>
          <a:endParaRPr lang="en-US" sz="2400" kern="1200" dirty="0"/>
        </a:p>
      </dsp:txBody>
      <dsp:txXfrm rot="21292824">
        <a:off x="1172885" y="3748"/>
        <a:ext cx="2572781" cy="1543669"/>
      </dsp:txXfrm>
    </dsp:sp>
    <dsp:sp modelId="{D8D62E26-9151-4334-8703-29FFCB83B2BE}">
      <dsp:nvSpPr>
        <dsp:cNvPr id="0" name=""/>
        <dsp:cNvSpPr/>
      </dsp:nvSpPr>
      <dsp:spPr>
        <a:xfrm rot="21292824">
          <a:off x="4002946" y="1804695"/>
          <a:ext cx="2572781" cy="1543669"/>
        </a:xfrm>
        <a:prstGeom prst="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عدم القدرة على تقديم خدمات متماثلة ومتجانسة على الدوام</a:t>
          </a:r>
          <a:endParaRPr lang="en-US" sz="2400" kern="1200" dirty="0"/>
        </a:p>
      </dsp:txBody>
      <dsp:txXfrm rot="21292824">
        <a:off x="4002946" y="1804695"/>
        <a:ext cx="2572781" cy="1543669"/>
      </dsp:txXfrm>
    </dsp:sp>
    <dsp:sp modelId="{4A51A2B9-7855-424D-B0A9-567C08BB8173}">
      <dsp:nvSpPr>
        <dsp:cNvPr id="0" name=""/>
        <dsp:cNvSpPr/>
      </dsp:nvSpPr>
      <dsp:spPr>
        <a:xfrm rot="21292824">
          <a:off x="1172885" y="1804695"/>
          <a:ext cx="2572781" cy="1543669"/>
        </a:xfrm>
        <a:prstGeom prst="rect">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لا يمكن تخزين الخدمة الصحية لمدة من الزمن .</a:t>
          </a:r>
          <a:endParaRPr lang="en-US" sz="2400" kern="1200" dirty="0"/>
        </a:p>
      </dsp:txBody>
      <dsp:txXfrm rot="21292824">
        <a:off x="1172885" y="1804695"/>
        <a:ext cx="2572781" cy="1543669"/>
      </dsp:txXfrm>
    </dsp:sp>
    <dsp:sp modelId="{C4A9FCCA-BB9C-414F-A65E-D4AC2CDE7678}">
      <dsp:nvSpPr>
        <dsp:cNvPr id="0" name=""/>
        <dsp:cNvSpPr/>
      </dsp:nvSpPr>
      <dsp:spPr>
        <a:xfrm rot="21292824">
          <a:off x="2587916" y="3605642"/>
          <a:ext cx="2572781" cy="1543669"/>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ar-SA" sz="2400" kern="1200" dirty="0" smtClean="0"/>
            <a:t>يمكن الانتفاع من الخدمة الصحية ولا يمكن التمتع بحق امتلاكها عند الحصول عليها.</a:t>
          </a:r>
          <a:endParaRPr lang="en-US" sz="2400" kern="1200" dirty="0"/>
        </a:p>
      </dsp:txBody>
      <dsp:txXfrm rot="21292824">
        <a:off x="2587916" y="3605642"/>
        <a:ext cx="2572781" cy="154366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AA4E539-9D49-41D7-890B-DBA0A410B7DA}">
      <dsp:nvSpPr>
        <dsp:cNvPr id="0" name=""/>
        <dsp:cNvSpPr/>
      </dsp:nvSpPr>
      <dsp:spPr>
        <a:xfrm>
          <a:off x="1714529" y="0"/>
          <a:ext cx="5224498" cy="5224498"/>
        </a:xfrm>
        <a:prstGeom prst="quadArrow">
          <a:avLst>
            <a:gd name="adj1" fmla="val 2000"/>
            <a:gd name="adj2" fmla="val 4000"/>
            <a:gd name="adj3" fmla="val 5000"/>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B7AD5B3-6370-4501-A5C8-0282FF424A8F}">
      <dsp:nvSpPr>
        <dsp:cNvPr id="0" name=""/>
        <dsp:cNvSpPr/>
      </dsp:nvSpPr>
      <dsp:spPr>
        <a:xfrm>
          <a:off x="4428656" y="339592"/>
          <a:ext cx="2089799" cy="2089799"/>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1">
            <a:lnSpc>
              <a:spcPct val="90000"/>
            </a:lnSpc>
            <a:spcBef>
              <a:spcPct val="0"/>
            </a:spcBef>
            <a:spcAft>
              <a:spcPct val="35000"/>
            </a:spcAft>
          </a:pPr>
          <a:r>
            <a:rPr lang="ar-SA" sz="4500" kern="1200" dirty="0" smtClean="0"/>
            <a:t>المريض</a:t>
          </a:r>
          <a:endParaRPr lang="ar-SY" sz="4500" kern="1200" dirty="0"/>
        </a:p>
      </dsp:txBody>
      <dsp:txXfrm>
        <a:off x="4428656" y="339592"/>
        <a:ext cx="2089799" cy="2089799"/>
      </dsp:txXfrm>
    </dsp:sp>
    <dsp:sp modelId="{F862C42A-A0B3-4FF8-9E4C-C6F4451A99BC}">
      <dsp:nvSpPr>
        <dsp:cNvPr id="0" name=""/>
        <dsp:cNvSpPr/>
      </dsp:nvSpPr>
      <dsp:spPr>
        <a:xfrm>
          <a:off x="1973142" y="339592"/>
          <a:ext cx="2089799" cy="2089799"/>
        </a:xfrm>
        <a:prstGeom prst="roundRect">
          <a:avLst/>
        </a:prstGeom>
        <a:gradFill rotWithShape="0">
          <a:gsLst>
            <a:gs pos="0">
              <a:schemeClr val="accent5">
                <a:hueOff val="-3311292"/>
                <a:satOff val="13270"/>
                <a:lumOff val="2876"/>
                <a:alphaOff val="0"/>
                <a:shade val="51000"/>
                <a:satMod val="130000"/>
              </a:schemeClr>
            </a:gs>
            <a:gs pos="80000">
              <a:schemeClr val="accent5">
                <a:hueOff val="-3311292"/>
                <a:satOff val="13270"/>
                <a:lumOff val="2876"/>
                <a:alphaOff val="0"/>
                <a:shade val="93000"/>
                <a:satMod val="130000"/>
              </a:schemeClr>
            </a:gs>
            <a:gs pos="100000">
              <a:schemeClr val="accent5">
                <a:hueOff val="-3311292"/>
                <a:satOff val="13270"/>
                <a:lumOff val="28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1">
            <a:lnSpc>
              <a:spcPct val="90000"/>
            </a:lnSpc>
            <a:spcBef>
              <a:spcPct val="0"/>
            </a:spcBef>
            <a:spcAft>
              <a:spcPct val="35000"/>
            </a:spcAft>
          </a:pPr>
          <a:r>
            <a:rPr lang="ar-SA" sz="4500" kern="1200" dirty="0" smtClean="0"/>
            <a:t>الطبيب</a:t>
          </a:r>
          <a:endParaRPr lang="ar-SY" sz="4500" kern="1200" dirty="0"/>
        </a:p>
      </dsp:txBody>
      <dsp:txXfrm>
        <a:off x="1973142" y="339592"/>
        <a:ext cx="2089799" cy="2089799"/>
      </dsp:txXfrm>
    </dsp:sp>
    <dsp:sp modelId="{AB247D6B-0C3B-4DD5-928F-B6C232FC9D1C}">
      <dsp:nvSpPr>
        <dsp:cNvPr id="0" name=""/>
        <dsp:cNvSpPr/>
      </dsp:nvSpPr>
      <dsp:spPr>
        <a:xfrm>
          <a:off x="4428656" y="2795106"/>
          <a:ext cx="2089799" cy="2089799"/>
        </a:xfrm>
        <a:prstGeom prst="roundRect">
          <a:avLst/>
        </a:prstGeom>
        <a:gradFill rotWithShape="0">
          <a:gsLst>
            <a:gs pos="0">
              <a:schemeClr val="accent5">
                <a:hueOff val="-6622584"/>
                <a:satOff val="26541"/>
                <a:lumOff val="5752"/>
                <a:alphaOff val="0"/>
                <a:shade val="51000"/>
                <a:satMod val="130000"/>
              </a:schemeClr>
            </a:gs>
            <a:gs pos="80000">
              <a:schemeClr val="accent5">
                <a:hueOff val="-6622584"/>
                <a:satOff val="26541"/>
                <a:lumOff val="5752"/>
                <a:alphaOff val="0"/>
                <a:shade val="93000"/>
                <a:satMod val="130000"/>
              </a:schemeClr>
            </a:gs>
            <a:gs pos="100000">
              <a:schemeClr val="accent5">
                <a:hueOff val="-6622584"/>
                <a:satOff val="26541"/>
                <a:lumOff val="57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1">
            <a:lnSpc>
              <a:spcPct val="90000"/>
            </a:lnSpc>
            <a:spcBef>
              <a:spcPct val="0"/>
            </a:spcBef>
            <a:spcAft>
              <a:spcPct val="35000"/>
            </a:spcAft>
          </a:pPr>
          <a:r>
            <a:rPr lang="ar-SA" sz="4500" kern="1200" dirty="0" smtClean="0"/>
            <a:t>إدارة </a:t>
          </a:r>
          <a:r>
            <a:rPr lang="ar-SA" sz="4500" kern="1200" dirty="0" err="1" smtClean="0"/>
            <a:t>المشفى</a:t>
          </a:r>
          <a:endParaRPr lang="ar-SY" sz="4500" kern="1200" dirty="0"/>
        </a:p>
      </dsp:txBody>
      <dsp:txXfrm>
        <a:off x="4428656" y="2795106"/>
        <a:ext cx="2089799" cy="2089799"/>
      </dsp:txXfrm>
    </dsp:sp>
    <dsp:sp modelId="{14714D10-3AA8-4280-926E-D89F11803FFA}">
      <dsp:nvSpPr>
        <dsp:cNvPr id="0" name=""/>
        <dsp:cNvSpPr/>
      </dsp:nvSpPr>
      <dsp:spPr>
        <a:xfrm>
          <a:off x="1973142" y="2795106"/>
          <a:ext cx="2089799" cy="2089799"/>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1">
            <a:lnSpc>
              <a:spcPct val="90000"/>
            </a:lnSpc>
            <a:spcBef>
              <a:spcPct val="0"/>
            </a:spcBef>
            <a:spcAft>
              <a:spcPct val="35000"/>
            </a:spcAft>
          </a:pPr>
          <a:r>
            <a:rPr lang="ar-SA" sz="4500" kern="1200" dirty="0" smtClean="0"/>
            <a:t>المالكين</a:t>
          </a:r>
          <a:endParaRPr lang="ar-SY" sz="4500" kern="1200" dirty="0"/>
        </a:p>
      </dsp:txBody>
      <dsp:txXfrm>
        <a:off x="1973142" y="2795106"/>
        <a:ext cx="2089799" cy="20897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2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5082F2B-3C20-4DC2-8ADD-9A55BA080AD4}" type="datetimeFigureOut">
              <a:rPr lang="ar-SY" smtClean="0"/>
              <a:t>11/07/1440</a:t>
            </a:fld>
            <a:endParaRPr lang="ar-S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E671C3D-9E7A-4D15-855C-206C93018F8F}" type="slidenum">
              <a:rPr lang="ar-SY" smtClean="0"/>
              <a:t>‹#›</a:t>
            </a:fld>
            <a:endParaRPr lang="ar-SY"/>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smtClean="0"/>
              <a:t>طور عام 1988</a:t>
            </a:r>
            <a:endParaRPr lang="ar-SY" dirty="0"/>
          </a:p>
        </p:txBody>
      </p:sp>
      <p:sp>
        <p:nvSpPr>
          <p:cNvPr id="4" name="عنصر نائب لرقم الشريحة 3"/>
          <p:cNvSpPr>
            <a:spLocks noGrp="1"/>
          </p:cNvSpPr>
          <p:nvPr>
            <p:ph type="sldNum" sz="quarter" idx="10"/>
          </p:nvPr>
        </p:nvSpPr>
        <p:spPr/>
        <p:txBody>
          <a:bodyPr/>
          <a:lstStyle/>
          <a:p>
            <a:fld id="{6804CD0F-42C0-49E5-88A8-E21EE3542018}" type="slidenum">
              <a:rPr lang="ar-SY" smtClean="0"/>
              <a:pPr/>
              <a:t>31</a:t>
            </a:fld>
            <a:endParaRPr lang="ar-SY"/>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200" b="1" kern="1200" dirty="0" smtClean="0">
                <a:solidFill>
                  <a:schemeClr val="tx1"/>
                </a:solidFill>
                <a:latin typeface="+mn-lt"/>
                <a:ea typeface="+mn-ea"/>
                <a:cs typeface="+mn-cs"/>
              </a:rPr>
              <a:t>هذا </a:t>
            </a:r>
            <a:r>
              <a:rPr lang="ar-SA" sz="1200" kern="1200" dirty="0" smtClean="0">
                <a:solidFill>
                  <a:schemeClr val="tx1"/>
                </a:solidFill>
                <a:latin typeface="+mn-lt"/>
                <a:ea typeface="+mn-ea"/>
                <a:cs typeface="+mn-cs"/>
              </a:rPr>
              <a:t>وتعد هذه </a:t>
            </a:r>
            <a:r>
              <a:rPr lang="ar-SA" sz="1200" kern="1200" dirty="0" err="1" smtClean="0">
                <a:solidFill>
                  <a:schemeClr val="tx1"/>
                </a:solidFill>
                <a:latin typeface="+mn-lt"/>
                <a:ea typeface="+mn-ea"/>
                <a:cs typeface="+mn-cs"/>
              </a:rPr>
              <a:t>الابعاد</a:t>
            </a:r>
            <a:r>
              <a:rPr lang="ar-SA" sz="1200" kern="1200" dirty="0" smtClean="0">
                <a:solidFill>
                  <a:schemeClr val="tx1"/>
                </a:solidFill>
                <a:latin typeface="+mn-lt"/>
                <a:ea typeface="+mn-ea"/>
                <a:cs typeface="+mn-cs"/>
              </a:rPr>
              <a:t> بمثابة معايير لتقويم جودة الخدمات وتم اختصارها </a:t>
            </a:r>
            <a:r>
              <a:rPr lang="ar-SA" sz="1200" kern="1200" dirty="0" err="1" smtClean="0">
                <a:solidFill>
                  <a:schemeClr val="tx1"/>
                </a:solidFill>
                <a:latin typeface="+mn-lt"/>
                <a:ea typeface="+mn-ea"/>
                <a:cs typeface="+mn-cs"/>
              </a:rPr>
              <a:t>ال</a:t>
            </a:r>
            <a:r>
              <a:rPr lang="ar-SA" sz="1200" kern="1200" dirty="0" smtClean="0">
                <a:solidFill>
                  <a:schemeClr val="tx1"/>
                </a:solidFill>
                <a:latin typeface="+mn-lt"/>
                <a:ea typeface="+mn-ea"/>
                <a:cs typeface="+mn-cs"/>
              </a:rPr>
              <a:t> خمسة فقط واتفق الباحثون على </a:t>
            </a:r>
            <a:r>
              <a:rPr lang="ar-SA" sz="1200" kern="1200" dirty="0" err="1" smtClean="0">
                <a:solidFill>
                  <a:schemeClr val="tx1"/>
                </a:solidFill>
                <a:latin typeface="+mn-lt"/>
                <a:ea typeface="+mn-ea"/>
                <a:cs typeface="+mn-cs"/>
              </a:rPr>
              <a:t>انها</a:t>
            </a:r>
            <a:r>
              <a:rPr lang="ar-SA" sz="1200" kern="1200" dirty="0" smtClean="0">
                <a:solidFill>
                  <a:schemeClr val="tx1"/>
                </a:solidFill>
                <a:latin typeface="+mn-lt"/>
                <a:ea typeface="+mn-ea"/>
                <a:cs typeface="+mn-cs"/>
              </a:rPr>
              <a:t> تحدد كيفية تقويم الزبائن لمعلوماتهم حول الخدمات وقياس جودتها من خلال تحديد توقعاتهم </a:t>
            </a:r>
            <a:r>
              <a:rPr lang="ar-SA" sz="1200" kern="1200" dirty="0" err="1" smtClean="0">
                <a:solidFill>
                  <a:schemeClr val="tx1"/>
                </a:solidFill>
                <a:latin typeface="+mn-lt"/>
                <a:ea typeface="+mn-ea"/>
                <a:cs typeface="+mn-cs"/>
              </a:rPr>
              <a:t>وإدراكاتهم</a:t>
            </a:r>
            <a:r>
              <a:rPr lang="ar-SA" sz="1200" kern="1200" dirty="0" smtClean="0">
                <a:solidFill>
                  <a:schemeClr val="tx1"/>
                </a:solidFill>
                <a:latin typeface="+mn-lt"/>
                <a:ea typeface="+mn-ea"/>
                <a:cs typeface="+mn-cs"/>
              </a:rPr>
              <a:t> ،وأطلق عليها نموذج جودة الخدمة(</a:t>
            </a:r>
            <a:r>
              <a:rPr lang="en-US" sz="1200" kern="1200" dirty="0" err="1" smtClean="0">
                <a:solidFill>
                  <a:schemeClr val="tx1"/>
                </a:solidFill>
                <a:latin typeface="+mn-lt"/>
                <a:ea typeface="+mn-ea"/>
                <a:cs typeface="+mn-cs"/>
              </a:rPr>
              <a:t>Servqual</a:t>
            </a:r>
            <a:r>
              <a:rPr lang="en-US" sz="1200" kern="1200" dirty="0" smtClean="0">
                <a:solidFill>
                  <a:schemeClr val="tx1"/>
                </a:solidFill>
                <a:latin typeface="+mn-lt"/>
                <a:ea typeface="+mn-ea"/>
                <a:cs typeface="+mn-cs"/>
              </a:rPr>
              <a:t> </a:t>
            </a:r>
            <a:r>
              <a:rPr lang="ar-SA" sz="1200" kern="1200" dirty="0" smtClean="0">
                <a:solidFill>
                  <a:schemeClr val="tx1"/>
                </a:solidFill>
                <a:latin typeface="+mn-lt"/>
                <a:ea typeface="+mn-ea"/>
                <a:cs typeface="+mn-cs"/>
              </a:rPr>
              <a:t> ) وهو يمثل </a:t>
            </a:r>
            <a:r>
              <a:rPr lang="ar-SA" sz="1200" kern="1200" dirty="0" err="1" smtClean="0">
                <a:solidFill>
                  <a:schemeClr val="tx1"/>
                </a:solidFill>
                <a:latin typeface="+mn-lt"/>
                <a:ea typeface="+mn-ea"/>
                <a:cs typeface="+mn-cs"/>
              </a:rPr>
              <a:t>ادماج</a:t>
            </a:r>
            <a:r>
              <a:rPr lang="ar-SA" sz="1200" kern="1200" dirty="0" smtClean="0">
                <a:solidFill>
                  <a:schemeClr val="tx1"/>
                </a:solidFill>
                <a:latin typeface="+mn-lt"/>
                <a:ea typeface="+mn-ea"/>
                <a:cs typeface="+mn-cs"/>
              </a:rPr>
              <a:t> الخدمة </a:t>
            </a:r>
            <a:r>
              <a:rPr lang="en-US" sz="1200" kern="1200" dirty="0" smtClean="0">
                <a:solidFill>
                  <a:schemeClr val="tx1"/>
                </a:solidFill>
                <a:latin typeface="+mn-lt"/>
                <a:ea typeface="+mn-ea"/>
                <a:cs typeface="+mn-cs"/>
              </a:rPr>
              <a:t> Service </a:t>
            </a:r>
            <a:r>
              <a:rPr lang="ar-SA" sz="1200" kern="1200" dirty="0" smtClean="0">
                <a:solidFill>
                  <a:schemeClr val="tx1"/>
                </a:solidFill>
                <a:latin typeface="+mn-lt"/>
                <a:ea typeface="+mn-ea"/>
                <a:cs typeface="+mn-cs"/>
              </a:rPr>
              <a:t>و الجودة (</a:t>
            </a:r>
            <a:r>
              <a:rPr lang="en-US" sz="1200" kern="1200" dirty="0" smtClean="0">
                <a:solidFill>
                  <a:schemeClr val="tx1"/>
                </a:solidFill>
                <a:latin typeface="+mn-lt"/>
                <a:ea typeface="+mn-ea"/>
                <a:cs typeface="+mn-cs"/>
              </a:rPr>
              <a:t>Quality</a:t>
            </a:r>
            <a:r>
              <a:rPr lang="ar-SA" sz="1200" kern="1200" dirty="0" smtClean="0">
                <a:solidFill>
                  <a:schemeClr val="tx1"/>
                </a:solidFill>
                <a:latin typeface="+mn-lt"/>
                <a:ea typeface="+mn-ea"/>
                <a:cs typeface="+mn-cs"/>
              </a:rPr>
              <a:t>)  وهي بمثابة مقياس متعدد </a:t>
            </a:r>
            <a:r>
              <a:rPr lang="ar-SA" sz="1200" kern="1200" dirty="0" err="1" smtClean="0">
                <a:solidFill>
                  <a:schemeClr val="tx1"/>
                </a:solidFill>
                <a:latin typeface="+mn-lt"/>
                <a:ea typeface="+mn-ea"/>
                <a:cs typeface="+mn-cs"/>
              </a:rPr>
              <a:t>الابعاد</a:t>
            </a:r>
            <a:r>
              <a:rPr lang="ar-SA" sz="1200" kern="1200" dirty="0" smtClean="0">
                <a:solidFill>
                  <a:schemeClr val="tx1"/>
                </a:solidFill>
                <a:latin typeface="+mn-lt"/>
                <a:ea typeface="+mn-ea"/>
                <a:cs typeface="+mn-cs"/>
              </a:rPr>
              <a:t> لقياس جودة الخدمات . </a:t>
            </a:r>
            <a:endParaRPr lang="en-US" sz="1200" kern="1200" dirty="0" smtClean="0">
              <a:solidFill>
                <a:schemeClr val="tx1"/>
              </a:solidFill>
              <a:latin typeface="+mn-lt"/>
              <a:ea typeface="+mn-ea"/>
              <a:cs typeface="+mn-cs"/>
            </a:endParaRPr>
          </a:p>
          <a:p>
            <a:endParaRPr lang="ar-SY" dirty="0"/>
          </a:p>
        </p:txBody>
      </p:sp>
      <p:sp>
        <p:nvSpPr>
          <p:cNvPr id="4" name="عنصر نائب لرقم الشريحة 3"/>
          <p:cNvSpPr>
            <a:spLocks noGrp="1"/>
          </p:cNvSpPr>
          <p:nvPr>
            <p:ph type="sldNum" sz="quarter" idx="10"/>
          </p:nvPr>
        </p:nvSpPr>
        <p:spPr/>
        <p:txBody>
          <a:bodyPr/>
          <a:lstStyle/>
          <a:p>
            <a:fld id="{6804CD0F-42C0-49E5-88A8-E21EE3542018}" type="slidenum">
              <a:rPr lang="ar-SY" smtClean="0"/>
              <a:pPr/>
              <a:t>32</a:t>
            </a:fld>
            <a:endParaRPr lang="ar-SY"/>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Y"/>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Y"/>
          </a:p>
        </p:txBody>
      </p:sp>
      <p:sp>
        <p:nvSpPr>
          <p:cNvPr id="4" name="عنصر نائب للتاريخ 3"/>
          <p:cNvSpPr>
            <a:spLocks noGrp="1"/>
          </p:cNvSpPr>
          <p:nvPr>
            <p:ph type="dt" sz="half" idx="10"/>
          </p:nvPr>
        </p:nvSpPr>
        <p:spPr/>
        <p:txBody>
          <a:bodyPr/>
          <a:lstStyle/>
          <a:p>
            <a:fld id="{5DA1F23E-EDBA-4401-A884-3B8F2C123926}" type="datetimeFigureOut">
              <a:rPr lang="ar-SY" smtClean="0"/>
              <a:t>11/07/1440</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59157A17-DA4D-489E-AEAA-8FB51457AE60}" type="slidenum">
              <a:rPr lang="ar-SY" smtClean="0"/>
              <a:t>‹#›</a:t>
            </a:fld>
            <a:endParaRPr lang="ar-SY"/>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5DA1F23E-EDBA-4401-A884-3B8F2C123926}" type="datetimeFigureOut">
              <a:rPr lang="ar-SY" smtClean="0"/>
              <a:t>11/07/1440</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59157A17-DA4D-489E-AEAA-8FB51457AE60}" type="slidenum">
              <a:rPr lang="ar-SY" smtClean="0"/>
              <a:t>‹#›</a:t>
            </a:fld>
            <a:endParaRPr lang="ar-S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Y"/>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5DA1F23E-EDBA-4401-A884-3B8F2C123926}" type="datetimeFigureOut">
              <a:rPr lang="ar-SY" smtClean="0"/>
              <a:t>11/07/1440</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59157A17-DA4D-489E-AEAA-8FB51457AE60}" type="slidenum">
              <a:rPr lang="ar-SY" smtClean="0"/>
              <a:t>‹#›</a:t>
            </a:fld>
            <a:endParaRPr lang="ar-S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10"/>
          </p:nvPr>
        </p:nvSpPr>
        <p:spPr/>
        <p:txBody>
          <a:bodyPr/>
          <a:lstStyle/>
          <a:p>
            <a:fld id="{5DA1F23E-EDBA-4401-A884-3B8F2C123926}" type="datetimeFigureOut">
              <a:rPr lang="ar-SY" smtClean="0"/>
              <a:t>11/07/1440</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59157A17-DA4D-489E-AEAA-8FB51457AE60}" type="slidenum">
              <a:rPr lang="ar-SY" smtClean="0"/>
              <a:t>‹#›</a:t>
            </a:fld>
            <a:endParaRPr lang="ar-S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DA1F23E-EDBA-4401-A884-3B8F2C123926}" type="datetimeFigureOut">
              <a:rPr lang="ar-SY" smtClean="0"/>
              <a:t>11/07/1440</a:t>
            </a:fld>
            <a:endParaRPr lang="ar-SY"/>
          </a:p>
        </p:txBody>
      </p:sp>
      <p:sp>
        <p:nvSpPr>
          <p:cNvPr id="5" name="عنصر نائب للتذييل 4"/>
          <p:cNvSpPr>
            <a:spLocks noGrp="1"/>
          </p:cNvSpPr>
          <p:nvPr>
            <p:ph type="ftr" sz="quarter" idx="11"/>
          </p:nvPr>
        </p:nvSpPr>
        <p:spPr/>
        <p:txBody>
          <a:bodyPr/>
          <a:lstStyle/>
          <a:p>
            <a:endParaRPr lang="ar-SY"/>
          </a:p>
        </p:txBody>
      </p:sp>
      <p:sp>
        <p:nvSpPr>
          <p:cNvPr id="6" name="عنصر نائب لرقم الشريحة 5"/>
          <p:cNvSpPr>
            <a:spLocks noGrp="1"/>
          </p:cNvSpPr>
          <p:nvPr>
            <p:ph type="sldNum" sz="quarter" idx="12"/>
          </p:nvPr>
        </p:nvSpPr>
        <p:spPr/>
        <p:txBody>
          <a:bodyPr/>
          <a:lstStyle/>
          <a:p>
            <a:fld id="{59157A17-DA4D-489E-AEAA-8FB51457AE60}" type="slidenum">
              <a:rPr lang="ar-SY" smtClean="0"/>
              <a:t>‹#›</a:t>
            </a:fld>
            <a:endParaRPr lang="ar-SY"/>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تاريخ 4"/>
          <p:cNvSpPr>
            <a:spLocks noGrp="1"/>
          </p:cNvSpPr>
          <p:nvPr>
            <p:ph type="dt" sz="half" idx="10"/>
          </p:nvPr>
        </p:nvSpPr>
        <p:spPr/>
        <p:txBody>
          <a:bodyPr/>
          <a:lstStyle/>
          <a:p>
            <a:fld id="{5DA1F23E-EDBA-4401-A884-3B8F2C123926}" type="datetimeFigureOut">
              <a:rPr lang="ar-SY" smtClean="0"/>
              <a:t>11/07/1440</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59157A17-DA4D-489E-AEAA-8FB51457AE60}" type="slidenum">
              <a:rPr lang="ar-SY" smtClean="0"/>
              <a:t>‹#›</a:t>
            </a:fld>
            <a:endParaRPr lang="ar-S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7" name="عنصر نائب للتاريخ 6"/>
          <p:cNvSpPr>
            <a:spLocks noGrp="1"/>
          </p:cNvSpPr>
          <p:nvPr>
            <p:ph type="dt" sz="half" idx="10"/>
          </p:nvPr>
        </p:nvSpPr>
        <p:spPr/>
        <p:txBody>
          <a:bodyPr/>
          <a:lstStyle/>
          <a:p>
            <a:fld id="{5DA1F23E-EDBA-4401-A884-3B8F2C123926}" type="datetimeFigureOut">
              <a:rPr lang="ar-SY" smtClean="0"/>
              <a:t>11/07/1440</a:t>
            </a:fld>
            <a:endParaRPr lang="ar-SY"/>
          </a:p>
        </p:txBody>
      </p:sp>
      <p:sp>
        <p:nvSpPr>
          <p:cNvPr id="8" name="عنصر نائب للتذييل 7"/>
          <p:cNvSpPr>
            <a:spLocks noGrp="1"/>
          </p:cNvSpPr>
          <p:nvPr>
            <p:ph type="ftr" sz="quarter" idx="11"/>
          </p:nvPr>
        </p:nvSpPr>
        <p:spPr/>
        <p:txBody>
          <a:bodyPr/>
          <a:lstStyle/>
          <a:p>
            <a:endParaRPr lang="ar-SY"/>
          </a:p>
        </p:txBody>
      </p:sp>
      <p:sp>
        <p:nvSpPr>
          <p:cNvPr id="9" name="عنصر نائب لرقم الشريحة 8"/>
          <p:cNvSpPr>
            <a:spLocks noGrp="1"/>
          </p:cNvSpPr>
          <p:nvPr>
            <p:ph type="sldNum" sz="quarter" idx="12"/>
          </p:nvPr>
        </p:nvSpPr>
        <p:spPr/>
        <p:txBody>
          <a:bodyPr/>
          <a:lstStyle/>
          <a:p>
            <a:fld id="{59157A17-DA4D-489E-AEAA-8FB51457AE60}" type="slidenum">
              <a:rPr lang="ar-SY" smtClean="0"/>
              <a:t>‹#›</a:t>
            </a:fld>
            <a:endParaRPr lang="ar-S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Y"/>
          </a:p>
        </p:txBody>
      </p:sp>
      <p:sp>
        <p:nvSpPr>
          <p:cNvPr id="3" name="عنصر نائب للتاريخ 2"/>
          <p:cNvSpPr>
            <a:spLocks noGrp="1"/>
          </p:cNvSpPr>
          <p:nvPr>
            <p:ph type="dt" sz="half" idx="10"/>
          </p:nvPr>
        </p:nvSpPr>
        <p:spPr/>
        <p:txBody>
          <a:bodyPr/>
          <a:lstStyle/>
          <a:p>
            <a:fld id="{5DA1F23E-EDBA-4401-A884-3B8F2C123926}" type="datetimeFigureOut">
              <a:rPr lang="ar-SY" smtClean="0"/>
              <a:t>11/07/1440</a:t>
            </a:fld>
            <a:endParaRPr lang="ar-SY"/>
          </a:p>
        </p:txBody>
      </p:sp>
      <p:sp>
        <p:nvSpPr>
          <p:cNvPr id="4" name="عنصر نائب للتذييل 3"/>
          <p:cNvSpPr>
            <a:spLocks noGrp="1"/>
          </p:cNvSpPr>
          <p:nvPr>
            <p:ph type="ftr" sz="quarter" idx="11"/>
          </p:nvPr>
        </p:nvSpPr>
        <p:spPr/>
        <p:txBody>
          <a:bodyPr/>
          <a:lstStyle/>
          <a:p>
            <a:endParaRPr lang="ar-SY"/>
          </a:p>
        </p:txBody>
      </p:sp>
      <p:sp>
        <p:nvSpPr>
          <p:cNvPr id="5" name="عنصر نائب لرقم الشريحة 4"/>
          <p:cNvSpPr>
            <a:spLocks noGrp="1"/>
          </p:cNvSpPr>
          <p:nvPr>
            <p:ph type="sldNum" sz="quarter" idx="12"/>
          </p:nvPr>
        </p:nvSpPr>
        <p:spPr/>
        <p:txBody>
          <a:bodyPr/>
          <a:lstStyle/>
          <a:p>
            <a:fld id="{59157A17-DA4D-489E-AEAA-8FB51457AE60}" type="slidenum">
              <a:rPr lang="ar-SY" smtClean="0"/>
              <a:t>‹#›</a:t>
            </a:fld>
            <a:endParaRPr lang="ar-S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DA1F23E-EDBA-4401-A884-3B8F2C123926}" type="datetimeFigureOut">
              <a:rPr lang="ar-SY" smtClean="0"/>
              <a:t>11/07/1440</a:t>
            </a:fld>
            <a:endParaRPr lang="ar-SY"/>
          </a:p>
        </p:txBody>
      </p:sp>
      <p:sp>
        <p:nvSpPr>
          <p:cNvPr id="3" name="عنصر نائب للتذييل 2"/>
          <p:cNvSpPr>
            <a:spLocks noGrp="1"/>
          </p:cNvSpPr>
          <p:nvPr>
            <p:ph type="ftr" sz="quarter" idx="11"/>
          </p:nvPr>
        </p:nvSpPr>
        <p:spPr/>
        <p:txBody>
          <a:bodyPr/>
          <a:lstStyle/>
          <a:p>
            <a:endParaRPr lang="ar-SY"/>
          </a:p>
        </p:txBody>
      </p:sp>
      <p:sp>
        <p:nvSpPr>
          <p:cNvPr id="4" name="عنصر نائب لرقم الشريحة 3"/>
          <p:cNvSpPr>
            <a:spLocks noGrp="1"/>
          </p:cNvSpPr>
          <p:nvPr>
            <p:ph type="sldNum" sz="quarter" idx="12"/>
          </p:nvPr>
        </p:nvSpPr>
        <p:spPr/>
        <p:txBody>
          <a:bodyPr/>
          <a:lstStyle/>
          <a:p>
            <a:fld id="{59157A17-DA4D-489E-AEAA-8FB51457AE60}" type="slidenum">
              <a:rPr lang="ar-SY" smtClean="0"/>
              <a:t>‹#›</a:t>
            </a:fld>
            <a:endParaRPr lang="ar-S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DA1F23E-EDBA-4401-A884-3B8F2C123926}" type="datetimeFigureOut">
              <a:rPr lang="ar-SY" smtClean="0"/>
              <a:t>11/07/1440</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59157A17-DA4D-489E-AEAA-8FB51457AE60}" type="slidenum">
              <a:rPr lang="ar-SY" smtClean="0"/>
              <a:t>‹#›</a:t>
            </a:fld>
            <a:endParaRPr lang="ar-S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Y"/>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DA1F23E-EDBA-4401-A884-3B8F2C123926}" type="datetimeFigureOut">
              <a:rPr lang="ar-SY" smtClean="0"/>
              <a:t>11/07/1440</a:t>
            </a:fld>
            <a:endParaRPr lang="ar-SY"/>
          </a:p>
        </p:txBody>
      </p:sp>
      <p:sp>
        <p:nvSpPr>
          <p:cNvPr id="6" name="عنصر نائب للتذييل 5"/>
          <p:cNvSpPr>
            <a:spLocks noGrp="1"/>
          </p:cNvSpPr>
          <p:nvPr>
            <p:ph type="ftr" sz="quarter" idx="11"/>
          </p:nvPr>
        </p:nvSpPr>
        <p:spPr/>
        <p:txBody>
          <a:bodyPr/>
          <a:lstStyle/>
          <a:p>
            <a:endParaRPr lang="ar-SY"/>
          </a:p>
        </p:txBody>
      </p:sp>
      <p:sp>
        <p:nvSpPr>
          <p:cNvPr id="7" name="عنصر نائب لرقم الشريحة 6"/>
          <p:cNvSpPr>
            <a:spLocks noGrp="1"/>
          </p:cNvSpPr>
          <p:nvPr>
            <p:ph type="sldNum" sz="quarter" idx="12"/>
          </p:nvPr>
        </p:nvSpPr>
        <p:spPr/>
        <p:txBody>
          <a:bodyPr/>
          <a:lstStyle/>
          <a:p>
            <a:fld id="{59157A17-DA4D-489E-AEAA-8FB51457AE60}" type="slidenum">
              <a:rPr lang="ar-SY" smtClean="0"/>
              <a:t>‹#›</a:t>
            </a:fld>
            <a:endParaRPr lang="ar-S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Y"/>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Y"/>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DA1F23E-EDBA-4401-A884-3B8F2C123926}" type="datetimeFigureOut">
              <a:rPr lang="ar-SY" smtClean="0"/>
              <a:t>11/07/1440</a:t>
            </a:fld>
            <a:endParaRPr lang="ar-SY"/>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Y"/>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9157A17-DA4D-489E-AEAA-8FB51457AE60}" type="slidenum">
              <a:rPr lang="ar-SY" smtClean="0"/>
              <a:t>‹#›</a:t>
            </a:fld>
            <a:endParaRPr lang="ar-SY"/>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1.xml"/><Relationship Id="rId7" Type="http://schemas.openxmlformats.org/officeDocument/2006/relationships/image" Target="../media/image15.jpe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image" Target="../media/image21.jpe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6.xml"/><Relationship Id="rId7" Type="http://schemas.openxmlformats.org/officeDocument/2006/relationships/image" Target="../media/image22.gif"/><Relationship Id="rId2" Type="http://schemas.openxmlformats.org/officeDocument/2006/relationships/diagramData" Target="../diagrams/data26.xml"/><Relationship Id="rId1" Type="http://schemas.openxmlformats.org/officeDocument/2006/relationships/slideLayout" Target="../slideLayouts/slideLayout4.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693987"/>
            <a:ext cx="7772400" cy="1470025"/>
          </a:xfrm>
        </p:spPr>
        <p:style>
          <a:lnRef idx="1">
            <a:schemeClr val="accent1"/>
          </a:lnRef>
          <a:fillRef idx="2">
            <a:schemeClr val="accent1"/>
          </a:fillRef>
          <a:effectRef idx="1">
            <a:schemeClr val="accent1"/>
          </a:effectRef>
          <a:fontRef idx="minor">
            <a:schemeClr val="dk1"/>
          </a:fontRef>
        </p:style>
        <p:txBody>
          <a:bodyPr/>
          <a:lstStyle/>
          <a:p>
            <a:r>
              <a:rPr lang="ar-SA" b="1" dirty="0" smtClean="0">
                <a:solidFill>
                  <a:schemeClr val="tx2">
                    <a:lumMod val="75000"/>
                  </a:schemeClr>
                </a:solidFill>
              </a:rPr>
              <a:t>الجودة في قطاع الخدمات الطبية </a:t>
            </a:r>
            <a:br>
              <a:rPr lang="ar-SA" b="1" dirty="0" smtClean="0">
                <a:solidFill>
                  <a:schemeClr val="tx2">
                    <a:lumMod val="75000"/>
                  </a:schemeClr>
                </a:solidFill>
              </a:rPr>
            </a:br>
            <a:r>
              <a:rPr lang="ar-SA" b="1" dirty="0" smtClean="0">
                <a:solidFill>
                  <a:schemeClr val="tx2">
                    <a:lumMod val="75000"/>
                  </a:schemeClr>
                </a:solidFill>
              </a:rPr>
              <a:t>مفهوم رضا المريض</a:t>
            </a:r>
            <a:endParaRPr lang="ar-SY" b="1" dirty="0">
              <a:solidFill>
                <a:schemeClr val="tx2">
                  <a:lumMod val="75000"/>
                </a:schemeClr>
              </a:solidFill>
            </a:endParaRPr>
          </a:p>
        </p:txBody>
      </p:sp>
      <p:sp>
        <p:nvSpPr>
          <p:cNvPr id="3" name="عنوان فرعي 2"/>
          <p:cNvSpPr>
            <a:spLocks noGrp="1"/>
          </p:cNvSpPr>
          <p:nvPr>
            <p:ph type="subTitle" idx="1"/>
          </p:nvPr>
        </p:nvSpPr>
        <p:spPr>
          <a:xfrm>
            <a:off x="1371600" y="4286256"/>
            <a:ext cx="6400800" cy="1752600"/>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r>
              <a:rPr lang="ar-SA" b="1" dirty="0" smtClean="0">
                <a:solidFill>
                  <a:schemeClr val="tx2">
                    <a:lumMod val="75000"/>
                  </a:schemeClr>
                </a:solidFill>
                <a:cs typeface="+mj-cs"/>
              </a:rPr>
              <a:t>إعداد:أ. </a:t>
            </a:r>
            <a:r>
              <a:rPr lang="ar-SA" b="1" dirty="0" err="1" smtClean="0">
                <a:solidFill>
                  <a:schemeClr val="tx2">
                    <a:lumMod val="75000"/>
                  </a:schemeClr>
                </a:solidFill>
                <a:cs typeface="+mj-cs"/>
              </a:rPr>
              <a:t>تلايم</a:t>
            </a:r>
            <a:r>
              <a:rPr lang="ar-SA" b="1" dirty="0" smtClean="0">
                <a:solidFill>
                  <a:schemeClr val="tx2">
                    <a:lumMod val="75000"/>
                  </a:schemeClr>
                </a:solidFill>
                <a:cs typeface="+mj-cs"/>
              </a:rPr>
              <a:t> رشيد جبارة</a:t>
            </a:r>
          </a:p>
          <a:p>
            <a:r>
              <a:rPr lang="ar-SA" b="1" dirty="0" smtClean="0">
                <a:solidFill>
                  <a:schemeClr val="tx2">
                    <a:lumMod val="75000"/>
                  </a:schemeClr>
                </a:solidFill>
                <a:cs typeface="+mj-cs"/>
              </a:rPr>
              <a:t>اختصاص في إدارة النظم الصحية</a:t>
            </a:r>
          </a:p>
          <a:p>
            <a:r>
              <a:rPr lang="ar-SA" b="1" dirty="0" smtClean="0">
                <a:solidFill>
                  <a:schemeClr val="tx2">
                    <a:lumMod val="75000"/>
                  </a:schemeClr>
                </a:solidFill>
                <a:cs typeface="+mj-cs"/>
              </a:rPr>
              <a:t>مدرب وطني معتمد</a:t>
            </a:r>
          </a:p>
          <a:p>
            <a:r>
              <a:rPr lang="ar-SA" b="1" dirty="0" smtClean="0">
                <a:solidFill>
                  <a:schemeClr val="tx2">
                    <a:lumMod val="75000"/>
                  </a:schemeClr>
                </a:solidFill>
                <a:cs typeface="+mj-cs"/>
              </a:rPr>
              <a:t>الجمعية العلمية السورية للجودة</a:t>
            </a:r>
            <a:endParaRPr lang="ar-SY" b="1" dirty="0">
              <a:solidFill>
                <a:schemeClr val="tx2">
                  <a:lumMod val="75000"/>
                </a:schemeClr>
              </a:solidFill>
              <a:cs typeface="+mj-cs"/>
            </a:endParaRPr>
          </a:p>
        </p:txBody>
      </p:sp>
      <p:sp>
        <p:nvSpPr>
          <p:cNvPr id="4" name="مربع نص 3"/>
          <p:cNvSpPr txBox="1"/>
          <p:nvPr/>
        </p:nvSpPr>
        <p:spPr>
          <a:xfrm>
            <a:off x="1723409" y="2143116"/>
            <a:ext cx="5697181"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pPr algn="ctr"/>
            <a:r>
              <a:rPr lang="ar-SA" sz="2800" b="1" dirty="0" smtClean="0"/>
              <a:t>المؤتمر الدولي الطبي الثاني في جامعة </a:t>
            </a:r>
            <a:r>
              <a:rPr lang="ar-SA" sz="2800" b="1" dirty="0" smtClean="0"/>
              <a:t>حماة</a:t>
            </a:r>
            <a:endParaRPr lang="ar-SA" sz="2800" b="1" dirty="0" smtClean="0"/>
          </a:p>
        </p:txBody>
      </p:sp>
      <p:pic>
        <p:nvPicPr>
          <p:cNvPr id="5" name="Picture 6" descr="Syria-Eagle"/>
          <p:cNvPicPr>
            <a:picLocks noChangeAspect="1" noChangeArrowheads="1"/>
          </p:cNvPicPr>
          <p:nvPr/>
        </p:nvPicPr>
        <p:blipFill>
          <a:blip r:embed="rId2" cstate="print"/>
          <a:srcRect/>
          <a:stretch>
            <a:fillRect/>
          </a:stretch>
        </p:blipFill>
        <p:spPr bwMode="auto">
          <a:xfrm>
            <a:off x="3929058" y="1"/>
            <a:ext cx="1428760" cy="1542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1">
            <a:schemeClr val="accent1"/>
          </a:lnRef>
          <a:fillRef idx="2">
            <a:schemeClr val="accent1"/>
          </a:fillRef>
          <a:effectRef idx="1">
            <a:schemeClr val="accent1"/>
          </a:effectRef>
          <a:fontRef idx="minor">
            <a:schemeClr val="dk1"/>
          </a:fontRef>
        </p:style>
      </p:pic>
      <p:pic>
        <p:nvPicPr>
          <p:cNvPr id="6" name="صورة 5" descr="جامعة حماة.png"/>
          <p:cNvPicPr>
            <a:picLocks noChangeAspect="1"/>
          </p:cNvPicPr>
          <p:nvPr/>
        </p:nvPicPr>
        <p:blipFill>
          <a:blip r:embed="rId3" cstate="print"/>
          <a:stretch>
            <a:fillRect/>
          </a:stretch>
        </p:blipFill>
        <p:spPr>
          <a:xfrm>
            <a:off x="0" y="0"/>
            <a:ext cx="1228234" cy="15716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صورة 6" descr="جامعة حماة2.jpg"/>
          <p:cNvPicPr>
            <a:picLocks noChangeAspect="1"/>
          </p:cNvPicPr>
          <p:nvPr/>
        </p:nvPicPr>
        <p:blipFill>
          <a:blip r:embed="rId4" cstate="print"/>
          <a:stretch>
            <a:fillRect/>
          </a:stretch>
        </p:blipFill>
        <p:spPr>
          <a:xfrm>
            <a:off x="7584837" y="0"/>
            <a:ext cx="1559163" cy="15716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t>تعريف جودة الخدمات الصحية:</a:t>
            </a:r>
            <a:endParaRPr lang="ar-SY" dirty="0"/>
          </a:p>
        </p:txBody>
      </p:sp>
      <p:sp>
        <p:nvSpPr>
          <p:cNvPr id="3" name="عنصر نائب للمحتوى 2"/>
          <p:cNvSpPr>
            <a:spLocks noGrp="1"/>
          </p:cNvSpPr>
          <p:nvPr>
            <p:ph idx="1"/>
          </p:nvPr>
        </p:nvSpPr>
        <p:spPr/>
        <p:txBody>
          <a:bodyPr/>
          <a:lstStyle/>
          <a:p>
            <a:pPr>
              <a:buNone/>
            </a:pPr>
            <a:endParaRPr lang="en-US" dirty="0" smtClean="0"/>
          </a:p>
          <a:p>
            <a:endParaRPr lang="ar-SY" dirty="0"/>
          </a:p>
        </p:txBody>
      </p:sp>
      <p:graphicFrame>
        <p:nvGraphicFramePr>
          <p:cNvPr id="5" name="رسم تخطيطي 4"/>
          <p:cNvGraphicFramePr/>
          <p:nvPr/>
        </p:nvGraphicFramePr>
        <p:xfrm>
          <a:off x="326201" y="1357298"/>
          <a:ext cx="8491598" cy="52244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رسم تخطيطي 5"/>
          <p:cNvGraphicFramePr/>
          <p:nvPr/>
        </p:nvGraphicFramePr>
        <p:xfrm>
          <a:off x="214282" y="1357298"/>
          <a:ext cx="8929718" cy="52149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عنصر نائب للتاريخ 6"/>
          <p:cNvSpPr>
            <a:spLocks noGrp="1"/>
          </p:cNvSpPr>
          <p:nvPr>
            <p:ph type="dt" sz="half" idx="10"/>
          </p:nvPr>
        </p:nvSpPr>
        <p:spPr/>
        <p:txBody>
          <a:bodyPr/>
          <a:lstStyle/>
          <a:p>
            <a:fld id="{C5B88833-A288-4587-ADA2-03D14BEADC8A}" type="datetime8">
              <a:rPr lang="ar-SY" smtClean="0"/>
              <a:pPr/>
              <a:t>17 آذار، 19</a:t>
            </a:fld>
            <a:endParaRPr lang="ar-SY"/>
          </a:p>
        </p:txBody>
      </p:sp>
      <p:sp>
        <p:nvSpPr>
          <p:cNvPr id="8" name="عنصر نائب لرقم الشريحة 7"/>
          <p:cNvSpPr>
            <a:spLocks noGrp="1"/>
          </p:cNvSpPr>
          <p:nvPr>
            <p:ph type="sldNum" sz="quarter" idx="12"/>
          </p:nvPr>
        </p:nvSpPr>
        <p:spPr/>
        <p:txBody>
          <a:bodyPr/>
          <a:lstStyle/>
          <a:p>
            <a:fld id="{00AE604C-F521-4C56-87D0-77BCC0616C80}" type="slidenum">
              <a:rPr lang="ar-SY" smtClean="0"/>
              <a:pPr/>
              <a:t>10</a:t>
            </a:fld>
            <a:endParaRPr lang="ar-SY"/>
          </a:p>
        </p:txBody>
      </p:sp>
      <p:sp>
        <p:nvSpPr>
          <p:cNvPr id="9" name="عنصر نائب للتذييل 8"/>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3AA4E539-9D49-41D7-890B-DBA0A410B7DA}"/>
                                            </p:graphicEl>
                                          </p:spTgt>
                                        </p:tgtEl>
                                        <p:attrNameLst>
                                          <p:attrName>style.visibility</p:attrName>
                                        </p:attrNameLst>
                                      </p:cBhvr>
                                      <p:to>
                                        <p:strVal val="visible"/>
                                      </p:to>
                                    </p:set>
                                    <p:anim calcmode="lin" valueType="num">
                                      <p:cBhvr additive="base">
                                        <p:cTn id="7" dur="500" fill="hold"/>
                                        <p:tgtEl>
                                          <p:spTgt spid="5">
                                            <p:graphicEl>
                                              <a:dgm id="{3AA4E539-9D49-41D7-890B-DBA0A410B7D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3AA4E539-9D49-41D7-890B-DBA0A410B7DA}"/>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graphicEl>
                                              <a:dgm id="{FB7AD5B3-6370-4501-A5C8-0282FF424A8F}"/>
                                            </p:graphicEl>
                                          </p:spTgt>
                                        </p:tgtEl>
                                        <p:attrNameLst>
                                          <p:attrName>style.visibility</p:attrName>
                                        </p:attrNameLst>
                                      </p:cBhvr>
                                      <p:to>
                                        <p:strVal val="visible"/>
                                      </p:to>
                                    </p:set>
                                    <p:anim calcmode="lin" valueType="num">
                                      <p:cBhvr additive="base">
                                        <p:cTn id="13" dur="500" fill="hold"/>
                                        <p:tgtEl>
                                          <p:spTgt spid="5">
                                            <p:graphicEl>
                                              <a:dgm id="{FB7AD5B3-6370-4501-A5C8-0282FF424A8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graphicEl>
                                              <a:dgm id="{FB7AD5B3-6370-4501-A5C8-0282FF424A8F}"/>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graphicEl>
                                              <a:dgm id="{F862C42A-A0B3-4FF8-9E4C-C6F4451A99BC}"/>
                                            </p:graphicEl>
                                          </p:spTgt>
                                        </p:tgtEl>
                                        <p:attrNameLst>
                                          <p:attrName>style.visibility</p:attrName>
                                        </p:attrNameLst>
                                      </p:cBhvr>
                                      <p:to>
                                        <p:strVal val="visible"/>
                                      </p:to>
                                    </p:set>
                                    <p:anim calcmode="lin" valueType="num">
                                      <p:cBhvr additive="base">
                                        <p:cTn id="19" dur="500" fill="hold"/>
                                        <p:tgtEl>
                                          <p:spTgt spid="5">
                                            <p:graphicEl>
                                              <a:dgm id="{F862C42A-A0B3-4FF8-9E4C-C6F4451A99BC}"/>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graphicEl>
                                              <a:dgm id="{F862C42A-A0B3-4FF8-9E4C-C6F4451A99BC}"/>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graphicEl>
                                              <a:dgm id="{AB247D6B-0C3B-4DD5-928F-B6C232FC9D1C}"/>
                                            </p:graphicEl>
                                          </p:spTgt>
                                        </p:tgtEl>
                                        <p:attrNameLst>
                                          <p:attrName>style.visibility</p:attrName>
                                        </p:attrNameLst>
                                      </p:cBhvr>
                                      <p:to>
                                        <p:strVal val="visible"/>
                                      </p:to>
                                    </p:set>
                                    <p:anim calcmode="lin" valueType="num">
                                      <p:cBhvr additive="base">
                                        <p:cTn id="25" dur="500" fill="hold"/>
                                        <p:tgtEl>
                                          <p:spTgt spid="5">
                                            <p:graphicEl>
                                              <a:dgm id="{AB247D6B-0C3B-4DD5-928F-B6C232FC9D1C}"/>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graphicEl>
                                              <a:dgm id="{AB247D6B-0C3B-4DD5-928F-B6C232FC9D1C}"/>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graphicEl>
                                              <a:dgm id="{14714D10-3AA8-4280-926E-D89F11803FFA}"/>
                                            </p:graphicEl>
                                          </p:spTgt>
                                        </p:tgtEl>
                                        <p:attrNameLst>
                                          <p:attrName>style.visibility</p:attrName>
                                        </p:attrNameLst>
                                      </p:cBhvr>
                                      <p:to>
                                        <p:strVal val="visible"/>
                                      </p:to>
                                    </p:set>
                                    <p:anim calcmode="lin" valueType="num">
                                      <p:cBhvr additive="base">
                                        <p:cTn id="31" dur="500" fill="hold"/>
                                        <p:tgtEl>
                                          <p:spTgt spid="5">
                                            <p:graphicEl>
                                              <a:dgm id="{14714D10-3AA8-4280-926E-D89F11803FFA}"/>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graphicEl>
                                              <a:dgm id="{14714D10-3AA8-4280-926E-D89F11803FFA}"/>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graphicEl>
                                              <a:dgm id="{3AA4E539-9D49-41D7-890B-DBA0A410B7DA}"/>
                                            </p:graphicEl>
                                          </p:spTgt>
                                        </p:tgtEl>
                                        <p:attrNameLst>
                                          <p:attrName>style.visibility</p:attrName>
                                        </p:attrNameLst>
                                      </p:cBhvr>
                                      <p:to>
                                        <p:strVal val="visible"/>
                                      </p:to>
                                    </p:set>
                                    <p:animEffect transition="in" filter="wipe(down)">
                                      <p:cBhvr>
                                        <p:cTn id="37" dur="500"/>
                                        <p:tgtEl>
                                          <p:spTgt spid="6">
                                            <p:graphicEl>
                                              <a:dgm id="{3AA4E539-9D49-41D7-890B-DBA0A410B7DA}"/>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graphicEl>
                                              <a:dgm id="{FB7AD5B3-6370-4501-A5C8-0282FF424A8F}"/>
                                            </p:graphicEl>
                                          </p:spTgt>
                                        </p:tgtEl>
                                        <p:attrNameLst>
                                          <p:attrName>style.visibility</p:attrName>
                                        </p:attrNameLst>
                                      </p:cBhvr>
                                      <p:to>
                                        <p:strVal val="visible"/>
                                      </p:to>
                                    </p:set>
                                    <p:animEffect transition="in" filter="wipe(down)">
                                      <p:cBhvr>
                                        <p:cTn id="42" dur="500"/>
                                        <p:tgtEl>
                                          <p:spTgt spid="6">
                                            <p:graphicEl>
                                              <a:dgm id="{FB7AD5B3-6370-4501-A5C8-0282FF424A8F}"/>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graphicEl>
                                              <a:dgm id="{F862C42A-A0B3-4FF8-9E4C-C6F4451A99BC}"/>
                                            </p:graphicEl>
                                          </p:spTgt>
                                        </p:tgtEl>
                                        <p:attrNameLst>
                                          <p:attrName>style.visibility</p:attrName>
                                        </p:attrNameLst>
                                      </p:cBhvr>
                                      <p:to>
                                        <p:strVal val="visible"/>
                                      </p:to>
                                    </p:set>
                                    <p:animEffect transition="in" filter="wipe(down)">
                                      <p:cBhvr>
                                        <p:cTn id="47" dur="500"/>
                                        <p:tgtEl>
                                          <p:spTgt spid="6">
                                            <p:graphicEl>
                                              <a:dgm id="{F862C42A-A0B3-4FF8-9E4C-C6F4451A99B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
                                            <p:graphicEl>
                                              <a:dgm id="{AB247D6B-0C3B-4DD5-928F-B6C232FC9D1C}"/>
                                            </p:graphicEl>
                                          </p:spTgt>
                                        </p:tgtEl>
                                        <p:attrNameLst>
                                          <p:attrName>style.visibility</p:attrName>
                                        </p:attrNameLst>
                                      </p:cBhvr>
                                      <p:to>
                                        <p:strVal val="visible"/>
                                      </p:to>
                                    </p:set>
                                    <p:animEffect transition="in" filter="wipe(down)">
                                      <p:cBhvr>
                                        <p:cTn id="52" dur="500"/>
                                        <p:tgtEl>
                                          <p:spTgt spid="6">
                                            <p:graphicEl>
                                              <a:dgm id="{AB247D6B-0C3B-4DD5-928F-B6C232FC9D1C}"/>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6">
                                            <p:graphicEl>
                                              <a:dgm id="{14714D10-3AA8-4280-926E-D89F11803FFA}"/>
                                            </p:graphicEl>
                                          </p:spTgt>
                                        </p:tgtEl>
                                        <p:attrNameLst>
                                          <p:attrName>style.visibility</p:attrName>
                                        </p:attrNameLst>
                                      </p:cBhvr>
                                      <p:to>
                                        <p:strVal val="visible"/>
                                      </p:to>
                                    </p:set>
                                    <p:animEffect transition="in" filter="wipe(down)">
                                      <p:cBhvr>
                                        <p:cTn id="57" dur="500"/>
                                        <p:tgtEl>
                                          <p:spTgt spid="6">
                                            <p:graphicEl>
                                              <a:dgm id="{14714D10-3AA8-4280-926E-D89F11803FF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6"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ar-SA" b="1" dirty="0" smtClean="0"/>
              <a:t>تعريف جودة الخدمات الصحية:</a:t>
            </a:r>
            <a:endParaRPr lang="ar-SY" dirty="0"/>
          </a:p>
        </p:txBody>
      </p:sp>
      <p:sp>
        <p:nvSpPr>
          <p:cNvPr id="3" name="عنصر نائب للمحتوى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ar-SA" dirty="0" smtClean="0"/>
              <a:t>عر فتها الهيئة المشتركة لاعتماد المنظمات الصحية </a:t>
            </a:r>
            <a:r>
              <a:rPr lang="ar-SA" sz="2000" dirty="0" smtClean="0"/>
              <a:t>( </a:t>
            </a:r>
            <a:r>
              <a:rPr lang="en-US" sz="2000" dirty="0" smtClean="0"/>
              <a:t>JCAHO</a:t>
            </a:r>
            <a:r>
              <a:rPr lang="ar-SA" sz="2000" dirty="0" smtClean="0"/>
              <a:t> )</a:t>
            </a:r>
            <a:r>
              <a:rPr lang="ar-SA" dirty="0" smtClean="0"/>
              <a:t> عرفت الجودة في الخدمات الصحية على أنها: </a:t>
            </a:r>
          </a:p>
          <a:p>
            <a:r>
              <a:rPr lang="ar-SA" dirty="0" smtClean="0"/>
              <a:t>درجة الالتزام بالمعايير المعاصرة المعترف </a:t>
            </a:r>
            <a:r>
              <a:rPr lang="ar-SA" dirty="0" err="1" smtClean="0"/>
              <a:t>بها</a:t>
            </a:r>
            <a:r>
              <a:rPr lang="ar-SA" dirty="0" smtClean="0"/>
              <a:t> على وجه العموم للممارسة الجيدة ومعرفة النتائج المتوقعة لخدمة أو </a:t>
            </a:r>
            <a:r>
              <a:rPr lang="ar-SA" dirty="0" err="1" smtClean="0"/>
              <a:t>اجراء</a:t>
            </a:r>
            <a:r>
              <a:rPr lang="ar-SA" dirty="0" smtClean="0"/>
              <a:t> أو تشخيص أو أي مشكلة طبية .</a:t>
            </a:r>
            <a:endParaRPr lang="en-US" dirty="0" smtClean="0"/>
          </a:p>
          <a:p>
            <a:endParaRPr lang="ar-SY" dirty="0"/>
          </a:p>
        </p:txBody>
      </p:sp>
      <p:sp>
        <p:nvSpPr>
          <p:cNvPr id="4" name="عنصر نائب للتاريخ 3"/>
          <p:cNvSpPr>
            <a:spLocks noGrp="1"/>
          </p:cNvSpPr>
          <p:nvPr>
            <p:ph type="dt" sz="half" idx="10"/>
          </p:nvPr>
        </p:nvSpPr>
        <p:spPr/>
        <p:txBody>
          <a:bodyPr/>
          <a:lstStyle/>
          <a:p>
            <a:fld id="{58627BE7-F298-451E-BA29-912A86D59DC0}" type="datetime8">
              <a:rPr lang="ar-SY" smtClean="0"/>
              <a:pPr/>
              <a:t>17 آذار، 19</a:t>
            </a:fld>
            <a:endParaRPr lang="ar-SY"/>
          </a:p>
        </p:txBody>
      </p:sp>
      <p:sp>
        <p:nvSpPr>
          <p:cNvPr id="5" name="عنصر نائب لرقم الشريحة 4"/>
          <p:cNvSpPr>
            <a:spLocks noGrp="1"/>
          </p:cNvSpPr>
          <p:nvPr>
            <p:ph type="sldNum" sz="quarter" idx="12"/>
          </p:nvPr>
        </p:nvSpPr>
        <p:spPr/>
        <p:txBody>
          <a:bodyPr/>
          <a:lstStyle/>
          <a:p>
            <a:fld id="{00AE604C-F521-4C56-87D0-77BCC0616C80}" type="slidenum">
              <a:rPr lang="ar-SY" smtClean="0"/>
              <a:pPr/>
              <a:t>11</a:t>
            </a:fld>
            <a:endParaRPr lang="ar-SY"/>
          </a:p>
        </p:txBody>
      </p:sp>
      <p:sp>
        <p:nvSpPr>
          <p:cNvPr id="6" name="عنصر نائب للتذييل 5"/>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وان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ar-SA" sz="3600" b="1" dirty="0" smtClean="0"/>
              <a:t>تعريف جودة الخدمات الصحية منظمة الصحة العالمية:</a:t>
            </a:r>
            <a:endParaRPr lang="ar-SY" sz="3600" b="1" dirty="0"/>
          </a:p>
        </p:txBody>
      </p:sp>
      <p:sp>
        <p:nvSpPr>
          <p:cNvPr id="6" name="عنصر نائب للتاريخ 5"/>
          <p:cNvSpPr>
            <a:spLocks noGrp="1"/>
          </p:cNvSpPr>
          <p:nvPr>
            <p:ph type="dt" sz="half" idx="10"/>
          </p:nvPr>
        </p:nvSpPr>
        <p:spPr/>
        <p:txBody>
          <a:bodyPr/>
          <a:lstStyle/>
          <a:p>
            <a:fld id="{18CD8402-FE73-4992-9CAB-0082008299DE}" type="datetime8">
              <a:rPr lang="ar-SY" smtClean="0"/>
              <a:pPr/>
              <a:t>17 آذار، 19</a:t>
            </a:fld>
            <a:endParaRPr lang="ar-SY"/>
          </a:p>
        </p:txBody>
      </p:sp>
      <p:sp>
        <p:nvSpPr>
          <p:cNvPr id="7" name="عنصر نائب لرقم الشريحة 6"/>
          <p:cNvSpPr>
            <a:spLocks noGrp="1"/>
          </p:cNvSpPr>
          <p:nvPr>
            <p:ph type="sldNum" sz="quarter" idx="12"/>
          </p:nvPr>
        </p:nvSpPr>
        <p:spPr/>
        <p:txBody>
          <a:bodyPr/>
          <a:lstStyle/>
          <a:p>
            <a:fld id="{00AE604C-F521-4C56-87D0-77BCC0616C80}" type="slidenum">
              <a:rPr lang="ar-SY" smtClean="0"/>
              <a:pPr/>
              <a:t>12</a:t>
            </a:fld>
            <a:endParaRPr lang="ar-SY"/>
          </a:p>
        </p:txBody>
      </p:sp>
      <p:sp>
        <p:nvSpPr>
          <p:cNvPr id="8" name="عنصر نائب للتذييل 7"/>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ar-SA" b="1" dirty="0" smtClean="0"/>
              <a:t>القيم الجوهرية للجودة في الخدمة الصحية :</a:t>
            </a:r>
            <a:endParaRPr lang="ar-SY" b="1" dirty="0"/>
          </a:p>
        </p:txBody>
      </p:sp>
      <p:graphicFrame>
        <p:nvGraphicFramePr>
          <p:cNvPr id="4" name="عنصر نائب للمحتوى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صر نائب للتاريخ 4"/>
          <p:cNvSpPr>
            <a:spLocks noGrp="1"/>
          </p:cNvSpPr>
          <p:nvPr>
            <p:ph type="dt" sz="half" idx="10"/>
          </p:nvPr>
        </p:nvSpPr>
        <p:spPr/>
        <p:txBody>
          <a:bodyPr/>
          <a:lstStyle/>
          <a:p>
            <a:fld id="{8D0509F7-866C-482F-8C03-2C0A938446F3}" type="datetime8">
              <a:rPr lang="ar-SY" smtClean="0"/>
              <a:pPr/>
              <a:t>17 آذار، 19</a:t>
            </a:fld>
            <a:endParaRPr lang="ar-SY"/>
          </a:p>
        </p:txBody>
      </p:sp>
      <p:sp>
        <p:nvSpPr>
          <p:cNvPr id="6" name="عنصر نائب لرقم الشريحة 5"/>
          <p:cNvSpPr>
            <a:spLocks noGrp="1"/>
          </p:cNvSpPr>
          <p:nvPr>
            <p:ph type="sldNum" sz="quarter" idx="12"/>
          </p:nvPr>
        </p:nvSpPr>
        <p:spPr/>
        <p:txBody>
          <a:bodyPr/>
          <a:lstStyle/>
          <a:p>
            <a:fld id="{00AE604C-F521-4C56-87D0-77BCC0616C80}" type="slidenum">
              <a:rPr lang="ar-SY" smtClean="0"/>
              <a:pPr/>
              <a:t>13</a:t>
            </a:fld>
            <a:endParaRPr lang="ar-SY"/>
          </a:p>
        </p:txBody>
      </p:sp>
      <p:sp>
        <p:nvSpPr>
          <p:cNvPr id="7" name="عنصر نائب للتذييل 6"/>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ar-SA" b="1" dirty="0" smtClean="0"/>
              <a:t>أبعاد جودة الخدمات الصحية وطرق قياسها:</a:t>
            </a:r>
            <a:endParaRPr lang="ar-SY" b="1" dirty="0"/>
          </a:p>
        </p:txBody>
      </p:sp>
      <p:graphicFrame>
        <p:nvGraphicFramePr>
          <p:cNvPr id="4" name="عنصر نائب للمحتوى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صر نائب للتاريخ 4"/>
          <p:cNvSpPr>
            <a:spLocks noGrp="1"/>
          </p:cNvSpPr>
          <p:nvPr>
            <p:ph type="dt" sz="half" idx="10"/>
          </p:nvPr>
        </p:nvSpPr>
        <p:spPr/>
        <p:txBody>
          <a:bodyPr/>
          <a:lstStyle/>
          <a:p>
            <a:fld id="{D06AE81A-98AC-46E1-8882-351C4709C4D6}" type="datetime8">
              <a:rPr lang="ar-SY" smtClean="0"/>
              <a:pPr/>
              <a:t>17 آذار، 19</a:t>
            </a:fld>
            <a:endParaRPr lang="ar-SY"/>
          </a:p>
        </p:txBody>
      </p:sp>
      <p:sp>
        <p:nvSpPr>
          <p:cNvPr id="6" name="عنصر نائب لرقم الشريحة 5"/>
          <p:cNvSpPr>
            <a:spLocks noGrp="1"/>
          </p:cNvSpPr>
          <p:nvPr>
            <p:ph type="sldNum" sz="quarter" idx="12"/>
          </p:nvPr>
        </p:nvSpPr>
        <p:spPr/>
        <p:txBody>
          <a:bodyPr/>
          <a:lstStyle/>
          <a:p>
            <a:fld id="{00AE604C-F521-4C56-87D0-77BCC0616C80}" type="slidenum">
              <a:rPr lang="ar-SY" smtClean="0"/>
              <a:pPr/>
              <a:t>14</a:t>
            </a:fld>
            <a:endParaRPr lang="ar-SY"/>
          </a:p>
        </p:txBody>
      </p:sp>
      <p:sp>
        <p:nvSpPr>
          <p:cNvPr id="7" name="عنصر نائب للتذييل 6"/>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nvPr>
        </p:nvGraphicFramePr>
        <p:xfrm>
          <a:off x="457200" y="357166"/>
          <a:ext cx="8329642" cy="5768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صر نائب للتاريخ 4"/>
          <p:cNvSpPr>
            <a:spLocks noGrp="1"/>
          </p:cNvSpPr>
          <p:nvPr>
            <p:ph type="dt" sz="half" idx="10"/>
          </p:nvPr>
        </p:nvSpPr>
        <p:spPr/>
        <p:txBody>
          <a:bodyPr/>
          <a:lstStyle/>
          <a:p>
            <a:fld id="{62F09633-0CF5-466D-ADFA-5134B3160CCB}" type="datetime8">
              <a:rPr lang="ar-SY" smtClean="0"/>
              <a:pPr/>
              <a:t>17 آذار، 19</a:t>
            </a:fld>
            <a:endParaRPr lang="ar-SY"/>
          </a:p>
        </p:txBody>
      </p:sp>
      <p:sp>
        <p:nvSpPr>
          <p:cNvPr id="6" name="عنصر نائب لرقم الشريحة 5"/>
          <p:cNvSpPr>
            <a:spLocks noGrp="1"/>
          </p:cNvSpPr>
          <p:nvPr>
            <p:ph type="sldNum" sz="quarter" idx="12"/>
          </p:nvPr>
        </p:nvSpPr>
        <p:spPr/>
        <p:txBody>
          <a:bodyPr/>
          <a:lstStyle/>
          <a:p>
            <a:fld id="{00AE604C-F521-4C56-87D0-77BCC0616C80}" type="slidenum">
              <a:rPr lang="ar-SY" smtClean="0"/>
              <a:pPr/>
              <a:t>15</a:t>
            </a:fld>
            <a:endParaRPr lang="ar-SY"/>
          </a:p>
        </p:txBody>
      </p:sp>
      <p:sp>
        <p:nvSpPr>
          <p:cNvPr id="7" name="عنصر نائب للتذييل 6"/>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ar-SA" b="1" dirty="0" smtClean="0">
                <a:solidFill>
                  <a:schemeClr val="accent1">
                    <a:lumMod val="75000"/>
                  </a:schemeClr>
                </a:solidFill>
              </a:rPr>
              <a:t>البعد الأول:الكفاءة الفنية:</a:t>
            </a:r>
            <a:endParaRPr lang="ar-SY" b="1" dirty="0">
              <a:solidFill>
                <a:schemeClr val="accent1">
                  <a:lumMod val="75000"/>
                </a:schemeClr>
              </a:solidFill>
            </a:endParaRPr>
          </a:p>
        </p:txBody>
      </p:sp>
      <p:sp>
        <p:nvSpPr>
          <p:cNvPr id="3" name="عنصر نائب للمحتوى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ar-SA" dirty="0" smtClean="0"/>
              <a:t>يشمل المهارات والكفاءات والقدرات الفنية(التقنية)</a:t>
            </a:r>
            <a:r>
              <a:rPr lang="ar-SA" dirty="0" err="1" smtClean="0"/>
              <a:t>والاداء</a:t>
            </a:r>
            <a:r>
              <a:rPr lang="ar-SA" dirty="0" smtClean="0"/>
              <a:t> الصحيح لمختلف مقدمي الخدمات الصحية(الطاقم الطبي والشبه </a:t>
            </a:r>
            <a:r>
              <a:rPr lang="ar-SA" dirty="0" err="1" smtClean="0"/>
              <a:t>الطبيوالطاقم</a:t>
            </a:r>
            <a:r>
              <a:rPr lang="ar-SA" dirty="0" smtClean="0"/>
              <a:t> </a:t>
            </a:r>
            <a:r>
              <a:rPr lang="ar-SA" dirty="0" err="1" smtClean="0"/>
              <a:t>الاداري</a:t>
            </a:r>
            <a:r>
              <a:rPr lang="ar-SA" dirty="0" smtClean="0"/>
              <a:t> )بحيث يكون مستوى أداء هذا الطاقم مطابق للمعايير والمواصفات الفنية المطلوبة والمتفق عليها عموماً،كما يشمل البعد المهارات </a:t>
            </a:r>
            <a:r>
              <a:rPr lang="ar-SA" dirty="0" err="1" smtClean="0"/>
              <a:t>الاكلينيكية</a:t>
            </a:r>
            <a:r>
              <a:rPr lang="ar-SA" dirty="0" smtClean="0"/>
              <a:t> المتعلقة بالرعاية الوقائية والتشخيص والعلاج وتقديم المشورة الصحية </a:t>
            </a:r>
            <a:r>
              <a:rPr lang="ar-SA" dirty="0" err="1" smtClean="0"/>
              <a:t>والاشراف</a:t>
            </a:r>
            <a:r>
              <a:rPr lang="ar-SA" dirty="0" smtClean="0"/>
              <a:t> والتدريب وحل المشاكل.</a:t>
            </a:r>
            <a:endParaRPr lang="ar-SY" dirty="0"/>
          </a:p>
        </p:txBody>
      </p:sp>
      <p:sp>
        <p:nvSpPr>
          <p:cNvPr id="4" name="عنصر نائب للتاريخ 3"/>
          <p:cNvSpPr>
            <a:spLocks noGrp="1"/>
          </p:cNvSpPr>
          <p:nvPr>
            <p:ph type="dt" sz="half" idx="10"/>
          </p:nvPr>
        </p:nvSpPr>
        <p:spPr/>
        <p:txBody>
          <a:bodyPr/>
          <a:lstStyle/>
          <a:p>
            <a:fld id="{185FE198-761E-49F0-85D2-E3ADB0F57ABF}" type="datetime8">
              <a:rPr lang="ar-SY" smtClean="0"/>
              <a:pPr/>
              <a:t>17 آذار، 19</a:t>
            </a:fld>
            <a:endParaRPr lang="ar-SY"/>
          </a:p>
        </p:txBody>
      </p:sp>
      <p:sp>
        <p:nvSpPr>
          <p:cNvPr id="5" name="عنصر نائب لرقم الشريحة 4"/>
          <p:cNvSpPr>
            <a:spLocks noGrp="1"/>
          </p:cNvSpPr>
          <p:nvPr>
            <p:ph type="sldNum" sz="quarter" idx="12"/>
          </p:nvPr>
        </p:nvSpPr>
        <p:spPr/>
        <p:txBody>
          <a:bodyPr/>
          <a:lstStyle/>
          <a:p>
            <a:fld id="{00AE604C-F521-4C56-87D0-77BCC0616C80}" type="slidenum">
              <a:rPr lang="ar-SY" smtClean="0"/>
              <a:pPr/>
              <a:t>16</a:t>
            </a:fld>
            <a:endParaRPr lang="ar-SY"/>
          </a:p>
        </p:txBody>
      </p:sp>
      <p:sp>
        <p:nvSpPr>
          <p:cNvPr id="6" name="عنصر نائب للتذييل 5"/>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ar-SA" b="1" dirty="0" smtClean="0">
                <a:solidFill>
                  <a:schemeClr val="accent1">
                    <a:lumMod val="75000"/>
                  </a:schemeClr>
                </a:solidFill>
              </a:rPr>
              <a:t>البعد الثاني:سهولة الوصول للخدمات:</a:t>
            </a:r>
            <a:endParaRPr lang="ar-SY" b="1" dirty="0">
              <a:solidFill>
                <a:schemeClr val="accent1">
                  <a:lumMod val="75000"/>
                </a:schemeClr>
              </a:solidFill>
            </a:endParaRPr>
          </a:p>
        </p:txBody>
      </p:sp>
      <p:sp>
        <p:nvSpPr>
          <p:cNvPr id="3" name="عنصر نائب للمحتوى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ar-SA" dirty="0" smtClean="0"/>
              <a:t>أهم أبعاد الجودة الصحية سهولة الوصول إليها من حيث موقع المنشأة الصحية وزمن الوصول إليها،والظروف المسهلة لهذه المسألة مثل الوسائل والمعدات </a:t>
            </a:r>
            <a:r>
              <a:rPr lang="ar-SA" dirty="0" err="1" smtClean="0"/>
              <a:t>و</a:t>
            </a:r>
            <a:r>
              <a:rPr lang="ar-SA" dirty="0" smtClean="0"/>
              <a:t> الأدوية ومختلف الخدمات اللازمة للمريض.</a:t>
            </a:r>
            <a:endParaRPr lang="ar-SY" dirty="0"/>
          </a:p>
        </p:txBody>
      </p:sp>
      <p:sp>
        <p:nvSpPr>
          <p:cNvPr id="4" name="عنصر نائب للتاريخ 3"/>
          <p:cNvSpPr>
            <a:spLocks noGrp="1"/>
          </p:cNvSpPr>
          <p:nvPr>
            <p:ph type="dt" sz="half" idx="10"/>
          </p:nvPr>
        </p:nvSpPr>
        <p:spPr/>
        <p:txBody>
          <a:bodyPr/>
          <a:lstStyle/>
          <a:p>
            <a:fld id="{AC7C8897-EE9B-4238-BD20-643A2168D5FB}" type="datetime8">
              <a:rPr lang="ar-SY" smtClean="0"/>
              <a:pPr/>
              <a:t>17 آذار، 19</a:t>
            </a:fld>
            <a:endParaRPr lang="ar-SY"/>
          </a:p>
        </p:txBody>
      </p:sp>
      <p:sp>
        <p:nvSpPr>
          <p:cNvPr id="5" name="عنصر نائب لرقم الشريحة 4"/>
          <p:cNvSpPr>
            <a:spLocks noGrp="1"/>
          </p:cNvSpPr>
          <p:nvPr>
            <p:ph type="sldNum" sz="quarter" idx="12"/>
          </p:nvPr>
        </p:nvSpPr>
        <p:spPr/>
        <p:txBody>
          <a:bodyPr/>
          <a:lstStyle/>
          <a:p>
            <a:fld id="{00AE604C-F521-4C56-87D0-77BCC0616C80}" type="slidenum">
              <a:rPr lang="ar-SY" smtClean="0"/>
              <a:pPr/>
              <a:t>17</a:t>
            </a:fld>
            <a:endParaRPr lang="ar-SY"/>
          </a:p>
        </p:txBody>
      </p:sp>
      <p:sp>
        <p:nvSpPr>
          <p:cNvPr id="6" name="عنصر نائب للتذييل 5"/>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ar-SA" b="1" dirty="0" smtClean="0">
                <a:solidFill>
                  <a:schemeClr val="accent1">
                    <a:lumMod val="75000"/>
                  </a:schemeClr>
                </a:solidFill>
              </a:rPr>
              <a:t>البعد الثالث:الدعم المادي للمؤسسة الصحية :</a:t>
            </a:r>
            <a:endParaRPr lang="ar-SY" b="1" dirty="0">
              <a:solidFill>
                <a:schemeClr val="accent1">
                  <a:lumMod val="75000"/>
                </a:schemeClr>
              </a:solidFill>
            </a:endParaRPr>
          </a:p>
        </p:txBody>
      </p:sp>
      <p:sp>
        <p:nvSpPr>
          <p:cNvPr id="3" name="عنصر نائب للمحتوى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ar-SA" dirty="0" smtClean="0"/>
              <a:t>يقاس من خلال تقييم المستهلك للخدمة الصحة لمختلف الوسائل المادية التي تمتلكها المستشفى من مباني ومعدات وأجهزة ومختلف التسهيلات المادية اللازمة لتقديم الخدمة . ويشمل هذا البعد مظهر الأطباء والممرضين والفنيين </a:t>
            </a:r>
            <a:r>
              <a:rPr lang="ar-SA" dirty="0" err="1" smtClean="0"/>
              <a:t>والاداريين</a:t>
            </a:r>
            <a:r>
              <a:rPr lang="ar-SA" dirty="0" smtClean="0"/>
              <a:t> والعاملين،وطرق ووسائل الاتصال وأدوات الاتصال ومصادر المعلومات التي يحصل منها المستهلك على المعلومات اللازمة لاستفادته من الخدمة الصحية.</a:t>
            </a:r>
            <a:endParaRPr lang="ar-SY" dirty="0"/>
          </a:p>
        </p:txBody>
      </p:sp>
      <p:sp>
        <p:nvSpPr>
          <p:cNvPr id="4" name="عنصر نائب للتاريخ 3"/>
          <p:cNvSpPr>
            <a:spLocks noGrp="1"/>
          </p:cNvSpPr>
          <p:nvPr>
            <p:ph type="dt" sz="half" idx="10"/>
          </p:nvPr>
        </p:nvSpPr>
        <p:spPr/>
        <p:txBody>
          <a:bodyPr/>
          <a:lstStyle/>
          <a:p>
            <a:fld id="{86DF32E3-6DF6-4F81-B556-F84BEABD7877}" type="datetime8">
              <a:rPr lang="ar-SY" smtClean="0"/>
              <a:pPr/>
              <a:t>17 آذار، 19</a:t>
            </a:fld>
            <a:endParaRPr lang="ar-SY"/>
          </a:p>
        </p:txBody>
      </p:sp>
      <p:sp>
        <p:nvSpPr>
          <p:cNvPr id="5" name="عنصر نائب لرقم الشريحة 4"/>
          <p:cNvSpPr>
            <a:spLocks noGrp="1"/>
          </p:cNvSpPr>
          <p:nvPr>
            <p:ph type="sldNum" sz="quarter" idx="12"/>
          </p:nvPr>
        </p:nvSpPr>
        <p:spPr/>
        <p:txBody>
          <a:bodyPr/>
          <a:lstStyle/>
          <a:p>
            <a:fld id="{00AE604C-F521-4C56-87D0-77BCC0616C80}" type="slidenum">
              <a:rPr lang="ar-SY" smtClean="0"/>
              <a:pPr/>
              <a:t>18</a:t>
            </a:fld>
            <a:endParaRPr lang="ar-SY"/>
          </a:p>
        </p:txBody>
      </p:sp>
      <p:sp>
        <p:nvSpPr>
          <p:cNvPr id="6" name="عنصر نائب للتذييل 5"/>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ar-SA" b="1" dirty="0" smtClean="0">
                <a:solidFill>
                  <a:schemeClr val="accent1">
                    <a:lumMod val="75000"/>
                  </a:schemeClr>
                </a:solidFill>
              </a:rPr>
              <a:t>البعد الرابع:الاعتمادية:</a:t>
            </a:r>
            <a:endParaRPr lang="ar-SY" b="1" dirty="0">
              <a:solidFill>
                <a:schemeClr val="accent1">
                  <a:lumMod val="75000"/>
                </a:schemeClr>
              </a:solidFill>
            </a:endParaRPr>
          </a:p>
        </p:txBody>
      </p:sp>
      <p:sp>
        <p:nvSpPr>
          <p:cNvPr id="3" name="عنصر نائب للمحتوى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ar-SA" dirty="0" smtClean="0"/>
              <a:t>وهي تمثل مدى ثقة المستهلك في المستشفى ومدى اعتماده عليها ليحصل على الخدمة المتوقعة،وبهذا فإن هذا البعد يقاس بمدى قدرة المؤسسة الصحية على إنجاز أو أداء مختلف خدماتها بشكل دقيق وبدرجة عالية من الكفاءة ومدى سهولة وسرعة إجراءات الحصول على هذه الخدمات</a:t>
            </a:r>
            <a:endParaRPr lang="ar-SY" dirty="0"/>
          </a:p>
        </p:txBody>
      </p:sp>
      <p:sp>
        <p:nvSpPr>
          <p:cNvPr id="4" name="عنصر نائب للتاريخ 3"/>
          <p:cNvSpPr>
            <a:spLocks noGrp="1"/>
          </p:cNvSpPr>
          <p:nvPr>
            <p:ph type="dt" sz="half" idx="10"/>
          </p:nvPr>
        </p:nvSpPr>
        <p:spPr/>
        <p:txBody>
          <a:bodyPr/>
          <a:lstStyle/>
          <a:p>
            <a:fld id="{1699474B-0906-4FCF-9A76-5FD2E922CAFD}" type="datetime8">
              <a:rPr lang="ar-SY" smtClean="0"/>
              <a:pPr/>
              <a:t>17 آذار، 19</a:t>
            </a:fld>
            <a:endParaRPr lang="ar-SY"/>
          </a:p>
        </p:txBody>
      </p:sp>
      <p:sp>
        <p:nvSpPr>
          <p:cNvPr id="5" name="عنصر نائب لرقم الشريحة 4"/>
          <p:cNvSpPr>
            <a:spLocks noGrp="1"/>
          </p:cNvSpPr>
          <p:nvPr>
            <p:ph type="sldNum" sz="quarter" idx="12"/>
          </p:nvPr>
        </p:nvSpPr>
        <p:spPr/>
        <p:txBody>
          <a:bodyPr/>
          <a:lstStyle/>
          <a:p>
            <a:fld id="{00AE604C-F521-4C56-87D0-77BCC0616C80}" type="slidenum">
              <a:rPr lang="ar-SY" smtClean="0"/>
              <a:pPr/>
              <a:t>19</a:t>
            </a:fld>
            <a:endParaRPr lang="ar-SY"/>
          </a:p>
        </p:txBody>
      </p:sp>
      <p:sp>
        <p:nvSpPr>
          <p:cNvPr id="6" name="عنصر نائب للتذييل 5"/>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ar-SA" b="1" dirty="0" smtClean="0"/>
              <a:t>محتويات العرض:</a:t>
            </a:r>
            <a:endParaRPr lang="ar-SY" b="1" dirty="0"/>
          </a:p>
        </p:txBody>
      </p:sp>
      <p:graphicFrame>
        <p:nvGraphicFramePr>
          <p:cNvPr id="4" name="عنصر نائب للمحتوى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صر نائب للتاريخ 4"/>
          <p:cNvSpPr>
            <a:spLocks noGrp="1"/>
          </p:cNvSpPr>
          <p:nvPr>
            <p:ph type="dt" sz="half" idx="10"/>
          </p:nvPr>
        </p:nvSpPr>
        <p:spPr/>
        <p:txBody>
          <a:bodyPr/>
          <a:lstStyle/>
          <a:p>
            <a:fld id="{39F9651B-B67F-4633-9A6B-CC211C8B4DEB}" type="datetime8">
              <a:rPr lang="ar-SY" smtClean="0"/>
              <a:pPr/>
              <a:t>17 آذار، 19</a:t>
            </a:fld>
            <a:endParaRPr lang="ar-SY"/>
          </a:p>
        </p:txBody>
      </p:sp>
      <p:sp>
        <p:nvSpPr>
          <p:cNvPr id="6" name="عنصر نائب لرقم الشريحة 5"/>
          <p:cNvSpPr>
            <a:spLocks noGrp="1"/>
          </p:cNvSpPr>
          <p:nvPr>
            <p:ph type="sldNum" sz="quarter" idx="12"/>
          </p:nvPr>
        </p:nvSpPr>
        <p:spPr/>
        <p:txBody>
          <a:bodyPr/>
          <a:lstStyle/>
          <a:p>
            <a:fld id="{00AE604C-F521-4C56-87D0-77BCC0616C80}" type="slidenum">
              <a:rPr lang="ar-SY" smtClean="0"/>
              <a:pPr/>
              <a:t>2</a:t>
            </a:fld>
            <a:endParaRPr lang="ar-SY"/>
          </a:p>
        </p:txBody>
      </p:sp>
      <p:sp>
        <p:nvSpPr>
          <p:cNvPr id="7" name="عنصر نائب للتذييل 6"/>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094778CA-27D2-47FA-BCB9-2D8BF0020F5C}"/>
                                            </p:graphicEl>
                                          </p:spTgt>
                                        </p:tgtEl>
                                        <p:attrNameLst>
                                          <p:attrName>style.visibility</p:attrName>
                                        </p:attrNameLst>
                                      </p:cBhvr>
                                      <p:to>
                                        <p:strVal val="visible"/>
                                      </p:to>
                                    </p:set>
                                    <p:anim calcmode="lin" valueType="num">
                                      <p:cBhvr additive="base">
                                        <p:cTn id="7" dur="500" fill="hold"/>
                                        <p:tgtEl>
                                          <p:spTgt spid="4">
                                            <p:graphicEl>
                                              <a:dgm id="{094778CA-27D2-47FA-BCB9-2D8BF0020F5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094778CA-27D2-47FA-BCB9-2D8BF0020F5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25D964C7-CC6A-483B-B183-CDFD3C7DBB92}"/>
                                            </p:graphicEl>
                                          </p:spTgt>
                                        </p:tgtEl>
                                        <p:attrNameLst>
                                          <p:attrName>style.visibility</p:attrName>
                                        </p:attrNameLst>
                                      </p:cBhvr>
                                      <p:to>
                                        <p:strVal val="visible"/>
                                      </p:to>
                                    </p:set>
                                    <p:anim calcmode="lin" valueType="num">
                                      <p:cBhvr additive="base">
                                        <p:cTn id="13" dur="500" fill="hold"/>
                                        <p:tgtEl>
                                          <p:spTgt spid="4">
                                            <p:graphicEl>
                                              <a:dgm id="{25D964C7-CC6A-483B-B183-CDFD3C7DBB9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25D964C7-CC6A-483B-B183-CDFD3C7DBB92}"/>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7879FFAD-6B70-43A4-8370-25ADAE2D5334}"/>
                                            </p:graphicEl>
                                          </p:spTgt>
                                        </p:tgtEl>
                                        <p:attrNameLst>
                                          <p:attrName>style.visibility</p:attrName>
                                        </p:attrNameLst>
                                      </p:cBhvr>
                                      <p:to>
                                        <p:strVal val="visible"/>
                                      </p:to>
                                    </p:set>
                                    <p:anim calcmode="lin" valueType="num">
                                      <p:cBhvr additive="base">
                                        <p:cTn id="19" dur="500" fill="hold"/>
                                        <p:tgtEl>
                                          <p:spTgt spid="4">
                                            <p:graphicEl>
                                              <a:dgm id="{7879FFAD-6B70-43A4-8370-25ADAE2D5334}"/>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7879FFAD-6B70-43A4-8370-25ADAE2D5334}"/>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5AD30AAA-E0E4-4B73-AD25-B8046CCBEC14}"/>
                                            </p:graphicEl>
                                          </p:spTgt>
                                        </p:tgtEl>
                                        <p:attrNameLst>
                                          <p:attrName>style.visibility</p:attrName>
                                        </p:attrNameLst>
                                      </p:cBhvr>
                                      <p:to>
                                        <p:strVal val="visible"/>
                                      </p:to>
                                    </p:set>
                                    <p:anim calcmode="lin" valueType="num">
                                      <p:cBhvr additive="base">
                                        <p:cTn id="25" dur="500" fill="hold"/>
                                        <p:tgtEl>
                                          <p:spTgt spid="4">
                                            <p:graphicEl>
                                              <a:dgm id="{5AD30AAA-E0E4-4B73-AD25-B8046CCBEC14}"/>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5AD30AAA-E0E4-4B73-AD25-B8046CCBEC1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ar-SA" b="1" dirty="0" smtClean="0">
                <a:solidFill>
                  <a:schemeClr val="accent1">
                    <a:lumMod val="75000"/>
                  </a:schemeClr>
                </a:solidFill>
              </a:rPr>
              <a:t>عناصر إجراءات الحصول على </a:t>
            </a:r>
            <a:r>
              <a:rPr lang="ar-SA" b="1" dirty="0" smtClean="0">
                <a:solidFill>
                  <a:schemeClr val="accent1">
                    <a:lumMod val="75000"/>
                  </a:schemeClr>
                </a:solidFill>
              </a:rPr>
              <a:t>الخدمة الصحية :</a:t>
            </a:r>
            <a:endParaRPr lang="ar-SY" b="1" dirty="0">
              <a:solidFill>
                <a:schemeClr val="accent1">
                  <a:lumMod val="75000"/>
                </a:schemeClr>
              </a:solidFill>
            </a:endParaRPr>
          </a:p>
        </p:txBody>
      </p:sp>
      <p:graphicFrame>
        <p:nvGraphicFramePr>
          <p:cNvPr id="4" name="عنصر نائب للمحتوى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صر نائب للتاريخ 4"/>
          <p:cNvSpPr>
            <a:spLocks noGrp="1"/>
          </p:cNvSpPr>
          <p:nvPr>
            <p:ph type="dt" sz="half" idx="10"/>
          </p:nvPr>
        </p:nvSpPr>
        <p:spPr/>
        <p:txBody>
          <a:bodyPr/>
          <a:lstStyle/>
          <a:p>
            <a:fld id="{9BD22728-DC6A-46E0-82C1-D49DF993AC81}" type="datetime8">
              <a:rPr lang="ar-SY" smtClean="0"/>
              <a:pPr/>
              <a:t>17 آذار، 19</a:t>
            </a:fld>
            <a:endParaRPr lang="ar-SY"/>
          </a:p>
        </p:txBody>
      </p:sp>
      <p:sp>
        <p:nvSpPr>
          <p:cNvPr id="6" name="عنصر نائب لرقم الشريحة 5"/>
          <p:cNvSpPr>
            <a:spLocks noGrp="1"/>
          </p:cNvSpPr>
          <p:nvPr>
            <p:ph type="sldNum" sz="quarter" idx="12"/>
          </p:nvPr>
        </p:nvSpPr>
        <p:spPr/>
        <p:txBody>
          <a:bodyPr/>
          <a:lstStyle/>
          <a:p>
            <a:fld id="{00AE604C-F521-4C56-87D0-77BCC0616C80}" type="slidenum">
              <a:rPr lang="ar-SY" smtClean="0"/>
              <a:pPr/>
              <a:t>20</a:t>
            </a:fld>
            <a:endParaRPr lang="ar-SY"/>
          </a:p>
        </p:txBody>
      </p:sp>
      <p:sp>
        <p:nvSpPr>
          <p:cNvPr id="7" name="عنصر نائب للتذييل 6"/>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ar-SA" dirty="0" smtClean="0">
                <a:solidFill>
                  <a:schemeClr val="accent1">
                    <a:lumMod val="75000"/>
                  </a:schemeClr>
                </a:solidFill>
              </a:rPr>
              <a:t>البعد الخامس: الفعالية والكفاءة:</a:t>
            </a:r>
            <a:endParaRPr lang="ar-SY" dirty="0">
              <a:solidFill>
                <a:schemeClr val="accent1">
                  <a:lumMod val="75000"/>
                </a:schemeClr>
              </a:solidFill>
            </a:endParaRPr>
          </a:p>
        </p:txBody>
      </p:sp>
      <p:graphicFrame>
        <p:nvGraphicFramePr>
          <p:cNvPr id="4" name="عنصر نائب للمحتوى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صر نائب للتاريخ 4"/>
          <p:cNvSpPr>
            <a:spLocks noGrp="1"/>
          </p:cNvSpPr>
          <p:nvPr>
            <p:ph type="dt" sz="half" idx="10"/>
          </p:nvPr>
        </p:nvSpPr>
        <p:spPr/>
        <p:txBody>
          <a:bodyPr/>
          <a:lstStyle/>
          <a:p>
            <a:fld id="{31438E9C-98FC-4690-AA93-B7FC6F2292E4}" type="datetime8">
              <a:rPr lang="ar-SY" smtClean="0"/>
              <a:pPr/>
              <a:t>17 آذار، 19</a:t>
            </a:fld>
            <a:endParaRPr lang="ar-SY"/>
          </a:p>
        </p:txBody>
      </p:sp>
      <p:sp>
        <p:nvSpPr>
          <p:cNvPr id="6" name="عنصر نائب لرقم الشريحة 5"/>
          <p:cNvSpPr>
            <a:spLocks noGrp="1"/>
          </p:cNvSpPr>
          <p:nvPr>
            <p:ph type="sldNum" sz="quarter" idx="12"/>
          </p:nvPr>
        </p:nvSpPr>
        <p:spPr/>
        <p:txBody>
          <a:bodyPr/>
          <a:lstStyle/>
          <a:p>
            <a:fld id="{00AE604C-F521-4C56-87D0-77BCC0616C80}" type="slidenum">
              <a:rPr lang="ar-SY" smtClean="0"/>
              <a:pPr/>
              <a:t>21</a:t>
            </a:fld>
            <a:endParaRPr lang="ar-SY"/>
          </a:p>
        </p:txBody>
      </p:sp>
      <p:sp>
        <p:nvSpPr>
          <p:cNvPr id="7" name="عنصر نائب للتذييل 6"/>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ar-SA" b="1" dirty="0" smtClean="0">
                <a:solidFill>
                  <a:schemeClr val="accent1">
                    <a:lumMod val="75000"/>
                  </a:schemeClr>
                </a:solidFill>
              </a:rPr>
              <a:t>البعد السادس:الاستمرارية:</a:t>
            </a:r>
            <a:endParaRPr lang="ar-SY" b="1" dirty="0">
              <a:solidFill>
                <a:schemeClr val="accent1">
                  <a:lumMod val="75000"/>
                </a:schemeClr>
              </a:solidFill>
            </a:endParaRPr>
          </a:p>
        </p:txBody>
      </p:sp>
      <p:sp>
        <p:nvSpPr>
          <p:cNvPr id="3" name="عنصر نائب للمحتوى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ar-SA" dirty="0" smtClean="0"/>
              <a:t>تقديم الخدمات الصحية دون توقف وانقطاع،بحيث يتم تصميم هذه الخدمات على أساس هذا المبدأ الهام ،ويحصل بذلك المريض على الخدمات التي يحتاجها عند الحاجة إليها ،وبهذا يتضح أن ضعف هذا البعد يقلل من ضمان الجودة في الخدمات الصحية.</a:t>
            </a:r>
            <a:endParaRPr lang="ar-SY" dirty="0"/>
          </a:p>
        </p:txBody>
      </p:sp>
      <p:sp>
        <p:nvSpPr>
          <p:cNvPr id="4" name="عنصر نائب للتاريخ 3"/>
          <p:cNvSpPr>
            <a:spLocks noGrp="1"/>
          </p:cNvSpPr>
          <p:nvPr>
            <p:ph type="dt" sz="half" idx="10"/>
          </p:nvPr>
        </p:nvSpPr>
        <p:spPr/>
        <p:txBody>
          <a:bodyPr/>
          <a:lstStyle/>
          <a:p>
            <a:fld id="{6148D13D-80BE-48B7-A460-FF563DF4C83F}" type="datetime8">
              <a:rPr lang="ar-SY" smtClean="0"/>
              <a:pPr/>
              <a:t>17 آذار، 19</a:t>
            </a:fld>
            <a:endParaRPr lang="ar-SY"/>
          </a:p>
        </p:txBody>
      </p:sp>
      <p:sp>
        <p:nvSpPr>
          <p:cNvPr id="5" name="عنصر نائب لرقم الشريحة 4"/>
          <p:cNvSpPr>
            <a:spLocks noGrp="1"/>
          </p:cNvSpPr>
          <p:nvPr>
            <p:ph type="sldNum" sz="quarter" idx="12"/>
          </p:nvPr>
        </p:nvSpPr>
        <p:spPr/>
        <p:txBody>
          <a:bodyPr/>
          <a:lstStyle/>
          <a:p>
            <a:fld id="{00AE604C-F521-4C56-87D0-77BCC0616C80}" type="slidenum">
              <a:rPr lang="ar-SY" smtClean="0"/>
              <a:pPr/>
              <a:t>22</a:t>
            </a:fld>
            <a:endParaRPr lang="ar-SY"/>
          </a:p>
        </p:txBody>
      </p:sp>
      <p:sp>
        <p:nvSpPr>
          <p:cNvPr id="6" name="عنصر نائب للتذييل 5"/>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ar-SA" b="1" dirty="0" smtClean="0">
                <a:solidFill>
                  <a:schemeClr val="accent1">
                    <a:lumMod val="75000"/>
                  </a:schemeClr>
                </a:solidFill>
              </a:rPr>
              <a:t>البعد السابع:الأمان والسلامة:</a:t>
            </a:r>
            <a:endParaRPr lang="ar-SY" b="1" dirty="0">
              <a:solidFill>
                <a:schemeClr val="accent1">
                  <a:lumMod val="75000"/>
                </a:schemeClr>
              </a:solidFill>
            </a:endParaRPr>
          </a:p>
        </p:txBody>
      </p:sp>
      <p:sp>
        <p:nvSpPr>
          <p:cNvPr id="3" name="عنصر نائب للمحتوى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ar-SA" dirty="0" smtClean="0"/>
              <a:t>تقديم خدمات صحية آمنة والتقليل من المخاطر لأبعد الحدود مثل مخاطر الإصابة بالعدوى والمضاعفات الجانبية، فالمستفيد (المريض) يفضل من يوفر له أعلى درجة من الأمان والحماية عند تواجده بالمستشفى.</a:t>
            </a:r>
            <a:endParaRPr lang="ar-SY" dirty="0"/>
          </a:p>
        </p:txBody>
      </p:sp>
      <p:sp>
        <p:nvSpPr>
          <p:cNvPr id="4" name="عنصر نائب للتاريخ 3"/>
          <p:cNvSpPr>
            <a:spLocks noGrp="1"/>
          </p:cNvSpPr>
          <p:nvPr>
            <p:ph type="dt" sz="half" idx="10"/>
          </p:nvPr>
        </p:nvSpPr>
        <p:spPr/>
        <p:txBody>
          <a:bodyPr/>
          <a:lstStyle/>
          <a:p>
            <a:fld id="{31B607F6-2ABD-42CB-8F4D-462667D46098}" type="datetime8">
              <a:rPr lang="ar-SY" smtClean="0"/>
              <a:pPr/>
              <a:t>17 آذار، 19</a:t>
            </a:fld>
            <a:endParaRPr lang="ar-SY"/>
          </a:p>
        </p:txBody>
      </p:sp>
      <p:sp>
        <p:nvSpPr>
          <p:cNvPr id="5" name="عنصر نائب لرقم الشريحة 4"/>
          <p:cNvSpPr>
            <a:spLocks noGrp="1"/>
          </p:cNvSpPr>
          <p:nvPr>
            <p:ph type="sldNum" sz="quarter" idx="12"/>
          </p:nvPr>
        </p:nvSpPr>
        <p:spPr/>
        <p:txBody>
          <a:bodyPr/>
          <a:lstStyle/>
          <a:p>
            <a:fld id="{00AE604C-F521-4C56-87D0-77BCC0616C80}" type="slidenum">
              <a:rPr lang="ar-SY" smtClean="0"/>
              <a:pPr/>
              <a:t>23</a:t>
            </a:fld>
            <a:endParaRPr lang="ar-SY"/>
          </a:p>
        </p:txBody>
      </p:sp>
      <p:sp>
        <p:nvSpPr>
          <p:cNvPr id="6" name="عنصر نائب للتذييل 5"/>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ar-SA" b="1" dirty="0" smtClean="0">
                <a:solidFill>
                  <a:schemeClr val="accent1">
                    <a:lumMod val="75000"/>
                  </a:schemeClr>
                </a:solidFill>
              </a:rPr>
              <a:t>البعد الثامن:التعاطف والتفاني:</a:t>
            </a:r>
            <a:endParaRPr lang="ar-SY" b="1" dirty="0">
              <a:solidFill>
                <a:schemeClr val="accent1">
                  <a:lumMod val="75000"/>
                </a:schemeClr>
              </a:solidFill>
            </a:endParaRPr>
          </a:p>
        </p:txBody>
      </p:sp>
      <p:sp>
        <p:nvSpPr>
          <p:cNvPr id="3" name="عنصر نائب للمحتوى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r>
              <a:rPr lang="ar-SA" dirty="0" smtClean="0"/>
              <a:t>درجة التفاعل بين الفريق الصحي والمستفيد من الخدمات الصحية،وقد يتعدى هذا التفاعل ليشمل حتى مختلف الفئات الاجتماعية والفريق الصحي.</a:t>
            </a:r>
          </a:p>
          <a:p>
            <a:r>
              <a:rPr lang="ar-SA" dirty="0" smtClean="0"/>
              <a:t>هذا البعد يعكس حاجة المستفيد للمعاملة الخاصة والمتميزة من طرف مقدميها ،كما يعكس الثقافة التنظيمية للمؤسسة الصحية في تكوين شعور لدى العاملين بالمؤسسة بأهمية جودة الخدمة المقدمة وضرورة التطوير المستمر فيها.</a:t>
            </a:r>
            <a:endParaRPr lang="ar-SY" dirty="0"/>
          </a:p>
        </p:txBody>
      </p:sp>
      <p:sp>
        <p:nvSpPr>
          <p:cNvPr id="4" name="عنصر نائب للتاريخ 3"/>
          <p:cNvSpPr>
            <a:spLocks noGrp="1"/>
          </p:cNvSpPr>
          <p:nvPr>
            <p:ph type="dt" sz="half" idx="10"/>
          </p:nvPr>
        </p:nvSpPr>
        <p:spPr/>
        <p:txBody>
          <a:bodyPr/>
          <a:lstStyle/>
          <a:p>
            <a:fld id="{7A74A0F1-CE99-40AB-98C7-C0BC73FBB2F2}" type="datetime8">
              <a:rPr lang="ar-SY" smtClean="0"/>
              <a:pPr/>
              <a:t>17 آذار، 19</a:t>
            </a:fld>
            <a:endParaRPr lang="ar-SY"/>
          </a:p>
        </p:txBody>
      </p:sp>
      <p:sp>
        <p:nvSpPr>
          <p:cNvPr id="5" name="عنصر نائب لرقم الشريحة 4"/>
          <p:cNvSpPr>
            <a:spLocks noGrp="1"/>
          </p:cNvSpPr>
          <p:nvPr>
            <p:ph type="sldNum" sz="quarter" idx="12"/>
          </p:nvPr>
        </p:nvSpPr>
        <p:spPr/>
        <p:txBody>
          <a:bodyPr/>
          <a:lstStyle/>
          <a:p>
            <a:fld id="{00AE604C-F521-4C56-87D0-77BCC0616C80}" type="slidenum">
              <a:rPr lang="ar-SY" smtClean="0"/>
              <a:pPr/>
              <a:t>24</a:t>
            </a:fld>
            <a:endParaRPr lang="ar-SY"/>
          </a:p>
        </p:txBody>
      </p:sp>
      <p:sp>
        <p:nvSpPr>
          <p:cNvPr id="6" name="عنصر نائب للتذييل 5"/>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71472" y="-41706"/>
            <a:ext cx="8143932" cy="6649756"/>
          </a:xfrm>
          <a:prstGeom prst="rect">
            <a:avLst/>
          </a:prstGeom>
          <a:noFill/>
          <a:ln w="9525">
            <a:noFill/>
            <a:miter lim="800000"/>
            <a:headEnd/>
            <a:tailEnd/>
          </a:ln>
          <a:effectLst/>
        </p:spPr>
      </p:pic>
      <p:sp>
        <p:nvSpPr>
          <p:cNvPr id="5" name="عنصر نائب للتاريخ 4"/>
          <p:cNvSpPr>
            <a:spLocks noGrp="1"/>
          </p:cNvSpPr>
          <p:nvPr>
            <p:ph type="dt" sz="half" idx="10"/>
          </p:nvPr>
        </p:nvSpPr>
        <p:spPr/>
        <p:txBody>
          <a:bodyPr/>
          <a:lstStyle/>
          <a:p>
            <a:fld id="{B3B5CA13-A45B-4A16-B80B-DED3FBCAC3F8}" type="datetime8">
              <a:rPr lang="ar-SY" smtClean="0"/>
              <a:pPr/>
              <a:t>17 آذار، 19</a:t>
            </a:fld>
            <a:endParaRPr lang="ar-SY"/>
          </a:p>
        </p:txBody>
      </p:sp>
      <p:sp>
        <p:nvSpPr>
          <p:cNvPr id="6" name="عنصر نائب لرقم الشريحة 5"/>
          <p:cNvSpPr>
            <a:spLocks noGrp="1"/>
          </p:cNvSpPr>
          <p:nvPr>
            <p:ph type="sldNum" sz="quarter" idx="12"/>
          </p:nvPr>
        </p:nvSpPr>
        <p:spPr/>
        <p:txBody>
          <a:bodyPr/>
          <a:lstStyle/>
          <a:p>
            <a:fld id="{00AE604C-F521-4C56-87D0-77BCC0616C80}" type="slidenum">
              <a:rPr lang="ar-SY" smtClean="0"/>
              <a:pPr/>
              <a:t>25</a:t>
            </a:fld>
            <a:endParaRPr lang="ar-SY"/>
          </a:p>
        </p:txBody>
      </p:sp>
      <p:sp>
        <p:nvSpPr>
          <p:cNvPr id="7" name="عنصر نائب للتذييل 6"/>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ar-SA" b="1" dirty="0" smtClean="0"/>
              <a:t>دراسة مداخل قياس جودة الخدمات الصحية:</a:t>
            </a:r>
            <a:endParaRPr lang="ar-SY" b="1" dirty="0"/>
          </a:p>
        </p:txBody>
      </p:sp>
      <p:graphicFrame>
        <p:nvGraphicFramePr>
          <p:cNvPr id="4" name="عنصر نائب للمحتوى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صر نائب للتاريخ 4"/>
          <p:cNvSpPr>
            <a:spLocks noGrp="1"/>
          </p:cNvSpPr>
          <p:nvPr>
            <p:ph type="dt" sz="half" idx="10"/>
          </p:nvPr>
        </p:nvSpPr>
        <p:spPr/>
        <p:txBody>
          <a:bodyPr/>
          <a:lstStyle/>
          <a:p>
            <a:fld id="{93A837E5-2605-40D8-8E8A-47FB1D94F059}" type="datetime8">
              <a:rPr lang="ar-SY" smtClean="0"/>
              <a:pPr/>
              <a:t>17 آذار، 19</a:t>
            </a:fld>
            <a:endParaRPr lang="ar-SY"/>
          </a:p>
        </p:txBody>
      </p:sp>
      <p:sp>
        <p:nvSpPr>
          <p:cNvPr id="6" name="عنصر نائب لرقم الشريحة 5"/>
          <p:cNvSpPr>
            <a:spLocks noGrp="1"/>
          </p:cNvSpPr>
          <p:nvPr>
            <p:ph type="sldNum" sz="quarter" idx="12"/>
          </p:nvPr>
        </p:nvSpPr>
        <p:spPr/>
        <p:txBody>
          <a:bodyPr/>
          <a:lstStyle/>
          <a:p>
            <a:fld id="{00AE604C-F521-4C56-87D0-77BCC0616C80}" type="slidenum">
              <a:rPr lang="ar-SY" smtClean="0"/>
              <a:pPr/>
              <a:t>26</a:t>
            </a:fld>
            <a:endParaRPr lang="ar-SY"/>
          </a:p>
        </p:txBody>
      </p:sp>
      <p:sp>
        <p:nvSpPr>
          <p:cNvPr id="7" name="عنصر نائب للتذييل 6"/>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B2102A6F-E86F-487E-8284-BE12413FF210}"/>
                                            </p:graphicEl>
                                          </p:spTgt>
                                        </p:tgtEl>
                                        <p:attrNameLst>
                                          <p:attrName>style.visibility</p:attrName>
                                        </p:attrNameLst>
                                      </p:cBhvr>
                                      <p:to>
                                        <p:strVal val="visible"/>
                                      </p:to>
                                    </p:set>
                                    <p:animEffect transition="in" filter="wipe(down)">
                                      <p:cBhvr>
                                        <p:cTn id="7" dur="500"/>
                                        <p:tgtEl>
                                          <p:spTgt spid="4">
                                            <p:graphicEl>
                                              <a:dgm id="{B2102A6F-E86F-487E-8284-BE12413FF21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graphicEl>
                                              <a:dgm id="{3A87E7F5-1AA6-4FD6-954F-851FF8224182}"/>
                                            </p:graphicEl>
                                          </p:spTgt>
                                        </p:tgtEl>
                                        <p:attrNameLst>
                                          <p:attrName>style.visibility</p:attrName>
                                        </p:attrNameLst>
                                      </p:cBhvr>
                                      <p:to>
                                        <p:strVal val="visible"/>
                                      </p:to>
                                    </p:set>
                                    <p:animEffect transition="in" filter="wipe(down)">
                                      <p:cBhvr>
                                        <p:cTn id="12" dur="500"/>
                                        <p:tgtEl>
                                          <p:spTgt spid="4">
                                            <p:graphicEl>
                                              <a:dgm id="{3A87E7F5-1AA6-4FD6-954F-851FF8224182}"/>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graphicEl>
                                              <a:dgm id="{996AAC43-7D9C-4075-B6DE-8281A619CBAC}"/>
                                            </p:graphicEl>
                                          </p:spTgt>
                                        </p:tgtEl>
                                        <p:attrNameLst>
                                          <p:attrName>style.visibility</p:attrName>
                                        </p:attrNameLst>
                                      </p:cBhvr>
                                      <p:to>
                                        <p:strVal val="visible"/>
                                      </p:to>
                                    </p:set>
                                    <p:animEffect transition="in" filter="wipe(down)">
                                      <p:cBhvr>
                                        <p:cTn id="17" dur="500"/>
                                        <p:tgtEl>
                                          <p:spTgt spid="4">
                                            <p:graphicEl>
                                              <a:dgm id="{996AAC43-7D9C-4075-B6DE-8281A619CBA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graphicEl>
                                              <a:dgm id="{D8BBD166-EAED-4450-B21A-3B722FF02A36}"/>
                                            </p:graphicEl>
                                          </p:spTgt>
                                        </p:tgtEl>
                                        <p:attrNameLst>
                                          <p:attrName>style.visibility</p:attrName>
                                        </p:attrNameLst>
                                      </p:cBhvr>
                                      <p:to>
                                        <p:strVal val="visible"/>
                                      </p:to>
                                    </p:set>
                                    <p:animEffect transition="in" filter="wipe(down)">
                                      <p:cBhvr>
                                        <p:cTn id="22" dur="500"/>
                                        <p:tgtEl>
                                          <p:spTgt spid="4">
                                            <p:graphicEl>
                                              <a:dgm id="{D8BBD166-EAED-4450-B21A-3B722FF02A3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ar-SA" b="1" dirty="0" smtClean="0">
                <a:solidFill>
                  <a:schemeClr val="accent1">
                    <a:lumMod val="75000"/>
                  </a:schemeClr>
                </a:solidFill>
              </a:rPr>
              <a:t>مقياس عدد الشكاوي:</a:t>
            </a:r>
            <a:endParaRPr lang="ar-SY" b="1" dirty="0">
              <a:solidFill>
                <a:schemeClr val="accent1">
                  <a:lumMod val="75000"/>
                </a:schemeClr>
              </a:solidFill>
            </a:endParaRPr>
          </a:p>
        </p:txBody>
      </p:sp>
      <p:sp>
        <p:nvSpPr>
          <p:cNvPr id="3" name="عنصر نائب للمحتوى 2"/>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r>
              <a:rPr lang="ar-SA" dirty="0" smtClean="0"/>
              <a:t>يمثل عدد الشكاوي التي يتقدم </a:t>
            </a:r>
            <a:r>
              <a:rPr lang="ar-SA" dirty="0" err="1" smtClean="0"/>
              <a:t>بها</a:t>
            </a:r>
            <a:r>
              <a:rPr lang="ar-SA" dirty="0" smtClean="0"/>
              <a:t> المرضى خلال </a:t>
            </a:r>
            <a:r>
              <a:rPr lang="ar-SA" dirty="0" smtClean="0"/>
              <a:t>فترة زمنية  </a:t>
            </a:r>
            <a:r>
              <a:rPr lang="ar-SA" dirty="0" smtClean="0"/>
              <a:t>معينة </a:t>
            </a:r>
            <a:r>
              <a:rPr lang="ar-SA" dirty="0" smtClean="0"/>
              <a:t>مقياساً </a:t>
            </a:r>
            <a:r>
              <a:rPr lang="ar-SA" dirty="0" smtClean="0"/>
              <a:t>هاماً يعبر أن الخدمات الصحية المقدمة دون </a:t>
            </a:r>
            <a:r>
              <a:rPr lang="ar-SA" dirty="0" smtClean="0"/>
              <a:t>المستوى.</a:t>
            </a:r>
          </a:p>
          <a:p>
            <a:r>
              <a:rPr lang="ar-SA" dirty="0" smtClean="0"/>
              <a:t>أو </a:t>
            </a:r>
            <a:r>
              <a:rPr lang="ar-SA" dirty="0" smtClean="0"/>
              <a:t>أن ما يقدم لهم من خدمات لا يتناسب مع توقعاتهم لها،وهذا المقياس يمكن المنشأة الصحية من اتخاذ الإجراءات المناسبة ،لتجنب حدوث المشاكل وتحسين مستوى جودة ما تقدمه من خدمات المرضى.</a:t>
            </a:r>
            <a:endParaRPr lang="ar-SY" dirty="0"/>
          </a:p>
        </p:txBody>
      </p:sp>
      <p:sp>
        <p:nvSpPr>
          <p:cNvPr id="4" name="عنصر نائب للتاريخ 3"/>
          <p:cNvSpPr>
            <a:spLocks noGrp="1"/>
          </p:cNvSpPr>
          <p:nvPr>
            <p:ph type="dt" sz="half" idx="10"/>
          </p:nvPr>
        </p:nvSpPr>
        <p:spPr/>
        <p:txBody>
          <a:bodyPr/>
          <a:lstStyle/>
          <a:p>
            <a:fld id="{F5F2E86D-B48E-41D4-A0BF-811D3C913CB0}" type="datetime8">
              <a:rPr lang="ar-SY" smtClean="0"/>
              <a:pPr/>
              <a:t>17 آذار، 19</a:t>
            </a:fld>
            <a:endParaRPr lang="ar-SY"/>
          </a:p>
        </p:txBody>
      </p:sp>
      <p:sp>
        <p:nvSpPr>
          <p:cNvPr id="5" name="عنصر نائب لرقم الشريحة 4"/>
          <p:cNvSpPr>
            <a:spLocks noGrp="1"/>
          </p:cNvSpPr>
          <p:nvPr>
            <p:ph type="sldNum" sz="quarter" idx="12"/>
          </p:nvPr>
        </p:nvSpPr>
        <p:spPr/>
        <p:txBody>
          <a:bodyPr/>
          <a:lstStyle/>
          <a:p>
            <a:fld id="{00AE604C-F521-4C56-87D0-77BCC0616C80}" type="slidenum">
              <a:rPr lang="ar-SY" smtClean="0"/>
              <a:pPr/>
              <a:t>27</a:t>
            </a:fld>
            <a:endParaRPr lang="ar-SY"/>
          </a:p>
        </p:txBody>
      </p:sp>
      <p:sp>
        <p:nvSpPr>
          <p:cNvPr id="6" name="عنصر نائب للتذييل 5"/>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ar-SA" b="1" dirty="0" smtClean="0">
                <a:solidFill>
                  <a:schemeClr val="accent1">
                    <a:lumMod val="75000"/>
                  </a:schemeClr>
                </a:solidFill>
              </a:rPr>
              <a:t>مقياس الرضا:</a:t>
            </a:r>
            <a:endParaRPr lang="ar-SY" b="1" dirty="0">
              <a:solidFill>
                <a:schemeClr val="accent1">
                  <a:lumMod val="75000"/>
                </a:schemeClr>
              </a:solidFill>
            </a:endParaRPr>
          </a:p>
        </p:txBody>
      </p:sp>
      <p:sp>
        <p:nvSpPr>
          <p:cNvPr id="3" name="عنصر نائب للمحتوى 2"/>
          <p:cNvSpPr>
            <a:spLocks noGrp="1"/>
          </p:cNvSpPr>
          <p:nvPr>
            <p:ph idx="1"/>
          </p:nvPr>
        </p:nvSpPr>
        <p:spPr/>
        <p:txBody>
          <a:bodyPr/>
          <a:lstStyle/>
          <a:p>
            <a:r>
              <a:rPr lang="ar-SA" sz="2800" dirty="0" smtClean="0"/>
              <a:t>أكثرها شيوعاً يستخدم لقياس اتجاهات المرضى نحو جودة الخدمات الصحية المقدمة لهم،وذلك من خلال جمع المعلومات عن </a:t>
            </a:r>
            <a:r>
              <a:rPr lang="ar-SA" sz="2800" dirty="0" smtClean="0"/>
              <a:t>المريض.</a:t>
            </a:r>
          </a:p>
          <a:p>
            <a:r>
              <a:rPr lang="ar-SA" sz="2800" dirty="0" smtClean="0"/>
              <a:t>ومن </a:t>
            </a:r>
            <a:r>
              <a:rPr lang="ar-SA" sz="2800" dirty="0" smtClean="0"/>
              <a:t>بين أهم الطرق المستخدمة في </a:t>
            </a:r>
            <a:r>
              <a:rPr lang="ar-SA" sz="2800" dirty="0" smtClean="0"/>
              <a:t>جمع المعلومات:المقابلة،والملاحظة،والاستمارة،وتبقى </a:t>
            </a:r>
            <a:r>
              <a:rPr lang="ar-SA" sz="2800" dirty="0" smtClean="0"/>
              <a:t>الاستمارة من أهم هذه الأدوات.</a:t>
            </a:r>
          </a:p>
        </p:txBody>
      </p:sp>
      <p:sp>
        <p:nvSpPr>
          <p:cNvPr id="5" name="عنصر نائب للتاريخ 4"/>
          <p:cNvSpPr>
            <a:spLocks noGrp="1"/>
          </p:cNvSpPr>
          <p:nvPr>
            <p:ph type="dt" sz="half" idx="10"/>
          </p:nvPr>
        </p:nvSpPr>
        <p:spPr/>
        <p:txBody>
          <a:bodyPr/>
          <a:lstStyle/>
          <a:p>
            <a:fld id="{D39415AB-ACE8-43AE-BD0D-848FCB178D12}" type="datetime8">
              <a:rPr lang="ar-SY" smtClean="0"/>
              <a:pPr/>
              <a:t>17 آذار، 19</a:t>
            </a:fld>
            <a:endParaRPr lang="ar-SY"/>
          </a:p>
        </p:txBody>
      </p:sp>
      <p:sp>
        <p:nvSpPr>
          <p:cNvPr id="6" name="عنصر نائب لرقم الشريحة 5"/>
          <p:cNvSpPr>
            <a:spLocks noGrp="1"/>
          </p:cNvSpPr>
          <p:nvPr>
            <p:ph type="sldNum" sz="quarter" idx="12"/>
          </p:nvPr>
        </p:nvSpPr>
        <p:spPr/>
        <p:txBody>
          <a:bodyPr/>
          <a:lstStyle/>
          <a:p>
            <a:fld id="{00AE604C-F521-4C56-87D0-77BCC0616C80}" type="slidenum">
              <a:rPr lang="ar-SY" smtClean="0"/>
              <a:pPr/>
              <a:t>28</a:t>
            </a:fld>
            <a:endParaRPr lang="ar-SY"/>
          </a:p>
        </p:txBody>
      </p:sp>
      <p:sp>
        <p:nvSpPr>
          <p:cNvPr id="7" name="عنصر نائب للتذييل 6"/>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أحياناً بعض المؤسسات الصحية لا تعتمد هذا المقياس للدلالة على جودة خدماتها لبعض الأسباب منها:</a:t>
            </a:r>
            <a:endParaRPr lang="ar-SY" dirty="0" smtClean="0"/>
          </a:p>
          <a:p>
            <a:endParaRPr lang="ar-SY" dirty="0"/>
          </a:p>
        </p:txBody>
      </p:sp>
      <p:graphicFrame>
        <p:nvGraphicFramePr>
          <p:cNvPr id="4" name="رسم تخطيطي 3"/>
          <p:cNvGraphicFramePr/>
          <p:nvPr/>
        </p:nvGraphicFramePr>
        <p:xfrm>
          <a:off x="535752" y="2857496"/>
          <a:ext cx="8108213" cy="3357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وان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ar-SA" b="1" dirty="0" smtClean="0">
                <a:solidFill>
                  <a:schemeClr val="accent1">
                    <a:lumMod val="75000"/>
                  </a:schemeClr>
                </a:solidFill>
              </a:rPr>
              <a:t>مقياس الرضا:</a:t>
            </a:r>
            <a:endParaRPr lang="ar-SY" b="1" dirty="0">
              <a:solidFill>
                <a:schemeClr val="accent1">
                  <a:lumMod val="75000"/>
                </a:schemeClr>
              </a:solidFill>
            </a:endParaRPr>
          </a:p>
        </p:txBody>
      </p:sp>
      <p:sp>
        <p:nvSpPr>
          <p:cNvPr id="6" name="عنصر نائب للتاريخ 5"/>
          <p:cNvSpPr>
            <a:spLocks noGrp="1"/>
          </p:cNvSpPr>
          <p:nvPr>
            <p:ph type="dt" sz="half" idx="10"/>
          </p:nvPr>
        </p:nvSpPr>
        <p:spPr/>
        <p:txBody>
          <a:bodyPr/>
          <a:lstStyle/>
          <a:p>
            <a:fld id="{6B5C69E4-F24D-4EA7-9362-707F45765DC9}" type="datetime8">
              <a:rPr lang="ar-SY" smtClean="0"/>
              <a:pPr/>
              <a:t>17 آذار، 19</a:t>
            </a:fld>
            <a:endParaRPr lang="ar-SY"/>
          </a:p>
        </p:txBody>
      </p:sp>
      <p:sp>
        <p:nvSpPr>
          <p:cNvPr id="7" name="عنصر نائب لرقم الشريحة 6"/>
          <p:cNvSpPr>
            <a:spLocks noGrp="1"/>
          </p:cNvSpPr>
          <p:nvPr>
            <p:ph type="sldNum" sz="quarter" idx="12"/>
          </p:nvPr>
        </p:nvSpPr>
        <p:spPr/>
        <p:txBody>
          <a:bodyPr/>
          <a:lstStyle/>
          <a:p>
            <a:fld id="{00AE604C-F521-4C56-87D0-77BCC0616C80}" type="slidenum">
              <a:rPr lang="ar-SY" smtClean="0"/>
              <a:pPr/>
              <a:t>29</a:t>
            </a:fld>
            <a:endParaRPr lang="ar-SY"/>
          </a:p>
        </p:txBody>
      </p:sp>
      <p:sp>
        <p:nvSpPr>
          <p:cNvPr id="8" name="عنصر نائب للتذييل 7"/>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b="1" dirty="0" smtClean="0"/>
              <a:t>مفهوم جودة الخدمات الصحية:</a:t>
            </a:r>
            <a:endParaRPr lang="en-US" dirty="0"/>
          </a:p>
        </p:txBody>
      </p:sp>
      <p:graphicFrame>
        <p:nvGraphicFramePr>
          <p:cNvPr id="4" name="عنصر نائب للمحتوى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صر نائب للتاريخ 4"/>
          <p:cNvSpPr>
            <a:spLocks noGrp="1"/>
          </p:cNvSpPr>
          <p:nvPr>
            <p:ph type="dt" sz="half" idx="10"/>
          </p:nvPr>
        </p:nvSpPr>
        <p:spPr/>
        <p:txBody>
          <a:bodyPr/>
          <a:lstStyle/>
          <a:p>
            <a:fld id="{3B91E984-BA29-4F4B-A418-D14D78D55908}" type="datetime8">
              <a:rPr lang="ar-SY" smtClean="0"/>
              <a:pPr/>
              <a:t>17 آذار، 19</a:t>
            </a:fld>
            <a:endParaRPr lang="ar-SY"/>
          </a:p>
        </p:txBody>
      </p:sp>
      <p:sp>
        <p:nvSpPr>
          <p:cNvPr id="6" name="عنصر نائب لرقم الشريحة 5"/>
          <p:cNvSpPr>
            <a:spLocks noGrp="1"/>
          </p:cNvSpPr>
          <p:nvPr>
            <p:ph type="sldNum" sz="quarter" idx="12"/>
          </p:nvPr>
        </p:nvSpPr>
        <p:spPr/>
        <p:txBody>
          <a:bodyPr/>
          <a:lstStyle/>
          <a:p>
            <a:fld id="{00AE604C-F521-4C56-87D0-77BCC0616C80}" type="slidenum">
              <a:rPr lang="ar-SY" smtClean="0"/>
              <a:pPr/>
              <a:t>3</a:t>
            </a:fld>
            <a:endParaRPr lang="ar-SY"/>
          </a:p>
        </p:txBody>
      </p:sp>
      <p:sp>
        <p:nvSpPr>
          <p:cNvPr id="7" name="عنصر نائب للتذييل 6"/>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ar-SA" b="1" dirty="0" smtClean="0">
                <a:solidFill>
                  <a:schemeClr val="accent1">
                    <a:lumMod val="75000"/>
                  </a:schemeClr>
                </a:solidFill>
              </a:rPr>
              <a:t>مقياس القيمة:</a:t>
            </a:r>
            <a:endParaRPr lang="ar-SY" b="1" dirty="0">
              <a:solidFill>
                <a:schemeClr val="accent1">
                  <a:lumMod val="75000"/>
                </a:schemeClr>
              </a:solidFill>
            </a:endParaRPr>
          </a:p>
        </p:txBody>
      </p:sp>
      <p:sp>
        <p:nvSpPr>
          <p:cNvPr id="3" name="عنصر نائب للمحتوى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r>
              <a:rPr lang="ar-SA" dirty="0" smtClean="0"/>
              <a:t>تقوم فكرة المقياس على أن القيمة التي تقدمها المؤسسة الصحية لمستهلكيها تعتمد على المنفعة الخاصة بالخدمات المدركة من جانب المستفيد والتكلفة المقابلة للحصول على هذه </a:t>
            </a:r>
            <a:r>
              <a:rPr lang="ar-SA" dirty="0" smtClean="0"/>
              <a:t>الخدمات</a:t>
            </a:r>
          </a:p>
          <a:p>
            <a:r>
              <a:rPr lang="ar-SA" dirty="0" smtClean="0"/>
              <a:t>فالعلاقة </a:t>
            </a:r>
            <a:r>
              <a:rPr lang="ar-SA" dirty="0" smtClean="0"/>
              <a:t>بين المنفعة والسعر هي التي تحقق القيمة،فكلما زادت القيمة المحققة عند المستهلك زاد مستوى الطلب على هذه الخدمات والعكس صحيح.</a:t>
            </a:r>
          </a:p>
          <a:p>
            <a:r>
              <a:rPr lang="ar-SA" dirty="0" smtClean="0"/>
              <a:t>هذا الأسلوب يدفع بالمؤسسات إلى تركيز جهودها نحو تقديم خدمة متميزة للعملاء بأقل تكلفة ممكنة.</a:t>
            </a:r>
            <a:endParaRPr lang="ar-SY" dirty="0"/>
          </a:p>
        </p:txBody>
      </p:sp>
      <p:sp>
        <p:nvSpPr>
          <p:cNvPr id="4" name="عنصر نائب للتاريخ 3"/>
          <p:cNvSpPr>
            <a:spLocks noGrp="1"/>
          </p:cNvSpPr>
          <p:nvPr>
            <p:ph type="dt" sz="half" idx="10"/>
          </p:nvPr>
        </p:nvSpPr>
        <p:spPr/>
        <p:txBody>
          <a:bodyPr/>
          <a:lstStyle/>
          <a:p>
            <a:fld id="{6E6555A4-0DF7-4CFC-84C5-22A9E850DD39}" type="datetime8">
              <a:rPr lang="ar-SY" smtClean="0"/>
              <a:pPr/>
              <a:t>17 آذار، 19</a:t>
            </a:fld>
            <a:endParaRPr lang="ar-SY"/>
          </a:p>
        </p:txBody>
      </p:sp>
      <p:sp>
        <p:nvSpPr>
          <p:cNvPr id="5" name="عنصر نائب لرقم الشريحة 4"/>
          <p:cNvSpPr>
            <a:spLocks noGrp="1"/>
          </p:cNvSpPr>
          <p:nvPr>
            <p:ph type="sldNum" sz="quarter" idx="12"/>
          </p:nvPr>
        </p:nvSpPr>
        <p:spPr/>
        <p:txBody>
          <a:bodyPr/>
          <a:lstStyle/>
          <a:p>
            <a:fld id="{00AE604C-F521-4C56-87D0-77BCC0616C80}" type="slidenum">
              <a:rPr lang="ar-SY" smtClean="0"/>
              <a:pPr/>
              <a:t>30</a:t>
            </a:fld>
            <a:endParaRPr lang="ar-SY"/>
          </a:p>
        </p:txBody>
      </p:sp>
      <p:sp>
        <p:nvSpPr>
          <p:cNvPr id="6" name="عنصر نائب للتذييل 5"/>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ar-SA" b="1" dirty="0" smtClean="0">
                <a:solidFill>
                  <a:schemeClr val="accent1">
                    <a:lumMod val="75000"/>
                  </a:schemeClr>
                </a:solidFill>
              </a:rPr>
              <a:t>مقياس تحليل الفجوات </a:t>
            </a:r>
            <a:r>
              <a:rPr lang="en-US" b="1" dirty="0" err="1" smtClean="0">
                <a:solidFill>
                  <a:schemeClr val="accent1">
                    <a:lumMod val="75000"/>
                  </a:schemeClr>
                </a:solidFill>
              </a:rPr>
              <a:t>Servqual</a:t>
            </a:r>
            <a:endParaRPr lang="ar-SY" b="1" dirty="0">
              <a:solidFill>
                <a:schemeClr val="accent1">
                  <a:lumMod val="75000"/>
                </a:schemeClr>
              </a:solidFill>
            </a:endParaRPr>
          </a:p>
        </p:txBody>
      </p:sp>
      <p:sp>
        <p:nvSpPr>
          <p:cNvPr id="3" name="عنصر نائب للمحتوى 2"/>
          <p:cNvSpPr>
            <a:spLocks noGrp="1"/>
          </p:cNvSpPr>
          <p:nvPr>
            <p:ph idx="1"/>
          </p:nvPr>
        </p:nvSpPr>
        <p:spPr/>
        <p:txBody>
          <a:bodyPr/>
          <a:lstStyle/>
          <a:p>
            <a:r>
              <a:rPr lang="ar-SA" dirty="0" smtClean="0"/>
              <a:t>وهو يمثل إدماج الخدمة </a:t>
            </a:r>
            <a:r>
              <a:rPr lang="en-US" dirty="0" smtClean="0"/>
              <a:t> (Service) </a:t>
            </a:r>
            <a:r>
              <a:rPr lang="ar-SA" dirty="0" smtClean="0"/>
              <a:t>و الجودة (</a:t>
            </a:r>
            <a:r>
              <a:rPr lang="en-US" dirty="0" smtClean="0"/>
              <a:t>Quality</a:t>
            </a:r>
            <a:r>
              <a:rPr lang="ar-SA" dirty="0" smtClean="0"/>
              <a:t>)  وهي بمثابة مقياس متعدد الأبعاد لقياس جودة الخدمات.</a:t>
            </a:r>
          </a:p>
          <a:p>
            <a:r>
              <a:rPr lang="ar-SA" dirty="0" smtClean="0"/>
              <a:t>يستند على توقعات المستفيد من الخدمة لمستوى الخدمة المقدمة له </a:t>
            </a:r>
            <a:r>
              <a:rPr lang="ar-SA" dirty="0" err="1" smtClean="0"/>
              <a:t>إدراكاته</a:t>
            </a:r>
            <a:r>
              <a:rPr lang="ar-SA" dirty="0" smtClean="0"/>
              <a:t> لمستوى الأداء الفعلي ،ومن ثم تحديد الفجوة أو التطابق بين التوقعات والإدراك وذلك باستخدام المعايير التي تمثل مظاهر الجودة في الخدمة.</a:t>
            </a:r>
          </a:p>
          <a:p>
            <a:r>
              <a:rPr lang="ar-SA" dirty="0" smtClean="0"/>
              <a:t>يعتمد على معادلة أساسية ،ويعبر عنها:</a:t>
            </a:r>
          </a:p>
          <a:p>
            <a:endParaRPr lang="ar-SY" dirty="0"/>
          </a:p>
        </p:txBody>
      </p:sp>
      <p:sp>
        <p:nvSpPr>
          <p:cNvPr id="4" name="مستطيل مستدير الزوايا 3"/>
          <p:cNvSpPr/>
          <p:nvPr/>
        </p:nvSpPr>
        <p:spPr>
          <a:xfrm>
            <a:off x="642910" y="5214950"/>
            <a:ext cx="7358114" cy="1285884"/>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smtClean="0"/>
              <a:t>جودة الخدمة الصحية = الخدمة المدركة - توقعات المريض</a:t>
            </a:r>
            <a:endParaRPr lang="ar-SY" sz="2800" b="1" dirty="0"/>
          </a:p>
        </p:txBody>
      </p:sp>
      <p:sp>
        <p:nvSpPr>
          <p:cNvPr id="5" name="عنصر نائب للتاريخ 4"/>
          <p:cNvSpPr>
            <a:spLocks noGrp="1"/>
          </p:cNvSpPr>
          <p:nvPr>
            <p:ph type="dt" sz="half" idx="10"/>
          </p:nvPr>
        </p:nvSpPr>
        <p:spPr/>
        <p:txBody>
          <a:bodyPr/>
          <a:lstStyle/>
          <a:p>
            <a:fld id="{E366DB96-A8B8-4B3B-B2B0-CB05D54F7BAB}" type="datetime8">
              <a:rPr lang="ar-SY" smtClean="0"/>
              <a:pPr/>
              <a:t>17 آذار، 19</a:t>
            </a:fld>
            <a:endParaRPr lang="ar-SY"/>
          </a:p>
        </p:txBody>
      </p:sp>
      <p:sp>
        <p:nvSpPr>
          <p:cNvPr id="6" name="عنصر نائب لرقم الشريحة 5"/>
          <p:cNvSpPr>
            <a:spLocks noGrp="1"/>
          </p:cNvSpPr>
          <p:nvPr>
            <p:ph type="sldNum" sz="quarter" idx="12"/>
          </p:nvPr>
        </p:nvSpPr>
        <p:spPr/>
        <p:txBody>
          <a:bodyPr/>
          <a:lstStyle/>
          <a:p>
            <a:fld id="{00AE604C-F521-4C56-87D0-77BCC0616C80}" type="slidenum">
              <a:rPr lang="ar-SY" smtClean="0"/>
              <a:pPr/>
              <a:t>31</a:t>
            </a:fld>
            <a:endParaRPr lang="ar-SY"/>
          </a:p>
        </p:txBody>
      </p:sp>
      <p:sp>
        <p:nvSpPr>
          <p:cNvPr id="7" name="عنصر نائب للتذييل 6"/>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b="1" dirty="0" smtClean="0"/>
              <a:t>نموذج جودة الخدمة (</a:t>
            </a:r>
            <a:r>
              <a:rPr lang="en-US" sz="3600" b="1" dirty="0" err="1" smtClean="0"/>
              <a:t>Servqual</a:t>
            </a:r>
            <a:r>
              <a:rPr lang="en-US" sz="3600" b="1" dirty="0" smtClean="0"/>
              <a:t> </a:t>
            </a:r>
            <a:r>
              <a:rPr lang="ar-SA" sz="3600" b="1" dirty="0" smtClean="0"/>
              <a:t> )</a:t>
            </a:r>
            <a:endParaRPr lang="ar-SY" sz="3600" b="1" dirty="0"/>
          </a:p>
        </p:txBody>
      </p:sp>
      <p:sp>
        <p:nvSpPr>
          <p:cNvPr id="3" name="عنصر نائب للمحتوى 2"/>
          <p:cNvSpPr>
            <a:spLocks noGrp="1"/>
          </p:cNvSpPr>
          <p:nvPr>
            <p:ph idx="1"/>
          </p:nvPr>
        </p:nvSpPr>
        <p:spPr/>
        <p:txBody>
          <a:bodyPr/>
          <a:lstStyle/>
          <a:p>
            <a:r>
              <a:rPr lang="ar-SA" b="1" dirty="0" smtClean="0"/>
              <a:t>يتضمن هذا المقياس طريقة للمقارنة بين الخدمة المتوقعة والخدمة المحققة والفرق بينهما يمثل الفجوة المدروسة وهي تمثل معياراً لرضا الزبائن.</a:t>
            </a:r>
            <a:endParaRPr lang="en-US" dirty="0" smtClean="0"/>
          </a:p>
          <a:p>
            <a:endParaRPr lang="ar-SY" dirty="0"/>
          </a:p>
        </p:txBody>
      </p:sp>
      <p:sp>
        <p:nvSpPr>
          <p:cNvPr id="4" name="عنصر نائب للتاريخ 3"/>
          <p:cNvSpPr>
            <a:spLocks noGrp="1"/>
          </p:cNvSpPr>
          <p:nvPr>
            <p:ph type="dt" sz="half" idx="10"/>
          </p:nvPr>
        </p:nvSpPr>
        <p:spPr/>
        <p:txBody>
          <a:bodyPr/>
          <a:lstStyle/>
          <a:p>
            <a:fld id="{C4A85293-0F87-4414-81F5-DF7F12FBA02B}" type="datetime8">
              <a:rPr lang="ar-SY" smtClean="0"/>
              <a:pPr/>
              <a:t>17 آذار، 19</a:t>
            </a:fld>
            <a:endParaRPr lang="ar-SY"/>
          </a:p>
        </p:txBody>
      </p:sp>
      <p:sp>
        <p:nvSpPr>
          <p:cNvPr id="5" name="عنصر نائب لرقم الشريحة 4"/>
          <p:cNvSpPr>
            <a:spLocks noGrp="1"/>
          </p:cNvSpPr>
          <p:nvPr>
            <p:ph type="sldNum" sz="quarter" idx="12"/>
          </p:nvPr>
        </p:nvSpPr>
        <p:spPr/>
        <p:txBody>
          <a:bodyPr/>
          <a:lstStyle/>
          <a:p>
            <a:fld id="{00AE604C-F521-4C56-87D0-77BCC0616C80}" type="slidenum">
              <a:rPr lang="ar-SY" smtClean="0"/>
              <a:pPr/>
              <a:t>32</a:t>
            </a:fld>
            <a:endParaRPr lang="ar-SY"/>
          </a:p>
        </p:txBody>
      </p:sp>
      <p:sp>
        <p:nvSpPr>
          <p:cNvPr id="6" name="عنصر نائب للتذييل 5"/>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ar-SA" b="1" dirty="0" smtClean="0"/>
              <a:t>الفجوات الخمس </a:t>
            </a:r>
            <a:endParaRPr lang="ar-SY" b="1" dirty="0"/>
          </a:p>
        </p:txBody>
      </p:sp>
      <p:graphicFrame>
        <p:nvGraphicFramePr>
          <p:cNvPr id="7" name="عنصر نائب للمحتوى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عنصر نائب للتاريخ 3"/>
          <p:cNvSpPr>
            <a:spLocks noGrp="1"/>
          </p:cNvSpPr>
          <p:nvPr>
            <p:ph type="dt" sz="half" idx="10"/>
          </p:nvPr>
        </p:nvSpPr>
        <p:spPr/>
        <p:txBody>
          <a:bodyPr/>
          <a:lstStyle/>
          <a:p>
            <a:fld id="{98ED52AB-6B9C-462A-94EE-2EBF5C94EA87}" type="datetime8">
              <a:rPr lang="ar-SY" smtClean="0"/>
              <a:pPr/>
              <a:t>17 آذار، 19</a:t>
            </a:fld>
            <a:endParaRPr lang="ar-SY"/>
          </a:p>
        </p:txBody>
      </p:sp>
      <p:sp>
        <p:nvSpPr>
          <p:cNvPr id="6" name="عنصر نائب لرقم الشريحة 5"/>
          <p:cNvSpPr>
            <a:spLocks noGrp="1"/>
          </p:cNvSpPr>
          <p:nvPr>
            <p:ph type="sldNum" sz="quarter" idx="12"/>
          </p:nvPr>
        </p:nvSpPr>
        <p:spPr/>
        <p:txBody>
          <a:bodyPr/>
          <a:lstStyle/>
          <a:p>
            <a:fld id="{00AE604C-F521-4C56-87D0-77BCC0616C80}" type="slidenum">
              <a:rPr lang="ar-SY" smtClean="0"/>
              <a:pPr/>
              <a:t>33</a:t>
            </a:fld>
            <a:endParaRPr lang="ar-SY"/>
          </a:p>
        </p:txBody>
      </p:sp>
      <p:sp>
        <p:nvSpPr>
          <p:cNvPr id="8" name="عنصر نائب للتذييل 7"/>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B7DFDB2D-3C3C-4CDD-8039-2E2F02744D0C}"/>
                                            </p:graphicEl>
                                          </p:spTgt>
                                        </p:tgtEl>
                                        <p:attrNameLst>
                                          <p:attrName>style.visibility</p:attrName>
                                        </p:attrNameLst>
                                      </p:cBhvr>
                                      <p:to>
                                        <p:strVal val="visible"/>
                                      </p:to>
                                    </p:set>
                                    <p:anim calcmode="lin" valueType="num">
                                      <p:cBhvr additive="base">
                                        <p:cTn id="7" dur="500" fill="hold"/>
                                        <p:tgtEl>
                                          <p:spTgt spid="7">
                                            <p:graphicEl>
                                              <a:dgm id="{B7DFDB2D-3C3C-4CDD-8039-2E2F02744D0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B7DFDB2D-3C3C-4CDD-8039-2E2F02744D0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7878880C-D5A0-4591-968F-39932F40DF57}"/>
                                            </p:graphicEl>
                                          </p:spTgt>
                                        </p:tgtEl>
                                        <p:attrNameLst>
                                          <p:attrName>style.visibility</p:attrName>
                                        </p:attrNameLst>
                                      </p:cBhvr>
                                      <p:to>
                                        <p:strVal val="visible"/>
                                      </p:to>
                                    </p:set>
                                    <p:anim calcmode="lin" valueType="num">
                                      <p:cBhvr additive="base">
                                        <p:cTn id="13" dur="500" fill="hold"/>
                                        <p:tgtEl>
                                          <p:spTgt spid="7">
                                            <p:graphicEl>
                                              <a:dgm id="{7878880C-D5A0-4591-968F-39932F40DF5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7878880C-D5A0-4591-968F-39932F40DF57}"/>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graphicEl>
                                              <a:dgm id="{FFE7BC50-B44D-4307-8B8D-67677DF07055}"/>
                                            </p:graphicEl>
                                          </p:spTgt>
                                        </p:tgtEl>
                                        <p:attrNameLst>
                                          <p:attrName>style.visibility</p:attrName>
                                        </p:attrNameLst>
                                      </p:cBhvr>
                                      <p:to>
                                        <p:strVal val="visible"/>
                                      </p:to>
                                    </p:set>
                                    <p:anim calcmode="lin" valueType="num">
                                      <p:cBhvr additive="base">
                                        <p:cTn id="19" dur="500" fill="hold"/>
                                        <p:tgtEl>
                                          <p:spTgt spid="7">
                                            <p:graphicEl>
                                              <a:dgm id="{FFE7BC50-B44D-4307-8B8D-67677DF07055}"/>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graphicEl>
                                              <a:dgm id="{FFE7BC50-B44D-4307-8B8D-67677DF07055}"/>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graphicEl>
                                              <a:dgm id="{0FBB27CD-9F98-4450-BA03-64A26B797302}"/>
                                            </p:graphicEl>
                                          </p:spTgt>
                                        </p:tgtEl>
                                        <p:attrNameLst>
                                          <p:attrName>style.visibility</p:attrName>
                                        </p:attrNameLst>
                                      </p:cBhvr>
                                      <p:to>
                                        <p:strVal val="visible"/>
                                      </p:to>
                                    </p:set>
                                    <p:anim calcmode="lin" valueType="num">
                                      <p:cBhvr additive="base">
                                        <p:cTn id="25" dur="500" fill="hold"/>
                                        <p:tgtEl>
                                          <p:spTgt spid="7">
                                            <p:graphicEl>
                                              <a:dgm id="{0FBB27CD-9F98-4450-BA03-64A26B797302}"/>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graphicEl>
                                              <a:dgm id="{0FBB27CD-9F98-4450-BA03-64A26B797302}"/>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graphicEl>
                                              <a:dgm id="{8667DAD1-65A1-44AC-AC78-E8469173F725}"/>
                                            </p:graphicEl>
                                          </p:spTgt>
                                        </p:tgtEl>
                                        <p:attrNameLst>
                                          <p:attrName>style.visibility</p:attrName>
                                        </p:attrNameLst>
                                      </p:cBhvr>
                                      <p:to>
                                        <p:strVal val="visible"/>
                                      </p:to>
                                    </p:set>
                                    <p:anim calcmode="lin" valueType="num">
                                      <p:cBhvr additive="base">
                                        <p:cTn id="31" dur="500" fill="hold"/>
                                        <p:tgtEl>
                                          <p:spTgt spid="7">
                                            <p:graphicEl>
                                              <a:dgm id="{8667DAD1-65A1-44AC-AC78-E8469173F725}"/>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graphicEl>
                                              <a:dgm id="{8667DAD1-65A1-44AC-AC78-E8469173F725}"/>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graphicEl>
                                              <a:dgm id="{B924CB9E-F753-48CA-B835-837F5FA2218D}"/>
                                            </p:graphicEl>
                                          </p:spTgt>
                                        </p:tgtEl>
                                        <p:attrNameLst>
                                          <p:attrName>style.visibility</p:attrName>
                                        </p:attrNameLst>
                                      </p:cBhvr>
                                      <p:to>
                                        <p:strVal val="visible"/>
                                      </p:to>
                                    </p:set>
                                    <p:anim calcmode="lin" valueType="num">
                                      <p:cBhvr additive="base">
                                        <p:cTn id="37" dur="500" fill="hold"/>
                                        <p:tgtEl>
                                          <p:spTgt spid="7">
                                            <p:graphicEl>
                                              <a:dgm id="{B924CB9E-F753-48CA-B835-837F5FA2218D}"/>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graphicEl>
                                              <a:dgm id="{B924CB9E-F753-48CA-B835-837F5FA2218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p:cNvPicPr>
          <p:nvPr>
            <p:ph idx="1"/>
          </p:nvPr>
        </p:nvPicPr>
        <p:blipFill>
          <a:blip r:embed="rId2" cstate="print"/>
          <a:srcRect/>
          <a:stretch>
            <a:fillRect/>
          </a:stretch>
        </p:blipFill>
        <p:spPr bwMode="auto">
          <a:xfrm>
            <a:off x="1357290" y="0"/>
            <a:ext cx="7000924" cy="6750855"/>
          </a:xfrm>
          <a:prstGeom prst="rect">
            <a:avLst/>
          </a:prstGeom>
          <a:noFill/>
          <a:ln w="9525">
            <a:noFill/>
            <a:miter lim="800000"/>
            <a:headEnd/>
            <a:tailEnd/>
          </a:ln>
        </p:spPr>
      </p:pic>
      <p:sp>
        <p:nvSpPr>
          <p:cNvPr id="3" name="عنصر نائب للتاريخ 2"/>
          <p:cNvSpPr>
            <a:spLocks noGrp="1"/>
          </p:cNvSpPr>
          <p:nvPr>
            <p:ph type="dt" sz="half" idx="10"/>
          </p:nvPr>
        </p:nvSpPr>
        <p:spPr/>
        <p:txBody>
          <a:bodyPr/>
          <a:lstStyle/>
          <a:p>
            <a:fld id="{7B430DC9-BEBD-4FA7-9641-AA09DBC206B2}" type="datetime8">
              <a:rPr lang="ar-SY" smtClean="0"/>
              <a:pPr/>
              <a:t>17 آذار، 19</a:t>
            </a:fld>
            <a:endParaRPr lang="ar-SY"/>
          </a:p>
        </p:txBody>
      </p:sp>
      <p:sp>
        <p:nvSpPr>
          <p:cNvPr id="5" name="عنصر نائب لرقم الشريحة 4"/>
          <p:cNvSpPr>
            <a:spLocks noGrp="1"/>
          </p:cNvSpPr>
          <p:nvPr>
            <p:ph type="sldNum" sz="quarter" idx="12"/>
          </p:nvPr>
        </p:nvSpPr>
        <p:spPr/>
        <p:txBody>
          <a:bodyPr/>
          <a:lstStyle/>
          <a:p>
            <a:fld id="{00AE604C-F521-4C56-87D0-77BCC0616C80}" type="slidenum">
              <a:rPr lang="ar-SY" smtClean="0"/>
              <a:pPr/>
              <a:t>34</a:t>
            </a:fld>
            <a:endParaRPr lang="ar-SY"/>
          </a:p>
        </p:txBody>
      </p:sp>
      <p:sp>
        <p:nvSpPr>
          <p:cNvPr id="6" name="عنصر نائب للتذييل 5"/>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274638"/>
            <a:ext cx="8229600" cy="1296974"/>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smtClean="0"/>
              <a:t>The </a:t>
            </a:r>
            <a:r>
              <a:rPr lang="en-US" dirty="0" err="1" smtClean="0"/>
              <a:t>Servqual</a:t>
            </a:r>
            <a:r>
              <a:rPr lang="en-US" dirty="0" smtClean="0"/>
              <a:t> Model</a:t>
            </a:r>
            <a:r>
              <a:rPr lang="ar-SA" dirty="0" smtClean="0"/>
              <a:t> </a:t>
            </a:r>
            <a:br>
              <a:rPr lang="ar-SA" dirty="0" smtClean="0"/>
            </a:br>
            <a:r>
              <a:rPr lang="ar-SA" dirty="0" smtClean="0"/>
              <a:t>نموذج جودة الخدمات</a:t>
            </a:r>
            <a:endParaRPr lang="en-US" dirty="0"/>
          </a:p>
        </p:txBody>
      </p:sp>
      <p:pic>
        <p:nvPicPr>
          <p:cNvPr id="44036" name="Picture 4"/>
          <p:cNvPicPr>
            <a:picLocks noGrp="1" noChangeAspect="1" noChangeArrowheads="1"/>
          </p:cNvPicPr>
          <p:nvPr>
            <p:ph idx="1"/>
          </p:nvPr>
        </p:nvPicPr>
        <p:blipFill>
          <a:blip r:embed="rId2" cstate="print"/>
          <a:stretch>
            <a:fillRect/>
          </a:stretch>
        </p:blipFill>
        <p:spPr>
          <a:xfrm>
            <a:off x="2017641" y="1600200"/>
            <a:ext cx="5108718" cy="4525963"/>
          </a:xfrm>
          <a:noFill/>
          <a:ln/>
        </p:spPr>
      </p:pic>
      <p:sp>
        <p:nvSpPr>
          <p:cNvPr id="4" name="عنصر نائب للتاريخ 3"/>
          <p:cNvSpPr>
            <a:spLocks noGrp="1"/>
          </p:cNvSpPr>
          <p:nvPr>
            <p:ph type="dt" sz="half" idx="10"/>
          </p:nvPr>
        </p:nvSpPr>
        <p:spPr/>
        <p:txBody>
          <a:bodyPr/>
          <a:lstStyle/>
          <a:p>
            <a:fld id="{A5B08FED-B285-42E5-8F73-D3DC45C85014}" type="datetime8">
              <a:rPr lang="ar-SY" smtClean="0"/>
              <a:pPr/>
              <a:t>17 آذار، 19</a:t>
            </a:fld>
            <a:endParaRPr lang="ar-SY"/>
          </a:p>
        </p:txBody>
      </p:sp>
      <p:sp>
        <p:nvSpPr>
          <p:cNvPr id="5" name="عنصر نائب لرقم الشريحة 4"/>
          <p:cNvSpPr>
            <a:spLocks noGrp="1"/>
          </p:cNvSpPr>
          <p:nvPr>
            <p:ph type="sldNum" sz="quarter" idx="12"/>
          </p:nvPr>
        </p:nvSpPr>
        <p:spPr/>
        <p:txBody>
          <a:bodyPr/>
          <a:lstStyle/>
          <a:p>
            <a:fld id="{00AE604C-F521-4C56-87D0-77BCC0616C80}" type="slidenum">
              <a:rPr lang="ar-SY" smtClean="0"/>
              <a:pPr/>
              <a:t>35</a:t>
            </a:fld>
            <a:endParaRPr lang="ar-SY"/>
          </a:p>
        </p:txBody>
      </p:sp>
      <p:sp>
        <p:nvSpPr>
          <p:cNvPr id="6" name="عنصر نائب للتذييل 5"/>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t>مقياس الأداء الفعلي(نموذج</a:t>
            </a:r>
            <a:r>
              <a:rPr lang="en-US" b="1" dirty="0" err="1" smtClean="0"/>
              <a:t>Servperf</a:t>
            </a:r>
            <a:r>
              <a:rPr lang="en-US" b="1" dirty="0" smtClean="0"/>
              <a:t> </a:t>
            </a:r>
            <a:r>
              <a:rPr lang="ar-SA" b="1" dirty="0" smtClean="0"/>
              <a:t>)</a:t>
            </a:r>
            <a:endParaRPr lang="ar-SY" b="1" dirty="0"/>
          </a:p>
        </p:txBody>
      </p:sp>
      <p:sp>
        <p:nvSpPr>
          <p:cNvPr id="3" name="عنصر نائب للمحتوى 2"/>
          <p:cNvSpPr>
            <a:spLocks noGrp="1"/>
          </p:cNvSpPr>
          <p:nvPr>
            <p:ph idx="1"/>
          </p:nvPr>
        </p:nvSpPr>
        <p:spPr/>
        <p:txBody>
          <a:bodyPr/>
          <a:lstStyle/>
          <a:p>
            <a:r>
              <a:rPr lang="ar-SA" dirty="0" smtClean="0"/>
              <a:t>إن من أهم الدراسات التي ساهمت في وضع معايير علمية وعملية في قياس جودة الخدمات ،دراسة الباحثان </a:t>
            </a:r>
            <a:r>
              <a:rPr lang="ar-SA" dirty="0" err="1" smtClean="0"/>
              <a:t>كرونن</a:t>
            </a:r>
            <a:r>
              <a:rPr lang="ar-SA" dirty="0" smtClean="0"/>
              <a:t> وتايلور خلال الفترة الممتدة من 1992-1997 بحيث قدم الباحثان هذا المقياس باسم</a:t>
            </a:r>
            <a:r>
              <a:rPr lang="fr-FR" dirty="0" err="1" smtClean="0"/>
              <a:t>Servperf</a:t>
            </a:r>
            <a:r>
              <a:rPr lang="fr-FR" dirty="0" smtClean="0"/>
              <a:t> </a:t>
            </a:r>
            <a:r>
              <a:rPr lang="ar-SA" dirty="0" smtClean="0"/>
              <a:t> أي إتقان الخدمة</a:t>
            </a:r>
            <a:endParaRPr lang="ar-SY" dirty="0"/>
          </a:p>
        </p:txBody>
      </p:sp>
      <p:sp>
        <p:nvSpPr>
          <p:cNvPr id="4" name="عنصر نائب للتاريخ 3"/>
          <p:cNvSpPr>
            <a:spLocks noGrp="1"/>
          </p:cNvSpPr>
          <p:nvPr>
            <p:ph type="dt" sz="half" idx="10"/>
          </p:nvPr>
        </p:nvSpPr>
        <p:spPr/>
        <p:txBody>
          <a:bodyPr/>
          <a:lstStyle/>
          <a:p>
            <a:fld id="{474BC5E7-156B-4D3A-A0C3-803021B02996}" type="datetime8">
              <a:rPr lang="ar-SY" smtClean="0"/>
              <a:pPr/>
              <a:t>17 آذار، 19</a:t>
            </a:fld>
            <a:endParaRPr lang="ar-SY"/>
          </a:p>
        </p:txBody>
      </p:sp>
      <p:sp>
        <p:nvSpPr>
          <p:cNvPr id="5" name="عنصر نائب لرقم الشريحة 4"/>
          <p:cNvSpPr>
            <a:spLocks noGrp="1"/>
          </p:cNvSpPr>
          <p:nvPr>
            <p:ph type="sldNum" sz="quarter" idx="12"/>
          </p:nvPr>
        </p:nvSpPr>
        <p:spPr/>
        <p:txBody>
          <a:bodyPr/>
          <a:lstStyle/>
          <a:p>
            <a:fld id="{00AE604C-F521-4C56-87D0-77BCC0616C80}" type="slidenum">
              <a:rPr lang="ar-SY" smtClean="0"/>
              <a:pPr/>
              <a:t>36</a:t>
            </a:fld>
            <a:endParaRPr lang="ar-SY"/>
          </a:p>
        </p:txBody>
      </p:sp>
      <p:sp>
        <p:nvSpPr>
          <p:cNvPr id="6" name="عنصر نائب للتذييل 5"/>
          <p:cNvSpPr>
            <a:spLocks noGrp="1"/>
          </p:cNvSpPr>
          <p:nvPr>
            <p:ph type="ftr" sz="quarter" idx="11"/>
          </p:nvPr>
        </p:nvSpPr>
        <p:spPr/>
        <p:txBody>
          <a:bodyPr/>
          <a:lstStyle/>
          <a:p>
            <a:r>
              <a:rPr lang="ar-SY" smtClean="0"/>
              <a:t>أ.تلايم رشيد جبارة</a:t>
            </a:r>
            <a:endParaRPr lang="ar-SY"/>
          </a:p>
        </p:txBody>
      </p:sp>
      <p:pic>
        <p:nvPicPr>
          <p:cNvPr id="7" name="Picture 5" descr="99.jpg"/>
          <p:cNvPicPr>
            <a:picLocks noChangeAspect="1"/>
          </p:cNvPicPr>
          <p:nvPr/>
        </p:nvPicPr>
        <p:blipFill>
          <a:blip r:embed="rId2" cstate="print"/>
          <a:stretch>
            <a:fillRect/>
          </a:stretch>
        </p:blipFill>
        <p:spPr>
          <a:xfrm>
            <a:off x="428596" y="3857628"/>
            <a:ext cx="8286808" cy="2273984"/>
          </a:xfrm>
          <a:prstGeom prst="rect">
            <a:avLst/>
          </a:prstGeom>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3600" b="1" dirty="0" smtClean="0"/>
              <a:t/>
            </a:r>
            <a:br>
              <a:rPr lang="ar-SA" sz="3600" b="1" dirty="0" smtClean="0"/>
            </a:br>
            <a:r>
              <a:rPr lang="ar-SA" sz="3600" b="1" dirty="0" smtClean="0"/>
              <a:t>تم من خلال هذا المقياس إجراء اختبار لأربعة نماذج لقياس جودة الخدمات وهي:</a:t>
            </a:r>
            <a:r>
              <a:rPr lang="ar-SY" sz="3600" b="1" dirty="0" smtClean="0"/>
              <a:t/>
            </a:r>
            <a:br>
              <a:rPr lang="ar-SY" sz="3600" b="1" dirty="0" smtClean="0"/>
            </a:br>
            <a:endParaRPr lang="ar-SY" sz="3600" b="1" dirty="0"/>
          </a:p>
        </p:txBody>
      </p:sp>
      <p:graphicFrame>
        <p:nvGraphicFramePr>
          <p:cNvPr id="4" name="عنصر نائب للمحتوى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صر نائب للتاريخ 4"/>
          <p:cNvSpPr>
            <a:spLocks noGrp="1"/>
          </p:cNvSpPr>
          <p:nvPr>
            <p:ph type="dt" sz="half" idx="10"/>
          </p:nvPr>
        </p:nvSpPr>
        <p:spPr/>
        <p:txBody>
          <a:bodyPr/>
          <a:lstStyle/>
          <a:p>
            <a:fld id="{E965CA4B-38FE-4823-BB15-5E86CA8924EC}" type="datetime8">
              <a:rPr lang="ar-SY" smtClean="0"/>
              <a:pPr/>
              <a:t>17 آذار، 19</a:t>
            </a:fld>
            <a:endParaRPr lang="ar-SY"/>
          </a:p>
        </p:txBody>
      </p:sp>
      <p:sp>
        <p:nvSpPr>
          <p:cNvPr id="6" name="عنصر نائب لرقم الشريحة 5"/>
          <p:cNvSpPr>
            <a:spLocks noGrp="1"/>
          </p:cNvSpPr>
          <p:nvPr>
            <p:ph type="sldNum" sz="quarter" idx="12"/>
          </p:nvPr>
        </p:nvSpPr>
        <p:spPr/>
        <p:txBody>
          <a:bodyPr/>
          <a:lstStyle/>
          <a:p>
            <a:fld id="{00AE604C-F521-4C56-87D0-77BCC0616C80}" type="slidenum">
              <a:rPr lang="ar-SY" smtClean="0"/>
              <a:pPr/>
              <a:t>37</a:t>
            </a:fld>
            <a:endParaRPr lang="ar-SY"/>
          </a:p>
        </p:txBody>
      </p:sp>
      <p:sp>
        <p:nvSpPr>
          <p:cNvPr id="7" name="عنصر نائب للتذييل 6"/>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274638"/>
            <a:ext cx="8229600" cy="1296974"/>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b="1" dirty="0" smtClean="0"/>
              <a:t>The </a:t>
            </a:r>
            <a:r>
              <a:rPr lang="en-US" b="1" dirty="0" err="1" smtClean="0"/>
              <a:t>ServPERF</a:t>
            </a:r>
            <a:r>
              <a:rPr lang="en-US" b="1" dirty="0" smtClean="0"/>
              <a:t> Model</a:t>
            </a:r>
            <a:r>
              <a:rPr lang="ar-SA" b="1" dirty="0" smtClean="0"/>
              <a:t> </a:t>
            </a:r>
            <a:br>
              <a:rPr lang="ar-SA" b="1" dirty="0" smtClean="0"/>
            </a:br>
            <a:r>
              <a:rPr lang="ar-SA" b="1" dirty="0" smtClean="0"/>
              <a:t>نموذج الاتجاه</a:t>
            </a:r>
            <a:endParaRPr lang="en-US" b="1" dirty="0"/>
          </a:p>
        </p:txBody>
      </p:sp>
      <p:pic>
        <p:nvPicPr>
          <p:cNvPr id="44036" name="Picture 4"/>
          <p:cNvPicPr>
            <a:picLocks noGrp="1" noChangeAspect="1" noChangeArrowheads="1"/>
          </p:cNvPicPr>
          <p:nvPr>
            <p:ph idx="1"/>
          </p:nvPr>
        </p:nvPicPr>
        <p:blipFill>
          <a:blip r:embed="rId2" cstate="print"/>
          <a:stretch>
            <a:fillRect/>
          </a:stretch>
        </p:blipFill>
        <p:spPr>
          <a:xfrm>
            <a:off x="1756000" y="1600200"/>
            <a:ext cx="5370359" cy="4757758"/>
          </a:xfrm>
          <a:noFill/>
          <a:ln/>
        </p:spPr>
      </p:pic>
      <p:sp>
        <p:nvSpPr>
          <p:cNvPr id="4" name="مربع نص 3"/>
          <p:cNvSpPr txBox="1"/>
          <p:nvPr/>
        </p:nvSpPr>
        <p:spPr>
          <a:xfrm>
            <a:off x="1857356" y="1714488"/>
            <a:ext cx="1500198"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ar-SA" b="1" dirty="0" smtClean="0">
                <a:solidFill>
                  <a:schemeClr val="bg1"/>
                </a:solidFill>
                <a:cs typeface="+mj-cs"/>
              </a:rPr>
              <a:t>اتصالات خارجية للعميل</a:t>
            </a:r>
            <a:endParaRPr lang="en-US" b="1" dirty="0">
              <a:solidFill>
                <a:schemeClr val="bg1"/>
              </a:solidFill>
              <a:cs typeface="+mj-cs"/>
            </a:endParaRPr>
          </a:p>
        </p:txBody>
      </p:sp>
      <p:sp>
        <p:nvSpPr>
          <p:cNvPr id="5" name="مستطيل 4"/>
          <p:cNvSpPr/>
          <p:nvPr/>
        </p:nvSpPr>
        <p:spPr>
          <a:xfrm>
            <a:off x="3500430" y="1714488"/>
            <a:ext cx="1357322" cy="57150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ar-SA" b="1" dirty="0" smtClean="0">
                <a:cs typeface="+mj-cs"/>
              </a:rPr>
              <a:t>الحاجات الشخصية</a:t>
            </a:r>
            <a:endParaRPr lang="en-US" b="1" dirty="0">
              <a:cs typeface="+mj-cs"/>
            </a:endParaRPr>
          </a:p>
        </p:txBody>
      </p:sp>
      <p:sp>
        <p:nvSpPr>
          <p:cNvPr id="6" name="مستطيل 5"/>
          <p:cNvSpPr/>
          <p:nvPr/>
        </p:nvSpPr>
        <p:spPr>
          <a:xfrm>
            <a:off x="5000628" y="1714488"/>
            <a:ext cx="1357322" cy="50006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ar-SA" b="1" dirty="0" smtClean="0">
                <a:cs typeface="+mj-cs"/>
              </a:rPr>
              <a:t>الخبرات السابقة</a:t>
            </a:r>
            <a:endParaRPr lang="en-US" b="1" dirty="0">
              <a:cs typeface="+mj-cs"/>
            </a:endParaRPr>
          </a:p>
        </p:txBody>
      </p:sp>
      <p:sp>
        <p:nvSpPr>
          <p:cNvPr id="7" name="مستطيل 6"/>
          <p:cNvSpPr/>
          <p:nvPr/>
        </p:nvSpPr>
        <p:spPr>
          <a:xfrm>
            <a:off x="3571868" y="2500306"/>
            <a:ext cx="1357322" cy="42862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ar-SA" b="1" dirty="0" smtClean="0">
                <a:cs typeface="+mj-cs"/>
              </a:rPr>
              <a:t>الخدمة المتوقعة</a:t>
            </a:r>
            <a:endParaRPr lang="en-US" b="1" dirty="0">
              <a:cs typeface="+mj-cs"/>
            </a:endParaRPr>
          </a:p>
        </p:txBody>
      </p:sp>
      <p:sp>
        <p:nvSpPr>
          <p:cNvPr id="8" name="مستطيل 7"/>
          <p:cNvSpPr/>
          <p:nvPr/>
        </p:nvSpPr>
        <p:spPr>
          <a:xfrm>
            <a:off x="3500430" y="3357562"/>
            <a:ext cx="1285884" cy="35719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cs typeface="+mj-cs"/>
              </a:rPr>
              <a:t>الخدمة المدركة</a:t>
            </a:r>
            <a:endParaRPr lang="en-US" b="1" dirty="0">
              <a:cs typeface="+mj-cs"/>
            </a:endParaRPr>
          </a:p>
        </p:txBody>
      </p:sp>
      <p:sp>
        <p:nvSpPr>
          <p:cNvPr id="9" name="مستطيل 8"/>
          <p:cNvSpPr/>
          <p:nvPr/>
        </p:nvSpPr>
        <p:spPr>
          <a:xfrm>
            <a:off x="3500430" y="4357694"/>
            <a:ext cx="1285884" cy="3571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SA" b="1" dirty="0" smtClean="0">
                <a:solidFill>
                  <a:schemeClr val="tx1"/>
                </a:solidFill>
                <a:cs typeface="+mj-cs"/>
              </a:rPr>
              <a:t>تقديم الخدمة</a:t>
            </a:r>
            <a:endParaRPr lang="en-US" b="1" dirty="0">
              <a:solidFill>
                <a:schemeClr val="tx1"/>
              </a:solidFill>
              <a:cs typeface="+mj-cs"/>
            </a:endParaRPr>
          </a:p>
        </p:txBody>
      </p:sp>
      <p:sp>
        <p:nvSpPr>
          <p:cNvPr id="10" name="مستطيل 9"/>
          <p:cNvSpPr/>
          <p:nvPr/>
        </p:nvSpPr>
        <p:spPr>
          <a:xfrm>
            <a:off x="3500430" y="5072074"/>
            <a:ext cx="2786082" cy="3571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b="1" dirty="0" smtClean="0">
                <a:solidFill>
                  <a:schemeClr val="tx1"/>
                </a:solidFill>
                <a:cs typeface="+mj-cs"/>
              </a:rPr>
              <a:t>تصميم ومواصفات جودة الخدمة</a:t>
            </a:r>
            <a:endParaRPr lang="en-US" b="1" dirty="0">
              <a:solidFill>
                <a:schemeClr val="tx1"/>
              </a:solidFill>
              <a:cs typeface="+mj-cs"/>
            </a:endParaRPr>
          </a:p>
        </p:txBody>
      </p:sp>
      <p:sp>
        <p:nvSpPr>
          <p:cNvPr id="11" name="مستطيل 10"/>
          <p:cNvSpPr/>
          <p:nvPr/>
        </p:nvSpPr>
        <p:spPr>
          <a:xfrm>
            <a:off x="3286116" y="5715016"/>
            <a:ext cx="2928958" cy="57150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SA" b="1" dirty="0" smtClean="0">
                <a:solidFill>
                  <a:schemeClr val="tx1"/>
                </a:solidFill>
                <a:cs typeface="+mj-cs"/>
              </a:rPr>
              <a:t>إستراتيجية تقديم الخدمة(إدراك الإدارة ،توقعات العملاء)</a:t>
            </a:r>
            <a:endParaRPr lang="en-US" b="1" dirty="0">
              <a:solidFill>
                <a:schemeClr val="tx1"/>
              </a:solidFill>
              <a:cs typeface="+mj-cs"/>
            </a:endParaRPr>
          </a:p>
        </p:txBody>
      </p:sp>
      <p:sp>
        <p:nvSpPr>
          <p:cNvPr id="12" name="وسيلة شرح مستطيلة مستديرة الزوايا 11"/>
          <p:cNvSpPr/>
          <p:nvPr/>
        </p:nvSpPr>
        <p:spPr>
          <a:xfrm>
            <a:off x="0" y="5429264"/>
            <a:ext cx="1643074" cy="1214446"/>
          </a:xfrm>
          <a:prstGeom prst="wedgeRoundRectCallout">
            <a:avLst>
              <a:gd name="adj1" fmla="val 65029"/>
              <a:gd name="adj2" fmla="val -65499"/>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rtl="1">
              <a:lnSpc>
                <a:spcPct val="90000"/>
              </a:lnSpc>
              <a:buFont typeface="Arial" charset="0"/>
              <a:buNone/>
            </a:pPr>
            <a:r>
              <a:rPr lang="ar-SA" dirty="0" smtClean="0"/>
              <a:t>بين توقعات الزبائن وتصورات الشركة عن هذه التوقعات</a:t>
            </a:r>
            <a:endParaRPr lang="en-US" dirty="0"/>
          </a:p>
        </p:txBody>
      </p:sp>
      <p:sp>
        <p:nvSpPr>
          <p:cNvPr id="13" name="وسيلة شرح بيضاوية 12"/>
          <p:cNvSpPr/>
          <p:nvPr/>
        </p:nvSpPr>
        <p:spPr>
          <a:xfrm>
            <a:off x="1357290" y="6072206"/>
            <a:ext cx="2071702" cy="785794"/>
          </a:xfrm>
          <a:prstGeom prst="wedgeEllipseCallout">
            <a:avLst>
              <a:gd name="adj1" fmla="val 25144"/>
              <a:gd name="adj2" fmla="val -10091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1200" b="1" dirty="0" smtClean="0">
                <a:solidFill>
                  <a:schemeClr val="tx1"/>
                </a:solidFill>
              </a:rPr>
              <a:t>بين تصورات الشركة لتوقعات الزبائن ومواصفات الجودة للخدمة أو المنتج</a:t>
            </a:r>
            <a:endParaRPr lang="en-US" sz="1200" b="1" dirty="0">
              <a:solidFill>
                <a:schemeClr val="tx1"/>
              </a:solidFill>
            </a:endParaRPr>
          </a:p>
        </p:txBody>
      </p:sp>
      <p:sp>
        <p:nvSpPr>
          <p:cNvPr id="14" name="وسيلة شرح مستطيلة مستديرة الزوايا 13"/>
          <p:cNvSpPr/>
          <p:nvPr/>
        </p:nvSpPr>
        <p:spPr>
          <a:xfrm>
            <a:off x="0" y="4357694"/>
            <a:ext cx="2500298" cy="571504"/>
          </a:xfrm>
          <a:prstGeom prst="wedgeRoundRectCallout">
            <a:avLst>
              <a:gd name="adj1" fmla="val 63406"/>
              <a:gd name="adj2" fmla="val 19071"/>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SA" sz="1400" b="1" dirty="0" smtClean="0">
                <a:solidFill>
                  <a:schemeClr val="tx1"/>
                </a:solidFill>
                <a:cs typeface="+mj-cs"/>
              </a:rPr>
              <a:t>بين مواصفات جودة الخدمة أو المنتج وخدمة الإيصال</a:t>
            </a:r>
            <a:endParaRPr lang="en-US" sz="1400" b="1" dirty="0">
              <a:solidFill>
                <a:schemeClr val="tx1"/>
              </a:solidFill>
              <a:cs typeface="+mj-cs"/>
            </a:endParaRPr>
          </a:p>
        </p:txBody>
      </p:sp>
      <p:sp>
        <p:nvSpPr>
          <p:cNvPr id="15" name="وسيلة شرح مستطيلة مستديرة الزوايا 14"/>
          <p:cNvSpPr/>
          <p:nvPr/>
        </p:nvSpPr>
        <p:spPr>
          <a:xfrm>
            <a:off x="6357918" y="2786058"/>
            <a:ext cx="2786082" cy="1143008"/>
          </a:xfrm>
          <a:prstGeom prst="wedgeRoundRectCallout">
            <a:avLst>
              <a:gd name="adj1" fmla="val -86005"/>
              <a:gd name="adj2" fmla="val 7278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SA" dirty="0" smtClean="0"/>
              <a:t>بين خدمة الإيصال والتواصل الخارجي مع الزبائن بخصوص خدمة الإيصال</a:t>
            </a:r>
            <a:endParaRPr lang="en-US" dirty="0"/>
          </a:p>
        </p:txBody>
      </p:sp>
      <p:sp>
        <p:nvSpPr>
          <p:cNvPr id="16" name="وسيلة شرح مستطيلة مستديرة الزوايا 15"/>
          <p:cNvSpPr/>
          <p:nvPr/>
        </p:nvSpPr>
        <p:spPr>
          <a:xfrm>
            <a:off x="0" y="2500306"/>
            <a:ext cx="2357422" cy="500066"/>
          </a:xfrm>
          <a:prstGeom prst="wedgeRoundRectCallout">
            <a:avLst>
              <a:gd name="adj1" fmla="val 76137"/>
              <a:gd name="adj2" fmla="val 3899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ar-SA" sz="1600" b="1" dirty="0" smtClean="0"/>
              <a:t>بين توقعات الزبائن </a:t>
            </a:r>
            <a:r>
              <a:rPr lang="ar-SA" sz="1600" b="1" dirty="0" err="1" smtClean="0"/>
              <a:t>و</a:t>
            </a:r>
            <a:r>
              <a:rPr lang="ar-SA" sz="1600" b="1" dirty="0" smtClean="0"/>
              <a:t> الخدمة المتصورة</a:t>
            </a:r>
            <a:endParaRPr lang="en-US" sz="1600" b="1" dirty="0"/>
          </a:p>
        </p:txBody>
      </p:sp>
      <p:sp>
        <p:nvSpPr>
          <p:cNvPr id="17" name="عنصر نائب للتاريخ 16"/>
          <p:cNvSpPr>
            <a:spLocks noGrp="1"/>
          </p:cNvSpPr>
          <p:nvPr>
            <p:ph type="dt" sz="half" idx="10"/>
          </p:nvPr>
        </p:nvSpPr>
        <p:spPr/>
        <p:txBody>
          <a:bodyPr/>
          <a:lstStyle/>
          <a:p>
            <a:fld id="{E464DBDB-0016-4017-B8C5-1A1F4F77E03D}" type="datetime8">
              <a:rPr lang="ar-SY" smtClean="0"/>
              <a:pPr/>
              <a:t>17 آذار، 19</a:t>
            </a:fld>
            <a:endParaRPr lang="ar-SY"/>
          </a:p>
        </p:txBody>
      </p:sp>
      <p:sp>
        <p:nvSpPr>
          <p:cNvPr id="18" name="عنصر نائب لرقم الشريحة 17"/>
          <p:cNvSpPr>
            <a:spLocks noGrp="1"/>
          </p:cNvSpPr>
          <p:nvPr>
            <p:ph type="sldNum" sz="quarter" idx="12"/>
          </p:nvPr>
        </p:nvSpPr>
        <p:spPr/>
        <p:txBody>
          <a:bodyPr/>
          <a:lstStyle/>
          <a:p>
            <a:fld id="{00AE604C-F521-4C56-87D0-77BCC0616C80}" type="slidenum">
              <a:rPr lang="ar-SY" smtClean="0"/>
              <a:pPr/>
              <a:t>38</a:t>
            </a:fld>
            <a:endParaRPr lang="ar-SY"/>
          </a:p>
        </p:txBody>
      </p:sp>
      <p:sp>
        <p:nvSpPr>
          <p:cNvPr id="19" name="عنصر نائب للتذييل 18"/>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a:bodyPr>
          <a:lstStyle/>
          <a:p>
            <a:r>
              <a:rPr lang="ar-SA" sz="3600" dirty="0" smtClean="0"/>
              <a:t>إن النموذج الجودة=الأداء المتميز هو من أفضل النماذج في قياس جودة الخدمة المقدمة مهما كان طابع هذه الخدمة وهو يستبعد فكرة الفجوة ما بين الأداء </a:t>
            </a:r>
            <a:r>
              <a:rPr lang="ar-SA" sz="3600" dirty="0" err="1" smtClean="0"/>
              <a:t>و</a:t>
            </a:r>
            <a:r>
              <a:rPr lang="ar-SA" sz="3600" dirty="0" smtClean="0"/>
              <a:t> التوقعات ويركز فقط على الأداء الفعلي لقياس الجودة</a:t>
            </a:r>
            <a:endParaRPr lang="ar-SY" sz="3600" dirty="0"/>
          </a:p>
        </p:txBody>
      </p:sp>
      <p:sp>
        <p:nvSpPr>
          <p:cNvPr id="6" name="عنوان 2"/>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b="1" dirty="0" smtClean="0"/>
              <a:t>The </a:t>
            </a:r>
            <a:r>
              <a:rPr lang="en-US" b="1" dirty="0" err="1" smtClean="0"/>
              <a:t>ServPERF</a:t>
            </a:r>
            <a:r>
              <a:rPr lang="en-US" b="1" dirty="0" smtClean="0"/>
              <a:t> Model</a:t>
            </a:r>
            <a:r>
              <a:rPr lang="ar-SA" b="1" dirty="0" smtClean="0"/>
              <a:t> </a:t>
            </a:r>
            <a:br>
              <a:rPr lang="ar-SA" b="1" dirty="0" smtClean="0"/>
            </a:br>
            <a:r>
              <a:rPr lang="ar-SA" b="1" dirty="0" smtClean="0"/>
              <a:t>نموذج الاتجاه</a:t>
            </a:r>
            <a:endParaRPr lang="en-US" b="1" dirty="0"/>
          </a:p>
        </p:txBody>
      </p:sp>
      <p:sp>
        <p:nvSpPr>
          <p:cNvPr id="4" name="عنصر نائب للتاريخ 3"/>
          <p:cNvSpPr>
            <a:spLocks noGrp="1"/>
          </p:cNvSpPr>
          <p:nvPr>
            <p:ph type="dt" sz="half" idx="10"/>
          </p:nvPr>
        </p:nvSpPr>
        <p:spPr/>
        <p:txBody>
          <a:bodyPr/>
          <a:lstStyle/>
          <a:p>
            <a:fld id="{369FBD7C-FA8C-4C00-8836-B9124F87AA38}" type="datetime8">
              <a:rPr lang="ar-SY" smtClean="0"/>
              <a:pPr/>
              <a:t>17 آذار، 19</a:t>
            </a:fld>
            <a:endParaRPr lang="ar-SY"/>
          </a:p>
        </p:txBody>
      </p:sp>
      <p:sp>
        <p:nvSpPr>
          <p:cNvPr id="7" name="عنصر نائب لرقم الشريحة 6"/>
          <p:cNvSpPr>
            <a:spLocks noGrp="1"/>
          </p:cNvSpPr>
          <p:nvPr>
            <p:ph type="sldNum" sz="quarter" idx="12"/>
          </p:nvPr>
        </p:nvSpPr>
        <p:spPr/>
        <p:txBody>
          <a:bodyPr/>
          <a:lstStyle/>
          <a:p>
            <a:fld id="{00AE604C-F521-4C56-87D0-77BCC0616C80}" type="slidenum">
              <a:rPr lang="ar-SY" smtClean="0"/>
              <a:pPr/>
              <a:t>39</a:t>
            </a:fld>
            <a:endParaRPr lang="ar-SY"/>
          </a:p>
        </p:txBody>
      </p:sp>
      <p:sp>
        <p:nvSpPr>
          <p:cNvPr id="8" name="عنصر نائب للتذييل 7"/>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t>مفهوم جودة الخدمات الصحية:</a:t>
            </a:r>
            <a:endParaRPr lang="ar-SY" dirty="0"/>
          </a:p>
        </p:txBody>
      </p:sp>
      <p:graphicFrame>
        <p:nvGraphicFramePr>
          <p:cNvPr id="4" name="عنصر نائب للمحتوى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صر نائب للتاريخ 4"/>
          <p:cNvSpPr>
            <a:spLocks noGrp="1"/>
          </p:cNvSpPr>
          <p:nvPr>
            <p:ph type="dt" sz="half" idx="10"/>
          </p:nvPr>
        </p:nvSpPr>
        <p:spPr/>
        <p:txBody>
          <a:bodyPr/>
          <a:lstStyle/>
          <a:p>
            <a:fld id="{00864C27-DB29-41EA-9132-228FDC095B6A}" type="datetime8">
              <a:rPr lang="ar-SY" smtClean="0"/>
              <a:pPr/>
              <a:t>17 آذار، 19</a:t>
            </a:fld>
            <a:endParaRPr lang="ar-SY"/>
          </a:p>
        </p:txBody>
      </p:sp>
      <p:sp>
        <p:nvSpPr>
          <p:cNvPr id="6" name="عنصر نائب لرقم الشريحة 5"/>
          <p:cNvSpPr>
            <a:spLocks noGrp="1"/>
          </p:cNvSpPr>
          <p:nvPr>
            <p:ph type="sldNum" sz="quarter" idx="12"/>
          </p:nvPr>
        </p:nvSpPr>
        <p:spPr/>
        <p:txBody>
          <a:bodyPr/>
          <a:lstStyle/>
          <a:p>
            <a:fld id="{00AE604C-F521-4C56-87D0-77BCC0616C80}" type="slidenum">
              <a:rPr lang="ar-SY" smtClean="0"/>
              <a:pPr/>
              <a:t>4</a:t>
            </a:fld>
            <a:endParaRPr lang="ar-SY"/>
          </a:p>
        </p:txBody>
      </p:sp>
      <p:sp>
        <p:nvSpPr>
          <p:cNvPr id="7" name="عنصر نائب للتذييل 6"/>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A8235533-806C-4FEE-BC33-6E6F3FDBCAAF}"/>
                                            </p:graphicEl>
                                          </p:spTgt>
                                        </p:tgtEl>
                                        <p:attrNameLst>
                                          <p:attrName>style.visibility</p:attrName>
                                        </p:attrNameLst>
                                      </p:cBhvr>
                                      <p:to>
                                        <p:strVal val="visible"/>
                                      </p:to>
                                    </p:set>
                                    <p:animEffect transition="in" filter="wipe(down)">
                                      <p:cBhvr>
                                        <p:cTn id="7" dur="500"/>
                                        <p:tgtEl>
                                          <p:spTgt spid="4">
                                            <p:graphicEl>
                                              <a:dgm id="{A8235533-806C-4FEE-BC33-6E6F3FDBCAAF}"/>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graphicEl>
                                              <a:dgm id="{5C59775D-085F-4052-8A9D-F5F1212538D1}"/>
                                            </p:graphicEl>
                                          </p:spTgt>
                                        </p:tgtEl>
                                        <p:attrNameLst>
                                          <p:attrName>style.visibility</p:attrName>
                                        </p:attrNameLst>
                                      </p:cBhvr>
                                      <p:to>
                                        <p:strVal val="visible"/>
                                      </p:to>
                                    </p:set>
                                    <p:animEffect transition="in" filter="wipe(down)">
                                      <p:cBhvr>
                                        <p:cTn id="10" dur="500"/>
                                        <p:tgtEl>
                                          <p:spTgt spid="4">
                                            <p:graphicEl>
                                              <a:dgm id="{5C59775D-085F-4052-8A9D-F5F1212538D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Autofit/>
          </a:bodyPr>
          <a:lstStyle/>
          <a:p>
            <a:r>
              <a:rPr lang="ar-SA" sz="3600" dirty="0" smtClean="0"/>
              <a:t/>
            </a:r>
            <a:br>
              <a:rPr lang="ar-SA" sz="3600" dirty="0" smtClean="0"/>
            </a:br>
            <a:r>
              <a:rPr lang="ar-SA" sz="3600" dirty="0" smtClean="0"/>
              <a:t>حاجات الزبائن من المنتج يمكن أن تقسم إلى المجموعات الثلاث التالية:</a:t>
            </a:r>
            <a:r>
              <a:rPr lang="en-US" sz="3600" dirty="0" smtClean="0"/>
              <a:t/>
            </a:r>
            <a:br>
              <a:rPr lang="en-US" sz="3600" dirty="0" smtClean="0"/>
            </a:br>
            <a:endParaRPr lang="ar-SY" sz="3600" dirty="0"/>
          </a:p>
        </p:txBody>
      </p:sp>
      <p:graphicFrame>
        <p:nvGraphicFramePr>
          <p:cNvPr id="4" name="عنصر نائب للمحتوى 3"/>
          <p:cNvGraphicFramePr>
            <a:graphicFrameLocks noGrp="1"/>
          </p:cNvGraphicFramePr>
          <p:nvPr>
            <p:ph idx="1"/>
          </p:nvPr>
        </p:nvGraphicFramePr>
        <p:xfrm>
          <a:off x="457200" y="1343025"/>
          <a:ext cx="8229600" cy="494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صر نائب لرقم الشريحة 4"/>
          <p:cNvSpPr>
            <a:spLocks noGrp="1"/>
          </p:cNvSpPr>
          <p:nvPr>
            <p:ph type="sldNum" sz="quarter" idx="11"/>
          </p:nvPr>
        </p:nvSpPr>
        <p:spPr/>
        <p:txBody>
          <a:bodyPr/>
          <a:lstStyle/>
          <a:p>
            <a:fld id="{1EC97BEC-6C43-48E1-8898-83B6B4986D8F}" type="slidenum">
              <a:rPr lang="en-US" smtClean="0"/>
              <a:pPr/>
              <a:t>40</a:t>
            </a:fld>
            <a:endParaRPr lang="en-US"/>
          </a:p>
        </p:txBody>
      </p:sp>
      <p:sp>
        <p:nvSpPr>
          <p:cNvPr id="6" name="عنصر نائب للتذييل 5"/>
          <p:cNvSpPr>
            <a:spLocks noGrp="1"/>
          </p:cNvSpPr>
          <p:nvPr>
            <p:ph type="ftr" sz="quarter" idx="10"/>
          </p:nvPr>
        </p:nvSpPr>
        <p:spPr/>
        <p:txBody>
          <a:bodyPr/>
          <a:lstStyle/>
          <a:p>
            <a:r>
              <a:rPr lang="ar-SY" smtClean="0"/>
              <a:t>أ.تلايم رشيد جبارة</a:t>
            </a:r>
            <a:endParaRPr lang="ar-SY"/>
          </a:p>
        </p:txBody>
      </p:sp>
      <p:sp>
        <p:nvSpPr>
          <p:cNvPr id="7" name="عنصر نائب للتاريخ 6"/>
          <p:cNvSpPr>
            <a:spLocks noGrp="1"/>
          </p:cNvSpPr>
          <p:nvPr>
            <p:ph type="dt" sz="half" idx="10"/>
          </p:nvPr>
        </p:nvSpPr>
        <p:spPr/>
        <p:txBody>
          <a:bodyPr/>
          <a:lstStyle/>
          <a:p>
            <a:fld id="{B4867197-EEEF-484B-9CB4-ED3DF42050AC}" type="datetime8">
              <a:rPr lang="ar-SY" smtClean="0"/>
              <a:pPr/>
              <a:t>17 آذار، 19</a:t>
            </a:fld>
            <a:endParaRPr lang="ar-SY"/>
          </a:p>
        </p:txBody>
      </p:sp>
      <p:pic>
        <p:nvPicPr>
          <p:cNvPr id="8" name="Picture 20" descr="22.jpg"/>
          <p:cNvPicPr>
            <a:picLocks noChangeAspect="1"/>
          </p:cNvPicPr>
          <p:nvPr/>
        </p:nvPicPr>
        <p:blipFill>
          <a:blip r:embed="rId7" cstate="print"/>
          <a:stretch>
            <a:fillRect/>
          </a:stretch>
        </p:blipFill>
        <p:spPr>
          <a:xfrm>
            <a:off x="7786710" y="285728"/>
            <a:ext cx="1071570" cy="107157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BF05BDF7-6067-4CC0-B80A-7E11227AE07F}"/>
                                            </p:graphicEl>
                                          </p:spTgt>
                                        </p:tgtEl>
                                        <p:attrNameLst>
                                          <p:attrName>style.visibility</p:attrName>
                                        </p:attrNameLst>
                                      </p:cBhvr>
                                      <p:to>
                                        <p:strVal val="visible"/>
                                      </p:to>
                                    </p:set>
                                    <p:anim calcmode="lin" valueType="num">
                                      <p:cBhvr additive="base">
                                        <p:cTn id="7" dur="500" fill="hold"/>
                                        <p:tgtEl>
                                          <p:spTgt spid="4">
                                            <p:graphicEl>
                                              <a:dgm id="{BF05BDF7-6067-4CC0-B80A-7E11227AE07F}"/>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BF05BDF7-6067-4CC0-B80A-7E11227AE07F}"/>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6E597462-816F-4BFB-AE21-D616D1F8D646}"/>
                                            </p:graphicEl>
                                          </p:spTgt>
                                        </p:tgtEl>
                                        <p:attrNameLst>
                                          <p:attrName>style.visibility</p:attrName>
                                        </p:attrNameLst>
                                      </p:cBhvr>
                                      <p:to>
                                        <p:strVal val="visible"/>
                                      </p:to>
                                    </p:set>
                                    <p:anim calcmode="lin" valueType="num">
                                      <p:cBhvr additive="base">
                                        <p:cTn id="13" dur="500" fill="hold"/>
                                        <p:tgtEl>
                                          <p:spTgt spid="4">
                                            <p:graphicEl>
                                              <a:dgm id="{6E597462-816F-4BFB-AE21-D616D1F8D646}"/>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6E597462-816F-4BFB-AE21-D616D1F8D646}"/>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B3EFEB8A-8E82-431A-9446-AC5C17C675CB}"/>
                                            </p:graphicEl>
                                          </p:spTgt>
                                        </p:tgtEl>
                                        <p:attrNameLst>
                                          <p:attrName>style.visibility</p:attrName>
                                        </p:attrNameLst>
                                      </p:cBhvr>
                                      <p:to>
                                        <p:strVal val="visible"/>
                                      </p:to>
                                    </p:set>
                                    <p:anim calcmode="lin" valueType="num">
                                      <p:cBhvr additive="base">
                                        <p:cTn id="19" dur="500" fill="hold"/>
                                        <p:tgtEl>
                                          <p:spTgt spid="4">
                                            <p:graphicEl>
                                              <a:dgm id="{B3EFEB8A-8E82-431A-9446-AC5C17C675C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B3EFEB8A-8E82-431A-9446-AC5C17C675CB}"/>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3D279935-FF6C-4C12-A7A5-555FF40F04CA}"/>
                                            </p:graphicEl>
                                          </p:spTgt>
                                        </p:tgtEl>
                                        <p:attrNameLst>
                                          <p:attrName>style.visibility</p:attrName>
                                        </p:attrNameLst>
                                      </p:cBhvr>
                                      <p:to>
                                        <p:strVal val="visible"/>
                                      </p:to>
                                    </p:set>
                                    <p:anim calcmode="lin" valueType="num">
                                      <p:cBhvr additive="base">
                                        <p:cTn id="25" dur="500" fill="hold"/>
                                        <p:tgtEl>
                                          <p:spTgt spid="4">
                                            <p:graphicEl>
                                              <a:dgm id="{3D279935-FF6C-4C12-A7A5-555FF40F04CA}"/>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3D279935-FF6C-4C12-A7A5-555FF40F04CA}"/>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heckerboard(across)">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nvPr>
        </p:nvGraphicFramePr>
        <p:xfrm>
          <a:off x="457200" y="1343025"/>
          <a:ext cx="8229600" cy="494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عنوان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ar-SA" b="1" dirty="0" smtClean="0"/>
              <a:t>الجودة الضرورية والمتوقعة والجذابة؟</a:t>
            </a:r>
            <a:endParaRPr lang="en-US" b="1" dirty="0"/>
          </a:p>
        </p:txBody>
      </p:sp>
      <p:sp>
        <p:nvSpPr>
          <p:cNvPr id="6" name="عنصر نائب لرقم الشريحة 5"/>
          <p:cNvSpPr>
            <a:spLocks noGrp="1"/>
          </p:cNvSpPr>
          <p:nvPr>
            <p:ph type="sldNum" sz="quarter" idx="11"/>
          </p:nvPr>
        </p:nvSpPr>
        <p:spPr/>
        <p:txBody>
          <a:bodyPr/>
          <a:lstStyle/>
          <a:p>
            <a:fld id="{1EC97BEC-6C43-48E1-8898-83B6B4986D8F}" type="slidenum">
              <a:rPr lang="en-US" smtClean="0"/>
              <a:pPr/>
              <a:t>41</a:t>
            </a:fld>
            <a:endParaRPr lang="en-US"/>
          </a:p>
        </p:txBody>
      </p:sp>
      <p:sp>
        <p:nvSpPr>
          <p:cNvPr id="7" name="عنصر نائب للتذييل 6"/>
          <p:cNvSpPr>
            <a:spLocks noGrp="1"/>
          </p:cNvSpPr>
          <p:nvPr>
            <p:ph type="ftr" sz="quarter" idx="10"/>
          </p:nvPr>
        </p:nvSpPr>
        <p:spPr/>
        <p:txBody>
          <a:bodyPr/>
          <a:lstStyle/>
          <a:p>
            <a:r>
              <a:rPr lang="ar-SY" smtClean="0"/>
              <a:t>أ.تلايم رشيد جبارة</a:t>
            </a:r>
            <a:endParaRPr lang="ar-SY"/>
          </a:p>
        </p:txBody>
      </p:sp>
      <p:sp>
        <p:nvSpPr>
          <p:cNvPr id="8" name="عنصر نائب للتاريخ 7"/>
          <p:cNvSpPr>
            <a:spLocks noGrp="1"/>
          </p:cNvSpPr>
          <p:nvPr>
            <p:ph type="dt" sz="half" idx="10"/>
          </p:nvPr>
        </p:nvSpPr>
        <p:spPr/>
        <p:txBody>
          <a:bodyPr/>
          <a:lstStyle/>
          <a:p>
            <a:fld id="{81A4F736-79AF-4932-80A6-849D68828067}" type="datetime8">
              <a:rPr lang="ar-SY" smtClean="0"/>
              <a:pPr/>
              <a:t>17 آذار، 19</a:t>
            </a:fld>
            <a:endParaRPr lang="ar-SY"/>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pPr lvl="0"/>
            <a:r>
              <a:rPr lang="ar-SA" dirty="0" smtClean="0">
                <a:solidFill>
                  <a:schemeClr val="tx1">
                    <a:lumMod val="50000"/>
                  </a:schemeClr>
                </a:solidFill>
              </a:rPr>
              <a:t/>
            </a:r>
            <a:br>
              <a:rPr lang="ar-SA" dirty="0" smtClean="0">
                <a:solidFill>
                  <a:schemeClr val="tx1">
                    <a:lumMod val="50000"/>
                  </a:schemeClr>
                </a:solidFill>
              </a:rPr>
            </a:br>
            <a:r>
              <a:rPr lang="ar-SA" dirty="0" smtClean="0">
                <a:solidFill>
                  <a:schemeClr val="tx1">
                    <a:lumMod val="50000"/>
                  </a:schemeClr>
                </a:solidFill>
              </a:rPr>
              <a:t>متطلبات </a:t>
            </a:r>
            <a:r>
              <a:rPr lang="ar-EG" dirty="0" smtClean="0">
                <a:solidFill>
                  <a:schemeClr val="tx1">
                    <a:lumMod val="50000"/>
                  </a:schemeClr>
                </a:solidFill>
              </a:rPr>
              <a:t>رضا </a:t>
            </a:r>
            <a:r>
              <a:rPr lang="ar-SA" dirty="0" smtClean="0">
                <a:solidFill>
                  <a:schemeClr val="tx1">
                    <a:lumMod val="50000"/>
                  </a:schemeClr>
                </a:solidFill>
              </a:rPr>
              <a:t>المرضى (المستفيد من الخدمة الصحية)</a:t>
            </a:r>
            <a:r>
              <a:rPr lang="ar-EG" dirty="0" smtClean="0">
                <a:solidFill>
                  <a:schemeClr val="tx1">
                    <a:lumMod val="50000"/>
                  </a:schemeClr>
                </a:solidFill>
              </a:rPr>
              <a:t>إلى </a:t>
            </a:r>
            <a:r>
              <a:rPr lang="ar-EG" dirty="0" smtClean="0">
                <a:solidFill>
                  <a:schemeClr val="tx1">
                    <a:lumMod val="50000"/>
                  </a:schemeClr>
                </a:solidFill>
              </a:rPr>
              <a:t>ثلاثة أنواع:</a:t>
            </a:r>
            <a:r>
              <a:rPr lang="en-US" dirty="0" smtClean="0">
                <a:solidFill>
                  <a:schemeClr val="tx1">
                    <a:lumMod val="50000"/>
                  </a:schemeClr>
                </a:solidFill>
              </a:rPr>
              <a:t/>
            </a:r>
            <a:br>
              <a:rPr lang="en-US" dirty="0" smtClean="0">
                <a:solidFill>
                  <a:schemeClr val="tx1">
                    <a:lumMod val="50000"/>
                  </a:schemeClr>
                </a:solidFill>
              </a:rPr>
            </a:br>
            <a:endParaRPr lang="en-US" dirty="0">
              <a:solidFill>
                <a:schemeClr val="tx1">
                  <a:lumMod val="50000"/>
                </a:schemeClr>
              </a:solidFill>
            </a:endParaRPr>
          </a:p>
        </p:txBody>
      </p:sp>
      <p:graphicFrame>
        <p:nvGraphicFramePr>
          <p:cNvPr id="6" name="Content Placeholder 5"/>
          <p:cNvGraphicFramePr>
            <a:graphicFrameLocks noGrp="1"/>
          </p:cNvGraphicFramePr>
          <p:nvPr>
            <p:ph idx="1"/>
          </p:nvPr>
        </p:nvGraphicFramePr>
        <p:xfrm>
          <a:off x="457200" y="1343025"/>
          <a:ext cx="8229600" cy="494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0"/>
          </p:nvPr>
        </p:nvSpPr>
        <p:spPr/>
        <p:txBody>
          <a:bodyPr/>
          <a:lstStyle/>
          <a:p>
            <a:r>
              <a:rPr lang="ar-SY" smtClean="0"/>
              <a:t>أ.تلايم رشيد جبارة</a:t>
            </a:r>
            <a:endParaRPr lang="ar-SY"/>
          </a:p>
        </p:txBody>
      </p:sp>
      <p:sp>
        <p:nvSpPr>
          <p:cNvPr id="5" name="Slide Number Placeholder 4"/>
          <p:cNvSpPr>
            <a:spLocks noGrp="1"/>
          </p:cNvSpPr>
          <p:nvPr>
            <p:ph type="sldNum" sz="quarter" idx="11"/>
          </p:nvPr>
        </p:nvSpPr>
        <p:spPr/>
        <p:txBody>
          <a:bodyPr/>
          <a:lstStyle/>
          <a:p>
            <a:fld id="{1EC97BEC-6C43-48E1-8898-83B6B4986D8F}" type="slidenum">
              <a:rPr lang="en-US" smtClean="0"/>
              <a:pPr/>
              <a:t>42</a:t>
            </a:fld>
            <a:endParaRPr lang="en-US"/>
          </a:p>
        </p:txBody>
      </p:sp>
      <p:sp>
        <p:nvSpPr>
          <p:cNvPr id="7" name="عنصر نائب للتاريخ 6"/>
          <p:cNvSpPr>
            <a:spLocks noGrp="1"/>
          </p:cNvSpPr>
          <p:nvPr>
            <p:ph type="dt" sz="half" idx="10"/>
          </p:nvPr>
        </p:nvSpPr>
        <p:spPr/>
        <p:txBody>
          <a:bodyPr/>
          <a:lstStyle/>
          <a:p>
            <a:fld id="{E6EE2DA0-2671-4858-84DE-EB2D5BFF8EB4}" type="datetime8">
              <a:rPr lang="ar-SY" smtClean="0"/>
              <a:pPr/>
              <a:t>17 آذار، 19</a:t>
            </a:fld>
            <a:endParaRPr lang="ar-SY"/>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graphicEl>
                                              <a:dgm id="{8E0F41F3-D619-432E-A3DA-960E41D675FD}"/>
                                            </p:graphicEl>
                                          </p:spTgt>
                                        </p:tgtEl>
                                        <p:attrNameLst>
                                          <p:attrName>style.visibility</p:attrName>
                                        </p:attrNameLst>
                                      </p:cBhvr>
                                      <p:to>
                                        <p:strVal val="visible"/>
                                      </p:to>
                                    </p:set>
                                    <p:anim calcmode="lin" valueType="num">
                                      <p:cBhvr additive="base">
                                        <p:cTn id="7" dur="500" fill="hold"/>
                                        <p:tgtEl>
                                          <p:spTgt spid="6">
                                            <p:graphicEl>
                                              <a:dgm id="{8E0F41F3-D619-432E-A3DA-960E41D675F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graphicEl>
                                              <a:dgm id="{8E0F41F3-D619-432E-A3DA-960E41D675F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graphicEl>
                                              <a:dgm id="{8BD5841D-66AF-4C2E-A7E9-16131A31DB4F}"/>
                                            </p:graphicEl>
                                          </p:spTgt>
                                        </p:tgtEl>
                                        <p:attrNameLst>
                                          <p:attrName>style.visibility</p:attrName>
                                        </p:attrNameLst>
                                      </p:cBhvr>
                                      <p:to>
                                        <p:strVal val="visible"/>
                                      </p:to>
                                    </p:set>
                                    <p:anim calcmode="lin" valueType="num">
                                      <p:cBhvr additive="base">
                                        <p:cTn id="13" dur="500" fill="hold"/>
                                        <p:tgtEl>
                                          <p:spTgt spid="6">
                                            <p:graphicEl>
                                              <a:dgm id="{8BD5841D-66AF-4C2E-A7E9-16131A31DB4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8BD5841D-66AF-4C2E-A7E9-16131A31DB4F}"/>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graphicEl>
                                              <a:dgm id="{72FE0E72-E350-4DAE-AB07-9252CF404144}"/>
                                            </p:graphicEl>
                                          </p:spTgt>
                                        </p:tgtEl>
                                        <p:attrNameLst>
                                          <p:attrName>style.visibility</p:attrName>
                                        </p:attrNameLst>
                                      </p:cBhvr>
                                      <p:to>
                                        <p:strVal val="visible"/>
                                      </p:to>
                                    </p:set>
                                    <p:anim calcmode="lin" valueType="num">
                                      <p:cBhvr additive="base">
                                        <p:cTn id="19" dur="500" fill="hold"/>
                                        <p:tgtEl>
                                          <p:spTgt spid="6">
                                            <p:graphicEl>
                                              <a:dgm id="{72FE0E72-E350-4DAE-AB07-9252CF404144}"/>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graphicEl>
                                              <a:dgm id="{72FE0E72-E350-4DAE-AB07-9252CF40414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normAutofit fontScale="90000"/>
          </a:bodyPr>
          <a:lstStyle/>
          <a:p>
            <a:r>
              <a:rPr lang="ar-SA" b="1" dirty="0" smtClean="0">
                <a:latin typeface="Arial" charset="0"/>
                <a:cs typeface="Arial" charset="0"/>
              </a:rPr>
              <a:t/>
            </a:r>
            <a:br>
              <a:rPr lang="ar-SA" b="1" dirty="0" smtClean="0">
                <a:latin typeface="Arial" charset="0"/>
                <a:cs typeface="Arial" charset="0"/>
              </a:rPr>
            </a:br>
            <a:r>
              <a:rPr lang="ar-SA" b="1" dirty="0" smtClean="0">
                <a:latin typeface="Arial" charset="0"/>
                <a:cs typeface="Arial" charset="0"/>
              </a:rPr>
              <a:t>تحقيق توقعات المرضى وتأثير ذلك على المؤسسة الصحية</a:t>
            </a:r>
            <a:r>
              <a:rPr lang="en-US" b="1" dirty="0" smtClean="0">
                <a:latin typeface="Arial" charset="0"/>
                <a:cs typeface="Arial" charset="0"/>
              </a:rPr>
              <a:t/>
            </a:r>
            <a:br>
              <a:rPr lang="en-US" b="1" dirty="0" smtClean="0">
                <a:latin typeface="Arial" charset="0"/>
                <a:cs typeface="Arial" charset="0"/>
              </a:rPr>
            </a:br>
            <a:endParaRPr lang="en-US" dirty="0"/>
          </a:p>
        </p:txBody>
      </p:sp>
      <p:graphicFrame>
        <p:nvGraphicFramePr>
          <p:cNvPr id="6" name="عنصر نائب للمحتوى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صر نائب لرقم الشريحة 4"/>
          <p:cNvSpPr>
            <a:spLocks noGrp="1"/>
          </p:cNvSpPr>
          <p:nvPr>
            <p:ph type="sldNum" sz="quarter" idx="4294967295"/>
          </p:nvPr>
        </p:nvSpPr>
        <p:spPr>
          <a:xfrm>
            <a:off x="6553200" y="6356350"/>
            <a:ext cx="2133600" cy="365125"/>
          </a:xfrm>
          <a:prstGeom prst="rect">
            <a:avLst/>
          </a:prstGeom>
        </p:spPr>
        <p:txBody>
          <a:bodyPr/>
          <a:lstStyle/>
          <a:p>
            <a:fld id="{8DA40879-771F-4796-9286-ACB2C3E52643}" type="slidenum">
              <a:rPr lang="en-US" smtClean="0"/>
              <a:pPr/>
              <a:t>43</a:t>
            </a:fld>
            <a:endParaRPr lang="en-US"/>
          </a:p>
        </p:txBody>
      </p:sp>
      <p:sp>
        <p:nvSpPr>
          <p:cNvPr id="7" name="عنصر نائب للتذييل 6"/>
          <p:cNvSpPr>
            <a:spLocks noGrp="1"/>
          </p:cNvSpPr>
          <p:nvPr>
            <p:ph type="ftr" sz="quarter" idx="10"/>
          </p:nvPr>
        </p:nvSpPr>
        <p:spPr/>
        <p:txBody>
          <a:bodyPr/>
          <a:lstStyle/>
          <a:p>
            <a:r>
              <a:rPr lang="ar-SY" smtClean="0"/>
              <a:t>أ.تلايم رشيد جبارة</a:t>
            </a:r>
            <a:endParaRPr lang="ar-SY"/>
          </a:p>
        </p:txBody>
      </p:sp>
      <p:sp>
        <p:nvSpPr>
          <p:cNvPr id="8" name="عنصر نائب للتاريخ 7"/>
          <p:cNvSpPr>
            <a:spLocks noGrp="1"/>
          </p:cNvSpPr>
          <p:nvPr>
            <p:ph type="dt" sz="half" idx="10"/>
          </p:nvPr>
        </p:nvSpPr>
        <p:spPr/>
        <p:txBody>
          <a:bodyPr/>
          <a:lstStyle/>
          <a:p>
            <a:fld id="{69139FF8-B1AF-4C30-8033-025E28E520AE}" type="datetime8">
              <a:rPr lang="ar-SY" smtClean="0"/>
              <a:pPr/>
              <a:t>17 آذار، 19</a:t>
            </a:fld>
            <a:endParaRPr lang="ar-SY"/>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6"/>
          <p:cNvSpPr>
            <a:spLocks noGrp="1"/>
          </p:cNvSpPr>
          <p:nvPr>
            <p:ph type="title"/>
          </p:nvPr>
        </p:nvSpPr>
        <p:spPr>
          <a:xfrm>
            <a:off x="457200" y="0"/>
            <a:ext cx="8229600" cy="114300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ar-SA" b="1" dirty="0" smtClean="0">
                <a:latin typeface="Arial" charset="0"/>
              </a:rPr>
              <a:t/>
            </a:r>
            <a:br>
              <a:rPr lang="ar-SA" b="1" dirty="0" smtClean="0">
                <a:latin typeface="Arial" charset="0"/>
              </a:rPr>
            </a:br>
            <a:r>
              <a:rPr lang="ar-KW" b="1" dirty="0" smtClean="0">
                <a:latin typeface="Arial" charset="0"/>
              </a:rPr>
              <a:t> تحقيق توقعات </a:t>
            </a:r>
            <a:r>
              <a:rPr lang="ar-SA" b="1" dirty="0" smtClean="0">
                <a:latin typeface="Arial" charset="0"/>
              </a:rPr>
              <a:t>المرضى </a:t>
            </a:r>
            <a:r>
              <a:rPr lang="en-US" b="1" dirty="0" smtClean="0">
                <a:latin typeface="Arial" charset="0"/>
              </a:rPr>
              <a:t/>
            </a:r>
            <a:br>
              <a:rPr lang="en-US" b="1" dirty="0" smtClean="0">
                <a:latin typeface="Arial" charset="0"/>
              </a:rPr>
            </a:br>
            <a:endParaRPr lang="ar-SY" b="1" dirty="0"/>
          </a:p>
        </p:txBody>
      </p:sp>
      <p:graphicFrame>
        <p:nvGraphicFramePr>
          <p:cNvPr id="9" name="عنصر نائب للمحتوى 8"/>
          <p:cNvGraphicFramePr>
            <a:graphicFrameLocks noGrp="1"/>
          </p:cNvGraphicFramePr>
          <p:nvPr>
            <p:ph idx="1"/>
          </p:nvPr>
        </p:nvGraphicFramePr>
        <p:xfrm>
          <a:off x="457200" y="1343025"/>
          <a:ext cx="8229600" cy="494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صر نائب للتذييل 4"/>
          <p:cNvSpPr>
            <a:spLocks noGrp="1"/>
          </p:cNvSpPr>
          <p:nvPr>
            <p:ph type="ftr" sz="quarter" idx="10"/>
          </p:nvPr>
        </p:nvSpPr>
        <p:spPr/>
        <p:txBody>
          <a:bodyPr/>
          <a:lstStyle/>
          <a:p>
            <a:r>
              <a:rPr lang="ar-SY" smtClean="0"/>
              <a:t>أ.تلايم رشيد جبارة</a:t>
            </a:r>
            <a:endParaRPr lang="ar-SY"/>
          </a:p>
        </p:txBody>
      </p:sp>
      <p:sp>
        <p:nvSpPr>
          <p:cNvPr id="6" name="عنصر نائب لرقم الشريحة 5"/>
          <p:cNvSpPr>
            <a:spLocks noGrp="1"/>
          </p:cNvSpPr>
          <p:nvPr>
            <p:ph type="sldNum" sz="quarter" idx="11"/>
          </p:nvPr>
        </p:nvSpPr>
        <p:spPr/>
        <p:txBody>
          <a:bodyPr/>
          <a:lstStyle/>
          <a:p>
            <a:fld id="{30C2DA6A-455D-40C9-82EC-8FFBABE7F929}" type="slidenum">
              <a:rPr lang="en-US" smtClean="0"/>
              <a:pPr/>
              <a:t>44</a:t>
            </a:fld>
            <a:endParaRPr lang="en-US"/>
          </a:p>
        </p:txBody>
      </p:sp>
      <p:pic>
        <p:nvPicPr>
          <p:cNvPr id="8" name="Picture 4" descr="ق.jpg"/>
          <p:cNvPicPr>
            <a:picLocks noChangeAspect="1"/>
          </p:cNvPicPr>
          <p:nvPr/>
        </p:nvPicPr>
        <p:blipFill>
          <a:blip r:embed="rId7" cstate="print"/>
          <a:stretch>
            <a:fillRect/>
          </a:stretch>
        </p:blipFill>
        <p:spPr>
          <a:xfrm>
            <a:off x="1714480" y="5533618"/>
            <a:ext cx="5000660" cy="1324382"/>
          </a:xfrm>
          <a:prstGeom prst="roundRect">
            <a:avLst>
              <a:gd name="adj" fmla="val 50000"/>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عنصر نائب للتاريخ 9"/>
          <p:cNvSpPr>
            <a:spLocks noGrp="1"/>
          </p:cNvSpPr>
          <p:nvPr>
            <p:ph type="dt" sz="half" idx="10"/>
          </p:nvPr>
        </p:nvSpPr>
        <p:spPr/>
        <p:txBody>
          <a:bodyPr/>
          <a:lstStyle/>
          <a:p>
            <a:fld id="{21E93A54-11C2-4BEA-8B4C-05BF5EFB99F1}" type="datetime8">
              <a:rPr lang="ar-SY" smtClean="0"/>
              <a:pPr/>
              <a:t>17 آذار، 19</a:t>
            </a:fld>
            <a:endParaRPr lang="ar-SY"/>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graphicEl>
                                              <a:dgm id="{1AA8C288-75AD-4373-9F21-A83A5BC721CA}"/>
                                            </p:graphicEl>
                                          </p:spTgt>
                                        </p:tgtEl>
                                        <p:attrNameLst>
                                          <p:attrName>style.visibility</p:attrName>
                                        </p:attrNameLst>
                                      </p:cBhvr>
                                      <p:to>
                                        <p:strVal val="visible"/>
                                      </p:to>
                                    </p:set>
                                    <p:anim calcmode="lin" valueType="num">
                                      <p:cBhvr additive="base">
                                        <p:cTn id="7" dur="500" fill="hold"/>
                                        <p:tgtEl>
                                          <p:spTgt spid="9">
                                            <p:graphicEl>
                                              <a:dgm id="{1AA8C288-75AD-4373-9F21-A83A5BC721CA}"/>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dgm id="{1AA8C288-75AD-4373-9F21-A83A5BC721CA}"/>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graphicEl>
                                              <a:dgm id="{E53B1252-BE29-4ECE-8044-DFC411D4A54B}"/>
                                            </p:graphicEl>
                                          </p:spTgt>
                                        </p:tgtEl>
                                        <p:attrNameLst>
                                          <p:attrName>style.visibility</p:attrName>
                                        </p:attrNameLst>
                                      </p:cBhvr>
                                      <p:to>
                                        <p:strVal val="visible"/>
                                      </p:to>
                                    </p:set>
                                    <p:anim calcmode="lin" valueType="num">
                                      <p:cBhvr additive="base">
                                        <p:cTn id="11" dur="500" fill="hold"/>
                                        <p:tgtEl>
                                          <p:spTgt spid="9">
                                            <p:graphicEl>
                                              <a:dgm id="{E53B1252-BE29-4ECE-8044-DFC411D4A54B}"/>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graphicEl>
                                              <a:dgm id="{E53B1252-BE29-4ECE-8044-DFC411D4A54B}"/>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graphicEl>
                                              <a:dgm id="{F4053ADB-9BDF-404E-9AA0-7534DB742E86}"/>
                                            </p:graphicEl>
                                          </p:spTgt>
                                        </p:tgtEl>
                                        <p:attrNameLst>
                                          <p:attrName>style.visibility</p:attrName>
                                        </p:attrNameLst>
                                      </p:cBhvr>
                                      <p:to>
                                        <p:strVal val="visible"/>
                                      </p:to>
                                    </p:set>
                                    <p:anim calcmode="lin" valueType="num">
                                      <p:cBhvr additive="base">
                                        <p:cTn id="17" dur="500" fill="hold"/>
                                        <p:tgtEl>
                                          <p:spTgt spid="9">
                                            <p:graphicEl>
                                              <a:dgm id="{F4053ADB-9BDF-404E-9AA0-7534DB742E86}"/>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graphicEl>
                                              <a:dgm id="{F4053ADB-9BDF-404E-9AA0-7534DB742E86}"/>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graphicEl>
                                              <a:dgm id="{79C8D68D-08E1-46B2-AA66-9D525A15726E}"/>
                                            </p:graphicEl>
                                          </p:spTgt>
                                        </p:tgtEl>
                                        <p:attrNameLst>
                                          <p:attrName>style.visibility</p:attrName>
                                        </p:attrNameLst>
                                      </p:cBhvr>
                                      <p:to>
                                        <p:strVal val="visible"/>
                                      </p:to>
                                    </p:set>
                                    <p:anim calcmode="lin" valueType="num">
                                      <p:cBhvr additive="base">
                                        <p:cTn id="23" dur="500" fill="hold"/>
                                        <p:tgtEl>
                                          <p:spTgt spid="9">
                                            <p:graphicEl>
                                              <a:dgm id="{79C8D68D-08E1-46B2-AA66-9D525A15726E}"/>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graphicEl>
                                              <a:dgm id="{79C8D68D-08E1-46B2-AA66-9D525A15726E}"/>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graphicEl>
                                              <a:dgm id="{AAD31E16-A73B-4375-B643-1B8CAA1FA52B}"/>
                                            </p:graphicEl>
                                          </p:spTgt>
                                        </p:tgtEl>
                                        <p:attrNameLst>
                                          <p:attrName>style.visibility</p:attrName>
                                        </p:attrNameLst>
                                      </p:cBhvr>
                                      <p:to>
                                        <p:strVal val="visible"/>
                                      </p:to>
                                    </p:set>
                                    <p:anim calcmode="lin" valueType="num">
                                      <p:cBhvr additive="base">
                                        <p:cTn id="29" dur="500" fill="hold"/>
                                        <p:tgtEl>
                                          <p:spTgt spid="9">
                                            <p:graphicEl>
                                              <a:dgm id="{AAD31E16-A73B-4375-B643-1B8CAA1FA52B}"/>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graphicEl>
                                              <a:dgm id="{AAD31E16-A73B-4375-B643-1B8CAA1FA52B}"/>
                                            </p:graphic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graphicEl>
                                              <a:dgm id="{A13D9C1A-2324-4565-8152-7124523961BC}"/>
                                            </p:graphicEl>
                                          </p:spTgt>
                                        </p:tgtEl>
                                        <p:attrNameLst>
                                          <p:attrName>style.visibility</p:attrName>
                                        </p:attrNameLst>
                                      </p:cBhvr>
                                      <p:to>
                                        <p:strVal val="visible"/>
                                      </p:to>
                                    </p:set>
                                    <p:anim calcmode="lin" valueType="num">
                                      <p:cBhvr additive="base">
                                        <p:cTn id="35" dur="500" fill="hold"/>
                                        <p:tgtEl>
                                          <p:spTgt spid="9">
                                            <p:graphicEl>
                                              <a:dgm id="{A13D9C1A-2324-4565-8152-7124523961BC}"/>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graphicEl>
                                              <a:dgm id="{A13D9C1A-2324-4565-8152-7124523961BC}"/>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graphicEl>
                                              <a:dgm id="{DD1F955F-C8DC-49F0-A492-F90ECE0A38A8}"/>
                                            </p:graphicEl>
                                          </p:spTgt>
                                        </p:tgtEl>
                                        <p:attrNameLst>
                                          <p:attrName>style.visibility</p:attrName>
                                        </p:attrNameLst>
                                      </p:cBhvr>
                                      <p:to>
                                        <p:strVal val="visible"/>
                                      </p:to>
                                    </p:set>
                                    <p:anim calcmode="lin" valueType="num">
                                      <p:cBhvr additive="base">
                                        <p:cTn id="41" dur="500" fill="hold"/>
                                        <p:tgtEl>
                                          <p:spTgt spid="9">
                                            <p:graphicEl>
                                              <a:dgm id="{DD1F955F-C8DC-49F0-A492-F90ECE0A38A8}"/>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graphicEl>
                                              <a:dgm id="{DD1F955F-C8DC-49F0-A492-F90ECE0A38A8}"/>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graphicEl>
                                              <a:dgm id="{93CD90EC-3500-4DCD-AC73-3308BCC98725}"/>
                                            </p:graphicEl>
                                          </p:spTgt>
                                        </p:tgtEl>
                                        <p:attrNameLst>
                                          <p:attrName>style.visibility</p:attrName>
                                        </p:attrNameLst>
                                      </p:cBhvr>
                                      <p:to>
                                        <p:strVal val="visible"/>
                                      </p:to>
                                    </p:set>
                                    <p:anim calcmode="lin" valueType="num">
                                      <p:cBhvr additive="base">
                                        <p:cTn id="47" dur="500" fill="hold"/>
                                        <p:tgtEl>
                                          <p:spTgt spid="9">
                                            <p:graphicEl>
                                              <a:dgm id="{93CD90EC-3500-4DCD-AC73-3308BCC98725}"/>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9">
                                            <p:graphicEl>
                                              <a:dgm id="{93CD90EC-3500-4DCD-AC73-3308BCC98725}"/>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
                                            <p:graphicEl>
                                              <a:dgm id="{9206E183-D3F4-4BD8-96E3-E3E0BF09E4F8}"/>
                                            </p:graphicEl>
                                          </p:spTgt>
                                        </p:tgtEl>
                                        <p:attrNameLst>
                                          <p:attrName>style.visibility</p:attrName>
                                        </p:attrNameLst>
                                      </p:cBhvr>
                                      <p:to>
                                        <p:strVal val="visible"/>
                                      </p:to>
                                    </p:set>
                                    <p:anim calcmode="lin" valueType="num">
                                      <p:cBhvr additive="base">
                                        <p:cTn id="53" dur="500" fill="hold"/>
                                        <p:tgtEl>
                                          <p:spTgt spid="9">
                                            <p:graphicEl>
                                              <a:dgm id="{9206E183-D3F4-4BD8-96E3-E3E0BF09E4F8}"/>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graphicEl>
                                              <a:dgm id="{9206E183-D3F4-4BD8-96E3-E3E0BF09E4F8}"/>
                                            </p:graphic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9">
                                            <p:graphicEl>
                                              <a:dgm id="{B5302E94-2EDD-4A8F-887B-0100058993DD}"/>
                                            </p:graphicEl>
                                          </p:spTgt>
                                        </p:tgtEl>
                                        <p:attrNameLst>
                                          <p:attrName>style.visibility</p:attrName>
                                        </p:attrNameLst>
                                      </p:cBhvr>
                                      <p:to>
                                        <p:strVal val="visible"/>
                                      </p:to>
                                    </p:set>
                                    <p:anim calcmode="lin" valueType="num">
                                      <p:cBhvr additive="base">
                                        <p:cTn id="59" dur="500" fill="hold"/>
                                        <p:tgtEl>
                                          <p:spTgt spid="9">
                                            <p:graphicEl>
                                              <a:dgm id="{B5302E94-2EDD-4A8F-887B-0100058993DD}"/>
                                            </p:graphicEl>
                                          </p:spTgt>
                                        </p:tgtEl>
                                        <p:attrNameLst>
                                          <p:attrName>ppt_x</p:attrName>
                                        </p:attrNameLst>
                                      </p:cBhvr>
                                      <p:tavLst>
                                        <p:tav tm="0">
                                          <p:val>
                                            <p:strVal val="#ppt_x"/>
                                          </p:val>
                                        </p:tav>
                                        <p:tav tm="100000">
                                          <p:val>
                                            <p:strVal val="#ppt_x"/>
                                          </p:val>
                                        </p:tav>
                                      </p:tavLst>
                                    </p:anim>
                                    <p:anim calcmode="lin" valueType="num">
                                      <p:cBhvr additive="base">
                                        <p:cTn id="60" dur="500" fill="hold"/>
                                        <p:tgtEl>
                                          <p:spTgt spid="9">
                                            <p:graphicEl>
                                              <a:dgm id="{B5302E94-2EDD-4A8F-887B-0100058993DD}"/>
                                            </p:graphic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9">
                                            <p:graphicEl>
                                              <a:dgm id="{E3755B8F-FE5C-47E4-8D36-95BCE40271EF}"/>
                                            </p:graphicEl>
                                          </p:spTgt>
                                        </p:tgtEl>
                                        <p:attrNameLst>
                                          <p:attrName>style.visibility</p:attrName>
                                        </p:attrNameLst>
                                      </p:cBhvr>
                                      <p:to>
                                        <p:strVal val="visible"/>
                                      </p:to>
                                    </p:set>
                                    <p:anim calcmode="lin" valueType="num">
                                      <p:cBhvr additive="base">
                                        <p:cTn id="65" dur="500" fill="hold"/>
                                        <p:tgtEl>
                                          <p:spTgt spid="9">
                                            <p:graphicEl>
                                              <a:dgm id="{E3755B8F-FE5C-47E4-8D36-95BCE40271EF}"/>
                                            </p:graphicEl>
                                          </p:spTgt>
                                        </p:tgtEl>
                                        <p:attrNameLst>
                                          <p:attrName>ppt_x</p:attrName>
                                        </p:attrNameLst>
                                      </p:cBhvr>
                                      <p:tavLst>
                                        <p:tav tm="0">
                                          <p:val>
                                            <p:strVal val="#ppt_x"/>
                                          </p:val>
                                        </p:tav>
                                        <p:tav tm="100000">
                                          <p:val>
                                            <p:strVal val="#ppt_x"/>
                                          </p:val>
                                        </p:tav>
                                      </p:tavLst>
                                    </p:anim>
                                    <p:anim calcmode="lin" valueType="num">
                                      <p:cBhvr additive="base">
                                        <p:cTn id="66" dur="500" fill="hold"/>
                                        <p:tgtEl>
                                          <p:spTgt spid="9">
                                            <p:graphicEl>
                                              <a:dgm id="{E3755B8F-FE5C-47E4-8D36-95BCE40271EF}"/>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1"/>
          <p:cNvSpPr>
            <a:spLocks noGrp="1"/>
          </p:cNvSpPr>
          <p:nvPr>
            <p:ph type="dt" sz="quarter" idx="10"/>
          </p:nvPr>
        </p:nvSpPr>
        <p:spPr>
          <a:noFill/>
          <a:ln>
            <a:miter lim="800000"/>
            <a:headEnd/>
            <a:tailEnd/>
          </a:ln>
        </p:spPr>
        <p:txBody>
          <a:bodyPr/>
          <a:lstStyle/>
          <a:p>
            <a:fld id="{BBE0BB45-C076-4ECA-A665-8C072680C7D9}" type="datetime8">
              <a:rPr lang="ar-SY" altLang="en-US" smtClean="0">
                <a:latin typeface="Times New Roman" pitchFamily="18" charset="0"/>
                <a:cs typeface="Arial" charset="0"/>
              </a:rPr>
              <a:pPr/>
              <a:t>17 آذار، 19</a:t>
            </a:fld>
            <a:endParaRPr lang="en-US" altLang="en-US" smtClean="0">
              <a:latin typeface="Times New Roman" pitchFamily="18" charset="0"/>
              <a:cs typeface="Arial" charset="0"/>
            </a:endParaRPr>
          </a:p>
        </p:txBody>
      </p:sp>
      <p:sp>
        <p:nvSpPr>
          <p:cNvPr id="22532" name="Slide Number Placeholder 3"/>
          <p:cNvSpPr>
            <a:spLocks noGrp="1"/>
          </p:cNvSpPr>
          <p:nvPr>
            <p:ph type="sldNum" sz="quarter" idx="4294967295"/>
          </p:nvPr>
        </p:nvSpPr>
        <p:spPr>
          <a:xfrm>
            <a:off x="457200" y="6356350"/>
            <a:ext cx="2133600" cy="365125"/>
          </a:xfrm>
          <a:prstGeom prst="rect">
            <a:avLst/>
          </a:prstGeom>
          <a:noFill/>
          <a:ln>
            <a:miter lim="800000"/>
            <a:headEnd/>
            <a:tailEnd/>
          </a:ln>
        </p:spPr>
        <p:txBody>
          <a:bodyPr/>
          <a:lstStyle/>
          <a:p>
            <a:fld id="{DAC9B630-1CAA-4B46-A9A9-5A5952763A57}" type="slidenum">
              <a:rPr lang="en-US" altLang="en-US" smtClean="0">
                <a:latin typeface="Times New Roman" pitchFamily="18" charset="0"/>
                <a:cs typeface="Arial" charset="0"/>
              </a:rPr>
              <a:pPr/>
              <a:t>45</a:t>
            </a:fld>
            <a:endParaRPr lang="en-US" altLang="en-US" smtClean="0">
              <a:latin typeface="Times New Roman" pitchFamily="18" charset="0"/>
              <a:cs typeface="Arial" charset="0"/>
            </a:endParaRPr>
          </a:p>
        </p:txBody>
      </p:sp>
      <p:sp>
        <p:nvSpPr>
          <p:cNvPr id="8" name="مستطيل مستدير الزوايا 7"/>
          <p:cNvSpPr/>
          <p:nvPr/>
        </p:nvSpPr>
        <p:spPr>
          <a:xfrm>
            <a:off x="1000100" y="3071810"/>
            <a:ext cx="6286544" cy="321471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SA" altLang="en-US" sz="4000" b="1" dirty="0" smtClean="0">
                <a:cs typeface="+mj-cs"/>
              </a:rPr>
              <a:t>أن نقدم للعميل أكثر مما يتوقع </a:t>
            </a:r>
            <a:endParaRPr lang="en-US" sz="4000" b="1" dirty="0">
              <a:cs typeface="+mj-cs"/>
            </a:endParaRPr>
          </a:p>
        </p:txBody>
      </p:sp>
      <p:sp>
        <p:nvSpPr>
          <p:cNvPr id="9" name="مستطيل مستدير الزوايا 7"/>
          <p:cNvSpPr/>
          <p:nvPr/>
        </p:nvSpPr>
        <p:spPr>
          <a:xfrm>
            <a:off x="2071670" y="0"/>
            <a:ext cx="6286544" cy="321471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altLang="en-US" sz="4000" b="1" dirty="0" smtClean="0">
                <a:solidFill>
                  <a:schemeClr val="bg1"/>
                </a:solidFill>
                <a:cs typeface="+mj-cs"/>
              </a:rPr>
              <a:t>مفهوم الجودة للمريض وللمستفيد من الخدمة الصحية  </a:t>
            </a:r>
            <a:endParaRPr lang="en-US" sz="4000" b="1" dirty="0">
              <a:solidFill>
                <a:schemeClr val="bg1"/>
              </a:solidFill>
              <a:cs typeface="+mj-cs"/>
            </a:endParaRPr>
          </a:p>
        </p:txBody>
      </p:sp>
      <p:sp>
        <p:nvSpPr>
          <p:cNvPr id="6" name="عنصر نائب للتذييل 5"/>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9">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عنصر نائب للمحتوى 8"/>
          <p:cNvGraphicFramePr>
            <a:graphicFrameLocks noGrp="1"/>
          </p:cNvGraphicFramePr>
          <p:nvPr>
            <p:ph sz="half" idx="2"/>
          </p:nvPr>
        </p:nvGraphicFramePr>
        <p:xfrm>
          <a:off x="4648200" y="214290"/>
          <a:ext cx="4067204" cy="5911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عنصر نائب لرقم الشريحة 5"/>
          <p:cNvSpPr>
            <a:spLocks noGrp="1"/>
          </p:cNvSpPr>
          <p:nvPr>
            <p:ph type="sldNum" sz="quarter" idx="11"/>
          </p:nvPr>
        </p:nvSpPr>
        <p:spPr/>
        <p:txBody>
          <a:bodyPr/>
          <a:lstStyle/>
          <a:p>
            <a:fld id="{30C2DA6A-455D-40C9-82EC-8FFBABE7F929}" type="slidenum">
              <a:rPr lang="en-US" smtClean="0"/>
              <a:pPr/>
              <a:t>46</a:t>
            </a:fld>
            <a:endParaRPr lang="en-US"/>
          </a:p>
        </p:txBody>
      </p:sp>
      <p:sp>
        <p:nvSpPr>
          <p:cNvPr id="7" name="عنصر نائب للتذييل 6"/>
          <p:cNvSpPr>
            <a:spLocks noGrp="1"/>
          </p:cNvSpPr>
          <p:nvPr>
            <p:ph type="ftr" sz="quarter" idx="10"/>
          </p:nvPr>
        </p:nvSpPr>
        <p:spPr/>
        <p:txBody>
          <a:bodyPr/>
          <a:lstStyle/>
          <a:p>
            <a:r>
              <a:rPr lang="ar-SY" smtClean="0"/>
              <a:t>أ.تلايم رشيد جبارة</a:t>
            </a:r>
            <a:endParaRPr lang="ar-SY"/>
          </a:p>
        </p:txBody>
      </p:sp>
      <p:pic>
        <p:nvPicPr>
          <p:cNvPr id="11" name="Picture 2" descr="C:\Users\talayom\AppData\Local\Microsoft\Windows\Temporary Internet Files\Content.IE5\9L8FF921\6b16faee[1].gif"/>
          <p:cNvPicPr>
            <a:picLocks noGrp="1" noChangeAspect="1" noChangeArrowheads="1" noCrop="1"/>
          </p:cNvPicPr>
          <p:nvPr>
            <p:ph sz="half" idx="1"/>
          </p:nvPr>
        </p:nvPicPr>
        <p:blipFill>
          <a:blip r:embed="rId7" cstate="print"/>
          <a:srcRect/>
          <a:stretch>
            <a:fillRect/>
          </a:stretch>
        </p:blipFill>
        <p:spPr bwMode="auto">
          <a:xfrm>
            <a:off x="428596" y="70922"/>
            <a:ext cx="4143404" cy="6144160"/>
          </a:xfrm>
          <a:prstGeom prst="rect">
            <a:avLst/>
          </a:prstGeom>
          <a:noFill/>
        </p:spPr>
      </p:pic>
      <p:sp>
        <p:nvSpPr>
          <p:cNvPr id="8" name="عنصر نائب للتاريخ 7"/>
          <p:cNvSpPr>
            <a:spLocks noGrp="1"/>
          </p:cNvSpPr>
          <p:nvPr>
            <p:ph type="dt" sz="half" idx="10"/>
          </p:nvPr>
        </p:nvSpPr>
        <p:spPr/>
        <p:txBody>
          <a:bodyPr/>
          <a:lstStyle/>
          <a:p>
            <a:fld id="{E018E805-4196-4591-B9DA-8E9A3F06E1D2}" type="datetime8">
              <a:rPr lang="ar-SY" smtClean="0"/>
              <a:pPr/>
              <a:t>17 آذار، 19</a:t>
            </a:fld>
            <a:endParaRPr lang="ar-SY"/>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smtClean="0"/>
              <a:t>مفهوم جودة الخدمات الصحية3:</a:t>
            </a:r>
            <a:endParaRPr lang="ar-SY" dirty="0"/>
          </a:p>
        </p:txBody>
      </p:sp>
      <p:graphicFrame>
        <p:nvGraphicFramePr>
          <p:cNvPr id="4" name="عنصر نائب للمحتوى 3"/>
          <p:cNvGraphicFramePr>
            <a:graphicFrameLocks noGrp="1"/>
          </p:cNvGraphicFramePr>
          <p:nvPr>
            <p:ph idx="1"/>
          </p:nvPr>
        </p:nvGraphicFramePr>
        <p:xfrm>
          <a:off x="457200" y="1571612"/>
          <a:ext cx="8401080" cy="4554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صر نائب للتاريخ 4"/>
          <p:cNvSpPr>
            <a:spLocks noGrp="1"/>
          </p:cNvSpPr>
          <p:nvPr>
            <p:ph type="dt" sz="half" idx="10"/>
          </p:nvPr>
        </p:nvSpPr>
        <p:spPr/>
        <p:txBody>
          <a:bodyPr/>
          <a:lstStyle/>
          <a:p>
            <a:fld id="{D5BCDF50-9DB6-46B6-BD8C-BCB33C711812}" type="datetime8">
              <a:rPr lang="ar-SY" smtClean="0"/>
              <a:pPr/>
              <a:t>17 آذار، 19</a:t>
            </a:fld>
            <a:endParaRPr lang="ar-SY"/>
          </a:p>
        </p:txBody>
      </p:sp>
      <p:sp>
        <p:nvSpPr>
          <p:cNvPr id="6" name="عنصر نائب لرقم الشريحة 5"/>
          <p:cNvSpPr>
            <a:spLocks noGrp="1"/>
          </p:cNvSpPr>
          <p:nvPr>
            <p:ph type="sldNum" sz="quarter" idx="12"/>
          </p:nvPr>
        </p:nvSpPr>
        <p:spPr/>
        <p:txBody>
          <a:bodyPr/>
          <a:lstStyle/>
          <a:p>
            <a:fld id="{00AE604C-F521-4C56-87D0-77BCC0616C80}" type="slidenum">
              <a:rPr lang="ar-SY" smtClean="0"/>
              <a:pPr/>
              <a:t>5</a:t>
            </a:fld>
            <a:endParaRPr lang="ar-SY"/>
          </a:p>
        </p:txBody>
      </p:sp>
      <p:sp>
        <p:nvSpPr>
          <p:cNvPr id="7" name="عنصر نائب للتذييل 6"/>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ar-SA" b="1" dirty="0" smtClean="0"/>
              <a:t>أهمية الخدمات الصحية:</a:t>
            </a:r>
            <a:endParaRPr lang="en-US" dirty="0"/>
          </a:p>
        </p:txBody>
      </p:sp>
      <p:sp>
        <p:nvSpPr>
          <p:cNvPr id="3" name="عنصر نائب للمحتوى 2"/>
          <p:cNvSpPr>
            <a:spLocks noGrp="1"/>
          </p:cNvSpPr>
          <p:nvPr>
            <p:ph idx="1"/>
          </p:nvPr>
        </p:nvSpPr>
        <p:spPr>
          <a:xfrm>
            <a:off x="457200" y="1600200"/>
            <a:ext cx="8686800" cy="4829196"/>
          </a:xfrm>
        </p:spPr>
        <p:txBody>
          <a:bodyPr/>
          <a:lstStyle/>
          <a:p>
            <a:pPr algn="ctr"/>
            <a:r>
              <a:rPr lang="ar-SA" dirty="0" smtClean="0"/>
              <a:t>تقييم الخدمات الصحية من خلال المنافع والقيم المحققة من هذه الخدمات وهي كالتالي:</a:t>
            </a:r>
            <a:endParaRPr lang="en-US" dirty="0"/>
          </a:p>
        </p:txBody>
      </p:sp>
      <p:graphicFrame>
        <p:nvGraphicFramePr>
          <p:cNvPr id="4" name="رسم تخطيطي 3"/>
          <p:cNvGraphicFramePr/>
          <p:nvPr/>
        </p:nvGraphicFramePr>
        <p:xfrm>
          <a:off x="357158" y="2571744"/>
          <a:ext cx="8286808" cy="38576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صر نائب للتاريخ 4"/>
          <p:cNvSpPr>
            <a:spLocks noGrp="1"/>
          </p:cNvSpPr>
          <p:nvPr>
            <p:ph type="dt" sz="half" idx="10"/>
          </p:nvPr>
        </p:nvSpPr>
        <p:spPr/>
        <p:txBody>
          <a:bodyPr/>
          <a:lstStyle/>
          <a:p>
            <a:fld id="{CAEDF9DD-951E-4EE5-A27D-27F03989D97C}" type="datetime8">
              <a:rPr lang="ar-SY" smtClean="0"/>
              <a:pPr/>
              <a:t>17 آذار، 19</a:t>
            </a:fld>
            <a:endParaRPr lang="ar-SY"/>
          </a:p>
        </p:txBody>
      </p:sp>
      <p:sp>
        <p:nvSpPr>
          <p:cNvPr id="6" name="عنصر نائب لرقم الشريحة 5"/>
          <p:cNvSpPr>
            <a:spLocks noGrp="1"/>
          </p:cNvSpPr>
          <p:nvPr>
            <p:ph type="sldNum" sz="quarter" idx="12"/>
          </p:nvPr>
        </p:nvSpPr>
        <p:spPr/>
        <p:txBody>
          <a:bodyPr/>
          <a:lstStyle/>
          <a:p>
            <a:fld id="{00AE604C-F521-4C56-87D0-77BCC0616C80}" type="slidenum">
              <a:rPr lang="ar-SY" smtClean="0"/>
              <a:pPr/>
              <a:t>6</a:t>
            </a:fld>
            <a:endParaRPr lang="ar-SY"/>
          </a:p>
        </p:txBody>
      </p:sp>
      <p:sp>
        <p:nvSpPr>
          <p:cNvPr id="7" name="عنصر نائب للتذييل 6"/>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graphicEl>
                                              <a:dgm id="{45D89DE8-FA85-4C72-A64C-823DF670199B}"/>
                                            </p:graphicEl>
                                          </p:spTgt>
                                        </p:tgtEl>
                                        <p:attrNameLst>
                                          <p:attrName>style.visibility</p:attrName>
                                        </p:attrNameLst>
                                      </p:cBhvr>
                                      <p:to>
                                        <p:strVal val="visible"/>
                                      </p:to>
                                    </p:set>
                                    <p:animEffect transition="in" filter="wipe(down)">
                                      <p:cBhvr>
                                        <p:cTn id="7" dur="500"/>
                                        <p:tgtEl>
                                          <p:spTgt spid="4">
                                            <p:graphicEl>
                                              <a:dgm id="{45D89DE8-FA85-4C72-A64C-823DF670199B}"/>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graphicEl>
                                              <a:dgm id="{B27F647B-F405-4474-A694-3946DD5C4AE9}"/>
                                            </p:graphicEl>
                                          </p:spTgt>
                                        </p:tgtEl>
                                        <p:attrNameLst>
                                          <p:attrName>style.visibility</p:attrName>
                                        </p:attrNameLst>
                                      </p:cBhvr>
                                      <p:to>
                                        <p:strVal val="visible"/>
                                      </p:to>
                                    </p:set>
                                    <p:animEffect transition="in" filter="wipe(down)">
                                      <p:cBhvr>
                                        <p:cTn id="10" dur="500"/>
                                        <p:tgtEl>
                                          <p:spTgt spid="4">
                                            <p:graphicEl>
                                              <a:dgm id="{B27F647B-F405-4474-A694-3946DD5C4AE9}"/>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graphicEl>
                                              <a:dgm id="{6491C64B-6C78-4A11-9FD4-93008711A14C}"/>
                                            </p:graphicEl>
                                          </p:spTgt>
                                        </p:tgtEl>
                                        <p:attrNameLst>
                                          <p:attrName>style.visibility</p:attrName>
                                        </p:attrNameLst>
                                      </p:cBhvr>
                                      <p:to>
                                        <p:strVal val="visible"/>
                                      </p:to>
                                    </p:set>
                                    <p:animEffect transition="in" filter="wipe(down)">
                                      <p:cBhvr>
                                        <p:cTn id="15" dur="500"/>
                                        <p:tgtEl>
                                          <p:spTgt spid="4">
                                            <p:graphicEl>
                                              <a:dgm id="{6491C64B-6C78-4A11-9FD4-93008711A14C}"/>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graphicEl>
                                              <a:dgm id="{F5A52572-F8F1-48CB-882F-018B70C08CB5}"/>
                                            </p:graphicEl>
                                          </p:spTgt>
                                        </p:tgtEl>
                                        <p:attrNameLst>
                                          <p:attrName>style.visibility</p:attrName>
                                        </p:attrNameLst>
                                      </p:cBhvr>
                                      <p:to>
                                        <p:strVal val="visible"/>
                                      </p:to>
                                    </p:set>
                                    <p:animEffect transition="in" filter="wipe(down)">
                                      <p:cBhvr>
                                        <p:cTn id="18" dur="500"/>
                                        <p:tgtEl>
                                          <p:spTgt spid="4">
                                            <p:graphicEl>
                                              <a:dgm id="{F5A52572-F8F1-48CB-882F-018B70C08CB5}"/>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graphicEl>
                                              <a:dgm id="{5B061171-A5B9-48F2-9718-C120CDAC00A8}"/>
                                            </p:graphicEl>
                                          </p:spTgt>
                                        </p:tgtEl>
                                        <p:attrNameLst>
                                          <p:attrName>style.visibility</p:attrName>
                                        </p:attrNameLst>
                                      </p:cBhvr>
                                      <p:to>
                                        <p:strVal val="visible"/>
                                      </p:to>
                                    </p:set>
                                    <p:animEffect transition="in" filter="wipe(down)">
                                      <p:cBhvr>
                                        <p:cTn id="23" dur="500"/>
                                        <p:tgtEl>
                                          <p:spTgt spid="4">
                                            <p:graphicEl>
                                              <a:dgm id="{5B061171-A5B9-48F2-9718-C120CDAC00A8}"/>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4">
                                            <p:graphicEl>
                                              <a:dgm id="{E8DCC4F4-013A-4B5A-AB8A-14946D54E918}"/>
                                            </p:graphicEl>
                                          </p:spTgt>
                                        </p:tgtEl>
                                        <p:attrNameLst>
                                          <p:attrName>style.visibility</p:attrName>
                                        </p:attrNameLst>
                                      </p:cBhvr>
                                      <p:to>
                                        <p:strVal val="visible"/>
                                      </p:to>
                                    </p:set>
                                    <p:animEffect transition="in" filter="wipe(down)">
                                      <p:cBhvr>
                                        <p:cTn id="26" dur="500"/>
                                        <p:tgtEl>
                                          <p:spTgt spid="4">
                                            <p:graphicEl>
                                              <a:dgm id="{E8DCC4F4-013A-4B5A-AB8A-14946D54E91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t>أسباب دعت لزيادة الاهتمام بالنظام الصحي مؤخراً:</a:t>
            </a:r>
            <a:endParaRPr lang="ar-SY" dirty="0"/>
          </a:p>
        </p:txBody>
      </p:sp>
      <p:sp>
        <p:nvSpPr>
          <p:cNvPr id="3" name="عنصر نائب للمحتوى 2"/>
          <p:cNvSpPr>
            <a:spLocks noGrp="1"/>
          </p:cNvSpPr>
          <p:nvPr>
            <p:ph idx="1"/>
          </p:nvPr>
        </p:nvSpPr>
        <p:spPr/>
        <p:txBody>
          <a:bodyPr>
            <a:normAutofit fontScale="92500" lnSpcReduction="10000"/>
          </a:bodyPr>
          <a:lstStyle/>
          <a:p>
            <a:pPr lvl="0"/>
            <a:r>
              <a:rPr lang="ar-SA" dirty="0" smtClean="0"/>
              <a:t>الصحة الجيدة تمثل الطرف المثالي لتمتع الناس بحياتهم</a:t>
            </a:r>
            <a:endParaRPr lang="en-US" dirty="0" smtClean="0"/>
          </a:p>
          <a:p>
            <a:pPr lvl="0"/>
            <a:r>
              <a:rPr lang="ar-SA" dirty="0" smtClean="0"/>
              <a:t>الصحة تعتبر الموضوع الوحيد الذي يهتم </a:t>
            </a:r>
            <a:r>
              <a:rPr lang="ar-SA" dirty="0" err="1" smtClean="0"/>
              <a:t>به</a:t>
            </a:r>
            <a:r>
              <a:rPr lang="ar-SA" dirty="0" smtClean="0"/>
              <a:t> كل الناس</a:t>
            </a:r>
            <a:endParaRPr lang="en-US" dirty="0" smtClean="0"/>
          </a:p>
          <a:p>
            <a:pPr lvl="0"/>
            <a:r>
              <a:rPr lang="ar-SA" dirty="0" smtClean="0"/>
              <a:t>الخدمات الصحية من أكبر واعقد الصناعات</a:t>
            </a:r>
            <a:r>
              <a:rPr lang="ar-SA" b="1" dirty="0" smtClean="0"/>
              <a:t> حالياً بسبب: </a:t>
            </a:r>
            <a:endParaRPr lang="en-US" dirty="0" smtClean="0"/>
          </a:p>
          <a:p>
            <a:r>
              <a:rPr lang="ar-SA" b="1" dirty="0" smtClean="0"/>
              <a:t>ارتفاع تكاليفها وازدياد ربحيتها.</a:t>
            </a:r>
            <a:endParaRPr lang="en-US" dirty="0" smtClean="0"/>
          </a:p>
          <a:p>
            <a:r>
              <a:rPr lang="ar-SA" b="1" dirty="0" smtClean="0"/>
              <a:t>كثرة أعداد العاملين في القطاع الصحي.</a:t>
            </a:r>
            <a:endParaRPr lang="en-US" dirty="0" smtClean="0"/>
          </a:p>
          <a:p>
            <a:r>
              <a:rPr lang="ar-SA" b="1" dirty="0" smtClean="0"/>
              <a:t>تنوع المهن والوظائف في القطاع الصحي</a:t>
            </a:r>
            <a:endParaRPr lang="en-US" dirty="0" smtClean="0"/>
          </a:p>
          <a:p>
            <a:r>
              <a:rPr lang="ar-SA" b="1" dirty="0" smtClean="0"/>
              <a:t>موضوع الصحة يستهلك نسبة كبيرة من الموارد والطاقات المتوفرة لدى الدولة.</a:t>
            </a:r>
            <a:endParaRPr lang="en-US" dirty="0" smtClean="0"/>
          </a:p>
          <a:p>
            <a:r>
              <a:rPr lang="ar-SA" b="1" dirty="0" smtClean="0"/>
              <a:t>احتياج الخدمات الطبية لأرقى وأثمن وأعقد أنواع التكنولوجيا.</a:t>
            </a:r>
            <a:endParaRPr lang="en-US" dirty="0" smtClean="0"/>
          </a:p>
          <a:p>
            <a:endParaRPr lang="ar-SY" dirty="0"/>
          </a:p>
        </p:txBody>
      </p:sp>
      <p:sp>
        <p:nvSpPr>
          <p:cNvPr id="4" name="عنصر نائب للتاريخ 3"/>
          <p:cNvSpPr>
            <a:spLocks noGrp="1"/>
          </p:cNvSpPr>
          <p:nvPr>
            <p:ph type="dt" sz="half" idx="10"/>
          </p:nvPr>
        </p:nvSpPr>
        <p:spPr/>
        <p:txBody>
          <a:bodyPr/>
          <a:lstStyle/>
          <a:p>
            <a:fld id="{EFEBAF18-3F5F-455A-A6F7-1BF9E80E053D}" type="datetime8">
              <a:rPr lang="ar-SY" smtClean="0"/>
              <a:pPr/>
              <a:t>17 آذار، 19</a:t>
            </a:fld>
            <a:endParaRPr lang="ar-SY"/>
          </a:p>
        </p:txBody>
      </p:sp>
      <p:sp>
        <p:nvSpPr>
          <p:cNvPr id="5" name="عنصر نائب لرقم الشريحة 4"/>
          <p:cNvSpPr>
            <a:spLocks noGrp="1"/>
          </p:cNvSpPr>
          <p:nvPr>
            <p:ph type="sldNum" sz="quarter" idx="12"/>
          </p:nvPr>
        </p:nvSpPr>
        <p:spPr/>
        <p:txBody>
          <a:bodyPr/>
          <a:lstStyle/>
          <a:p>
            <a:fld id="{00AE604C-F521-4C56-87D0-77BCC0616C80}" type="slidenum">
              <a:rPr lang="ar-SY" smtClean="0"/>
              <a:pPr/>
              <a:t>7</a:t>
            </a:fld>
            <a:endParaRPr lang="ar-SY"/>
          </a:p>
        </p:txBody>
      </p:sp>
      <p:sp>
        <p:nvSpPr>
          <p:cNvPr id="6" name="عنصر نائب للتذييل 5"/>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t>تصنيف الخدمات الصحية:	</a:t>
            </a:r>
            <a:r>
              <a:rPr lang="en-US" dirty="0" smtClean="0"/>
              <a:t/>
            </a:r>
            <a:br>
              <a:rPr lang="en-US" dirty="0" smtClean="0"/>
            </a:br>
            <a:endParaRPr lang="ar-SY" dirty="0"/>
          </a:p>
        </p:txBody>
      </p:sp>
      <p:graphicFrame>
        <p:nvGraphicFramePr>
          <p:cNvPr id="4" name="عنصر نائب للمحتوى 3"/>
          <p:cNvGraphicFramePr>
            <a:graphicFrameLocks noGrp="1"/>
          </p:cNvGraphicFramePr>
          <p:nvPr>
            <p:ph idx="1"/>
          </p:nvPr>
        </p:nvGraphicFramePr>
        <p:xfrm>
          <a:off x="407179" y="1071547"/>
          <a:ext cx="8451101"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عنصر نائب للتاريخ 4"/>
          <p:cNvSpPr>
            <a:spLocks noGrp="1"/>
          </p:cNvSpPr>
          <p:nvPr>
            <p:ph type="dt" sz="half" idx="10"/>
          </p:nvPr>
        </p:nvSpPr>
        <p:spPr/>
        <p:txBody>
          <a:bodyPr/>
          <a:lstStyle/>
          <a:p>
            <a:fld id="{923F5086-701A-433E-A1F1-0DA8F1B5A8C0}" type="datetime8">
              <a:rPr lang="ar-SY" smtClean="0"/>
              <a:pPr/>
              <a:t>17 آذار، 19</a:t>
            </a:fld>
            <a:endParaRPr lang="ar-SY"/>
          </a:p>
        </p:txBody>
      </p:sp>
      <p:sp>
        <p:nvSpPr>
          <p:cNvPr id="6" name="عنصر نائب لرقم الشريحة 5"/>
          <p:cNvSpPr>
            <a:spLocks noGrp="1"/>
          </p:cNvSpPr>
          <p:nvPr>
            <p:ph type="sldNum" sz="quarter" idx="12"/>
          </p:nvPr>
        </p:nvSpPr>
        <p:spPr/>
        <p:txBody>
          <a:bodyPr/>
          <a:lstStyle/>
          <a:p>
            <a:fld id="{00AE604C-F521-4C56-87D0-77BCC0616C80}" type="slidenum">
              <a:rPr lang="ar-SY" smtClean="0"/>
              <a:pPr/>
              <a:t>8</a:t>
            </a:fld>
            <a:endParaRPr lang="ar-SY"/>
          </a:p>
        </p:txBody>
      </p:sp>
      <p:sp>
        <p:nvSpPr>
          <p:cNvPr id="7" name="عنصر نائب للتذييل 6"/>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dirty="0" smtClean="0"/>
              <a:t>خصائص الخدمات الصحية:</a:t>
            </a:r>
            <a:r>
              <a:rPr lang="en-US" dirty="0" smtClean="0"/>
              <a:t/>
            </a:r>
            <a:br>
              <a:rPr lang="en-US" dirty="0" smtClean="0"/>
            </a:br>
            <a:endParaRPr lang="ar-SY" dirty="0"/>
          </a:p>
        </p:txBody>
      </p:sp>
      <p:graphicFrame>
        <p:nvGraphicFramePr>
          <p:cNvPr id="4" name="عنصر نائب للمحتوى 3"/>
          <p:cNvGraphicFramePr>
            <a:graphicFrameLocks noGrp="1"/>
          </p:cNvGraphicFramePr>
          <p:nvPr>
            <p:ph idx="1"/>
          </p:nvPr>
        </p:nvGraphicFramePr>
        <p:xfrm>
          <a:off x="457200" y="928670"/>
          <a:ext cx="8186766"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عنصر نائب للمحتوى 3"/>
          <p:cNvGraphicFramePr>
            <a:graphicFrameLocks/>
          </p:cNvGraphicFramePr>
          <p:nvPr/>
        </p:nvGraphicFramePr>
        <p:xfrm>
          <a:off x="609600" y="1428736"/>
          <a:ext cx="7748614" cy="51530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عنصر نائب للتاريخ 5"/>
          <p:cNvSpPr>
            <a:spLocks noGrp="1"/>
          </p:cNvSpPr>
          <p:nvPr>
            <p:ph type="dt" sz="half" idx="10"/>
          </p:nvPr>
        </p:nvSpPr>
        <p:spPr/>
        <p:txBody>
          <a:bodyPr/>
          <a:lstStyle/>
          <a:p>
            <a:fld id="{6F6F5C2C-7C65-4F37-A549-63AC09108E5C}" type="datetime8">
              <a:rPr lang="ar-SY" smtClean="0"/>
              <a:pPr/>
              <a:t>17 آذار، 19</a:t>
            </a:fld>
            <a:endParaRPr lang="ar-SY"/>
          </a:p>
        </p:txBody>
      </p:sp>
      <p:sp>
        <p:nvSpPr>
          <p:cNvPr id="7" name="عنصر نائب لرقم الشريحة 6"/>
          <p:cNvSpPr>
            <a:spLocks noGrp="1"/>
          </p:cNvSpPr>
          <p:nvPr>
            <p:ph type="sldNum" sz="quarter" idx="12"/>
          </p:nvPr>
        </p:nvSpPr>
        <p:spPr/>
        <p:txBody>
          <a:bodyPr/>
          <a:lstStyle/>
          <a:p>
            <a:fld id="{00AE604C-F521-4C56-87D0-77BCC0616C80}" type="slidenum">
              <a:rPr lang="ar-SY" smtClean="0"/>
              <a:pPr/>
              <a:t>9</a:t>
            </a:fld>
            <a:endParaRPr lang="ar-SY"/>
          </a:p>
        </p:txBody>
      </p:sp>
      <p:sp>
        <p:nvSpPr>
          <p:cNvPr id="8" name="عنصر نائب للتذييل 7"/>
          <p:cNvSpPr>
            <a:spLocks noGrp="1"/>
          </p:cNvSpPr>
          <p:nvPr>
            <p:ph type="ftr" sz="quarter" idx="11"/>
          </p:nvPr>
        </p:nvSpPr>
        <p:spPr/>
        <p:txBody>
          <a:bodyPr/>
          <a:lstStyle/>
          <a:p>
            <a:r>
              <a:rPr lang="ar-SY" smtClean="0"/>
              <a:t>أ.تلايم رشيد جبارة</a:t>
            </a:r>
            <a:endParaRPr lang="ar-SY"/>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F638342F-D034-4F07-9527-935747E1AC49}"/>
                                            </p:graphicEl>
                                          </p:spTgt>
                                        </p:tgtEl>
                                        <p:attrNameLst>
                                          <p:attrName>style.visibility</p:attrName>
                                        </p:attrNameLst>
                                      </p:cBhvr>
                                      <p:to>
                                        <p:strVal val="visible"/>
                                      </p:to>
                                    </p:set>
                                    <p:animEffect transition="in" filter="fade">
                                      <p:cBhvr>
                                        <p:cTn id="7" dur="2000"/>
                                        <p:tgtEl>
                                          <p:spTgt spid="4">
                                            <p:graphicEl>
                                              <a:dgm id="{F638342F-D034-4F07-9527-935747E1AC49}"/>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632BCD95-4C55-4944-A5A3-2CE03017B3D8}"/>
                                            </p:graphicEl>
                                          </p:spTgt>
                                        </p:tgtEl>
                                        <p:attrNameLst>
                                          <p:attrName>style.visibility</p:attrName>
                                        </p:attrNameLst>
                                      </p:cBhvr>
                                      <p:to>
                                        <p:strVal val="visible"/>
                                      </p:to>
                                    </p:set>
                                    <p:animEffect transition="in" filter="fade">
                                      <p:cBhvr>
                                        <p:cTn id="12" dur="2000"/>
                                        <p:tgtEl>
                                          <p:spTgt spid="4">
                                            <p:graphicEl>
                                              <a:dgm id="{632BCD95-4C55-4944-A5A3-2CE03017B3D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977C44CD-CDB9-4AF9-B0B4-83EB9863E14F}"/>
                                            </p:graphicEl>
                                          </p:spTgt>
                                        </p:tgtEl>
                                        <p:attrNameLst>
                                          <p:attrName>style.visibility</p:attrName>
                                        </p:attrNameLst>
                                      </p:cBhvr>
                                      <p:to>
                                        <p:strVal val="visible"/>
                                      </p:to>
                                    </p:set>
                                    <p:animEffect transition="in" filter="fade">
                                      <p:cBhvr>
                                        <p:cTn id="17" dur="2000"/>
                                        <p:tgtEl>
                                          <p:spTgt spid="4">
                                            <p:graphicEl>
                                              <a:dgm id="{977C44CD-CDB9-4AF9-B0B4-83EB9863E14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4117EA7C-8212-40AC-BB67-307BD45632E2}"/>
                                            </p:graphicEl>
                                          </p:spTgt>
                                        </p:tgtEl>
                                        <p:attrNameLst>
                                          <p:attrName>style.visibility</p:attrName>
                                        </p:attrNameLst>
                                      </p:cBhvr>
                                      <p:to>
                                        <p:strVal val="visible"/>
                                      </p:to>
                                    </p:set>
                                    <p:animEffect transition="in" filter="fade">
                                      <p:cBhvr>
                                        <p:cTn id="22" dur="2000"/>
                                        <p:tgtEl>
                                          <p:spTgt spid="4">
                                            <p:graphicEl>
                                              <a:dgm id="{4117EA7C-8212-40AC-BB67-307BD45632E2}"/>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E0C825CE-68BC-4924-836C-668537D643F3}"/>
                                            </p:graphicEl>
                                          </p:spTgt>
                                        </p:tgtEl>
                                        <p:attrNameLst>
                                          <p:attrName>style.visibility</p:attrName>
                                        </p:attrNameLst>
                                      </p:cBhvr>
                                      <p:to>
                                        <p:strVal val="visible"/>
                                      </p:to>
                                    </p:set>
                                    <p:animEffect transition="in" filter="fade">
                                      <p:cBhvr>
                                        <p:cTn id="27" dur="2000"/>
                                        <p:tgtEl>
                                          <p:spTgt spid="4">
                                            <p:graphicEl>
                                              <a:dgm id="{E0C825CE-68BC-4924-836C-668537D643F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D4FA7355-D108-4AF0-BCFD-C2DD98518C68}"/>
                                            </p:graphicEl>
                                          </p:spTgt>
                                        </p:tgtEl>
                                        <p:attrNameLst>
                                          <p:attrName>style.visibility</p:attrName>
                                        </p:attrNameLst>
                                      </p:cBhvr>
                                      <p:to>
                                        <p:strVal val="visible"/>
                                      </p:to>
                                    </p:set>
                                    <p:animEffect transition="in" filter="fade">
                                      <p:cBhvr>
                                        <p:cTn id="32" dur="2000"/>
                                        <p:tgtEl>
                                          <p:spTgt spid="5">
                                            <p:graphicEl>
                                              <a:dgm id="{D4FA7355-D108-4AF0-BCFD-C2DD98518C6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08130AC7-458F-45B0-8E45-06B4156DD20E}"/>
                                            </p:graphicEl>
                                          </p:spTgt>
                                        </p:tgtEl>
                                        <p:attrNameLst>
                                          <p:attrName>style.visibility</p:attrName>
                                        </p:attrNameLst>
                                      </p:cBhvr>
                                      <p:to>
                                        <p:strVal val="visible"/>
                                      </p:to>
                                    </p:set>
                                    <p:animEffect transition="in" filter="fade">
                                      <p:cBhvr>
                                        <p:cTn id="37" dur="2000"/>
                                        <p:tgtEl>
                                          <p:spTgt spid="5">
                                            <p:graphicEl>
                                              <a:dgm id="{08130AC7-458F-45B0-8E45-06B4156DD20E}"/>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D8D62E26-9151-4334-8703-29FFCB83B2BE}"/>
                                            </p:graphicEl>
                                          </p:spTgt>
                                        </p:tgtEl>
                                        <p:attrNameLst>
                                          <p:attrName>style.visibility</p:attrName>
                                        </p:attrNameLst>
                                      </p:cBhvr>
                                      <p:to>
                                        <p:strVal val="visible"/>
                                      </p:to>
                                    </p:set>
                                    <p:animEffect transition="in" filter="fade">
                                      <p:cBhvr>
                                        <p:cTn id="42" dur="2000"/>
                                        <p:tgtEl>
                                          <p:spTgt spid="5">
                                            <p:graphicEl>
                                              <a:dgm id="{D8D62E26-9151-4334-8703-29FFCB83B2BE}"/>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graphicEl>
                                              <a:dgm id="{4A51A2B9-7855-424D-B0A9-567C08BB8173}"/>
                                            </p:graphicEl>
                                          </p:spTgt>
                                        </p:tgtEl>
                                        <p:attrNameLst>
                                          <p:attrName>style.visibility</p:attrName>
                                        </p:attrNameLst>
                                      </p:cBhvr>
                                      <p:to>
                                        <p:strVal val="visible"/>
                                      </p:to>
                                    </p:set>
                                    <p:animEffect transition="in" filter="fade">
                                      <p:cBhvr>
                                        <p:cTn id="47" dur="2000"/>
                                        <p:tgtEl>
                                          <p:spTgt spid="5">
                                            <p:graphicEl>
                                              <a:dgm id="{4A51A2B9-7855-424D-B0A9-567C08BB8173}"/>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C4A9FCCA-BB9C-414F-A65E-D4AC2CDE7678}"/>
                                            </p:graphicEl>
                                          </p:spTgt>
                                        </p:tgtEl>
                                        <p:attrNameLst>
                                          <p:attrName>style.visibility</p:attrName>
                                        </p:attrNameLst>
                                      </p:cBhvr>
                                      <p:to>
                                        <p:strVal val="visible"/>
                                      </p:to>
                                    </p:set>
                                    <p:animEffect transition="in" filter="fade">
                                      <p:cBhvr>
                                        <p:cTn id="52" dur="2000"/>
                                        <p:tgtEl>
                                          <p:spTgt spid="5">
                                            <p:graphicEl>
                                              <a:dgm id="{C4A9FCCA-BB9C-414F-A65E-D4AC2CDE767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5" grpId="0">
        <p:bldSub>
          <a:bldDgm bld="one"/>
        </p:bldSub>
      </p:bldGraphic>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2179</Words>
  <Application>Microsoft Office PowerPoint</Application>
  <PresentationFormat>عرض على الشاشة (3:4)‏</PresentationFormat>
  <Paragraphs>344</Paragraphs>
  <Slides>46</Slides>
  <Notes>2</Notes>
  <HiddenSlides>2</HiddenSlides>
  <MMClips>0</MMClips>
  <ScaleCrop>false</ScaleCrop>
  <HeadingPairs>
    <vt:vector size="4" baseType="variant">
      <vt:variant>
        <vt:lpstr>سمة</vt:lpstr>
      </vt:variant>
      <vt:variant>
        <vt:i4>1</vt:i4>
      </vt:variant>
      <vt:variant>
        <vt:lpstr>عناوين الشرائح</vt:lpstr>
      </vt:variant>
      <vt:variant>
        <vt:i4>46</vt:i4>
      </vt:variant>
    </vt:vector>
  </HeadingPairs>
  <TitlesOfParts>
    <vt:vector size="47" baseType="lpstr">
      <vt:lpstr>سمة Office</vt:lpstr>
      <vt:lpstr>الجودة في قطاع الخدمات الطبية  مفهوم رضا المريض</vt:lpstr>
      <vt:lpstr>محتويات العرض:</vt:lpstr>
      <vt:lpstr>مفهوم جودة الخدمات الصحية:</vt:lpstr>
      <vt:lpstr>مفهوم جودة الخدمات الصحية:</vt:lpstr>
      <vt:lpstr>مفهوم جودة الخدمات الصحية3:</vt:lpstr>
      <vt:lpstr>أهمية الخدمات الصحية:</vt:lpstr>
      <vt:lpstr>أسباب دعت لزيادة الاهتمام بالنظام الصحي مؤخراً:</vt:lpstr>
      <vt:lpstr>تصنيف الخدمات الصحية:  </vt:lpstr>
      <vt:lpstr>خصائص الخدمات الصحية: </vt:lpstr>
      <vt:lpstr>تعريف جودة الخدمات الصحية:</vt:lpstr>
      <vt:lpstr>تعريف جودة الخدمات الصحية:</vt:lpstr>
      <vt:lpstr>تعريف جودة الخدمات الصحية منظمة الصحة العالمية:</vt:lpstr>
      <vt:lpstr>القيم الجوهرية للجودة في الخدمة الصحية :</vt:lpstr>
      <vt:lpstr>أبعاد جودة الخدمات الصحية وطرق قياسها:</vt:lpstr>
      <vt:lpstr>الشريحة 15</vt:lpstr>
      <vt:lpstr>البعد الأول:الكفاءة الفنية:</vt:lpstr>
      <vt:lpstr>البعد الثاني:سهولة الوصول للخدمات:</vt:lpstr>
      <vt:lpstr>البعد الثالث:الدعم المادي للمؤسسة الصحية :</vt:lpstr>
      <vt:lpstr>البعد الرابع:الاعتمادية:</vt:lpstr>
      <vt:lpstr>عناصر إجراءات الحصول على الخدمة الصحية :</vt:lpstr>
      <vt:lpstr>البعد الخامس: الفعالية والكفاءة:</vt:lpstr>
      <vt:lpstr>البعد السادس:الاستمرارية:</vt:lpstr>
      <vt:lpstr>البعد السابع:الأمان والسلامة:</vt:lpstr>
      <vt:lpstr>البعد الثامن:التعاطف والتفاني:</vt:lpstr>
      <vt:lpstr>الشريحة 25</vt:lpstr>
      <vt:lpstr>دراسة مداخل قياس جودة الخدمات الصحية:</vt:lpstr>
      <vt:lpstr>مقياس عدد الشكاوي:</vt:lpstr>
      <vt:lpstr>مقياس الرضا:</vt:lpstr>
      <vt:lpstr>مقياس الرضا:</vt:lpstr>
      <vt:lpstr>مقياس القيمة:</vt:lpstr>
      <vt:lpstr>مقياس تحليل الفجوات Servqual</vt:lpstr>
      <vt:lpstr>نموذج جودة الخدمة (Servqual  )</vt:lpstr>
      <vt:lpstr>الفجوات الخمس </vt:lpstr>
      <vt:lpstr>الشريحة 34</vt:lpstr>
      <vt:lpstr>The Servqual Model  نموذج جودة الخدمات</vt:lpstr>
      <vt:lpstr>مقياس الأداء الفعلي(نموذجServperf )</vt:lpstr>
      <vt:lpstr> تم من خلال هذا المقياس إجراء اختبار لأربعة نماذج لقياس جودة الخدمات وهي: </vt:lpstr>
      <vt:lpstr>The ServPERF Model  نموذج الاتجاه</vt:lpstr>
      <vt:lpstr>The ServPERF Model  نموذج الاتجاه</vt:lpstr>
      <vt:lpstr> حاجات الزبائن من المنتج يمكن أن تقسم إلى المجموعات الثلاث التالية: </vt:lpstr>
      <vt:lpstr>الجودة الضرورية والمتوقعة والجذابة؟</vt:lpstr>
      <vt:lpstr> متطلبات رضا المرضى (المستفيد من الخدمة الصحية)إلى ثلاثة أنواع: </vt:lpstr>
      <vt:lpstr> تحقيق توقعات المرضى وتأثير ذلك على المؤسسة الصحية </vt:lpstr>
      <vt:lpstr>  تحقيق توقعات المرضى  </vt:lpstr>
      <vt:lpstr>الشريحة 45</vt:lpstr>
      <vt:lpstr>الشريحة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الجودة في قطاع الخدمات الطبية  مفهوم رضا المريض</dc:title>
  <dc:creator>talayom</dc:creator>
  <cp:lastModifiedBy>talayom</cp:lastModifiedBy>
  <cp:revision>10</cp:revision>
  <dcterms:created xsi:type="dcterms:W3CDTF">2019-03-18T02:51:24Z</dcterms:created>
  <dcterms:modified xsi:type="dcterms:W3CDTF">2019-03-18T03:23:07Z</dcterms:modified>
</cp:coreProperties>
</file>