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333" r:id="rId2"/>
    <p:sldId id="268" r:id="rId3"/>
    <p:sldId id="269" r:id="rId4"/>
    <p:sldId id="271" r:id="rId5"/>
    <p:sldId id="274" r:id="rId6"/>
    <p:sldId id="314" r:id="rId7"/>
    <p:sldId id="316" r:id="rId8"/>
    <p:sldId id="334" r:id="rId9"/>
    <p:sldId id="306" r:id="rId10"/>
    <p:sldId id="307" r:id="rId11"/>
    <p:sldId id="325" r:id="rId12"/>
    <p:sldId id="321" r:id="rId13"/>
    <p:sldId id="322" r:id="rId14"/>
    <p:sldId id="324" r:id="rId15"/>
    <p:sldId id="317" r:id="rId16"/>
    <p:sldId id="318" r:id="rId17"/>
    <p:sldId id="320" r:id="rId18"/>
    <p:sldId id="297" r:id="rId19"/>
    <p:sldId id="299" r:id="rId20"/>
    <p:sldId id="300" r:id="rId21"/>
    <p:sldId id="339" r:id="rId22"/>
    <p:sldId id="342" r:id="rId23"/>
    <p:sldId id="311" r:id="rId24"/>
    <p:sldId id="332" r:id="rId25"/>
    <p:sldId id="277" r:id="rId26"/>
    <p:sldId id="329" r:id="rId27"/>
    <p:sldId id="282" r:id="rId28"/>
    <p:sldId id="328" r:id="rId29"/>
    <p:sldId id="262" r:id="rId30"/>
    <p:sldId id="283" r:id="rId31"/>
    <p:sldId id="281" r:id="rId32"/>
    <p:sldId id="337" r:id="rId33"/>
    <p:sldId id="338" r:id="rId34"/>
    <p:sldId id="285" r:id="rId35"/>
    <p:sldId id="33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585" autoAdjust="0"/>
  </p:normalViewPr>
  <p:slideViewPr>
    <p:cSldViewPr>
      <p:cViewPr varScale="1">
        <p:scale>
          <a:sx n="75" d="100"/>
          <a:sy n="75" d="100"/>
        </p:scale>
        <p:origin x="123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3.xml.rels><?xml version="1.0" encoding="UTF-8" standalone="yes"?>
<Relationships xmlns="http://schemas.openxmlformats.org/package/2006/relationships"><Relationship Id="rId1" Type="http://schemas.openxmlformats.org/officeDocument/2006/relationships/image" Target="../media/image11.png"/></Relationships>
</file>

<file path=ppt/diagrams/_rels/data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4.png"/></Relationships>
</file>

<file path=ppt/diagrams/_rels/data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1.png"/></Relationships>
</file>

<file path=ppt/diagrams/_rels/data6.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4.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4.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AB5023-1F37-4C83-9C65-6D81E9D1C58E}" type="doc">
      <dgm:prSet loTypeId="urn:microsoft.com/office/officeart/2005/8/layout/cycle7" loCatId="cycle" qsTypeId="urn:microsoft.com/office/officeart/2005/8/quickstyle/3d3" qsCatId="3D" csTypeId="urn:microsoft.com/office/officeart/2005/8/colors/colorful4" csCatId="colorful" phldr="1"/>
      <dgm:spPr/>
      <dgm:t>
        <a:bodyPr/>
        <a:lstStyle/>
        <a:p>
          <a:endParaRPr lang="en-US"/>
        </a:p>
      </dgm:t>
    </dgm:pt>
    <dgm:pt modelId="{94F81982-A508-4474-9876-062FF3E90B2E}">
      <dgm:prSet phldrT="[Text]"/>
      <dgm:spPr/>
      <dgm:t>
        <a:bodyPr/>
        <a:lstStyle/>
        <a:p>
          <a:r>
            <a:rPr lang="ar-SY" b="1" dirty="0" smtClean="0"/>
            <a:t>الأبحاث على عدة محاور</a:t>
          </a:r>
          <a:endParaRPr lang="en-US" dirty="0"/>
        </a:p>
      </dgm:t>
    </dgm:pt>
    <dgm:pt modelId="{C24AB713-86C2-4DE6-9244-30FFB271AE75}" type="parTrans" cxnId="{1CD2307D-495A-4072-BB48-333E5EEAE885}">
      <dgm:prSet/>
      <dgm:spPr/>
      <dgm:t>
        <a:bodyPr/>
        <a:lstStyle/>
        <a:p>
          <a:endParaRPr lang="en-US"/>
        </a:p>
      </dgm:t>
    </dgm:pt>
    <dgm:pt modelId="{6B2ACFF5-2DE8-4DB3-871C-48E3EDB6B151}" type="sibTrans" cxnId="{1CD2307D-495A-4072-BB48-333E5EEAE885}">
      <dgm:prSet/>
      <dgm:spPr/>
      <dgm:t>
        <a:bodyPr/>
        <a:lstStyle/>
        <a:p>
          <a:endParaRPr lang="en-US"/>
        </a:p>
      </dgm:t>
    </dgm:pt>
    <dgm:pt modelId="{777C15AA-0517-492D-89A3-4ADB3776F3AE}">
      <dgm:prSet phldrT="[Text]"/>
      <dgm:spPr/>
      <dgm:t>
        <a:bodyPr/>
        <a:lstStyle/>
        <a:p>
          <a:r>
            <a:rPr lang="ar-SY" dirty="0" smtClean="0"/>
            <a:t>تقنيات التطبيق والتصليب </a:t>
          </a:r>
          <a:endParaRPr lang="en-US" dirty="0"/>
        </a:p>
      </dgm:t>
    </dgm:pt>
    <dgm:pt modelId="{A4DBEBD4-303B-4142-ABAF-6536E39F88EE}" type="parTrans" cxnId="{73C76FAB-8481-4E98-9031-1076F1D3096F}">
      <dgm:prSet/>
      <dgm:spPr/>
      <dgm:t>
        <a:bodyPr/>
        <a:lstStyle/>
        <a:p>
          <a:endParaRPr lang="en-US"/>
        </a:p>
      </dgm:t>
    </dgm:pt>
    <dgm:pt modelId="{5418E24E-19ED-4665-B7E4-CFCD17413873}" type="sibTrans" cxnId="{73C76FAB-8481-4E98-9031-1076F1D3096F}">
      <dgm:prSet/>
      <dgm:spPr/>
      <dgm:t>
        <a:bodyPr/>
        <a:lstStyle/>
        <a:p>
          <a:endParaRPr lang="en-US"/>
        </a:p>
      </dgm:t>
    </dgm:pt>
    <dgm:pt modelId="{8F48AA82-3300-4F31-AC41-E105E2F5465B}">
      <dgm:prSet phldrT="[Text]"/>
      <dgm:spPr/>
      <dgm:t>
        <a:bodyPr/>
        <a:lstStyle/>
        <a:p>
          <a:r>
            <a:rPr lang="ar-SY" dirty="0" smtClean="0"/>
            <a:t>البنية والتركيب الكيميائي للمادة</a:t>
          </a:r>
          <a:endParaRPr lang="en-US" dirty="0"/>
        </a:p>
      </dgm:t>
    </dgm:pt>
    <dgm:pt modelId="{9E8FB7DA-1044-4C18-A8C4-018909D57F7A}" type="parTrans" cxnId="{E41DE964-ED71-4C5B-A1EC-5802725AE7C8}">
      <dgm:prSet/>
      <dgm:spPr/>
      <dgm:t>
        <a:bodyPr/>
        <a:lstStyle/>
        <a:p>
          <a:endParaRPr lang="en-US"/>
        </a:p>
      </dgm:t>
    </dgm:pt>
    <dgm:pt modelId="{89257DFE-6C0F-4B7D-82A2-B32218ED2F15}" type="sibTrans" cxnId="{E41DE964-ED71-4C5B-A1EC-5802725AE7C8}">
      <dgm:prSet/>
      <dgm:spPr/>
      <dgm:t>
        <a:bodyPr/>
        <a:lstStyle/>
        <a:p>
          <a:endParaRPr lang="en-US"/>
        </a:p>
      </dgm:t>
    </dgm:pt>
    <dgm:pt modelId="{FB5B9B46-BDE5-4DEA-AAF4-FF0B94756D31}" type="pres">
      <dgm:prSet presAssocID="{E0AB5023-1F37-4C83-9C65-6D81E9D1C58E}" presName="Name0" presStyleCnt="0">
        <dgm:presLayoutVars>
          <dgm:dir/>
          <dgm:resizeHandles val="exact"/>
        </dgm:presLayoutVars>
      </dgm:prSet>
      <dgm:spPr/>
      <dgm:t>
        <a:bodyPr/>
        <a:lstStyle/>
        <a:p>
          <a:endParaRPr lang="en-US"/>
        </a:p>
      </dgm:t>
    </dgm:pt>
    <dgm:pt modelId="{21ECEEF9-2088-495D-ACEC-30D2EC5D9D1E}" type="pres">
      <dgm:prSet presAssocID="{94F81982-A508-4474-9876-062FF3E90B2E}" presName="node" presStyleLbl="node1" presStyleIdx="0" presStyleCnt="3">
        <dgm:presLayoutVars>
          <dgm:bulletEnabled val="1"/>
        </dgm:presLayoutVars>
      </dgm:prSet>
      <dgm:spPr/>
      <dgm:t>
        <a:bodyPr/>
        <a:lstStyle/>
        <a:p>
          <a:endParaRPr lang="en-US"/>
        </a:p>
      </dgm:t>
    </dgm:pt>
    <dgm:pt modelId="{45018232-AC3A-4E42-B282-50830E95F44E}" type="pres">
      <dgm:prSet presAssocID="{6B2ACFF5-2DE8-4DB3-871C-48E3EDB6B151}" presName="sibTrans" presStyleLbl="sibTrans2D1" presStyleIdx="0" presStyleCnt="3"/>
      <dgm:spPr/>
      <dgm:t>
        <a:bodyPr/>
        <a:lstStyle/>
        <a:p>
          <a:endParaRPr lang="en-US"/>
        </a:p>
      </dgm:t>
    </dgm:pt>
    <dgm:pt modelId="{5FF1EE54-D863-4163-AD62-E275ED516D09}" type="pres">
      <dgm:prSet presAssocID="{6B2ACFF5-2DE8-4DB3-871C-48E3EDB6B151}" presName="connectorText" presStyleLbl="sibTrans2D1" presStyleIdx="0" presStyleCnt="3"/>
      <dgm:spPr/>
      <dgm:t>
        <a:bodyPr/>
        <a:lstStyle/>
        <a:p>
          <a:endParaRPr lang="en-US"/>
        </a:p>
      </dgm:t>
    </dgm:pt>
    <dgm:pt modelId="{08847056-3348-419D-827A-6239C84FD8F6}" type="pres">
      <dgm:prSet presAssocID="{777C15AA-0517-492D-89A3-4ADB3776F3AE}" presName="node" presStyleLbl="node1" presStyleIdx="1" presStyleCnt="3">
        <dgm:presLayoutVars>
          <dgm:bulletEnabled val="1"/>
        </dgm:presLayoutVars>
      </dgm:prSet>
      <dgm:spPr/>
      <dgm:t>
        <a:bodyPr/>
        <a:lstStyle/>
        <a:p>
          <a:endParaRPr lang="en-US"/>
        </a:p>
      </dgm:t>
    </dgm:pt>
    <dgm:pt modelId="{3EDF33B6-774B-4CDF-B057-BDF5DBA78893}" type="pres">
      <dgm:prSet presAssocID="{5418E24E-19ED-4665-B7E4-CFCD17413873}" presName="sibTrans" presStyleLbl="sibTrans2D1" presStyleIdx="1" presStyleCnt="3"/>
      <dgm:spPr/>
      <dgm:t>
        <a:bodyPr/>
        <a:lstStyle/>
        <a:p>
          <a:endParaRPr lang="en-US"/>
        </a:p>
      </dgm:t>
    </dgm:pt>
    <dgm:pt modelId="{996A3843-4C11-4E27-AA4C-4C6B7897DA13}" type="pres">
      <dgm:prSet presAssocID="{5418E24E-19ED-4665-B7E4-CFCD17413873}" presName="connectorText" presStyleLbl="sibTrans2D1" presStyleIdx="1" presStyleCnt="3"/>
      <dgm:spPr/>
      <dgm:t>
        <a:bodyPr/>
        <a:lstStyle/>
        <a:p>
          <a:endParaRPr lang="en-US"/>
        </a:p>
      </dgm:t>
    </dgm:pt>
    <dgm:pt modelId="{5029204A-C0B7-41C1-855B-40B94623BE2B}" type="pres">
      <dgm:prSet presAssocID="{8F48AA82-3300-4F31-AC41-E105E2F5465B}" presName="node" presStyleLbl="node1" presStyleIdx="2" presStyleCnt="3">
        <dgm:presLayoutVars>
          <dgm:bulletEnabled val="1"/>
        </dgm:presLayoutVars>
      </dgm:prSet>
      <dgm:spPr/>
      <dgm:t>
        <a:bodyPr/>
        <a:lstStyle/>
        <a:p>
          <a:endParaRPr lang="en-US"/>
        </a:p>
      </dgm:t>
    </dgm:pt>
    <dgm:pt modelId="{248C510B-DD75-42A6-851B-AD52BC9366F5}" type="pres">
      <dgm:prSet presAssocID="{89257DFE-6C0F-4B7D-82A2-B32218ED2F15}" presName="sibTrans" presStyleLbl="sibTrans2D1" presStyleIdx="2" presStyleCnt="3"/>
      <dgm:spPr/>
      <dgm:t>
        <a:bodyPr/>
        <a:lstStyle/>
        <a:p>
          <a:endParaRPr lang="en-US"/>
        </a:p>
      </dgm:t>
    </dgm:pt>
    <dgm:pt modelId="{263402EA-D2F3-4CB8-BADC-8007400F9266}" type="pres">
      <dgm:prSet presAssocID="{89257DFE-6C0F-4B7D-82A2-B32218ED2F15}" presName="connectorText" presStyleLbl="sibTrans2D1" presStyleIdx="2" presStyleCnt="3"/>
      <dgm:spPr/>
      <dgm:t>
        <a:bodyPr/>
        <a:lstStyle/>
        <a:p>
          <a:endParaRPr lang="en-US"/>
        </a:p>
      </dgm:t>
    </dgm:pt>
  </dgm:ptLst>
  <dgm:cxnLst>
    <dgm:cxn modelId="{3AEC4FED-0D40-41AE-BE0F-3845F8AF8D2A}" type="presOf" srcId="{5418E24E-19ED-4665-B7E4-CFCD17413873}" destId="{996A3843-4C11-4E27-AA4C-4C6B7897DA13}" srcOrd="1" destOrd="0" presId="urn:microsoft.com/office/officeart/2005/8/layout/cycle7"/>
    <dgm:cxn modelId="{30D1F17D-AD1F-490E-9214-DA8072DD6821}" type="presOf" srcId="{E0AB5023-1F37-4C83-9C65-6D81E9D1C58E}" destId="{FB5B9B46-BDE5-4DEA-AAF4-FF0B94756D31}" srcOrd="0" destOrd="0" presId="urn:microsoft.com/office/officeart/2005/8/layout/cycle7"/>
    <dgm:cxn modelId="{DA215593-1547-43E7-9139-4268EDB105BC}" type="presOf" srcId="{777C15AA-0517-492D-89A3-4ADB3776F3AE}" destId="{08847056-3348-419D-827A-6239C84FD8F6}" srcOrd="0" destOrd="0" presId="urn:microsoft.com/office/officeart/2005/8/layout/cycle7"/>
    <dgm:cxn modelId="{02EC1593-9320-4BAF-9C6B-B2A489274118}" type="presOf" srcId="{89257DFE-6C0F-4B7D-82A2-B32218ED2F15}" destId="{263402EA-D2F3-4CB8-BADC-8007400F9266}" srcOrd="1" destOrd="0" presId="urn:microsoft.com/office/officeart/2005/8/layout/cycle7"/>
    <dgm:cxn modelId="{1CD2307D-495A-4072-BB48-333E5EEAE885}" srcId="{E0AB5023-1F37-4C83-9C65-6D81E9D1C58E}" destId="{94F81982-A508-4474-9876-062FF3E90B2E}" srcOrd="0" destOrd="0" parTransId="{C24AB713-86C2-4DE6-9244-30FFB271AE75}" sibTransId="{6B2ACFF5-2DE8-4DB3-871C-48E3EDB6B151}"/>
    <dgm:cxn modelId="{6FA7A404-EA5D-4B3C-A328-91AA863D221F}" type="presOf" srcId="{6B2ACFF5-2DE8-4DB3-871C-48E3EDB6B151}" destId="{45018232-AC3A-4E42-B282-50830E95F44E}" srcOrd="0" destOrd="0" presId="urn:microsoft.com/office/officeart/2005/8/layout/cycle7"/>
    <dgm:cxn modelId="{2FFD8982-E4B1-430F-9A43-B488E1390936}" type="presOf" srcId="{6B2ACFF5-2DE8-4DB3-871C-48E3EDB6B151}" destId="{5FF1EE54-D863-4163-AD62-E275ED516D09}" srcOrd="1" destOrd="0" presId="urn:microsoft.com/office/officeart/2005/8/layout/cycle7"/>
    <dgm:cxn modelId="{76AAEA8D-0F58-4334-AAAA-D885F41DE103}" type="presOf" srcId="{8F48AA82-3300-4F31-AC41-E105E2F5465B}" destId="{5029204A-C0B7-41C1-855B-40B94623BE2B}" srcOrd="0" destOrd="0" presId="urn:microsoft.com/office/officeart/2005/8/layout/cycle7"/>
    <dgm:cxn modelId="{E41DE964-ED71-4C5B-A1EC-5802725AE7C8}" srcId="{E0AB5023-1F37-4C83-9C65-6D81E9D1C58E}" destId="{8F48AA82-3300-4F31-AC41-E105E2F5465B}" srcOrd="2" destOrd="0" parTransId="{9E8FB7DA-1044-4C18-A8C4-018909D57F7A}" sibTransId="{89257DFE-6C0F-4B7D-82A2-B32218ED2F15}"/>
    <dgm:cxn modelId="{6AD506A9-741E-4786-BD40-474D5B642E2F}" type="presOf" srcId="{94F81982-A508-4474-9876-062FF3E90B2E}" destId="{21ECEEF9-2088-495D-ACEC-30D2EC5D9D1E}" srcOrd="0" destOrd="0" presId="urn:microsoft.com/office/officeart/2005/8/layout/cycle7"/>
    <dgm:cxn modelId="{FF180AFD-6BFA-4191-9326-059B7A4EAF3B}" type="presOf" srcId="{89257DFE-6C0F-4B7D-82A2-B32218ED2F15}" destId="{248C510B-DD75-42A6-851B-AD52BC9366F5}" srcOrd="0" destOrd="0" presId="urn:microsoft.com/office/officeart/2005/8/layout/cycle7"/>
    <dgm:cxn modelId="{73C76FAB-8481-4E98-9031-1076F1D3096F}" srcId="{E0AB5023-1F37-4C83-9C65-6D81E9D1C58E}" destId="{777C15AA-0517-492D-89A3-4ADB3776F3AE}" srcOrd="1" destOrd="0" parTransId="{A4DBEBD4-303B-4142-ABAF-6536E39F88EE}" sibTransId="{5418E24E-19ED-4665-B7E4-CFCD17413873}"/>
    <dgm:cxn modelId="{F00DC86A-0CBC-4C9E-9B72-25F478BBB59B}" type="presOf" srcId="{5418E24E-19ED-4665-B7E4-CFCD17413873}" destId="{3EDF33B6-774B-4CDF-B057-BDF5DBA78893}" srcOrd="0" destOrd="0" presId="urn:microsoft.com/office/officeart/2005/8/layout/cycle7"/>
    <dgm:cxn modelId="{0C83E14E-A2C8-4556-AE57-95E1A4238B4D}" type="presParOf" srcId="{FB5B9B46-BDE5-4DEA-AAF4-FF0B94756D31}" destId="{21ECEEF9-2088-495D-ACEC-30D2EC5D9D1E}" srcOrd="0" destOrd="0" presId="urn:microsoft.com/office/officeart/2005/8/layout/cycle7"/>
    <dgm:cxn modelId="{91F1FC7E-AF61-4231-A8FE-3B1F771AF6EC}" type="presParOf" srcId="{FB5B9B46-BDE5-4DEA-AAF4-FF0B94756D31}" destId="{45018232-AC3A-4E42-B282-50830E95F44E}" srcOrd="1" destOrd="0" presId="urn:microsoft.com/office/officeart/2005/8/layout/cycle7"/>
    <dgm:cxn modelId="{EEDE24D3-921C-4C19-9BE8-5712EA9B96C1}" type="presParOf" srcId="{45018232-AC3A-4E42-B282-50830E95F44E}" destId="{5FF1EE54-D863-4163-AD62-E275ED516D09}" srcOrd="0" destOrd="0" presId="urn:microsoft.com/office/officeart/2005/8/layout/cycle7"/>
    <dgm:cxn modelId="{2BFA2588-B2CA-4918-B365-93745CB1289D}" type="presParOf" srcId="{FB5B9B46-BDE5-4DEA-AAF4-FF0B94756D31}" destId="{08847056-3348-419D-827A-6239C84FD8F6}" srcOrd="2" destOrd="0" presId="urn:microsoft.com/office/officeart/2005/8/layout/cycle7"/>
    <dgm:cxn modelId="{DCA5ABEF-297A-46A2-B168-C71297761E02}" type="presParOf" srcId="{FB5B9B46-BDE5-4DEA-AAF4-FF0B94756D31}" destId="{3EDF33B6-774B-4CDF-B057-BDF5DBA78893}" srcOrd="3" destOrd="0" presId="urn:microsoft.com/office/officeart/2005/8/layout/cycle7"/>
    <dgm:cxn modelId="{753B4DEB-0C76-4096-9FF2-79EDD20D0C96}" type="presParOf" srcId="{3EDF33B6-774B-4CDF-B057-BDF5DBA78893}" destId="{996A3843-4C11-4E27-AA4C-4C6B7897DA13}" srcOrd="0" destOrd="0" presId="urn:microsoft.com/office/officeart/2005/8/layout/cycle7"/>
    <dgm:cxn modelId="{98F95A61-E802-4E87-91D7-4024B873B3A5}" type="presParOf" srcId="{FB5B9B46-BDE5-4DEA-AAF4-FF0B94756D31}" destId="{5029204A-C0B7-41C1-855B-40B94623BE2B}" srcOrd="4" destOrd="0" presId="urn:microsoft.com/office/officeart/2005/8/layout/cycle7"/>
    <dgm:cxn modelId="{559A55FE-3921-4BFD-B8C3-D301BF0FDB5B}" type="presParOf" srcId="{FB5B9B46-BDE5-4DEA-AAF4-FF0B94756D31}" destId="{248C510B-DD75-42A6-851B-AD52BC9366F5}" srcOrd="5" destOrd="0" presId="urn:microsoft.com/office/officeart/2005/8/layout/cycle7"/>
    <dgm:cxn modelId="{B4ACE186-E8AF-4EA7-9975-F686E64205B7}" type="presParOf" srcId="{248C510B-DD75-42A6-851B-AD52BC9366F5}" destId="{263402EA-D2F3-4CB8-BADC-8007400F9266}"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BBC41F-8D9B-4DE4-B0F4-433FDB9C71CA}" type="doc">
      <dgm:prSet loTypeId="urn:microsoft.com/office/officeart/2005/8/layout/arrow2" loCatId="process" qsTypeId="urn:microsoft.com/office/officeart/2005/8/quickstyle/3d7" qsCatId="3D" csTypeId="urn:microsoft.com/office/officeart/2005/8/colors/accent5_4" csCatId="accent5" phldr="1"/>
      <dgm:spPr/>
    </dgm:pt>
    <dgm:pt modelId="{B07023FF-0088-4D03-B3A6-7C551D9BAC71}">
      <dgm:prSet phldrT="[Text]" custT="1"/>
      <dgm:spPr/>
      <dgm:t>
        <a:bodyPr/>
        <a:lstStyle/>
        <a:p>
          <a:pPr rtl="1"/>
          <a:r>
            <a:rPr lang="en-US" sz="2400" b="1" dirty="0" smtClean="0">
              <a:latin typeface="Times New Roman" pitchFamily="18" charset="0"/>
              <a:cs typeface="Times New Roman" pitchFamily="18" charset="0"/>
            </a:rPr>
            <a:t>Traditional </a:t>
          </a:r>
        </a:p>
        <a:p>
          <a:pPr rtl="1"/>
          <a:r>
            <a:rPr lang="en-US" sz="2400" b="1" dirty="0" smtClean="0">
              <a:latin typeface="Times New Roman" pitchFamily="18" charset="0"/>
              <a:cs typeface="Times New Roman" pitchFamily="18" charset="0"/>
            </a:rPr>
            <a:t>Resin Based Restorations</a:t>
          </a:r>
          <a:endParaRPr lang="en-US" sz="2400" b="1" dirty="0"/>
        </a:p>
      </dgm:t>
    </dgm:pt>
    <dgm:pt modelId="{BFD90B02-3215-4181-AAED-52706E6E2EF5}" type="parTrans" cxnId="{F6C613C2-3113-40E9-A1D1-C179E6AECE62}">
      <dgm:prSet/>
      <dgm:spPr/>
      <dgm:t>
        <a:bodyPr/>
        <a:lstStyle/>
        <a:p>
          <a:endParaRPr lang="en-US"/>
        </a:p>
      </dgm:t>
    </dgm:pt>
    <dgm:pt modelId="{4FE20EAA-A0C3-4F0C-A24E-73B10BBF39BF}" type="sibTrans" cxnId="{F6C613C2-3113-40E9-A1D1-C179E6AECE62}">
      <dgm:prSet/>
      <dgm:spPr/>
      <dgm:t>
        <a:bodyPr/>
        <a:lstStyle/>
        <a:p>
          <a:endParaRPr lang="en-US"/>
        </a:p>
      </dgm:t>
    </dgm:pt>
    <dgm:pt modelId="{39969831-362D-4DED-AC67-7B137F1A3450}">
      <dgm:prSet phldrT="[Text]" custT="1"/>
      <dgm:spPr/>
      <dgm:t>
        <a:bodyPr/>
        <a:lstStyle/>
        <a:p>
          <a:pPr rtl="0"/>
          <a:r>
            <a:rPr lang="en-US" sz="2800" b="1" smtClean="0">
              <a:latin typeface="Times New Roman" pitchFamily="18" charset="0"/>
              <a:cs typeface="Times New Roman" pitchFamily="18" charset="0"/>
            </a:rPr>
            <a:t>Free</a:t>
          </a:r>
        </a:p>
        <a:p>
          <a:pPr rtl="0"/>
          <a:r>
            <a:rPr lang="en-US" sz="2800" b="1" smtClean="0">
              <a:latin typeface="Times New Roman" pitchFamily="18" charset="0"/>
              <a:cs typeface="Times New Roman" pitchFamily="18" charset="0"/>
            </a:rPr>
            <a:t> BIS-GMA composite</a:t>
          </a:r>
          <a:endParaRPr lang="en-US" sz="2800" b="1" dirty="0">
            <a:latin typeface="Times New Roman" pitchFamily="18" charset="0"/>
            <a:cs typeface="Times New Roman" pitchFamily="18" charset="0"/>
          </a:endParaRPr>
        </a:p>
      </dgm:t>
    </dgm:pt>
    <dgm:pt modelId="{4F58FC99-E72F-4773-9BC8-69079459B7C0}" type="parTrans" cxnId="{5EBCF317-239F-4F1B-90BE-B5E528F369A9}">
      <dgm:prSet/>
      <dgm:spPr/>
      <dgm:t>
        <a:bodyPr/>
        <a:lstStyle/>
        <a:p>
          <a:endParaRPr lang="en-US"/>
        </a:p>
      </dgm:t>
    </dgm:pt>
    <dgm:pt modelId="{F9F5EF5E-CAF8-48C3-B895-54D68DB9F8E5}" type="sibTrans" cxnId="{5EBCF317-239F-4F1B-90BE-B5E528F369A9}">
      <dgm:prSet/>
      <dgm:spPr/>
      <dgm:t>
        <a:bodyPr/>
        <a:lstStyle/>
        <a:p>
          <a:endParaRPr lang="en-US"/>
        </a:p>
      </dgm:t>
    </dgm:pt>
    <dgm:pt modelId="{7BC251F1-0376-4E6E-88FB-46D1D968A067}">
      <dgm:prSet phldrT="[Text]" custT="1"/>
      <dgm:spPr/>
      <dgm:t>
        <a:bodyPr/>
        <a:lstStyle/>
        <a:p>
          <a:r>
            <a:rPr lang="en-US" sz="3200" b="1" smtClean="0">
              <a:latin typeface="Times New Roman" pitchFamily="18" charset="0"/>
              <a:cs typeface="Times New Roman" pitchFamily="18" charset="0"/>
            </a:rPr>
            <a:t>Smart composite</a:t>
          </a:r>
          <a:endParaRPr lang="en-US" sz="3200" b="1" dirty="0">
            <a:latin typeface="Times New Roman" pitchFamily="18" charset="0"/>
            <a:cs typeface="Times New Roman" pitchFamily="18" charset="0"/>
          </a:endParaRPr>
        </a:p>
      </dgm:t>
    </dgm:pt>
    <dgm:pt modelId="{8F054053-8319-4C0C-8B27-E2919D39D1CA}" type="parTrans" cxnId="{37025FAE-1086-438A-9D47-3C3F2CD7FDC9}">
      <dgm:prSet/>
      <dgm:spPr/>
      <dgm:t>
        <a:bodyPr/>
        <a:lstStyle/>
        <a:p>
          <a:endParaRPr lang="en-US"/>
        </a:p>
      </dgm:t>
    </dgm:pt>
    <dgm:pt modelId="{233C8892-1678-45C2-B754-DCD4248B6E5F}" type="sibTrans" cxnId="{37025FAE-1086-438A-9D47-3C3F2CD7FDC9}">
      <dgm:prSet/>
      <dgm:spPr/>
      <dgm:t>
        <a:bodyPr/>
        <a:lstStyle/>
        <a:p>
          <a:endParaRPr lang="en-US"/>
        </a:p>
      </dgm:t>
    </dgm:pt>
    <dgm:pt modelId="{5BE9D0A9-C921-4A26-B2FE-BCC33E22A9A8}" type="pres">
      <dgm:prSet presAssocID="{B8BBC41F-8D9B-4DE4-B0F4-433FDB9C71CA}" presName="arrowDiagram" presStyleCnt="0">
        <dgm:presLayoutVars>
          <dgm:chMax val="5"/>
          <dgm:dir/>
          <dgm:resizeHandles val="exact"/>
        </dgm:presLayoutVars>
      </dgm:prSet>
      <dgm:spPr/>
    </dgm:pt>
    <dgm:pt modelId="{B41EF7ED-3F1C-420F-99C0-3BEC652159DA}" type="pres">
      <dgm:prSet presAssocID="{B8BBC41F-8D9B-4DE4-B0F4-433FDB9C71CA}" presName="arrow" presStyleLbl="bgShp" presStyleIdx="0" presStyleCnt="1"/>
      <dgm:spPr/>
    </dgm:pt>
    <dgm:pt modelId="{F7511A03-E11E-45BB-9142-FD7AD7A716CF}" type="pres">
      <dgm:prSet presAssocID="{B8BBC41F-8D9B-4DE4-B0F4-433FDB9C71CA}" presName="arrowDiagram3" presStyleCnt="0"/>
      <dgm:spPr/>
    </dgm:pt>
    <dgm:pt modelId="{3764CD57-6B13-4CB3-BC09-C49F54A95373}" type="pres">
      <dgm:prSet presAssocID="{B07023FF-0088-4D03-B3A6-7C551D9BAC71}" presName="bullet3a" presStyleLbl="node1" presStyleIdx="0" presStyleCnt="3"/>
      <dgm:spPr/>
    </dgm:pt>
    <dgm:pt modelId="{0A1CADE0-5BAE-44DF-84D0-45592436A67A}" type="pres">
      <dgm:prSet presAssocID="{B07023FF-0088-4D03-B3A6-7C551D9BAC71}" presName="textBox3a" presStyleLbl="revTx" presStyleIdx="0" presStyleCnt="3" custScaleX="130845" custScaleY="79844" custLinFactNeighborX="-23438" custLinFactNeighborY="5039">
        <dgm:presLayoutVars>
          <dgm:bulletEnabled val="1"/>
        </dgm:presLayoutVars>
      </dgm:prSet>
      <dgm:spPr/>
      <dgm:t>
        <a:bodyPr/>
        <a:lstStyle/>
        <a:p>
          <a:endParaRPr lang="en-US"/>
        </a:p>
      </dgm:t>
    </dgm:pt>
    <dgm:pt modelId="{8C196B50-289D-46E9-98A7-EBA252614198}" type="pres">
      <dgm:prSet presAssocID="{39969831-362D-4DED-AC67-7B137F1A3450}" presName="bullet3b" presStyleLbl="node1" presStyleIdx="1" presStyleCnt="3"/>
      <dgm:spPr/>
    </dgm:pt>
    <dgm:pt modelId="{51635B93-10D4-4DC1-B8E1-9425FC85ECAA}" type="pres">
      <dgm:prSet presAssocID="{39969831-362D-4DED-AC67-7B137F1A3450}" presName="textBox3b" presStyleLbl="revTx" presStyleIdx="1" presStyleCnt="3" custScaleX="109982" custScaleY="44561" custLinFactNeighborX="7585" custLinFactNeighborY="-16062">
        <dgm:presLayoutVars>
          <dgm:bulletEnabled val="1"/>
        </dgm:presLayoutVars>
      </dgm:prSet>
      <dgm:spPr/>
      <dgm:t>
        <a:bodyPr/>
        <a:lstStyle/>
        <a:p>
          <a:endParaRPr lang="en-US"/>
        </a:p>
      </dgm:t>
    </dgm:pt>
    <dgm:pt modelId="{20EE9D14-39A5-409E-AE0B-641DFBC11C18}" type="pres">
      <dgm:prSet presAssocID="{7BC251F1-0376-4E6E-88FB-46D1D968A067}" presName="bullet3c" presStyleLbl="node1" presStyleIdx="2" presStyleCnt="3"/>
      <dgm:spPr/>
    </dgm:pt>
    <dgm:pt modelId="{46063A41-08B9-462F-9107-14BB1A3440EE}" type="pres">
      <dgm:prSet presAssocID="{7BC251F1-0376-4E6E-88FB-46D1D968A067}" presName="textBox3c" presStyleLbl="revTx" presStyleIdx="2" presStyleCnt="3" custScaleX="122785" custScaleY="32947" custLinFactNeighborX="16596" custLinFactNeighborY="-23629">
        <dgm:presLayoutVars>
          <dgm:bulletEnabled val="1"/>
        </dgm:presLayoutVars>
      </dgm:prSet>
      <dgm:spPr/>
      <dgm:t>
        <a:bodyPr/>
        <a:lstStyle/>
        <a:p>
          <a:endParaRPr lang="en-US"/>
        </a:p>
      </dgm:t>
    </dgm:pt>
  </dgm:ptLst>
  <dgm:cxnLst>
    <dgm:cxn modelId="{5EBCF317-239F-4F1B-90BE-B5E528F369A9}" srcId="{B8BBC41F-8D9B-4DE4-B0F4-433FDB9C71CA}" destId="{39969831-362D-4DED-AC67-7B137F1A3450}" srcOrd="1" destOrd="0" parTransId="{4F58FC99-E72F-4773-9BC8-69079459B7C0}" sibTransId="{F9F5EF5E-CAF8-48C3-B895-54D68DB9F8E5}"/>
    <dgm:cxn modelId="{F6C613C2-3113-40E9-A1D1-C179E6AECE62}" srcId="{B8BBC41F-8D9B-4DE4-B0F4-433FDB9C71CA}" destId="{B07023FF-0088-4D03-B3A6-7C551D9BAC71}" srcOrd="0" destOrd="0" parTransId="{BFD90B02-3215-4181-AAED-52706E6E2EF5}" sibTransId="{4FE20EAA-A0C3-4F0C-A24E-73B10BBF39BF}"/>
    <dgm:cxn modelId="{15EE1DC3-9864-4613-A527-2BA612893773}" type="presOf" srcId="{39969831-362D-4DED-AC67-7B137F1A3450}" destId="{51635B93-10D4-4DC1-B8E1-9425FC85ECAA}" srcOrd="0" destOrd="0" presId="urn:microsoft.com/office/officeart/2005/8/layout/arrow2"/>
    <dgm:cxn modelId="{37025FAE-1086-438A-9D47-3C3F2CD7FDC9}" srcId="{B8BBC41F-8D9B-4DE4-B0F4-433FDB9C71CA}" destId="{7BC251F1-0376-4E6E-88FB-46D1D968A067}" srcOrd="2" destOrd="0" parTransId="{8F054053-8319-4C0C-8B27-E2919D39D1CA}" sibTransId="{233C8892-1678-45C2-B754-DCD4248B6E5F}"/>
    <dgm:cxn modelId="{2D7E3DB6-4500-48DA-9EE5-A659B6788282}" type="presOf" srcId="{7BC251F1-0376-4E6E-88FB-46D1D968A067}" destId="{46063A41-08B9-462F-9107-14BB1A3440EE}" srcOrd="0" destOrd="0" presId="urn:microsoft.com/office/officeart/2005/8/layout/arrow2"/>
    <dgm:cxn modelId="{A5DBCCF2-E23D-439B-B906-115A46607F18}" type="presOf" srcId="{B07023FF-0088-4D03-B3A6-7C551D9BAC71}" destId="{0A1CADE0-5BAE-44DF-84D0-45592436A67A}" srcOrd="0" destOrd="0" presId="urn:microsoft.com/office/officeart/2005/8/layout/arrow2"/>
    <dgm:cxn modelId="{E561C875-DCAD-4855-B877-37A740DB4D63}" type="presOf" srcId="{B8BBC41F-8D9B-4DE4-B0F4-433FDB9C71CA}" destId="{5BE9D0A9-C921-4A26-B2FE-BCC33E22A9A8}" srcOrd="0" destOrd="0" presId="urn:microsoft.com/office/officeart/2005/8/layout/arrow2"/>
    <dgm:cxn modelId="{5F33E8C3-45DA-43AE-80FD-DAE1C09FF9F5}" type="presParOf" srcId="{5BE9D0A9-C921-4A26-B2FE-BCC33E22A9A8}" destId="{B41EF7ED-3F1C-420F-99C0-3BEC652159DA}" srcOrd="0" destOrd="0" presId="urn:microsoft.com/office/officeart/2005/8/layout/arrow2"/>
    <dgm:cxn modelId="{0B4AB983-356C-4B27-85FB-BE9162876DAD}" type="presParOf" srcId="{5BE9D0A9-C921-4A26-B2FE-BCC33E22A9A8}" destId="{F7511A03-E11E-45BB-9142-FD7AD7A716CF}" srcOrd="1" destOrd="0" presId="urn:microsoft.com/office/officeart/2005/8/layout/arrow2"/>
    <dgm:cxn modelId="{926D7D5A-CA00-4FF7-A352-BBC862DE80A2}" type="presParOf" srcId="{F7511A03-E11E-45BB-9142-FD7AD7A716CF}" destId="{3764CD57-6B13-4CB3-BC09-C49F54A95373}" srcOrd="0" destOrd="0" presId="urn:microsoft.com/office/officeart/2005/8/layout/arrow2"/>
    <dgm:cxn modelId="{DA26EF8E-4D61-4198-901C-651A7BD3587D}" type="presParOf" srcId="{F7511A03-E11E-45BB-9142-FD7AD7A716CF}" destId="{0A1CADE0-5BAE-44DF-84D0-45592436A67A}" srcOrd="1" destOrd="0" presId="urn:microsoft.com/office/officeart/2005/8/layout/arrow2"/>
    <dgm:cxn modelId="{60174985-B990-45AA-9005-ECE1E546CFF7}" type="presParOf" srcId="{F7511A03-E11E-45BB-9142-FD7AD7A716CF}" destId="{8C196B50-289D-46E9-98A7-EBA252614198}" srcOrd="2" destOrd="0" presId="urn:microsoft.com/office/officeart/2005/8/layout/arrow2"/>
    <dgm:cxn modelId="{3044B131-E23B-41AE-881B-A570EC8C9F53}" type="presParOf" srcId="{F7511A03-E11E-45BB-9142-FD7AD7A716CF}" destId="{51635B93-10D4-4DC1-B8E1-9425FC85ECAA}" srcOrd="3" destOrd="0" presId="urn:microsoft.com/office/officeart/2005/8/layout/arrow2"/>
    <dgm:cxn modelId="{E069C101-E3FB-4684-8342-E1F8A8CF46BF}" type="presParOf" srcId="{F7511A03-E11E-45BB-9142-FD7AD7A716CF}" destId="{20EE9D14-39A5-409E-AE0B-641DFBC11C18}" srcOrd="4" destOrd="0" presId="urn:microsoft.com/office/officeart/2005/8/layout/arrow2"/>
    <dgm:cxn modelId="{6249BBCB-4D33-44A7-B626-9F816A577367}" type="presParOf" srcId="{F7511A03-E11E-45BB-9142-FD7AD7A716CF}" destId="{46063A41-08B9-462F-9107-14BB1A3440EE}"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066DDD-ECC1-402C-8878-06C8012B44C4}" type="doc">
      <dgm:prSet loTypeId="urn:microsoft.com/office/officeart/2005/8/layout/hList9" loCatId="list" qsTypeId="urn:microsoft.com/office/officeart/2005/8/quickstyle/simple1" qsCatId="simple" csTypeId="urn:microsoft.com/office/officeart/2005/8/colors/accent1_2" csCatId="accent1" phldr="1"/>
      <dgm:spPr/>
      <dgm:t>
        <a:bodyPr/>
        <a:lstStyle/>
        <a:p>
          <a:pPr rtl="1"/>
          <a:endParaRPr lang="ar-SY"/>
        </a:p>
      </dgm:t>
    </dgm:pt>
    <dgm:pt modelId="{B1298C0C-9007-4E6E-9658-6567040DBAE0}">
      <dgm:prSet phldrT="[نص]"/>
      <dgm:spPr>
        <a:ln>
          <a:solidFill>
            <a:schemeClr val="accent1">
              <a:lumMod val="75000"/>
              <a:alpha val="90000"/>
            </a:schemeClr>
          </a:solidFill>
        </a:ln>
      </dgm:spPr>
      <dgm:t>
        <a:bodyPr/>
        <a:lstStyle/>
        <a:p>
          <a:pPr rtl="1"/>
          <a:r>
            <a:rPr lang="ar-SY" dirty="0" smtClean="0"/>
            <a:t>أقل تقلص تصلبي </a:t>
          </a:r>
          <a:endParaRPr lang="ar-SY" dirty="0"/>
        </a:p>
      </dgm:t>
    </dgm:pt>
    <dgm:pt modelId="{E685F52B-2559-419E-AB8B-324092953D4E}" type="parTrans" cxnId="{F85B23B1-9206-40D7-9037-C5380D7683C0}">
      <dgm:prSet/>
      <dgm:spPr/>
      <dgm:t>
        <a:bodyPr/>
        <a:lstStyle/>
        <a:p>
          <a:pPr rtl="1"/>
          <a:endParaRPr lang="ar-SY"/>
        </a:p>
      </dgm:t>
    </dgm:pt>
    <dgm:pt modelId="{5D5D1383-417F-4585-9246-9C25F7E98876}" type="sibTrans" cxnId="{F85B23B1-9206-40D7-9037-C5380D7683C0}">
      <dgm:prSet/>
      <dgm:spPr/>
      <dgm:t>
        <a:bodyPr/>
        <a:lstStyle/>
        <a:p>
          <a:pPr rtl="1"/>
          <a:endParaRPr lang="ar-SY"/>
        </a:p>
      </dgm:t>
    </dgm:pt>
    <dgm:pt modelId="{B3927B0F-DE2D-4EDB-8636-9B6BD3724621}">
      <dgm:prSet phldrT="[نص]"/>
      <dgm:spPr>
        <a:ln>
          <a:solidFill>
            <a:schemeClr val="accent1">
              <a:lumMod val="75000"/>
              <a:alpha val="90000"/>
            </a:schemeClr>
          </a:solidFill>
        </a:ln>
      </dgm:spPr>
      <dgm:t>
        <a:bodyPr/>
        <a:lstStyle/>
        <a:p>
          <a:pPr rtl="1"/>
          <a:r>
            <a:rPr lang="ar-SY" dirty="0" smtClean="0"/>
            <a:t>معدل تحول أكبر</a:t>
          </a:r>
          <a:endParaRPr lang="ar-SY" dirty="0"/>
        </a:p>
      </dgm:t>
    </dgm:pt>
    <dgm:pt modelId="{33B5E40F-6179-49F7-8C4E-6CBBF869A0CA}" type="parTrans" cxnId="{02AFB5B7-6514-4B08-AEAA-5B3F037C55C7}">
      <dgm:prSet/>
      <dgm:spPr/>
      <dgm:t>
        <a:bodyPr/>
        <a:lstStyle/>
        <a:p>
          <a:pPr rtl="1"/>
          <a:endParaRPr lang="ar-SY"/>
        </a:p>
      </dgm:t>
    </dgm:pt>
    <dgm:pt modelId="{283DE0AF-7318-44D8-A597-3CB4330ACA23}" type="sibTrans" cxnId="{02AFB5B7-6514-4B08-AEAA-5B3F037C55C7}">
      <dgm:prSet/>
      <dgm:spPr/>
      <dgm:t>
        <a:bodyPr/>
        <a:lstStyle/>
        <a:p>
          <a:pPr rtl="1"/>
          <a:endParaRPr lang="ar-SY"/>
        </a:p>
      </dgm:t>
    </dgm:pt>
    <dgm:pt modelId="{E58E12CA-24DD-46C4-A52A-207F9E483203}">
      <dgm:prSet phldrT="[نص]"/>
      <dgm:spPr>
        <a:ln>
          <a:solidFill>
            <a:schemeClr val="accent1">
              <a:lumMod val="75000"/>
              <a:alpha val="90000"/>
            </a:schemeClr>
          </a:solidFill>
        </a:ln>
      </dgm:spPr>
      <dgm:t>
        <a:bodyPr/>
        <a:lstStyle/>
        <a:p>
          <a:pPr rtl="1"/>
          <a:r>
            <a:rPr lang="ar-SY" dirty="0" smtClean="0"/>
            <a:t>سمية أقل لعدم تحرر </a:t>
          </a:r>
          <a:r>
            <a:rPr lang="en-US" dirty="0" smtClean="0"/>
            <a:t>BPA</a:t>
          </a:r>
          <a:endParaRPr lang="ar-SY" dirty="0"/>
        </a:p>
      </dgm:t>
    </dgm:pt>
    <dgm:pt modelId="{353C65A6-1AEF-45CB-A665-C8C97C60EDB5}" type="parTrans" cxnId="{68F99CD6-4148-4A23-88BF-7191553AA503}">
      <dgm:prSet/>
      <dgm:spPr/>
      <dgm:t>
        <a:bodyPr/>
        <a:lstStyle/>
        <a:p>
          <a:pPr rtl="1"/>
          <a:endParaRPr lang="ar-SY"/>
        </a:p>
      </dgm:t>
    </dgm:pt>
    <dgm:pt modelId="{251DA35A-1C71-4BBD-9097-DFCA88D61771}" type="sibTrans" cxnId="{68F99CD6-4148-4A23-88BF-7191553AA503}">
      <dgm:prSet/>
      <dgm:spPr/>
      <dgm:t>
        <a:bodyPr/>
        <a:lstStyle/>
        <a:p>
          <a:pPr rtl="1"/>
          <a:endParaRPr lang="ar-SY"/>
        </a:p>
      </dgm:t>
    </dgm:pt>
    <dgm:pt modelId="{B84BDA21-2DAC-4BC0-8B1C-F03C053F50C2}">
      <dgm:prSet phldrT="[نص]" custT="1"/>
      <dgm:spPr>
        <a:blipFill rotWithShape="0">
          <a:blip xmlns:r="http://schemas.openxmlformats.org/officeDocument/2006/relationships" r:embed="rId1"/>
          <a:stretch>
            <a:fillRect/>
          </a:stretch>
        </a:blipFill>
      </dgm:spPr>
      <dgm:t>
        <a:bodyPr/>
        <a:lstStyle/>
        <a:p>
          <a:pPr rtl="1"/>
          <a:endParaRPr lang="ar-SY" sz="3200" b="1" dirty="0"/>
        </a:p>
      </dgm:t>
    </dgm:pt>
    <dgm:pt modelId="{A7D01F17-CA54-43AC-9ABA-02819955373F}" type="sibTrans" cxnId="{D880EE12-0BF4-4CFA-B698-2952811A3158}">
      <dgm:prSet/>
      <dgm:spPr/>
      <dgm:t>
        <a:bodyPr/>
        <a:lstStyle/>
        <a:p>
          <a:pPr rtl="1"/>
          <a:endParaRPr lang="ar-SY"/>
        </a:p>
      </dgm:t>
    </dgm:pt>
    <dgm:pt modelId="{D8076B51-6F41-4A09-A446-7298BF82B9A2}" type="parTrans" cxnId="{D880EE12-0BF4-4CFA-B698-2952811A3158}">
      <dgm:prSet/>
      <dgm:spPr/>
      <dgm:t>
        <a:bodyPr/>
        <a:lstStyle/>
        <a:p>
          <a:pPr rtl="1"/>
          <a:endParaRPr lang="ar-SY"/>
        </a:p>
      </dgm:t>
    </dgm:pt>
    <dgm:pt modelId="{9AA67D2E-93BB-4B03-AD46-30ABD700413A}" type="pres">
      <dgm:prSet presAssocID="{36066DDD-ECC1-402C-8878-06C8012B44C4}" presName="list" presStyleCnt="0">
        <dgm:presLayoutVars>
          <dgm:dir/>
          <dgm:animLvl val="lvl"/>
        </dgm:presLayoutVars>
      </dgm:prSet>
      <dgm:spPr/>
      <dgm:t>
        <a:bodyPr/>
        <a:lstStyle/>
        <a:p>
          <a:pPr rtl="1"/>
          <a:endParaRPr lang="ar-SY"/>
        </a:p>
      </dgm:t>
    </dgm:pt>
    <dgm:pt modelId="{ADAAF44F-8CC4-46E2-9C18-3A3760DD152E}" type="pres">
      <dgm:prSet presAssocID="{B84BDA21-2DAC-4BC0-8B1C-F03C053F50C2}" presName="posSpace" presStyleCnt="0"/>
      <dgm:spPr/>
    </dgm:pt>
    <dgm:pt modelId="{B9087E3F-E97B-4B39-82D9-AF76E0572477}" type="pres">
      <dgm:prSet presAssocID="{B84BDA21-2DAC-4BC0-8B1C-F03C053F50C2}" presName="vertFlow" presStyleCnt="0"/>
      <dgm:spPr/>
    </dgm:pt>
    <dgm:pt modelId="{38237742-445F-4C69-8755-3B0CF4CCFEBC}" type="pres">
      <dgm:prSet presAssocID="{B84BDA21-2DAC-4BC0-8B1C-F03C053F50C2}" presName="topSpace" presStyleCnt="0"/>
      <dgm:spPr/>
    </dgm:pt>
    <dgm:pt modelId="{4F9FE1C8-5ADA-4D9A-936B-7F2FC5866836}" type="pres">
      <dgm:prSet presAssocID="{B84BDA21-2DAC-4BC0-8B1C-F03C053F50C2}" presName="firstComp" presStyleCnt="0"/>
      <dgm:spPr/>
    </dgm:pt>
    <dgm:pt modelId="{2A2DFCEA-0763-45BE-AAA8-6358DEA59FFB}" type="pres">
      <dgm:prSet presAssocID="{B84BDA21-2DAC-4BC0-8B1C-F03C053F50C2}" presName="firstChild" presStyleLbl="bgAccFollowNode1" presStyleIdx="0" presStyleCnt="3" custScaleX="119391" custLinFactNeighborX="-42480" custLinFactNeighborY="29161"/>
      <dgm:spPr/>
      <dgm:t>
        <a:bodyPr/>
        <a:lstStyle/>
        <a:p>
          <a:pPr rtl="1"/>
          <a:endParaRPr lang="ar-SY"/>
        </a:p>
      </dgm:t>
    </dgm:pt>
    <dgm:pt modelId="{7BEA375E-61F7-4306-AE0F-D6232B7EEF40}" type="pres">
      <dgm:prSet presAssocID="{B84BDA21-2DAC-4BC0-8B1C-F03C053F50C2}" presName="firstChildTx" presStyleLbl="bgAccFollowNode1" presStyleIdx="0" presStyleCnt="3">
        <dgm:presLayoutVars>
          <dgm:bulletEnabled val="1"/>
        </dgm:presLayoutVars>
      </dgm:prSet>
      <dgm:spPr/>
      <dgm:t>
        <a:bodyPr/>
        <a:lstStyle/>
        <a:p>
          <a:pPr rtl="1"/>
          <a:endParaRPr lang="ar-SY"/>
        </a:p>
      </dgm:t>
    </dgm:pt>
    <dgm:pt modelId="{AC1B9A85-D11E-4EB2-8311-4CC1B786E988}" type="pres">
      <dgm:prSet presAssocID="{B3927B0F-DE2D-4EDB-8636-9B6BD3724621}" presName="comp" presStyleCnt="0"/>
      <dgm:spPr/>
    </dgm:pt>
    <dgm:pt modelId="{9E9001D4-E448-4B87-9ED3-12416B0C298D}" type="pres">
      <dgm:prSet presAssocID="{B3927B0F-DE2D-4EDB-8636-9B6BD3724621}" presName="child" presStyleLbl="bgAccFollowNode1" presStyleIdx="1" presStyleCnt="3" custScaleX="119391" custLinFactNeighborX="-42480" custLinFactNeighborY="29161"/>
      <dgm:spPr/>
      <dgm:t>
        <a:bodyPr/>
        <a:lstStyle/>
        <a:p>
          <a:pPr rtl="1"/>
          <a:endParaRPr lang="ar-SY"/>
        </a:p>
      </dgm:t>
    </dgm:pt>
    <dgm:pt modelId="{39C376FB-158C-469B-97AD-B32BC3C96D7B}" type="pres">
      <dgm:prSet presAssocID="{B3927B0F-DE2D-4EDB-8636-9B6BD3724621}" presName="childTx" presStyleLbl="bgAccFollowNode1" presStyleIdx="1" presStyleCnt="3">
        <dgm:presLayoutVars>
          <dgm:bulletEnabled val="1"/>
        </dgm:presLayoutVars>
      </dgm:prSet>
      <dgm:spPr/>
      <dgm:t>
        <a:bodyPr/>
        <a:lstStyle/>
        <a:p>
          <a:pPr rtl="1"/>
          <a:endParaRPr lang="ar-SY"/>
        </a:p>
      </dgm:t>
    </dgm:pt>
    <dgm:pt modelId="{B619C967-DABA-4A1D-8C96-244B193DDCB0}" type="pres">
      <dgm:prSet presAssocID="{E58E12CA-24DD-46C4-A52A-207F9E483203}" presName="comp" presStyleCnt="0"/>
      <dgm:spPr/>
    </dgm:pt>
    <dgm:pt modelId="{CB61F73A-49F9-4BEC-980C-E863E1DE6BF1}" type="pres">
      <dgm:prSet presAssocID="{E58E12CA-24DD-46C4-A52A-207F9E483203}" presName="child" presStyleLbl="bgAccFollowNode1" presStyleIdx="2" presStyleCnt="3" custScaleX="119391" custLinFactNeighborX="-42480" custLinFactNeighborY="29161"/>
      <dgm:spPr/>
      <dgm:t>
        <a:bodyPr/>
        <a:lstStyle/>
        <a:p>
          <a:pPr rtl="1"/>
          <a:endParaRPr lang="ar-SY"/>
        </a:p>
      </dgm:t>
    </dgm:pt>
    <dgm:pt modelId="{5181F4AC-4485-48CE-A83A-3457A3085877}" type="pres">
      <dgm:prSet presAssocID="{E58E12CA-24DD-46C4-A52A-207F9E483203}" presName="childTx" presStyleLbl="bgAccFollowNode1" presStyleIdx="2" presStyleCnt="3">
        <dgm:presLayoutVars>
          <dgm:bulletEnabled val="1"/>
        </dgm:presLayoutVars>
      </dgm:prSet>
      <dgm:spPr/>
      <dgm:t>
        <a:bodyPr/>
        <a:lstStyle/>
        <a:p>
          <a:pPr rtl="1"/>
          <a:endParaRPr lang="ar-SY"/>
        </a:p>
      </dgm:t>
    </dgm:pt>
    <dgm:pt modelId="{7B561DAE-406B-4A01-908F-27D1573BDCEE}" type="pres">
      <dgm:prSet presAssocID="{B84BDA21-2DAC-4BC0-8B1C-F03C053F50C2}" presName="negSpace" presStyleCnt="0"/>
      <dgm:spPr/>
    </dgm:pt>
    <dgm:pt modelId="{30BCC776-1FA1-4B81-949C-DE369D1EC378}" type="pres">
      <dgm:prSet presAssocID="{B84BDA21-2DAC-4BC0-8B1C-F03C053F50C2}" presName="circle" presStyleLbl="node1" presStyleIdx="0" presStyleCnt="1" custScaleX="175739" custLinFactNeighborX="57914" custLinFactNeighborY="-7486"/>
      <dgm:spPr/>
      <dgm:t>
        <a:bodyPr/>
        <a:lstStyle/>
        <a:p>
          <a:pPr rtl="1"/>
          <a:endParaRPr lang="ar-SY"/>
        </a:p>
      </dgm:t>
    </dgm:pt>
  </dgm:ptLst>
  <dgm:cxnLst>
    <dgm:cxn modelId="{D880EE12-0BF4-4CFA-B698-2952811A3158}" srcId="{36066DDD-ECC1-402C-8878-06C8012B44C4}" destId="{B84BDA21-2DAC-4BC0-8B1C-F03C053F50C2}" srcOrd="0" destOrd="0" parTransId="{D8076B51-6F41-4A09-A446-7298BF82B9A2}" sibTransId="{A7D01F17-CA54-43AC-9ABA-02819955373F}"/>
    <dgm:cxn modelId="{026BCF31-2FD2-47B1-9919-13FFB4B28FDC}" type="presOf" srcId="{B1298C0C-9007-4E6E-9658-6567040DBAE0}" destId="{2A2DFCEA-0763-45BE-AAA8-6358DEA59FFB}" srcOrd="0" destOrd="0" presId="urn:microsoft.com/office/officeart/2005/8/layout/hList9"/>
    <dgm:cxn modelId="{3BF14FC6-F4A8-43D8-B8B4-1CF899793441}" type="presOf" srcId="{B84BDA21-2DAC-4BC0-8B1C-F03C053F50C2}" destId="{30BCC776-1FA1-4B81-949C-DE369D1EC378}" srcOrd="0" destOrd="0" presId="urn:microsoft.com/office/officeart/2005/8/layout/hList9"/>
    <dgm:cxn modelId="{E84AF402-BF59-492D-B861-A8B4FA1EC7FF}" type="presOf" srcId="{E58E12CA-24DD-46C4-A52A-207F9E483203}" destId="{5181F4AC-4485-48CE-A83A-3457A3085877}" srcOrd="1" destOrd="0" presId="urn:microsoft.com/office/officeart/2005/8/layout/hList9"/>
    <dgm:cxn modelId="{15CCE0FC-812D-4007-9866-5F1B92774270}" type="presOf" srcId="{B3927B0F-DE2D-4EDB-8636-9B6BD3724621}" destId="{39C376FB-158C-469B-97AD-B32BC3C96D7B}" srcOrd="1" destOrd="0" presId="urn:microsoft.com/office/officeart/2005/8/layout/hList9"/>
    <dgm:cxn modelId="{8084F20D-F6CE-44B2-BF1C-6E94072A0DC8}" type="presOf" srcId="{E58E12CA-24DD-46C4-A52A-207F9E483203}" destId="{CB61F73A-49F9-4BEC-980C-E863E1DE6BF1}" srcOrd="0" destOrd="0" presId="urn:microsoft.com/office/officeart/2005/8/layout/hList9"/>
    <dgm:cxn modelId="{68F99CD6-4148-4A23-88BF-7191553AA503}" srcId="{B84BDA21-2DAC-4BC0-8B1C-F03C053F50C2}" destId="{E58E12CA-24DD-46C4-A52A-207F9E483203}" srcOrd="2" destOrd="0" parTransId="{353C65A6-1AEF-45CB-A665-C8C97C60EDB5}" sibTransId="{251DA35A-1C71-4BBD-9097-DFCA88D61771}"/>
    <dgm:cxn modelId="{91EEAE6C-99AA-4F37-AEEB-13A915560C49}" type="presOf" srcId="{36066DDD-ECC1-402C-8878-06C8012B44C4}" destId="{9AA67D2E-93BB-4B03-AD46-30ABD700413A}" srcOrd="0" destOrd="0" presId="urn:microsoft.com/office/officeart/2005/8/layout/hList9"/>
    <dgm:cxn modelId="{02AFB5B7-6514-4B08-AEAA-5B3F037C55C7}" srcId="{B84BDA21-2DAC-4BC0-8B1C-F03C053F50C2}" destId="{B3927B0F-DE2D-4EDB-8636-9B6BD3724621}" srcOrd="1" destOrd="0" parTransId="{33B5E40F-6179-49F7-8C4E-6CBBF869A0CA}" sibTransId="{283DE0AF-7318-44D8-A597-3CB4330ACA23}"/>
    <dgm:cxn modelId="{6BB3CC41-F83D-4021-8B5E-4FB6B7DDD498}" type="presOf" srcId="{B3927B0F-DE2D-4EDB-8636-9B6BD3724621}" destId="{9E9001D4-E448-4B87-9ED3-12416B0C298D}" srcOrd="0" destOrd="0" presId="urn:microsoft.com/office/officeart/2005/8/layout/hList9"/>
    <dgm:cxn modelId="{F85B23B1-9206-40D7-9037-C5380D7683C0}" srcId="{B84BDA21-2DAC-4BC0-8B1C-F03C053F50C2}" destId="{B1298C0C-9007-4E6E-9658-6567040DBAE0}" srcOrd="0" destOrd="0" parTransId="{E685F52B-2559-419E-AB8B-324092953D4E}" sibTransId="{5D5D1383-417F-4585-9246-9C25F7E98876}"/>
    <dgm:cxn modelId="{170A7A25-B387-4369-AB8E-0EA4230F04B9}" type="presOf" srcId="{B1298C0C-9007-4E6E-9658-6567040DBAE0}" destId="{7BEA375E-61F7-4306-AE0F-D6232B7EEF40}" srcOrd="1" destOrd="0" presId="urn:microsoft.com/office/officeart/2005/8/layout/hList9"/>
    <dgm:cxn modelId="{4EE06506-B250-4303-9867-47A0A0697175}" type="presParOf" srcId="{9AA67D2E-93BB-4B03-AD46-30ABD700413A}" destId="{ADAAF44F-8CC4-46E2-9C18-3A3760DD152E}" srcOrd="0" destOrd="0" presId="urn:microsoft.com/office/officeart/2005/8/layout/hList9"/>
    <dgm:cxn modelId="{8E26250D-7B16-4CAB-9C2E-D4E8E81BF48F}" type="presParOf" srcId="{9AA67D2E-93BB-4B03-AD46-30ABD700413A}" destId="{B9087E3F-E97B-4B39-82D9-AF76E0572477}" srcOrd="1" destOrd="0" presId="urn:microsoft.com/office/officeart/2005/8/layout/hList9"/>
    <dgm:cxn modelId="{D788DE13-FCC1-44D3-ADC6-07F5E03C1713}" type="presParOf" srcId="{B9087E3F-E97B-4B39-82D9-AF76E0572477}" destId="{38237742-445F-4C69-8755-3B0CF4CCFEBC}" srcOrd="0" destOrd="0" presId="urn:microsoft.com/office/officeart/2005/8/layout/hList9"/>
    <dgm:cxn modelId="{FF1BCF17-55B6-47C0-98D7-A6F2A7469ECA}" type="presParOf" srcId="{B9087E3F-E97B-4B39-82D9-AF76E0572477}" destId="{4F9FE1C8-5ADA-4D9A-936B-7F2FC5866836}" srcOrd="1" destOrd="0" presId="urn:microsoft.com/office/officeart/2005/8/layout/hList9"/>
    <dgm:cxn modelId="{967A9D95-FF38-4804-8B35-5A0B9894DBCA}" type="presParOf" srcId="{4F9FE1C8-5ADA-4D9A-936B-7F2FC5866836}" destId="{2A2DFCEA-0763-45BE-AAA8-6358DEA59FFB}" srcOrd="0" destOrd="0" presId="urn:microsoft.com/office/officeart/2005/8/layout/hList9"/>
    <dgm:cxn modelId="{744DE0D5-F8AA-421A-89D1-B874DA8BFB4E}" type="presParOf" srcId="{4F9FE1C8-5ADA-4D9A-936B-7F2FC5866836}" destId="{7BEA375E-61F7-4306-AE0F-D6232B7EEF40}" srcOrd="1" destOrd="0" presId="urn:microsoft.com/office/officeart/2005/8/layout/hList9"/>
    <dgm:cxn modelId="{E296BC48-1C3E-41AA-B219-3F2A2550E2C3}" type="presParOf" srcId="{B9087E3F-E97B-4B39-82D9-AF76E0572477}" destId="{AC1B9A85-D11E-4EB2-8311-4CC1B786E988}" srcOrd="2" destOrd="0" presId="urn:microsoft.com/office/officeart/2005/8/layout/hList9"/>
    <dgm:cxn modelId="{5F983ED7-2A4F-4DEB-B0B9-A20074E6236C}" type="presParOf" srcId="{AC1B9A85-D11E-4EB2-8311-4CC1B786E988}" destId="{9E9001D4-E448-4B87-9ED3-12416B0C298D}" srcOrd="0" destOrd="0" presId="urn:microsoft.com/office/officeart/2005/8/layout/hList9"/>
    <dgm:cxn modelId="{D079891F-FB81-4CCF-9618-26BA6F751AE6}" type="presParOf" srcId="{AC1B9A85-D11E-4EB2-8311-4CC1B786E988}" destId="{39C376FB-158C-469B-97AD-B32BC3C96D7B}" srcOrd="1" destOrd="0" presId="urn:microsoft.com/office/officeart/2005/8/layout/hList9"/>
    <dgm:cxn modelId="{910EE4A6-5A09-455F-BF01-4AF19AF82A97}" type="presParOf" srcId="{B9087E3F-E97B-4B39-82D9-AF76E0572477}" destId="{B619C967-DABA-4A1D-8C96-244B193DDCB0}" srcOrd="3" destOrd="0" presId="urn:microsoft.com/office/officeart/2005/8/layout/hList9"/>
    <dgm:cxn modelId="{B0AE2FEC-6A37-49FC-BA2F-AFC8E7017BA7}" type="presParOf" srcId="{B619C967-DABA-4A1D-8C96-244B193DDCB0}" destId="{CB61F73A-49F9-4BEC-980C-E863E1DE6BF1}" srcOrd="0" destOrd="0" presId="urn:microsoft.com/office/officeart/2005/8/layout/hList9"/>
    <dgm:cxn modelId="{194DE6CC-5A22-4B52-936F-5FEBC723F16E}" type="presParOf" srcId="{B619C967-DABA-4A1D-8C96-244B193DDCB0}" destId="{5181F4AC-4485-48CE-A83A-3457A3085877}" srcOrd="1" destOrd="0" presId="urn:microsoft.com/office/officeart/2005/8/layout/hList9"/>
    <dgm:cxn modelId="{313DC6F1-12DF-4D4F-AA0E-7C613151FBAE}" type="presParOf" srcId="{9AA67D2E-93BB-4B03-AD46-30ABD700413A}" destId="{7B561DAE-406B-4A01-908F-27D1573BDCEE}" srcOrd="2" destOrd="0" presId="urn:microsoft.com/office/officeart/2005/8/layout/hList9"/>
    <dgm:cxn modelId="{5B0A9D6E-8E2E-4064-B98D-05FC1CD6C428}" type="presParOf" srcId="{9AA67D2E-93BB-4B03-AD46-30ABD700413A}" destId="{30BCC776-1FA1-4B81-949C-DE369D1EC378}" srcOrd="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066DDD-ECC1-402C-8878-06C8012B44C4}" type="doc">
      <dgm:prSet loTypeId="urn:microsoft.com/office/officeart/2005/8/layout/hList9" loCatId="list" qsTypeId="urn:microsoft.com/office/officeart/2005/8/quickstyle/simple1" qsCatId="simple" csTypeId="urn:microsoft.com/office/officeart/2005/8/colors/accent1_2" csCatId="accent1" phldr="1"/>
      <dgm:spPr/>
      <dgm:t>
        <a:bodyPr/>
        <a:lstStyle/>
        <a:p>
          <a:pPr rtl="1"/>
          <a:endParaRPr lang="ar-SY"/>
        </a:p>
      </dgm:t>
    </dgm:pt>
    <dgm:pt modelId="{145C9223-DFBF-49C4-9626-F5866319C380}">
      <dgm:prSet phldrT="[نص]"/>
      <dgm:spPr>
        <a:ln>
          <a:solidFill>
            <a:schemeClr val="accent1">
              <a:lumMod val="75000"/>
              <a:alpha val="90000"/>
            </a:schemeClr>
          </a:solidFill>
        </a:ln>
      </dgm:spPr>
      <dgm:t>
        <a:bodyPr/>
        <a:lstStyle/>
        <a:p>
          <a:pPr rtl="1"/>
          <a:r>
            <a:rPr lang="ar-SY" dirty="0" smtClean="0"/>
            <a:t>لزوجة عالية</a:t>
          </a:r>
          <a:endParaRPr lang="ar-SY" dirty="0"/>
        </a:p>
      </dgm:t>
    </dgm:pt>
    <dgm:pt modelId="{266F8E2C-68C7-49D4-A4A7-CD3C6A48CC12}" type="parTrans" cxnId="{B5258608-9502-4F8F-8FB3-F6868F21DF25}">
      <dgm:prSet/>
      <dgm:spPr/>
      <dgm:t>
        <a:bodyPr/>
        <a:lstStyle/>
        <a:p>
          <a:pPr rtl="1"/>
          <a:endParaRPr lang="ar-SY"/>
        </a:p>
      </dgm:t>
    </dgm:pt>
    <dgm:pt modelId="{C8A81F5B-7BE4-4986-ABBD-D2ABADF551EC}" type="sibTrans" cxnId="{B5258608-9502-4F8F-8FB3-F6868F21DF25}">
      <dgm:prSet/>
      <dgm:spPr/>
      <dgm:t>
        <a:bodyPr/>
        <a:lstStyle/>
        <a:p>
          <a:pPr rtl="1"/>
          <a:endParaRPr lang="ar-SY"/>
        </a:p>
      </dgm:t>
    </dgm:pt>
    <dgm:pt modelId="{FE1086E5-1EA8-4080-9963-6BF6271A00C1}">
      <dgm:prSet phldrT="[نص]"/>
      <dgm:spPr>
        <a:ln>
          <a:solidFill>
            <a:schemeClr val="accent1">
              <a:lumMod val="75000"/>
              <a:alpha val="90000"/>
            </a:schemeClr>
          </a:solidFill>
        </a:ln>
      </dgm:spPr>
      <dgm:t>
        <a:bodyPr/>
        <a:lstStyle/>
        <a:p>
          <a:pPr rtl="1"/>
          <a:r>
            <a:rPr lang="ar-SY" dirty="0" smtClean="0"/>
            <a:t>بحاجة لنظام رابط خاص</a:t>
          </a:r>
          <a:endParaRPr lang="ar-SY" dirty="0"/>
        </a:p>
      </dgm:t>
    </dgm:pt>
    <dgm:pt modelId="{9DFBAAB9-028A-4DE0-86B0-92E5672BABFD}" type="parTrans" cxnId="{E1042325-01DA-49C0-91A8-29944CA54E32}">
      <dgm:prSet/>
      <dgm:spPr/>
      <dgm:t>
        <a:bodyPr/>
        <a:lstStyle/>
        <a:p>
          <a:pPr rtl="1"/>
          <a:endParaRPr lang="ar-SY"/>
        </a:p>
      </dgm:t>
    </dgm:pt>
    <dgm:pt modelId="{005B3B7D-EB96-4F83-9573-0741112FA80C}" type="sibTrans" cxnId="{E1042325-01DA-49C0-91A8-29944CA54E32}">
      <dgm:prSet/>
      <dgm:spPr/>
      <dgm:t>
        <a:bodyPr/>
        <a:lstStyle/>
        <a:p>
          <a:pPr rtl="1"/>
          <a:endParaRPr lang="ar-SY"/>
        </a:p>
      </dgm:t>
    </dgm:pt>
    <dgm:pt modelId="{B1298C0C-9007-4E6E-9658-6567040DBAE0}">
      <dgm:prSet phldrT="[نص]"/>
      <dgm:spPr>
        <a:ln>
          <a:solidFill>
            <a:schemeClr val="accent1">
              <a:lumMod val="75000"/>
              <a:alpha val="90000"/>
            </a:schemeClr>
          </a:solidFill>
        </a:ln>
      </dgm:spPr>
      <dgm:t>
        <a:bodyPr/>
        <a:lstStyle/>
        <a:p>
          <a:pPr rtl="1"/>
          <a:r>
            <a:rPr lang="ar-SY" dirty="0" smtClean="0"/>
            <a:t>أقل تقلص تصلبي </a:t>
          </a:r>
          <a:endParaRPr lang="ar-SY" dirty="0"/>
        </a:p>
      </dgm:t>
    </dgm:pt>
    <dgm:pt modelId="{E685F52B-2559-419E-AB8B-324092953D4E}" type="parTrans" cxnId="{F85B23B1-9206-40D7-9037-C5380D7683C0}">
      <dgm:prSet/>
      <dgm:spPr/>
      <dgm:t>
        <a:bodyPr/>
        <a:lstStyle/>
        <a:p>
          <a:pPr rtl="1"/>
          <a:endParaRPr lang="ar-SY"/>
        </a:p>
      </dgm:t>
    </dgm:pt>
    <dgm:pt modelId="{5D5D1383-417F-4585-9246-9C25F7E98876}" type="sibTrans" cxnId="{F85B23B1-9206-40D7-9037-C5380D7683C0}">
      <dgm:prSet/>
      <dgm:spPr/>
      <dgm:t>
        <a:bodyPr/>
        <a:lstStyle/>
        <a:p>
          <a:pPr rtl="1"/>
          <a:endParaRPr lang="ar-SY"/>
        </a:p>
      </dgm:t>
    </dgm:pt>
    <dgm:pt modelId="{B3927B0F-DE2D-4EDB-8636-9B6BD3724621}">
      <dgm:prSet phldrT="[نص]"/>
      <dgm:spPr>
        <a:ln>
          <a:solidFill>
            <a:schemeClr val="accent1">
              <a:lumMod val="75000"/>
              <a:alpha val="90000"/>
            </a:schemeClr>
          </a:solidFill>
        </a:ln>
      </dgm:spPr>
      <dgm:t>
        <a:bodyPr/>
        <a:lstStyle/>
        <a:p>
          <a:pPr rtl="1"/>
          <a:r>
            <a:rPr lang="ar-SY" dirty="0" smtClean="0"/>
            <a:t>تقليل التسرب الحفافي وسلامة الحواف</a:t>
          </a:r>
          <a:endParaRPr lang="ar-SY" dirty="0"/>
        </a:p>
      </dgm:t>
    </dgm:pt>
    <dgm:pt modelId="{33B5E40F-6179-49F7-8C4E-6CBBF869A0CA}" type="parTrans" cxnId="{02AFB5B7-6514-4B08-AEAA-5B3F037C55C7}">
      <dgm:prSet/>
      <dgm:spPr/>
      <dgm:t>
        <a:bodyPr/>
        <a:lstStyle/>
        <a:p>
          <a:pPr rtl="1"/>
          <a:endParaRPr lang="ar-SY"/>
        </a:p>
      </dgm:t>
    </dgm:pt>
    <dgm:pt modelId="{283DE0AF-7318-44D8-A597-3CB4330ACA23}" type="sibTrans" cxnId="{02AFB5B7-6514-4B08-AEAA-5B3F037C55C7}">
      <dgm:prSet/>
      <dgm:spPr/>
      <dgm:t>
        <a:bodyPr/>
        <a:lstStyle/>
        <a:p>
          <a:pPr rtl="1"/>
          <a:endParaRPr lang="ar-SY"/>
        </a:p>
      </dgm:t>
    </dgm:pt>
    <dgm:pt modelId="{E58E12CA-24DD-46C4-A52A-207F9E483203}">
      <dgm:prSet phldrT="[نص]"/>
      <dgm:spPr>
        <a:ln>
          <a:solidFill>
            <a:schemeClr val="accent1">
              <a:lumMod val="75000"/>
              <a:alpha val="90000"/>
            </a:schemeClr>
          </a:solidFill>
        </a:ln>
      </dgm:spPr>
      <dgm:t>
        <a:bodyPr/>
        <a:lstStyle/>
        <a:p>
          <a:pPr rtl="1"/>
          <a:r>
            <a:rPr lang="ar-SY" dirty="0" smtClean="0"/>
            <a:t>أقل امتصاصا للماء والاصبغة</a:t>
          </a:r>
          <a:endParaRPr lang="ar-SY" dirty="0"/>
        </a:p>
      </dgm:t>
    </dgm:pt>
    <dgm:pt modelId="{353C65A6-1AEF-45CB-A665-C8C97C60EDB5}" type="parTrans" cxnId="{68F99CD6-4148-4A23-88BF-7191553AA503}">
      <dgm:prSet/>
      <dgm:spPr/>
      <dgm:t>
        <a:bodyPr/>
        <a:lstStyle/>
        <a:p>
          <a:pPr rtl="1"/>
          <a:endParaRPr lang="ar-SY"/>
        </a:p>
      </dgm:t>
    </dgm:pt>
    <dgm:pt modelId="{251DA35A-1C71-4BBD-9097-DFCA88D61771}" type="sibTrans" cxnId="{68F99CD6-4148-4A23-88BF-7191553AA503}">
      <dgm:prSet/>
      <dgm:spPr/>
      <dgm:t>
        <a:bodyPr/>
        <a:lstStyle/>
        <a:p>
          <a:pPr rtl="1"/>
          <a:endParaRPr lang="ar-SY"/>
        </a:p>
      </dgm:t>
    </dgm:pt>
    <dgm:pt modelId="{20164571-223F-480B-B6F7-BCEAC8048CD0}">
      <dgm:prSet phldrT="[نص]"/>
      <dgm:spPr>
        <a:ln>
          <a:solidFill>
            <a:schemeClr val="accent1">
              <a:lumMod val="75000"/>
              <a:alpha val="90000"/>
            </a:schemeClr>
          </a:solidFill>
        </a:ln>
      </dgm:spPr>
      <dgm:t>
        <a:bodyPr/>
        <a:lstStyle/>
        <a:p>
          <a:pPr rtl="1"/>
          <a:r>
            <a:rPr lang="ar-SY" dirty="0" smtClean="0"/>
            <a:t>ضعف </a:t>
          </a:r>
          <a:r>
            <a:rPr lang="ar-SY" dirty="0" err="1" smtClean="0"/>
            <a:t>الظلالية</a:t>
          </a:r>
          <a:r>
            <a:rPr lang="ar-SY" dirty="0" smtClean="0"/>
            <a:t> الشعاعية</a:t>
          </a:r>
          <a:endParaRPr lang="ar-SY" dirty="0"/>
        </a:p>
      </dgm:t>
    </dgm:pt>
    <dgm:pt modelId="{34EF8C5C-8EA9-4A59-B204-79494DCBEF04}" type="parTrans" cxnId="{2D5F8FFC-25AB-4759-859D-4639B06F89E2}">
      <dgm:prSet/>
      <dgm:spPr/>
      <dgm:t>
        <a:bodyPr/>
        <a:lstStyle/>
        <a:p>
          <a:pPr rtl="1"/>
          <a:endParaRPr lang="ar-SY"/>
        </a:p>
      </dgm:t>
    </dgm:pt>
    <dgm:pt modelId="{B8E76C1C-7027-4BD6-AEF0-452C8F7790C4}" type="sibTrans" cxnId="{2D5F8FFC-25AB-4759-859D-4639B06F89E2}">
      <dgm:prSet/>
      <dgm:spPr/>
      <dgm:t>
        <a:bodyPr/>
        <a:lstStyle/>
        <a:p>
          <a:pPr rtl="1"/>
          <a:endParaRPr lang="ar-SY"/>
        </a:p>
      </dgm:t>
    </dgm:pt>
    <dgm:pt modelId="{19B68793-37DB-4FE7-9983-2CCD339E0DE6}">
      <dgm:prSet/>
      <dgm:spPr>
        <a:ln>
          <a:solidFill>
            <a:schemeClr val="accent1">
              <a:lumMod val="75000"/>
              <a:alpha val="90000"/>
            </a:schemeClr>
          </a:solidFill>
        </a:ln>
      </dgm:spPr>
      <dgm:t>
        <a:bodyPr/>
        <a:lstStyle/>
        <a:p>
          <a:pPr rtl="1"/>
          <a:r>
            <a:rPr lang="ar-SY" dirty="0" smtClean="0">
              <a:latin typeface="Simplified Arabic" pitchFamily="18" charset="-78"/>
              <a:cs typeface="Simplified Arabic" pitchFamily="18" charset="-78"/>
            </a:rPr>
            <a:t>ثبوت التأثير السمي لها </a:t>
          </a:r>
          <a:endParaRPr lang="ar-SY" dirty="0"/>
        </a:p>
      </dgm:t>
    </dgm:pt>
    <dgm:pt modelId="{BE2B2FFC-318E-4055-A200-6A84CA556BA4}" type="parTrans" cxnId="{FFFCC69B-E175-4057-9116-A4E0FF055387}">
      <dgm:prSet/>
      <dgm:spPr/>
      <dgm:t>
        <a:bodyPr/>
        <a:lstStyle/>
        <a:p>
          <a:pPr rtl="1"/>
          <a:endParaRPr lang="ar-SY"/>
        </a:p>
      </dgm:t>
    </dgm:pt>
    <dgm:pt modelId="{14AD1C25-D2A7-4D2D-BE85-EC524DE109AF}" type="sibTrans" cxnId="{FFFCC69B-E175-4057-9116-A4E0FF055387}">
      <dgm:prSet/>
      <dgm:spPr/>
      <dgm:t>
        <a:bodyPr/>
        <a:lstStyle/>
        <a:p>
          <a:pPr rtl="1"/>
          <a:endParaRPr lang="ar-SY"/>
        </a:p>
      </dgm:t>
    </dgm:pt>
    <dgm:pt modelId="{402F8C56-46CE-42C4-AFE1-C8328962B390}">
      <dgm:prSet phldrT="[نص]" custT="1"/>
      <dgm:spPr>
        <a:blipFill rotWithShape="0">
          <a:blip xmlns:r="http://schemas.openxmlformats.org/officeDocument/2006/relationships" r:embed="rId1"/>
          <a:stretch>
            <a:fillRect/>
          </a:stretch>
        </a:blipFill>
      </dgm:spPr>
      <dgm:t>
        <a:bodyPr/>
        <a:lstStyle/>
        <a:p>
          <a:pPr rtl="1"/>
          <a:endParaRPr lang="ar-SY" sz="2400" b="1" dirty="0"/>
        </a:p>
      </dgm:t>
    </dgm:pt>
    <dgm:pt modelId="{189179DF-0D87-45D7-AD53-274F039C48B5}" type="sibTrans" cxnId="{3C92EE75-31C2-4D80-933B-E0E5D7838DF6}">
      <dgm:prSet/>
      <dgm:spPr/>
      <dgm:t>
        <a:bodyPr/>
        <a:lstStyle/>
        <a:p>
          <a:pPr rtl="1"/>
          <a:endParaRPr lang="ar-SY"/>
        </a:p>
      </dgm:t>
    </dgm:pt>
    <dgm:pt modelId="{1CD344D3-C048-4DCB-837C-4888AD8DBEEA}" type="parTrans" cxnId="{3C92EE75-31C2-4D80-933B-E0E5D7838DF6}">
      <dgm:prSet/>
      <dgm:spPr/>
      <dgm:t>
        <a:bodyPr/>
        <a:lstStyle/>
        <a:p>
          <a:pPr rtl="1"/>
          <a:endParaRPr lang="ar-SY"/>
        </a:p>
      </dgm:t>
    </dgm:pt>
    <dgm:pt modelId="{B84BDA21-2DAC-4BC0-8B1C-F03C053F50C2}">
      <dgm:prSet phldrT="[نص]" custT="1"/>
      <dgm:spPr>
        <a:blipFill rotWithShape="0">
          <a:blip xmlns:r="http://schemas.openxmlformats.org/officeDocument/2006/relationships" r:embed="rId2"/>
          <a:stretch>
            <a:fillRect/>
          </a:stretch>
        </a:blipFill>
      </dgm:spPr>
      <dgm:t>
        <a:bodyPr/>
        <a:lstStyle/>
        <a:p>
          <a:pPr rtl="1"/>
          <a:endParaRPr lang="ar-SY" sz="3200" b="1" dirty="0"/>
        </a:p>
      </dgm:t>
    </dgm:pt>
    <dgm:pt modelId="{A7D01F17-CA54-43AC-9ABA-02819955373F}" type="sibTrans" cxnId="{D880EE12-0BF4-4CFA-B698-2952811A3158}">
      <dgm:prSet/>
      <dgm:spPr/>
      <dgm:t>
        <a:bodyPr/>
        <a:lstStyle/>
        <a:p>
          <a:pPr rtl="1"/>
          <a:endParaRPr lang="ar-SY"/>
        </a:p>
      </dgm:t>
    </dgm:pt>
    <dgm:pt modelId="{D8076B51-6F41-4A09-A446-7298BF82B9A2}" type="parTrans" cxnId="{D880EE12-0BF4-4CFA-B698-2952811A3158}">
      <dgm:prSet/>
      <dgm:spPr/>
      <dgm:t>
        <a:bodyPr/>
        <a:lstStyle/>
        <a:p>
          <a:pPr rtl="1"/>
          <a:endParaRPr lang="ar-SY"/>
        </a:p>
      </dgm:t>
    </dgm:pt>
    <dgm:pt modelId="{9AA67D2E-93BB-4B03-AD46-30ABD700413A}" type="pres">
      <dgm:prSet presAssocID="{36066DDD-ECC1-402C-8878-06C8012B44C4}" presName="list" presStyleCnt="0">
        <dgm:presLayoutVars>
          <dgm:dir/>
          <dgm:animLvl val="lvl"/>
        </dgm:presLayoutVars>
      </dgm:prSet>
      <dgm:spPr/>
      <dgm:t>
        <a:bodyPr/>
        <a:lstStyle/>
        <a:p>
          <a:pPr rtl="1"/>
          <a:endParaRPr lang="ar-SY"/>
        </a:p>
      </dgm:t>
    </dgm:pt>
    <dgm:pt modelId="{CC8E4F31-E90C-4242-97F9-2B7BA7463B95}" type="pres">
      <dgm:prSet presAssocID="{402F8C56-46CE-42C4-AFE1-C8328962B390}" presName="posSpace" presStyleCnt="0"/>
      <dgm:spPr/>
    </dgm:pt>
    <dgm:pt modelId="{1C3A24CC-C7C6-4C32-89C7-BB85BE2CBDD3}" type="pres">
      <dgm:prSet presAssocID="{402F8C56-46CE-42C4-AFE1-C8328962B390}" presName="vertFlow" presStyleCnt="0"/>
      <dgm:spPr/>
    </dgm:pt>
    <dgm:pt modelId="{34040C18-ADCC-46E1-861B-C0B764B915F3}" type="pres">
      <dgm:prSet presAssocID="{402F8C56-46CE-42C4-AFE1-C8328962B390}" presName="topSpace" presStyleCnt="0"/>
      <dgm:spPr/>
    </dgm:pt>
    <dgm:pt modelId="{13855803-D68E-4351-9D8B-FB3650EB1368}" type="pres">
      <dgm:prSet presAssocID="{402F8C56-46CE-42C4-AFE1-C8328962B390}" presName="firstComp" presStyleCnt="0"/>
      <dgm:spPr/>
    </dgm:pt>
    <dgm:pt modelId="{9DB20CB1-59F3-442F-98E8-2D3DBA3EC6C0}" type="pres">
      <dgm:prSet presAssocID="{402F8C56-46CE-42C4-AFE1-C8328962B390}" presName="firstChild" presStyleLbl="bgAccFollowNode1" presStyleIdx="0" presStyleCnt="7" custScaleX="130198" custLinFactNeighborX="14387"/>
      <dgm:spPr/>
      <dgm:t>
        <a:bodyPr/>
        <a:lstStyle/>
        <a:p>
          <a:pPr rtl="1"/>
          <a:endParaRPr lang="ar-SY"/>
        </a:p>
      </dgm:t>
    </dgm:pt>
    <dgm:pt modelId="{0DDB7671-C79F-4F36-B708-B01E459B9989}" type="pres">
      <dgm:prSet presAssocID="{402F8C56-46CE-42C4-AFE1-C8328962B390}" presName="firstChildTx" presStyleLbl="bgAccFollowNode1" presStyleIdx="0" presStyleCnt="7">
        <dgm:presLayoutVars>
          <dgm:bulletEnabled val="1"/>
        </dgm:presLayoutVars>
      </dgm:prSet>
      <dgm:spPr/>
      <dgm:t>
        <a:bodyPr/>
        <a:lstStyle/>
        <a:p>
          <a:pPr rtl="1"/>
          <a:endParaRPr lang="ar-SY"/>
        </a:p>
      </dgm:t>
    </dgm:pt>
    <dgm:pt modelId="{EC57A615-B6E6-4EB5-94DB-BDA3D2C872C2}" type="pres">
      <dgm:prSet presAssocID="{FE1086E5-1EA8-4080-9963-6BF6271A00C1}" presName="comp" presStyleCnt="0"/>
      <dgm:spPr/>
    </dgm:pt>
    <dgm:pt modelId="{34386BA6-17C6-480D-9540-D25EF47BB10D}" type="pres">
      <dgm:prSet presAssocID="{FE1086E5-1EA8-4080-9963-6BF6271A00C1}" presName="child" presStyleLbl="bgAccFollowNode1" presStyleIdx="1" presStyleCnt="7" custScaleX="130198" custLinFactNeighborX="14387"/>
      <dgm:spPr/>
      <dgm:t>
        <a:bodyPr/>
        <a:lstStyle/>
        <a:p>
          <a:pPr rtl="1"/>
          <a:endParaRPr lang="ar-SY"/>
        </a:p>
      </dgm:t>
    </dgm:pt>
    <dgm:pt modelId="{DCD56476-D086-49F5-A432-67D2EEF764E5}" type="pres">
      <dgm:prSet presAssocID="{FE1086E5-1EA8-4080-9963-6BF6271A00C1}" presName="childTx" presStyleLbl="bgAccFollowNode1" presStyleIdx="1" presStyleCnt="7">
        <dgm:presLayoutVars>
          <dgm:bulletEnabled val="1"/>
        </dgm:presLayoutVars>
      </dgm:prSet>
      <dgm:spPr/>
      <dgm:t>
        <a:bodyPr/>
        <a:lstStyle/>
        <a:p>
          <a:pPr rtl="1"/>
          <a:endParaRPr lang="ar-SY"/>
        </a:p>
      </dgm:t>
    </dgm:pt>
    <dgm:pt modelId="{83B888F2-E392-4A2A-A879-38E2D8F27D65}" type="pres">
      <dgm:prSet presAssocID="{20164571-223F-480B-B6F7-BCEAC8048CD0}" presName="comp" presStyleCnt="0"/>
      <dgm:spPr/>
    </dgm:pt>
    <dgm:pt modelId="{29ABE83A-B4E7-46CC-B6EA-27165E4582F0}" type="pres">
      <dgm:prSet presAssocID="{20164571-223F-480B-B6F7-BCEAC8048CD0}" presName="child" presStyleLbl="bgAccFollowNode1" presStyleIdx="2" presStyleCnt="7" custScaleX="130198" custLinFactNeighborX="14387"/>
      <dgm:spPr/>
      <dgm:t>
        <a:bodyPr/>
        <a:lstStyle/>
        <a:p>
          <a:pPr rtl="1"/>
          <a:endParaRPr lang="ar-SY"/>
        </a:p>
      </dgm:t>
    </dgm:pt>
    <dgm:pt modelId="{C9E88FE4-1BD1-4A6D-9C40-2187BBED7156}" type="pres">
      <dgm:prSet presAssocID="{20164571-223F-480B-B6F7-BCEAC8048CD0}" presName="childTx" presStyleLbl="bgAccFollowNode1" presStyleIdx="2" presStyleCnt="7">
        <dgm:presLayoutVars>
          <dgm:bulletEnabled val="1"/>
        </dgm:presLayoutVars>
      </dgm:prSet>
      <dgm:spPr/>
      <dgm:t>
        <a:bodyPr/>
        <a:lstStyle/>
        <a:p>
          <a:pPr rtl="1"/>
          <a:endParaRPr lang="ar-SY"/>
        </a:p>
      </dgm:t>
    </dgm:pt>
    <dgm:pt modelId="{0361528A-30F5-405B-AB9D-90CC06C43B83}" type="pres">
      <dgm:prSet presAssocID="{19B68793-37DB-4FE7-9983-2CCD339E0DE6}" presName="comp" presStyleCnt="0"/>
      <dgm:spPr/>
    </dgm:pt>
    <dgm:pt modelId="{7F9CA8C5-5A9E-4EF0-85A0-D714180401F6}" type="pres">
      <dgm:prSet presAssocID="{19B68793-37DB-4FE7-9983-2CCD339E0DE6}" presName="child" presStyleLbl="bgAccFollowNode1" presStyleIdx="3" presStyleCnt="7" custScaleX="130198" custLinFactNeighborX="14387"/>
      <dgm:spPr/>
      <dgm:t>
        <a:bodyPr/>
        <a:lstStyle/>
        <a:p>
          <a:pPr rtl="1"/>
          <a:endParaRPr lang="ar-SY"/>
        </a:p>
      </dgm:t>
    </dgm:pt>
    <dgm:pt modelId="{2D62556F-5850-4BDA-B97C-B4D1885CA754}" type="pres">
      <dgm:prSet presAssocID="{19B68793-37DB-4FE7-9983-2CCD339E0DE6}" presName="childTx" presStyleLbl="bgAccFollowNode1" presStyleIdx="3" presStyleCnt="7">
        <dgm:presLayoutVars>
          <dgm:bulletEnabled val="1"/>
        </dgm:presLayoutVars>
      </dgm:prSet>
      <dgm:spPr/>
      <dgm:t>
        <a:bodyPr/>
        <a:lstStyle/>
        <a:p>
          <a:pPr rtl="1"/>
          <a:endParaRPr lang="ar-SY"/>
        </a:p>
      </dgm:t>
    </dgm:pt>
    <dgm:pt modelId="{1795E826-C7BF-4B1F-BC4D-E688D0006644}" type="pres">
      <dgm:prSet presAssocID="{402F8C56-46CE-42C4-AFE1-C8328962B390}" presName="negSpace" presStyleCnt="0"/>
      <dgm:spPr/>
    </dgm:pt>
    <dgm:pt modelId="{51C26763-368D-4018-B03A-7DA5E0550DE3}" type="pres">
      <dgm:prSet presAssocID="{402F8C56-46CE-42C4-AFE1-C8328962B390}" presName="circle" presStyleLbl="node1" presStyleIdx="0" presStyleCnt="2" custScaleX="150713" custLinFactNeighborX="-44670" custLinFactNeighborY="-24897"/>
      <dgm:spPr/>
      <dgm:t>
        <a:bodyPr/>
        <a:lstStyle/>
        <a:p>
          <a:pPr rtl="1"/>
          <a:endParaRPr lang="ar-SY"/>
        </a:p>
      </dgm:t>
    </dgm:pt>
    <dgm:pt modelId="{9A093306-907C-4E1F-B4F6-8848D5C36891}" type="pres">
      <dgm:prSet presAssocID="{189179DF-0D87-45D7-AD53-274F039C48B5}" presName="transSpace" presStyleCnt="0"/>
      <dgm:spPr/>
    </dgm:pt>
    <dgm:pt modelId="{ADAAF44F-8CC4-46E2-9C18-3A3760DD152E}" type="pres">
      <dgm:prSet presAssocID="{B84BDA21-2DAC-4BC0-8B1C-F03C053F50C2}" presName="posSpace" presStyleCnt="0"/>
      <dgm:spPr/>
    </dgm:pt>
    <dgm:pt modelId="{B9087E3F-E97B-4B39-82D9-AF76E0572477}" type="pres">
      <dgm:prSet presAssocID="{B84BDA21-2DAC-4BC0-8B1C-F03C053F50C2}" presName="vertFlow" presStyleCnt="0"/>
      <dgm:spPr/>
    </dgm:pt>
    <dgm:pt modelId="{38237742-445F-4C69-8755-3B0CF4CCFEBC}" type="pres">
      <dgm:prSet presAssocID="{B84BDA21-2DAC-4BC0-8B1C-F03C053F50C2}" presName="topSpace" presStyleCnt="0"/>
      <dgm:spPr/>
    </dgm:pt>
    <dgm:pt modelId="{4F9FE1C8-5ADA-4D9A-936B-7F2FC5866836}" type="pres">
      <dgm:prSet presAssocID="{B84BDA21-2DAC-4BC0-8B1C-F03C053F50C2}" presName="firstComp" presStyleCnt="0"/>
      <dgm:spPr/>
    </dgm:pt>
    <dgm:pt modelId="{2A2DFCEA-0763-45BE-AAA8-6358DEA59FFB}" type="pres">
      <dgm:prSet presAssocID="{B84BDA21-2DAC-4BC0-8B1C-F03C053F50C2}" presName="firstChild" presStyleLbl="bgAccFollowNode1" presStyleIdx="4" presStyleCnt="7" custScaleX="119391" custLinFactNeighborX="-42480" custLinFactNeighborY="29161"/>
      <dgm:spPr/>
      <dgm:t>
        <a:bodyPr/>
        <a:lstStyle/>
        <a:p>
          <a:pPr rtl="1"/>
          <a:endParaRPr lang="ar-SY"/>
        </a:p>
      </dgm:t>
    </dgm:pt>
    <dgm:pt modelId="{7BEA375E-61F7-4306-AE0F-D6232B7EEF40}" type="pres">
      <dgm:prSet presAssocID="{B84BDA21-2DAC-4BC0-8B1C-F03C053F50C2}" presName="firstChildTx" presStyleLbl="bgAccFollowNode1" presStyleIdx="4" presStyleCnt="7">
        <dgm:presLayoutVars>
          <dgm:bulletEnabled val="1"/>
        </dgm:presLayoutVars>
      </dgm:prSet>
      <dgm:spPr/>
      <dgm:t>
        <a:bodyPr/>
        <a:lstStyle/>
        <a:p>
          <a:pPr rtl="1"/>
          <a:endParaRPr lang="ar-SY"/>
        </a:p>
      </dgm:t>
    </dgm:pt>
    <dgm:pt modelId="{AC1B9A85-D11E-4EB2-8311-4CC1B786E988}" type="pres">
      <dgm:prSet presAssocID="{B3927B0F-DE2D-4EDB-8636-9B6BD3724621}" presName="comp" presStyleCnt="0"/>
      <dgm:spPr/>
    </dgm:pt>
    <dgm:pt modelId="{9E9001D4-E448-4B87-9ED3-12416B0C298D}" type="pres">
      <dgm:prSet presAssocID="{B3927B0F-DE2D-4EDB-8636-9B6BD3724621}" presName="child" presStyleLbl="bgAccFollowNode1" presStyleIdx="5" presStyleCnt="7" custScaleX="119391" custLinFactNeighborX="-42480" custLinFactNeighborY="29161"/>
      <dgm:spPr/>
      <dgm:t>
        <a:bodyPr/>
        <a:lstStyle/>
        <a:p>
          <a:pPr rtl="1"/>
          <a:endParaRPr lang="ar-SY"/>
        </a:p>
      </dgm:t>
    </dgm:pt>
    <dgm:pt modelId="{39C376FB-158C-469B-97AD-B32BC3C96D7B}" type="pres">
      <dgm:prSet presAssocID="{B3927B0F-DE2D-4EDB-8636-9B6BD3724621}" presName="childTx" presStyleLbl="bgAccFollowNode1" presStyleIdx="5" presStyleCnt="7">
        <dgm:presLayoutVars>
          <dgm:bulletEnabled val="1"/>
        </dgm:presLayoutVars>
      </dgm:prSet>
      <dgm:spPr/>
      <dgm:t>
        <a:bodyPr/>
        <a:lstStyle/>
        <a:p>
          <a:pPr rtl="1"/>
          <a:endParaRPr lang="ar-SY"/>
        </a:p>
      </dgm:t>
    </dgm:pt>
    <dgm:pt modelId="{B619C967-DABA-4A1D-8C96-244B193DDCB0}" type="pres">
      <dgm:prSet presAssocID="{E58E12CA-24DD-46C4-A52A-207F9E483203}" presName="comp" presStyleCnt="0"/>
      <dgm:spPr/>
    </dgm:pt>
    <dgm:pt modelId="{CB61F73A-49F9-4BEC-980C-E863E1DE6BF1}" type="pres">
      <dgm:prSet presAssocID="{E58E12CA-24DD-46C4-A52A-207F9E483203}" presName="child" presStyleLbl="bgAccFollowNode1" presStyleIdx="6" presStyleCnt="7" custScaleX="119391" custLinFactNeighborX="-42480" custLinFactNeighborY="29161"/>
      <dgm:spPr/>
      <dgm:t>
        <a:bodyPr/>
        <a:lstStyle/>
        <a:p>
          <a:pPr rtl="1"/>
          <a:endParaRPr lang="ar-SY"/>
        </a:p>
      </dgm:t>
    </dgm:pt>
    <dgm:pt modelId="{5181F4AC-4485-48CE-A83A-3457A3085877}" type="pres">
      <dgm:prSet presAssocID="{E58E12CA-24DD-46C4-A52A-207F9E483203}" presName="childTx" presStyleLbl="bgAccFollowNode1" presStyleIdx="6" presStyleCnt="7">
        <dgm:presLayoutVars>
          <dgm:bulletEnabled val="1"/>
        </dgm:presLayoutVars>
      </dgm:prSet>
      <dgm:spPr/>
      <dgm:t>
        <a:bodyPr/>
        <a:lstStyle/>
        <a:p>
          <a:pPr rtl="1"/>
          <a:endParaRPr lang="ar-SY"/>
        </a:p>
      </dgm:t>
    </dgm:pt>
    <dgm:pt modelId="{7B561DAE-406B-4A01-908F-27D1573BDCEE}" type="pres">
      <dgm:prSet presAssocID="{B84BDA21-2DAC-4BC0-8B1C-F03C053F50C2}" presName="negSpace" presStyleCnt="0"/>
      <dgm:spPr/>
    </dgm:pt>
    <dgm:pt modelId="{30BCC776-1FA1-4B81-949C-DE369D1EC378}" type="pres">
      <dgm:prSet presAssocID="{B84BDA21-2DAC-4BC0-8B1C-F03C053F50C2}" presName="circle" presStyleLbl="node1" presStyleIdx="1" presStyleCnt="2" custScaleX="175739" custLinFactNeighborX="57914" custLinFactNeighborY="-7486"/>
      <dgm:spPr/>
      <dgm:t>
        <a:bodyPr/>
        <a:lstStyle/>
        <a:p>
          <a:pPr rtl="1"/>
          <a:endParaRPr lang="ar-SY"/>
        </a:p>
      </dgm:t>
    </dgm:pt>
  </dgm:ptLst>
  <dgm:cxnLst>
    <dgm:cxn modelId="{68F99CD6-4148-4A23-88BF-7191553AA503}" srcId="{B84BDA21-2DAC-4BC0-8B1C-F03C053F50C2}" destId="{E58E12CA-24DD-46C4-A52A-207F9E483203}" srcOrd="2" destOrd="0" parTransId="{353C65A6-1AEF-45CB-A665-C8C97C60EDB5}" sibTransId="{251DA35A-1C71-4BBD-9097-DFCA88D61771}"/>
    <dgm:cxn modelId="{B5258608-9502-4F8F-8FB3-F6868F21DF25}" srcId="{402F8C56-46CE-42C4-AFE1-C8328962B390}" destId="{145C9223-DFBF-49C4-9626-F5866319C380}" srcOrd="0" destOrd="0" parTransId="{266F8E2C-68C7-49D4-A4A7-CD3C6A48CC12}" sibTransId="{C8A81F5B-7BE4-4986-ABBD-D2ABADF551EC}"/>
    <dgm:cxn modelId="{F066937D-4DFA-4BD1-AF29-07199788A95B}" type="presOf" srcId="{B1298C0C-9007-4E6E-9658-6567040DBAE0}" destId="{2A2DFCEA-0763-45BE-AAA8-6358DEA59FFB}" srcOrd="0" destOrd="0" presId="urn:microsoft.com/office/officeart/2005/8/layout/hList9"/>
    <dgm:cxn modelId="{3C92EE75-31C2-4D80-933B-E0E5D7838DF6}" srcId="{36066DDD-ECC1-402C-8878-06C8012B44C4}" destId="{402F8C56-46CE-42C4-AFE1-C8328962B390}" srcOrd="0" destOrd="0" parTransId="{1CD344D3-C048-4DCB-837C-4888AD8DBEEA}" sibTransId="{189179DF-0D87-45D7-AD53-274F039C48B5}"/>
    <dgm:cxn modelId="{2D5F8FFC-25AB-4759-859D-4639B06F89E2}" srcId="{402F8C56-46CE-42C4-AFE1-C8328962B390}" destId="{20164571-223F-480B-B6F7-BCEAC8048CD0}" srcOrd="2" destOrd="0" parTransId="{34EF8C5C-8EA9-4A59-B204-79494DCBEF04}" sibTransId="{B8E76C1C-7027-4BD6-AEF0-452C8F7790C4}"/>
    <dgm:cxn modelId="{689FE809-D2E0-4E53-B0FE-6071DC53B1DC}" type="presOf" srcId="{FE1086E5-1EA8-4080-9963-6BF6271A00C1}" destId="{DCD56476-D086-49F5-A432-67D2EEF764E5}" srcOrd="1" destOrd="0" presId="urn:microsoft.com/office/officeart/2005/8/layout/hList9"/>
    <dgm:cxn modelId="{41F1F309-383F-44D8-B82B-07CDB23B15DA}" type="presOf" srcId="{36066DDD-ECC1-402C-8878-06C8012B44C4}" destId="{9AA67D2E-93BB-4B03-AD46-30ABD700413A}" srcOrd="0" destOrd="0" presId="urn:microsoft.com/office/officeart/2005/8/layout/hList9"/>
    <dgm:cxn modelId="{152F2378-40E6-443B-B5D9-29952FAEB35B}" type="presOf" srcId="{FE1086E5-1EA8-4080-9963-6BF6271A00C1}" destId="{34386BA6-17C6-480D-9540-D25EF47BB10D}" srcOrd="0" destOrd="0" presId="urn:microsoft.com/office/officeart/2005/8/layout/hList9"/>
    <dgm:cxn modelId="{F0BE1EA4-31B6-4155-B673-5986861006C9}" type="presOf" srcId="{E58E12CA-24DD-46C4-A52A-207F9E483203}" destId="{5181F4AC-4485-48CE-A83A-3457A3085877}" srcOrd="1" destOrd="0" presId="urn:microsoft.com/office/officeart/2005/8/layout/hList9"/>
    <dgm:cxn modelId="{3FBEEBD1-E7BB-4394-9402-E0DFCE66273F}" type="presOf" srcId="{19B68793-37DB-4FE7-9983-2CCD339E0DE6}" destId="{7F9CA8C5-5A9E-4EF0-85A0-D714180401F6}" srcOrd="0" destOrd="0" presId="urn:microsoft.com/office/officeart/2005/8/layout/hList9"/>
    <dgm:cxn modelId="{FFFCC69B-E175-4057-9116-A4E0FF055387}" srcId="{402F8C56-46CE-42C4-AFE1-C8328962B390}" destId="{19B68793-37DB-4FE7-9983-2CCD339E0DE6}" srcOrd="3" destOrd="0" parTransId="{BE2B2FFC-318E-4055-A200-6A84CA556BA4}" sibTransId="{14AD1C25-D2A7-4D2D-BE85-EC524DE109AF}"/>
    <dgm:cxn modelId="{9C40AFAA-8A2B-4312-93A8-A9F320DF0957}" type="presOf" srcId="{B1298C0C-9007-4E6E-9658-6567040DBAE0}" destId="{7BEA375E-61F7-4306-AE0F-D6232B7EEF40}" srcOrd="1" destOrd="0" presId="urn:microsoft.com/office/officeart/2005/8/layout/hList9"/>
    <dgm:cxn modelId="{E1042325-01DA-49C0-91A8-29944CA54E32}" srcId="{402F8C56-46CE-42C4-AFE1-C8328962B390}" destId="{FE1086E5-1EA8-4080-9963-6BF6271A00C1}" srcOrd="1" destOrd="0" parTransId="{9DFBAAB9-028A-4DE0-86B0-92E5672BABFD}" sibTransId="{005B3B7D-EB96-4F83-9573-0741112FA80C}"/>
    <dgm:cxn modelId="{D2746A86-C866-471A-83A9-7CC3041DB1E6}" type="presOf" srcId="{B3927B0F-DE2D-4EDB-8636-9B6BD3724621}" destId="{39C376FB-158C-469B-97AD-B32BC3C96D7B}" srcOrd="1" destOrd="0" presId="urn:microsoft.com/office/officeart/2005/8/layout/hList9"/>
    <dgm:cxn modelId="{F85B23B1-9206-40D7-9037-C5380D7683C0}" srcId="{B84BDA21-2DAC-4BC0-8B1C-F03C053F50C2}" destId="{B1298C0C-9007-4E6E-9658-6567040DBAE0}" srcOrd="0" destOrd="0" parTransId="{E685F52B-2559-419E-AB8B-324092953D4E}" sibTransId="{5D5D1383-417F-4585-9246-9C25F7E98876}"/>
    <dgm:cxn modelId="{D880EE12-0BF4-4CFA-B698-2952811A3158}" srcId="{36066DDD-ECC1-402C-8878-06C8012B44C4}" destId="{B84BDA21-2DAC-4BC0-8B1C-F03C053F50C2}" srcOrd="1" destOrd="0" parTransId="{D8076B51-6F41-4A09-A446-7298BF82B9A2}" sibTransId="{A7D01F17-CA54-43AC-9ABA-02819955373F}"/>
    <dgm:cxn modelId="{02AFB5B7-6514-4B08-AEAA-5B3F037C55C7}" srcId="{B84BDA21-2DAC-4BC0-8B1C-F03C053F50C2}" destId="{B3927B0F-DE2D-4EDB-8636-9B6BD3724621}" srcOrd="1" destOrd="0" parTransId="{33B5E40F-6179-49F7-8C4E-6CBBF869A0CA}" sibTransId="{283DE0AF-7318-44D8-A597-3CB4330ACA23}"/>
    <dgm:cxn modelId="{DDE40213-5B42-441F-92FD-65428E8489F2}" type="presOf" srcId="{20164571-223F-480B-B6F7-BCEAC8048CD0}" destId="{C9E88FE4-1BD1-4A6D-9C40-2187BBED7156}" srcOrd="1" destOrd="0" presId="urn:microsoft.com/office/officeart/2005/8/layout/hList9"/>
    <dgm:cxn modelId="{E4E146E2-BE5A-4849-9E38-B96A02CA674E}" type="presOf" srcId="{20164571-223F-480B-B6F7-BCEAC8048CD0}" destId="{29ABE83A-B4E7-46CC-B6EA-27165E4582F0}" srcOrd="0" destOrd="0" presId="urn:microsoft.com/office/officeart/2005/8/layout/hList9"/>
    <dgm:cxn modelId="{0C934587-FC59-4431-9217-524211AC08AF}" type="presOf" srcId="{145C9223-DFBF-49C4-9626-F5866319C380}" destId="{9DB20CB1-59F3-442F-98E8-2D3DBA3EC6C0}" srcOrd="0" destOrd="0" presId="urn:microsoft.com/office/officeart/2005/8/layout/hList9"/>
    <dgm:cxn modelId="{CD2C2CBE-D976-496F-AAC7-F584E77DF33A}" type="presOf" srcId="{B3927B0F-DE2D-4EDB-8636-9B6BD3724621}" destId="{9E9001D4-E448-4B87-9ED3-12416B0C298D}" srcOrd="0" destOrd="0" presId="urn:microsoft.com/office/officeart/2005/8/layout/hList9"/>
    <dgm:cxn modelId="{6ECAA468-B154-45D2-8CD8-3A97B4F79369}" type="presOf" srcId="{E58E12CA-24DD-46C4-A52A-207F9E483203}" destId="{CB61F73A-49F9-4BEC-980C-E863E1DE6BF1}" srcOrd="0" destOrd="0" presId="urn:microsoft.com/office/officeart/2005/8/layout/hList9"/>
    <dgm:cxn modelId="{B335074A-D6D6-4AC0-8E6D-7781190188D2}" type="presOf" srcId="{402F8C56-46CE-42C4-AFE1-C8328962B390}" destId="{51C26763-368D-4018-B03A-7DA5E0550DE3}" srcOrd="0" destOrd="0" presId="urn:microsoft.com/office/officeart/2005/8/layout/hList9"/>
    <dgm:cxn modelId="{2152CD6B-FEEB-4D50-92F6-7DEF27E73BAB}" type="presOf" srcId="{B84BDA21-2DAC-4BC0-8B1C-F03C053F50C2}" destId="{30BCC776-1FA1-4B81-949C-DE369D1EC378}" srcOrd="0" destOrd="0" presId="urn:microsoft.com/office/officeart/2005/8/layout/hList9"/>
    <dgm:cxn modelId="{DBBDA6C9-525D-4466-8244-136A6C8A990A}" type="presOf" srcId="{145C9223-DFBF-49C4-9626-F5866319C380}" destId="{0DDB7671-C79F-4F36-B708-B01E459B9989}" srcOrd="1" destOrd="0" presId="urn:microsoft.com/office/officeart/2005/8/layout/hList9"/>
    <dgm:cxn modelId="{E164E851-A09E-4E9E-AEF0-1698277DAE53}" type="presOf" srcId="{19B68793-37DB-4FE7-9983-2CCD339E0DE6}" destId="{2D62556F-5850-4BDA-B97C-B4D1885CA754}" srcOrd="1" destOrd="0" presId="urn:microsoft.com/office/officeart/2005/8/layout/hList9"/>
    <dgm:cxn modelId="{F13D44B3-FAAE-44CF-AF1E-39A73667CA2C}" type="presParOf" srcId="{9AA67D2E-93BB-4B03-AD46-30ABD700413A}" destId="{CC8E4F31-E90C-4242-97F9-2B7BA7463B95}" srcOrd="0" destOrd="0" presId="urn:microsoft.com/office/officeart/2005/8/layout/hList9"/>
    <dgm:cxn modelId="{D3B420B5-EBB2-4175-8415-509264985E29}" type="presParOf" srcId="{9AA67D2E-93BB-4B03-AD46-30ABD700413A}" destId="{1C3A24CC-C7C6-4C32-89C7-BB85BE2CBDD3}" srcOrd="1" destOrd="0" presId="urn:microsoft.com/office/officeart/2005/8/layout/hList9"/>
    <dgm:cxn modelId="{C7A67AC4-ED64-4215-8FE9-1DA348706406}" type="presParOf" srcId="{1C3A24CC-C7C6-4C32-89C7-BB85BE2CBDD3}" destId="{34040C18-ADCC-46E1-861B-C0B764B915F3}" srcOrd="0" destOrd="0" presId="urn:microsoft.com/office/officeart/2005/8/layout/hList9"/>
    <dgm:cxn modelId="{BD815126-88FC-4A0B-95EB-70D2A202FBC0}" type="presParOf" srcId="{1C3A24CC-C7C6-4C32-89C7-BB85BE2CBDD3}" destId="{13855803-D68E-4351-9D8B-FB3650EB1368}" srcOrd="1" destOrd="0" presId="urn:microsoft.com/office/officeart/2005/8/layout/hList9"/>
    <dgm:cxn modelId="{0C3ED602-0708-486A-B2DD-1FD096CEF69F}" type="presParOf" srcId="{13855803-D68E-4351-9D8B-FB3650EB1368}" destId="{9DB20CB1-59F3-442F-98E8-2D3DBA3EC6C0}" srcOrd="0" destOrd="0" presId="urn:microsoft.com/office/officeart/2005/8/layout/hList9"/>
    <dgm:cxn modelId="{66531B79-A9E5-499E-AF34-B5E755836058}" type="presParOf" srcId="{13855803-D68E-4351-9D8B-FB3650EB1368}" destId="{0DDB7671-C79F-4F36-B708-B01E459B9989}" srcOrd="1" destOrd="0" presId="urn:microsoft.com/office/officeart/2005/8/layout/hList9"/>
    <dgm:cxn modelId="{DB518AD5-6992-49FF-A836-9486C14217C9}" type="presParOf" srcId="{1C3A24CC-C7C6-4C32-89C7-BB85BE2CBDD3}" destId="{EC57A615-B6E6-4EB5-94DB-BDA3D2C872C2}" srcOrd="2" destOrd="0" presId="urn:microsoft.com/office/officeart/2005/8/layout/hList9"/>
    <dgm:cxn modelId="{40599EE1-ADE1-4AAE-BAB1-E39A7BF0CA35}" type="presParOf" srcId="{EC57A615-B6E6-4EB5-94DB-BDA3D2C872C2}" destId="{34386BA6-17C6-480D-9540-D25EF47BB10D}" srcOrd="0" destOrd="0" presId="urn:microsoft.com/office/officeart/2005/8/layout/hList9"/>
    <dgm:cxn modelId="{E07DFBFD-F14E-4673-9C13-2942100E438B}" type="presParOf" srcId="{EC57A615-B6E6-4EB5-94DB-BDA3D2C872C2}" destId="{DCD56476-D086-49F5-A432-67D2EEF764E5}" srcOrd="1" destOrd="0" presId="urn:microsoft.com/office/officeart/2005/8/layout/hList9"/>
    <dgm:cxn modelId="{84FFB5A8-C16C-42E6-8527-CD832941540C}" type="presParOf" srcId="{1C3A24CC-C7C6-4C32-89C7-BB85BE2CBDD3}" destId="{83B888F2-E392-4A2A-A879-38E2D8F27D65}" srcOrd="3" destOrd="0" presId="urn:microsoft.com/office/officeart/2005/8/layout/hList9"/>
    <dgm:cxn modelId="{E84ACD59-9312-4554-96FE-EDB3B227034B}" type="presParOf" srcId="{83B888F2-E392-4A2A-A879-38E2D8F27D65}" destId="{29ABE83A-B4E7-46CC-B6EA-27165E4582F0}" srcOrd="0" destOrd="0" presId="urn:microsoft.com/office/officeart/2005/8/layout/hList9"/>
    <dgm:cxn modelId="{3B2C4C47-70B2-4597-9F33-5BD318B53466}" type="presParOf" srcId="{83B888F2-E392-4A2A-A879-38E2D8F27D65}" destId="{C9E88FE4-1BD1-4A6D-9C40-2187BBED7156}" srcOrd="1" destOrd="0" presId="urn:microsoft.com/office/officeart/2005/8/layout/hList9"/>
    <dgm:cxn modelId="{B9D5C891-AB3C-448D-A3E0-9C83657E4D22}" type="presParOf" srcId="{1C3A24CC-C7C6-4C32-89C7-BB85BE2CBDD3}" destId="{0361528A-30F5-405B-AB9D-90CC06C43B83}" srcOrd="4" destOrd="0" presId="urn:microsoft.com/office/officeart/2005/8/layout/hList9"/>
    <dgm:cxn modelId="{EC2E8B33-49C3-40D8-9345-01AB477B99B2}" type="presParOf" srcId="{0361528A-30F5-405B-AB9D-90CC06C43B83}" destId="{7F9CA8C5-5A9E-4EF0-85A0-D714180401F6}" srcOrd="0" destOrd="0" presId="urn:microsoft.com/office/officeart/2005/8/layout/hList9"/>
    <dgm:cxn modelId="{507F2328-7E8B-4F5F-A27E-CCCA850DC7A0}" type="presParOf" srcId="{0361528A-30F5-405B-AB9D-90CC06C43B83}" destId="{2D62556F-5850-4BDA-B97C-B4D1885CA754}" srcOrd="1" destOrd="0" presId="urn:microsoft.com/office/officeart/2005/8/layout/hList9"/>
    <dgm:cxn modelId="{8658B4FC-3FC5-4017-A9E6-908EC5ECE868}" type="presParOf" srcId="{9AA67D2E-93BB-4B03-AD46-30ABD700413A}" destId="{1795E826-C7BF-4B1F-BC4D-E688D0006644}" srcOrd="2" destOrd="0" presId="urn:microsoft.com/office/officeart/2005/8/layout/hList9"/>
    <dgm:cxn modelId="{C75AD0A5-2279-4370-BA74-2829F8024501}" type="presParOf" srcId="{9AA67D2E-93BB-4B03-AD46-30ABD700413A}" destId="{51C26763-368D-4018-B03A-7DA5E0550DE3}" srcOrd="3" destOrd="0" presId="urn:microsoft.com/office/officeart/2005/8/layout/hList9"/>
    <dgm:cxn modelId="{A306F1EB-B383-466F-91A6-122D9A6122CF}" type="presParOf" srcId="{9AA67D2E-93BB-4B03-AD46-30ABD700413A}" destId="{9A093306-907C-4E1F-B4F6-8848D5C36891}" srcOrd="4" destOrd="0" presId="urn:microsoft.com/office/officeart/2005/8/layout/hList9"/>
    <dgm:cxn modelId="{621E9E67-AAB2-4E0A-B337-602E41354134}" type="presParOf" srcId="{9AA67D2E-93BB-4B03-AD46-30ABD700413A}" destId="{ADAAF44F-8CC4-46E2-9C18-3A3760DD152E}" srcOrd="5" destOrd="0" presId="urn:microsoft.com/office/officeart/2005/8/layout/hList9"/>
    <dgm:cxn modelId="{127FA02A-6FB6-49AD-AC9E-91C51CD3F9DD}" type="presParOf" srcId="{9AA67D2E-93BB-4B03-AD46-30ABD700413A}" destId="{B9087E3F-E97B-4B39-82D9-AF76E0572477}" srcOrd="6" destOrd="0" presId="urn:microsoft.com/office/officeart/2005/8/layout/hList9"/>
    <dgm:cxn modelId="{A28B6E63-2225-4AC5-A814-F38CC848BC53}" type="presParOf" srcId="{B9087E3F-E97B-4B39-82D9-AF76E0572477}" destId="{38237742-445F-4C69-8755-3B0CF4CCFEBC}" srcOrd="0" destOrd="0" presId="urn:microsoft.com/office/officeart/2005/8/layout/hList9"/>
    <dgm:cxn modelId="{CC78CAF4-13B3-42EC-A957-21B27A2DF6B6}" type="presParOf" srcId="{B9087E3F-E97B-4B39-82D9-AF76E0572477}" destId="{4F9FE1C8-5ADA-4D9A-936B-7F2FC5866836}" srcOrd="1" destOrd="0" presId="urn:microsoft.com/office/officeart/2005/8/layout/hList9"/>
    <dgm:cxn modelId="{7080E299-F696-4EE5-B492-0AAE5EF476A2}" type="presParOf" srcId="{4F9FE1C8-5ADA-4D9A-936B-7F2FC5866836}" destId="{2A2DFCEA-0763-45BE-AAA8-6358DEA59FFB}" srcOrd="0" destOrd="0" presId="urn:microsoft.com/office/officeart/2005/8/layout/hList9"/>
    <dgm:cxn modelId="{3D852F98-1F58-4C11-9745-A9BD98C086BD}" type="presParOf" srcId="{4F9FE1C8-5ADA-4D9A-936B-7F2FC5866836}" destId="{7BEA375E-61F7-4306-AE0F-D6232B7EEF40}" srcOrd="1" destOrd="0" presId="urn:microsoft.com/office/officeart/2005/8/layout/hList9"/>
    <dgm:cxn modelId="{6B786CA1-FB48-4C23-809E-AE16FB6ABF94}" type="presParOf" srcId="{B9087E3F-E97B-4B39-82D9-AF76E0572477}" destId="{AC1B9A85-D11E-4EB2-8311-4CC1B786E988}" srcOrd="2" destOrd="0" presId="urn:microsoft.com/office/officeart/2005/8/layout/hList9"/>
    <dgm:cxn modelId="{760D17C5-5783-4ED2-88E9-ED9EAE721097}" type="presParOf" srcId="{AC1B9A85-D11E-4EB2-8311-4CC1B786E988}" destId="{9E9001D4-E448-4B87-9ED3-12416B0C298D}" srcOrd="0" destOrd="0" presId="urn:microsoft.com/office/officeart/2005/8/layout/hList9"/>
    <dgm:cxn modelId="{A670478C-188F-4D4F-BD48-54299B4A1EF1}" type="presParOf" srcId="{AC1B9A85-D11E-4EB2-8311-4CC1B786E988}" destId="{39C376FB-158C-469B-97AD-B32BC3C96D7B}" srcOrd="1" destOrd="0" presId="urn:microsoft.com/office/officeart/2005/8/layout/hList9"/>
    <dgm:cxn modelId="{CEECFCE5-9AC8-4F6A-AC8A-EE5EDF267B84}" type="presParOf" srcId="{B9087E3F-E97B-4B39-82D9-AF76E0572477}" destId="{B619C967-DABA-4A1D-8C96-244B193DDCB0}" srcOrd="3" destOrd="0" presId="urn:microsoft.com/office/officeart/2005/8/layout/hList9"/>
    <dgm:cxn modelId="{9BFC9D14-2C97-4FA5-BF87-56B5D6366334}" type="presParOf" srcId="{B619C967-DABA-4A1D-8C96-244B193DDCB0}" destId="{CB61F73A-49F9-4BEC-980C-E863E1DE6BF1}" srcOrd="0" destOrd="0" presId="urn:microsoft.com/office/officeart/2005/8/layout/hList9"/>
    <dgm:cxn modelId="{DD815513-98A4-48DC-91A5-A3502C0EAB24}" type="presParOf" srcId="{B619C967-DABA-4A1D-8C96-244B193DDCB0}" destId="{5181F4AC-4485-48CE-A83A-3457A3085877}" srcOrd="1" destOrd="0" presId="urn:microsoft.com/office/officeart/2005/8/layout/hList9"/>
    <dgm:cxn modelId="{7F155337-E4DD-4238-A769-D977E2BF9CCE}" type="presParOf" srcId="{9AA67D2E-93BB-4B03-AD46-30ABD700413A}" destId="{7B561DAE-406B-4A01-908F-27D1573BDCEE}" srcOrd="7" destOrd="0" presId="urn:microsoft.com/office/officeart/2005/8/layout/hList9"/>
    <dgm:cxn modelId="{8BC6BFBD-05D1-4BE1-89C6-8A4AC831AFA3}" type="presParOf" srcId="{9AA67D2E-93BB-4B03-AD46-30ABD700413A}" destId="{30BCC776-1FA1-4B81-949C-DE369D1EC378}"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066DDD-ECC1-402C-8878-06C8012B44C4}" type="doc">
      <dgm:prSet loTypeId="urn:microsoft.com/office/officeart/2005/8/layout/hList9" loCatId="list" qsTypeId="urn:microsoft.com/office/officeart/2005/8/quickstyle/simple1" qsCatId="simple" csTypeId="urn:microsoft.com/office/officeart/2005/8/colors/accent1_2" csCatId="accent1" phldr="1"/>
      <dgm:spPr/>
      <dgm:t>
        <a:bodyPr/>
        <a:lstStyle/>
        <a:p>
          <a:pPr rtl="1"/>
          <a:endParaRPr lang="ar-SY"/>
        </a:p>
      </dgm:t>
    </dgm:pt>
    <dgm:pt modelId="{145C9223-DFBF-49C4-9626-F5866319C380}">
      <dgm:prSet phldrT="[نص]"/>
      <dgm:spPr>
        <a:ln>
          <a:solidFill>
            <a:schemeClr val="accent1">
              <a:lumMod val="75000"/>
              <a:alpha val="90000"/>
            </a:schemeClr>
          </a:solidFill>
        </a:ln>
      </dgm:spPr>
      <dgm:t>
        <a:bodyPr/>
        <a:lstStyle/>
        <a:p>
          <a:pPr marL="0" marR="0" indent="0" defTabSz="914400" rtl="1" eaLnBrk="1" fontAlgn="auto" latinLnBrk="0" hangingPunct="1">
            <a:lnSpc>
              <a:spcPct val="100000"/>
            </a:lnSpc>
            <a:spcBef>
              <a:spcPts val="0"/>
            </a:spcBef>
            <a:spcAft>
              <a:spcPts val="0"/>
            </a:spcAft>
            <a:buClrTx/>
            <a:buSzTx/>
            <a:buFontTx/>
            <a:buNone/>
            <a:tabLst/>
            <a:defRPr/>
          </a:pPr>
          <a:r>
            <a:rPr lang="ar-SY" dirty="0" smtClean="0"/>
            <a:t>ختم حفافي أفضل</a:t>
          </a:r>
        </a:p>
        <a:p>
          <a:pPr rtl="1"/>
          <a:endParaRPr lang="ar-SY" dirty="0"/>
        </a:p>
      </dgm:t>
    </dgm:pt>
    <dgm:pt modelId="{266F8E2C-68C7-49D4-A4A7-CD3C6A48CC12}" type="parTrans" cxnId="{B5258608-9502-4F8F-8FB3-F6868F21DF25}">
      <dgm:prSet/>
      <dgm:spPr/>
      <dgm:t>
        <a:bodyPr/>
        <a:lstStyle/>
        <a:p>
          <a:pPr rtl="1"/>
          <a:endParaRPr lang="ar-SY"/>
        </a:p>
      </dgm:t>
    </dgm:pt>
    <dgm:pt modelId="{C8A81F5B-7BE4-4986-ABBD-D2ABADF551EC}" type="sibTrans" cxnId="{B5258608-9502-4F8F-8FB3-F6868F21DF25}">
      <dgm:prSet/>
      <dgm:spPr/>
      <dgm:t>
        <a:bodyPr/>
        <a:lstStyle/>
        <a:p>
          <a:pPr rtl="1"/>
          <a:endParaRPr lang="ar-SY"/>
        </a:p>
      </dgm:t>
    </dgm:pt>
    <dgm:pt modelId="{FE1086E5-1EA8-4080-9963-6BF6271A00C1}">
      <dgm:prSet phldrT="[نص]"/>
      <dgm:spPr>
        <a:ln>
          <a:solidFill>
            <a:schemeClr val="accent1">
              <a:lumMod val="75000"/>
              <a:alpha val="90000"/>
            </a:schemeClr>
          </a:solidFill>
        </a:ln>
      </dgm:spPr>
      <dgm:t>
        <a:bodyPr/>
        <a:lstStyle/>
        <a:p>
          <a:pPr rtl="1"/>
          <a:r>
            <a:rPr lang="ar-SY" dirty="0" smtClean="0"/>
            <a:t>الانهاء والتلميع أفضل </a:t>
          </a:r>
          <a:endParaRPr lang="ar-SY" dirty="0"/>
        </a:p>
      </dgm:t>
    </dgm:pt>
    <dgm:pt modelId="{9DFBAAB9-028A-4DE0-86B0-92E5672BABFD}" type="parTrans" cxnId="{E1042325-01DA-49C0-91A8-29944CA54E32}">
      <dgm:prSet/>
      <dgm:spPr/>
      <dgm:t>
        <a:bodyPr/>
        <a:lstStyle/>
        <a:p>
          <a:pPr rtl="1"/>
          <a:endParaRPr lang="ar-SY"/>
        </a:p>
      </dgm:t>
    </dgm:pt>
    <dgm:pt modelId="{005B3B7D-EB96-4F83-9573-0741112FA80C}" type="sibTrans" cxnId="{E1042325-01DA-49C0-91A8-29944CA54E32}">
      <dgm:prSet/>
      <dgm:spPr/>
      <dgm:t>
        <a:bodyPr/>
        <a:lstStyle/>
        <a:p>
          <a:pPr rtl="1"/>
          <a:endParaRPr lang="ar-SY"/>
        </a:p>
      </dgm:t>
    </dgm:pt>
    <dgm:pt modelId="{B1298C0C-9007-4E6E-9658-6567040DBAE0}">
      <dgm:prSet phldrT="[نص]"/>
      <dgm:spPr>
        <a:ln>
          <a:solidFill>
            <a:schemeClr val="accent1">
              <a:lumMod val="75000"/>
              <a:alpha val="90000"/>
            </a:schemeClr>
          </a:solidFill>
        </a:ln>
      </dgm:spPr>
      <dgm:t>
        <a:bodyPr/>
        <a:lstStyle/>
        <a:p>
          <a:pPr marL="0" marR="0" indent="0" defTabSz="914400" rtl="1" eaLnBrk="1" fontAlgn="auto" latinLnBrk="0" hangingPunct="1">
            <a:lnSpc>
              <a:spcPct val="100000"/>
            </a:lnSpc>
            <a:spcBef>
              <a:spcPts val="0"/>
            </a:spcBef>
            <a:spcAft>
              <a:spcPts val="0"/>
            </a:spcAft>
            <a:buClrTx/>
            <a:buSzTx/>
            <a:buFontTx/>
            <a:buNone/>
            <a:tabLst/>
            <a:defRPr/>
          </a:pPr>
          <a:r>
            <a:rPr lang="ar-SY" dirty="0" smtClean="0"/>
            <a:t>أقل تقلص تصلبي</a:t>
          </a:r>
          <a:endParaRPr lang="ar-SY" dirty="0"/>
        </a:p>
      </dgm:t>
    </dgm:pt>
    <dgm:pt modelId="{E685F52B-2559-419E-AB8B-324092953D4E}" type="parTrans" cxnId="{F85B23B1-9206-40D7-9037-C5380D7683C0}">
      <dgm:prSet/>
      <dgm:spPr/>
      <dgm:t>
        <a:bodyPr/>
        <a:lstStyle/>
        <a:p>
          <a:pPr rtl="1"/>
          <a:endParaRPr lang="ar-SY"/>
        </a:p>
      </dgm:t>
    </dgm:pt>
    <dgm:pt modelId="{5D5D1383-417F-4585-9246-9C25F7E98876}" type="sibTrans" cxnId="{F85B23B1-9206-40D7-9037-C5380D7683C0}">
      <dgm:prSet/>
      <dgm:spPr/>
      <dgm:t>
        <a:bodyPr/>
        <a:lstStyle/>
        <a:p>
          <a:pPr rtl="1"/>
          <a:endParaRPr lang="ar-SY"/>
        </a:p>
      </dgm:t>
    </dgm:pt>
    <dgm:pt modelId="{B3927B0F-DE2D-4EDB-8636-9B6BD3724621}">
      <dgm:prSet phldrT="[نص]"/>
      <dgm:spPr>
        <a:ln>
          <a:solidFill>
            <a:schemeClr val="accent1">
              <a:lumMod val="75000"/>
              <a:alpha val="90000"/>
            </a:schemeClr>
          </a:solidFill>
        </a:ln>
      </dgm:spPr>
      <dgm:t>
        <a:bodyPr/>
        <a:lstStyle/>
        <a:p>
          <a:pPr rtl="1"/>
          <a:r>
            <a:rPr lang="ar-SY" dirty="0" smtClean="0"/>
            <a:t>القساوة السطحية أكبر</a:t>
          </a:r>
        </a:p>
        <a:p>
          <a:pPr rtl="1"/>
          <a:r>
            <a:rPr lang="ar-SY" dirty="0" smtClean="0"/>
            <a:t>مقاومة أكبر للانسحال</a:t>
          </a:r>
          <a:endParaRPr lang="ar-SY" dirty="0"/>
        </a:p>
      </dgm:t>
    </dgm:pt>
    <dgm:pt modelId="{33B5E40F-6179-49F7-8C4E-6CBBF869A0CA}" type="parTrans" cxnId="{02AFB5B7-6514-4B08-AEAA-5B3F037C55C7}">
      <dgm:prSet/>
      <dgm:spPr/>
      <dgm:t>
        <a:bodyPr/>
        <a:lstStyle/>
        <a:p>
          <a:pPr rtl="1"/>
          <a:endParaRPr lang="ar-SY"/>
        </a:p>
      </dgm:t>
    </dgm:pt>
    <dgm:pt modelId="{283DE0AF-7318-44D8-A597-3CB4330ACA23}" type="sibTrans" cxnId="{02AFB5B7-6514-4B08-AEAA-5B3F037C55C7}">
      <dgm:prSet/>
      <dgm:spPr/>
      <dgm:t>
        <a:bodyPr/>
        <a:lstStyle/>
        <a:p>
          <a:pPr rtl="1"/>
          <a:endParaRPr lang="ar-SY"/>
        </a:p>
      </dgm:t>
    </dgm:pt>
    <dgm:pt modelId="{E58E12CA-24DD-46C4-A52A-207F9E483203}">
      <dgm:prSet phldrT="[نص]"/>
      <dgm:spPr>
        <a:ln>
          <a:solidFill>
            <a:schemeClr val="accent1">
              <a:lumMod val="75000"/>
              <a:alpha val="90000"/>
            </a:schemeClr>
          </a:solidFill>
        </a:ln>
      </dgm:spPr>
      <dgm:t>
        <a:bodyPr/>
        <a:lstStyle/>
        <a:p>
          <a:pPr rtl="1"/>
          <a:r>
            <a:rPr lang="ar-SY" dirty="0" smtClean="0"/>
            <a:t>أقل امتصاصا للماء والاصبغة</a:t>
          </a:r>
          <a:endParaRPr lang="ar-SY" dirty="0"/>
        </a:p>
      </dgm:t>
    </dgm:pt>
    <dgm:pt modelId="{353C65A6-1AEF-45CB-A665-C8C97C60EDB5}" type="parTrans" cxnId="{68F99CD6-4148-4A23-88BF-7191553AA503}">
      <dgm:prSet/>
      <dgm:spPr/>
      <dgm:t>
        <a:bodyPr/>
        <a:lstStyle/>
        <a:p>
          <a:pPr rtl="1"/>
          <a:endParaRPr lang="ar-SY"/>
        </a:p>
      </dgm:t>
    </dgm:pt>
    <dgm:pt modelId="{251DA35A-1C71-4BBD-9097-DFCA88D61771}" type="sibTrans" cxnId="{68F99CD6-4148-4A23-88BF-7191553AA503}">
      <dgm:prSet/>
      <dgm:spPr/>
      <dgm:t>
        <a:bodyPr/>
        <a:lstStyle/>
        <a:p>
          <a:pPr rtl="1"/>
          <a:endParaRPr lang="ar-SY"/>
        </a:p>
      </dgm:t>
    </dgm:pt>
    <dgm:pt modelId="{20164571-223F-480B-B6F7-BCEAC8048CD0}">
      <dgm:prSet phldrT="[نص]"/>
      <dgm:spPr>
        <a:ln>
          <a:solidFill>
            <a:schemeClr val="accent1">
              <a:lumMod val="75000"/>
              <a:alpha val="90000"/>
            </a:schemeClr>
          </a:solidFill>
        </a:ln>
      </dgm:spPr>
      <dgm:t>
        <a:bodyPr/>
        <a:lstStyle/>
        <a:p>
          <a:pPr rtl="1"/>
          <a:r>
            <a:rPr lang="ar-SY" dirty="0" smtClean="0"/>
            <a:t>يتوافق مع جميع الأنظمة الرابطة</a:t>
          </a:r>
          <a:endParaRPr lang="ar-SY" dirty="0"/>
        </a:p>
      </dgm:t>
    </dgm:pt>
    <dgm:pt modelId="{34EF8C5C-8EA9-4A59-B204-79494DCBEF04}" type="parTrans" cxnId="{2D5F8FFC-25AB-4759-859D-4639B06F89E2}">
      <dgm:prSet/>
      <dgm:spPr/>
      <dgm:t>
        <a:bodyPr/>
        <a:lstStyle/>
        <a:p>
          <a:pPr rtl="1"/>
          <a:endParaRPr lang="ar-SY"/>
        </a:p>
      </dgm:t>
    </dgm:pt>
    <dgm:pt modelId="{B8E76C1C-7027-4BD6-AEF0-452C8F7790C4}" type="sibTrans" cxnId="{2D5F8FFC-25AB-4759-859D-4639B06F89E2}">
      <dgm:prSet/>
      <dgm:spPr/>
      <dgm:t>
        <a:bodyPr/>
        <a:lstStyle/>
        <a:p>
          <a:pPr rtl="1"/>
          <a:endParaRPr lang="ar-SY"/>
        </a:p>
      </dgm:t>
    </dgm:pt>
    <dgm:pt modelId="{19B68793-37DB-4FE7-9983-2CCD339E0DE6}">
      <dgm:prSet/>
      <dgm:spPr>
        <a:ln>
          <a:solidFill>
            <a:schemeClr val="accent1">
              <a:lumMod val="75000"/>
              <a:alpha val="90000"/>
            </a:schemeClr>
          </a:solidFill>
        </a:ln>
      </dgm:spPr>
      <dgm:t>
        <a:bodyPr/>
        <a:lstStyle/>
        <a:p>
          <a:pPr rtl="1"/>
          <a:r>
            <a:rPr lang="ar-SY" dirty="0" err="1" smtClean="0"/>
            <a:t>البوليميرات</a:t>
          </a:r>
          <a:r>
            <a:rPr lang="ar-SY" dirty="0" smtClean="0"/>
            <a:t> العضوية تؤمن المجموعات </a:t>
          </a:r>
          <a:r>
            <a:rPr lang="ar-SY" dirty="0" err="1" smtClean="0"/>
            <a:t>الظيفية</a:t>
          </a:r>
          <a:r>
            <a:rPr lang="ar-SY" dirty="0" smtClean="0"/>
            <a:t> المسؤولة عن تصلب </a:t>
          </a:r>
        </a:p>
        <a:p>
          <a:pPr rtl="1"/>
          <a:r>
            <a:rPr lang="ar-SY" dirty="0" smtClean="0"/>
            <a:t>المادة ضوئيا</a:t>
          </a:r>
          <a:endParaRPr lang="ar-SY" dirty="0"/>
        </a:p>
      </dgm:t>
    </dgm:pt>
    <dgm:pt modelId="{BE2B2FFC-318E-4055-A200-6A84CA556BA4}" type="parTrans" cxnId="{FFFCC69B-E175-4057-9116-A4E0FF055387}">
      <dgm:prSet/>
      <dgm:spPr/>
      <dgm:t>
        <a:bodyPr/>
        <a:lstStyle/>
        <a:p>
          <a:pPr rtl="1"/>
          <a:endParaRPr lang="ar-SY"/>
        </a:p>
      </dgm:t>
    </dgm:pt>
    <dgm:pt modelId="{14AD1C25-D2A7-4D2D-BE85-EC524DE109AF}" type="sibTrans" cxnId="{FFFCC69B-E175-4057-9116-A4E0FF055387}">
      <dgm:prSet/>
      <dgm:spPr/>
      <dgm:t>
        <a:bodyPr/>
        <a:lstStyle/>
        <a:p>
          <a:pPr rtl="1"/>
          <a:endParaRPr lang="ar-SY"/>
        </a:p>
      </dgm:t>
    </dgm:pt>
    <dgm:pt modelId="{B84BDA21-2DAC-4BC0-8B1C-F03C053F50C2}">
      <dgm:prSet phldrT="[نص]" custT="1"/>
      <dgm:spPr>
        <a:blipFill rotWithShape="0">
          <a:blip xmlns:r="http://schemas.openxmlformats.org/officeDocument/2006/relationships" r:embed="rId1"/>
          <a:stretch>
            <a:fillRect/>
          </a:stretch>
        </a:blipFill>
      </dgm:spPr>
      <dgm:t>
        <a:bodyPr/>
        <a:lstStyle/>
        <a:p>
          <a:pPr rtl="1"/>
          <a:endParaRPr lang="ar-SY" sz="3200" b="1" dirty="0"/>
        </a:p>
      </dgm:t>
    </dgm:pt>
    <dgm:pt modelId="{A7D01F17-CA54-43AC-9ABA-02819955373F}" type="sibTrans" cxnId="{D880EE12-0BF4-4CFA-B698-2952811A3158}">
      <dgm:prSet/>
      <dgm:spPr/>
      <dgm:t>
        <a:bodyPr/>
        <a:lstStyle/>
        <a:p>
          <a:pPr rtl="1"/>
          <a:endParaRPr lang="ar-SY"/>
        </a:p>
      </dgm:t>
    </dgm:pt>
    <dgm:pt modelId="{D8076B51-6F41-4A09-A446-7298BF82B9A2}" type="parTrans" cxnId="{D880EE12-0BF4-4CFA-B698-2952811A3158}">
      <dgm:prSet/>
      <dgm:spPr/>
      <dgm:t>
        <a:bodyPr/>
        <a:lstStyle/>
        <a:p>
          <a:pPr rtl="1"/>
          <a:endParaRPr lang="ar-SY"/>
        </a:p>
      </dgm:t>
    </dgm:pt>
    <dgm:pt modelId="{7625344D-DD77-4613-81AC-84549AB810BC}">
      <dgm:prSet phldrT="[نص]"/>
      <dgm:spPr>
        <a:ln>
          <a:solidFill>
            <a:schemeClr val="accent1">
              <a:lumMod val="75000"/>
              <a:alpha val="90000"/>
            </a:schemeClr>
          </a:solidFill>
        </a:ln>
      </dgm:spPr>
      <dgm:t>
        <a:bodyPr/>
        <a:lstStyle/>
        <a:p>
          <a:pPr rtl="1"/>
          <a:r>
            <a:rPr lang="ar-SY" dirty="0" smtClean="0"/>
            <a:t>مونوميرات حرة اقل والتخلص من مركبات </a:t>
          </a:r>
          <a:r>
            <a:rPr lang="en-US" dirty="0" smtClean="0"/>
            <a:t>BPA</a:t>
          </a:r>
          <a:endParaRPr lang="ar-SY" dirty="0"/>
        </a:p>
      </dgm:t>
    </dgm:pt>
    <dgm:pt modelId="{AB09E22B-4AD7-4F4F-9E87-5A8C26353937}" type="parTrans" cxnId="{AFE4CDBF-4C48-4765-8CF0-0DA64B63B279}">
      <dgm:prSet/>
      <dgm:spPr/>
      <dgm:t>
        <a:bodyPr/>
        <a:lstStyle/>
        <a:p>
          <a:pPr rtl="1"/>
          <a:endParaRPr lang="ar-SY"/>
        </a:p>
      </dgm:t>
    </dgm:pt>
    <dgm:pt modelId="{D011AD1E-7AED-40F2-AF03-0D4505B09C58}" type="sibTrans" cxnId="{AFE4CDBF-4C48-4765-8CF0-0DA64B63B279}">
      <dgm:prSet/>
      <dgm:spPr/>
      <dgm:t>
        <a:bodyPr/>
        <a:lstStyle/>
        <a:p>
          <a:pPr rtl="1"/>
          <a:endParaRPr lang="ar-SY"/>
        </a:p>
      </dgm:t>
    </dgm:pt>
    <dgm:pt modelId="{402F8C56-46CE-42C4-AFE1-C8328962B390}">
      <dgm:prSet phldrT="[نص]" custT="1"/>
      <dgm:spPr>
        <a:blipFill rotWithShape="0">
          <a:blip xmlns:r="http://schemas.openxmlformats.org/officeDocument/2006/relationships" r:embed="rId2"/>
          <a:stretch>
            <a:fillRect/>
          </a:stretch>
        </a:blipFill>
      </dgm:spPr>
      <dgm:t>
        <a:bodyPr/>
        <a:lstStyle/>
        <a:p>
          <a:pPr rtl="1"/>
          <a:endParaRPr lang="ar-SY" sz="2400" b="1" dirty="0"/>
        </a:p>
      </dgm:t>
    </dgm:pt>
    <dgm:pt modelId="{189179DF-0D87-45D7-AD53-274F039C48B5}" type="sibTrans" cxnId="{3C92EE75-31C2-4D80-933B-E0E5D7838DF6}">
      <dgm:prSet/>
      <dgm:spPr/>
      <dgm:t>
        <a:bodyPr/>
        <a:lstStyle/>
        <a:p>
          <a:pPr rtl="1"/>
          <a:endParaRPr lang="ar-SY"/>
        </a:p>
      </dgm:t>
    </dgm:pt>
    <dgm:pt modelId="{1CD344D3-C048-4DCB-837C-4888AD8DBEEA}" type="parTrans" cxnId="{3C92EE75-31C2-4D80-933B-E0E5D7838DF6}">
      <dgm:prSet/>
      <dgm:spPr/>
      <dgm:t>
        <a:bodyPr/>
        <a:lstStyle/>
        <a:p>
          <a:pPr rtl="1"/>
          <a:endParaRPr lang="ar-SY"/>
        </a:p>
      </dgm:t>
    </dgm:pt>
    <dgm:pt modelId="{9AA67D2E-93BB-4B03-AD46-30ABD700413A}" type="pres">
      <dgm:prSet presAssocID="{36066DDD-ECC1-402C-8878-06C8012B44C4}" presName="list" presStyleCnt="0">
        <dgm:presLayoutVars>
          <dgm:dir/>
          <dgm:animLvl val="lvl"/>
        </dgm:presLayoutVars>
      </dgm:prSet>
      <dgm:spPr/>
      <dgm:t>
        <a:bodyPr/>
        <a:lstStyle/>
        <a:p>
          <a:pPr rtl="1"/>
          <a:endParaRPr lang="ar-SY"/>
        </a:p>
      </dgm:t>
    </dgm:pt>
    <dgm:pt modelId="{CC8E4F31-E90C-4242-97F9-2B7BA7463B95}" type="pres">
      <dgm:prSet presAssocID="{402F8C56-46CE-42C4-AFE1-C8328962B390}" presName="posSpace" presStyleCnt="0"/>
      <dgm:spPr/>
    </dgm:pt>
    <dgm:pt modelId="{1C3A24CC-C7C6-4C32-89C7-BB85BE2CBDD3}" type="pres">
      <dgm:prSet presAssocID="{402F8C56-46CE-42C4-AFE1-C8328962B390}" presName="vertFlow" presStyleCnt="0"/>
      <dgm:spPr/>
    </dgm:pt>
    <dgm:pt modelId="{34040C18-ADCC-46E1-861B-C0B764B915F3}" type="pres">
      <dgm:prSet presAssocID="{402F8C56-46CE-42C4-AFE1-C8328962B390}" presName="topSpace" presStyleCnt="0"/>
      <dgm:spPr/>
    </dgm:pt>
    <dgm:pt modelId="{13855803-D68E-4351-9D8B-FB3650EB1368}" type="pres">
      <dgm:prSet presAssocID="{402F8C56-46CE-42C4-AFE1-C8328962B390}" presName="firstComp" presStyleCnt="0"/>
      <dgm:spPr/>
    </dgm:pt>
    <dgm:pt modelId="{9DB20CB1-59F3-442F-98E8-2D3DBA3EC6C0}" type="pres">
      <dgm:prSet presAssocID="{402F8C56-46CE-42C4-AFE1-C8328962B390}" presName="firstChild" presStyleLbl="bgAccFollowNode1" presStyleIdx="0" presStyleCnt="8" custScaleX="130198" custLinFactNeighborX="14387"/>
      <dgm:spPr/>
      <dgm:t>
        <a:bodyPr/>
        <a:lstStyle/>
        <a:p>
          <a:pPr rtl="1"/>
          <a:endParaRPr lang="ar-SY"/>
        </a:p>
      </dgm:t>
    </dgm:pt>
    <dgm:pt modelId="{0DDB7671-C79F-4F36-B708-B01E459B9989}" type="pres">
      <dgm:prSet presAssocID="{402F8C56-46CE-42C4-AFE1-C8328962B390}" presName="firstChildTx" presStyleLbl="bgAccFollowNode1" presStyleIdx="0" presStyleCnt="8">
        <dgm:presLayoutVars>
          <dgm:bulletEnabled val="1"/>
        </dgm:presLayoutVars>
      </dgm:prSet>
      <dgm:spPr/>
      <dgm:t>
        <a:bodyPr/>
        <a:lstStyle/>
        <a:p>
          <a:pPr rtl="1"/>
          <a:endParaRPr lang="ar-SY"/>
        </a:p>
      </dgm:t>
    </dgm:pt>
    <dgm:pt modelId="{EC57A615-B6E6-4EB5-94DB-BDA3D2C872C2}" type="pres">
      <dgm:prSet presAssocID="{FE1086E5-1EA8-4080-9963-6BF6271A00C1}" presName="comp" presStyleCnt="0"/>
      <dgm:spPr/>
    </dgm:pt>
    <dgm:pt modelId="{34386BA6-17C6-480D-9540-D25EF47BB10D}" type="pres">
      <dgm:prSet presAssocID="{FE1086E5-1EA8-4080-9963-6BF6271A00C1}" presName="child" presStyleLbl="bgAccFollowNode1" presStyleIdx="1" presStyleCnt="8" custScaleX="130198" custLinFactNeighborX="14387"/>
      <dgm:spPr/>
      <dgm:t>
        <a:bodyPr/>
        <a:lstStyle/>
        <a:p>
          <a:pPr rtl="1"/>
          <a:endParaRPr lang="ar-SY"/>
        </a:p>
      </dgm:t>
    </dgm:pt>
    <dgm:pt modelId="{DCD56476-D086-49F5-A432-67D2EEF764E5}" type="pres">
      <dgm:prSet presAssocID="{FE1086E5-1EA8-4080-9963-6BF6271A00C1}" presName="childTx" presStyleLbl="bgAccFollowNode1" presStyleIdx="1" presStyleCnt="8">
        <dgm:presLayoutVars>
          <dgm:bulletEnabled val="1"/>
        </dgm:presLayoutVars>
      </dgm:prSet>
      <dgm:spPr/>
      <dgm:t>
        <a:bodyPr/>
        <a:lstStyle/>
        <a:p>
          <a:pPr rtl="1"/>
          <a:endParaRPr lang="ar-SY"/>
        </a:p>
      </dgm:t>
    </dgm:pt>
    <dgm:pt modelId="{83B888F2-E392-4A2A-A879-38E2D8F27D65}" type="pres">
      <dgm:prSet presAssocID="{20164571-223F-480B-B6F7-BCEAC8048CD0}" presName="comp" presStyleCnt="0"/>
      <dgm:spPr/>
    </dgm:pt>
    <dgm:pt modelId="{29ABE83A-B4E7-46CC-B6EA-27165E4582F0}" type="pres">
      <dgm:prSet presAssocID="{20164571-223F-480B-B6F7-BCEAC8048CD0}" presName="child" presStyleLbl="bgAccFollowNode1" presStyleIdx="2" presStyleCnt="8" custScaleX="130198" custLinFactNeighborX="14387"/>
      <dgm:spPr/>
      <dgm:t>
        <a:bodyPr/>
        <a:lstStyle/>
        <a:p>
          <a:pPr rtl="1"/>
          <a:endParaRPr lang="ar-SY"/>
        </a:p>
      </dgm:t>
    </dgm:pt>
    <dgm:pt modelId="{C9E88FE4-1BD1-4A6D-9C40-2187BBED7156}" type="pres">
      <dgm:prSet presAssocID="{20164571-223F-480B-B6F7-BCEAC8048CD0}" presName="childTx" presStyleLbl="bgAccFollowNode1" presStyleIdx="2" presStyleCnt="8">
        <dgm:presLayoutVars>
          <dgm:bulletEnabled val="1"/>
        </dgm:presLayoutVars>
      </dgm:prSet>
      <dgm:spPr/>
      <dgm:t>
        <a:bodyPr/>
        <a:lstStyle/>
        <a:p>
          <a:pPr rtl="1"/>
          <a:endParaRPr lang="ar-SY"/>
        </a:p>
      </dgm:t>
    </dgm:pt>
    <dgm:pt modelId="{0361528A-30F5-405B-AB9D-90CC06C43B83}" type="pres">
      <dgm:prSet presAssocID="{19B68793-37DB-4FE7-9983-2CCD339E0DE6}" presName="comp" presStyleCnt="0"/>
      <dgm:spPr/>
    </dgm:pt>
    <dgm:pt modelId="{7F9CA8C5-5A9E-4EF0-85A0-D714180401F6}" type="pres">
      <dgm:prSet presAssocID="{19B68793-37DB-4FE7-9983-2CCD339E0DE6}" presName="child" presStyleLbl="bgAccFollowNode1" presStyleIdx="3" presStyleCnt="8" custScaleX="130198" custLinFactNeighborX="14387"/>
      <dgm:spPr/>
      <dgm:t>
        <a:bodyPr/>
        <a:lstStyle/>
        <a:p>
          <a:pPr rtl="1"/>
          <a:endParaRPr lang="ar-SY"/>
        </a:p>
      </dgm:t>
    </dgm:pt>
    <dgm:pt modelId="{2D62556F-5850-4BDA-B97C-B4D1885CA754}" type="pres">
      <dgm:prSet presAssocID="{19B68793-37DB-4FE7-9983-2CCD339E0DE6}" presName="childTx" presStyleLbl="bgAccFollowNode1" presStyleIdx="3" presStyleCnt="8">
        <dgm:presLayoutVars>
          <dgm:bulletEnabled val="1"/>
        </dgm:presLayoutVars>
      </dgm:prSet>
      <dgm:spPr/>
      <dgm:t>
        <a:bodyPr/>
        <a:lstStyle/>
        <a:p>
          <a:pPr rtl="1"/>
          <a:endParaRPr lang="ar-SY"/>
        </a:p>
      </dgm:t>
    </dgm:pt>
    <dgm:pt modelId="{1795E826-C7BF-4B1F-BC4D-E688D0006644}" type="pres">
      <dgm:prSet presAssocID="{402F8C56-46CE-42C4-AFE1-C8328962B390}" presName="negSpace" presStyleCnt="0"/>
      <dgm:spPr/>
    </dgm:pt>
    <dgm:pt modelId="{51C26763-368D-4018-B03A-7DA5E0550DE3}" type="pres">
      <dgm:prSet presAssocID="{402F8C56-46CE-42C4-AFE1-C8328962B390}" presName="circle" presStyleLbl="node1" presStyleIdx="0" presStyleCnt="2" custScaleX="150713" custLinFactNeighborX="-44670" custLinFactNeighborY="-24897"/>
      <dgm:spPr/>
      <dgm:t>
        <a:bodyPr/>
        <a:lstStyle/>
        <a:p>
          <a:pPr rtl="1"/>
          <a:endParaRPr lang="ar-SY"/>
        </a:p>
      </dgm:t>
    </dgm:pt>
    <dgm:pt modelId="{9A093306-907C-4E1F-B4F6-8848D5C36891}" type="pres">
      <dgm:prSet presAssocID="{189179DF-0D87-45D7-AD53-274F039C48B5}" presName="transSpace" presStyleCnt="0"/>
      <dgm:spPr/>
    </dgm:pt>
    <dgm:pt modelId="{ADAAF44F-8CC4-46E2-9C18-3A3760DD152E}" type="pres">
      <dgm:prSet presAssocID="{B84BDA21-2DAC-4BC0-8B1C-F03C053F50C2}" presName="posSpace" presStyleCnt="0"/>
      <dgm:spPr/>
    </dgm:pt>
    <dgm:pt modelId="{B9087E3F-E97B-4B39-82D9-AF76E0572477}" type="pres">
      <dgm:prSet presAssocID="{B84BDA21-2DAC-4BC0-8B1C-F03C053F50C2}" presName="vertFlow" presStyleCnt="0"/>
      <dgm:spPr/>
    </dgm:pt>
    <dgm:pt modelId="{38237742-445F-4C69-8755-3B0CF4CCFEBC}" type="pres">
      <dgm:prSet presAssocID="{B84BDA21-2DAC-4BC0-8B1C-F03C053F50C2}" presName="topSpace" presStyleCnt="0"/>
      <dgm:spPr/>
    </dgm:pt>
    <dgm:pt modelId="{4F9FE1C8-5ADA-4D9A-936B-7F2FC5866836}" type="pres">
      <dgm:prSet presAssocID="{B84BDA21-2DAC-4BC0-8B1C-F03C053F50C2}" presName="firstComp" presStyleCnt="0"/>
      <dgm:spPr/>
    </dgm:pt>
    <dgm:pt modelId="{2A2DFCEA-0763-45BE-AAA8-6358DEA59FFB}" type="pres">
      <dgm:prSet presAssocID="{B84BDA21-2DAC-4BC0-8B1C-F03C053F50C2}" presName="firstChild" presStyleLbl="bgAccFollowNode1" presStyleIdx="4" presStyleCnt="8" custScaleX="119391" custLinFactNeighborX="-42480" custLinFactNeighborY="29161"/>
      <dgm:spPr/>
      <dgm:t>
        <a:bodyPr/>
        <a:lstStyle/>
        <a:p>
          <a:pPr rtl="1"/>
          <a:endParaRPr lang="ar-SY"/>
        </a:p>
      </dgm:t>
    </dgm:pt>
    <dgm:pt modelId="{7BEA375E-61F7-4306-AE0F-D6232B7EEF40}" type="pres">
      <dgm:prSet presAssocID="{B84BDA21-2DAC-4BC0-8B1C-F03C053F50C2}" presName="firstChildTx" presStyleLbl="bgAccFollowNode1" presStyleIdx="4" presStyleCnt="8">
        <dgm:presLayoutVars>
          <dgm:bulletEnabled val="1"/>
        </dgm:presLayoutVars>
      </dgm:prSet>
      <dgm:spPr/>
      <dgm:t>
        <a:bodyPr/>
        <a:lstStyle/>
        <a:p>
          <a:pPr rtl="1"/>
          <a:endParaRPr lang="ar-SY"/>
        </a:p>
      </dgm:t>
    </dgm:pt>
    <dgm:pt modelId="{AC1B9A85-D11E-4EB2-8311-4CC1B786E988}" type="pres">
      <dgm:prSet presAssocID="{B3927B0F-DE2D-4EDB-8636-9B6BD3724621}" presName="comp" presStyleCnt="0"/>
      <dgm:spPr/>
    </dgm:pt>
    <dgm:pt modelId="{9E9001D4-E448-4B87-9ED3-12416B0C298D}" type="pres">
      <dgm:prSet presAssocID="{B3927B0F-DE2D-4EDB-8636-9B6BD3724621}" presName="child" presStyleLbl="bgAccFollowNode1" presStyleIdx="5" presStyleCnt="8" custScaleX="119391" custLinFactNeighborX="-42480" custLinFactNeighborY="29161"/>
      <dgm:spPr/>
      <dgm:t>
        <a:bodyPr/>
        <a:lstStyle/>
        <a:p>
          <a:pPr rtl="1"/>
          <a:endParaRPr lang="ar-SY"/>
        </a:p>
      </dgm:t>
    </dgm:pt>
    <dgm:pt modelId="{39C376FB-158C-469B-97AD-B32BC3C96D7B}" type="pres">
      <dgm:prSet presAssocID="{B3927B0F-DE2D-4EDB-8636-9B6BD3724621}" presName="childTx" presStyleLbl="bgAccFollowNode1" presStyleIdx="5" presStyleCnt="8">
        <dgm:presLayoutVars>
          <dgm:bulletEnabled val="1"/>
        </dgm:presLayoutVars>
      </dgm:prSet>
      <dgm:spPr/>
      <dgm:t>
        <a:bodyPr/>
        <a:lstStyle/>
        <a:p>
          <a:pPr rtl="1"/>
          <a:endParaRPr lang="ar-SY"/>
        </a:p>
      </dgm:t>
    </dgm:pt>
    <dgm:pt modelId="{B619C967-DABA-4A1D-8C96-244B193DDCB0}" type="pres">
      <dgm:prSet presAssocID="{E58E12CA-24DD-46C4-A52A-207F9E483203}" presName="comp" presStyleCnt="0"/>
      <dgm:spPr/>
    </dgm:pt>
    <dgm:pt modelId="{CB61F73A-49F9-4BEC-980C-E863E1DE6BF1}" type="pres">
      <dgm:prSet presAssocID="{E58E12CA-24DD-46C4-A52A-207F9E483203}" presName="child" presStyleLbl="bgAccFollowNode1" presStyleIdx="6" presStyleCnt="8" custScaleX="119391" custLinFactNeighborX="-42480" custLinFactNeighborY="29161"/>
      <dgm:spPr/>
      <dgm:t>
        <a:bodyPr/>
        <a:lstStyle/>
        <a:p>
          <a:pPr rtl="1"/>
          <a:endParaRPr lang="ar-SY"/>
        </a:p>
      </dgm:t>
    </dgm:pt>
    <dgm:pt modelId="{5181F4AC-4485-48CE-A83A-3457A3085877}" type="pres">
      <dgm:prSet presAssocID="{E58E12CA-24DD-46C4-A52A-207F9E483203}" presName="childTx" presStyleLbl="bgAccFollowNode1" presStyleIdx="6" presStyleCnt="8">
        <dgm:presLayoutVars>
          <dgm:bulletEnabled val="1"/>
        </dgm:presLayoutVars>
      </dgm:prSet>
      <dgm:spPr/>
      <dgm:t>
        <a:bodyPr/>
        <a:lstStyle/>
        <a:p>
          <a:pPr rtl="1"/>
          <a:endParaRPr lang="ar-SY"/>
        </a:p>
      </dgm:t>
    </dgm:pt>
    <dgm:pt modelId="{012BB450-2DED-4397-B917-1688D2056801}" type="pres">
      <dgm:prSet presAssocID="{7625344D-DD77-4613-81AC-84549AB810BC}" presName="comp" presStyleCnt="0"/>
      <dgm:spPr/>
    </dgm:pt>
    <dgm:pt modelId="{DF6E740D-D9F2-4076-9BB8-730B64F07E13}" type="pres">
      <dgm:prSet presAssocID="{7625344D-DD77-4613-81AC-84549AB810BC}" presName="child" presStyleLbl="bgAccFollowNode1" presStyleIdx="7" presStyleCnt="8" custScaleX="119391" custLinFactNeighborX="-42480" custLinFactNeighborY="29161"/>
      <dgm:spPr/>
      <dgm:t>
        <a:bodyPr/>
        <a:lstStyle/>
        <a:p>
          <a:pPr rtl="1"/>
          <a:endParaRPr lang="ar-SY"/>
        </a:p>
      </dgm:t>
    </dgm:pt>
    <dgm:pt modelId="{2848362F-05A5-4894-90D1-90337DB4205A}" type="pres">
      <dgm:prSet presAssocID="{7625344D-DD77-4613-81AC-84549AB810BC}" presName="childTx" presStyleLbl="bgAccFollowNode1" presStyleIdx="7" presStyleCnt="8">
        <dgm:presLayoutVars>
          <dgm:bulletEnabled val="1"/>
        </dgm:presLayoutVars>
      </dgm:prSet>
      <dgm:spPr/>
      <dgm:t>
        <a:bodyPr/>
        <a:lstStyle/>
        <a:p>
          <a:pPr rtl="1"/>
          <a:endParaRPr lang="ar-SY"/>
        </a:p>
      </dgm:t>
    </dgm:pt>
    <dgm:pt modelId="{7B561DAE-406B-4A01-908F-27D1573BDCEE}" type="pres">
      <dgm:prSet presAssocID="{B84BDA21-2DAC-4BC0-8B1C-F03C053F50C2}" presName="negSpace" presStyleCnt="0"/>
      <dgm:spPr/>
    </dgm:pt>
    <dgm:pt modelId="{30BCC776-1FA1-4B81-949C-DE369D1EC378}" type="pres">
      <dgm:prSet presAssocID="{B84BDA21-2DAC-4BC0-8B1C-F03C053F50C2}" presName="circle" presStyleLbl="node1" presStyleIdx="1" presStyleCnt="2" custScaleX="175739" custLinFactNeighborX="57914" custLinFactNeighborY="-7486"/>
      <dgm:spPr/>
      <dgm:t>
        <a:bodyPr/>
        <a:lstStyle/>
        <a:p>
          <a:pPr rtl="1"/>
          <a:endParaRPr lang="ar-SY"/>
        </a:p>
      </dgm:t>
    </dgm:pt>
  </dgm:ptLst>
  <dgm:cxnLst>
    <dgm:cxn modelId="{16884593-40BB-4EF9-B775-691F9F8ED0CC}" type="presOf" srcId="{E58E12CA-24DD-46C4-A52A-207F9E483203}" destId="{CB61F73A-49F9-4BEC-980C-E863E1DE6BF1}" srcOrd="0" destOrd="0" presId="urn:microsoft.com/office/officeart/2005/8/layout/hList9"/>
    <dgm:cxn modelId="{09FA5452-F8BB-4880-A256-C0BCC2090FD4}" type="presOf" srcId="{145C9223-DFBF-49C4-9626-F5866319C380}" destId="{0DDB7671-C79F-4F36-B708-B01E459B9989}" srcOrd="1" destOrd="0" presId="urn:microsoft.com/office/officeart/2005/8/layout/hList9"/>
    <dgm:cxn modelId="{F1439ED0-3080-443D-B786-92BDC8EE5ABE}" type="presOf" srcId="{7625344D-DD77-4613-81AC-84549AB810BC}" destId="{DF6E740D-D9F2-4076-9BB8-730B64F07E13}" srcOrd="0" destOrd="0" presId="urn:microsoft.com/office/officeart/2005/8/layout/hList9"/>
    <dgm:cxn modelId="{D880EE12-0BF4-4CFA-B698-2952811A3158}" srcId="{36066DDD-ECC1-402C-8878-06C8012B44C4}" destId="{B84BDA21-2DAC-4BC0-8B1C-F03C053F50C2}" srcOrd="1" destOrd="0" parTransId="{D8076B51-6F41-4A09-A446-7298BF82B9A2}" sibTransId="{A7D01F17-CA54-43AC-9ABA-02819955373F}"/>
    <dgm:cxn modelId="{02AFB5B7-6514-4B08-AEAA-5B3F037C55C7}" srcId="{B84BDA21-2DAC-4BC0-8B1C-F03C053F50C2}" destId="{B3927B0F-DE2D-4EDB-8636-9B6BD3724621}" srcOrd="1" destOrd="0" parTransId="{33B5E40F-6179-49F7-8C4E-6CBBF869A0CA}" sibTransId="{283DE0AF-7318-44D8-A597-3CB4330ACA23}"/>
    <dgm:cxn modelId="{3C92EE75-31C2-4D80-933B-E0E5D7838DF6}" srcId="{36066DDD-ECC1-402C-8878-06C8012B44C4}" destId="{402F8C56-46CE-42C4-AFE1-C8328962B390}" srcOrd="0" destOrd="0" parTransId="{1CD344D3-C048-4DCB-837C-4888AD8DBEEA}" sibTransId="{189179DF-0D87-45D7-AD53-274F039C48B5}"/>
    <dgm:cxn modelId="{082499BC-76EB-42C8-A753-02C4761DF78C}" type="presOf" srcId="{B3927B0F-DE2D-4EDB-8636-9B6BD3724621}" destId="{9E9001D4-E448-4B87-9ED3-12416B0C298D}" srcOrd="0" destOrd="0" presId="urn:microsoft.com/office/officeart/2005/8/layout/hList9"/>
    <dgm:cxn modelId="{7A258ED3-D37B-4381-8FDC-57CE36E9960A}" type="presOf" srcId="{145C9223-DFBF-49C4-9626-F5866319C380}" destId="{9DB20CB1-59F3-442F-98E8-2D3DBA3EC6C0}" srcOrd="0" destOrd="0" presId="urn:microsoft.com/office/officeart/2005/8/layout/hList9"/>
    <dgm:cxn modelId="{E1042325-01DA-49C0-91A8-29944CA54E32}" srcId="{402F8C56-46CE-42C4-AFE1-C8328962B390}" destId="{FE1086E5-1EA8-4080-9963-6BF6271A00C1}" srcOrd="1" destOrd="0" parTransId="{9DFBAAB9-028A-4DE0-86B0-92E5672BABFD}" sibTransId="{005B3B7D-EB96-4F83-9573-0741112FA80C}"/>
    <dgm:cxn modelId="{05A8FE21-B872-4483-9EA8-E37716CDF152}" type="presOf" srcId="{FE1086E5-1EA8-4080-9963-6BF6271A00C1}" destId="{DCD56476-D086-49F5-A432-67D2EEF764E5}" srcOrd="1" destOrd="0" presId="urn:microsoft.com/office/officeart/2005/8/layout/hList9"/>
    <dgm:cxn modelId="{B5258608-9502-4F8F-8FB3-F6868F21DF25}" srcId="{402F8C56-46CE-42C4-AFE1-C8328962B390}" destId="{145C9223-DFBF-49C4-9626-F5866319C380}" srcOrd="0" destOrd="0" parTransId="{266F8E2C-68C7-49D4-A4A7-CD3C6A48CC12}" sibTransId="{C8A81F5B-7BE4-4986-ABBD-D2ABADF551EC}"/>
    <dgm:cxn modelId="{FE944662-A2BD-4A2B-97A5-64E9F567DD35}" type="presOf" srcId="{B1298C0C-9007-4E6E-9658-6567040DBAE0}" destId="{2A2DFCEA-0763-45BE-AAA8-6358DEA59FFB}" srcOrd="0" destOrd="0" presId="urn:microsoft.com/office/officeart/2005/8/layout/hList9"/>
    <dgm:cxn modelId="{6BE607D1-F833-4052-B78C-3DDBC3E77E68}" type="presOf" srcId="{B3927B0F-DE2D-4EDB-8636-9B6BD3724621}" destId="{39C376FB-158C-469B-97AD-B32BC3C96D7B}" srcOrd="1" destOrd="0" presId="urn:microsoft.com/office/officeart/2005/8/layout/hList9"/>
    <dgm:cxn modelId="{E8F06757-E8DD-427A-B35E-8CA5D1D1668D}" type="presOf" srcId="{36066DDD-ECC1-402C-8878-06C8012B44C4}" destId="{9AA67D2E-93BB-4B03-AD46-30ABD700413A}" srcOrd="0" destOrd="0" presId="urn:microsoft.com/office/officeart/2005/8/layout/hList9"/>
    <dgm:cxn modelId="{F85B23B1-9206-40D7-9037-C5380D7683C0}" srcId="{B84BDA21-2DAC-4BC0-8B1C-F03C053F50C2}" destId="{B1298C0C-9007-4E6E-9658-6567040DBAE0}" srcOrd="0" destOrd="0" parTransId="{E685F52B-2559-419E-AB8B-324092953D4E}" sibTransId="{5D5D1383-417F-4585-9246-9C25F7E98876}"/>
    <dgm:cxn modelId="{E24EB66E-D637-4FCB-95B2-C751616516FE}" type="presOf" srcId="{B84BDA21-2DAC-4BC0-8B1C-F03C053F50C2}" destId="{30BCC776-1FA1-4B81-949C-DE369D1EC378}" srcOrd="0" destOrd="0" presId="urn:microsoft.com/office/officeart/2005/8/layout/hList9"/>
    <dgm:cxn modelId="{24AC4206-91A6-4830-A372-4BE1D15F9288}" type="presOf" srcId="{B1298C0C-9007-4E6E-9658-6567040DBAE0}" destId="{7BEA375E-61F7-4306-AE0F-D6232B7EEF40}" srcOrd="1" destOrd="0" presId="urn:microsoft.com/office/officeart/2005/8/layout/hList9"/>
    <dgm:cxn modelId="{AFE4CDBF-4C48-4765-8CF0-0DA64B63B279}" srcId="{B84BDA21-2DAC-4BC0-8B1C-F03C053F50C2}" destId="{7625344D-DD77-4613-81AC-84549AB810BC}" srcOrd="3" destOrd="0" parTransId="{AB09E22B-4AD7-4F4F-9E87-5A8C26353937}" sibTransId="{D011AD1E-7AED-40F2-AF03-0D4505B09C58}"/>
    <dgm:cxn modelId="{1655A7E7-F6F3-4F14-AA84-0090D84E9340}" type="presOf" srcId="{20164571-223F-480B-B6F7-BCEAC8048CD0}" destId="{C9E88FE4-1BD1-4A6D-9C40-2187BBED7156}" srcOrd="1" destOrd="0" presId="urn:microsoft.com/office/officeart/2005/8/layout/hList9"/>
    <dgm:cxn modelId="{AE39D188-7A36-41C5-A46D-4A40C44CAD32}" type="presOf" srcId="{E58E12CA-24DD-46C4-A52A-207F9E483203}" destId="{5181F4AC-4485-48CE-A83A-3457A3085877}" srcOrd="1" destOrd="0" presId="urn:microsoft.com/office/officeart/2005/8/layout/hList9"/>
    <dgm:cxn modelId="{EC0B229E-7587-4BB2-8BC8-5547B1014103}" type="presOf" srcId="{402F8C56-46CE-42C4-AFE1-C8328962B390}" destId="{51C26763-368D-4018-B03A-7DA5E0550DE3}" srcOrd="0" destOrd="0" presId="urn:microsoft.com/office/officeart/2005/8/layout/hList9"/>
    <dgm:cxn modelId="{68F99CD6-4148-4A23-88BF-7191553AA503}" srcId="{B84BDA21-2DAC-4BC0-8B1C-F03C053F50C2}" destId="{E58E12CA-24DD-46C4-A52A-207F9E483203}" srcOrd="2" destOrd="0" parTransId="{353C65A6-1AEF-45CB-A665-C8C97C60EDB5}" sibTransId="{251DA35A-1C71-4BBD-9097-DFCA88D61771}"/>
    <dgm:cxn modelId="{2D5F8FFC-25AB-4759-859D-4639B06F89E2}" srcId="{402F8C56-46CE-42C4-AFE1-C8328962B390}" destId="{20164571-223F-480B-B6F7-BCEAC8048CD0}" srcOrd="2" destOrd="0" parTransId="{34EF8C5C-8EA9-4A59-B204-79494DCBEF04}" sibTransId="{B8E76C1C-7027-4BD6-AEF0-452C8F7790C4}"/>
    <dgm:cxn modelId="{2C58ED72-84DE-497B-84FA-80EA70B1F795}" type="presOf" srcId="{FE1086E5-1EA8-4080-9963-6BF6271A00C1}" destId="{34386BA6-17C6-480D-9540-D25EF47BB10D}" srcOrd="0" destOrd="0" presId="urn:microsoft.com/office/officeart/2005/8/layout/hList9"/>
    <dgm:cxn modelId="{8C859FCD-D8F7-4F0E-8EA7-022FE7C12F34}" type="presOf" srcId="{20164571-223F-480B-B6F7-BCEAC8048CD0}" destId="{29ABE83A-B4E7-46CC-B6EA-27165E4582F0}" srcOrd="0" destOrd="0" presId="urn:microsoft.com/office/officeart/2005/8/layout/hList9"/>
    <dgm:cxn modelId="{9978FEC7-D45D-4668-9972-7057963E8FD5}" type="presOf" srcId="{19B68793-37DB-4FE7-9983-2CCD339E0DE6}" destId="{7F9CA8C5-5A9E-4EF0-85A0-D714180401F6}" srcOrd="0" destOrd="0" presId="urn:microsoft.com/office/officeart/2005/8/layout/hList9"/>
    <dgm:cxn modelId="{23D88643-E502-41BE-9941-B39BBAB9B4B1}" type="presOf" srcId="{7625344D-DD77-4613-81AC-84549AB810BC}" destId="{2848362F-05A5-4894-90D1-90337DB4205A}" srcOrd="1" destOrd="0" presId="urn:microsoft.com/office/officeart/2005/8/layout/hList9"/>
    <dgm:cxn modelId="{7D4162C5-1149-4399-85B3-3F652C4AC2DC}" type="presOf" srcId="{19B68793-37DB-4FE7-9983-2CCD339E0DE6}" destId="{2D62556F-5850-4BDA-B97C-B4D1885CA754}" srcOrd="1" destOrd="0" presId="urn:microsoft.com/office/officeart/2005/8/layout/hList9"/>
    <dgm:cxn modelId="{FFFCC69B-E175-4057-9116-A4E0FF055387}" srcId="{402F8C56-46CE-42C4-AFE1-C8328962B390}" destId="{19B68793-37DB-4FE7-9983-2CCD339E0DE6}" srcOrd="3" destOrd="0" parTransId="{BE2B2FFC-318E-4055-A200-6A84CA556BA4}" sibTransId="{14AD1C25-D2A7-4D2D-BE85-EC524DE109AF}"/>
    <dgm:cxn modelId="{39427188-57FB-47F6-9D8B-A27D953D3F5B}" type="presParOf" srcId="{9AA67D2E-93BB-4B03-AD46-30ABD700413A}" destId="{CC8E4F31-E90C-4242-97F9-2B7BA7463B95}" srcOrd="0" destOrd="0" presId="urn:microsoft.com/office/officeart/2005/8/layout/hList9"/>
    <dgm:cxn modelId="{5E1FB883-63CD-4074-B3E1-0EA2BD1005D0}" type="presParOf" srcId="{9AA67D2E-93BB-4B03-AD46-30ABD700413A}" destId="{1C3A24CC-C7C6-4C32-89C7-BB85BE2CBDD3}" srcOrd="1" destOrd="0" presId="urn:microsoft.com/office/officeart/2005/8/layout/hList9"/>
    <dgm:cxn modelId="{3CD72DD9-25A0-45EA-9135-F89791F667A2}" type="presParOf" srcId="{1C3A24CC-C7C6-4C32-89C7-BB85BE2CBDD3}" destId="{34040C18-ADCC-46E1-861B-C0B764B915F3}" srcOrd="0" destOrd="0" presId="urn:microsoft.com/office/officeart/2005/8/layout/hList9"/>
    <dgm:cxn modelId="{E7AE0626-524E-4531-AB37-2413EC07F83E}" type="presParOf" srcId="{1C3A24CC-C7C6-4C32-89C7-BB85BE2CBDD3}" destId="{13855803-D68E-4351-9D8B-FB3650EB1368}" srcOrd="1" destOrd="0" presId="urn:microsoft.com/office/officeart/2005/8/layout/hList9"/>
    <dgm:cxn modelId="{3E88E1C3-9FEB-4359-A329-E22B5EEEA7D5}" type="presParOf" srcId="{13855803-D68E-4351-9D8B-FB3650EB1368}" destId="{9DB20CB1-59F3-442F-98E8-2D3DBA3EC6C0}" srcOrd="0" destOrd="0" presId="urn:microsoft.com/office/officeart/2005/8/layout/hList9"/>
    <dgm:cxn modelId="{99D2707C-E51C-48B4-8522-0C35B48C5984}" type="presParOf" srcId="{13855803-D68E-4351-9D8B-FB3650EB1368}" destId="{0DDB7671-C79F-4F36-B708-B01E459B9989}" srcOrd="1" destOrd="0" presId="urn:microsoft.com/office/officeart/2005/8/layout/hList9"/>
    <dgm:cxn modelId="{FE38C646-D2DA-4AC9-A4CF-5A76653ED384}" type="presParOf" srcId="{1C3A24CC-C7C6-4C32-89C7-BB85BE2CBDD3}" destId="{EC57A615-B6E6-4EB5-94DB-BDA3D2C872C2}" srcOrd="2" destOrd="0" presId="urn:microsoft.com/office/officeart/2005/8/layout/hList9"/>
    <dgm:cxn modelId="{15365816-BFE6-49E3-99F0-AC112856B3C8}" type="presParOf" srcId="{EC57A615-B6E6-4EB5-94DB-BDA3D2C872C2}" destId="{34386BA6-17C6-480D-9540-D25EF47BB10D}" srcOrd="0" destOrd="0" presId="urn:microsoft.com/office/officeart/2005/8/layout/hList9"/>
    <dgm:cxn modelId="{A25262D2-2F81-46F7-B3BB-9ECE45CAF251}" type="presParOf" srcId="{EC57A615-B6E6-4EB5-94DB-BDA3D2C872C2}" destId="{DCD56476-D086-49F5-A432-67D2EEF764E5}" srcOrd="1" destOrd="0" presId="urn:microsoft.com/office/officeart/2005/8/layout/hList9"/>
    <dgm:cxn modelId="{A7900EA8-791C-4A69-8A92-E88256CC916A}" type="presParOf" srcId="{1C3A24CC-C7C6-4C32-89C7-BB85BE2CBDD3}" destId="{83B888F2-E392-4A2A-A879-38E2D8F27D65}" srcOrd="3" destOrd="0" presId="urn:microsoft.com/office/officeart/2005/8/layout/hList9"/>
    <dgm:cxn modelId="{07DD0D8C-A2EB-4875-AA60-4861E2570845}" type="presParOf" srcId="{83B888F2-E392-4A2A-A879-38E2D8F27D65}" destId="{29ABE83A-B4E7-46CC-B6EA-27165E4582F0}" srcOrd="0" destOrd="0" presId="urn:microsoft.com/office/officeart/2005/8/layout/hList9"/>
    <dgm:cxn modelId="{79A7E04E-14DE-42AD-9FAF-529D0B701611}" type="presParOf" srcId="{83B888F2-E392-4A2A-A879-38E2D8F27D65}" destId="{C9E88FE4-1BD1-4A6D-9C40-2187BBED7156}" srcOrd="1" destOrd="0" presId="urn:microsoft.com/office/officeart/2005/8/layout/hList9"/>
    <dgm:cxn modelId="{CB0A340E-E569-4433-94BA-4748D6829067}" type="presParOf" srcId="{1C3A24CC-C7C6-4C32-89C7-BB85BE2CBDD3}" destId="{0361528A-30F5-405B-AB9D-90CC06C43B83}" srcOrd="4" destOrd="0" presId="urn:microsoft.com/office/officeart/2005/8/layout/hList9"/>
    <dgm:cxn modelId="{B64E8842-58E6-45C6-9E96-1912C1E63E9E}" type="presParOf" srcId="{0361528A-30F5-405B-AB9D-90CC06C43B83}" destId="{7F9CA8C5-5A9E-4EF0-85A0-D714180401F6}" srcOrd="0" destOrd="0" presId="urn:microsoft.com/office/officeart/2005/8/layout/hList9"/>
    <dgm:cxn modelId="{ECC13546-F81B-4EE0-98A3-E16884566E5A}" type="presParOf" srcId="{0361528A-30F5-405B-AB9D-90CC06C43B83}" destId="{2D62556F-5850-4BDA-B97C-B4D1885CA754}" srcOrd="1" destOrd="0" presId="urn:microsoft.com/office/officeart/2005/8/layout/hList9"/>
    <dgm:cxn modelId="{C64E7E16-924B-4778-9151-332A8253B51E}" type="presParOf" srcId="{9AA67D2E-93BB-4B03-AD46-30ABD700413A}" destId="{1795E826-C7BF-4B1F-BC4D-E688D0006644}" srcOrd="2" destOrd="0" presId="urn:microsoft.com/office/officeart/2005/8/layout/hList9"/>
    <dgm:cxn modelId="{49A0EDAA-50BA-47DF-B746-4CFC87C058B5}" type="presParOf" srcId="{9AA67D2E-93BB-4B03-AD46-30ABD700413A}" destId="{51C26763-368D-4018-B03A-7DA5E0550DE3}" srcOrd="3" destOrd="0" presId="urn:microsoft.com/office/officeart/2005/8/layout/hList9"/>
    <dgm:cxn modelId="{CA6AFED6-CE26-4DEF-A5CA-25EB35F9EC69}" type="presParOf" srcId="{9AA67D2E-93BB-4B03-AD46-30ABD700413A}" destId="{9A093306-907C-4E1F-B4F6-8848D5C36891}" srcOrd="4" destOrd="0" presId="urn:microsoft.com/office/officeart/2005/8/layout/hList9"/>
    <dgm:cxn modelId="{23163483-44BB-40E4-89B6-7941FE3F6F83}" type="presParOf" srcId="{9AA67D2E-93BB-4B03-AD46-30ABD700413A}" destId="{ADAAF44F-8CC4-46E2-9C18-3A3760DD152E}" srcOrd="5" destOrd="0" presId="urn:microsoft.com/office/officeart/2005/8/layout/hList9"/>
    <dgm:cxn modelId="{757A713C-92A0-4D1E-B8D0-007F85E68DA2}" type="presParOf" srcId="{9AA67D2E-93BB-4B03-AD46-30ABD700413A}" destId="{B9087E3F-E97B-4B39-82D9-AF76E0572477}" srcOrd="6" destOrd="0" presId="urn:microsoft.com/office/officeart/2005/8/layout/hList9"/>
    <dgm:cxn modelId="{36FAC2F5-149A-43CE-9285-72E3216BFA9E}" type="presParOf" srcId="{B9087E3F-E97B-4B39-82D9-AF76E0572477}" destId="{38237742-445F-4C69-8755-3B0CF4CCFEBC}" srcOrd="0" destOrd="0" presId="urn:microsoft.com/office/officeart/2005/8/layout/hList9"/>
    <dgm:cxn modelId="{A076E5B7-6868-48E1-9626-96A5D61BBA17}" type="presParOf" srcId="{B9087E3F-E97B-4B39-82D9-AF76E0572477}" destId="{4F9FE1C8-5ADA-4D9A-936B-7F2FC5866836}" srcOrd="1" destOrd="0" presId="urn:microsoft.com/office/officeart/2005/8/layout/hList9"/>
    <dgm:cxn modelId="{E4397E33-0BA5-49A8-B7F8-E419451745B1}" type="presParOf" srcId="{4F9FE1C8-5ADA-4D9A-936B-7F2FC5866836}" destId="{2A2DFCEA-0763-45BE-AAA8-6358DEA59FFB}" srcOrd="0" destOrd="0" presId="urn:microsoft.com/office/officeart/2005/8/layout/hList9"/>
    <dgm:cxn modelId="{3BE9E748-3293-4C0C-B996-5481F8D64FEF}" type="presParOf" srcId="{4F9FE1C8-5ADA-4D9A-936B-7F2FC5866836}" destId="{7BEA375E-61F7-4306-AE0F-D6232B7EEF40}" srcOrd="1" destOrd="0" presId="urn:microsoft.com/office/officeart/2005/8/layout/hList9"/>
    <dgm:cxn modelId="{0C528BD7-3183-420B-8EE9-D218DBB61BBF}" type="presParOf" srcId="{B9087E3F-E97B-4B39-82D9-AF76E0572477}" destId="{AC1B9A85-D11E-4EB2-8311-4CC1B786E988}" srcOrd="2" destOrd="0" presId="urn:microsoft.com/office/officeart/2005/8/layout/hList9"/>
    <dgm:cxn modelId="{FD454BD8-36D9-4836-9072-E1C9BF1F9FDC}" type="presParOf" srcId="{AC1B9A85-D11E-4EB2-8311-4CC1B786E988}" destId="{9E9001D4-E448-4B87-9ED3-12416B0C298D}" srcOrd="0" destOrd="0" presId="urn:microsoft.com/office/officeart/2005/8/layout/hList9"/>
    <dgm:cxn modelId="{6C99BF8B-C117-4C2F-A1E5-7F351D7BB7A4}" type="presParOf" srcId="{AC1B9A85-D11E-4EB2-8311-4CC1B786E988}" destId="{39C376FB-158C-469B-97AD-B32BC3C96D7B}" srcOrd="1" destOrd="0" presId="urn:microsoft.com/office/officeart/2005/8/layout/hList9"/>
    <dgm:cxn modelId="{98FE835D-86DC-44C8-AB33-A56D5B8AD5B6}" type="presParOf" srcId="{B9087E3F-E97B-4B39-82D9-AF76E0572477}" destId="{B619C967-DABA-4A1D-8C96-244B193DDCB0}" srcOrd="3" destOrd="0" presId="urn:microsoft.com/office/officeart/2005/8/layout/hList9"/>
    <dgm:cxn modelId="{0DA35777-4A55-4830-94A7-71EA79E6B76F}" type="presParOf" srcId="{B619C967-DABA-4A1D-8C96-244B193DDCB0}" destId="{CB61F73A-49F9-4BEC-980C-E863E1DE6BF1}" srcOrd="0" destOrd="0" presId="urn:microsoft.com/office/officeart/2005/8/layout/hList9"/>
    <dgm:cxn modelId="{61068151-3D30-48BF-901F-D373199BA8C5}" type="presParOf" srcId="{B619C967-DABA-4A1D-8C96-244B193DDCB0}" destId="{5181F4AC-4485-48CE-A83A-3457A3085877}" srcOrd="1" destOrd="0" presId="urn:microsoft.com/office/officeart/2005/8/layout/hList9"/>
    <dgm:cxn modelId="{C0F021E7-2BBD-4576-AF6C-431572D42EE5}" type="presParOf" srcId="{B9087E3F-E97B-4B39-82D9-AF76E0572477}" destId="{012BB450-2DED-4397-B917-1688D2056801}" srcOrd="4" destOrd="0" presId="urn:microsoft.com/office/officeart/2005/8/layout/hList9"/>
    <dgm:cxn modelId="{EC3FB9D3-EC3D-4245-B9D9-74AEABEBA6A4}" type="presParOf" srcId="{012BB450-2DED-4397-B917-1688D2056801}" destId="{DF6E740D-D9F2-4076-9BB8-730B64F07E13}" srcOrd="0" destOrd="0" presId="urn:microsoft.com/office/officeart/2005/8/layout/hList9"/>
    <dgm:cxn modelId="{3796E1EE-8E19-40AD-91E7-0771C96E2EDD}" type="presParOf" srcId="{012BB450-2DED-4397-B917-1688D2056801}" destId="{2848362F-05A5-4894-90D1-90337DB4205A}" srcOrd="1" destOrd="0" presId="urn:microsoft.com/office/officeart/2005/8/layout/hList9"/>
    <dgm:cxn modelId="{A1E168A0-5B87-448F-9889-32E484E0B815}" type="presParOf" srcId="{9AA67D2E-93BB-4B03-AD46-30ABD700413A}" destId="{7B561DAE-406B-4A01-908F-27D1573BDCEE}" srcOrd="7" destOrd="0" presId="urn:microsoft.com/office/officeart/2005/8/layout/hList9"/>
    <dgm:cxn modelId="{9A247603-1F9B-4977-9436-A3B912C8CE20}" type="presParOf" srcId="{9AA67D2E-93BB-4B03-AD46-30ABD700413A}" destId="{30BCC776-1FA1-4B81-949C-DE369D1EC378}"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066DDD-ECC1-402C-8878-06C8012B44C4}" type="doc">
      <dgm:prSet loTypeId="urn:microsoft.com/office/officeart/2005/8/layout/hList9" loCatId="list" qsTypeId="urn:microsoft.com/office/officeart/2005/8/quickstyle/simple1" qsCatId="simple" csTypeId="urn:microsoft.com/office/officeart/2005/8/colors/accent1_2" csCatId="accent1" phldr="1"/>
      <dgm:spPr/>
      <dgm:t>
        <a:bodyPr/>
        <a:lstStyle/>
        <a:p>
          <a:pPr rtl="1"/>
          <a:endParaRPr lang="ar-SY"/>
        </a:p>
      </dgm:t>
    </dgm:pt>
    <dgm:pt modelId="{145C9223-DFBF-49C4-9626-F5866319C380}">
      <dgm:prSet phldrT="[نص]"/>
      <dgm:spPr>
        <a:ln>
          <a:solidFill>
            <a:schemeClr val="accent1">
              <a:lumMod val="75000"/>
              <a:alpha val="90000"/>
            </a:schemeClr>
          </a:solidFill>
        </a:ln>
      </dgm:spPr>
      <dgm:t>
        <a:bodyPr/>
        <a:lstStyle/>
        <a:p>
          <a:pPr rtl="1"/>
          <a:r>
            <a:rPr lang="ar-SY" dirty="0" smtClean="0"/>
            <a:t>تتمتع بخصائص الكمبوزيت </a:t>
          </a:r>
          <a:endParaRPr lang="ar-SY" dirty="0"/>
        </a:p>
      </dgm:t>
    </dgm:pt>
    <dgm:pt modelId="{266F8E2C-68C7-49D4-A4A7-CD3C6A48CC12}" type="parTrans" cxnId="{B5258608-9502-4F8F-8FB3-F6868F21DF25}">
      <dgm:prSet/>
      <dgm:spPr/>
      <dgm:t>
        <a:bodyPr/>
        <a:lstStyle/>
        <a:p>
          <a:pPr rtl="1"/>
          <a:endParaRPr lang="ar-SY"/>
        </a:p>
      </dgm:t>
    </dgm:pt>
    <dgm:pt modelId="{C8A81F5B-7BE4-4986-ABBD-D2ABADF551EC}" type="sibTrans" cxnId="{B5258608-9502-4F8F-8FB3-F6868F21DF25}">
      <dgm:prSet/>
      <dgm:spPr/>
      <dgm:t>
        <a:bodyPr/>
        <a:lstStyle/>
        <a:p>
          <a:pPr rtl="1"/>
          <a:endParaRPr lang="ar-SY"/>
        </a:p>
      </dgm:t>
    </dgm:pt>
    <dgm:pt modelId="{FE1086E5-1EA8-4080-9963-6BF6271A00C1}">
      <dgm:prSet phldrT="[نص]"/>
      <dgm:spPr>
        <a:ln>
          <a:solidFill>
            <a:schemeClr val="accent1">
              <a:lumMod val="75000"/>
              <a:alpha val="90000"/>
            </a:schemeClr>
          </a:solidFill>
        </a:ln>
      </dgm:spPr>
      <dgm:t>
        <a:bodyPr/>
        <a:lstStyle/>
        <a:p>
          <a:pPr rtl="1"/>
          <a:r>
            <a:rPr lang="ar-SY" dirty="0" smtClean="0"/>
            <a:t>القساوة الكافية</a:t>
          </a:r>
          <a:endParaRPr lang="ar-SY" dirty="0"/>
        </a:p>
      </dgm:t>
    </dgm:pt>
    <dgm:pt modelId="{9DFBAAB9-028A-4DE0-86B0-92E5672BABFD}" type="parTrans" cxnId="{E1042325-01DA-49C0-91A8-29944CA54E32}">
      <dgm:prSet/>
      <dgm:spPr/>
      <dgm:t>
        <a:bodyPr/>
        <a:lstStyle/>
        <a:p>
          <a:pPr rtl="1"/>
          <a:endParaRPr lang="ar-SY"/>
        </a:p>
      </dgm:t>
    </dgm:pt>
    <dgm:pt modelId="{005B3B7D-EB96-4F83-9573-0741112FA80C}" type="sibTrans" cxnId="{E1042325-01DA-49C0-91A8-29944CA54E32}">
      <dgm:prSet/>
      <dgm:spPr/>
      <dgm:t>
        <a:bodyPr/>
        <a:lstStyle/>
        <a:p>
          <a:pPr rtl="1"/>
          <a:endParaRPr lang="ar-SY"/>
        </a:p>
      </dgm:t>
    </dgm:pt>
    <dgm:pt modelId="{B1298C0C-9007-4E6E-9658-6567040DBAE0}">
      <dgm:prSet phldrT="[نص]"/>
      <dgm:spPr>
        <a:ln>
          <a:solidFill>
            <a:schemeClr val="accent1">
              <a:lumMod val="75000"/>
              <a:alpha val="90000"/>
            </a:schemeClr>
          </a:solidFill>
        </a:ln>
      </dgm:spPr>
      <dgm:t>
        <a:bodyPr/>
        <a:lstStyle/>
        <a:p>
          <a:pPr rtl="1"/>
          <a:r>
            <a:rPr lang="ar-SY" dirty="0" smtClean="0"/>
            <a:t>تتمتع بخصائص </a:t>
          </a:r>
          <a:r>
            <a:rPr lang="en-US" dirty="0" smtClean="0"/>
            <a:t>GIC </a:t>
          </a:r>
          <a:r>
            <a:rPr lang="ar-SY" dirty="0" smtClean="0"/>
            <a:t> كتحرير الفلور بتراكيز ذات أهمية سريرية</a:t>
          </a:r>
          <a:endParaRPr lang="ar-SY" dirty="0"/>
        </a:p>
      </dgm:t>
    </dgm:pt>
    <dgm:pt modelId="{E685F52B-2559-419E-AB8B-324092953D4E}" type="parTrans" cxnId="{F85B23B1-9206-40D7-9037-C5380D7683C0}">
      <dgm:prSet/>
      <dgm:spPr/>
      <dgm:t>
        <a:bodyPr/>
        <a:lstStyle/>
        <a:p>
          <a:pPr rtl="1"/>
          <a:endParaRPr lang="ar-SY"/>
        </a:p>
      </dgm:t>
    </dgm:pt>
    <dgm:pt modelId="{5D5D1383-417F-4585-9246-9C25F7E98876}" type="sibTrans" cxnId="{F85B23B1-9206-40D7-9037-C5380D7683C0}">
      <dgm:prSet/>
      <dgm:spPr/>
      <dgm:t>
        <a:bodyPr/>
        <a:lstStyle/>
        <a:p>
          <a:pPr rtl="1"/>
          <a:endParaRPr lang="ar-SY"/>
        </a:p>
      </dgm:t>
    </dgm:pt>
    <dgm:pt modelId="{B3927B0F-DE2D-4EDB-8636-9B6BD3724621}">
      <dgm:prSet phldrT="[نص]"/>
      <dgm:spPr>
        <a:ln>
          <a:solidFill>
            <a:schemeClr val="accent1">
              <a:lumMod val="75000"/>
              <a:alpha val="90000"/>
            </a:schemeClr>
          </a:solidFill>
        </a:ln>
      </dgm:spPr>
      <dgm:t>
        <a:bodyPr/>
        <a:lstStyle/>
        <a:p>
          <a:pPr rtl="1"/>
          <a:r>
            <a:rPr lang="ar-SY" dirty="0" smtClean="0"/>
            <a:t>اعادة شحن بشوارد الفلور</a:t>
          </a:r>
          <a:endParaRPr lang="ar-SY" dirty="0"/>
        </a:p>
      </dgm:t>
    </dgm:pt>
    <dgm:pt modelId="{33B5E40F-6179-49F7-8C4E-6CBBF869A0CA}" type="parTrans" cxnId="{02AFB5B7-6514-4B08-AEAA-5B3F037C55C7}">
      <dgm:prSet/>
      <dgm:spPr/>
      <dgm:t>
        <a:bodyPr/>
        <a:lstStyle/>
        <a:p>
          <a:pPr rtl="1"/>
          <a:endParaRPr lang="ar-SY"/>
        </a:p>
      </dgm:t>
    </dgm:pt>
    <dgm:pt modelId="{283DE0AF-7318-44D8-A597-3CB4330ACA23}" type="sibTrans" cxnId="{02AFB5B7-6514-4B08-AEAA-5B3F037C55C7}">
      <dgm:prSet/>
      <dgm:spPr/>
      <dgm:t>
        <a:bodyPr/>
        <a:lstStyle/>
        <a:p>
          <a:pPr rtl="1"/>
          <a:endParaRPr lang="ar-SY"/>
        </a:p>
      </dgm:t>
    </dgm:pt>
    <dgm:pt modelId="{E58E12CA-24DD-46C4-A52A-207F9E483203}">
      <dgm:prSet phldrT="[نص]"/>
      <dgm:spPr>
        <a:ln>
          <a:solidFill>
            <a:schemeClr val="accent1">
              <a:lumMod val="75000"/>
              <a:alpha val="90000"/>
            </a:schemeClr>
          </a:solidFill>
        </a:ln>
      </dgm:spPr>
      <dgm:t>
        <a:bodyPr/>
        <a:lstStyle/>
        <a:p>
          <a:pPr rtl="1"/>
          <a:r>
            <a:rPr lang="ar-SY" dirty="0" smtClean="0"/>
            <a:t>الانهاء والتلميع</a:t>
          </a:r>
          <a:endParaRPr lang="ar-SY" dirty="0"/>
        </a:p>
      </dgm:t>
    </dgm:pt>
    <dgm:pt modelId="{353C65A6-1AEF-45CB-A665-C8C97C60EDB5}" type="parTrans" cxnId="{68F99CD6-4148-4A23-88BF-7191553AA503}">
      <dgm:prSet/>
      <dgm:spPr/>
      <dgm:t>
        <a:bodyPr/>
        <a:lstStyle/>
        <a:p>
          <a:pPr rtl="1"/>
          <a:endParaRPr lang="ar-SY"/>
        </a:p>
      </dgm:t>
    </dgm:pt>
    <dgm:pt modelId="{251DA35A-1C71-4BBD-9097-DFCA88D61771}" type="sibTrans" cxnId="{68F99CD6-4148-4A23-88BF-7191553AA503}">
      <dgm:prSet/>
      <dgm:spPr/>
      <dgm:t>
        <a:bodyPr/>
        <a:lstStyle/>
        <a:p>
          <a:pPr rtl="1"/>
          <a:endParaRPr lang="ar-SY"/>
        </a:p>
      </dgm:t>
    </dgm:pt>
    <dgm:pt modelId="{20164571-223F-480B-B6F7-BCEAC8048CD0}">
      <dgm:prSet phldrT="[نص]"/>
      <dgm:spPr>
        <a:ln>
          <a:solidFill>
            <a:schemeClr val="accent1">
              <a:lumMod val="75000"/>
              <a:alpha val="90000"/>
            </a:schemeClr>
          </a:solidFill>
        </a:ln>
      </dgm:spPr>
      <dgm:t>
        <a:bodyPr/>
        <a:lstStyle/>
        <a:p>
          <a:pPr rtl="1"/>
          <a:r>
            <a:rPr lang="ar-SY" dirty="0" smtClean="0"/>
            <a:t>مقاومة السحل</a:t>
          </a:r>
          <a:endParaRPr lang="ar-SY" dirty="0"/>
        </a:p>
      </dgm:t>
    </dgm:pt>
    <dgm:pt modelId="{34EF8C5C-8EA9-4A59-B204-79494DCBEF04}" type="parTrans" cxnId="{2D5F8FFC-25AB-4759-859D-4639B06F89E2}">
      <dgm:prSet/>
      <dgm:spPr/>
      <dgm:t>
        <a:bodyPr/>
        <a:lstStyle/>
        <a:p>
          <a:pPr rtl="1"/>
          <a:endParaRPr lang="ar-SY"/>
        </a:p>
      </dgm:t>
    </dgm:pt>
    <dgm:pt modelId="{B8E76C1C-7027-4BD6-AEF0-452C8F7790C4}" type="sibTrans" cxnId="{2D5F8FFC-25AB-4759-859D-4639B06F89E2}">
      <dgm:prSet/>
      <dgm:spPr/>
      <dgm:t>
        <a:bodyPr/>
        <a:lstStyle/>
        <a:p>
          <a:pPr rtl="1"/>
          <a:endParaRPr lang="ar-SY"/>
        </a:p>
      </dgm:t>
    </dgm:pt>
    <dgm:pt modelId="{19B68793-37DB-4FE7-9983-2CCD339E0DE6}">
      <dgm:prSet/>
      <dgm:spPr>
        <a:ln>
          <a:solidFill>
            <a:schemeClr val="accent1">
              <a:lumMod val="75000"/>
              <a:alpha val="90000"/>
            </a:schemeClr>
          </a:solidFill>
        </a:ln>
      </dgm:spPr>
      <dgm:t>
        <a:bodyPr/>
        <a:lstStyle/>
        <a:p>
          <a:pPr rtl="1"/>
          <a:r>
            <a:rPr lang="ar-SY" dirty="0" smtClean="0">
              <a:latin typeface="Simplified Arabic" pitchFamily="18" charset="-78"/>
              <a:cs typeface="Simplified Arabic" pitchFamily="18" charset="-78"/>
            </a:rPr>
            <a:t>الظلالية الشعاعية</a:t>
          </a:r>
          <a:endParaRPr lang="ar-SY" dirty="0"/>
        </a:p>
      </dgm:t>
    </dgm:pt>
    <dgm:pt modelId="{BE2B2FFC-318E-4055-A200-6A84CA556BA4}" type="parTrans" cxnId="{FFFCC69B-E175-4057-9116-A4E0FF055387}">
      <dgm:prSet/>
      <dgm:spPr/>
      <dgm:t>
        <a:bodyPr/>
        <a:lstStyle/>
        <a:p>
          <a:pPr rtl="1"/>
          <a:endParaRPr lang="ar-SY"/>
        </a:p>
      </dgm:t>
    </dgm:pt>
    <dgm:pt modelId="{14AD1C25-D2A7-4D2D-BE85-EC524DE109AF}" type="sibTrans" cxnId="{FFFCC69B-E175-4057-9116-A4E0FF055387}">
      <dgm:prSet/>
      <dgm:spPr/>
      <dgm:t>
        <a:bodyPr/>
        <a:lstStyle/>
        <a:p>
          <a:pPr rtl="1"/>
          <a:endParaRPr lang="ar-SY"/>
        </a:p>
      </dgm:t>
    </dgm:pt>
    <dgm:pt modelId="{402F8C56-46CE-42C4-AFE1-C8328962B390}">
      <dgm:prSet phldrT="[نص]"/>
      <dgm:spPr/>
      <dgm:t>
        <a:bodyPr/>
        <a:lstStyle/>
        <a:p>
          <a:pPr rtl="1"/>
          <a:endParaRPr lang="ar-SY" dirty="0"/>
        </a:p>
      </dgm:t>
    </dgm:pt>
    <dgm:pt modelId="{189179DF-0D87-45D7-AD53-274F039C48B5}" type="sibTrans" cxnId="{3C92EE75-31C2-4D80-933B-E0E5D7838DF6}">
      <dgm:prSet/>
      <dgm:spPr/>
      <dgm:t>
        <a:bodyPr/>
        <a:lstStyle/>
        <a:p>
          <a:pPr rtl="1"/>
          <a:endParaRPr lang="ar-SY"/>
        </a:p>
      </dgm:t>
    </dgm:pt>
    <dgm:pt modelId="{1CD344D3-C048-4DCB-837C-4888AD8DBEEA}" type="parTrans" cxnId="{3C92EE75-31C2-4D80-933B-E0E5D7838DF6}">
      <dgm:prSet/>
      <dgm:spPr/>
      <dgm:t>
        <a:bodyPr/>
        <a:lstStyle/>
        <a:p>
          <a:pPr rtl="1"/>
          <a:endParaRPr lang="ar-SY"/>
        </a:p>
      </dgm:t>
    </dgm:pt>
    <dgm:pt modelId="{B84BDA21-2DAC-4BC0-8B1C-F03C053F50C2}">
      <dgm:prSet phldrT="[نص]" custT="1"/>
      <dgm:spPr>
        <a:blipFill rotWithShape="0">
          <a:blip xmlns:r="http://schemas.openxmlformats.org/officeDocument/2006/relationships" r:embed="rId1"/>
          <a:stretch>
            <a:fillRect/>
          </a:stretch>
        </a:blipFill>
      </dgm:spPr>
      <dgm:t>
        <a:bodyPr/>
        <a:lstStyle/>
        <a:p>
          <a:pPr rtl="1"/>
          <a:endParaRPr lang="ar-SY" sz="3200" b="1" dirty="0"/>
        </a:p>
      </dgm:t>
    </dgm:pt>
    <dgm:pt modelId="{A7D01F17-CA54-43AC-9ABA-02819955373F}" type="sibTrans" cxnId="{D880EE12-0BF4-4CFA-B698-2952811A3158}">
      <dgm:prSet/>
      <dgm:spPr/>
      <dgm:t>
        <a:bodyPr/>
        <a:lstStyle/>
        <a:p>
          <a:pPr rtl="1"/>
          <a:endParaRPr lang="ar-SY"/>
        </a:p>
      </dgm:t>
    </dgm:pt>
    <dgm:pt modelId="{D8076B51-6F41-4A09-A446-7298BF82B9A2}" type="parTrans" cxnId="{D880EE12-0BF4-4CFA-B698-2952811A3158}">
      <dgm:prSet/>
      <dgm:spPr/>
      <dgm:t>
        <a:bodyPr/>
        <a:lstStyle/>
        <a:p>
          <a:pPr rtl="1"/>
          <a:endParaRPr lang="ar-SY"/>
        </a:p>
      </dgm:t>
    </dgm:pt>
    <dgm:pt modelId="{056C54D2-9B51-4A8A-8BB8-2BF62D294CE0}">
      <dgm:prSet phldrT="[نص]"/>
      <dgm:spPr>
        <a:ln>
          <a:solidFill>
            <a:schemeClr val="accent1">
              <a:lumMod val="75000"/>
              <a:alpha val="90000"/>
            </a:schemeClr>
          </a:solidFill>
        </a:ln>
      </dgm:spPr>
      <dgm:t>
        <a:bodyPr/>
        <a:lstStyle/>
        <a:p>
          <a:pPr marL="0" marR="0" indent="0" defTabSz="914400" rtl="1" eaLnBrk="1" fontAlgn="auto" latinLnBrk="0" hangingPunct="1">
            <a:lnSpc>
              <a:spcPct val="100000"/>
            </a:lnSpc>
            <a:spcBef>
              <a:spcPts val="0"/>
            </a:spcBef>
            <a:spcAft>
              <a:spcPts val="0"/>
            </a:spcAft>
            <a:buClrTx/>
            <a:buSzTx/>
            <a:buFontTx/>
            <a:buNone/>
            <a:tabLst/>
            <a:defRPr/>
          </a:pPr>
          <a:r>
            <a:rPr lang="ar-SY" dirty="0" smtClean="0"/>
            <a:t>أكثر جمالية</a:t>
          </a:r>
        </a:p>
      </dgm:t>
    </dgm:pt>
    <dgm:pt modelId="{FD82CCD5-365C-408A-9394-155156FE39C3}" type="parTrans" cxnId="{5DC51729-1F53-43DB-B512-9CD9C4C169CB}">
      <dgm:prSet/>
      <dgm:spPr/>
      <dgm:t>
        <a:bodyPr/>
        <a:lstStyle/>
        <a:p>
          <a:endParaRPr lang="en-US"/>
        </a:p>
      </dgm:t>
    </dgm:pt>
    <dgm:pt modelId="{02724EA9-18E2-45F3-9E52-9CC9B188007A}" type="sibTrans" cxnId="{5DC51729-1F53-43DB-B512-9CD9C4C169CB}">
      <dgm:prSet/>
      <dgm:spPr/>
      <dgm:t>
        <a:bodyPr/>
        <a:lstStyle/>
        <a:p>
          <a:endParaRPr lang="en-US"/>
        </a:p>
      </dgm:t>
    </dgm:pt>
    <dgm:pt modelId="{9AA67D2E-93BB-4B03-AD46-30ABD700413A}" type="pres">
      <dgm:prSet presAssocID="{36066DDD-ECC1-402C-8878-06C8012B44C4}" presName="list" presStyleCnt="0">
        <dgm:presLayoutVars>
          <dgm:dir/>
          <dgm:animLvl val="lvl"/>
        </dgm:presLayoutVars>
      </dgm:prSet>
      <dgm:spPr/>
      <dgm:t>
        <a:bodyPr/>
        <a:lstStyle/>
        <a:p>
          <a:pPr rtl="1"/>
          <a:endParaRPr lang="ar-SY"/>
        </a:p>
      </dgm:t>
    </dgm:pt>
    <dgm:pt modelId="{CC8E4F31-E90C-4242-97F9-2B7BA7463B95}" type="pres">
      <dgm:prSet presAssocID="{402F8C56-46CE-42C4-AFE1-C8328962B390}" presName="posSpace" presStyleCnt="0"/>
      <dgm:spPr/>
    </dgm:pt>
    <dgm:pt modelId="{1C3A24CC-C7C6-4C32-89C7-BB85BE2CBDD3}" type="pres">
      <dgm:prSet presAssocID="{402F8C56-46CE-42C4-AFE1-C8328962B390}" presName="vertFlow" presStyleCnt="0"/>
      <dgm:spPr/>
    </dgm:pt>
    <dgm:pt modelId="{34040C18-ADCC-46E1-861B-C0B764B915F3}" type="pres">
      <dgm:prSet presAssocID="{402F8C56-46CE-42C4-AFE1-C8328962B390}" presName="topSpace" presStyleCnt="0"/>
      <dgm:spPr/>
    </dgm:pt>
    <dgm:pt modelId="{13855803-D68E-4351-9D8B-FB3650EB1368}" type="pres">
      <dgm:prSet presAssocID="{402F8C56-46CE-42C4-AFE1-C8328962B390}" presName="firstComp" presStyleCnt="0"/>
      <dgm:spPr/>
    </dgm:pt>
    <dgm:pt modelId="{9DB20CB1-59F3-442F-98E8-2D3DBA3EC6C0}" type="pres">
      <dgm:prSet presAssocID="{402F8C56-46CE-42C4-AFE1-C8328962B390}" presName="firstChild" presStyleLbl="bgAccFollowNode1" presStyleIdx="0" presStyleCnt="8" custScaleX="130198" custLinFactNeighborX="-16017" custLinFactNeighborY="18594"/>
      <dgm:spPr/>
      <dgm:t>
        <a:bodyPr/>
        <a:lstStyle/>
        <a:p>
          <a:pPr rtl="1"/>
          <a:endParaRPr lang="ar-SY"/>
        </a:p>
      </dgm:t>
    </dgm:pt>
    <dgm:pt modelId="{0DDB7671-C79F-4F36-B708-B01E459B9989}" type="pres">
      <dgm:prSet presAssocID="{402F8C56-46CE-42C4-AFE1-C8328962B390}" presName="firstChildTx" presStyleLbl="bgAccFollowNode1" presStyleIdx="0" presStyleCnt="8">
        <dgm:presLayoutVars>
          <dgm:bulletEnabled val="1"/>
        </dgm:presLayoutVars>
      </dgm:prSet>
      <dgm:spPr/>
      <dgm:t>
        <a:bodyPr/>
        <a:lstStyle/>
        <a:p>
          <a:pPr rtl="1"/>
          <a:endParaRPr lang="ar-SY"/>
        </a:p>
      </dgm:t>
    </dgm:pt>
    <dgm:pt modelId="{EC57A615-B6E6-4EB5-94DB-BDA3D2C872C2}" type="pres">
      <dgm:prSet presAssocID="{FE1086E5-1EA8-4080-9963-6BF6271A00C1}" presName="comp" presStyleCnt="0"/>
      <dgm:spPr/>
    </dgm:pt>
    <dgm:pt modelId="{34386BA6-17C6-480D-9540-D25EF47BB10D}" type="pres">
      <dgm:prSet presAssocID="{FE1086E5-1EA8-4080-9963-6BF6271A00C1}" presName="child" presStyleLbl="bgAccFollowNode1" presStyleIdx="1" presStyleCnt="8" custScaleX="130198" custLinFactNeighborX="-14918" custLinFactNeighborY="19277"/>
      <dgm:spPr/>
      <dgm:t>
        <a:bodyPr/>
        <a:lstStyle/>
        <a:p>
          <a:pPr rtl="1"/>
          <a:endParaRPr lang="ar-SY"/>
        </a:p>
      </dgm:t>
    </dgm:pt>
    <dgm:pt modelId="{DCD56476-D086-49F5-A432-67D2EEF764E5}" type="pres">
      <dgm:prSet presAssocID="{FE1086E5-1EA8-4080-9963-6BF6271A00C1}" presName="childTx" presStyleLbl="bgAccFollowNode1" presStyleIdx="1" presStyleCnt="8">
        <dgm:presLayoutVars>
          <dgm:bulletEnabled val="1"/>
        </dgm:presLayoutVars>
      </dgm:prSet>
      <dgm:spPr/>
      <dgm:t>
        <a:bodyPr/>
        <a:lstStyle/>
        <a:p>
          <a:pPr rtl="1"/>
          <a:endParaRPr lang="ar-SY"/>
        </a:p>
      </dgm:t>
    </dgm:pt>
    <dgm:pt modelId="{83B888F2-E392-4A2A-A879-38E2D8F27D65}" type="pres">
      <dgm:prSet presAssocID="{20164571-223F-480B-B6F7-BCEAC8048CD0}" presName="comp" presStyleCnt="0"/>
      <dgm:spPr/>
    </dgm:pt>
    <dgm:pt modelId="{29ABE83A-B4E7-46CC-B6EA-27165E4582F0}" type="pres">
      <dgm:prSet presAssocID="{20164571-223F-480B-B6F7-BCEAC8048CD0}" presName="child" presStyleLbl="bgAccFollowNode1" presStyleIdx="2" presStyleCnt="8" custScaleX="130198" custLinFactNeighborX="-14918" custLinFactNeighborY="19277"/>
      <dgm:spPr/>
      <dgm:t>
        <a:bodyPr/>
        <a:lstStyle/>
        <a:p>
          <a:pPr rtl="1"/>
          <a:endParaRPr lang="ar-SY"/>
        </a:p>
      </dgm:t>
    </dgm:pt>
    <dgm:pt modelId="{C9E88FE4-1BD1-4A6D-9C40-2187BBED7156}" type="pres">
      <dgm:prSet presAssocID="{20164571-223F-480B-B6F7-BCEAC8048CD0}" presName="childTx" presStyleLbl="bgAccFollowNode1" presStyleIdx="2" presStyleCnt="8">
        <dgm:presLayoutVars>
          <dgm:bulletEnabled val="1"/>
        </dgm:presLayoutVars>
      </dgm:prSet>
      <dgm:spPr/>
      <dgm:t>
        <a:bodyPr/>
        <a:lstStyle/>
        <a:p>
          <a:pPr rtl="1"/>
          <a:endParaRPr lang="ar-SY"/>
        </a:p>
      </dgm:t>
    </dgm:pt>
    <dgm:pt modelId="{0361528A-30F5-405B-AB9D-90CC06C43B83}" type="pres">
      <dgm:prSet presAssocID="{19B68793-37DB-4FE7-9983-2CCD339E0DE6}" presName="comp" presStyleCnt="0"/>
      <dgm:spPr/>
    </dgm:pt>
    <dgm:pt modelId="{7F9CA8C5-5A9E-4EF0-85A0-D714180401F6}" type="pres">
      <dgm:prSet presAssocID="{19B68793-37DB-4FE7-9983-2CCD339E0DE6}" presName="child" presStyleLbl="bgAccFollowNode1" presStyleIdx="3" presStyleCnt="8" custScaleX="130198" custLinFactNeighborX="-14918" custLinFactNeighborY="1112"/>
      <dgm:spPr/>
      <dgm:t>
        <a:bodyPr/>
        <a:lstStyle/>
        <a:p>
          <a:pPr rtl="1"/>
          <a:endParaRPr lang="ar-SY"/>
        </a:p>
      </dgm:t>
    </dgm:pt>
    <dgm:pt modelId="{2D62556F-5850-4BDA-B97C-B4D1885CA754}" type="pres">
      <dgm:prSet presAssocID="{19B68793-37DB-4FE7-9983-2CCD339E0DE6}" presName="childTx" presStyleLbl="bgAccFollowNode1" presStyleIdx="3" presStyleCnt="8">
        <dgm:presLayoutVars>
          <dgm:bulletEnabled val="1"/>
        </dgm:presLayoutVars>
      </dgm:prSet>
      <dgm:spPr/>
      <dgm:t>
        <a:bodyPr/>
        <a:lstStyle/>
        <a:p>
          <a:pPr rtl="1"/>
          <a:endParaRPr lang="ar-SY"/>
        </a:p>
      </dgm:t>
    </dgm:pt>
    <dgm:pt modelId="{1795E826-C7BF-4B1F-BC4D-E688D0006644}" type="pres">
      <dgm:prSet presAssocID="{402F8C56-46CE-42C4-AFE1-C8328962B390}" presName="negSpace" presStyleCnt="0"/>
      <dgm:spPr/>
    </dgm:pt>
    <dgm:pt modelId="{51C26763-368D-4018-B03A-7DA5E0550DE3}" type="pres">
      <dgm:prSet presAssocID="{402F8C56-46CE-42C4-AFE1-C8328962B390}" presName="circle" presStyleLbl="node1" presStyleIdx="0" presStyleCnt="2" custLinFactNeighborX="-50889" custLinFactNeighborY="-246"/>
      <dgm:spPr/>
      <dgm:t>
        <a:bodyPr/>
        <a:lstStyle/>
        <a:p>
          <a:pPr rtl="1"/>
          <a:endParaRPr lang="ar-SY"/>
        </a:p>
      </dgm:t>
    </dgm:pt>
    <dgm:pt modelId="{9A093306-907C-4E1F-B4F6-8848D5C36891}" type="pres">
      <dgm:prSet presAssocID="{189179DF-0D87-45D7-AD53-274F039C48B5}" presName="transSpace" presStyleCnt="0"/>
      <dgm:spPr/>
    </dgm:pt>
    <dgm:pt modelId="{ADAAF44F-8CC4-46E2-9C18-3A3760DD152E}" type="pres">
      <dgm:prSet presAssocID="{B84BDA21-2DAC-4BC0-8B1C-F03C053F50C2}" presName="posSpace" presStyleCnt="0"/>
      <dgm:spPr/>
    </dgm:pt>
    <dgm:pt modelId="{B9087E3F-E97B-4B39-82D9-AF76E0572477}" type="pres">
      <dgm:prSet presAssocID="{B84BDA21-2DAC-4BC0-8B1C-F03C053F50C2}" presName="vertFlow" presStyleCnt="0"/>
      <dgm:spPr/>
    </dgm:pt>
    <dgm:pt modelId="{38237742-445F-4C69-8755-3B0CF4CCFEBC}" type="pres">
      <dgm:prSet presAssocID="{B84BDA21-2DAC-4BC0-8B1C-F03C053F50C2}" presName="topSpace" presStyleCnt="0"/>
      <dgm:spPr/>
    </dgm:pt>
    <dgm:pt modelId="{4F9FE1C8-5ADA-4D9A-936B-7F2FC5866836}" type="pres">
      <dgm:prSet presAssocID="{B84BDA21-2DAC-4BC0-8B1C-F03C053F50C2}" presName="firstComp" presStyleCnt="0"/>
      <dgm:spPr/>
    </dgm:pt>
    <dgm:pt modelId="{2A2DFCEA-0763-45BE-AAA8-6358DEA59FFB}" type="pres">
      <dgm:prSet presAssocID="{B84BDA21-2DAC-4BC0-8B1C-F03C053F50C2}" presName="firstChild" presStyleLbl="bgAccFollowNode1" presStyleIdx="4" presStyleCnt="8" custScaleX="119391" custLinFactNeighborX="-59112" custLinFactNeighborY="29161"/>
      <dgm:spPr/>
      <dgm:t>
        <a:bodyPr/>
        <a:lstStyle/>
        <a:p>
          <a:pPr rtl="1"/>
          <a:endParaRPr lang="ar-SY"/>
        </a:p>
      </dgm:t>
    </dgm:pt>
    <dgm:pt modelId="{7BEA375E-61F7-4306-AE0F-D6232B7EEF40}" type="pres">
      <dgm:prSet presAssocID="{B84BDA21-2DAC-4BC0-8B1C-F03C053F50C2}" presName="firstChildTx" presStyleLbl="bgAccFollowNode1" presStyleIdx="4" presStyleCnt="8">
        <dgm:presLayoutVars>
          <dgm:bulletEnabled val="1"/>
        </dgm:presLayoutVars>
      </dgm:prSet>
      <dgm:spPr/>
      <dgm:t>
        <a:bodyPr/>
        <a:lstStyle/>
        <a:p>
          <a:pPr rtl="1"/>
          <a:endParaRPr lang="ar-SY"/>
        </a:p>
      </dgm:t>
    </dgm:pt>
    <dgm:pt modelId="{AC1B9A85-D11E-4EB2-8311-4CC1B786E988}" type="pres">
      <dgm:prSet presAssocID="{B3927B0F-DE2D-4EDB-8636-9B6BD3724621}" presName="comp" presStyleCnt="0"/>
      <dgm:spPr/>
    </dgm:pt>
    <dgm:pt modelId="{9E9001D4-E448-4B87-9ED3-12416B0C298D}" type="pres">
      <dgm:prSet presAssocID="{B3927B0F-DE2D-4EDB-8636-9B6BD3724621}" presName="child" presStyleLbl="bgAccFollowNode1" presStyleIdx="5" presStyleCnt="8" custScaleX="119391" custLinFactNeighborX="-59112" custLinFactNeighborY="29161"/>
      <dgm:spPr/>
      <dgm:t>
        <a:bodyPr/>
        <a:lstStyle/>
        <a:p>
          <a:pPr rtl="1"/>
          <a:endParaRPr lang="ar-SY"/>
        </a:p>
      </dgm:t>
    </dgm:pt>
    <dgm:pt modelId="{39C376FB-158C-469B-97AD-B32BC3C96D7B}" type="pres">
      <dgm:prSet presAssocID="{B3927B0F-DE2D-4EDB-8636-9B6BD3724621}" presName="childTx" presStyleLbl="bgAccFollowNode1" presStyleIdx="5" presStyleCnt="8">
        <dgm:presLayoutVars>
          <dgm:bulletEnabled val="1"/>
        </dgm:presLayoutVars>
      </dgm:prSet>
      <dgm:spPr/>
      <dgm:t>
        <a:bodyPr/>
        <a:lstStyle/>
        <a:p>
          <a:pPr rtl="1"/>
          <a:endParaRPr lang="ar-SY"/>
        </a:p>
      </dgm:t>
    </dgm:pt>
    <dgm:pt modelId="{B619C967-DABA-4A1D-8C96-244B193DDCB0}" type="pres">
      <dgm:prSet presAssocID="{E58E12CA-24DD-46C4-A52A-207F9E483203}" presName="comp" presStyleCnt="0"/>
      <dgm:spPr/>
    </dgm:pt>
    <dgm:pt modelId="{CB61F73A-49F9-4BEC-980C-E863E1DE6BF1}" type="pres">
      <dgm:prSet presAssocID="{E58E12CA-24DD-46C4-A52A-207F9E483203}" presName="child" presStyleLbl="bgAccFollowNode1" presStyleIdx="6" presStyleCnt="8" custScaleX="119391" custLinFactNeighborX="-59112" custLinFactNeighborY="29161"/>
      <dgm:spPr/>
      <dgm:t>
        <a:bodyPr/>
        <a:lstStyle/>
        <a:p>
          <a:pPr rtl="1"/>
          <a:endParaRPr lang="ar-SY"/>
        </a:p>
      </dgm:t>
    </dgm:pt>
    <dgm:pt modelId="{5181F4AC-4485-48CE-A83A-3457A3085877}" type="pres">
      <dgm:prSet presAssocID="{E58E12CA-24DD-46C4-A52A-207F9E483203}" presName="childTx" presStyleLbl="bgAccFollowNode1" presStyleIdx="6" presStyleCnt="8">
        <dgm:presLayoutVars>
          <dgm:bulletEnabled val="1"/>
        </dgm:presLayoutVars>
      </dgm:prSet>
      <dgm:spPr/>
      <dgm:t>
        <a:bodyPr/>
        <a:lstStyle/>
        <a:p>
          <a:pPr rtl="1"/>
          <a:endParaRPr lang="ar-SY"/>
        </a:p>
      </dgm:t>
    </dgm:pt>
    <dgm:pt modelId="{1F0017EF-3849-419C-8350-0FBD7F6E9992}" type="pres">
      <dgm:prSet presAssocID="{056C54D2-9B51-4A8A-8BB8-2BF62D294CE0}" presName="comp" presStyleCnt="0"/>
      <dgm:spPr/>
    </dgm:pt>
    <dgm:pt modelId="{1DE652B8-0C26-427F-8736-7A0D090A3B35}" type="pres">
      <dgm:prSet presAssocID="{056C54D2-9B51-4A8A-8BB8-2BF62D294CE0}" presName="child" presStyleLbl="bgAccFollowNode1" presStyleIdx="7" presStyleCnt="8" custScaleX="119391" custLinFactNeighborX="-59112" custLinFactNeighborY="246"/>
      <dgm:spPr/>
      <dgm:t>
        <a:bodyPr/>
        <a:lstStyle/>
        <a:p>
          <a:endParaRPr lang="en-US"/>
        </a:p>
      </dgm:t>
    </dgm:pt>
    <dgm:pt modelId="{53593CC8-3349-4F4F-92B5-0A93D4CB95A9}" type="pres">
      <dgm:prSet presAssocID="{056C54D2-9B51-4A8A-8BB8-2BF62D294CE0}" presName="childTx" presStyleLbl="bgAccFollowNode1" presStyleIdx="7" presStyleCnt="8">
        <dgm:presLayoutVars>
          <dgm:bulletEnabled val="1"/>
        </dgm:presLayoutVars>
      </dgm:prSet>
      <dgm:spPr/>
      <dgm:t>
        <a:bodyPr/>
        <a:lstStyle/>
        <a:p>
          <a:endParaRPr lang="en-US"/>
        </a:p>
      </dgm:t>
    </dgm:pt>
    <dgm:pt modelId="{7B561DAE-406B-4A01-908F-27D1573BDCEE}" type="pres">
      <dgm:prSet presAssocID="{B84BDA21-2DAC-4BC0-8B1C-F03C053F50C2}" presName="negSpace" presStyleCnt="0"/>
      <dgm:spPr/>
    </dgm:pt>
    <dgm:pt modelId="{30BCC776-1FA1-4B81-949C-DE369D1EC378}" type="pres">
      <dgm:prSet presAssocID="{B84BDA21-2DAC-4BC0-8B1C-F03C053F50C2}" presName="circle" presStyleLbl="node1" presStyleIdx="1" presStyleCnt="2" custScaleX="141412" custScaleY="67454" custLinFactNeighborX="22593" custLinFactNeighborY="9092"/>
      <dgm:spPr/>
      <dgm:t>
        <a:bodyPr/>
        <a:lstStyle/>
        <a:p>
          <a:pPr rtl="1"/>
          <a:endParaRPr lang="ar-SY"/>
        </a:p>
      </dgm:t>
    </dgm:pt>
  </dgm:ptLst>
  <dgm:cxnLst>
    <dgm:cxn modelId="{284A3E86-5DC8-4380-A18C-6ABE538A47D6}" type="presOf" srcId="{B84BDA21-2DAC-4BC0-8B1C-F03C053F50C2}" destId="{30BCC776-1FA1-4B81-949C-DE369D1EC378}" srcOrd="0" destOrd="0" presId="urn:microsoft.com/office/officeart/2005/8/layout/hList9"/>
    <dgm:cxn modelId="{A2153669-68E4-4135-B044-CC19B88466F7}" type="presOf" srcId="{FE1086E5-1EA8-4080-9963-6BF6271A00C1}" destId="{DCD56476-D086-49F5-A432-67D2EEF764E5}" srcOrd="1" destOrd="0" presId="urn:microsoft.com/office/officeart/2005/8/layout/hList9"/>
    <dgm:cxn modelId="{68F99CD6-4148-4A23-88BF-7191553AA503}" srcId="{B84BDA21-2DAC-4BC0-8B1C-F03C053F50C2}" destId="{E58E12CA-24DD-46C4-A52A-207F9E483203}" srcOrd="2" destOrd="0" parTransId="{353C65A6-1AEF-45CB-A665-C8C97C60EDB5}" sibTransId="{251DA35A-1C71-4BBD-9097-DFCA88D61771}"/>
    <dgm:cxn modelId="{2A1D1FA5-3154-4C23-9F7F-D7F8027FE990}" type="presOf" srcId="{19B68793-37DB-4FE7-9983-2CCD339E0DE6}" destId="{2D62556F-5850-4BDA-B97C-B4D1885CA754}" srcOrd="1" destOrd="0" presId="urn:microsoft.com/office/officeart/2005/8/layout/hList9"/>
    <dgm:cxn modelId="{B5258608-9502-4F8F-8FB3-F6868F21DF25}" srcId="{402F8C56-46CE-42C4-AFE1-C8328962B390}" destId="{145C9223-DFBF-49C4-9626-F5866319C380}" srcOrd="0" destOrd="0" parTransId="{266F8E2C-68C7-49D4-A4A7-CD3C6A48CC12}" sibTransId="{C8A81F5B-7BE4-4986-ABBD-D2ABADF551EC}"/>
    <dgm:cxn modelId="{3C92EE75-31C2-4D80-933B-E0E5D7838DF6}" srcId="{36066DDD-ECC1-402C-8878-06C8012B44C4}" destId="{402F8C56-46CE-42C4-AFE1-C8328962B390}" srcOrd="0" destOrd="0" parTransId="{1CD344D3-C048-4DCB-837C-4888AD8DBEEA}" sibTransId="{189179DF-0D87-45D7-AD53-274F039C48B5}"/>
    <dgm:cxn modelId="{2D5F8FFC-25AB-4759-859D-4639B06F89E2}" srcId="{402F8C56-46CE-42C4-AFE1-C8328962B390}" destId="{20164571-223F-480B-B6F7-BCEAC8048CD0}" srcOrd="2" destOrd="0" parTransId="{34EF8C5C-8EA9-4A59-B204-79494DCBEF04}" sibTransId="{B8E76C1C-7027-4BD6-AEF0-452C8F7790C4}"/>
    <dgm:cxn modelId="{B3FE9B9B-3F00-4ED0-A793-87D8D6CE4A4B}" type="presOf" srcId="{056C54D2-9B51-4A8A-8BB8-2BF62D294CE0}" destId="{53593CC8-3349-4F4F-92B5-0A93D4CB95A9}" srcOrd="1" destOrd="0" presId="urn:microsoft.com/office/officeart/2005/8/layout/hList9"/>
    <dgm:cxn modelId="{1F0C63D0-0051-457B-906D-65E3D7EF3240}" type="presOf" srcId="{B1298C0C-9007-4E6E-9658-6567040DBAE0}" destId="{7BEA375E-61F7-4306-AE0F-D6232B7EEF40}" srcOrd="1" destOrd="0" presId="urn:microsoft.com/office/officeart/2005/8/layout/hList9"/>
    <dgm:cxn modelId="{9D0F7542-3571-48C4-86F0-CFEE769AB180}" type="presOf" srcId="{36066DDD-ECC1-402C-8878-06C8012B44C4}" destId="{9AA67D2E-93BB-4B03-AD46-30ABD700413A}" srcOrd="0" destOrd="0" presId="urn:microsoft.com/office/officeart/2005/8/layout/hList9"/>
    <dgm:cxn modelId="{5DC51729-1F53-43DB-B512-9CD9C4C169CB}" srcId="{B84BDA21-2DAC-4BC0-8B1C-F03C053F50C2}" destId="{056C54D2-9B51-4A8A-8BB8-2BF62D294CE0}" srcOrd="3" destOrd="0" parTransId="{FD82CCD5-365C-408A-9394-155156FE39C3}" sibTransId="{02724EA9-18E2-45F3-9E52-9CC9B188007A}"/>
    <dgm:cxn modelId="{F1D3A56E-4821-42B5-8F6D-B5E6B192C78C}" type="presOf" srcId="{19B68793-37DB-4FE7-9983-2CCD339E0DE6}" destId="{7F9CA8C5-5A9E-4EF0-85A0-D714180401F6}" srcOrd="0" destOrd="0" presId="urn:microsoft.com/office/officeart/2005/8/layout/hList9"/>
    <dgm:cxn modelId="{760457C7-F3C3-47E4-B314-B5A730A2BFA7}" type="presOf" srcId="{145C9223-DFBF-49C4-9626-F5866319C380}" destId="{9DB20CB1-59F3-442F-98E8-2D3DBA3EC6C0}" srcOrd="0" destOrd="0" presId="urn:microsoft.com/office/officeart/2005/8/layout/hList9"/>
    <dgm:cxn modelId="{FFFCC69B-E175-4057-9116-A4E0FF055387}" srcId="{402F8C56-46CE-42C4-AFE1-C8328962B390}" destId="{19B68793-37DB-4FE7-9983-2CCD339E0DE6}" srcOrd="3" destOrd="0" parTransId="{BE2B2FFC-318E-4055-A200-6A84CA556BA4}" sibTransId="{14AD1C25-D2A7-4D2D-BE85-EC524DE109AF}"/>
    <dgm:cxn modelId="{56BF98B3-3C44-4CA1-8ABC-36E98BB9E581}" type="presOf" srcId="{E58E12CA-24DD-46C4-A52A-207F9E483203}" destId="{CB61F73A-49F9-4BEC-980C-E863E1DE6BF1}" srcOrd="0" destOrd="0" presId="urn:microsoft.com/office/officeart/2005/8/layout/hList9"/>
    <dgm:cxn modelId="{262304F9-CE45-44CF-A18F-B9B011B69AD5}" type="presOf" srcId="{145C9223-DFBF-49C4-9626-F5866319C380}" destId="{0DDB7671-C79F-4F36-B708-B01E459B9989}" srcOrd="1" destOrd="0" presId="urn:microsoft.com/office/officeart/2005/8/layout/hList9"/>
    <dgm:cxn modelId="{E1042325-01DA-49C0-91A8-29944CA54E32}" srcId="{402F8C56-46CE-42C4-AFE1-C8328962B390}" destId="{FE1086E5-1EA8-4080-9963-6BF6271A00C1}" srcOrd="1" destOrd="0" parTransId="{9DFBAAB9-028A-4DE0-86B0-92E5672BABFD}" sibTransId="{005B3B7D-EB96-4F83-9573-0741112FA80C}"/>
    <dgm:cxn modelId="{7C61031B-921D-4189-BE38-E0D934A39082}" type="presOf" srcId="{B3927B0F-DE2D-4EDB-8636-9B6BD3724621}" destId="{9E9001D4-E448-4B87-9ED3-12416B0C298D}" srcOrd="0" destOrd="0" presId="urn:microsoft.com/office/officeart/2005/8/layout/hList9"/>
    <dgm:cxn modelId="{8D99729E-9E26-4FA1-BCA4-ABE4662BB7E7}" type="presOf" srcId="{20164571-223F-480B-B6F7-BCEAC8048CD0}" destId="{29ABE83A-B4E7-46CC-B6EA-27165E4582F0}" srcOrd="0" destOrd="0" presId="urn:microsoft.com/office/officeart/2005/8/layout/hList9"/>
    <dgm:cxn modelId="{F85B23B1-9206-40D7-9037-C5380D7683C0}" srcId="{B84BDA21-2DAC-4BC0-8B1C-F03C053F50C2}" destId="{B1298C0C-9007-4E6E-9658-6567040DBAE0}" srcOrd="0" destOrd="0" parTransId="{E685F52B-2559-419E-AB8B-324092953D4E}" sibTransId="{5D5D1383-417F-4585-9246-9C25F7E98876}"/>
    <dgm:cxn modelId="{D880EE12-0BF4-4CFA-B698-2952811A3158}" srcId="{36066DDD-ECC1-402C-8878-06C8012B44C4}" destId="{B84BDA21-2DAC-4BC0-8B1C-F03C053F50C2}" srcOrd="1" destOrd="0" parTransId="{D8076B51-6F41-4A09-A446-7298BF82B9A2}" sibTransId="{A7D01F17-CA54-43AC-9ABA-02819955373F}"/>
    <dgm:cxn modelId="{07067A64-CDE0-4DCA-B004-A1331FA7441C}" type="presOf" srcId="{FE1086E5-1EA8-4080-9963-6BF6271A00C1}" destId="{34386BA6-17C6-480D-9540-D25EF47BB10D}" srcOrd="0" destOrd="0" presId="urn:microsoft.com/office/officeart/2005/8/layout/hList9"/>
    <dgm:cxn modelId="{02AFB5B7-6514-4B08-AEAA-5B3F037C55C7}" srcId="{B84BDA21-2DAC-4BC0-8B1C-F03C053F50C2}" destId="{B3927B0F-DE2D-4EDB-8636-9B6BD3724621}" srcOrd="1" destOrd="0" parTransId="{33B5E40F-6179-49F7-8C4E-6CBBF869A0CA}" sibTransId="{283DE0AF-7318-44D8-A597-3CB4330ACA23}"/>
    <dgm:cxn modelId="{513EEA30-1925-4059-8D52-AD2F2DBAF977}" type="presOf" srcId="{E58E12CA-24DD-46C4-A52A-207F9E483203}" destId="{5181F4AC-4485-48CE-A83A-3457A3085877}" srcOrd="1" destOrd="0" presId="urn:microsoft.com/office/officeart/2005/8/layout/hList9"/>
    <dgm:cxn modelId="{FCC7A335-8E58-4C97-9FD0-2A44A6F7D2BE}" type="presOf" srcId="{402F8C56-46CE-42C4-AFE1-C8328962B390}" destId="{51C26763-368D-4018-B03A-7DA5E0550DE3}" srcOrd="0" destOrd="0" presId="urn:microsoft.com/office/officeart/2005/8/layout/hList9"/>
    <dgm:cxn modelId="{7FF856FD-E21F-4420-9341-34022C8CE06F}" type="presOf" srcId="{20164571-223F-480B-B6F7-BCEAC8048CD0}" destId="{C9E88FE4-1BD1-4A6D-9C40-2187BBED7156}" srcOrd="1" destOrd="0" presId="urn:microsoft.com/office/officeart/2005/8/layout/hList9"/>
    <dgm:cxn modelId="{74256B84-E998-42BF-99F1-A55050D65D50}" type="presOf" srcId="{056C54D2-9B51-4A8A-8BB8-2BF62D294CE0}" destId="{1DE652B8-0C26-427F-8736-7A0D090A3B35}" srcOrd="0" destOrd="0" presId="urn:microsoft.com/office/officeart/2005/8/layout/hList9"/>
    <dgm:cxn modelId="{C51FFEE8-9050-4B6B-B6CD-80E82F43368E}" type="presOf" srcId="{B3927B0F-DE2D-4EDB-8636-9B6BD3724621}" destId="{39C376FB-158C-469B-97AD-B32BC3C96D7B}" srcOrd="1" destOrd="0" presId="urn:microsoft.com/office/officeart/2005/8/layout/hList9"/>
    <dgm:cxn modelId="{291B35EC-E150-45FC-9C99-55182F12E3B7}" type="presOf" srcId="{B1298C0C-9007-4E6E-9658-6567040DBAE0}" destId="{2A2DFCEA-0763-45BE-AAA8-6358DEA59FFB}" srcOrd="0" destOrd="0" presId="urn:microsoft.com/office/officeart/2005/8/layout/hList9"/>
    <dgm:cxn modelId="{425D489D-FC76-4852-BBCF-5650F0D6F8FA}" type="presParOf" srcId="{9AA67D2E-93BB-4B03-AD46-30ABD700413A}" destId="{CC8E4F31-E90C-4242-97F9-2B7BA7463B95}" srcOrd="0" destOrd="0" presId="urn:microsoft.com/office/officeart/2005/8/layout/hList9"/>
    <dgm:cxn modelId="{8540F968-50B3-4B89-AFA7-20C58435E576}" type="presParOf" srcId="{9AA67D2E-93BB-4B03-AD46-30ABD700413A}" destId="{1C3A24CC-C7C6-4C32-89C7-BB85BE2CBDD3}" srcOrd="1" destOrd="0" presId="urn:microsoft.com/office/officeart/2005/8/layout/hList9"/>
    <dgm:cxn modelId="{6DD9C953-EF70-40EF-801A-C3CEAE66D7D0}" type="presParOf" srcId="{1C3A24CC-C7C6-4C32-89C7-BB85BE2CBDD3}" destId="{34040C18-ADCC-46E1-861B-C0B764B915F3}" srcOrd="0" destOrd="0" presId="urn:microsoft.com/office/officeart/2005/8/layout/hList9"/>
    <dgm:cxn modelId="{2E6AE260-546D-4068-8830-0177811797B1}" type="presParOf" srcId="{1C3A24CC-C7C6-4C32-89C7-BB85BE2CBDD3}" destId="{13855803-D68E-4351-9D8B-FB3650EB1368}" srcOrd="1" destOrd="0" presId="urn:microsoft.com/office/officeart/2005/8/layout/hList9"/>
    <dgm:cxn modelId="{1164898A-1F90-415D-9819-E10F4901AF81}" type="presParOf" srcId="{13855803-D68E-4351-9D8B-FB3650EB1368}" destId="{9DB20CB1-59F3-442F-98E8-2D3DBA3EC6C0}" srcOrd="0" destOrd="0" presId="urn:microsoft.com/office/officeart/2005/8/layout/hList9"/>
    <dgm:cxn modelId="{CEE20C9A-CB6C-421D-80E1-81627D7096CE}" type="presParOf" srcId="{13855803-D68E-4351-9D8B-FB3650EB1368}" destId="{0DDB7671-C79F-4F36-B708-B01E459B9989}" srcOrd="1" destOrd="0" presId="urn:microsoft.com/office/officeart/2005/8/layout/hList9"/>
    <dgm:cxn modelId="{8D86ABE5-3A3C-4A16-BE0A-47F5DA8769D6}" type="presParOf" srcId="{1C3A24CC-C7C6-4C32-89C7-BB85BE2CBDD3}" destId="{EC57A615-B6E6-4EB5-94DB-BDA3D2C872C2}" srcOrd="2" destOrd="0" presId="urn:microsoft.com/office/officeart/2005/8/layout/hList9"/>
    <dgm:cxn modelId="{6EC5741F-EA62-451A-95ED-C67F77356CE7}" type="presParOf" srcId="{EC57A615-B6E6-4EB5-94DB-BDA3D2C872C2}" destId="{34386BA6-17C6-480D-9540-D25EF47BB10D}" srcOrd="0" destOrd="0" presId="urn:microsoft.com/office/officeart/2005/8/layout/hList9"/>
    <dgm:cxn modelId="{72E37EDF-430D-42D5-ADA5-5474635044A8}" type="presParOf" srcId="{EC57A615-B6E6-4EB5-94DB-BDA3D2C872C2}" destId="{DCD56476-D086-49F5-A432-67D2EEF764E5}" srcOrd="1" destOrd="0" presId="urn:microsoft.com/office/officeart/2005/8/layout/hList9"/>
    <dgm:cxn modelId="{83B1BA43-FA2A-41C9-905B-1D85B5F38636}" type="presParOf" srcId="{1C3A24CC-C7C6-4C32-89C7-BB85BE2CBDD3}" destId="{83B888F2-E392-4A2A-A879-38E2D8F27D65}" srcOrd="3" destOrd="0" presId="urn:microsoft.com/office/officeart/2005/8/layout/hList9"/>
    <dgm:cxn modelId="{CC0A5FC6-027C-4390-8F59-6AA24587721F}" type="presParOf" srcId="{83B888F2-E392-4A2A-A879-38E2D8F27D65}" destId="{29ABE83A-B4E7-46CC-B6EA-27165E4582F0}" srcOrd="0" destOrd="0" presId="urn:microsoft.com/office/officeart/2005/8/layout/hList9"/>
    <dgm:cxn modelId="{A639BEDF-AE38-4C5C-969E-30B3B30BAFF9}" type="presParOf" srcId="{83B888F2-E392-4A2A-A879-38E2D8F27D65}" destId="{C9E88FE4-1BD1-4A6D-9C40-2187BBED7156}" srcOrd="1" destOrd="0" presId="urn:microsoft.com/office/officeart/2005/8/layout/hList9"/>
    <dgm:cxn modelId="{092BB283-CA0C-4F2E-AA41-2A2CFDBA31E5}" type="presParOf" srcId="{1C3A24CC-C7C6-4C32-89C7-BB85BE2CBDD3}" destId="{0361528A-30F5-405B-AB9D-90CC06C43B83}" srcOrd="4" destOrd="0" presId="urn:microsoft.com/office/officeart/2005/8/layout/hList9"/>
    <dgm:cxn modelId="{DEC8B841-A35B-4002-BBF4-8E7EE8FDE8D2}" type="presParOf" srcId="{0361528A-30F5-405B-AB9D-90CC06C43B83}" destId="{7F9CA8C5-5A9E-4EF0-85A0-D714180401F6}" srcOrd="0" destOrd="0" presId="urn:microsoft.com/office/officeart/2005/8/layout/hList9"/>
    <dgm:cxn modelId="{B81CF8B8-6C61-44E8-8238-DDD603DD594B}" type="presParOf" srcId="{0361528A-30F5-405B-AB9D-90CC06C43B83}" destId="{2D62556F-5850-4BDA-B97C-B4D1885CA754}" srcOrd="1" destOrd="0" presId="urn:microsoft.com/office/officeart/2005/8/layout/hList9"/>
    <dgm:cxn modelId="{1F763080-01CA-4DA6-8B0E-B422EEE74589}" type="presParOf" srcId="{9AA67D2E-93BB-4B03-AD46-30ABD700413A}" destId="{1795E826-C7BF-4B1F-BC4D-E688D0006644}" srcOrd="2" destOrd="0" presId="urn:microsoft.com/office/officeart/2005/8/layout/hList9"/>
    <dgm:cxn modelId="{FD265B09-4238-441E-81A3-4FDEA87D4324}" type="presParOf" srcId="{9AA67D2E-93BB-4B03-AD46-30ABD700413A}" destId="{51C26763-368D-4018-B03A-7DA5E0550DE3}" srcOrd="3" destOrd="0" presId="urn:microsoft.com/office/officeart/2005/8/layout/hList9"/>
    <dgm:cxn modelId="{20BEE483-5ABE-4E20-86C7-F761E1B68947}" type="presParOf" srcId="{9AA67D2E-93BB-4B03-AD46-30ABD700413A}" destId="{9A093306-907C-4E1F-B4F6-8848D5C36891}" srcOrd="4" destOrd="0" presId="urn:microsoft.com/office/officeart/2005/8/layout/hList9"/>
    <dgm:cxn modelId="{60A3E7FC-0EBF-4CE8-9ECC-EE5AA805111C}" type="presParOf" srcId="{9AA67D2E-93BB-4B03-AD46-30ABD700413A}" destId="{ADAAF44F-8CC4-46E2-9C18-3A3760DD152E}" srcOrd="5" destOrd="0" presId="urn:microsoft.com/office/officeart/2005/8/layout/hList9"/>
    <dgm:cxn modelId="{E7661EE5-AEDD-43A8-B482-AC9BBBF64C84}" type="presParOf" srcId="{9AA67D2E-93BB-4B03-AD46-30ABD700413A}" destId="{B9087E3F-E97B-4B39-82D9-AF76E0572477}" srcOrd="6" destOrd="0" presId="urn:microsoft.com/office/officeart/2005/8/layout/hList9"/>
    <dgm:cxn modelId="{63B70E85-C838-40E4-A52A-B6B6EAD6D8DD}" type="presParOf" srcId="{B9087E3F-E97B-4B39-82D9-AF76E0572477}" destId="{38237742-445F-4C69-8755-3B0CF4CCFEBC}" srcOrd="0" destOrd="0" presId="urn:microsoft.com/office/officeart/2005/8/layout/hList9"/>
    <dgm:cxn modelId="{5F89466E-6EB3-4A95-8AB4-BC21D172209C}" type="presParOf" srcId="{B9087E3F-E97B-4B39-82D9-AF76E0572477}" destId="{4F9FE1C8-5ADA-4D9A-936B-7F2FC5866836}" srcOrd="1" destOrd="0" presId="urn:microsoft.com/office/officeart/2005/8/layout/hList9"/>
    <dgm:cxn modelId="{44BEF16A-291B-4480-A5EB-19C99CBABF50}" type="presParOf" srcId="{4F9FE1C8-5ADA-4D9A-936B-7F2FC5866836}" destId="{2A2DFCEA-0763-45BE-AAA8-6358DEA59FFB}" srcOrd="0" destOrd="0" presId="urn:microsoft.com/office/officeart/2005/8/layout/hList9"/>
    <dgm:cxn modelId="{825C4540-D28A-4E33-B883-C43F61074121}" type="presParOf" srcId="{4F9FE1C8-5ADA-4D9A-936B-7F2FC5866836}" destId="{7BEA375E-61F7-4306-AE0F-D6232B7EEF40}" srcOrd="1" destOrd="0" presId="urn:microsoft.com/office/officeart/2005/8/layout/hList9"/>
    <dgm:cxn modelId="{C4624A92-DF82-4FC9-A8F8-43BB899AE837}" type="presParOf" srcId="{B9087E3F-E97B-4B39-82D9-AF76E0572477}" destId="{AC1B9A85-D11E-4EB2-8311-4CC1B786E988}" srcOrd="2" destOrd="0" presId="urn:microsoft.com/office/officeart/2005/8/layout/hList9"/>
    <dgm:cxn modelId="{9DC5E5E3-DDCF-4470-8688-758DB4861D8D}" type="presParOf" srcId="{AC1B9A85-D11E-4EB2-8311-4CC1B786E988}" destId="{9E9001D4-E448-4B87-9ED3-12416B0C298D}" srcOrd="0" destOrd="0" presId="urn:microsoft.com/office/officeart/2005/8/layout/hList9"/>
    <dgm:cxn modelId="{6F8898FE-FAB1-4CC7-8BA5-1651D849263C}" type="presParOf" srcId="{AC1B9A85-D11E-4EB2-8311-4CC1B786E988}" destId="{39C376FB-158C-469B-97AD-B32BC3C96D7B}" srcOrd="1" destOrd="0" presId="urn:microsoft.com/office/officeart/2005/8/layout/hList9"/>
    <dgm:cxn modelId="{17C2E095-122C-4775-A683-324C3E352EE2}" type="presParOf" srcId="{B9087E3F-E97B-4B39-82D9-AF76E0572477}" destId="{B619C967-DABA-4A1D-8C96-244B193DDCB0}" srcOrd="3" destOrd="0" presId="urn:microsoft.com/office/officeart/2005/8/layout/hList9"/>
    <dgm:cxn modelId="{54360475-B263-4941-9180-11CB9D0EB0BF}" type="presParOf" srcId="{B619C967-DABA-4A1D-8C96-244B193DDCB0}" destId="{CB61F73A-49F9-4BEC-980C-E863E1DE6BF1}" srcOrd="0" destOrd="0" presId="urn:microsoft.com/office/officeart/2005/8/layout/hList9"/>
    <dgm:cxn modelId="{807796BE-45C0-43FE-9C00-DB4AC3702F92}" type="presParOf" srcId="{B619C967-DABA-4A1D-8C96-244B193DDCB0}" destId="{5181F4AC-4485-48CE-A83A-3457A3085877}" srcOrd="1" destOrd="0" presId="urn:microsoft.com/office/officeart/2005/8/layout/hList9"/>
    <dgm:cxn modelId="{C9CE8067-6118-49C9-988C-DCA4E973C42F}" type="presParOf" srcId="{B9087E3F-E97B-4B39-82D9-AF76E0572477}" destId="{1F0017EF-3849-419C-8350-0FBD7F6E9992}" srcOrd="4" destOrd="0" presId="urn:microsoft.com/office/officeart/2005/8/layout/hList9"/>
    <dgm:cxn modelId="{BAD0245D-9AD4-413E-BD06-560007B6AF1A}" type="presParOf" srcId="{1F0017EF-3849-419C-8350-0FBD7F6E9992}" destId="{1DE652B8-0C26-427F-8736-7A0D090A3B35}" srcOrd="0" destOrd="0" presId="urn:microsoft.com/office/officeart/2005/8/layout/hList9"/>
    <dgm:cxn modelId="{90BC25B1-C24B-449A-BDC7-698103F4702B}" type="presParOf" srcId="{1F0017EF-3849-419C-8350-0FBD7F6E9992}" destId="{53593CC8-3349-4F4F-92B5-0A93D4CB95A9}" srcOrd="1" destOrd="0" presId="urn:microsoft.com/office/officeart/2005/8/layout/hList9"/>
    <dgm:cxn modelId="{C6898635-1F9E-42A4-BC91-6911A247C33E}" type="presParOf" srcId="{9AA67D2E-93BB-4B03-AD46-30ABD700413A}" destId="{7B561DAE-406B-4A01-908F-27D1573BDCEE}" srcOrd="7" destOrd="0" presId="urn:microsoft.com/office/officeart/2005/8/layout/hList9"/>
    <dgm:cxn modelId="{FFFAD065-55A5-4B9B-85F1-E5691F47B982}" type="presParOf" srcId="{9AA67D2E-93BB-4B03-AD46-30ABD700413A}" destId="{30BCC776-1FA1-4B81-949C-DE369D1EC378}"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CEEF9-2088-495D-ACEC-30D2EC5D9D1E}">
      <dsp:nvSpPr>
        <dsp:cNvPr id="0" name=""/>
        <dsp:cNvSpPr/>
      </dsp:nvSpPr>
      <dsp:spPr>
        <a:xfrm>
          <a:off x="2943448" y="1529"/>
          <a:ext cx="2342703" cy="1171351"/>
        </a:xfrm>
        <a:prstGeom prst="roundRect">
          <a:avLst>
            <a:gd name="adj" fmla="val 10000"/>
          </a:avLst>
        </a:prstGeom>
        <a:solidFill>
          <a:schemeClr val="accent4">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SY" sz="2800" b="1" kern="1200" dirty="0" smtClean="0"/>
            <a:t>الأبحاث على عدة محاور</a:t>
          </a:r>
          <a:endParaRPr lang="en-US" sz="2800" kern="1200" dirty="0"/>
        </a:p>
      </dsp:txBody>
      <dsp:txXfrm>
        <a:off x="2977756" y="35837"/>
        <a:ext cx="2274087" cy="1102735"/>
      </dsp:txXfrm>
    </dsp:sp>
    <dsp:sp modelId="{45018232-AC3A-4E42-B282-50830E95F44E}">
      <dsp:nvSpPr>
        <dsp:cNvPr id="0" name=""/>
        <dsp:cNvSpPr/>
      </dsp:nvSpPr>
      <dsp:spPr>
        <a:xfrm rot="3600000">
          <a:off x="4471375" y="2057994"/>
          <a:ext cx="1221868" cy="409973"/>
        </a:xfrm>
        <a:prstGeom prst="lef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4594367" y="2139989"/>
        <a:ext cx="975884" cy="245983"/>
      </dsp:txXfrm>
    </dsp:sp>
    <dsp:sp modelId="{08847056-3348-419D-827A-6239C84FD8F6}">
      <dsp:nvSpPr>
        <dsp:cNvPr id="0" name=""/>
        <dsp:cNvSpPr/>
      </dsp:nvSpPr>
      <dsp:spPr>
        <a:xfrm>
          <a:off x="4878467" y="3353081"/>
          <a:ext cx="2342703" cy="1171351"/>
        </a:xfrm>
        <a:prstGeom prst="roundRect">
          <a:avLst>
            <a:gd name="adj" fmla="val 10000"/>
          </a:avLst>
        </a:prstGeom>
        <a:solidFill>
          <a:schemeClr val="accent4">
            <a:hueOff val="609019"/>
            <a:satOff val="-10536"/>
            <a:lumOff val="-2255"/>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SY" sz="2800" kern="1200" dirty="0" smtClean="0"/>
            <a:t>تقنيات التطبيق والتصليب </a:t>
          </a:r>
          <a:endParaRPr lang="en-US" sz="2800" kern="1200" dirty="0"/>
        </a:p>
      </dsp:txBody>
      <dsp:txXfrm>
        <a:off x="4912775" y="3387389"/>
        <a:ext cx="2274087" cy="1102735"/>
      </dsp:txXfrm>
    </dsp:sp>
    <dsp:sp modelId="{3EDF33B6-774B-4CDF-B057-BDF5DBA78893}">
      <dsp:nvSpPr>
        <dsp:cNvPr id="0" name=""/>
        <dsp:cNvSpPr/>
      </dsp:nvSpPr>
      <dsp:spPr>
        <a:xfrm rot="10800000">
          <a:off x="3503865" y="3733770"/>
          <a:ext cx="1221868" cy="409973"/>
        </a:xfrm>
        <a:prstGeom prst="leftRightArrow">
          <a:avLst>
            <a:gd name="adj1" fmla="val 60000"/>
            <a:gd name="adj2" fmla="val 50000"/>
          </a:avLst>
        </a:prstGeom>
        <a:solidFill>
          <a:schemeClr val="accent4">
            <a:hueOff val="609019"/>
            <a:satOff val="-10536"/>
            <a:lumOff val="-225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3626857" y="3815765"/>
        <a:ext cx="975884" cy="245983"/>
      </dsp:txXfrm>
    </dsp:sp>
    <dsp:sp modelId="{5029204A-C0B7-41C1-855B-40B94623BE2B}">
      <dsp:nvSpPr>
        <dsp:cNvPr id="0" name=""/>
        <dsp:cNvSpPr/>
      </dsp:nvSpPr>
      <dsp:spPr>
        <a:xfrm>
          <a:off x="1008428" y="3353081"/>
          <a:ext cx="2342703" cy="1171351"/>
        </a:xfrm>
        <a:prstGeom prst="roundRect">
          <a:avLst>
            <a:gd name="adj" fmla="val 10000"/>
          </a:avLst>
        </a:prstGeom>
        <a:solidFill>
          <a:schemeClr val="accent4">
            <a:hueOff val="1218038"/>
            <a:satOff val="-21072"/>
            <a:lumOff val="-451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SY" sz="2800" kern="1200" dirty="0" smtClean="0"/>
            <a:t>البنية والتركيب الكيميائي للمادة</a:t>
          </a:r>
          <a:endParaRPr lang="en-US" sz="2800" kern="1200" dirty="0"/>
        </a:p>
      </dsp:txBody>
      <dsp:txXfrm>
        <a:off x="1042736" y="3387389"/>
        <a:ext cx="2274087" cy="1102735"/>
      </dsp:txXfrm>
    </dsp:sp>
    <dsp:sp modelId="{248C510B-DD75-42A6-851B-AD52BC9366F5}">
      <dsp:nvSpPr>
        <dsp:cNvPr id="0" name=""/>
        <dsp:cNvSpPr/>
      </dsp:nvSpPr>
      <dsp:spPr>
        <a:xfrm rot="18000000">
          <a:off x="2536356" y="2057994"/>
          <a:ext cx="1221868" cy="409973"/>
        </a:xfrm>
        <a:prstGeom prst="leftRightArrow">
          <a:avLst>
            <a:gd name="adj1" fmla="val 60000"/>
            <a:gd name="adj2" fmla="val 50000"/>
          </a:avLst>
        </a:prstGeom>
        <a:solidFill>
          <a:schemeClr val="accent4">
            <a:hueOff val="1218038"/>
            <a:satOff val="-21072"/>
            <a:lumOff val="-451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659348" y="2139989"/>
        <a:ext cx="975884" cy="2459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EF7ED-3F1C-420F-99C0-3BEC652159DA}">
      <dsp:nvSpPr>
        <dsp:cNvPr id="0" name=""/>
        <dsp:cNvSpPr/>
      </dsp:nvSpPr>
      <dsp:spPr>
        <a:xfrm>
          <a:off x="119380" y="0"/>
          <a:ext cx="8371840" cy="5232400"/>
        </a:xfrm>
        <a:prstGeom prst="swooshArrow">
          <a:avLst>
            <a:gd name="adj1" fmla="val 25000"/>
            <a:gd name="adj2" fmla="val 25000"/>
          </a:avLst>
        </a:prstGeom>
        <a:solidFill>
          <a:schemeClr val="accent5">
            <a:tint val="55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3764CD57-6B13-4CB3-BC09-C49F54A95373}">
      <dsp:nvSpPr>
        <dsp:cNvPr id="0" name=""/>
        <dsp:cNvSpPr/>
      </dsp:nvSpPr>
      <dsp:spPr>
        <a:xfrm>
          <a:off x="1182603" y="3611402"/>
          <a:ext cx="217667" cy="217667"/>
        </a:xfrm>
        <a:prstGeom prst="ellipse">
          <a:avLst/>
        </a:prstGeom>
        <a:solidFill>
          <a:schemeClr val="accent5">
            <a:shade val="50000"/>
            <a:hueOff val="0"/>
            <a:satOff val="0"/>
            <a:lumOff val="0"/>
            <a:alphaOff val="0"/>
          </a:schemeClr>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0A1CADE0-5BAE-44DF-84D0-45592436A67A}">
      <dsp:nvSpPr>
        <dsp:cNvPr id="0" name=""/>
        <dsp:cNvSpPr/>
      </dsp:nvSpPr>
      <dsp:spPr>
        <a:xfrm>
          <a:off x="533409" y="3948830"/>
          <a:ext cx="2552313" cy="1207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338" tIns="0" rIns="0" bIns="0" numCol="1" spcCol="1270" anchor="t" anchorCtr="0">
          <a:noAutofit/>
        </a:bodyPr>
        <a:lstStyle/>
        <a:p>
          <a:pPr lvl="0" algn="l" defTabSz="1066800" rtl="1">
            <a:lnSpc>
              <a:spcPct val="90000"/>
            </a:lnSpc>
            <a:spcBef>
              <a:spcPct val="0"/>
            </a:spcBef>
            <a:spcAft>
              <a:spcPct val="35000"/>
            </a:spcAft>
          </a:pPr>
          <a:r>
            <a:rPr lang="en-US" sz="2400" b="1" kern="1200" dirty="0" smtClean="0">
              <a:latin typeface="Times New Roman" pitchFamily="18" charset="0"/>
              <a:cs typeface="Times New Roman" pitchFamily="18" charset="0"/>
            </a:rPr>
            <a:t>Traditional </a:t>
          </a:r>
        </a:p>
        <a:p>
          <a:pPr lvl="0" algn="l" defTabSz="1066800" rtl="1">
            <a:lnSpc>
              <a:spcPct val="90000"/>
            </a:lnSpc>
            <a:spcBef>
              <a:spcPct val="0"/>
            </a:spcBef>
            <a:spcAft>
              <a:spcPct val="35000"/>
            </a:spcAft>
          </a:pPr>
          <a:r>
            <a:rPr lang="en-US" sz="2400" b="1" kern="1200" dirty="0" smtClean="0">
              <a:latin typeface="Times New Roman" pitchFamily="18" charset="0"/>
              <a:cs typeface="Times New Roman" pitchFamily="18" charset="0"/>
            </a:rPr>
            <a:t>Resin Based Restorations</a:t>
          </a:r>
          <a:endParaRPr lang="en-US" sz="2400" b="1" kern="1200" dirty="0"/>
        </a:p>
      </dsp:txBody>
      <dsp:txXfrm>
        <a:off x="533409" y="3948830"/>
        <a:ext cx="2552313" cy="1207371"/>
      </dsp:txXfrm>
    </dsp:sp>
    <dsp:sp modelId="{8C196B50-289D-46E9-98A7-EBA252614198}">
      <dsp:nvSpPr>
        <dsp:cNvPr id="0" name=""/>
        <dsp:cNvSpPr/>
      </dsp:nvSpPr>
      <dsp:spPr>
        <a:xfrm>
          <a:off x="3103940" y="2189236"/>
          <a:ext cx="393476" cy="393476"/>
        </a:xfrm>
        <a:prstGeom prst="ellipse">
          <a:avLst/>
        </a:prstGeom>
        <a:solidFill>
          <a:schemeClr val="accent5">
            <a:shade val="50000"/>
            <a:hueOff val="49614"/>
            <a:satOff val="-12151"/>
            <a:lumOff val="32035"/>
            <a:alphaOff val="0"/>
          </a:schemeClr>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51635B93-10D4-4DC1-B8E1-9425FC85ECAA}">
      <dsp:nvSpPr>
        <dsp:cNvPr id="0" name=""/>
        <dsp:cNvSpPr/>
      </dsp:nvSpPr>
      <dsp:spPr>
        <a:xfrm>
          <a:off x="3352798" y="2717796"/>
          <a:ext cx="2209804" cy="126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495" tIns="0" rIns="0" bIns="0" numCol="1" spcCol="1270" anchor="t" anchorCtr="0">
          <a:noAutofit/>
        </a:bodyPr>
        <a:lstStyle/>
        <a:p>
          <a:pPr lvl="0" algn="l" defTabSz="1244600" rtl="0">
            <a:lnSpc>
              <a:spcPct val="90000"/>
            </a:lnSpc>
            <a:spcBef>
              <a:spcPct val="0"/>
            </a:spcBef>
            <a:spcAft>
              <a:spcPct val="35000"/>
            </a:spcAft>
          </a:pPr>
          <a:r>
            <a:rPr lang="en-US" sz="2800" b="1" kern="1200" smtClean="0">
              <a:latin typeface="Times New Roman" pitchFamily="18" charset="0"/>
              <a:cs typeface="Times New Roman" pitchFamily="18" charset="0"/>
            </a:rPr>
            <a:t>Free</a:t>
          </a:r>
        </a:p>
        <a:p>
          <a:pPr lvl="0" algn="l" defTabSz="1244600" rtl="0">
            <a:lnSpc>
              <a:spcPct val="90000"/>
            </a:lnSpc>
            <a:spcBef>
              <a:spcPct val="0"/>
            </a:spcBef>
            <a:spcAft>
              <a:spcPct val="35000"/>
            </a:spcAft>
          </a:pPr>
          <a:r>
            <a:rPr lang="en-US" sz="2800" b="1" kern="1200" smtClean="0">
              <a:latin typeface="Times New Roman" pitchFamily="18" charset="0"/>
              <a:cs typeface="Times New Roman" pitchFamily="18" charset="0"/>
            </a:rPr>
            <a:t> BIS-GMA composite</a:t>
          </a:r>
          <a:endParaRPr lang="en-US" sz="2800" b="1" kern="1200" dirty="0">
            <a:latin typeface="Times New Roman" pitchFamily="18" charset="0"/>
            <a:cs typeface="Times New Roman" pitchFamily="18" charset="0"/>
          </a:endParaRPr>
        </a:p>
      </dsp:txBody>
      <dsp:txXfrm>
        <a:off x="3352798" y="2717796"/>
        <a:ext cx="2209804" cy="1268395"/>
      </dsp:txXfrm>
    </dsp:sp>
    <dsp:sp modelId="{20EE9D14-39A5-409E-AE0B-641DFBC11C18}">
      <dsp:nvSpPr>
        <dsp:cNvPr id="0" name=""/>
        <dsp:cNvSpPr/>
      </dsp:nvSpPr>
      <dsp:spPr>
        <a:xfrm>
          <a:off x="5414568" y="1323797"/>
          <a:ext cx="544169" cy="544169"/>
        </a:xfrm>
        <a:prstGeom prst="ellipse">
          <a:avLst/>
        </a:prstGeom>
        <a:solidFill>
          <a:schemeClr val="accent5">
            <a:shade val="50000"/>
            <a:hueOff val="49614"/>
            <a:satOff val="-12151"/>
            <a:lumOff val="32035"/>
            <a:alphaOff val="0"/>
          </a:schemeClr>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46063A41-08B9-462F-9107-14BB1A3440EE}">
      <dsp:nvSpPr>
        <dsp:cNvPr id="0" name=""/>
        <dsp:cNvSpPr/>
      </dsp:nvSpPr>
      <dsp:spPr>
        <a:xfrm>
          <a:off x="5791204" y="1955806"/>
          <a:ext cx="2467047" cy="1198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344" tIns="0" rIns="0" bIns="0" numCol="1" spcCol="1270" anchor="t" anchorCtr="0">
          <a:noAutofit/>
        </a:bodyPr>
        <a:lstStyle/>
        <a:p>
          <a:pPr lvl="0" algn="l" defTabSz="1422400">
            <a:lnSpc>
              <a:spcPct val="90000"/>
            </a:lnSpc>
            <a:spcBef>
              <a:spcPct val="0"/>
            </a:spcBef>
            <a:spcAft>
              <a:spcPct val="35000"/>
            </a:spcAft>
          </a:pPr>
          <a:r>
            <a:rPr lang="en-US" sz="3200" b="1" kern="1200" smtClean="0">
              <a:latin typeface="Times New Roman" pitchFamily="18" charset="0"/>
              <a:cs typeface="Times New Roman" pitchFamily="18" charset="0"/>
            </a:rPr>
            <a:t>Smart composite</a:t>
          </a:r>
          <a:endParaRPr lang="en-US" sz="3200" b="1" kern="1200" dirty="0">
            <a:latin typeface="Times New Roman" pitchFamily="18" charset="0"/>
            <a:cs typeface="Times New Roman" pitchFamily="18" charset="0"/>
          </a:endParaRPr>
        </a:p>
      </dsp:txBody>
      <dsp:txXfrm>
        <a:off x="5791204" y="1955806"/>
        <a:ext cx="2467047" cy="11981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DFCEA-0763-45BE-AAA8-6358DEA59FFB}">
      <dsp:nvSpPr>
        <dsp:cNvPr id="0" name=""/>
        <dsp:cNvSpPr/>
      </dsp:nvSpPr>
      <dsp:spPr>
        <a:xfrm>
          <a:off x="1550192" y="1314821"/>
          <a:ext cx="4062957" cy="1901187"/>
        </a:xfrm>
        <a:prstGeom prst="rect">
          <a:avLst/>
        </a:prstGeom>
        <a:solidFill>
          <a:schemeClr val="accent1">
            <a:alpha val="90000"/>
            <a:tint val="40000"/>
            <a:hueOff val="0"/>
            <a:satOff val="0"/>
            <a:lumOff val="0"/>
            <a:alphaOff val="0"/>
          </a:schemeClr>
        </a:solidFill>
        <a:ln w="55000" cap="flat" cmpd="thickThin"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91592" rIns="291592" bIns="291592" numCol="1" spcCol="1270" anchor="ctr" anchorCtr="0">
          <a:noAutofit/>
        </a:bodyPr>
        <a:lstStyle/>
        <a:p>
          <a:pPr lvl="0" algn="ctr" defTabSz="1822450" rtl="1">
            <a:lnSpc>
              <a:spcPct val="90000"/>
            </a:lnSpc>
            <a:spcBef>
              <a:spcPct val="0"/>
            </a:spcBef>
            <a:spcAft>
              <a:spcPct val="35000"/>
            </a:spcAft>
          </a:pPr>
          <a:r>
            <a:rPr lang="ar-SY" sz="4100" kern="1200" dirty="0" smtClean="0"/>
            <a:t>أقل تقلص تصلبي </a:t>
          </a:r>
          <a:endParaRPr lang="ar-SY" sz="4100" kern="1200" dirty="0"/>
        </a:p>
      </dsp:txBody>
      <dsp:txXfrm>
        <a:off x="2200265" y="1314821"/>
        <a:ext cx="3412884" cy="1901187"/>
      </dsp:txXfrm>
    </dsp:sp>
    <dsp:sp modelId="{9E9001D4-E448-4B87-9ED3-12416B0C298D}">
      <dsp:nvSpPr>
        <dsp:cNvPr id="0" name=""/>
        <dsp:cNvSpPr/>
      </dsp:nvSpPr>
      <dsp:spPr>
        <a:xfrm>
          <a:off x="1550192" y="3216009"/>
          <a:ext cx="4062957" cy="1901187"/>
        </a:xfrm>
        <a:prstGeom prst="rect">
          <a:avLst/>
        </a:prstGeom>
        <a:solidFill>
          <a:schemeClr val="accent1">
            <a:alpha val="90000"/>
            <a:tint val="40000"/>
            <a:hueOff val="0"/>
            <a:satOff val="0"/>
            <a:lumOff val="0"/>
            <a:alphaOff val="0"/>
          </a:schemeClr>
        </a:solidFill>
        <a:ln w="55000" cap="flat" cmpd="thickThin"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91592" rIns="291592" bIns="291592" numCol="1" spcCol="1270" anchor="ctr" anchorCtr="0">
          <a:noAutofit/>
        </a:bodyPr>
        <a:lstStyle/>
        <a:p>
          <a:pPr lvl="0" algn="ctr" defTabSz="1822450" rtl="1">
            <a:lnSpc>
              <a:spcPct val="90000"/>
            </a:lnSpc>
            <a:spcBef>
              <a:spcPct val="0"/>
            </a:spcBef>
            <a:spcAft>
              <a:spcPct val="35000"/>
            </a:spcAft>
          </a:pPr>
          <a:r>
            <a:rPr lang="ar-SY" sz="4100" kern="1200" dirty="0" smtClean="0"/>
            <a:t>معدل تحول أكبر</a:t>
          </a:r>
          <a:endParaRPr lang="ar-SY" sz="4100" kern="1200" dirty="0"/>
        </a:p>
      </dsp:txBody>
      <dsp:txXfrm>
        <a:off x="2200265" y="3216009"/>
        <a:ext cx="3412884" cy="1901187"/>
      </dsp:txXfrm>
    </dsp:sp>
    <dsp:sp modelId="{CB61F73A-49F9-4BEC-980C-E863E1DE6BF1}">
      <dsp:nvSpPr>
        <dsp:cNvPr id="0" name=""/>
        <dsp:cNvSpPr/>
      </dsp:nvSpPr>
      <dsp:spPr>
        <a:xfrm>
          <a:off x="1550192" y="4563112"/>
          <a:ext cx="4062957" cy="1901187"/>
        </a:xfrm>
        <a:prstGeom prst="rect">
          <a:avLst/>
        </a:prstGeom>
        <a:solidFill>
          <a:schemeClr val="accent1">
            <a:alpha val="90000"/>
            <a:tint val="40000"/>
            <a:hueOff val="0"/>
            <a:satOff val="0"/>
            <a:lumOff val="0"/>
            <a:alphaOff val="0"/>
          </a:schemeClr>
        </a:solidFill>
        <a:ln w="55000" cap="flat" cmpd="thickThin"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91592" rIns="291592" bIns="291592" numCol="1" spcCol="1270" anchor="ctr" anchorCtr="0">
          <a:noAutofit/>
        </a:bodyPr>
        <a:lstStyle/>
        <a:p>
          <a:pPr lvl="0" algn="ctr" defTabSz="1822450" rtl="1">
            <a:lnSpc>
              <a:spcPct val="90000"/>
            </a:lnSpc>
            <a:spcBef>
              <a:spcPct val="0"/>
            </a:spcBef>
            <a:spcAft>
              <a:spcPct val="35000"/>
            </a:spcAft>
          </a:pPr>
          <a:r>
            <a:rPr lang="ar-SY" sz="4100" kern="1200" dirty="0" smtClean="0"/>
            <a:t>سمية أقل لعدم تحرر </a:t>
          </a:r>
          <a:r>
            <a:rPr lang="en-US" sz="4100" kern="1200" dirty="0" smtClean="0"/>
            <a:t>BPA</a:t>
          </a:r>
          <a:endParaRPr lang="ar-SY" sz="4100" kern="1200" dirty="0"/>
        </a:p>
      </dsp:txBody>
      <dsp:txXfrm>
        <a:off x="2200265" y="4563112"/>
        <a:ext cx="3412884" cy="1901187"/>
      </dsp:txXfrm>
    </dsp:sp>
    <dsp:sp modelId="{30BCC776-1FA1-4B81-949C-DE369D1EC378}">
      <dsp:nvSpPr>
        <dsp:cNvPr id="0" name=""/>
        <dsp:cNvSpPr/>
      </dsp:nvSpPr>
      <dsp:spPr>
        <a:xfrm>
          <a:off x="5194941" y="0"/>
          <a:ext cx="3339458" cy="1900237"/>
        </a:xfrm>
        <a:prstGeom prst="ellipse">
          <a:avLst/>
        </a:prstGeom>
        <a:blipFill rotWithShape="0">
          <a:blip xmlns:r="http://schemas.openxmlformats.org/officeDocument/2006/relationships" r:embed="rId1"/>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rtl="1">
            <a:lnSpc>
              <a:spcPct val="90000"/>
            </a:lnSpc>
            <a:spcBef>
              <a:spcPct val="0"/>
            </a:spcBef>
            <a:spcAft>
              <a:spcPct val="35000"/>
            </a:spcAft>
          </a:pPr>
          <a:endParaRPr lang="ar-SY" sz="3200" b="1" kern="1200" dirty="0"/>
        </a:p>
      </dsp:txBody>
      <dsp:txXfrm>
        <a:off x="5683993" y="278283"/>
        <a:ext cx="2361354" cy="13436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20CB1-59F3-442F-98E8-2D3DBA3EC6C0}">
      <dsp:nvSpPr>
        <dsp:cNvPr id="0" name=""/>
        <dsp:cNvSpPr/>
      </dsp:nvSpPr>
      <dsp:spPr>
        <a:xfrm>
          <a:off x="868437" y="695424"/>
          <a:ext cx="3581456" cy="1409213"/>
        </a:xfrm>
        <a:prstGeom prst="rect">
          <a:avLst/>
        </a:prstGeom>
        <a:solidFill>
          <a:schemeClr val="accent1">
            <a:alpha val="90000"/>
            <a:tint val="40000"/>
            <a:hueOff val="0"/>
            <a:satOff val="0"/>
            <a:lumOff val="0"/>
            <a:alphaOff val="0"/>
          </a:schemeClr>
        </a:solidFill>
        <a:ln w="55000" cap="flat" cmpd="thickThin"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84912" rIns="184912" bIns="184912" numCol="1" spcCol="1270" anchor="ctr" anchorCtr="0">
          <a:noAutofit/>
        </a:bodyPr>
        <a:lstStyle/>
        <a:p>
          <a:pPr lvl="0" algn="ctr" defTabSz="1155700" rtl="1">
            <a:lnSpc>
              <a:spcPct val="90000"/>
            </a:lnSpc>
            <a:spcBef>
              <a:spcPct val="0"/>
            </a:spcBef>
            <a:spcAft>
              <a:spcPct val="35000"/>
            </a:spcAft>
          </a:pPr>
          <a:r>
            <a:rPr lang="ar-SY" sz="2600" kern="1200" dirty="0" smtClean="0"/>
            <a:t>لزوجة عالية</a:t>
          </a:r>
          <a:endParaRPr lang="ar-SY" sz="2600" kern="1200" dirty="0"/>
        </a:p>
      </dsp:txBody>
      <dsp:txXfrm>
        <a:off x="1441470" y="695424"/>
        <a:ext cx="3008423" cy="1409213"/>
      </dsp:txXfrm>
    </dsp:sp>
    <dsp:sp modelId="{34386BA6-17C6-480D-9540-D25EF47BB10D}">
      <dsp:nvSpPr>
        <dsp:cNvPr id="0" name=""/>
        <dsp:cNvSpPr/>
      </dsp:nvSpPr>
      <dsp:spPr>
        <a:xfrm>
          <a:off x="868437" y="2104638"/>
          <a:ext cx="3581456" cy="1409213"/>
        </a:xfrm>
        <a:prstGeom prst="rect">
          <a:avLst/>
        </a:prstGeom>
        <a:solidFill>
          <a:schemeClr val="accent1">
            <a:alpha val="90000"/>
            <a:tint val="40000"/>
            <a:hueOff val="0"/>
            <a:satOff val="0"/>
            <a:lumOff val="0"/>
            <a:alphaOff val="0"/>
          </a:schemeClr>
        </a:solidFill>
        <a:ln w="55000" cap="flat" cmpd="thickThin"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84912" rIns="184912" bIns="184912" numCol="1" spcCol="1270" anchor="ctr" anchorCtr="0">
          <a:noAutofit/>
        </a:bodyPr>
        <a:lstStyle/>
        <a:p>
          <a:pPr lvl="0" algn="ctr" defTabSz="1155700" rtl="1">
            <a:lnSpc>
              <a:spcPct val="90000"/>
            </a:lnSpc>
            <a:spcBef>
              <a:spcPct val="0"/>
            </a:spcBef>
            <a:spcAft>
              <a:spcPct val="35000"/>
            </a:spcAft>
          </a:pPr>
          <a:r>
            <a:rPr lang="ar-SY" sz="2600" kern="1200" dirty="0" smtClean="0"/>
            <a:t>بحاجة لنظام رابط خاص</a:t>
          </a:r>
          <a:endParaRPr lang="ar-SY" sz="2600" kern="1200" dirty="0"/>
        </a:p>
      </dsp:txBody>
      <dsp:txXfrm>
        <a:off x="1441470" y="2104638"/>
        <a:ext cx="3008423" cy="1409213"/>
      </dsp:txXfrm>
    </dsp:sp>
    <dsp:sp modelId="{29ABE83A-B4E7-46CC-B6EA-27165E4582F0}">
      <dsp:nvSpPr>
        <dsp:cNvPr id="0" name=""/>
        <dsp:cNvSpPr/>
      </dsp:nvSpPr>
      <dsp:spPr>
        <a:xfrm>
          <a:off x="868437" y="3513851"/>
          <a:ext cx="3581456" cy="1409213"/>
        </a:xfrm>
        <a:prstGeom prst="rect">
          <a:avLst/>
        </a:prstGeom>
        <a:solidFill>
          <a:schemeClr val="accent1">
            <a:alpha val="90000"/>
            <a:tint val="40000"/>
            <a:hueOff val="0"/>
            <a:satOff val="0"/>
            <a:lumOff val="0"/>
            <a:alphaOff val="0"/>
          </a:schemeClr>
        </a:solidFill>
        <a:ln w="55000" cap="flat" cmpd="thickThin"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84912" rIns="184912" bIns="184912" numCol="1" spcCol="1270" anchor="ctr" anchorCtr="0">
          <a:noAutofit/>
        </a:bodyPr>
        <a:lstStyle/>
        <a:p>
          <a:pPr lvl="0" algn="ctr" defTabSz="1155700" rtl="1">
            <a:lnSpc>
              <a:spcPct val="90000"/>
            </a:lnSpc>
            <a:spcBef>
              <a:spcPct val="0"/>
            </a:spcBef>
            <a:spcAft>
              <a:spcPct val="35000"/>
            </a:spcAft>
          </a:pPr>
          <a:r>
            <a:rPr lang="ar-SY" sz="2600" kern="1200" dirty="0" smtClean="0"/>
            <a:t>ضعف </a:t>
          </a:r>
          <a:r>
            <a:rPr lang="ar-SY" sz="2600" kern="1200" dirty="0" err="1" smtClean="0"/>
            <a:t>الظلالية</a:t>
          </a:r>
          <a:r>
            <a:rPr lang="ar-SY" sz="2600" kern="1200" dirty="0" smtClean="0"/>
            <a:t> الشعاعية</a:t>
          </a:r>
          <a:endParaRPr lang="ar-SY" sz="2600" kern="1200" dirty="0"/>
        </a:p>
      </dsp:txBody>
      <dsp:txXfrm>
        <a:off x="1441470" y="3513851"/>
        <a:ext cx="3008423" cy="1409213"/>
      </dsp:txXfrm>
    </dsp:sp>
    <dsp:sp modelId="{7F9CA8C5-5A9E-4EF0-85A0-D714180401F6}">
      <dsp:nvSpPr>
        <dsp:cNvPr id="0" name=""/>
        <dsp:cNvSpPr/>
      </dsp:nvSpPr>
      <dsp:spPr>
        <a:xfrm>
          <a:off x="868437" y="4923065"/>
          <a:ext cx="3581456" cy="1409213"/>
        </a:xfrm>
        <a:prstGeom prst="rect">
          <a:avLst/>
        </a:prstGeom>
        <a:solidFill>
          <a:schemeClr val="accent1">
            <a:alpha val="90000"/>
            <a:tint val="40000"/>
            <a:hueOff val="0"/>
            <a:satOff val="0"/>
            <a:lumOff val="0"/>
            <a:alphaOff val="0"/>
          </a:schemeClr>
        </a:solidFill>
        <a:ln w="55000" cap="flat" cmpd="thickThin"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84912" rIns="184912" bIns="184912" numCol="1" spcCol="1270" anchor="ctr" anchorCtr="0">
          <a:noAutofit/>
        </a:bodyPr>
        <a:lstStyle/>
        <a:p>
          <a:pPr lvl="0" algn="ctr" defTabSz="1155700" rtl="1">
            <a:lnSpc>
              <a:spcPct val="90000"/>
            </a:lnSpc>
            <a:spcBef>
              <a:spcPct val="0"/>
            </a:spcBef>
            <a:spcAft>
              <a:spcPct val="35000"/>
            </a:spcAft>
          </a:pPr>
          <a:r>
            <a:rPr lang="ar-SY" sz="2600" kern="1200" dirty="0" smtClean="0">
              <a:latin typeface="Simplified Arabic" pitchFamily="18" charset="-78"/>
              <a:cs typeface="Simplified Arabic" pitchFamily="18" charset="-78"/>
            </a:rPr>
            <a:t>ثبوت التأثير السمي لها </a:t>
          </a:r>
          <a:endParaRPr lang="ar-SY" sz="2600" kern="1200" dirty="0"/>
        </a:p>
      </dsp:txBody>
      <dsp:txXfrm>
        <a:off x="1441470" y="4923065"/>
        <a:ext cx="3008423" cy="1409213"/>
      </dsp:txXfrm>
    </dsp:sp>
    <dsp:sp modelId="{51C26763-368D-4018-B03A-7DA5E0550DE3}">
      <dsp:nvSpPr>
        <dsp:cNvPr id="0" name=""/>
        <dsp:cNvSpPr/>
      </dsp:nvSpPr>
      <dsp:spPr>
        <a:xfrm>
          <a:off x="0" y="0"/>
          <a:ext cx="2122806" cy="1408509"/>
        </a:xfrm>
        <a:prstGeom prst="ellipse">
          <a:avLst/>
        </a:prstGeom>
        <a:blipFill rotWithShape="0">
          <a:blip xmlns:r="http://schemas.openxmlformats.org/officeDocument/2006/relationships" r:embed="rId1"/>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rtl="1">
            <a:lnSpc>
              <a:spcPct val="90000"/>
            </a:lnSpc>
            <a:spcBef>
              <a:spcPct val="0"/>
            </a:spcBef>
            <a:spcAft>
              <a:spcPct val="35000"/>
            </a:spcAft>
          </a:pPr>
          <a:endParaRPr lang="ar-SY" sz="2400" b="1" kern="1200" dirty="0"/>
        </a:p>
      </dsp:txBody>
      <dsp:txXfrm>
        <a:off x="310878" y="206271"/>
        <a:ext cx="1501050" cy="995967"/>
      </dsp:txXfrm>
    </dsp:sp>
    <dsp:sp modelId="{2A2DFCEA-0763-45BE-AAA8-6358DEA59FFB}">
      <dsp:nvSpPr>
        <dsp:cNvPr id="0" name=""/>
        <dsp:cNvSpPr/>
      </dsp:nvSpPr>
      <dsp:spPr>
        <a:xfrm>
          <a:off x="5105409" y="1106365"/>
          <a:ext cx="3011578" cy="1409213"/>
        </a:xfrm>
        <a:prstGeom prst="rect">
          <a:avLst/>
        </a:prstGeom>
        <a:solidFill>
          <a:schemeClr val="accent1">
            <a:alpha val="90000"/>
            <a:tint val="40000"/>
            <a:hueOff val="0"/>
            <a:satOff val="0"/>
            <a:lumOff val="0"/>
            <a:alphaOff val="0"/>
          </a:schemeClr>
        </a:solidFill>
        <a:ln w="55000" cap="flat" cmpd="thickThin"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84912" rIns="184912" bIns="184912" numCol="1" spcCol="1270" anchor="ctr" anchorCtr="0">
          <a:noAutofit/>
        </a:bodyPr>
        <a:lstStyle/>
        <a:p>
          <a:pPr lvl="0" algn="ctr" defTabSz="1155700" rtl="1">
            <a:lnSpc>
              <a:spcPct val="90000"/>
            </a:lnSpc>
            <a:spcBef>
              <a:spcPct val="0"/>
            </a:spcBef>
            <a:spcAft>
              <a:spcPct val="35000"/>
            </a:spcAft>
          </a:pPr>
          <a:r>
            <a:rPr lang="ar-SY" sz="2600" kern="1200" dirty="0" smtClean="0"/>
            <a:t>أقل تقلص تصلبي </a:t>
          </a:r>
          <a:endParaRPr lang="ar-SY" sz="2600" kern="1200" dirty="0"/>
        </a:p>
      </dsp:txBody>
      <dsp:txXfrm>
        <a:off x="5587261" y="1106365"/>
        <a:ext cx="2529725" cy="1409213"/>
      </dsp:txXfrm>
    </dsp:sp>
    <dsp:sp modelId="{9E9001D4-E448-4B87-9ED3-12416B0C298D}">
      <dsp:nvSpPr>
        <dsp:cNvPr id="0" name=""/>
        <dsp:cNvSpPr/>
      </dsp:nvSpPr>
      <dsp:spPr>
        <a:xfrm>
          <a:off x="5105409" y="2515579"/>
          <a:ext cx="3011578" cy="1409213"/>
        </a:xfrm>
        <a:prstGeom prst="rect">
          <a:avLst/>
        </a:prstGeom>
        <a:solidFill>
          <a:schemeClr val="accent1">
            <a:alpha val="90000"/>
            <a:tint val="40000"/>
            <a:hueOff val="0"/>
            <a:satOff val="0"/>
            <a:lumOff val="0"/>
            <a:alphaOff val="0"/>
          </a:schemeClr>
        </a:solidFill>
        <a:ln w="55000" cap="flat" cmpd="thickThin"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84912" rIns="184912" bIns="184912" numCol="1" spcCol="1270" anchor="ctr" anchorCtr="0">
          <a:noAutofit/>
        </a:bodyPr>
        <a:lstStyle/>
        <a:p>
          <a:pPr lvl="0" algn="ctr" defTabSz="1155700" rtl="1">
            <a:lnSpc>
              <a:spcPct val="90000"/>
            </a:lnSpc>
            <a:spcBef>
              <a:spcPct val="0"/>
            </a:spcBef>
            <a:spcAft>
              <a:spcPct val="35000"/>
            </a:spcAft>
          </a:pPr>
          <a:r>
            <a:rPr lang="ar-SY" sz="2600" kern="1200" dirty="0" smtClean="0"/>
            <a:t>تقليل التسرب الحفافي وسلامة الحواف</a:t>
          </a:r>
          <a:endParaRPr lang="ar-SY" sz="2600" kern="1200" dirty="0"/>
        </a:p>
      </dsp:txBody>
      <dsp:txXfrm>
        <a:off x="5587261" y="2515579"/>
        <a:ext cx="2529725" cy="1409213"/>
      </dsp:txXfrm>
    </dsp:sp>
    <dsp:sp modelId="{CB61F73A-49F9-4BEC-980C-E863E1DE6BF1}">
      <dsp:nvSpPr>
        <dsp:cNvPr id="0" name=""/>
        <dsp:cNvSpPr/>
      </dsp:nvSpPr>
      <dsp:spPr>
        <a:xfrm>
          <a:off x="5105409" y="3924792"/>
          <a:ext cx="3011578" cy="1409213"/>
        </a:xfrm>
        <a:prstGeom prst="rect">
          <a:avLst/>
        </a:prstGeom>
        <a:solidFill>
          <a:schemeClr val="accent1">
            <a:alpha val="90000"/>
            <a:tint val="40000"/>
            <a:hueOff val="0"/>
            <a:satOff val="0"/>
            <a:lumOff val="0"/>
            <a:alphaOff val="0"/>
          </a:schemeClr>
        </a:solidFill>
        <a:ln w="55000" cap="flat" cmpd="thickThin"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84912" rIns="184912" bIns="184912" numCol="1" spcCol="1270" anchor="ctr" anchorCtr="0">
          <a:noAutofit/>
        </a:bodyPr>
        <a:lstStyle/>
        <a:p>
          <a:pPr lvl="0" algn="ctr" defTabSz="1155700" rtl="1">
            <a:lnSpc>
              <a:spcPct val="90000"/>
            </a:lnSpc>
            <a:spcBef>
              <a:spcPct val="0"/>
            </a:spcBef>
            <a:spcAft>
              <a:spcPct val="35000"/>
            </a:spcAft>
          </a:pPr>
          <a:r>
            <a:rPr lang="ar-SY" sz="2600" kern="1200" dirty="0" smtClean="0"/>
            <a:t>أقل امتصاصا للماء والاصبغة</a:t>
          </a:r>
          <a:endParaRPr lang="ar-SY" sz="2600" kern="1200" dirty="0"/>
        </a:p>
      </dsp:txBody>
      <dsp:txXfrm>
        <a:off x="5587261" y="3924792"/>
        <a:ext cx="2529725" cy="1409213"/>
      </dsp:txXfrm>
    </dsp:sp>
    <dsp:sp modelId="{30BCC776-1FA1-4B81-949C-DE369D1EC378}">
      <dsp:nvSpPr>
        <dsp:cNvPr id="0" name=""/>
        <dsp:cNvSpPr/>
      </dsp:nvSpPr>
      <dsp:spPr>
        <a:xfrm>
          <a:off x="6059099" y="26579"/>
          <a:ext cx="2475300" cy="1408509"/>
        </a:xfrm>
        <a:prstGeom prst="ellipse">
          <a:avLst/>
        </a:prstGeom>
        <a:blipFill rotWithShape="0">
          <a:blip xmlns:r="http://schemas.openxmlformats.org/officeDocument/2006/relationships" r:embed="rId2"/>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rtl="1">
            <a:lnSpc>
              <a:spcPct val="90000"/>
            </a:lnSpc>
            <a:spcBef>
              <a:spcPct val="0"/>
            </a:spcBef>
            <a:spcAft>
              <a:spcPct val="35000"/>
            </a:spcAft>
          </a:pPr>
          <a:endParaRPr lang="ar-SY" sz="3200" b="1" kern="1200" dirty="0"/>
        </a:p>
      </dsp:txBody>
      <dsp:txXfrm>
        <a:off x="6421598" y="232850"/>
        <a:ext cx="1750302" cy="9959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20CB1-59F3-442F-98E8-2D3DBA3EC6C0}">
      <dsp:nvSpPr>
        <dsp:cNvPr id="0" name=""/>
        <dsp:cNvSpPr/>
      </dsp:nvSpPr>
      <dsp:spPr>
        <a:xfrm>
          <a:off x="868437" y="695424"/>
          <a:ext cx="3581456" cy="1409213"/>
        </a:xfrm>
        <a:prstGeom prst="rect">
          <a:avLst/>
        </a:prstGeom>
        <a:solidFill>
          <a:schemeClr val="accent1">
            <a:alpha val="90000"/>
            <a:tint val="40000"/>
            <a:hueOff val="0"/>
            <a:satOff val="0"/>
            <a:lumOff val="0"/>
            <a:alphaOff val="0"/>
          </a:schemeClr>
        </a:solidFill>
        <a:ln w="55000" cap="flat" cmpd="thickThin"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35128" rIns="135128" bIns="135128"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Y" sz="1900" kern="1200" dirty="0" smtClean="0"/>
            <a:t>ختم حفافي أفضل</a:t>
          </a:r>
        </a:p>
        <a:p>
          <a:pPr lvl="0" algn="ctr" rtl="1">
            <a:spcBef>
              <a:spcPct val="0"/>
            </a:spcBef>
          </a:pPr>
          <a:endParaRPr lang="ar-SY" sz="1900" kern="1200" dirty="0"/>
        </a:p>
      </dsp:txBody>
      <dsp:txXfrm>
        <a:off x="1441470" y="695424"/>
        <a:ext cx="3008423" cy="1409213"/>
      </dsp:txXfrm>
    </dsp:sp>
    <dsp:sp modelId="{34386BA6-17C6-480D-9540-D25EF47BB10D}">
      <dsp:nvSpPr>
        <dsp:cNvPr id="0" name=""/>
        <dsp:cNvSpPr/>
      </dsp:nvSpPr>
      <dsp:spPr>
        <a:xfrm>
          <a:off x="868437" y="2104638"/>
          <a:ext cx="3581456" cy="1409213"/>
        </a:xfrm>
        <a:prstGeom prst="rect">
          <a:avLst/>
        </a:prstGeom>
        <a:solidFill>
          <a:schemeClr val="accent1">
            <a:alpha val="90000"/>
            <a:tint val="40000"/>
            <a:hueOff val="0"/>
            <a:satOff val="0"/>
            <a:lumOff val="0"/>
            <a:alphaOff val="0"/>
          </a:schemeClr>
        </a:solidFill>
        <a:ln w="55000" cap="flat" cmpd="thickThin"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35128" rIns="135128" bIns="135128" numCol="1" spcCol="1270" anchor="ctr" anchorCtr="0">
          <a:noAutofit/>
        </a:bodyPr>
        <a:lstStyle/>
        <a:p>
          <a:pPr lvl="0" algn="ctr" defTabSz="844550" rtl="1">
            <a:lnSpc>
              <a:spcPct val="90000"/>
            </a:lnSpc>
            <a:spcBef>
              <a:spcPct val="0"/>
            </a:spcBef>
            <a:spcAft>
              <a:spcPct val="35000"/>
            </a:spcAft>
          </a:pPr>
          <a:r>
            <a:rPr lang="ar-SY" sz="1900" kern="1200" dirty="0" smtClean="0"/>
            <a:t>الانهاء والتلميع أفضل </a:t>
          </a:r>
          <a:endParaRPr lang="ar-SY" sz="1900" kern="1200" dirty="0"/>
        </a:p>
      </dsp:txBody>
      <dsp:txXfrm>
        <a:off x="1441470" y="2104638"/>
        <a:ext cx="3008423" cy="1409213"/>
      </dsp:txXfrm>
    </dsp:sp>
    <dsp:sp modelId="{29ABE83A-B4E7-46CC-B6EA-27165E4582F0}">
      <dsp:nvSpPr>
        <dsp:cNvPr id="0" name=""/>
        <dsp:cNvSpPr/>
      </dsp:nvSpPr>
      <dsp:spPr>
        <a:xfrm>
          <a:off x="868437" y="3513851"/>
          <a:ext cx="3581456" cy="1409213"/>
        </a:xfrm>
        <a:prstGeom prst="rect">
          <a:avLst/>
        </a:prstGeom>
        <a:solidFill>
          <a:schemeClr val="accent1">
            <a:alpha val="90000"/>
            <a:tint val="40000"/>
            <a:hueOff val="0"/>
            <a:satOff val="0"/>
            <a:lumOff val="0"/>
            <a:alphaOff val="0"/>
          </a:schemeClr>
        </a:solidFill>
        <a:ln w="55000" cap="flat" cmpd="thickThin"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35128" rIns="135128" bIns="135128" numCol="1" spcCol="1270" anchor="ctr" anchorCtr="0">
          <a:noAutofit/>
        </a:bodyPr>
        <a:lstStyle/>
        <a:p>
          <a:pPr lvl="0" algn="ctr" defTabSz="844550" rtl="1">
            <a:lnSpc>
              <a:spcPct val="90000"/>
            </a:lnSpc>
            <a:spcBef>
              <a:spcPct val="0"/>
            </a:spcBef>
            <a:spcAft>
              <a:spcPct val="35000"/>
            </a:spcAft>
          </a:pPr>
          <a:r>
            <a:rPr lang="ar-SY" sz="1900" kern="1200" dirty="0" smtClean="0"/>
            <a:t>يتوافق مع جميع الأنظمة الرابطة</a:t>
          </a:r>
          <a:endParaRPr lang="ar-SY" sz="1900" kern="1200" dirty="0"/>
        </a:p>
      </dsp:txBody>
      <dsp:txXfrm>
        <a:off x="1441470" y="3513851"/>
        <a:ext cx="3008423" cy="1409213"/>
      </dsp:txXfrm>
    </dsp:sp>
    <dsp:sp modelId="{7F9CA8C5-5A9E-4EF0-85A0-D714180401F6}">
      <dsp:nvSpPr>
        <dsp:cNvPr id="0" name=""/>
        <dsp:cNvSpPr/>
      </dsp:nvSpPr>
      <dsp:spPr>
        <a:xfrm>
          <a:off x="868437" y="4923065"/>
          <a:ext cx="3581456" cy="1409213"/>
        </a:xfrm>
        <a:prstGeom prst="rect">
          <a:avLst/>
        </a:prstGeom>
        <a:solidFill>
          <a:schemeClr val="accent1">
            <a:alpha val="90000"/>
            <a:tint val="40000"/>
            <a:hueOff val="0"/>
            <a:satOff val="0"/>
            <a:lumOff val="0"/>
            <a:alphaOff val="0"/>
          </a:schemeClr>
        </a:solidFill>
        <a:ln w="55000" cap="flat" cmpd="thickThin"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35128" rIns="135128" bIns="135128" numCol="1" spcCol="1270" anchor="ctr" anchorCtr="0">
          <a:noAutofit/>
        </a:bodyPr>
        <a:lstStyle/>
        <a:p>
          <a:pPr lvl="0" algn="ctr" defTabSz="844550" rtl="1">
            <a:lnSpc>
              <a:spcPct val="90000"/>
            </a:lnSpc>
            <a:spcBef>
              <a:spcPct val="0"/>
            </a:spcBef>
            <a:spcAft>
              <a:spcPct val="35000"/>
            </a:spcAft>
          </a:pPr>
          <a:r>
            <a:rPr lang="ar-SY" sz="1900" kern="1200" dirty="0" err="1" smtClean="0"/>
            <a:t>البوليميرات</a:t>
          </a:r>
          <a:r>
            <a:rPr lang="ar-SY" sz="1900" kern="1200" dirty="0" smtClean="0"/>
            <a:t> العضوية تؤمن المجموعات </a:t>
          </a:r>
          <a:r>
            <a:rPr lang="ar-SY" sz="1900" kern="1200" dirty="0" err="1" smtClean="0"/>
            <a:t>الظيفية</a:t>
          </a:r>
          <a:r>
            <a:rPr lang="ar-SY" sz="1900" kern="1200" dirty="0" smtClean="0"/>
            <a:t> المسؤولة عن تصلب </a:t>
          </a:r>
        </a:p>
        <a:p>
          <a:pPr lvl="0" algn="ctr" defTabSz="844550" rtl="1">
            <a:lnSpc>
              <a:spcPct val="90000"/>
            </a:lnSpc>
            <a:spcBef>
              <a:spcPct val="0"/>
            </a:spcBef>
            <a:spcAft>
              <a:spcPct val="35000"/>
            </a:spcAft>
          </a:pPr>
          <a:r>
            <a:rPr lang="ar-SY" sz="1900" kern="1200" dirty="0" smtClean="0"/>
            <a:t>المادة ضوئيا</a:t>
          </a:r>
          <a:endParaRPr lang="ar-SY" sz="1900" kern="1200" dirty="0"/>
        </a:p>
      </dsp:txBody>
      <dsp:txXfrm>
        <a:off x="1441470" y="4923065"/>
        <a:ext cx="3008423" cy="1409213"/>
      </dsp:txXfrm>
    </dsp:sp>
    <dsp:sp modelId="{51C26763-368D-4018-B03A-7DA5E0550DE3}">
      <dsp:nvSpPr>
        <dsp:cNvPr id="0" name=""/>
        <dsp:cNvSpPr/>
      </dsp:nvSpPr>
      <dsp:spPr>
        <a:xfrm>
          <a:off x="0" y="0"/>
          <a:ext cx="2122806" cy="1408509"/>
        </a:xfrm>
        <a:prstGeom prst="ellipse">
          <a:avLst/>
        </a:prstGeom>
        <a:blipFill rotWithShape="0">
          <a:blip xmlns:r="http://schemas.openxmlformats.org/officeDocument/2006/relationships" r:embed="rId1"/>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rtl="1">
            <a:lnSpc>
              <a:spcPct val="90000"/>
            </a:lnSpc>
            <a:spcBef>
              <a:spcPct val="0"/>
            </a:spcBef>
            <a:spcAft>
              <a:spcPct val="35000"/>
            </a:spcAft>
          </a:pPr>
          <a:endParaRPr lang="ar-SY" sz="2400" b="1" kern="1200" dirty="0"/>
        </a:p>
      </dsp:txBody>
      <dsp:txXfrm>
        <a:off x="310878" y="206271"/>
        <a:ext cx="1501050" cy="995967"/>
      </dsp:txXfrm>
    </dsp:sp>
    <dsp:sp modelId="{2A2DFCEA-0763-45BE-AAA8-6358DEA59FFB}">
      <dsp:nvSpPr>
        <dsp:cNvPr id="0" name=""/>
        <dsp:cNvSpPr/>
      </dsp:nvSpPr>
      <dsp:spPr>
        <a:xfrm>
          <a:off x="5105409" y="1106365"/>
          <a:ext cx="3011578" cy="1409213"/>
        </a:xfrm>
        <a:prstGeom prst="rect">
          <a:avLst/>
        </a:prstGeom>
        <a:solidFill>
          <a:schemeClr val="accent1">
            <a:alpha val="90000"/>
            <a:tint val="40000"/>
            <a:hueOff val="0"/>
            <a:satOff val="0"/>
            <a:lumOff val="0"/>
            <a:alphaOff val="0"/>
          </a:schemeClr>
        </a:solidFill>
        <a:ln w="55000" cap="flat" cmpd="thickThin"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35128" rIns="135128" bIns="135128"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Y" sz="1900" kern="1200" dirty="0" smtClean="0"/>
            <a:t>أقل تقلص تصلبي</a:t>
          </a:r>
          <a:endParaRPr lang="ar-SY" sz="1900" kern="1200" dirty="0"/>
        </a:p>
      </dsp:txBody>
      <dsp:txXfrm>
        <a:off x="5587261" y="1106365"/>
        <a:ext cx="2529725" cy="1409213"/>
      </dsp:txXfrm>
    </dsp:sp>
    <dsp:sp modelId="{9E9001D4-E448-4B87-9ED3-12416B0C298D}">
      <dsp:nvSpPr>
        <dsp:cNvPr id="0" name=""/>
        <dsp:cNvSpPr/>
      </dsp:nvSpPr>
      <dsp:spPr>
        <a:xfrm>
          <a:off x="5105409" y="2515579"/>
          <a:ext cx="3011578" cy="1409213"/>
        </a:xfrm>
        <a:prstGeom prst="rect">
          <a:avLst/>
        </a:prstGeom>
        <a:solidFill>
          <a:schemeClr val="accent1">
            <a:alpha val="90000"/>
            <a:tint val="40000"/>
            <a:hueOff val="0"/>
            <a:satOff val="0"/>
            <a:lumOff val="0"/>
            <a:alphaOff val="0"/>
          </a:schemeClr>
        </a:solidFill>
        <a:ln w="55000" cap="flat" cmpd="thickThin"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35128" rIns="135128" bIns="135128" numCol="1" spcCol="1270" anchor="ctr" anchorCtr="0">
          <a:noAutofit/>
        </a:bodyPr>
        <a:lstStyle/>
        <a:p>
          <a:pPr lvl="0" algn="ctr" defTabSz="844550" rtl="1">
            <a:lnSpc>
              <a:spcPct val="90000"/>
            </a:lnSpc>
            <a:spcBef>
              <a:spcPct val="0"/>
            </a:spcBef>
            <a:spcAft>
              <a:spcPct val="35000"/>
            </a:spcAft>
          </a:pPr>
          <a:r>
            <a:rPr lang="ar-SY" sz="1900" kern="1200" dirty="0" smtClean="0"/>
            <a:t>القساوة السطحية أكبر</a:t>
          </a:r>
        </a:p>
        <a:p>
          <a:pPr lvl="0" algn="ctr" defTabSz="844550" rtl="1">
            <a:lnSpc>
              <a:spcPct val="90000"/>
            </a:lnSpc>
            <a:spcBef>
              <a:spcPct val="0"/>
            </a:spcBef>
            <a:spcAft>
              <a:spcPct val="35000"/>
            </a:spcAft>
          </a:pPr>
          <a:r>
            <a:rPr lang="ar-SY" sz="1900" kern="1200" dirty="0" smtClean="0"/>
            <a:t>مقاومة أكبر للانسحال</a:t>
          </a:r>
          <a:endParaRPr lang="ar-SY" sz="1900" kern="1200" dirty="0"/>
        </a:p>
      </dsp:txBody>
      <dsp:txXfrm>
        <a:off x="5587261" y="2515579"/>
        <a:ext cx="2529725" cy="1409213"/>
      </dsp:txXfrm>
    </dsp:sp>
    <dsp:sp modelId="{CB61F73A-49F9-4BEC-980C-E863E1DE6BF1}">
      <dsp:nvSpPr>
        <dsp:cNvPr id="0" name=""/>
        <dsp:cNvSpPr/>
      </dsp:nvSpPr>
      <dsp:spPr>
        <a:xfrm>
          <a:off x="5105409" y="3924792"/>
          <a:ext cx="3011578" cy="1409213"/>
        </a:xfrm>
        <a:prstGeom prst="rect">
          <a:avLst/>
        </a:prstGeom>
        <a:solidFill>
          <a:schemeClr val="accent1">
            <a:alpha val="90000"/>
            <a:tint val="40000"/>
            <a:hueOff val="0"/>
            <a:satOff val="0"/>
            <a:lumOff val="0"/>
            <a:alphaOff val="0"/>
          </a:schemeClr>
        </a:solidFill>
        <a:ln w="55000" cap="flat" cmpd="thickThin"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35128" rIns="135128" bIns="135128" numCol="1" spcCol="1270" anchor="ctr" anchorCtr="0">
          <a:noAutofit/>
        </a:bodyPr>
        <a:lstStyle/>
        <a:p>
          <a:pPr lvl="0" algn="ctr" defTabSz="844550" rtl="1">
            <a:lnSpc>
              <a:spcPct val="90000"/>
            </a:lnSpc>
            <a:spcBef>
              <a:spcPct val="0"/>
            </a:spcBef>
            <a:spcAft>
              <a:spcPct val="35000"/>
            </a:spcAft>
          </a:pPr>
          <a:r>
            <a:rPr lang="ar-SY" sz="1900" kern="1200" dirty="0" smtClean="0"/>
            <a:t>أقل امتصاصا للماء والاصبغة</a:t>
          </a:r>
          <a:endParaRPr lang="ar-SY" sz="1900" kern="1200" dirty="0"/>
        </a:p>
      </dsp:txBody>
      <dsp:txXfrm>
        <a:off x="5587261" y="3924792"/>
        <a:ext cx="2529725" cy="1409213"/>
      </dsp:txXfrm>
    </dsp:sp>
    <dsp:sp modelId="{DF6E740D-D9F2-4076-9BB8-730B64F07E13}">
      <dsp:nvSpPr>
        <dsp:cNvPr id="0" name=""/>
        <dsp:cNvSpPr/>
      </dsp:nvSpPr>
      <dsp:spPr>
        <a:xfrm>
          <a:off x="5105409" y="5055086"/>
          <a:ext cx="3011578" cy="1409213"/>
        </a:xfrm>
        <a:prstGeom prst="rect">
          <a:avLst/>
        </a:prstGeom>
        <a:solidFill>
          <a:schemeClr val="accent1">
            <a:alpha val="90000"/>
            <a:tint val="40000"/>
            <a:hueOff val="0"/>
            <a:satOff val="0"/>
            <a:lumOff val="0"/>
            <a:alphaOff val="0"/>
          </a:schemeClr>
        </a:solidFill>
        <a:ln w="55000" cap="flat" cmpd="thickThin"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35128" rIns="135128" bIns="135128" numCol="1" spcCol="1270" anchor="ctr" anchorCtr="0">
          <a:noAutofit/>
        </a:bodyPr>
        <a:lstStyle/>
        <a:p>
          <a:pPr lvl="0" algn="ctr" defTabSz="844550" rtl="1">
            <a:lnSpc>
              <a:spcPct val="90000"/>
            </a:lnSpc>
            <a:spcBef>
              <a:spcPct val="0"/>
            </a:spcBef>
            <a:spcAft>
              <a:spcPct val="35000"/>
            </a:spcAft>
          </a:pPr>
          <a:r>
            <a:rPr lang="ar-SY" sz="1900" kern="1200" dirty="0" smtClean="0"/>
            <a:t>مونوميرات حرة اقل والتخلص من مركبات </a:t>
          </a:r>
          <a:r>
            <a:rPr lang="en-US" sz="1900" kern="1200" dirty="0" smtClean="0"/>
            <a:t>BPA</a:t>
          </a:r>
          <a:endParaRPr lang="ar-SY" sz="1900" kern="1200" dirty="0"/>
        </a:p>
      </dsp:txBody>
      <dsp:txXfrm>
        <a:off x="5587261" y="5055086"/>
        <a:ext cx="2529725" cy="1409213"/>
      </dsp:txXfrm>
    </dsp:sp>
    <dsp:sp modelId="{30BCC776-1FA1-4B81-949C-DE369D1EC378}">
      <dsp:nvSpPr>
        <dsp:cNvPr id="0" name=""/>
        <dsp:cNvSpPr/>
      </dsp:nvSpPr>
      <dsp:spPr>
        <a:xfrm>
          <a:off x="6059099" y="26579"/>
          <a:ext cx="2475300" cy="1408509"/>
        </a:xfrm>
        <a:prstGeom prst="ellipse">
          <a:avLst/>
        </a:prstGeom>
        <a:blipFill rotWithShape="0">
          <a:blip xmlns:r="http://schemas.openxmlformats.org/officeDocument/2006/relationships" r:embed="rId2"/>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rtl="1">
            <a:lnSpc>
              <a:spcPct val="90000"/>
            </a:lnSpc>
            <a:spcBef>
              <a:spcPct val="0"/>
            </a:spcBef>
            <a:spcAft>
              <a:spcPct val="35000"/>
            </a:spcAft>
          </a:pPr>
          <a:endParaRPr lang="ar-SY" sz="3200" b="1" kern="1200" dirty="0"/>
        </a:p>
      </dsp:txBody>
      <dsp:txXfrm>
        <a:off x="6421598" y="232850"/>
        <a:ext cx="1750302" cy="9959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20CB1-59F3-442F-98E8-2D3DBA3EC6C0}">
      <dsp:nvSpPr>
        <dsp:cNvPr id="0" name=""/>
        <dsp:cNvSpPr/>
      </dsp:nvSpPr>
      <dsp:spPr>
        <a:xfrm>
          <a:off x="33569" y="935359"/>
          <a:ext cx="3909932" cy="1538461"/>
        </a:xfrm>
        <a:prstGeom prst="rect">
          <a:avLst/>
        </a:prstGeom>
        <a:solidFill>
          <a:schemeClr val="accent1">
            <a:alpha val="90000"/>
            <a:tint val="40000"/>
            <a:hueOff val="0"/>
            <a:satOff val="0"/>
            <a:lumOff val="0"/>
            <a:alphaOff val="0"/>
          </a:schemeClr>
        </a:solidFill>
        <a:ln w="55000" cap="flat" cmpd="thickThin"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84912" rIns="184912" bIns="184912" numCol="1" spcCol="1270" anchor="ctr" anchorCtr="0">
          <a:noAutofit/>
        </a:bodyPr>
        <a:lstStyle/>
        <a:p>
          <a:pPr lvl="0" algn="ctr" defTabSz="1155700" rtl="1">
            <a:lnSpc>
              <a:spcPct val="90000"/>
            </a:lnSpc>
            <a:spcBef>
              <a:spcPct val="0"/>
            </a:spcBef>
            <a:spcAft>
              <a:spcPct val="35000"/>
            </a:spcAft>
          </a:pPr>
          <a:r>
            <a:rPr lang="ar-SY" sz="2600" kern="1200" dirty="0" smtClean="0"/>
            <a:t>تتمتع بخصائص الكمبوزيت </a:t>
          </a:r>
          <a:endParaRPr lang="ar-SY" sz="2600" kern="1200" dirty="0"/>
        </a:p>
      </dsp:txBody>
      <dsp:txXfrm>
        <a:off x="659158" y="935359"/>
        <a:ext cx="3284343" cy="1538461"/>
      </dsp:txXfrm>
    </dsp:sp>
    <dsp:sp modelId="{34386BA6-17C6-480D-9540-D25EF47BB10D}">
      <dsp:nvSpPr>
        <dsp:cNvPr id="0" name=""/>
        <dsp:cNvSpPr/>
      </dsp:nvSpPr>
      <dsp:spPr>
        <a:xfrm>
          <a:off x="66572" y="2484328"/>
          <a:ext cx="3909932" cy="1538461"/>
        </a:xfrm>
        <a:prstGeom prst="rect">
          <a:avLst/>
        </a:prstGeom>
        <a:solidFill>
          <a:schemeClr val="accent1">
            <a:alpha val="90000"/>
            <a:tint val="40000"/>
            <a:hueOff val="0"/>
            <a:satOff val="0"/>
            <a:lumOff val="0"/>
            <a:alphaOff val="0"/>
          </a:schemeClr>
        </a:solidFill>
        <a:ln w="55000" cap="flat" cmpd="thickThin"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84912" rIns="184912" bIns="184912" numCol="1" spcCol="1270" anchor="ctr" anchorCtr="0">
          <a:noAutofit/>
        </a:bodyPr>
        <a:lstStyle/>
        <a:p>
          <a:pPr lvl="0" algn="ctr" defTabSz="1155700" rtl="1">
            <a:lnSpc>
              <a:spcPct val="90000"/>
            </a:lnSpc>
            <a:spcBef>
              <a:spcPct val="0"/>
            </a:spcBef>
            <a:spcAft>
              <a:spcPct val="35000"/>
            </a:spcAft>
          </a:pPr>
          <a:r>
            <a:rPr lang="ar-SY" sz="2600" kern="1200" dirty="0" smtClean="0"/>
            <a:t>القساوة الكافية</a:t>
          </a:r>
          <a:endParaRPr lang="ar-SY" sz="2600" kern="1200" dirty="0"/>
        </a:p>
      </dsp:txBody>
      <dsp:txXfrm>
        <a:off x="692161" y="2484328"/>
        <a:ext cx="3284343" cy="1538461"/>
      </dsp:txXfrm>
    </dsp:sp>
    <dsp:sp modelId="{29ABE83A-B4E7-46CC-B6EA-27165E4582F0}">
      <dsp:nvSpPr>
        <dsp:cNvPr id="0" name=""/>
        <dsp:cNvSpPr/>
      </dsp:nvSpPr>
      <dsp:spPr>
        <a:xfrm>
          <a:off x="66572" y="4022789"/>
          <a:ext cx="3909932" cy="1538461"/>
        </a:xfrm>
        <a:prstGeom prst="rect">
          <a:avLst/>
        </a:prstGeom>
        <a:solidFill>
          <a:schemeClr val="accent1">
            <a:alpha val="90000"/>
            <a:tint val="40000"/>
            <a:hueOff val="0"/>
            <a:satOff val="0"/>
            <a:lumOff val="0"/>
            <a:alphaOff val="0"/>
          </a:schemeClr>
        </a:solidFill>
        <a:ln w="55000" cap="flat" cmpd="thickThin"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84912" rIns="184912" bIns="184912" numCol="1" spcCol="1270" anchor="ctr" anchorCtr="0">
          <a:noAutofit/>
        </a:bodyPr>
        <a:lstStyle/>
        <a:p>
          <a:pPr lvl="0" algn="ctr" defTabSz="1155700" rtl="1">
            <a:lnSpc>
              <a:spcPct val="90000"/>
            </a:lnSpc>
            <a:spcBef>
              <a:spcPct val="0"/>
            </a:spcBef>
            <a:spcAft>
              <a:spcPct val="35000"/>
            </a:spcAft>
          </a:pPr>
          <a:r>
            <a:rPr lang="ar-SY" sz="2600" kern="1200" dirty="0" smtClean="0"/>
            <a:t>مقاومة السحل</a:t>
          </a:r>
          <a:endParaRPr lang="ar-SY" sz="2600" kern="1200" dirty="0"/>
        </a:p>
      </dsp:txBody>
      <dsp:txXfrm>
        <a:off x="692161" y="4022789"/>
        <a:ext cx="3284343" cy="1538461"/>
      </dsp:txXfrm>
    </dsp:sp>
    <dsp:sp modelId="{7F9CA8C5-5A9E-4EF0-85A0-D714180401F6}">
      <dsp:nvSpPr>
        <dsp:cNvPr id="0" name=""/>
        <dsp:cNvSpPr/>
      </dsp:nvSpPr>
      <dsp:spPr>
        <a:xfrm>
          <a:off x="66572" y="5281788"/>
          <a:ext cx="3909932" cy="1538461"/>
        </a:xfrm>
        <a:prstGeom prst="rect">
          <a:avLst/>
        </a:prstGeom>
        <a:solidFill>
          <a:schemeClr val="accent1">
            <a:alpha val="90000"/>
            <a:tint val="40000"/>
            <a:hueOff val="0"/>
            <a:satOff val="0"/>
            <a:lumOff val="0"/>
            <a:alphaOff val="0"/>
          </a:schemeClr>
        </a:solidFill>
        <a:ln w="55000" cap="flat" cmpd="thickThin"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84912" rIns="184912" bIns="184912" numCol="1" spcCol="1270" anchor="ctr" anchorCtr="0">
          <a:noAutofit/>
        </a:bodyPr>
        <a:lstStyle/>
        <a:p>
          <a:pPr lvl="0" algn="ctr" defTabSz="1155700" rtl="1">
            <a:lnSpc>
              <a:spcPct val="90000"/>
            </a:lnSpc>
            <a:spcBef>
              <a:spcPct val="0"/>
            </a:spcBef>
            <a:spcAft>
              <a:spcPct val="35000"/>
            </a:spcAft>
          </a:pPr>
          <a:r>
            <a:rPr lang="ar-SY" sz="2600" kern="1200" dirty="0" smtClean="0">
              <a:latin typeface="Simplified Arabic" pitchFamily="18" charset="-78"/>
              <a:cs typeface="Simplified Arabic" pitchFamily="18" charset="-78"/>
            </a:rPr>
            <a:t>الظلالية الشعاعية</a:t>
          </a:r>
          <a:endParaRPr lang="ar-SY" sz="2600" kern="1200" dirty="0"/>
        </a:p>
      </dsp:txBody>
      <dsp:txXfrm>
        <a:off x="692161" y="5281788"/>
        <a:ext cx="3284343" cy="1538461"/>
      </dsp:txXfrm>
    </dsp:sp>
    <dsp:sp modelId="{51C26763-368D-4018-B03A-7DA5E0550DE3}">
      <dsp:nvSpPr>
        <dsp:cNvPr id="0" name=""/>
        <dsp:cNvSpPr/>
      </dsp:nvSpPr>
      <dsp:spPr>
        <a:xfrm>
          <a:off x="0" y="30438"/>
          <a:ext cx="1537692" cy="1537692"/>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889250" rtl="1">
            <a:lnSpc>
              <a:spcPct val="90000"/>
            </a:lnSpc>
            <a:spcBef>
              <a:spcPct val="0"/>
            </a:spcBef>
            <a:spcAft>
              <a:spcPct val="35000"/>
            </a:spcAft>
          </a:pPr>
          <a:endParaRPr lang="ar-SY" sz="6500" kern="1200" dirty="0"/>
        </a:p>
      </dsp:txBody>
      <dsp:txXfrm>
        <a:off x="225190" y="255628"/>
        <a:ext cx="1087312" cy="1087312"/>
      </dsp:txXfrm>
    </dsp:sp>
    <dsp:sp modelId="{2A2DFCEA-0763-45BE-AAA8-6358DEA59FFB}">
      <dsp:nvSpPr>
        <dsp:cNvPr id="0" name=""/>
        <dsp:cNvSpPr/>
      </dsp:nvSpPr>
      <dsp:spPr>
        <a:xfrm>
          <a:off x="4334369" y="1097928"/>
          <a:ext cx="3287788" cy="1538461"/>
        </a:xfrm>
        <a:prstGeom prst="rect">
          <a:avLst/>
        </a:prstGeom>
        <a:solidFill>
          <a:schemeClr val="accent1">
            <a:alpha val="90000"/>
            <a:tint val="40000"/>
            <a:hueOff val="0"/>
            <a:satOff val="0"/>
            <a:lumOff val="0"/>
            <a:alphaOff val="0"/>
          </a:schemeClr>
        </a:solidFill>
        <a:ln w="55000" cap="flat" cmpd="thickThin"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84912" rIns="184912" bIns="184912" numCol="1" spcCol="1270" anchor="ctr" anchorCtr="0">
          <a:noAutofit/>
        </a:bodyPr>
        <a:lstStyle/>
        <a:p>
          <a:pPr lvl="0" algn="ctr" defTabSz="1155700" rtl="1">
            <a:lnSpc>
              <a:spcPct val="90000"/>
            </a:lnSpc>
            <a:spcBef>
              <a:spcPct val="0"/>
            </a:spcBef>
            <a:spcAft>
              <a:spcPct val="35000"/>
            </a:spcAft>
          </a:pPr>
          <a:r>
            <a:rPr lang="ar-SY" sz="2600" kern="1200" dirty="0" smtClean="0"/>
            <a:t>تتمتع بخصائص </a:t>
          </a:r>
          <a:r>
            <a:rPr lang="en-US" sz="2600" kern="1200" dirty="0" smtClean="0"/>
            <a:t>GIC </a:t>
          </a:r>
          <a:r>
            <a:rPr lang="ar-SY" sz="2600" kern="1200" dirty="0" smtClean="0"/>
            <a:t> كتحرير الفلور بتراكيز ذات أهمية سريرية</a:t>
          </a:r>
          <a:endParaRPr lang="ar-SY" sz="2600" kern="1200" dirty="0"/>
        </a:p>
      </dsp:txBody>
      <dsp:txXfrm>
        <a:off x="4860415" y="1097928"/>
        <a:ext cx="2761742" cy="1538461"/>
      </dsp:txXfrm>
    </dsp:sp>
    <dsp:sp modelId="{9E9001D4-E448-4B87-9ED3-12416B0C298D}">
      <dsp:nvSpPr>
        <dsp:cNvPr id="0" name=""/>
        <dsp:cNvSpPr/>
      </dsp:nvSpPr>
      <dsp:spPr>
        <a:xfrm>
          <a:off x="4334369" y="2636389"/>
          <a:ext cx="3287788" cy="1538461"/>
        </a:xfrm>
        <a:prstGeom prst="rect">
          <a:avLst/>
        </a:prstGeom>
        <a:solidFill>
          <a:schemeClr val="accent1">
            <a:alpha val="90000"/>
            <a:tint val="40000"/>
            <a:hueOff val="0"/>
            <a:satOff val="0"/>
            <a:lumOff val="0"/>
            <a:alphaOff val="0"/>
          </a:schemeClr>
        </a:solidFill>
        <a:ln w="55000" cap="flat" cmpd="thickThin"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84912" rIns="184912" bIns="184912" numCol="1" spcCol="1270" anchor="ctr" anchorCtr="0">
          <a:noAutofit/>
        </a:bodyPr>
        <a:lstStyle/>
        <a:p>
          <a:pPr lvl="0" algn="ctr" defTabSz="1155700" rtl="1">
            <a:lnSpc>
              <a:spcPct val="90000"/>
            </a:lnSpc>
            <a:spcBef>
              <a:spcPct val="0"/>
            </a:spcBef>
            <a:spcAft>
              <a:spcPct val="35000"/>
            </a:spcAft>
          </a:pPr>
          <a:r>
            <a:rPr lang="ar-SY" sz="2600" kern="1200" dirty="0" smtClean="0"/>
            <a:t>اعادة شحن بشوارد الفلور</a:t>
          </a:r>
          <a:endParaRPr lang="ar-SY" sz="2600" kern="1200" dirty="0"/>
        </a:p>
      </dsp:txBody>
      <dsp:txXfrm>
        <a:off x="4860415" y="2636389"/>
        <a:ext cx="2761742" cy="1538461"/>
      </dsp:txXfrm>
    </dsp:sp>
    <dsp:sp modelId="{CB61F73A-49F9-4BEC-980C-E863E1DE6BF1}">
      <dsp:nvSpPr>
        <dsp:cNvPr id="0" name=""/>
        <dsp:cNvSpPr/>
      </dsp:nvSpPr>
      <dsp:spPr>
        <a:xfrm>
          <a:off x="4334369" y="4174850"/>
          <a:ext cx="3287788" cy="1538461"/>
        </a:xfrm>
        <a:prstGeom prst="rect">
          <a:avLst/>
        </a:prstGeom>
        <a:solidFill>
          <a:schemeClr val="accent1">
            <a:alpha val="90000"/>
            <a:tint val="40000"/>
            <a:hueOff val="0"/>
            <a:satOff val="0"/>
            <a:lumOff val="0"/>
            <a:alphaOff val="0"/>
          </a:schemeClr>
        </a:solidFill>
        <a:ln w="55000" cap="flat" cmpd="thickThin"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84912" rIns="184912" bIns="184912" numCol="1" spcCol="1270" anchor="ctr" anchorCtr="0">
          <a:noAutofit/>
        </a:bodyPr>
        <a:lstStyle/>
        <a:p>
          <a:pPr lvl="0" algn="ctr" defTabSz="1155700" rtl="1">
            <a:lnSpc>
              <a:spcPct val="90000"/>
            </a:lnSpc>
            <a:spcBef>
              <a:spcPct val="0"/>
            </a:spcBef>
            <a:spcAft>
              <a:spcPct val="35000"/>
            </a:spcAft>
          </a:pPr>
          <a:r>
            <a:rPr lang="ar-SY" sz="2600" kern="1200" dirty="0" smtClean="0"/>
            <a:t>الانهاء والتلميع</a:t>
          </a:r>
          <a:endParaRPr lang="ar-SY" sz="2600" kern="1200" dirty="0"/>
        </a:p>
      </dsp:txBody>
      <dsp:txXfrm>
        <a:off x="4860415" y="4174850"/>
        <a:ext cx="2761742" cy="1538461"/>
      </dsp:txXfrm>
    </dsp:sp>
    <dsp:sp modelId="{1DE652B8-0C26-427F-8736-7A0D090A3B35}">
      <dsp:nvSpPr>
        <dsp:cNvPr id="0" name=""/>
        <dsp:cNvSpPr/>
      </dsp:nvSpPr>
      <dsp:spPr>
        <a:xfrm>
          <a:off x="4334369" y="5268465"/>
          <a:ext cx="3287788" cy="1538461"/>
        </a:xfrm>
        <a:prstGeom prst="rect">
          <a:avLst/>
        </a:prstGeom>
        <a:solidFill>
          <a:schemeClr val="accent1">
            <a:alpha val="90000"/>
            <a:tint val="40000"/>
            <a:hueOff val="0"/>
            <a:satOff val="0"/>
            <a:lumOff val="0"/>
            <a:alphaOff val="0"/>
          </a:schemeClr>
        </a:solidFill>
        <a:ln w="55000" cap="flat" cmpd="thickThin"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84912" rIns="184912" bIns="184912"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Y" sz="2600" kern="1200" dirty="0" smtClean="0"/>
            <a:t>أكثر جمالية</a:t>
          </a:r>
        </a:p>
      </dsp:txBody>
      <dsp:txXfrm>
        <a:off x="4860415" y="5268465"/>
        <a:ext cx="2761742" cy="1538461"/>
      </dsp:txXfrm>
    </dsp:sp>
    <dsp:sp modelId="{30BCC776-1FA1-4B81-949C-DE369D1EC378}">
      <dsp:nvSpPr>
        <dsp:cNvPr id="0" name=""/>
        <dsp:cNvSpPr/>
      </dsp:nvSpPr>
      <dsp:spPr>
        <a:xfrm>
          <a:off x="6359918" y="174027"/>
          <a:ext cx="2174481" cy="1037234"/>
        </a:xfrm>
        <a:prstGeom prst="ellipse">
          <a:avLst/>
        </a:prstGeom>
        <a:blipFill rotWithShape="0">
          <a:blip xmlns:r="http://schemas.openxmlformats.org/officeDocument/2006/relationships" r:embed="rId1"/>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rtl="1">
            <a:lnSpc>
              <a:spcPct val="90000"/>
            </a:lnSpc>
            <a:spcBef>
              <a:spcPct val="0"/>
            </a:spcBef>
            <a:spcAft>
              <a:spcPct val="35000"/>
            </a:spcAft>
          </a:pPr>
          <a:endParaRPr lang="ar-SY" sz="3200" b="1" kern="1200" dirty="0"/>
        </a:p>
      </dsp:txBody>
      <dsp:txXfrm>
        <a:off x="6678363" y="325926"/>
        <a:ext cx="1537591" cy="733436"/>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Y"/>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1E91145D-1F65-4488-B935-9DDB2F6286EE}" type="datetimeFigureOut">
              <a:rPr lang="ar-SY" smtClean="0"/>
              <a:t>04/07/1440</a:t>
            </a:fld>
            <a:endParaRPr lang="ar-SY"/>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SY"/>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Y"/>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C39111E-CF5E-448B-8496-AAFDBA2F5036}" type="slidenum">
              <a:rPr lang="ar-SY" smtClean="0"/>
              <a:t>‹#›</a:t>
            </a:fld>
            <a:endParaRPr lang="ar-SY"/>
          </a:p>
        </p:txBody>
      </p:sp>
    </p:spTree>
    <p:extLst>
      <p:ext uri="{BB962C8B-B14F-4D97-AF65-F5344CB8AC3E}">
        <p14:creationId xmlns:p14="http://schemas.microsoft.com/office/powerpoint/2010/main" val="401332868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Y" dirty="0"/>
          </a:p>
        </p:txBody>
      </p:sp>
      <p:sp>
        <p:nvSpPr>
          <p:cNvPr id="4" name="عنصر نائب لرقم الشريحة 3"/>
          <p:cNvSpPr>
            <a:spLocks noGrp="1"/>
          </p:cNvSpPr>
          <p:nvPr>
            <p:ph type="sldNum" sz="quarter" idx="10"/>
          </p:nvPr>
        </p:nvSpPr>
        <p:spPr/>
        <p:txBody>
          <a:bodyPr/>
          <a:lstStyle/>
          <a:p>
            <a:fld id="{6C39111E-CF5E-448B-8496-AAFDBA2F5036}" type="slidenum">
              <a:rPr lang="ar-SY" smtClean="0"/>
              <a:t>1</a:t>
            </a:fld>
            <a:endParaRPr lang="ar-SY"/>
          </a:p>
        </p:txBody>
      </p:sp>
    </p:spTree>
    <p:extLst>
      <p:ext uri="{BB962C8B-B14F-4D97-AF65-F5344CB8AC3E}">
        <p14:creationId xmlns:p14="http://schemas.microsoft.com/office/powerpoint/2010/main" val="736376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3/10/2019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3/10/2019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D8BD707-D9CF-40AE-B4C6-C98DA3205C09}" type="datetimeFigureOut">
              <a:rPr lang="en-US" smtClean="0"/>
              <a:pPr/>
              <a:t>3/10/2019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3/10/2019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3/10/2019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hyperlink" Target="https://en.wikipedia.org/wiki/Grubbs%27_catalyst" TargetMode="External"/><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endParaRPr lang="ar-SY"/>
          </a:p>
        </p:txBody>
      </p:sp>
      <p:sp>
        <p:nvSpPr>
          <p:cNvPr id="3" name="عنوان 2"/>
          <p:cNvSpPr>
            <a:spLocks noGrp="1"/>
          </p:cNvSpPr>
          <p:nvPr>
            <p:ph type="title"/>
          </p:nvPr>
        </p:nvSpPr>
        <p:spPr/>
        <p:txBody>
          <a:bodyPr/>
          <a:lstStyle/>
          <a:p>
            <a:endParaRPr lang="ar-SY" dirty="0"/>
          </a:p>
        </p:txBody>
      </p:sp>
      <p:pic>
        <p:nvPicPr>
          <p:cNvPr id="3076" name="Picture 4" descr="Image result for â«ÙÙØ§Ø¹ÙØ± Ø­ÙØ§Ø© ÙÙ Ø³ÙØ±ÙØ§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3581"/>
            <a:ext cx="9144000" cy="669441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p:cNvSpPr txBox="1">
            <a:spLocks/>
          </p:cNvSpPr>
          <p:nvPr/>
        </p:nvSpPr>
        <p:spPr>
          <a:xfrm>
            <a:off x="1866900" y="2688528"/>
            <a:ext cx="5943600" cy="1055781"/>
          </a:xfrm>
          <a:prstGeom prst="rect">
            <a:avLst/>
          </a:prstGeom>
          <a:solidFill>
            <a:srgbClr val="002060"/>
          </a:solidFill>
        </p:spPr>
        <p:txBody>
          <a:bodyPr vert="horz" rtlCol="0" anchor="ctr">
            <a:normAutofit fontScale="9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ar-SY" dirty="0" smtClean="0">
                <a:solidFill>
                  <a:srgbClr val="FFFF00"/>
                </a:solidFill>
                <a:effectLst/>
              </a:rPr>
              <a:t>ترميمات تجميلية حديثة بديلا عن </a:t>
            </a:r>
            <a:br>
              <a:rPr lang="ar-SY" dirty="0" smtClean="0">
                <a:solidFill>
                  <a:srgbClr val="FFFF00"/>
                </a:solidFill>
                <a:effectLst/>
              </a:rPr>
            </a:br>
            <a:r>
              <a:rPr lang="ar-SY" dirty="0" smtClean="0">
                <a:solidFill>
                  <a:srgbClr val="FFFF00"/>
                </a:solidFill>
                <a:effectLst/>
              </a:rPr>
              <a:t>ترميمات الراتنج المركب التقليدية</a:t>
            </a:r>
            <a:endParaRPr lang="en-US" dirty="0">
              <a:solidFill>
                <a:srgbClr val="FFFF00"/>
              </a:solidFill>
              <a:effectLst/>
            </a:endParaRPr>
          </a:p>
        </p:txBody>
      </p:sp>
      <p:sp>
        <p:nvSpPr>
          <p:cNvPr id="7" name="Subtitle 3"/>
          <p:cNvSpPr txBox="1">
            <a:spLocks/>
          </p:cNvSpPr>
          <p:nvPr/>
        </p:nvSpPr>
        <p:spPr>
          <a:xfrm>
            <a:off x="2438400" y="4191000"/>
            <a:ext cx="4800600" cy="1047464"/>
          </a:xfrm>
          <a:prstGeom prst="rect">
            <a:avLst/>
          </a:prstGeom>
          <a:solidFill>
            <a:srgbClr val="002060"/>
          </a:solidFill>
        </p:spPr>
        <p:txBody>
          <a:bodyPr vert="horz">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ar-SY" sz="3200" b="1" dirty="0" smtClean="0">
                <a:solidFill>
                  <a:srgbClr val="FFFF00"/>
                </a:solidFill>
              </a:rPr>
              <a:t>د. رهف الكردي</a:t>
            </a:r>
          </a:p>
          <a:p>
            <a:pPr marL="109728" indent="0" algn="ctr">
              <a:buNone/>
            </a:pPr>
            <a:r>
              <a:rPr lang="ar-SY" sz="3200" b="1" dirty="0" smtClean="0">
                <a:solidFill>
                  <a:srgbClr val="FFFF00"/>
                </a:solidFill>
              </a:rPr>
              <a:t>قسم مداواة الاسنان – جامعة حلب</a:t>
            </a:r>
            <a:endParaRPr lang="en-US" sz="3200" b="1" dirty="0">
              <a:solidFill>
                <a:srgbClr val="FFFF00"/>
              </a:solidFill>
            </a:endParaRPr>
          </a:p>
        </p:txBody>
      </p:sp>
      <p:sp>
        <p:nvSpPr>
          <p:cNvPr id="8" name="Subtitle 3"/>
          <p:cNvSpPr txBox="1">
            <a:spLocks/>
          </p:cNvSpPr>
          <p:nvPr/>
        </p:nvSpPr>
        <p:spPr>
          <a:xfrm>
            <a:off x="1524000" y="228600"/>
            <a:ext cx="6629400" cy="1232091"/>
          </a:xfrm>
          <a:prstGeom prst="rect">
            <a:avLst/>
          </a:prstGeom>
          <a:solidFill>
            <a:srgbClr val="002060"/>
          </a:solidFill>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ar-SY" sz="3200" b="1" i="0" u="none" strike="noStrike" kern="1200" cap="none" spc="0" normalizeH="0" baseline="0" noProof="0" dirty="0" smtClean="0">
                <a:ln>
                  <a:noFill/>
                </a:ln>
                <a:solidFill>
                  <a:srgbClr val="FFFF00"/>
                </a:solidFill>
                <a:effectLst/>
                <a:uLnTx/>
                <a:uFillTx/>
                <a:latin typeface="+mn-lt"/>
                <a:ea typeface="+mn-ea"/>
                <a:cs typeface="+mn-cs"/>
              </a:rPr>
              <a:t>المؤتمر الدولي الطبي الثاني </a:t>
            </a:r>
          </a:p>
          <a:p>
            <a:pPr algn="r">
              <a:spcBef>
                <a:spcPct val="20000"/>
              </a:spcBef>
              <a:defRPr/>
            </a:pPr>
            <a:r>
              <a:rPr lang="ar-SY" sz="3200" b="1" dirty="0">
                <a:solidFill>
                  <a:srgbClr val="FFFF00"/>
                </a:solidFill>
              </a:rPr>
              <a:t>حماه - فندق </a:t>
            </a:r>
            <a:r>
              <a:rPr lang="ar-SY" sz="3200" b="1" dirty="0" err="1">
                <a:solidFill>
                  <a:srgbClr val="FFFF00"/>
                </a:solidFill>
              </a:rPr>
              <a:t>أفاميا</a:t>
            </a:r>
            <a:r>
              <a:rPr lang="ar-SY" sz="3200" b="1" dirty="0">
                <a:solidFill>
                  <a:srgbClr val="FFFF00"/>
                </a:solidFill>
              </a:rPr>
              <a:t> </a:t>
            </a:r>
            <a:r>
              <a:rPr lang="ar-SY" sz="3200" b="1" dirty="0" smtClean="0">
                <a:solidFill>
                  <a:srgbClr val="FFFF00"/>
                </a:solidFill>
              </a:rPr>
              <a:t>الشام18-20 آذار 2019</a:t>
            </a:r>
          </a:p>
        </p:txBody>
      </p:sp>
    </p:spTree>
    <p:extLst>
      <p:ext uri="{BB962C8B-B14F-4D97-AF65-F5344CB8AC3E}">
        <p14:creationId xmlns:p14="http://schemas.microsoft.com/office/powerpoint/2010/main" val="1429819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C:\Users\TAREK\Desktop\udma.png"/>
          <p:cNvPicPr>
            <a:picLocks noGrp="1"/>
          </p:cNvPicPr>
          <p:nvPr>
            <p:ph idx="1"/>
          </p:nvPr>
        </p:nvPicPr>
        <p:blipFill>
          <a:blip r:embed="rId2"/>
          <a:stretch>
            <a:fillRect/>
          </a:stretch>
        </p:blipFill>
        <p:spPr bwMode="auto">
          <a:xfrm>
            <a:off x="4067172" y="4029165"/>
            <a:ext cx="5000628" cy="2857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مستطيل 4"/>
          <p:cNvSpPr/>
          <p:nvPr/>
        </p:nvSpPr>
        <p:spPr>
          <a:xfrm>
            <a:off x="357158" y="714356"/>
            <a:ext cx="8572528" cy="1815882"/>
          </a:xfrm>
          <a:prstGeom prst="rect">
            <a:avLst/>
          </a:prstGeom>
        </p:spPr>
        <p:txBody>
          <a:bodyPr wrap="square">
            <a:spAutoFit/>
          </a:bodyPr>
          <a:lstStyle/>
          <a:p>
            <a:pPr algn="just" rtl="1"/>
            <a:r>
              <a:rPr lang="ar-SY" sz="2800" dirty="0" smtClean="0">
                <a:latin typeface="Simplified Arabic" pitchFamily="18" charset="-78"/>
                <a:cs typeface="Simplified Arabic" pitchFamily="18" charset="-78"/>
              </a:rPr>
              <a:t>ولتسهيل التعامل السريري تمت إضافة مونوميرات أخرى ذات وزن </a:t>
            </a:r>
            <a:r>
              <a:rPr lang="ar-SY" sz="2800" b="1" dirty="0" smtClean="0">
                <a:solidFill>
                  <a:srgbClr val="FF0000"/>
                </a:solidFill>
                <a:latin typeface="Simplified Arabic" pitchFamily="18" charset="-78"/>
                <a:cs typeface="Simplified Arabic" pitchFamily="18" charset="-78"/>
              </a:rPr>
              <a:t>جزيئي منخفض </a:t>
            </a:r>
            <a:r>
              <a:rPr lang="ar-SY" sz="2800" dirty="0" smtClean="0">
                <a:latin typeface="Simplified Arabic" pitchFamily="18" charset="-78"/>
                <a:cs typeface="Simplified Arabic" pitchFamily="18" charset="-78"/>
              </a:rPr>
              <a:t>ولزوجة منخفضة مثل</a:t>
            </a:r>
          </a:p>
          <a:p>
            <a:pPr algn="just" rtl="1"/>
            <a:r>
              <a:rPr lang="en-US" sz="2800" b="1" dirty="0" smtClean="0">
                <a:solidFill>
                  <a:srgbClr val="FF0000"/>
                </a:solidFill>
                <a:latin typeface="Simplified Arabic" pitchFamily="18" charset="-78"/>
                <a:cs typeface="Simplified Arabic" pitchFamily="18" charset="-78"/>
              </a:rPr>
              <a:t>TEGDMA</a:t>
            </a:r>
            <a:r>
              <a:rPr lang="en-US" sz="2800" dirty="0" smtClean="0">
                <a:latin typeface="Simplified Arabic" pitchFamily="18" charset="-78"/>
                <a:cs typeface="Simplified Arabic" pitchFamily="18" charset="-78"/>
              </a:rPr>
              <a:t>  </a:t>
            </a:r>
            <a:r>
              <a:rPr lang="ar-SY" sz="2800" dirty="0" smtClean="0">
                <a:latin typeface="Simplified Arabic" pitchFamily="18" charset="-78"/>
                <a:cs typeface="Simplified Arabic" pitchFamily="18" charset="-78"/>
              </a:rPr>
              <a:t>(</a:t>
            </a:r>
            <a:r>
              <a:rPr lang="en-US" sz="2800" dirty="0" err="1" smtClean="0">
                <a:latin typeface="Simplified Arabic" pitchFamily="18" charset="-78"/>
                <a:cs typeface="Simplified Arabic" pitchFamily="18" charset="-78"/>
              </a:rPr>
              <a:t>triethylene</a:t>
            </a:r>
            <a:r>
              <a:rPr lang="en-US" sz="2800" dirty="0" smtClean="0">
                <a:latin typeface="Simplified Arabic" pitchFamily="18" charset="-78"/>
                <a:cs typeface="Simplified Arabic" pitchFamily="18" charset="-78"/>
              </a:rPr>
              <a:t> glycol </a:t>
            </a:r>
            <a:r>
              <a:rPr lang="en-US" sz="2800" dirty="0" err="1" smtClean="0">
                <a:latin typeface="Simplified Arabic" pitchFamily="18" charset="-78"/>
                <a:cs typeface="Simplified Arabic" pitchFamily="18" charset="-78"/>
              </a:rPr>
              <a:t>dimethacrylate</a:t>
            </a:r>
            <a:r>
              <a:rPr lang="ar-SY" sz="2800" dirty="0" smtClean="0">
                <a:latin typeface="Simplified Arabic" pitchFamily="18" charset="-78"/>
                <a:cs typeface="Simplified Arabic" pitchFamily="18" charset="-78"/>
              </a:rPr>
              <a:t>)</a:t>
            </a:r>
          </a:p>
          <a:p>
            <a:pPr algn="just" rtl="1"/>
            <a:r>
              <a:rPr lang="ar-SY" sz="2800" dirty="0" smtClean="0">
                <a:latin typeface="Simplified Arabic" pitchFamily="18" charset="-78"/>
                <a:cs typeface="Simplified Arabic" pitchFamily="18" charset="-78"/>
              </a:rPr>
              <a:t> </a:t>
            </a:r>
            <a:r>
              <a:rPr lang="en-US" sz="2800" b="1" dirty="0" smtClean="0">
                <a:solidFill>
                  <a:srgbClr val="FF0000"/>
                </a:solidFill>
                <a:latin typeface="Simplified Arabic" pitchFamily="18" charset="-78"/>
                <a:cs typeface="Simplified Arabic" pitchFamily="18" charset="-78"/>
              </a:rPr>
              <a:t>EGDMA</a:t>
            </a:r>
            <a:r>
              <a:rPr lang="en-US" sz="2800" dirty="0" smtClean="0">
                <a:latin typeface="Simplified Arabic" pitchFamily="18" charset="-78"/>
                <a:cs typeface="Simplified Arabic" pitchFamily="18" charset="-78"/>
              </a:rPr>
              <a:t>  </a:t>
            </a:r>
            <a:r>
              <a:rPr lang="ar-SY" sz="2800" dirty="0" smtClean="0">
                <a:latin typeface="Simplified Arabic" pitchFamily="18" charset="-78"/>
                <a:cs typeface="Simplified Arabic" pitchFamily="18" charset="-78"/>
              </a:rPr>
              <a:t>(</a:t>
            </a:r>
            <a:r>
              <a:rPr lang="en-US" sz="2800" dirty="0" smtClean="0">
                <a:latin typeface="Simplified Arabic" pitchFamily="18" charset="-78"/>
                <a:cs typeface="Simplified Arabic" pitchFamily="18" charset="-78"/>
              </a:rPr>
              <a:t>ethylene glycol </a:t>
            </a:r>
            <a:r>
              <a:rPr lang="en-US" sz="2800" dirty="0" err="1" smtClean="0">
                <a:latin typeface="Simplified Arabic" pitchFamily="18" charset="-78"/>
                <a:cs typeface="Simplified Arabic" pitchFamily="18" charset="-78"/>
              </a:rPr>
              <a:t>dimethacrylate</a:t>
            </a:r>
            <a:r>
              <a:rPr lang="en-US" sz="2800" dirty="0" smtClean="0">
                <a:latin typeface="Simplified Arabic" pitchFamily="18" charset="-78"/>
                <a:cs typeface="Simplified Arabic" pitchFamily="18" charset="-78"/>
              </a:rPr>
              <a:t> </a:t>
            </a:r>
            <a:r>
              <a:rPr lang="ar-SY" sz="2800" dirty="0" smtClean="0">
                <a:latin typeface="Simplified Arabic" pitchFamily="18" charset="-78"/>
                <a:cs typeface="Simplified Arabic" pitchFamily="18" charset="-78"/>
              </a:rPr>
              <a:t>)</a:t>
            </a:r>
            <a:endParaRPr lang="ar-SY" sz="2800" dirty="0">
              <a:latin typeface="Simplified Arabic" pitchFamily="18" charset="-78"/>
              <a:cs typeface="Simplified Arabic" pitchFamily="18" charset="-78"/>
            </a:endParaRPr>
          </a:p>
        </p:txBody>
      </p:sp>
      <p:pic>
        <p:nvPicPr>
          <p:cNvPr id="6" name="عنصر نائب للمحتوى 3" descr="C:\Users\TAREK\Desktop\bis gma.png"/>
          <p:cNvPicPr>
            <a:picLocks/>
          </p:cNvPicPr>
          <p:nvPr/>
        </p:nvPicPr>
        <p:blipFill>
          <a:blip r:embed="rId3"/>
          <a:srcRect l="4038" t="47895" r="47495" b="10811"/>
          <a:stretch>
            <a:fillRect/>
          </a:stretch>
        </p:blipFill>
        <p:spPr bwMode="auto">
          <a:xfrm>
            <a:off x="357158" y="2857496"/>
            <a:ext cx="3571868" cy="15716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35111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81328"/>
            <a:ext cx="8534400" cy="5148072"/>
          </a:xfrm>
        </p:spPr>
        <p:txBody>
          <a:bodyPr>
            <a:normAutofit lnSpcReduction="10000"/>
          </a:bodyPr>
          <a:lstStyle/>
          <a:p>
            <a:pPr algn="r" rtl="1"/>
            <a:endParaRPr lang="ar-SY" dirty="0" smtClean="0"/>
          </a:p>
          <a:p>
            <a:pPr algn="l"/>
            <a:r>
              <a:rPr lang="en-US" sz="2800" b="1" dirty="0" smtClean="0">
                <a:solidFill>
                  <a:srgbClr val="FF0000"/>
                </a:solidFill>
              </a:rPr>
              <a:t>BIS-GMA </a:t>
            </a:r>
            <a:r>
              <a:rPr lang="en-US" sz="2800" b="1" dirty="0" smtClean="0"/>
              <a:t>in composites </a:t>
            </a:r>
            <a:r>
              <a:rPr lang="en-US" sz="2800" b="1" dirty="0"/>
              <a:t>has reached a</a:t>
            </a:r>
            <a:r>
              <a:rPr lang="en-US" sz="2800" b="1" dirty="0">
                <a:solidFill>
                  <a:srgbClr val="FF0000"/>
                </a:solidFill>
              </a:rPr>
              <a:t> dead-end</a:t>
            </a:r>
            <a:r>
              <a:rPr lang="en-US" b="1" dirty="0"/>
              <a:t>. </a:t>
            </a:r>
            <a:endParaRPr lang="en-US" b="1" dirty="0" smtClean="0"/>
          </a:p>
          <a:p>
            <a:pPr algn="l"/>
            <a:endParaRPr lang="ar-SY" dirty="0"/>
          </a:p>
          <a:p>
            <a:pPr algn="r" rtl="1"/>
            <a:r>
              <a:rPr lang="ar-SY" dirty="0" smtClean="0"/>
              <a:t>اتجهت الابحاث للابتعاد عن</a:t>
            </a:r>
            <a:r>
              <a:rPr lang="en-US" dirty="0" smtClean="0"/>
              <a:t> </a:t>
            </a:r>
            <a:r>
              <a:rPr lang="ar-SY" dirty="0" smtClean="0"/>
              <a:t> هذه المونوميرات التقليدية التي تعاني:</a:t>
            </a:r>
          </a:p>
          <a:p>
            <a:pPr algn="r" rtl="1"/>
            <a:endParaRPr lang="en-US" dirty="0" smtClean="0"/>
          </a:p>
          <a:p>
            <a:pPr algn="r" rtl="1"/>
            <a:r>
              <a:rPr lang="ar-SY" dirty="0" smtClean="0"/>
              <a:t> من معدل تحول محدود </a:t>
            </a:r>
            <a:r>
              <a:rPr lang="en-US" b="1" dirty="0" smtClean="0">
                <a:solidFill>
                  <a:srgbClr val="00B050"/>
                </a:solidFill>
              </a:rPr>
              <a:t>Degree of </a:t>
            </a:r>
            <a:r>
              <a:rPr lang="en-US" b="1" dirty="0" err="1" smtClean="0">
                <a:solidFill>
                  <a:srgbClr val="00B050"/>
                </a:solidFill>
              </a:rPr>
              <a:t>Convertion</a:t>
            </a:r>
            <a:endParaRPr lang="ar-SY" b="1" dirty="0" smtClean="0">
              <a:solidFill>
                <a:srgbClr val="00B050"/>
              </a:solidFill>
            </a:endParaRPr>
          </a:p>
          <a:p>
            <a:pPr algn="r" rtl="1"/>
            <a:endParaRPr lang="ar-SY" b="1" dirty="0" smtClean="0">
              <a:solidFill>
                <a:srgbClr val="00B050"/>
              </a:solidFill>
            </a:endParaRPr>
          </a:p>
          <a:p>
            <a:pPr algn="r" rtl="1"/>
            <a:r>
              <a:rPr lang="ar-SY" dirty="0" smtClean="0"/>
              <a:t> وتقلص تصلبي كبير </a:t>
            </a:r>
            <a:r>
              <a:rPr lang="en-US" b="1" dirty="0" smtClean="0">
                <a:solidFill>
                  <a:srgbClr val="00B050"/>
                </a:solidFill>
              </a:rPr>
              <a:t>High </a:t>
            </a:r>
            <a:r>
              <a:rPr lang="en-US" b="1" dirty="0" err="1" smtClean="0">
                <a:solidFill>
                  <a:srgbClr val="00B050"/>
                </a:solidFill>
              </a:rPr>
              <a:t>Polymirization</a:t>
            </a:r>
            <a:r>
              <a:rPr lang="en-US" b="1" dirty="0" smtClean="0">
                <a:solidFill>
                  <a:srgbClr val="00B050"/>
                </a:solidFill>
              </a:rPr>
              <a:t> Shrinkage</a:t>
            </a:r>
            <a:endParaRPr lang="ar-SY" b="1" dirty="0" smtClean="0">
              <a:solidFill>
                <a:srgbClr val="00B050"/>
              </a:solidFill>
            </a:endParaRPr>
          </a:p>
          <a:p>
            <a:pPr algn="r" rtl="1"/>
            <a:endParaRPr lang="en-US" b="1" dirty="0" smtClean="0">
              <a:solidFill>
                <a:srgbClr val="00B050"/>
              </a:solidFill>
            </a:endParaRPr>
          </a:p>
          <a:p>
            <a:pPr algn="r" rtl="1"/>
            <a:r>
              <a:rPr lang="ar-SY" dirty="0" smtClean="0"/>
              <a:t>عزى إليها تحرر </a:t>
            </a:r>
            <a:r>
              <a:rPr lang="en-US" sz="2800" dirty="0" smtClean="0"/>
              <a:t>BPA</a:t>
            </a:r>
            <a:r>
              <a:rPr lang="ar-SY" sz="2800" dirty="0" smtClean="0"/>
              <a:t> </a:t>
            </a:r>
            <a:r>
              <a:rPr lang="en-US" sz="2800" b="1" dirty="0" err="1" smtClean="0">
                <a:solidFill>
                  <a:srgbClr val="00B050"/>
                </a:solidFill>
              </a:rPr>
              <a:t>Bisphenol</a:t>
            </a:r>
            <a:r>
              <a:rPr lang="en-US" sz="2800" b="1" dirty="0" smtClean="0">
                <a:solidFill>
                  <a:srgbClr val="00B050"/>
                </a:solidFill>
              </a:rPr>
              <a:t> A</a:t>
            </a:r>
            <a:r>
              <a:rPr lang="ar-SY" dirty="0" smtClean="0">
                <a:solidFill>
                  <a:srgbClr val="00B050"/>
                </a:solidFill>
              </a:rPr>
              <a:t> </a:t>
            </a:r>
            <a:r>
              <a:rPr lang="ar-SY" dirty="0" smtClean="0"/>
              <a:t>الذي ثبت تأثيره السمي عند الانسان.</a:t>
            </a:r>
          </a:p>
        </p:txBody>
      </p:sp>
      <p:sp>
        <p:nvSpPr>
          <p:cNvPr id="2" name="Title 1"/>
          <p:cNvSpPr>
            <a:spLocks noGrp="1"/>
          </p:cNvSpPr>
          <p:nvPr>
            <p:ph type="title"/>
          </p:nvPr>
        </p:nvSpPr>
        <p:spPr>
          <a:xfrm>
            <a:off x="228600" y="274638"/>
            <a:ext cx="8458200" cy="1143000"/>
          </a:xfrm>
          <a:solidFill>
            <a:schemeClr val="accent4">
              <a:lumMod val="75000"/>
            </a:schemeClr>
          </a:solidFill>
          <a:ln w="38100">
            <a:solidFill>
              <a:schemeClr val="accent1"/>
            </a:solidFill>
          </a:ln>
        </p:spPr>
        <p:txBody>
          <a:bodyPr>
            <a:noAutofit/>
          </a:bodyPr>
          <a:lstStyle/>
          <a:p>
            <a:r>
              <a:rPr lang="en-US" sz="3600" dirty="0" smtClean="0">
                <a:solidFill>
                  <a:srgbClr val="FFFF00"/>
                </a:solidFill>
                <a:latin typeface="Times New Roman" pitchFamily="18" charset="0"/>
                <a:cs typeface="Times New Roman" pitchFamily="18" charset="0"/>
              </a:rPr>
              <a:t>Free </a:t>
            </a:r>
            <a:r>
              <a:rPr lang="en-US" sz="3600" dirty="0" err="1" smtClean="0">
                <a:solidFill>
                  <a:srgbClr val="FFFF00"/>
                </a:solidFill>
                <a:latin typeface="Times New Roman" pitchFamily="18" charset="0"/>
                <a:cs typeface="Times New Roman" pitchFamily="18" charset="0"/>
              </a:rPr>
              <a:t>Bpa</a:t>
            </a:r>
            <a:r>
              <a:rPr lang="en-US" sz="3600" dirty="0" smtClean="0">
                <a:solidFill>
                  <a:srgbClr val="FFFF00"/>
                </a:solidFill>
                <a:latin typeface="Times New Roman" pitchFamily="18" charset="0"/>
                <a:cs typeface="Times New Roman" pitchFamily="18" charset="0"/>
              </a:rPr>
              <a:t> &amp; BIS</a:t>
            </a:r>
            <a:r>
              <a:rPr lang="ar-SY" sz="3600" dirty="0" smtClean="0">
                <a:solidFill>
                  <a:srgbClr val="FFFF00"/>
                </a:solidFill>
                <a:latin typeface="Times New Roman" pitchFamily="18" charset="0"/>
                <a:cs typeface="Times New Roman" pitchFamily="18" charset="0"/>
              </a:rPr>
              <a:t> </a:t>
            </a:r>
            <a:r>
              <a:rPr lang="en-US" sz="3600" dirty="0" smtClean="0">
                <a:solidFill>
                  <a:srgbClr val="FFFF00"/>
                </a:solidFill>
                <a:latin typeface="Times New Roman" pitchFamily="18" charset="0"/>
                <a:cs typeface="Times New Roman" pitchFamily="18" charset="0"/>
              </a:rPr>
              <a:t>– GMA Based Composite</a:t>
            </a:r>
            <a:endParaRPr lang="en-US" sz="36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482341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srcRect l="5469" t="31250" r="17969" b="51042"/>
          <a:stretch>
            <a:fillRect/>
          </a:stretch>
        </p:blipFill>
        <p:spPr bwMode="auto">
          <a:xfrm>
            <a:off x="152400" y="1828800"/>
            <a:ext cx="8839200" cy="4038600"/>
          </a:xfrm>
          <a:prstGeom prst="rect">
            <a:avLst/>
          </a:prstGeom>
          <a:ln w="88900" cap="sq" cmpd="thickThin">
            <a:solidFill>
              <a:srgbClr val="000000"/>
            </a:solidFill>
            <a:prstDash val="solid"/>
            <a:miter lim="800000"/>
          </a:ln>
          <a:effectLst>
            <a:innerShdw blurRad="76200">
              <a:srgbClr val="000000"/>
            </a:innerShdw>
          </a:effectLst>
        </p:spPr>
      </p:pic>
      <p:sp>
        <p:nvSpPr>
          <p:cNvPr id="5" name="Title 1"/>
          <p:cNvSpPr>
            <a:spLocks noGrp="1"/>
          </p:cNvSpPr>
          <p:nvPr>
            <p:ph type="title"/>
          </p:nvPr>
        </p:nvSpPr>
        <p:spPr>
          <a:xfrm>
            <a:off x="304800" y="274638"/>
            <a:ext cx="8458200" cy="1143000"/>
          </a:xfrm>
          <a:solidFill>
            <a:schemeClr val="accent4">
              <a:lumMod val="75000"/>
            </a:schemeClr>
          </a:solidFill>
          <a:ln w="38100">
            <a:solidFill>
              <a:schemeClr val="accent1"/>
            </a:solidFill>
          </a:ln>
        </p:spPr>
        <p:txBody>
          <a:bodyPr>
            <a:noAutofit/>
          </a:bodyPr>
          <a:lstStyle/>
          <a:p>
            <a:r>
              <a:rPr lang="en-US" sz="3600" dirty="0" smtClean="0">
                <a:solidFill>
                  <a:srgbClr val="FFFF00"/>
                </a:solidFill>
                <a:latin typeface="Times New Roman" pitchFamily="18" charset="0"/>
                <a:cs typeface="Times New Roman" pitchFamily="18" charset="0"/>
              </a:rPr>
              <a:t>Free </a:t>
            </a:r>
            <a:r>
              <a:rPr lang="en-US" sz="3600" dirty="0" err="1" smtClean="0">
                <a:solidFill>
                  <a:srgbClr val="FFFF00"/>
                </a:solidFill>
                <a:latin typeface="Times New Roman" pitchFamily="18" charset="0"/>
                <a:cs typeface="Times New Roman" pitchFamily="18" charset="0"/>
              </a:rPr>
              <a:t>Bpa</a:t>
            </a:r>
            <a:r>
              <a:rPr lang="en-US" sz="3600" dirty="0" smtClean="0">
                <a:solidFill>
                  <a:srgbClr val="FFFF00"/>
                </a:solidFill>
                <a:latin typeface="Times New Roman" pitchFamily="18" charset="0"/>
                <a:cs typeface="Times New Roman" pitchFamily="18" charset="0"/>
              </a:rPr>
              <a:t> &amp; BIS</a:t>
            </a:r>
            <a:r>
              <a:rPr lang="ar-SY" sz="3600" dirty="0" smtClean="0">
                <a:solidFill>
                  <a:srgbClr val="FFFF00"/>
                </a:solidFill>
                <a:latin typeface="Times New Roman" pitchFamily="18" charset="0"/>
                <a:cs typeface="Times New Roman" pitchFamily="18" charset="0"/>
              </a:rPr>
              <a:t> </a:t>
            </a:r>
            <a:r>
              <a:rPr lang="en-US" sz="3600" dirty="0" smtClean="0">
                <a:solidFill>
                  <a:srgbClr val="FFFF00"/>
                </a:solidFill>
                <a:latin typeface="Times New Roman" pitchFamily="18" charset="0"/>
                <a:cs typeface="Times New Roman" pitchFamily="18" charset="0"/>
              </a:rPr>
              <a:t>– GMA Based Composite</a:t>
            </a:r>
            <a:endParaRPr lang="en-US" sz="3600"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685800" y="3276600"/>
            <a:ext cx="8229600" cy="1981200"/>
          </a:xfrm>
        </p:spPr>
        <p:txBody>
          <a:bodyPr/>
          <a:lstStyle/>
          <a:p>
            <a:pPr algn="r" rtl="1"/>
            <a:r>
              <a:rPr lang="en-US" sz="2800" b="1" dirty="0" smtClean="0">
                <a:solidFill>
                  <a:srgbClr val="FF0000"/>
                </a:solidFill>
                <a:latin typeface="Times New Roman" pitchFamily="18" charset="0"/>
                <a:cs typeface="Times New Roman" pitchFamily="18" charset="0"/>
              </a:rPr>
              <a:t>DX-</a:t>
            </a:r>
            <a:r>
              <a:rPr lang="ar-SY" sz="2800" b="1" dirty="0" smtClean="0">
                <a:solidFill>
                  <a:srgbClr val="FF0000"/>
                </a:solidFill>
                <a:latin typeface="Times New Roman" pitchFamily="18" charset="0"/>
                <a:cs typeface="Times New Roman" pitchFamily="18" charset="0"/>
              </a:rPr>
              <a:t>511</a:t>
            </a:r>
            <a:r>
              <a:rPr lang="en-US" sz="2800" b="1" dirty="0" smtClean="0">
                <a:solidFill>
                  <a:srgbClr val="FF0000"/>
                </a:solidFill>
              </a:rPr>
              <a:t> Monomer </a:t>
            </a:r>
            <a:endParaRPr lang="ar-SY" sz="2800" b="1" dirty="0" smtClean="0">
              <a:solidFill>
                <a:srgbClr val="FF0000"/>
              </a:solidFill>
              <a:latin typeface="Times New Roman" pitchFamily="18" charset="0"/>
              <a:cs typeface="Times New Roman" pitchFamily="18" charset="0"/>
            </a:endParaRPr>
          </a:p>
          <a:p>
            <a:pPr algn="r" rtl="1"/>
            <a:endParaRPr lang="ar-SY" dirty="0" smtClean="0"/>
          </a:p>
          <a:p>
            <a:pPr algn="r" rtl="1"/>
            <a:r>
              <a:rPr lang="en-US" b="1" dirty="0" smtClean="0">
                <a:solidFill>
                  <a:srgbClr val="FF0000"/>
                </a:solidFill>
              </a:rPr>
              <a:t>TCD (</a:t>
            </a:r>
            <a:r>
              <a:rPr lang="en-US" b="1" dirty="0" err="1" smtClean="0">
                <a:solidFill>
                  <a:srgbClr val="FF0000"/>
                </a:solidFill>
              </a:rPr>
              <a:t>Tricyclodecan</a:t>
            </a:r>
            <a:r>
              <a:rPr lang="en-US" b="1" dirty="0" smtClean="0">
                <a:solidFill>
                  <a:srgbClr val="FF0000"/>
                </a:solidFill>
              </a:rPr>
              <a:t>) –Urethane Monomer</a:t>
            </a:r>
            <a:endParaRPr lang="ar-SY" b="1" dirty="0">
              <a:solidFill>
                <a:srgbClr val="FF0000"/>
              </a:solidFill>
            </a:endParaRPr>
          </a:p>
        </p:txBody>
      </p:sp>
      <p:sp>
        <p:nvSpPr>
          <p:cNvPr id="5" name="Title 1"/>
          <p:cNvSpPr>
            <a:spLocks noGrp="1"/>
          </p:cNvSpPr>
          <p:nvPr>
            <p:ph type="title"/>
          </p:nvPr>
        </p:nvSpPr>
        <p:spPr>
          <a:solidFill>
            <a:schemeClr val="accent4">
              <a:lumMod val="75000"/>
            </a:schemeClr>
          </a:solidFill>
          <a:ln w="38100">
            <a:solidFill>
              <a:schemeClr val="accent1"/>
            </a:solidFill>
          </a:ln>
        </p:spPr>
        <p:txBody>
          <a:bodyPr>
            <a:noAutofit/>
          </a:bodyPr>
          <a:lstStyle/>
          <a:p>
            <a:r>
              <a:rPr lang="en-US" sz="3200" dirty="0" smtClean="0">
                <a:solidFill>
                  <a:srgbClr val="FFFF00"/>
                </a:solidFill>
                <a:latin typeface="Times New Roman" pitchFamily="18" charset="0"/>
                <a:cs typeface="Times New Roman" pitchFamily="18" charset="0"/>
              </a:rPr>
              <a:t>Free </a:t>
            </a:r>
            <a:r>
              <a:rPr lang="en-US" sz="3200" dirty="0" err="1" smtClean="0">
                <a:solidFill>
                  <a:srgbClr val="FFFF00"/>
                </a:solidFill>
                <a:latin typeface="Times New Roman" pitchFamily="18" charset="0"/>
                <a:cs typeface="Times New Roman" pitchFamily="18" charset="0"/>
              </a:rPr>
              <a:t>Bpa</a:t>
            </a:r>
            <a:r>
              <a:rPr lang="en-US" sz="3200" dirty="0" smtClean="0">
                <a:solidFill>
                  <a:srgbClr val="FFFF00"/>
                </a:solidFill>
                <a:latin typeface="Times New Roman" pitchFamily="18" charset="0"/>
                <a:cs typeface="Times New Roman" pitchFamily="18" charset="0"/>
              </a:rPr>
              <a:t> &amp; BIS</a:t>
            </a:r>
            <a:r>
              <a:rPr lang="ar-SY" sz="3200" dirty="0" smtClean="0">
                <a:solidFill>
                  <a:srgbClr val="FFFF00"/>
                </a:solidFill>
                <a:latin typeface="Times New Roman" pitchFamily="18" charset="0"/>
                <a:cs typeface="Times New Roman" pitchFamily="18" charset="0"/>
              </a:rPr>
              <a:t> </a:t>
            </a:r>
            <a:r>
              <a:rPr lang="en-US" sz="3200" dirty="0" smtClean="0">
                <a:solidFill>
                  <a:srgbClr val="FFFF00"/>
                </a:solidFill>
                <a:latin typeface="Times New Roman" pitchFamily="18" charset="0"/>
                <a:cs typeface="Times New Roman" pitchFamily="18" charset="0"/>
              </a:rPr>
              <a:t>– GMA Based Composite</a:t>
            </a:r>
            <a:endParaRPr lang="en-US" sz="3200" dirty="0">
              <a:solidFill>
                <a:srgbClr val="FFFF00"/>
              </a:solidFill>
              <a:latin typeface="Times New Roman" pitchFamily="18" charset="0"/>
              <a:cs typeface="Times New Roman" pitchFamily="18" charset="0"/>
            </a:endParaRPr>
          </a:p>
        </p:txBody>
      </p:sp>
      <p:sp>
        <p:nvSpPr>
          <p:cNvPr id="6" name="عنوان 2"/>
          <p:cNvSpPr txBox="1">
            <a:spLocks/>
          </p:cNvSpPr>
          <p:nvPr/>
        </p:nvSpPr>
        <p:spPr>
          <a:xfrm>
            <a:off x="609600" y="1828800"/>
            <a:ext cx="8229600" cy="1143000"/>
          </a:xfrm>
          <a:prstGeom prst="rect">
            <a:avLst/>
          </a:prstGeom>
        </p:spPr>
        <p:txBody>
          <a:bodyPr vert="horz" rtlCol="0" anchor="ctr">
            <a:normAutofit fontScale="75000" lnSpcReduction="20000"/>
            <a:scene3d>
              <a:camera prst="orthographicFront"/>
              <a:lightRig rig="soft" dir="t"/>
            </a:scene3d>
            <a:sp3d prstMaterial="softEdge">
              <a:bevelT w="25400" h="25400"/>
            </a:sp3d>
          </a:bodyPr>
          <a:lstStyle/>
          <a:p>
            <a:pPr lvl="0" algn="ctr">
              <a:spcBef>
                <a:spcPct val="0"/>
              </a:spcBef>
            </a:pPr>
            <a:r>
              <a:rPr lang="en-US" sz="4400" b="1" dirty="0" smtClean="0"/>
              <a:t>Monomer Family Based On Urethane </a:t>
            </a:r>
            <a:r>
              <a:rPr lang="en-US" sz="4400" b="1" dirty="0" err="1" smtClean="0"/>
              <a:t>Dimeth­acrylate</a:t>
            </a:r>
            <a:r>
              <a:rPr lang="en-US" sz="4400" b="1" dirty="0" smtClean="0"/>
              <a:t> Chemistry </a:t>
            </a:r>
            <a:r>
              <a:rPr kumimoji="0" lang="en-US" sz="4100" b="1" i="0" u="none" strike="noStrike" kern="1200" cap="none" spc="0" normalizeH="0" baseline="0" noProof="0" dirty="0" smtClean="0">
                <a:ln>
                  <a:noFill/>
                </a:ln>
                <a:solidFill>
                  <a:schemeClr val="tx2"/>
                </a:solidFill>
                <a:effectLst/>
                <a:uLnTx/>
                <a:uFillTx/>
                <a:latin typeface="+mj-lt"/>
                <a:ea typeface="+mj-ea"/>
                <a:cs typeface="+mj-cs"/>
              </a:rPr>
              <a:t> </a:t>
            </a:r>
            <a:endParaRPr kumimoji="0" lang="ar-SY"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16848165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471744818"/>
              </p:ext>
            </p:extLst>
          </p:nvPr>
        </p:nvGraphicFramePr>
        <p:xfrm>
          <a:off x="152400" y="228600"/>
          <a:ext cx="8534400" cy="6464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utoShape 4" descr="Related image"/>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Y"/>
          </a:p>
        </p:txBody>
      </p:sp>
    </p:spTree>
    <p:extLst>
      <p:ext uri="{BB962C8B-B14F-4D97-AF65-F5344CB8AC3E}">
        <p14:creationId xmlns:p14="http://schemas.microsoft.com/office/powerpoint/2010/main" val="2822377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0" y="3352800"/>
            <a:ext cx="4300598" cy="1905000"/>
          </a:xfrm>
        </p:spPr>
        <p:txBody>
          <a:bodyPr>
            <a:normAutofit/>
          </a:bodyPr>
          <a:lstStyle/>
          <a:p>
            <a:pPr algn="just" rtl="1"/>
            <a:r>
              <a:rPr lang="ar-SY" dirty="0" smtClean="0">
                <a:latin typeface="Simplified Arabic" pitchFamily="18" charset="-78"/>
                <a:cs typeface="Simplified Arabic" pitchFamily="18" charset="-78"/>
              </a:rPr>
              <a:t>ونحصل عليها بتفاعل جزيئات الأوكسيرين </a:t>
            </a:r>
            <a:r>
              <a:rPr lang="en-US" dirty="0" err="1" smtClean="0">
                <a:latin typeface="Simplified Arabic" pitchFamily="18" charset="-78"/>
                <a:cs typeface="Simplified Arabic" pitchFamily="18" charset="-78"/>
              </a:rPr>
              <a:t>Oxirane</a:t>
            </a:r>
            <a:r>
              <a:rPr lang="ar-SY" dirty="0" smtClean="0">
                <a:latin typeface="Simplified Arabic" pitchFamily="18" charset="-78"/>
                <a:cs typeface="Simplified Arabic" pitchFamily="18" charset="-78"/>
              </a:rPr>
              <a:t> و السيلوكسين  </a:t>
            </a:r>
            <a:r>
              <a:rPr lang="en-US" dirty="0" err="1" smtClean="0">
                <a:latin typeface="Simplified Arabic" pitchFamily="18" charset="-78"/>
                <a:cs typeface="Simplified Arabic" pitchFamily="18" charset="-78"/>
              </a:rPr>
              <a:t>Siloxane</a:t>
            </a:r>
            <a:endParaRPr lang="en-US" dirty="0" smtClean="0">
              <a:latin typeface="Simplified Arabic" pitchFamily="18" charset="-78"/>
              <a:cs typeface="Simplified Arabic" pitchFamily="18" charset="-78"/>
            </a:endParaRPr>
          </a:p>
        </p:txBody>
      </p:sp>
      <p:pic>
        <p:nvPicPr>
          <p:cNvPr id="4" name="Picture 2" descr="image"/>
          <p:cNvPicPr>
            <a:picLocks noChangeAspect="1" noChangeArrowheads="1"/>
          </p:cNvPicPr>
          <p:nvPr/>
        </p:nvPicPr>
        <p:blipFill>
          <a:blip r:embed="rId2"/>
          <a:srcRect/>
          <a:stretch>
            <a:fillRect/>
          </a:stretch>
        </p:blipFill>
        <p:spPr bwMode="auto">
          <a:xfrm>
            <a:off x="457200" y="2209800"/>
            <a:ext cx="4098545" cy="3571876"/>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0" y="2667000"/>
            <a:ext cx="9067800" cy="523220"/>
          </a:xfrm>
          <a:prstGeom prst="rect">
            <a:avLst/>
          </a:prstGeom>
        </p:spPr>
        <p:txBody>
          <a:bodyPr wrap="square">
            <a:spAutoFit/>
          </a:bodyPr>
          <a:lstStyle/>
          <a:p>
            <a:pPr algn="r" rtl="1">
              <a:buNone/>
            </a:pPr>
            <a:r>
              <a:rPr lang="en-US" sz="2800" b="1" dirty="0" smtClean="0">
                <a:solidFill>
                  <a:srgbClr val="FF0000"/>
                </a:solidFill>
                <a:latin typeface="Simplified Arabic" pitchFamily="18" charset="-78"/>
                <a:cs typeface="Simplified Arabic" pitchFamily="18" charset="-78"/>
              </a:rPr>
              <a:t>based Composite </a:t>
            </a:r>
            <a:r>
              <a:rPr lang="ar-SY" sz="2800" b="1" dirty="0" smtClean="0">
                <a:solidFill>
                  <a:srgbClr val="FF0000"/>
                </a:solidFill>
                <a:latin typeface="Simplified Arabic" pitchFamily="18" charset="-78"/>
                <a:cs typeface="Simplified Arabic" pitchFamily="18" charset="-78"/>
              </a:rPr>
              <a:t> </a:t>
            </a:r>
            <a:r>
              <a:rPr lang="en-US" sz="2800" b="1" dirty="0" err="1" smtClean="0">
                <a:solidFill>
                  <a:srgbClr val="FF0000"/>
                </a:solidFill>
                <a:latin typeface="Simplified Arabic" pitchFamily="18" charset="-78"/>
                <a:cs typeface="Simplified Arabic" pitchFamily="18" charset="-78"/>
              </a:rPr>
              <a:t>Silorane</a:t>
            </a:r>
            <a:endParaRPr lang="en-US" sz="2800" b="1" dirty="0" smtClean="0">
              <a:solidFill>
                <a:srgbClr val="FF0000"/>
              </a:solidFill>
              <a:latin typeface="Simplified Arabic" pitchFamily="18" charset="-78"/>
              <a:cs typeface="Simplified Arabic" pitchFamily="18" charset="-78"/>
            </a:endParaRPr>
          </a:p>
        </p:txBody>
      </p:sp>
      <p:sp>
        <p:nvSpPr>
          <p:cNvPr id="6" name="Title 1"/>
          <p:cNvSpPr>
            <a:spLocks noGrp="1"/>
          </p:cNvSpPr>
          <p:nvPr>
            <p:ph type="title"/>
          </p:nvPr>
        </p:nvSpPr>
        <p:spPr>
          <a:xfrm>
            <a:off x="228600" y="274638"/>
            <a:ext cx="8458200" cy="1143000"/>
          </a:xfrm>
          <a:solidFill>
            <a:schemeClr val="accent4">
              <a:lumMod val="75000"/>
            </a:schemeClr>
          </a:solidFill>
          <a:ln w="38100">
            <a:solidFill>
              <a:schemeClr val="accent1"/>
            </a:solidFill>
          </a:ln>
        </p:spPr>
        <p:txBody>
          <a:bodyPr>
            <a:noAutofit/>
          </a:bodyPr>
          <a:lstStyle/>
          <a:p>
            <a:r>
              <a:rPr lang="en-US" sz="3600" dirty="0" smtClean="0">
                <a:solidFill>
                  <a:srgbClr val="FFFF00"/>
                </a:solidFill>
                <a:latin typeface="Times New Roman" pitchFamily="18" charset="0"/>
                <a:cs typeface="Times New Roman" pitchFamily="18" charset="0"/>
              </a:rPr>
              <a:t>Free </a:t>
            </a:r>
            <a:r>
              <a:rPr lang="en-US" sz="3600" dirty="0" err="1" smtClean="0">
                <a:solidFill>
                  <a:srgbClr val="FFFF00"/>
                </a:solidFill>
                <a:latin typeface="Times New Roman" pitchFamily="18" charset="0"/>
                <a:cs typeface="Times New Roman" pitchFamily="18" charset="0"/>
              </a:rPr>
              <a:t>Bpa</a:t>
            </a:r>
            <a:r>
              <a:rPr lang="en-US" sz="3600" dirty="0" smtClean="0">
                <a:solidFill>
                  <a:srgbClr val="FFFF00"/>
                </a:solidFill>
                <a:latin typeface="Times New Roman" pitchFamily="18" charset="0"/>
                <a:cs typeface="Times New Roman" pitchFamily="18" charset="0"/>
              </a:rPr>
              <a:t> &amp; BIS</a:t>
            </a:r>
            <a:r>
              <a:rPr lang="ar-SY" sz="3600" dirty="0" smtClean="0">
                <a:solidFill>
                  <a:srgbClr val="FFFF00"/>
                </a:solidFill>
                <a:latin typeface="Times New Roman" pitchFamily="18" charset="0"/>
                <a:cs typeface="Times New Roman" pitchFamily="18" charset="0"/>
              </a:rPr>
              <a:t> </a:t>
            </a:r>
            <a:r>
              <a:rPr lang="en-US" sz="3600" dirty="0" smtClean="0">
                <a:solidFill>
                  <a:srgbClr val="FFFF00"/>
                </a:solidFill>
                <a:latin typeface="Times New Roman" pitchFamily="18" charset="0"/>
                <a:cs typeface="Times New Roman" pitchFamily="18" charset="0"/>
              </a:rPr>
              <a:t>– GMA Based Composite</a:t>
            </a:r>
            <a:endParaRPr lang="en-US" sz="36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759930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122237"/>
            <a:ext cx="8991600" cy="2468563"/>
          </a:xfrm>
        </p:spPr>
        <p:txBody>
          <a:bodyPr>
            <a:normAutofit/>
          </a:bodyPr>
          <a:lstStyle/>
          <a:p>
            <a:pPr algn="just" rtl="1"/>
            <a:r>
              <a:rPr lang="ar-SY" sz="2400" dirty="0" smtClean="0">
                <a:latin typeface="Simplified Arabic" pitchFamily="18" charset="-78"/>
                <a:cs typeface="Simplified Arabic" pitchFamily="18" charset="-78"/>
              </a:rPr>
              <a:t>إن التفاعل التصلبي في هذه المونوميرات يحصل على حساب الحلقة المفتوحة</a:t>
            </a:r>
            <a:endParaRPr lang="en-US" sz="2400" dirty="0" smtClean="0">
              <a:latin typeface="Simplified Arabic" pitchFamily="18" charset="-78"/>
              <a:cs typeface="Simplified Arabic" pitchFamily="18" charset="-78"/>
            </a:endParaRPr>
          </a:p>
          <a:p>
            <a:pPr algn="just" rtl="1"/>
            <a:endParaRPr lang="ar-SY" sz="2400" dirty="0" smtClean="0">
              <a:latin typeface="Simplified Arabic" pitchFamily="18" charset="-78"/>
              <a:cs typeface="Simplified Arabic" pitchFamily="18" charset="-78"/>
            </a:endParaRPr>
          </a:p>
          <a:p>
            <a:pPr algn="just" rtl="1"/>
            <a:r>
              <a:rPr lang="ar-SY" sz="2400" dirty="0" smtClean="0">
                <a:latin typeface="Simplified Arabic" pitchFamily="18" charset="-78"/>
                <a:cs typeface="Simplified Arabic" pitchFamily="18" charset="-78"/>
              </a:rPr>
              <a:t>حيث تنفتح حلقات الأوكسيرين المكونة لهذه المونوميرات أثناء حدوث التصلب وتتمدد باتجاه بعضها لترتبط وتشكل الشبكة البوليميرية وبالتالي يكون التقلص الحجمي أقل </a:t>
            </a:r>
            <a:r>
              <a:rPr lang="en-US" sz="2400" dirty="0" smtClean="0">
                <a:latin typeface="Simplified Arabic" pitchFamily="18" charset="-78"/>
                <a:cs typeface="Simplified Arabic" pitchFamily="18" charset="-78"/>
              </a:rPr>
              <a:t>1</a:t>
            </a:r>
            <a:r>
              <a:rPr lang="ar-SY" sz="2400" dirty="0" smtClean="0">
                <a:latin typeface="Simplified Arabic" pitchFamily="18" charset="-78"/>
                <a:cs typeface="Simplified Arabic" pitchFamily="18" charset="-78"/>
              </a:rPr>
              <a:t>% مقارنة مع مواد الراتنج المركب ذات المونوميرات الخطية والتي عند ارتباطها تقترب من بعضها مما يؤدي لتقلص حجمي واضح بالمادة.</a:t>
            </a:r>
          </a:p>
          <a:p>
            <a:pPr algn="just" rtl="1"/>
            <a:endParaRPr lang="ar-SY" sz="2400" dirty="0">
              <a:latin typeface="Simplified Arabic" pitchFamily="18" charset="-78"/>
              <a:cs typeface="Simplified Arabic" pitchFamily="18" charset="-78"/>
            </a:endParaRPr>
          </a:p>
        </p:txBody>
      </p:sp>
      <p:pic>
        <p:nvPicPr>
          <p:cNvPr id="4" name="عنصر نائب للمحتوى 3" descr="C:\Users\TAREK\Desktop\سيلورين.png"/>
          <p:cNvPicPr>
            <a:picLocks/>
          </p:cNvPicPr>
          <p:nvPr/>
        </p:nvPicPr>
        <p:blipFill>
          <a:blip r:embed="rId2"/>
          <a:srcRect l="3809" b="6274"/>
          <a:stretch>
            <a:fillRect/>
          </a:stretch>
        </p:blipFill>
        <p:spPr bwMode="auto">
          <a:xfrm>
            <a:off x="533344" y="2667000"/>
            <a:ext cx="7696256" cy="4191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402960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26233475"/>
              </p:ext>
            </p:extLst>
          </p:nvPr>
        </p:nvGraphicFramePr>
        <p:xfrm>
          <a:off x="152400" y="228600"/>
          <a:ext cx="8534400" cy="6464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utoShape 4" descr="Related image"/>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Y"/>
          </a:p>
        </p:txBody>
      </p:sp>
    </p:spTree>
    <p:extLst>
      <p:ext uri="{BB962C8B-B14F-4D97-AF65-F5344CB8AC3E}">
        <p14:creationId xmlns:p14="http://schemas.microsoft.com/office/powerpoint/2010/main" val="579679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1"/>
            <a:ext cx="8458200" cy="2895600"/>
          </a:xfrm>
        </p:spPr>
        <p:txBody>
          <a:bodyPr/>
          <a:lstStyle/>
          <a:p>
            <a:pPr algn="just" rtl="1"/>
            <a:r>
              <a:rPr lang="ar-SY" dirty="0" smtClean="0"/>
              <a:t>وهو المفهوم الحديث من الترميمات التجميلية المباشرة التي قلصت بشكل كبير نسبة المونوميرات الحرة ضمن كتلة الترميم متخلصة بذلك من العديد من مشاكل الراتنج المركب التقليدي بما فيها التلون والتقلص وسمية المونوميرات الحرة</a:t>
            </a:r>
          </a:p>
        </p:txBody>
      </p:sp>
      <p:sp>
        <p:nvSpPr>
          <p:cNvPr id="2" name="Title 1"/>
          <p:cNvSpPr>
            <a:spLocks noGrp="1"/>
          </p:cNvSpPr>
          <p:nvPr>
            <p:ph type="title"/>
          </p:nvPr>
        </p:nvSpPr>
        <p:spPr>
          <a:xfrm>
            <a:off x="457200" y="1295400"/>
            <a:ext cx="8229600" cy="1143000"/>
          </a:xfrm>
        </p:spPr>
        <p:txBody>
          <a:bodyPr>
            <a:noAutofit/>
          </a:bodyPr>
          <a:lstStyle/>
          <a:p>
            <a:r>
              <a:rPr lang="en-US" sz="3200" dirty="0" err="1" smtClean="0">
                <a:latin typeface="Times New Roman" pitchFamily="18" charset="0"/>
                <a:cs typeface="Times New Roman" pitchFamily="18" charset="0"/>
              </a:rPr>
              <a:t>Ormocer</a:t>
            </a:r>
            <a:r>
              <a:rPr lang="ar-SY"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(Organically Modified Ceramics)</a:t>
            </a:r>
            <a:endParaRPr lang="en-US" sz="3200" dirty="0">
              <a:latin typeface="Times New Roman" pitchFamily="18" charset="0"/>
              <a:cs typeface="Times New Roman" pitchFamily="18" charset="0"/>
            </a:endParaRPr>
          </a:p>
        </p:txBody>
      </p:sp>
      <p:pic>
        <p:nvPicPr>
          <p:cNvPr id="1026" name="Picture 2" descr="Image result for ormo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038600"/>
            <a:ext cx="5054228" cy="275987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304800" y="152400"/>
            <a:ext cx="8458200" cy="1143000"/>
          </a:xfrm>
          <a:prstGeom prst="rect">
            <a:avLst/>
          </a:prstGeom>
          <a:solidFill>
            <a:schemeClr val="accent4">
              <a:lumMod val="75000"/>
            </a:schemeClr>
          </a:solidFill>
          <a:ln w="38100">
            <a:solidFill>
              <a:schemeClr val="accent1"/>
            </a:solidFill>
          </a:ln>
        </p:spPr>
        <p:txBody>
          <a:bodyPr vert="horz"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FF00"/>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Free </a:t>
            </a:r>
            <a:r>
              <a:rPr kumimoji="0" lang="en-US" sz="3600" b="1" i="0" u="none" strike="noStrike" kern="1200" cap="none" spc="0" normalizeH="0" baseline="0" noProof="0" dirty="0" err="1" smtClean="0">
                <a:ln>
                  <a:noFill/>
                </a:ln>
                <a:solidFill>
                  <a:srgbClr val="FFFF00"/>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Bpa</a:t>
            </a:r>
            <a:r>
              <a:rPr kumimoji="0" lang="en-US" sz="3600" b="1" i="0" u="none" strike="noStrike" kern="1200" cap="none" spc="0" normalizeH="0" baseline="0" noProof="0" dirty="0" smtClean="0">
                <a:ln>
                  <a:noFill/>
                </a:ln>
                <a:solidFill>
                  <a:srgbClr val="FFFF00"/>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&amp; BIS</a:t>
            </a:r>
            <a:r>
              <a:rPr kumimoji="0" lang="ar-SY" sz="3600" b="1" i="0" u="none" strike="noStrike" kern="1200" cap="none" spc="0" normalizeH="0" baseline="0" noProof="0" dirty="0" smtClean="0">
                <a:ln>
                  <a:noFill/>
                </a:ln>
                <a:solidFill>
                  <a:srgbClr val="FFFF00"/>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a:t>
            </a:r>
            <a:r>
              <a:rPr kumimoji="0" lang="en-US" sz="3600" b="1" i="0" u="none" strike="noStrike" kern="1200" cap="none" spc="0" normalizeH="0" baseline="0" noProof="0" dirty="0" smtClean="0">
                <a:ln>
                  <a:noFill/>
                </a:ln>
                <a:solidFill>
                  <a:srgbClr val="FFFF00"/>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GMA Based Composite</a:t>
            </a:r>
            <a:endParaRPr kumimoji="0" lang="en-US" sz="3600" b="1" i="0" u="none" strike="noStrike" kern="1200" cap="none" spc="0" normalizeH="0" baseline="0" noProof="0" dirty="0">
              <a:ln>
                <a:noFill/>
              </a:ln>
              <a:solidFill>
                <a:srgbClr val="FFFF00"/>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37977556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643" t="19590" r="11785" b="32649"/>
          <a:stretch/>
        </p:blipFill>
        <p:spPr bwMode="auto">
          <a:xfrm>
            <a:off x="228600" y="304800"/>
            <a:ext cx="5181600" cy="298759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6" name="Picture 2" descr="image"/>
          <p:cNvPicPr>
            <a:picLocks noChangeAspect="1" noChangeArrowheads="1"/>
          </p:cNvPicPr>
          <p:nvPr/>
        </p:nvPicPr>
        <p:blipFill>
          <a:blip r:embed="rId3"/>
          <a:srcRect/>
          <a:stretch>
            <a:fillRect/>
          </a:stretch>
        </p:blipFill>
        <p:spPr bwMode="auto">
          <a:xfrm>
            <a:off x="4114800" y="3597190"/>
            <a:ext cx="4953000" cy="3119528"/>
          </a:xfrm>
          <a:prstGeom prst="rect">
            <a:avLst/>
          </a:prstGeom>
          <a:ln w="88900" cap="sq" cmpd="thickThin">
            <a:solidFill>
              <a:srgbClr val="000000"/>
            </a:solidFill>
            <a:prstDash val="solid"/>
            <a:miter lim="800000"/>
          </a:ln>
          <a:effectLst>
            <a:innerShdw blurRad="76200">
              <a:srgbClr val="000000"/>
            </a:innerShdw>
          </a:effectLst>
        </p:spPr>
      </p:pic>
      <p:sp>
        <p:nvSpPr>
          <p:cNvPr id="7" name="Rectangle 6"/>
          <p:cNvSpPr/>
          <p:nvPr/>
        </p:nvSpPr>
        <p:spPr>
          <a:xfrm>
            <a:off x="5791200" y="1066800"/>
            <a:ext cx="2307042" cy="707886"/>
          </a:xfrm>
          <a:prstGeom prst="rect">
            <a:avLst/>
          </a:prstGeom>
        </p:spPr>
        <p:txBody>
          <a:bodyPr wrap="none">
            <a:spAutoFit/>
          </a:bodyPr>
          <a:lstStyle/>
          <a:p>
            <a:r>
              <a:rPr lang="en-US" sz="4000" b="1" dirty="0" err="1" smtClean="0">
                <a:latin typeface="Times New Roman" pitchFamily="18" charset="0"/>
                <a:cs typeface="Times New Roman" pitchFamily="18" charset="0"/>
              </a:rPr>
              <a:t>Ormocer</a:t>
            </a:r>
            <a:r>
              <a:rPr lang="ar-SY" sz="4000" b="1" dirty="0" smtClean="0">
                <a:latin typeface="Times New Roman" pitchFamily="18" charset="0"/>
                <a:cs typeface="Times New Roman" pitchFamily="18" charset="0"/>
              </a:rPr>
              <a:t> </a:t>
            </a:r>
            <a:endParaRPr lang="en-US" sz="4000" b="1" dirty="0"/>
          </a:p>
        </p:txBody>
      </p:sp>
    </p:spTree>
    <p:extLst>
      <p:ext uri="{BB962C8B-B14F-4D97-AF65-F5344CB8AC3E}">
        <p14:creationId xmlns:p14="http://schemas.microsoft.com/office/powerpoint/2010/main" val="3265242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rtl="1"/>
            <a:r>
              <a:rPr lang="ar-SY" dirty="0" smtClean="0"/>
              <a:t>شكلت ترميمات الراتنج المركب منذ ظهورها ثورة في عالم طب الأسنان التجميلي لاسيما عندما تم التوصل الى ارتباط ناجح بين عهذه الترميمات والنسج السنية واصبحت الخيار العلاجي الأول للطبيب والمريض على حد سواء</a:t>
            </a:r>
            <a:endParaRPr lang="en-US" dirty="0"/>
          </a:p>
        </p:txBody>
      </p:sp>
      <p:sp>
        <p:nvSpPr>
          <p:cNvPr id="2" name="Title 1"/>
          <p:cNvSpPr>
            <a:spLocks noGrp="1"/>
          </p:cNvSpPr>
          <p:nvPr>
            <p:ph type="title"/>
          </p:nvPr>
        </p:nvSpPr>
        <p:spPr/>
        <p:txBody>
          <a:bodyPr/>
          <a:lstStyle/>
          <a:p>
            <a:endParaRPr lang="en-US"/>
          </a:p>
        </p:txBody>
      </p:sp>
      <p:sp>
        <p:nvSpPr>
          <p:cNvPr id="3074" name="AutoShape 2" descr="featured image for tooth restoration services in Pasay Ci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6" name="Picture 4" descr="Composite Fillings"/>
          <p:cNvPicPr>
            <a:picLocks noChangeAspect="1" noChangeArrowheads="1"/>
          </p:cNvPicPr>
          <p:nvPr/>
        </p:nvPicPr>
        <p:blipFill>
          <a:blip r:embed="rId2"/>
          <a:srcRect/>
          <a:stretch>
            <a:fillRect/>
          </a:stretch>
        </p:blipFill>
        <p:spPr bwMode="auto">
          <a:xfrm>
            <a:off x="2057400" y="3352800"/>
            <a:ext cx="3657600" cy="3178099"/>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endParaRPr lang="ar-SY"/>
          </a:p>
        </p:txBody>
      </p:sp>
      <p:sp>
        <p:nvSpPr>
          <p:cNvPr id="3" name="عنوان 2"/>
          <p:cNvSpPr>
            <a:spLocks noGrp="1"/>
          </p:cNvSpPr>
          <p:nvPr>
            <p:ph type="title"/>
          </p:nvPr>
        </p:nvSpPr>
        <p:spPr/>
        <p:txBody>
          <a:bodyPr/>
          <a:lstStyle/>
          <a:p>
            <a:endParaRPr lang="ar-SY" dirty="0"/>
          </a:p>
        </p:txBody>
      </p:sp>
      <p:pic>
        <p:nvPicPr>
          <p:cNvPr id="5" name="Picture 4" descr="Image result for ormocer"/>
          <p:cNvPicPr>
            <a:picLocks noChangeAspect="1" noChangeArrowheads="1"/>
          </p:cNvPicPr>
          <p:nvPr/>
        </p:nvPicPr>
        <p:blipFill rotWithShape="1">
          <a:blip r:embed="rId2">
            <a:extLst>
              <a:ext uri="{28A0092B-C50C-407E-A947-70E740481C1C}">
                <a14:useLocalDpi xmlns:a14="http://schemas.microsoft.com/office/drawing/2010/main" val="0"/>
              </a:ext>
            </a:extLst>
          </a:blip>
          <a:srcRect b="10611"/>
          <a:stretch/>
        </p:blipFill>
        <p:spPr bwMode="auto">
          <a:xfrm>
            <a:off x="4660900" y="76200"/>
            <a:ext cx="4483100" cy="312995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211" t="31250" r="34407" b="29167"/>
          <a:stretch/>
        </p:blipFill>
        <p:spPr bwMode="auto">
          <a:xfrm>
            <a:off x="76200" y="76200"/>
            <a:ext cx="4343400" cy="28956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رابط كسهم مستقيم 6"/>
          <p:cNvCxnSpPr/>
          <p:nvPr/>
        </p:nvCxnSpPr>
        <p:spPr>
          <a:xfrm flipH="1">
            <a:off x="8305800" y="457200"/>
            <a:ext cx="381000" cy="3810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10" name="صورة 9"/>
          <p:cNvPicPr>
            <a:picLocks noChangeAspect="1"/>
          </p:cNvPicPr>
          <p:nvPr/>
        </p:nvPicPr>
        <p:blipFill rotWithShape="1">
          <a:blip r:embed="rId4"/>
          <a:srcRect l="13551" t="6559" r="14171" b="9488"/>
          <a:stretch/>
        </p:blipFill>
        <p:spPr>
          <a:xfrm>
            <a:off x="228600" y="3404597"/>
            <a:ext cx="8509943" cy="3453403"/>
          </a:xfrm>
          <a:prstGeom prst="rect">
            <a:avLst/>
          </a:prstGeom>
        </p:spPr>
      </p:pic>
    </p:spTree>
    <p:extLst>
      <p:ext uri="{BB962C8B-B14F-4D97-AF65-F5344CB8AC3E}">
        <p14:creationId xmlns:p14="http://schemas.microsoft.com/office/powerpoint/2010/main" val="29380458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idx="1"/>
          </p:nvPr>
        </p:nvPicPr>
        <p:blipFill rotWithShape="1">
          <a:blip r:embed="rId2"/>
          <a:srcRect l="14030" t="8523" r="14977" b="9821"/>
          <a:stretch/>
        </p:blipFill>
        <p:spPr>
          <a:xfrm>
            <a:off x="4396030" y="3657600"/>
            <a:ext cx="4595569" cy="2971800"/>
          </a:xfrm>
          <a:prstGeom prst="rect">
            <a:avLst/>
          </a:prstGeom>
          <a:ln w="88900" cap="sq" cmpd="thickThin">
            <a:solidFill>
              <a:srgbClr val="000000"/>
            </a:solidFill>
            <a:prstDash val="solid"/>
            <a:miter lim="800000"/>
          </a:ln>
          <a:effectLst>
            <a:innerShdw blurRad="76200">
              <a:srgbClr val="000000"/>
            </a:innerShdw>
          </a:effectLst>
        </p:spPr>
      </p:pic>
      <p:sp>
        <p:nvSpPr>
          <p:cNvPr id="3" name="عنوان 2"/>
          <p:cNvSpPr>
            <a:spLocks noGrp="1"/>
          </p:cNvSpPr>
          <p:nvPr>
            <p:ph type="title"/>
          </p:nvPr>
        </p:nvSpPr>
        <p:spPr/>
        <p:txBody>
          <a:bodyPr/>
          <a:lstStyle/>
          <a:p>
            <a:endParaRPr lang="ar-SY"/>
          </a:p>
        </p:txBody>
      </p:sp>
      <p:pic>
        <p:nvPicPr>
          <p:cNvPr id="4" name="صورة 3"/>
          <p:cNvPicPr>
            <a:picLocks noChangeAspect="1"/>
          </p:cNvPicPr>
          <p:nvPr/>
        </p:nvPicPr>
        <p:blipFill rotWithShape="1">
          <a:blip r:embed="rId3"/>
          <a:srcRect l="13689" t="9374" r="16032" b="8334"/>
          <a:stretch/>
        </p:blipFill>
        <p:spPr>
          <a:xfrm>
            <a:off x="4495800" y="164465"/>
            <a:ext cx="4495800" cy="2959735"/>
          </a:xfrm>
          <a:prstGeom prst="rect">
            <a:avLst/>
          </a:prstGeom>
          <a:ln w="88900" cap="sq" cmpd="thickThin">
            <a:solidFill>
              <a:srgbClr val="000000"/>
            </a:solidFill>
            <a:prstDash val="solid"/>
            <a:miter lim="800000"/>
          </a:ln>
          <a:effectLst>
            <a:innerShdw blurRad="76200">
              <a:srgbClr val="000000"/>
            </a:innerShdw>
          </a:effectLst>
        </p:spPr>
      </p:pic>
      <p:pic>
        <p:nvPicPr>
          <p:cNvPr id="8" name="صورة 7"/>
          <p:cNvPicPr>
            <a:picLocks noChangeAspect="1"/>
          </p:cNvPicPr>
          <p:nvPr/>
        </p:nvPicPr>
        <p:blipFill rotWithShape="1">
          <a:blip r:embed="rId4"/>
          <a:srcRect l="27402" t="5836" r="14677" b="18509"/>
          <a:stretch/>
        </p:blipFill>
        <p:spPr>
          <a:xfrm>
            <a:off x="431800" y="1631632"/>
            <a:ext cx="3606801" cy="334803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225654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endParaRPr lang="ar-SY" dirty="0"/>
          </a:p>
        </p:txBody>
      </p:sp>
      <p:sp>
        <p:nvSpPr>
          <p:cNvPr id="3" name="عنوان 2"/>
          <p:cNvSpPr>
            <a:spLocks noGrp="1"/>
          </p:cNvSpPr>
          <p:nvPr>
            <p:ph type="title"/>
          </p:nvPr>
        </p:nvSpPr>
        <p:spPr/>
        <p:txBody>
          <a:bodyPr/>
          <a:lstStyle/>
          <a:p>
            <a:endParaRPr lang="ar-SY"/>
          </a:p>
        </p:txBody>
      </p:sp>
      <p:pic>
        <p:nvPicPr>
          <p:cNvPr id="4" name="صورة 3"/>
          <p:cNvPicPr>
            <a:picLocks noChangeAspect="1"/>
          </p:cNvPicPr>
          <p:nvPr/>
        </p:nvPicPr>
        <p:blipFill rotWithShape="1">
          <a:blip r:embed="rId2"/>
          <a:srcRect l="13848" t="4806" r="14095" b="11889"/>
          <a:stretch/>
        </p:blipFill>
        <p:spPr>
          <a:xfrm>
            <a:off x="76200" y="3581400"/>
            <a:ext cx="4923693" cy="3200400"/>
          </a:xfrm>
          <a:prstGeom prst="rect">
            <a:avLst/>
          </a:prstGeom>
          <a:ln w="88900" cap="sq" cmpd="thickThin">
            <a:solidFill>
              <a:srgbClr val="000000"/>
            </a:solidFill>
            <a:prstDash val="solid"/>
            <a:miter lim="800000"/>
          </a:ln>
          <a:effectLst>
            <a:innerShdw blurRad="76200">
              <a:srgbClr val="000000"/>
            </a:innerShdw>
          </a:effectLst>
        </p:spPr>
      </p:pic>
      <p:pic>
        <p:nvPicPr>
          <p:cNvPr id="5" name="صورة 4"/>
          <p:cNvPicPr>
            <a:picLocks noChangeAspect="1"/>
          </p:cNvPicPr>
          <p:nvPr/>
        </p:nvPicPr>
        <p:blipFill rotWithShape="1">
          <a:blip r:embed="rId3"/>
          <a:srcRect l="13435" t="5677" r="14369" b="8069"/>
          <a:stretch/>
        </p:blipFill>
        <p:spPr>
          <a:xfrm>
            <a:off x="4114800" y="76200"/>
            <a:ext cx="4864100" cy="326719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85161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845198994"/>
              </p:ext>
            </p:extLst>
          </p:nvPr>
        </p:nvGraphicFramePr>
        <p:xfrm>
          <a:off x="152400" y="228600"/>
          <a:ext cx="8534400" cy="6464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utoShape 4" descr="Related image"/>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Y"/>
          </a:p>
        </p:txBody>
      </p:sp>
    </p:spTree>
    <p:extLst>
      <p:ext uri="{BB962C8B-B14F-4D97-AF65-F5344CB8AC3E}">
        <p14:creationId xmlns:p14="http://schemas.microsoft.com/office/powerpoint/2010/main" val="19389827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endParaRPr lang="ar-SY"/>
          </a:p>
        </p:txBody>
      </p:sp>
      <p:sp>
        <p:nvSpPr>
          <p:cNvPr id="3" name="عنوان 2"/>
          <p:cNvSpPr>
            <a:spLocks noGrp="1"/>
          </p:cNvSpPr>
          <p:nvPr>
            <p:ph type="title"/>
          </p:nvPr>
        </p:nvSpPr>
        <p:spPr/>
        <p:txBody>
          <a:bodyPr/>
          <a:lstStyle/>
          <a:p>
            <a:endParaRPr lang="ar-SY"/>
          </a:p>
        </p:txBody>
      </p:sp>
      <p:pic>
        <p:nvPicPr>
          <p:cNvPr id="2052" name="Picture 4" descr="Image result for â«ÙÙØ§Ø¹ÙØ± Ø­ÙØ§Ø© ÙÙ Ø³ÙØ±ÙØ§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8791207"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6107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rtl="1"/>
            <a:endParaRPr lang="en-US" dirty="0" smtClean="0"/>
          </a:p>
          <a:p>
            <a:pPr algn="just" rtl="1"/>
            <a:r>
              <a:rPr lang="ar-SY" dirty="0" smtClean="0"/>
              <a:t>وقد سميت بترميمات الكمبوزيت الذكية كونها </a:t>
            </a:r>
            <a:r>
              <a:rPr lang="ar-SY" b="1" u="sng" dirty="0" smtClean="0">
                <a:solidFill>
                  <a:schemeClr val="accent3"/>
                </a:solidFill>
              </a:rPr>
              <a:t>تستشعر</a:t>
            </a:r>
            <a:r>
              <a:rPr lang="ar-SY" dirty="0" smtClean="0"/>
              <a:t> التغيرات بالمحيط </a:t>
            </a:r>
            <a:r>
              <a:rPr lang="ar-SY" b="1" u="sng" dirty="0" smtClean="0">
                <a:solidFill>
                  <a:schemeClr val="accent3"/>
                </a:solidFill>
              </a:rPr>
              <a:t>وتستجيب</a:t>
            </a:r>
            <a:r>
              <a:rPr lang="ar-SY" dirty="0" smtClean="0"/>
              <a:t> بصورة ايجابية لها</a:t>
            </a:r>
          </a:p>
          <a:p>
            <a:pPr algn="just" rtl="1"/>
            <a:endParaRPr lang="ar-SY" dirty="0" smtClean="0"/>
          </a:p>
          <a:p>
            <a:pPr algn="just" rtl="1"/>
            <a:r>
              <a:rPr lang="ar-SY" dirty="0"/>
              <a:t>يعد نكس النخر وتصدع الترميم السبب الرئيس لفشل معظم ترميمات الكمبوزيت.</a:t>
            </a:r>
          </a:p>
          <a:p>
            <a:pPr algn="just" rtl="1"/>
            <a:endParaRPr lang="ar-SY" dirty="0"/>
          </a:p>
          <a:p>
            <a:pPr algn="just" rtl="1"/>
            <a:r>
              <a:rPr lang="ar-SY" dirty="0"/>
              <a:t>ما دفع </a:t>
            </a:r>
            <a:r>
              <a:rPr lang="ar-SY" dirty="0" err="1"/>
              <a:t>لايجاد</a:t>
            </a:r>
            <a:r>
              <a:rPr lang="ar-SY" dirty="0"/>
              <a:t> هذه المجموعة من الترميمات السنية التي تتمتع بخواص تجعلها تبطأ </a:t>
            </a:r>
            <a:r>
              <a:rPr lang="ar-SY" dirty="0" err="1"/>
              <a:t>أوتحد</a:t>
            </a:r>
            <a:r>
              <a:rPr lang="ar-SY" dirty="0"/>
              <a:t> من أحد أهم التحديات التي تعيق ديمومة الترميم والنجاح السريري له.</a:t>
            </a:r>
            <a:endParaRPr lang="en-US" dirty="0"/>
          </a:p>
          <a:p>
            <a:pPr algn="just" rtl="1"/>
            <a:endParaRPr lang="ar-SY" dirty="0" smtClean="0"/>
          </a:p>
          <a:p>
            <a:pPr algn="just" rtl="1"/>
            <a:endParaRPr lang="en-US" dirty="0"/>
          </a:p>
        </p:txBody>
      </p:sp>
      <p:sp>
        <p:nvSpPr>
          <p:cNvPr id="3" name="Title 2"/>
          <p:cNvSpPr>
            <a:spLocks noGrp="1"/>
          </p:cNvSpPr>
          <p:nvPr>
            <p:ph type="title"/>
          </p:nvPr>
        </p:nvSpPr>
        <p:spPr/>
        <p:txBody>
          <a:bodyPr>
            <a:normAutofit fontScale="90000"/>
          </a:bodyPr>
          <a:lstStyle/>
          <a:p>
            <a:r>
              <a:rPr lang="en-US" dirty="0" smtClean="0"/>
              <a:t>Bioactive resin – based restoration</a:t>
            </a:r>
            <a:endParaRPr lang="en-US" dirty="0"/>
          </a:p>
        </p:txBody>
      </p:sp>
      <p:sp>
        <p:nvSpPr>
          <p:cNvPr id="4" name="Title 1"/>
          <p:cNvSpPr txBox="1">
            <a:spLocks/>
          </p:cNvSpPr>
          <p:nvPr/>
        </p:nvSpPr>
        <p:spPr>
          <a:xfrm>
            <a:off x="381000" y="228600"/>
            <a:ext cx="8458200" cy="1143000"/>
          </a:xfrm>
          <a:prstGeom prst="rect">
            <a:avLst/>
          </a:prstGeom>
          <a:solidFill>
            <a:schemeClr val="accent4">
              <a:lumMod val="75000"/>
            </a:schemeClr>
          </a:solidFill>
          <a:ln w="38100">
            <a:solidFill>
              <a:schemeClr val="accent1"/>
            </a:solidFill>
          </a:ln>
        </p:spPr>
        <p:txBody>
          <a:bodyPr vert="horz" rtlCol="0" anchor="ctr">
            <a:noAutofit/>
            <a:scene3d>
              <a:camera prst="orthographicFront"/>
              <a:lightRig rig="soft" dir="t"/>
            </a:scene3d>
            <a:sp3d prstMaterial="softEdge">
              <a:bevelT w="25400" h="25400"/>
            </a:sp3d>
          </a:bodyPr>
          <a:lstStyle/>
          <a:p>
            <a:pPr lvl="0">
              <a:spcBef>
                <a:spcPct val="0"/>
              </a:spcBef>
            </a:pPr>
            <a:r>
              <a:rPr lang="en-US" sz="4000" b="1" dirty="0" smtClean="0">
                <a:solidFill>
                  <a:srgbClr val="FFFF00"/>
                </a:solidFill>
                <a:latin typeface="Times New Roman" pitchFamily="18" charset="0"/>
                <a:cs typeface="Times New Roman" pitchFamily="18" charset="0"/>
              </a:rPr>
              <a:t>Smart composite </a:t>
            </a:r>
            <a:endParaRPr kumimoji="0" lang="en-US" sz="4000" b="1" i="0" u="none" strike="noStrike" kern="1200" cap="none" spc="0" normalizeH="0" baseline="0" noProof="0" dirty="0">
              <a:ln>
                <a:noFill/>
              </a:ln>
              <a:solidFill>
                <a:srgbClr val="FFFF00"/>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67200" y="2667000"/>
            <a:ext cx="4953000" cy="4191000"/>
          </a:xfrm>
        </p:spPr>
        <p:txBody>
          <a:bodyPr>
            <a:normAutofit/>
          </a:bodyPr>
          <a:lstStyle/>
          <a:p>
            <a:pPr algn="just" rtl="1"/>
            <a:r>
              <a:rPr lang="ar-SY" dirty="0" smtClean="0"/>
              <a:t>يتم تحرر شوراد الفلور من هذه الترميمات من خلال الحبيبات المالئة </a:t>
            </a:r>
            <a:r>
              <a:rPr lang="en-US" dirty="0" smtClean="0"/>
              <a:t> </a:t>
            </a:r>
            <a:r>
              <a:rPr lang="en-US" sz="2800" b="1" u="sng" dirty="0" smtClean="0"/>
              <a:t>S-PRG</a:t>
            </a:r>
            <a:r>
              <a:rPr lang="en-US" dirty="0" smtClean="0"/>
              <a:t> </a:t>
            </a:r>
          </a:p>
          <a:p>
            <a:pPr algn="just" rtl="1"/>
            <a:endParaRPr lang="ar-SY" dirty="0" smtClean="0"/>
          </a:p>
          <a:p>
            <a:pPr algn="just" rtl="1"/>
            <a:r>
              <a:rPr lang="ar-SY" dirty="0" smtClean="0"/>
              <a:t>يتم تبادل الشوارد بترميمات الجيومير بشكل مشابه للالية التي تحدث بترميمات الزجاج الشاردي ما يعطي هذه الترميمات </a:t>
            </a:r>
            <a:r>
              <a:rPr lang="ar-SY" dirty="0" smtClean="0"/>
              <a:t>أهمية </a:t>
            </a:r>
            <a:r>
              <a:rPr lang="ar-SY" dirty="0" smtClean="0"/>
              <a:t>بالأفواه ذات نسبة انتشار النخور الكبيرة.</a:t>
            </a:r>
          </a:p>
          <a:p>
            <a:pPr algn="just"/>
            <a:endParaRPr lang="en-US" dirty="0"/>
          </a:p>
        </p:txBody>
      </p:sp>
      <p:sp>
        <p:nvSpPr>
          <p:cNvPr id="4" name="Title 1"/>
          <p:cNvSpPr txBox="1">
            <a:spLocks/>
          </p:cNvSpPr>
          <p:nvPr/>
        </p:nvSpPr>
        <p:spPr>
          <a:xfrm>
            <a:off x="381000" y="228600"/>
            <a:ext cx="8458200" cy="1143000"/>
          </a:xfrm>
          <a:prstGeom prst="rect">
            <a:avLst/>
          </a:prstGeom>
          <a:solidFill>
            <a:schemeClr val="accent4">
              <a:lumMod val="75000"/>
            </a:schemeClr>
          </a:solidFill>
          <a:ln w="38100">
            <a:solidFill>
              <a:schemeClr val="accent1"/>
            </a:solidFill>
          </a:ln>
        </p:spPr>
        <p:txBody>
          <a:bodyPr vert="horz" rtlCol="0" anchor="ctr">
            <a:noAutofit/>
            <a:scene3d>
              <a:camera prst="orthographicFront"/>
              <a:lightRig rig="soft" dir="t"/>
            </a:scene3d>
            <a:sp3d prstMaterial="softEdge">
              <a:bevelT w="25400" h="25400"/>
            </a:sp3d>
          </a:bodyPr>
          <a:lstStyle/>
          <a:p>
            <a:pPr lvl="0">
              <a:spcBef>
                <a:spcPct val="0"/>
              </a:spcBef>
            </a:pPr>
            <a:r>
              <a:rPr lang="en-US" sz="4000" b="1" dirty="0" smtClean="0">
                <a:solidFill>
                  <a:srgbClr val="FFFF00"/>
                </a:solidFill>
                <a:latin typeface="Times New Roman" pitchFamily="18" charset="0"/>
                <a:cs typeface="Times New Roman" pitchFamily="18" charset="0"/>
              </a:rPr>
              <a:t>Smart composite </a:t>
            </a:r>
            <a:endParaRPr kumimoji="0" lang="en-US" sz="4000" b="1" i="0" u="none" strike="noStrike" kern="1200" cap="none" spc="0" normalizeH="0" baseline="0" noProof="0" dirty="0">
              <a:ln>
                <a:noFill/>
              </a:ln>
              <a:solidFill>
                <a:srgbClr val="FFFF00"/>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endParaRPr>
          </a:p>
        </p:txBody>
      </p:sp>
      <p:sp>
        <p:nvSpPr>
          <p:cNvPr id="5" name="مستطيل 4"/>
          <p:cNvSpPr/>
          <p:nvPr/>
        </p:nvSpPr>
        <p:spPr>
          <a:xfrm>
            <a:off x="2852629" y="1665357"/>
            <a:ext cx="2256066" cy="707886"/>
          </a:xfrm>
          <a:prstGeom prst="rect">
            <a:avLst/>
          </a:prstGeom>
          <a:solidFill>
            <a:schemeClr val="bg2">
              <a:lumMod val="25000"/>
            </a:schemeClr>
          </a:solidFill>
        </p:spPr>
        <p:txBody>
          <a:bodyPr wrap="none">
            <a:spAutoFit/>
          </a:bodyPr>
          <a:lstStyle/>
          <a:p>
            <a:pPr algn="r" rtl="1"/>
            <a:r>
              <a:rPr lang="en-US" sz="4000" b="1" dirty="0" err="1">
                <a:solidFill>
                  <a:srgbClr val="FF0000"/>
                </a:solidFill>
                <a:latin typeface="Times New Roman" panose="02020603050405020304" pitchFamily="18" charset="0"/>
                <a:cs typeface="Times New Roman" panose="02020603050405020304" pitchFamily="18" charset="0"/>
              </a:rPr>
              <a:t>Giomere</a:t>
            </a:r>
            <a:r>
              <a:rPr lang="en-US" sz="4000" b="1" dirty="0">
                <a:solidFill>
                  <a:srgbClr val="FF0000"/>
                </a:solidFill>
                <a:latin typeface="Times New Roman" panose="02020603050405020304" pitchFamily="18" charset="0"/>
                <a:cs typeface="Times New Roman" panose="02020603050405020304" pitchFamily="18" charset="0"/>
              </a:rPr>
              <a:t>:</a:t>
            </a:r>
          </a:p>
        </p:txBody>
      </p:sp>
      <p:pic>
        <p:nvPicPr>
          <p:cNvPr id="1026" name="Picture 2" descr="Image result for giomer compos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66" y="2698677"/>
            <a:ext cx="4000434" cy="377832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endParaRPr lang="ar-SY"/>
          </a:p>
        </p:txBody>
      </p:sp>
      <p:sp>
        <p:nvSpPr>
          <p:cNvPr id="3" name="عنوان 2"/>
          <p:cNvSpPr>
            <a:spLocks noGrp="1"/>
          </p:cNvSpPr>
          <p:nvPr>
            <p:ph type="title"/>
          </p:nvPr>
        </p:nvSpPr>
        <p:spPr/>
        <p:txBody>
          <a:bodyPr/>
          <a:lstStyle/>
          <a:p>
            <a:endParaRPr lang="ar-SY"/>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517" t="28171" r="41241" b="20150"/>
          <a:stretch/>
        </p:blipFill>
        <p:spPr bwMode="auto">
          <a:xfrm>
            <a:off x="230706" y="457200"/>
            <a:ext cx="8760894"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80047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992387158"/>
              </p:ext>
            </p:extLst>
          </p:nvPr>
        </p:nvGraphicFramePr>
        <p:xfrm>
          <a:off x="533400" y="-144463"/>
          <a:ext cx="8534400" cy="683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utoShape 4" descr="Related image"/>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Y"/>
          </a:p>
        </p:txBody>
      </p:sp>
      <p:cxnSp>
        <p:nvCxnSpPr>
          <p:cNvPr id="7" name="رابط مستقيم 6"/>
          <p:cNvCxnSpPr/>
          <p:nvPr/>
        </p:nvCxnSpPr>
        <p:spPr>
          <a:xfrm flipH="1">
            <a:off x="990600" y="381000"/>
            <a:ext cx="609600" cy="609600"/>
          </a:xfrm>
          <a:prstGeom prst="line">
            <a:avLst/>
          </a:prstGeom>
        </p:spPr>
        <p:style>
          <a:lnRef idx="2">
            <a:schemeClr val="accent2"/>
          </a:lnRef>
          <a:fillRef idx="0">
            <a:schemeClr val="accent2"/>
          </a:fillRef>
          <a:effectRef idx="1">
            <a:schemeClr val="accent2"/>
          </a:effectRef>
          <a:fontRef idx="minor">
            <a:schemeClr val="tx1"/>
          </a:fontRef>
        </p:style>
      </p:cxnSp>
      <p:cxnSp>
        <p:nvCxnSpPr>
          <p:cNvPr id="9" name="رابط مستقيم 8"/>
          <p:cNvCxnSpPr/>
          <p:nvPr/>
        </p:nvCxnSpPr>
        <p:spPr>
          <a:xfrm flipV="1">
            <a:off x="990600" y="609600"/>
            <a:ext cx="0" cy="30480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5796794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buNone/>
            </a:pPr>
            <a:endParaRPr lang="ar-SY" dirty="0" smtClean="0"/>
          </a:p>
          <a:p>
            <a:pPr algn="just" rtl="1"/>
            <a:r>
              <a:rPr lang="ar-SY" dirty="0" smtClean="0"/>
              <a:t>من ترميمات الكمبوزيت الذكية أيضا </a:t>
            </a:r>
            <a:r>
              <a:rPr lang="ar-SY" dirty="0" err="1" smtClean="0"/>
              <a:t>بوليميرات</a:t>
            </a:r>
            <a:r>
              <a:rPr lang="ar-SY" dirty="0" smtClean="0"/>
              <a:t> سنية فاعلة بالوسط الفموي تحوي على مالئات من فوسفات </a:t>
            </a:r>
            <a:r>
              <a:rPr lang="ar-SY" dirty="0" smtClean="0"/>
              <a:t>الكالسيوم</a:t>
            </a:r>
          </a:p>
          <a:p>
            <a:pPr algn="just" rtl="1"/>
            <a:endParaRPr lang="ar-SY" dirty="0" smtClean="0"/>
          </a:p>
          <a:p>
            <a:pPr algn="just" rtl="1"/>
            <a:r>
              <a:rPr lang="en-US" b="1" dirty="0" smtClean="0">
                <a:solidFill>
                  <a:srgbClr val="FF0000"/>
                </a:solidFill>
              </a:rPr>
              <a:t>Amorphous calcium phosphate (ACP)</a:t>
            </a:r>
          </a:p>
          <a:p>
            <a:pPr algn="just" rtl="1"/>
            <a:endParaRPr lang="ar-SY" dirty="0" smtClean="0"/>
          </a:p>
          <a:p>
            <a:pPr algn="just" rtl="1"/>
            <a:r>
              <a:rPr lang="ar-SY" dirty="0" smtClean="0"/>
              <a:t>تكون قادرة على الاستجابة لتغيرات </a:t>
            </a:r>
            <a:r>
              <a:rPr lang="en-US" dirty="0" smtClean="0"/>
              <a:t> </a:t>
            </a:r>
            <a:r>
              <a:rPr lang="en-US" dirty="0" err="1" smtClean="0"/>
              <a:t>ph</a:t>
            </a:r>
            <a:r>
              <a:rPr lang="ar-SY" dirty="0" smtClean="0"/>
              <a:t> في حال انخفاضه </a:t>
            </a:r>
            <a:endParaRPr lang="en-US" dirty="0"/>
          </a:p>
        </p:txBody>
      </p:sp>
      <p:sp>
        <p:nvSpPr>
          <p:cNvPr id="4" name="Title 1"/>
          <p:cNvSpPr txBox="1">
            <a:spLocks/>
          </p:cNvSpPr>
          <p:nvPr/>
        </p:nvSpPr>
        <p:spPr>
          <a:xfrm>
            <a:off x="228600" y="533400"/>
            <a:ext cx="8458200" cy="1143000"/>
          </a:xfrm>
          <a:prstGeom prst="rect">
            <a:avLst/>
          </a:prstGeom>
          <a:solidFill>
            <a:schemeClr val="accent4">
              <a:lumMod val="75000"/>
            </a:schemeClr>
          </a:solidFill>
          <a:ln w="38100">
            <a:solidFill>
              <a:schemeClr val="accent1"/>
            </a:solidFill>
          </a:ln>
        </p:spPr>
        <p:txBody>
          <a:bodyPr vert="horz" rtlCol="0" anchor="ctr">
            <a:noAutofit/>
            <a:scene3d>
              <a:camera prst="orthographicFront"/>
              <a:lightRig rig="soft" dir="t"/>
            </a:scene3d>
            <a:sp3d prstMaterial="softEdge">
              <a:bevelT w="25400" h="25400"/>
            </a:sp3d>
          </a:bodyPr>
          <a:lstStyle/>
          <a:p>
            <a:pPr lvl="0">
              <a:spcBef>
                <a:spcPct val="0"/>
              </a:spcBef>
            </a:pPr>
            <a:r>
              <a:rPr lang="en-US" sz="4000" b="1" dirty="0" smtClean="0">
                <a:solidFill>
                  <a:srgbClr val="FFFF00"/>
                </a:solidFill>
                <a:latin typeface="Times New Roman" pitchFamily="18" charset="0"/>
                <a:cs typeface="Times New Roman" pitchFamily="18" charset="0"/>
              </a:rPr>
              <a:t>Smart composite </a:t>
            </a:r>
            <a:endParaRPr kumimoji="0" lang="en-US" sz="4000" b="1" i="0" u="none" strike="noStrike" kern="1200" cap="none" spc="0" normalizeH="0" baseline="0" noProof="0" dirty="0">
              <a:ln>
                <a:noFill/>
              </a:ln>
              <a:solidFill>
                <a:srgbClr val="FFFF00"/>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81328"/>
            <a:ext cx="8534400" cy="4525963"/>
          </a:xfrm>
        </p:spPr>
        <p:txBody>
          <a:bodyPr>
            <a:normAutofit/>
          </a:bodyPr>
          <a:lstStyle/>
          <a:p>
            <a:pPr algn="just" rtl="1"/>
            <a:r>
              <a:rPr lang="ar-SY" b="1" dirty="0" smtClean="0"/>
              <a:t>لا يخفى عن الجميع انه بالرغم من الانتشار الواسع لهذه الترميمات لاتزال تعاني من مشاكل تؤثر سلباً على ديمومة ونجاح هذه الترميمات ولعل أبرزها التقلص التصلبي لهذه المواد وخطر المونوميرات الحرة المتبقية.</a:t>
            </a:r>
          </a:p>
          <a:p>
            <a:pPr algn="just" rtl="1"/>
            <a:endParaRPr lang="ar-SY" b="1" dirty="0" smtClean="0"/>
          </a:p>
        </p:txBody>
      </p:sp>
      <p:sp>
        <p:nvSpPr>
          <p:cNvPr id="2" name="Title 1"/>
          <p:cNvSpPr>
            <a:spLocks noGrp="1"/>
          </p:cNvSpPr>
          <p:nvPr>
            <p:ph type="title"/>
          </p:nvPr>
        </p:nvSpPr>
        <p:spPr/>
        <p:txBody>
          <a:bodyPr/>
          <a:lstStyle/>
          <a:p>
            <a:endParaRPr lang="en-US"/>
          </a:p>
        </p:txBody>
      </p:sp>
      <p:pic>
        <p:nvPicPr>
          <p:cNvPr id="4" name="Picture 4" descr="Image result for dental composite monomer to polym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3581400"/>
            <a:ext cx="4495800" cy="306705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 name="صورة 3" descr="images.jpg"/>
          <p:cNvPicPr>
            <a:picLocks noChangeAspect="1"/>
          </p:cNvPicPr>
          <p:nvPr/>
        </p:nvPicPr>
        <p:blipFill>
          <a:blip r:embed="rId3"/>
          <a:stretch>
            <a:fillRect/>
          </a:stretch>
        </p:blipFill>
        <p:spPr>
          <a:xfrm>
            <a:off x="5105400" y="3581400"/>
            <a:ext cx="3810000" cy="3048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762000" y="198437"/>
            <a:ext cx="8229600" cy="4525963"/>
          </a:xfrm>
        </p:spPr>
        <p:txBody>
          <a:bodyPr/>
          <a:lstStyle/>
          <a:p>
            <a:pPr marL="109728" indent="0" algn="just" rtl="1">
              <a:buNone/>
            </a:pPr>
            <a:r>
              <a:rPr lang="ar-SY" dirty="0" smtClean="0"/>
              <a:t>تتحرر شوارد الكالسيوم والفلور والفوسفات بحال </a:t>
            </a:r>
            <a:r>
              <a:rPr lang="ar-SY" dirty="0" smtClean="0"/>
              <a:t>انخفاض </a:t>
            </a:r>
            <a:r>
              <a:rPr lang="en-US" dirty="0" err="1" smtClean="0"/>
              <a:t>ph</a:t>
            </a:r>
            <a:r>
              <a:rPr lang="en-US" dirty="0" smtClean="0"/>
              <a:t> </a:t>
            </a:r>
            <a:r>
              <a:rPr lang="ar-SY" dirty="0" smtClean="0"/>
              <a:t> الوسط </a:t>
            </a:r>
            <a:r>
              <a:rPr lang="ar-SY" dirty="0" smtClean="0"/>
              <a:t>المحيط بالترميم مايساعد على معادلة الوسط الحمضي واعادة تمعدن المناطق التي تعرضت لخسف المعادن من الميناء والعاج</a:t>
            </a:r>
            <a:endParaRPr lang="ar-SY"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178" t="34797" r="39979" b="38851"/>
          <a:stretch/>
        </p:blipFill>
        <p:spPr bwMode="auto">
          <a:xfrm>
            <a:off x="381000" y="1718555"/>
            <a:ext cx="7428470" cy="503844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80132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idx="4294967295"/>
          </p:nvPr>
        </p:nvSpPr>
        <p:spPr>
          <a:xfrm>
            <a:off x="304800" y="274638"/>
            <a:ext cx="8229600" cy="1143000"/>
          </a:xfrm>
          <a:solidFill>
            <a:srgbClr val="002060"/>
          </a:solidFill>
        </p:spPr>
        <p:txBody>
          <a:bodyPr/>
          <a:lstStyle/>
          <a:p>
            <a:r>
              <a:rPr lang="en-US" dirty="0" smtClean="0">
                <a:solidFill>
                  <a:srgbClr val="FFFF00"/>
                </a:solidFill>
                <a:latin typeface="Times New Roman" pitchFamily="18" charset="0"/>
                <a:cs typeface="Times New Roman" pitchFamily="18" charset="0"/>
              </a:rPr>
              <a:t>Self healing composite</a:t>
            </a:r>
            <a:endParaRPr lang="ar-SY" dirty="0">
              <a:solidFill>
                <a:srgbClr val="FFFF00"/>
              </a:solidFill>
              <a:latin typeface="Times New Roman" pitchFamily="18" charset="0"/>
              <a:cs typeface="Times New Roman" pitchFamily="18" charset="0"/>
            </a:endParaRPr>
          </a:p>
        </p:txBody>
      </p:sp>
      <p:pic>
        <p:nvPicPr>
          <p:cNvPr id="5"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11582" t="43675" b="4499"/>
          <a:stretch/>
        </p:blipFill>
        <p:spPr bwMode="auto">
          <a:xfrm>
            <a:off x="2743200" y="3135491"/>
            <a:ext cx="3886200" cy="353022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مستطيل 1"/>
          <p:cNvSpPr/>
          <p:nvPr/>
        </p:nvSpPr>
        <p:spPr>
          <a:xfrm>
            <a:off x="304800" y="1676400"/>
            <a:ext cx="8229600" cy="1200329"/>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Inspired by the unique and efficient </a:t>
            </a:r>
            <a:r>
              <a:rPr lang="en-US" sz="2400" b="1" dirty="0">
                <a:solidFill>
                  <a:srgbClr val="FF0000"/>
                </a:solidFill>
                <a:latin typeface="Times New Roman" panose="02020603050405020304" pitchFamily="18" charset="0"/>
                <a:cs typeface="Times New Roman" panose="02020603050405020304" pitchFamily="18" charset="0"/>
              </a:rPr>
              <a:t>wound healing </a:t>
            </a:r>
            <a:r>
              <a:rPr lang="en-US" sz="2400" b="1" dirty="0">
                <a:latin typeface="Times New Roman" panose="02020603050405020304" pitchFamily="18" charset="0"/>
                <a:cs typeface="Times New Roman" panose="02020603050405020304" pitchFamily="18" charset="0"/>
              </a:rPr>
              <a:t>processes in biological systems, several approaches to develop synthetic </a:t>
            </a:r>
            <a:r>
              <a:rPr lang="en-US" sz="2400" b="1" dirty="0">
                <a:solidFill>
                  <a:srgbClr val="FF0000"/>
                </a:solidFill>
                <a:latin typeface="Times New Roman" panose="02020603050405020304" pitchFamily="18" charset="0"/>
                <a:cs typeface="Times New Roman" panose="02020603050405020304" pitchFamily="18" charset="0"/>
              </a:rPr>
              <a:t>polymers that can repair themselves</a:t>
            </a:r>
            <a:endParaRPr lang="ar-SY"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08112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ynthesis of Microcapsules&#10;18&#10;Introduction&#10;Research&#10;Approach&#10;Specimen Quasi-Static Fatigue Conclusions&#10;30 Âµm -50 Âµm Microc..."/>
          <p:cNvPicPr>
            <a:picLocks noChangeAspect="1" noChangeArrowheads="1"/>
          </p:cNvPicPr>
          <p:nvPr/>
        </p:nvPicPr>
        <p:blipFill rotWithShape="1">
          <a:blip r:embed="rId2">
            <a:extLst>
              <a:ext uri="{28A0092B-C50C-407E-A947-70E740481C1C}">
                <a14:useLocalDpi xmlns:a14="http://schemas.microsoft.com/office/drawing/2010/main" val="0"/>
              </a:ext>
            </a:extLst>
          </a:blip>
          <a:srcRect l="32602" t="30063" r="18495" b="13152"/>
          <a:stretch/>
        </p:blipFill>
        <p:spPr bwMode="auto">
          <a:xfrm>
            <a:off x="5146138" y="457199"/>
            <a:ext cx="3540662" cy="308673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8" name="Picture 4" descr="Self-Healing Mechanism&#10;19&#10;Introduction&#10;Research&#10;Approach&#10;Specimen Quasi-Static Fatigue Conclusions&#10; "/>
          <p:cNvPicPr>
            <a:picLocks noChangeAspect="1" noChangeArrowheads="1"/>
          </p:cNvPicPr>
          <p:nvPr/>
        </p:nvPicPr>
        <p:blipFill rotWithShape="1">
          <a:blip r:embed="rId3">
            <a:extLst>
              <a:ext uri="{28A0092B-C50C-407E-A947-70E740481C1C}">
                <a14:useLocalDpi xmlns:a14="http://schemas.microsoft.com/office/drawing/2010/main" val="0"/>
              </a:ext>
            </a:extLst>
          </a:blip>
          <a:srcRect l="12487" t="22823" r="49687" b="42067"/>
          <a:stretch/>
        </p:blipFill>
        <p:spPr bwMode="auto">
          <a:xfrm>
            <a:off x="228600" y="304800"/>
            <a:ext cx="4648200" cy="323913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30" name="Picture 6" descr="Microcapsules Healing System&#10;21&#10;Introduction&#10;Research&#10;Approach&#10;Specimen Quasi-Static Fatigue Conclusions&#10;Bis-GMA&#10;UDMA&#10;TMPE..."/>
          <p:cNvPicPr>
            <a:picLocks noChangeAspect="1" noChangeArrowheads="1"/>
          </p:cNvPicPr>
          <p:nvPr/>
        </p:nvPicPr>
        <p:blipFill rotWithShape="1">
          <a:blip r:embed="rId4">
            <a:extLst>
              <a:ext uri="{28A0092B-C50C-407E-A947-70E740481C1C}">
                <a14:useLocalDpi xmlns:a14="http://schemas.microsoft.com/office/drawing/2010/main" val="0"/>
              </a:ext>
            </a:extLst>
          </a:blip>
          <a:srcRect l="4963" t="22860" r="52404" b="18685"/>
          <a:stretch/>
        </p:blipFill>
        <p:spPr bwMode="auto">
          <a:xfrm>
            <a:off x="2057400" y="3810000"/>
            <a:ext cx="5143500" cy="297180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716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2/28/Polymerization_in_sit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76400"/>
            <a:ext cx="7239000" cy="267652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مستطيل 1"/>
          <p:cNvSpPr/>
          <p:nvPr/>
        </p:nvSpPr>
        <p:spPr>
          <a:xfrm>
            <a:off x="685800" y="304800"/>
            <a:ext cx="3781805" cy="646331"/>
          </a:xfrm>
          <a:prstGeom prst="rect">
            <a:avLst/>
          </a:prstGeom>
        </p:spPr>
        <p:txBody>
          <a:bodyPr wrap="none">
            <a:spAutoFit/>
          </a:bodyPr>
          <a:lstStyle/>
          <a:p>
            <a:r>
              <a:rPr lang="en-US" sz="3600" b="1" u="sng" dirty="0">
                <a:latin typeface="Arial" panose="020B0604020202020204" pitchFamily="34" charset="0"/>
                <a:hlinkClick r:id="rId3"/>
              </a:rPr>
              <a:t>Grubbs' </a:t>
            </a:r>
            <a:r>
              <a:rPr lang="en-US" sz="3600" b="1" u="sng" dirty="0" smtClean="0">
                <a:latin typeface="Arial" panose="020B0604020202020204" pitchFamily="34" charset="0"/>
                <a:hlinkClick r:id="rId3"/>
              </a:rPr>
              <a:t>catalyst</a:t>
            </a:r>
            <a:endParaRPr lang="en-US" sz="3600" b="1" u="sng" dirty="0" smtClean="0">
              <a:latin typeface="Arial" panose="020B0604020202020204" pitchFamily="34" charset="0"/>
            </a:endParaRPr>
          </a:p>
        </p:txBody>
      </p:sp>
      <p:cxnSp>
        <p:nvCxnSpPr>
          <p:cNvPr id="4" name="رابط كسهم مستقيم 3"/>
          <p:cNvCxnSpPr/>
          <p:nvPr/>
        </p:nvCxnSpPr>
        <p:spPr>
          <a:xfrm>
            <a:off x="1524000" y="1143000"/>
            <a:ext cx="457200" cy="9144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 name="رابط كسهم مستقيم 5"/>
          <p:cNvCxnSpPr/>
          <p:nvPr/>
        </p:nvCxnSpPr>
        <p:spPr>
          <a:xfrm>
            <a:off x="1524000" y="1143000"/>
            <a:ext cx="0" cy="12954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72677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elated image"/>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Y"/>
          </a:p>
        </p:txBody>
      </p:sp>
      <p:sp>
        <p:nvSpPr>
          <p:cNvPr id="5" name="AutoShape 4" descr="Related image"/>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Y"/>
          </a:p>
        </p:txBody>
      </p:sp>
      <p:pic>
        <p:nvPicPr>
          <p:cNvPr id="6" name="Picture 2"/>
          <p:cNvPicPr>
            <a:picLocks noChangeAspect="1" noChangeArrowheads="1"/>
          </p:cNvPicPr>
          <p:nvPr/>
        </p:nvPicPr>
        <p:blipFill>
          <a:blip r:embed="rId2"/>
          <a:srcRect l="6039" t="20508" r="64861" b="10156"/>
          <a:stretch>
            <a:fillRect/>
          </a:stretch>
        </p:blipFill>
        <p:spPr bwMode="auto">
          <a:xfrm>
            <a:off x="152400" y="457200"/>
            <a:ext cx="4129118" cy="6248400"/>
          </a:xfrm>
          <a:prstGeom prst="rect">
            <a:avLst/>
          </a:prstGeom>
          <a:ln w="88900" cap="sq" cmpd="thickThin">
            <a:solidFill>
              <a:srgbClr val="000000"/>
            </a:solidFill>
            <a:prstDash val="solid"/>
            <a:miter lim="800000"/>
          </a:ln>
          <a:effectLst>
            <a:innerShdw blurRad="76200">
              <a:srgbClr val="000000"/>
            </a:innerShdw>
          </a:effectLst>
        </p:spPr>
      </p:pic>
      <p:pic>
        <p:nvPicPr>
          <p:cNvPr id="4102"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11582" t="43675" b="4499"/>
          <a:stretch/>
        </p:blipFill>
        <p:spPr bwMode="auto">
          <a:xfrm>
            <a:off x="4708478" y="2133600"/>
            <a:ext cx="4271452" cy="353022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مستطيل 1"/>
          <p:cNvSpPr/>
          <p:nvPr/>
        </p:nvSpPr>
        <p:spPr>
          <a:xfrm>
            <a:off x="5867400" y="777637"/>
            <a:ext cx="1415772" cy="923330"/>
          </a:xfrm>
          <a:prstGeom prst="rect">
            <a:avLst/>
          </a:prstGeom>
        </p:spPr>
        <p:txBody>
          <a:bodyPr wrap="none">
            <a:spAutoFit/>
          </a:bodyPr>
          <a:lstStyle/>
          <a:p>
            <a:r>
              <a:rPr lang="en-US" sz="5400" b="1" u="sng" dirty="0">
                <a:latin typeface="Arial" panose="020B0604020202020204" pitchFamily="34" charset="0"/>
              </a:rPr>
              <a:t>GIC</a:t>
            </a:r>
            <a:endParaRPr lang="ar-SY" sz="5400" b="1" dirty="0"/>
          </a:p>
        </p:txBody>
      </p:sp>
    </p:spTree>
    <p:extLst>
      <p:ext uri="{BB962C8B-B14F-4D97-AF65-F5344CB8AC3E}">
        <p14:creationId xmlns:p14="http://schemas.microsoft.com/office/powerpoint/2010/main" val="13929053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endParaRPr lang="ar-SY"/>
          </a:p>
        </p:txBody>
      </p:sp>
      <p:sp>
        <p:nvSpPr>
          <p:cNvPr id="3" name="عنوان 2"/>
          <p:cNvSpPr>
            <a:spLocks noGrp="1"/>
          </p:cNvSpPr>
          <p:nvPr>
            <p:ph type="title"/>
          </p:nvPr>
        </p:nvSpPr>
        <p:spPr/>
        <p:txBody>
          <a:bodyPr/>
          <a:lstStyle/>
          <a:p>
            <a:endParaRPr lang="ar-SY"/>
          </a:p>
        </p:txBody>
      </p:sp>
      <p:pic>
        <p:nvPicPr>
          <p:cNvPr id="717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76200"/>
            <a:ext cx="9064625" cy="6781800"/>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p:cNvSpPr/>
          <p:nvPr/>
        </p:nvSpPr>
        <p:spPr>
          <a:xfrm>
            <a:off x="126175" y="968514"/>
            <a:ext cx="5436425" cy="707886"/>
          </a:xfrm>
          <a:prstGeom prst="rect">
            <a:avLst/>
          </a:prstGeom>
          <a:solidFill>
            <a:schemeClr val="accent2"/>
          </a:solidFill>
        </p:spPr>
        <p:txBody>
          <a:bodyPr wrap="none">
            <a:spAutoFit/>
          </a:bodyPr>
          <a:lstStyle/>
          <a:p>
            <a:pPr lvl="0" algn="r"/>
            <a:r>
              <a:rPr lang="en-US" sz="4000" b="1" dirty="0">
                <a:solidFill>
                  <a:srgbClr val="FFFF00"/>
                </a:solidFill>
                <a:latin typeface="Times New Roman" panose="02020603050405020304" pitchFamily="18" charset="0"/>
                <a:cs typeface="Times New Roman" panose="02020603050405020304" pitchFamily="18" charset="0"/>
              </a:rPr>
              <a:t>Thank </a:t>
            </a:r>
            <a:r>
              <a:rPr lang="en-US" sz="4000" b="1" dirty="0" smtClean="0">
                <a:solidFill>
                  <a:srgbClr val="FFFF00"/>
                </a:solidFill>
                <a:latin typeface="Times New Roman" panose="02020603050405020304" pitchFamily="18" charset="0"/>
                <a:cs typeface="Times New Roman" panose="02020603050405020304" pitchFamily="18" charset="0"/>
              </a:rPr>
              <a:t>you </a:t>
            </a:r>
            <a:r>
              <a:rPr lang="en-US" sz="4000" b="1" dirty="0">
                <a:solidFill>
                  <a:srgbClr val="FFFF00"/>
                </a:solidFill>
                <a:latin typeface="Times New Roman" panose="02020603050405020304" pitchFamily="18" charset="0"/>
                <a:cs typeface="Times New Roman" panose="02020603050405020304" pitchFamily="18" charset="0"/>
              </a:rPr>
              <a:t>for attention</a:t>
            </a:r>
          </a:p>
        </p:txBody>
      </p:sp>
    </p:spTree>
    <p:extLst>
      <p:ext uri="{BB962C8B-B14F-4D97-AF65-F5344CB8AC3E}">
        <p14:creationId xmlns:p14="http://schemas.microsoft.com/office/powerpoint/2010/main" val="1595701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b="1" dirty="0" smtClean="0"/>
              <a:t>No other material has undergone a bigger evolution in the history of dentistry as</a:t>
            </a:r>
            <a:r>
              <a:rPr lang="ar-SY" b="1" dirty="0" smtClean="0"/>
              <a:t> </a:t>
            </a:r>
            <a:r>
              <a:rPr lang="en-US" b="1" dirty="0" smtClean="0"/>
              <a:t>composite resin.</a:t>
            </a:r>
            <a:endParaRPr lang="ar-SY" b="1" dirty="0" smtClean="0"/>
          </a:p>
          <a:p>
            <a:pPr algn="just"/>
            <a:endParaRPr lang="ar-SY" b="1" dirty="0" smtClean="0"/>
          </a:p>
          <a:p>
            <a:pPr algn="just" rtl="1"/>
            <a:r>
              <a:rPr lang="ar-SY" b="1" dirty="0" smtClean="0"/>
              <a:t>لاتوجد مادة سنية طورت وحدثت على مدى العديد من العقود مثلما هو حال الكمبوزيت السني والهدف دائما كان الوصول لترميم تجميلي يتمتع بسهولة التطبيق ويكون ذو أداء سريري أفضل ليتلافى الثغرات المشاهدة بترميمات الراتنج المركب التقليدية</a:t>
            </a:r>
          </a:p>
          <a:p>
            <a:pPr algn="just" rtl="1"/>
            <a:endParaRPr lang="en-US" b="1" dirty="0" smtClean="0"/>
          </a:p>
          <a:p>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55764957"/>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026" name="Picture 2" descr="Classification of dental composites on the basis of particle size and structure. "/>
          <p:cNvPicPr>
            <a:picLocks noChangeAspect="1" noChangeArrowheads="1"/>
          </p:cNvPicPr>
          <p:nvPr/>
        </p:nvPicPr>
        <p:blipFill>
          <a:blip r:embed="rId2"/>
          <a:srcRect/>
          <a:stretch>
            <a:fillRect/>
          </a:stretch>
        </p:blipFill>
        <p:spPr bwMode="auto">
          <a:xfrm>
            <a:off x="457200" y="1600200"/>
            <a:ext cx="8096250" cy="38195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28600" y="1397000"/>
          <a:ext cx="8610600"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fontScale="90000"/>
          </a:bodyPr>
          <a:lstStyle/>
          <a:p>
            <a:pPr algn="r"/>
            <a:r>
              <a:rPr lang="ar-SY" dirty="0" smtClean="0"/>
              <a:t>بنية والتركيب الكيميائي للمادة</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endParaRPr lang="ar-SY"/>
          </a:p>
        </p:txBody>
      </p:sp>
      <p:sp>
        <p:nvSpPr>
          <p:cNvPr id="3" name="عنوان 2"/>
          <p:cNvSpPr>
            <a:spLocks noGrp="1"/>
          </p:cNvSpPr>
          <p:nvPr>
            <p:ph type="title"/>
          </p:nvPr>
        </p:nvSpPr>
        <p:spPr/>
        <p:txBody>
          <a:bodyPr/>
          <a:lstStyle/>
          <a:p>
            <a:endParaRPr lang="ar-SY"/>
          </a:p>
        </p:txBody>
      </p:sp>
      <p:pic>
        <p:nvPicPr>
          <p:cNvPr id="4098" name="Picture 2" descr="Image result for â«ÙÙØ§Ø¹ÙØ± Ø­ÙØ§Ø© ÙÙ Ø³ÙØ±ÙØ§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9067800" cy="668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090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C:\Users\TAREK\Desktop\bis gma.png"/>
          <p:cNvPicPr>
            <a:picLocks noGrp="1"/>
          </p:cNvPicPr>
          <p:nvPr>
            <p:ph idx="1"/>
          </p:nvPr>
        </p:nvPicPr>
        <p:blipFill>
          <a:blip r:embed="rId2"/>
          <a:srcRect l="2137" t="3297" r="3178" b="50997"/>
          <a:stretch>
            <a:fillRect/>
          </a:stretch>
        </p:blipFill>
        <p:spPr bwMode="auto">
          <a:xfrm>
            <a:off x="1771935" y="3947770"/>
            <a:ext cx="6381465" cy="28340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مستطيل 4"/>
          <p:cNvSpPr/>
          <p:nvPr/>
        </p:nvSpPr>
        <p:spPr>
          <a:xfrm>
            <a:off x="304800" y="1066800"/>
            <a:ext cx="8534456" cy="1938992"/>
          </a:xfrm>
          <a:prstGeom prst="rect">
            <a:avLst/>
          </a:prstGeom>
        </p:spPr>
        <p:txBody>
          <a:bodyPr wrap="square">
            <a:spAutoFit/>
          </a:bodyPr>
          <a:lstStyle/>
          <a:p>
            <a:pPr algn="just" rtl="1"/>
            <a:r>
              <a:rPr lang="ar-SY" sz="2400" dirty="0" smtClean="0">
                <a:latin typeface="Times New Roman" pitchFamily="18" charset="0"/>
                <a:cs typeface="Times New Roman" pitchFamily="18" charset="0"/>
              </a:rPr>
              <a:t>يعد مونومير </a:t>
            </a:r>
            <a:r>
              <a:rPr lang="en-US" sz="2400" dirty="0" err="1" smtClean="0">
                <a:solidFill>
                  <a:srgbClr val="FF0000"/>
                </a:solidFill>
                <a:latin typeface="Times New Roman" pitchFamily="18" charset="0"/>
                <a:cs typeface="Times New Roman" pitchFamily="18" charset="0"/>
              </a:rPr>
              <a:t>Bis</a:t>
            </a:r>
            <a:r>
              <a:rPr lang="en-US" sz="2400" dirty="0" smtClean="0">
                <a:solidFill>
                  <a:srgbClr val="FF0000"/>
                </a:solidFill>
                <a:latin typeface="Times New Roman" pitchFamily="18" charset="0"/>
                <a:cs typeface="Times New Roman" pitchFamily="18" charset="0"/>
              </a:rPr>
              <a:t>-GMA</a:t>
            </a:r>
            <a:r>
              <a:rPr lang="ar-SY" sz="2400" dirty="0" smtClean="0">
                <a:latin typeface="Times New Roman" pitchFamily="18" charset="0"/>
                <a:cs typeface="Times New Roman" pitchFamily="18" charset="0"/>
              </a:rPr>
              <a:t> من المونوميرات الأولى التي استخدمت في تشكيل القالب الراتنجي للمواد السنية.</a:t>
            </a:r>
          </a:p>
          <a:p>
            <a:pPr algn="just" rtl="1"/>
            <a:endParaRPr lang="ar-SY" sz="2400" dirty="0" smtClean="0">
              <a:latin typeface="Times New Roman" pitchFamily="18" charset="0"/>
              <a:cs typeface="Times New Roman" pitchFamily="18" charset="0"/>
            </a:endParaRPr>
          </a:p>
          <a:p>
            <a:pPr algn="just" rtl="1"/>
            <a:endParaRPr lang="ar-SY" sz="2400" dirty="0" smtClean="0">
              <a:latin typeface="Times New Roman" pitchFamily="18" charset="0"/>
              <a:cs typeface="Times New Roman" pitchFamily="18" charset="0"/>
            </a:endParaRPr>
          </a:p>
          <a:p>
            <a:pPr algn="just" rtl="1"/>
            <a:r>
              <a:rPr lang="ar-SY" sz="2400" dirty="0" smtClean="0">
                <a:latin typeface="Times New Roman" pitchFamily="18" charset="0"/>
                <a:cs typeface="Times New Roman" pitchFamily="18" charset="0"/>
              </a:rPr>
              <a:t>يتمتع هذا المونومير </a:t>
            </a:r>
            <a:r>
              <a:rPr lang="ar-SY" sz="2400" b="1" dirty="0" smtClean="0">
                <a:solidFill>
                  <a:srgbClr val="FF0000"/>
                </a:solidFill>
                <a:latin typeface="Times New Roman" pitchFamily="18" charset="0"/>
                <a:cs typeface="Times New Roman" pitchFamily="18" charset="0"/>
              </a:rPr>
              <a:t>بدرجة لزوجة عالية </a:t>
            </a:r>
            <a:r>
              <a:rPr lang="ar-SY" sz="2400" dirty="0" smtClean="0">
                <a:latin typeface="Times New Roman" pitchFamily="18" charset="0"/>
                <a:cs typeface="Times New Roman" pitchFamily="18" charset="0"/>
              </a:rPr>
              <a:t>مما يجعل من الصعب تطبيقه سريرياً </a:t>
            </a:r>
            <a:endParaRPr lang="ar-SY" sz="2400" dirty="0">
              <a:latin typeface="Times New Roman" pitchFamily="18" charset="0"/>
              <a:cs typeface="Times New Roman" pitchFamily="18" charset="0"/>
            </a:endParaRPr>
          </a:p>
        </p:txBody>
      </p:sp>
      <p:sp>
        <p:nvSpPr>
          <p:cNvPr id="6" name="Rectangle 5"/>
          <p:cNvSpPr/>
          <p:nvPr/>
        </p:nvSpPr>
        <p:spPr>
          <a:xfrm>
            <a:off x="457200" y="228600"/>
            <a:ext cx="7524239" cy="646331"/>
          </a:xfrm>
          <a:prstGeom prst="rect">
            <a:avLst/>
          </a:prstGeom>
          <a:solidFill>
            <a:schemeClr val="accent4">
              <a:lumMod val="75000"/>
            </a:schemeClr>
          </a:solidFill>
          <a:ln w="38100">
            <a:solidFill>
              <a:schemeClr val="accent1"/>
            </a:solidFill>
          </a:ln>
        </p:spPr>
        <p:txBody>
          <a:bodyPr wrap="none">
            <a:spAutoFit/>
          </a:bodyPr>
          <a:lstStyle/>
          <a:p>
            <a:pPr lvl="0" rtl="1"/>
            <a:r>
              <a:rPr lang="en-US" sz="3600" b="1" dirty="0" smtClean="0">
                <a:solidFill>
                  <a:srgbClr val="FFFF00"/>
                </a:solidFill>
                <a:latin typeface="Times New Roman" pitchFamily="18" charset="0"/>
                <a:cs typeface="Times New Roman" pitchFamily="18" charset="0"/>
              </a:rPr>
              <a:t>Traditional Resin Based Restorations</a:t>
            </a:r>
            <a:endParaRPr lang="en-US" sz="36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8476922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1109</TotalTime>
  <Words>697</Words>
  <Application>Microsoft Office PowerPoint</Application>
  <PresentationFormat>عرض على الشاشة (4:3)</PresentationFormat>
  <Paragraphs>109</Paragraphs>
  <Slides>35</Slides>
  <Notes>1</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35</vt:i4>
      </vt:variant>
    </vt:vector>
  </HeadingPairs>
  <TitlesOfParts>
    <vt:vector size="44" baseType="lpstr">
      <vt:lpstr>Arial</vt:lpstr>
      <vt:lpstr>Calibri</vt:lpstr>
      <vt:lpstr>Lucida Sans Unicode</vt:lpstr>
      <vt:lpstr>Simplified Arabic</vt:lpstr>
      <vt:lpstr>Times New Roman</vt:lpstr>
      <vt:lpstr>Verdana</vt:lpstr>
      <vt:lpstr>Wingdings 2</vt:lpstr>
      <vt:lpstr>Wingdings 3</vt:lpstr>
      <vt:lpstr>Concourse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بنية والتركيب الكيميائي للمادة </vt:lpstr>
      <vt:lpstr>عرض تقديمي في PowerPoint</vt:lpstr>
      <vt:lpstr>عرض تقديمي في PowerPoint</vt:lpstr>
      <vt:lpstr>عرض تقديمي في PowerPoint</vt:lpstr>
      <vt:lpstr>Free Bpa &amp; BIS – GMA Based Composite</vt:lpstr>
      <vt:lpstr>Free Bpa &amp; BIS – GMA Based Composite</vt:lpstr>
      <vt:lpstr>Free Bpa &amp; BIS – GMA Based Composite</vt:lpstr>
      <vt:lpstr>عرض تقديمي في PowerPoint</vt:lpstr>
      <vt:lpstr>Free Bpa &amp; BIS – GMA Based Composite</vt:lpstr>
      <vt:lpstr>عرض تقديمي في PowerPoint</vt:lpstr>
      <vt:lpstr>عرض تقديمي في PowerPoint</vt:lpstr>
      <vt:lpstr>Ormocer (Organically Modified Ceramics)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Bioactive resin – based restoration</vt:lpstr>
      <vt:lpstr>عرض تقديمي في PowerPoint</vt:lpstr>
      <vt:lpstr>عرض تقديمي في PowerPoint</vt:lpstr>
      <vt:lpstr>عرض تقديمي في PowerPoint</vt:lpstr>
      <vt:lpstr>عرض تقديمي في PowerPoint</vt:lpstr>
      <vt:lpstr>عرض تقديمي في PowerPoint</vt:lpstr>
      <vt:lpstr>Self healing composite</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ترميمات تجميلية حديثة بديلا عن  ترميمات الراتنج المركب التقليدية</dc:title>
  <dc:creator>George</dc:creator>
  <cp:lastModifiedBy>TAREK</cp:lastModifiedBy>
  <cp:revision>68</cp:revision>
  <dcterms:created xsi:type="dcterms:W3CDTF">2006-08-16T00:00:00Z</dcterms:created>
  <dcterms:modified xsi:type="dcterms:W3CDTF">2019-03-10T05:23:00Z</dcterms:modified>
</cp:coreProperties>
</file>