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2" r:id="rId1"/>
  </p:sldMasterIdLst>
  <p:sldIdLst>
    <p:sldId id="258" r:id="rId2"/>
    <p:sldId id="300" r:id="rId3"/>
    <p:sldId id="257" r:id="rId4"/>
    <p:sldId id="263" r:id="rId5"/>
    <p:sldId id="267" r:id="rId6"/>
    <p:sldId id="268" r:id="rId7"/>
    <p:sldId id="285" r:id="rId8"/>
    <p:sldId id="286" r:id="rId9"/>
    <p:sldId id="287" r:id="rId10"/>
    <p:sldId id="291" r:id="rId11"/>
    <p:sldId id="296" r:id="rId12"/>
    <p:sldId id="259" r:id="rId13"/>
    <p:sldId id="290" r:id="rId14"/>
    <p:sldId id="269" r:id="rId15"/>
    <p:sldId id="261" r:id="rId16"/>
    <p:sldId id="264" r:id="rId17"/>
    <p:sldId id="266" r:id="rId18"/>
    <p:sldId id="265" r:id="rId19"/>
    <p:sldId id="289" r:id="rId20"/>
    <p:sldId id="294" r:id="rId21"/>
    <p:sldId id="297" r:id="rId22"/>
    <p:sldId id="295" r:id="rId23"/>
    <p:sldId id="278" r:id="rId24"/>
    <p:sldId id="293" r:id="rId25"/>
    <p:sldId id="271" r:id="rId26"/>
    <p:sldId id="292" r:id="rId27"/>
    <p:sldId id="288" r:id="rId28"/>
    <p:sldId id="279" r:id="rId29"/>
    <p:sldId id="298" r:id="rId30"/>
    <p:sldId id="299" r:id="rId3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4013DE-6941-460E-A3DC-D15C0D8BCF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FCDDBB2-FD49-4427-ACD6-1668E21839BD}">
      <dgm:prSet custT="1"/>
      <dgm:spPr/>
      <dgm:t>
        <a:bodyPr/>
        <a:lstStyle/>
        <a:p>
          <a:pPr algn="ctr" rtl="1"/>
          <a:r>
            <a:rPr lang="ar-SA" sz="4000" b="1" i="0" dirty="0" smtClean="0">
              <a:latin typeface="Arial" panose="020B0604020202020204" pitchFamily="34" charset="0"/>
              <a:cs typeface="Arial" panose="020B0604020202020204" pitchFamily="34" charset="0"/>
            </a:rPr>
            <a:t>دور العلاج الفيزيائي لمرضى </a:t>
          </a:r>
          <a:r>
            <a:rPr lang="ar-SA" sz="40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التصلب اللويحي</a:t>
          </a:r>
          <a:endParaRPr lang="ar-SA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32AD4D-7F8B-4010-86A1-459B2789A406}" type="parTrans" cxnId="{E53A3067-24D3-481B-8306-A0E8F61DF13E}">
      <dgm:prSet/>
      <dgm:spPr/>
      <dgm:t>
        <a:bodyPr/>
        <a:lstStyle/>
        <a:p>
          <a:pPr rtl="1"/>
          <a:endParaRPr lang="ar-SA"/>
        </a:p>
      </dgm:t>
    </dgm:pt>
    <dgm:pt modelId="{61C06349-987D-4D1D-86DD-2BD8AA2625BF}" type="sibTrans" cxnId="{E53A3067-24D3-481B-8306-A0E8F61DF13E}">
      <dgm:prSet/>
      <dgm:spPr/>
      <dgm:t>
        <a:bodyPr/>
        <a:lstStyle/>
        <a:p>
          <a:pPr rtl="1"/>
          <a:endParaRPr lang="ar-SA"/>
        </a:p>
      </dgm:t>
    </dgm:pt>
    <dgm:pt modelId="{CF1D73B1-AC4E-4C6E-B29D-EEF03F14A14C}" type="pres">
      <dgm:prSet presAssocID="{644013DE-6941-460E-A3DC-D15C0D8BCF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5A9D4A7-C5F7-43EB-8B1A-9E2C8B94C989}" type="pres">
      <dgm:prSet presAssocID="{5FCDDBB2-FD49-4427-ACD6-1668E21839B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53A3067-24D3-481B-8306-A0E8F61DF13E}" srcId="{644013DE-6941-460E-A3DC-D15C0D8BCF13}" destId="{5FCDDBB2-FD49-4427-ACD6-1668E21839BD}" srcOrd="0" destOrd="0" parTransId="{B532AD4D-7F8B-4010-86A1-459B2789A406}" sibTransId="{61C06349-987D-4D1D-86DD-2BD8AA2625BF}"/>
    <dgm:cxn modelId="{66676D16-7B1E-4AF6-9179-DD1CEDAB1922}" type="presOf" srcId="{5FCDDBB2-FD49-4427-ACD6-1668E21839BD}" destId="{B5A9D4A7-C5F7-43EB-8B1A-9E2C8B94C989}" srcOrd="0" destOrd="0" presId="urn:microsoft.com/office/officeart/2005/8/layout/vList2"/>
    <dgm:cxn modelId="{5E444780-E963-4B5C-9012-AA911D5674DA}" type="presOf" srcId="{644013DE-6941-460E-A3DC-D15C0D8BCF13}" destId="{CF1D73B1-AC4E-4C6E-B29D-EEF03F14A14C}" srcOrd="0" destOrd="0" presId="urn:microsoft.com/office/officeart/2005/8/layout/vList2"/>
    <dgm:cxn modelId="{10F65E97-EBA9-4B8A-A9FC-C6E2DD61515C}" type="presParOf" srcId="{CF1D73B1-AC4E-4C6E-B29D-EEF03F14A14C}" destId="{B5A9D4A7-C5F7-43EB-8B1A-9E2C8B94C9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E957D2-4E69-4AE0-B69E-532756AF68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E15A8902-B106-47ED-8082-B8C3D3972E93}">
      <dgm:prSet custT="1"/>
      <dgm:spPr/>
      <dgm:t>
        <a:bodyPr/>
        <a:lstStyle/>
        <a:p>
          <a:pPr algn="ctr" rtl="1"/>
          <a:r>
            <a:rPr lang="ar-SA" sz="4000" b="1" i="0" smtClean="0">
              <a:latin typeface="Arial" panose="020B0604020202020204" pitchFamily="34" charset="0"/>
              <a:cs typeface="Arial" panose="020B0604020202020204" pitchFamily="34" charset="0"/>
            </a:rPr>
            <a:t>الأعراض</a:t>
          </a:r>
          <a:endParaRPr lang="ar-SA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C79DF9-2E26-467B-9FA0-55ED3682A349}" type="parTrans" cxnId="{ED9DE039-F89B-4CFE-A718-D1CE8EBDDC5C}">
      <dgm:prSet/>
      <dgm:spPr/>
      <dgm:t>
        <a:bodyPr/>
        <a:lstStyle/>
        <a:p>
          <a:pPr rtl="1"/>
          <a:endParaRPr lang="ar-SA"/>
        </a:p>
      </dgm:t>
    </dgm:pt>
    <dgm:pt modelId="{D932C43B-DED2-48CD-8A97-E806B7CF8804}" type="sibTrans" cxnId="{ED9DE039-F89B-4CFE-A718-D1CE8EBDDC5C}">
      <dgm:prSet/>
      <dgm:spPr/>
      <dgm:t>
        <a:bodyPr/>
        <a:lstStyle/>
        <a:p>
          <a:pPr rtl="1"/>
          <a:endParaRPr lang="ar-SA"/>
        </a:p>
      </dgm:t>
    </dgm:pt>
    <dgm:pt modelId="{091F4EEE-9991-4585-85E7-2DC3B135E6BF}" type="pres">
      <dgm:prSet presAssocID="{DEE957D2-4E69-4AE0-B69E-532756AF68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8FFB67C-86F4-4067-9C18-C53030803AA7}" type="pres">
      <dgm:prSet presAssocID="{E15A8902-B106-47ED-8082-B8C3D3972E9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ADA711F-1FC5-4423-ABB3-D386DEB25DAD}" type="presOf" srcId="{E15A8902-B106-47ED-8082-B8C3D3972E93}" destId="{D8FFB67C-86F4-4067-9C18-C53030803AA7}" srcOrd="0" destOrd="0" presId="urn:microsoft.com/office/officeart/2005/8/layout/vList2"/>
    <dgm:cxn modelId="{0032EEBF-6A24-46E2-8BD7-5BFFA62FD5DE}" type="presOf" srcId="{DEE957D2-4E69-4AE0-B69E-532756AF6867}" destId="{091F4EEE-9991-4585-85E7-2DC3B135E6BF}" srcOrd="0" destOrd="0" presId="urn:microsoft.com/office/officeart/2005/8/layout/vList2"/>
    <dgm:cxn modelId="{ED9DE039-F89B-4CFE-A718-D1CE8EBDDC5C}" srcId="{DEE957D2-4E69-4AE0-B69E-532756AF6867}" destId="{E15A8902-B106-47ED-8082-B8C3D3972E93}" srcOrd="0" destOrd="0" parTransId="{32C79DF9-2E26-467B-9FA0-55ED3682A349}" sibTransId="{D932C43B-DED2-48CD-8A97-E806B7CF8804}"/>
    <dgm:cxn modelId="{0D80D0B0-D61E-42E4-B49B-2E68D1CFDFC5}" type="presParOf" srcId="{091F4EEE-9991-4585-85E7-2DC3B135E6BF}" destId="{D8FFB67C-86F4-4067-9C18-C53030803A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D287E4-3155-45D8-889C-4F363AA0B9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3DB3D9C-FACE-4E49-8579-CECF10697D3C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ar-SA" b="1" i="0" dirty="0" smtClean="0">
              <a:latin typeface="Arial" panose="020B0604020202020204" pitchFamily="34" charset="0"/>
              <a:cs typeface="Arial" panose="020B0604020202020204" pitchFamily="34" charset="0"/>
            </a:rPr>
            <a:t>حركيا</a:t>
          </a:r>
          <a:endParaRPr lang="ar-S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C955E8-C0EE-4A67-937A-E50C87FFEF5F}" type="parTrans" cxnId="{787CC8DC-B7B1-4B36-B7C4-009C39ABD1BE}">
      <dgm:prSet/>
      <dgm:spPr/>
      <dgm:t>
        <a:bodyPr/>
        <a:lstStyle/>
        <a:p>
          <a:pPr rtl="1"/>
          <a:endParaRPr lang="ar-SA"/>
        </a:p>
      </dgm:t>
    </dgm:pt>
    <dgm:pt modelId="{6DD5607E-7346-4E66-901D-B3E8613DFB73}" type="sibTrans" cxnId="{787CC8DC-B7B1-4B36-B7C4-009C39ABD1BE}">
      <dgm:prSet/>
      <dgm:spPr/>
      <dgm:t>
        <a:bodyPr/>
        <a:lstStyle/>
        <a:p>
          <a:pPr rtl="1"/>
          <a:endParaRPr lang="ar-SA"/>
        </a:p>
      </dgm:t>
    </dgm:pt>
    <dgm:pt modelId="{49B23588-7257-4075-965E-7FAEF5EE11FC}" type="pres">
      <dgm:prSet presAssocID="{82D287E4-3155-45D8-889C-4F363AA0B9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A6CEEB9-F5DA-4518-82AE-F70284CB4941}" type="pres">
      <dgm:prSet presAssocID="{13DB3D9C-FACE-4E49-8579-CECF10697D3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87CC8DC-B7B1-4B36-B7C4-009C39ABD1BE}" srcId="{82D287E4-3155-45D8-889C-4F363AA0B99A}" destId="{13DB3D9C-FACE-4E49-8579-CECF10697D3C}" srcOrd="0" destOrd="0" parTransId="{F9C955E8-C0EE-4A67-937A-E50C87FFEF5F}" sibTransId="{6DD5607E-7346-4E66-901D-B3E8613DFB73}"/>
    <dgm:cxn modelId="{1BD67C45-7EAA-4F0F-9BD2-8070714082D0}" type="presOf" srcId="{82D287E4-3155-45D8-889C-4F363AA0B99A}" destId="{49B23588-7257-4075-965E-7FAEF5EE11FC}" srcOrd="0" destOrd="0" presId="urn:microsoft.com/office/officeart/2005/8/layout/vList2"/>
    <dgm:cxn modelId="{8B001B5F-7F81-4CE7-9FD6-0D2EF1A0312A}" type="presOf" srcId="{13DB3D9C-FACE-4E49-8579-CECF10697D3C}" destId="{CA6CEEB9-F5DA-4518-82AE-F70284CB4941}" srcOrd="0" destOrd="0" presId="urn:microsoft.com/office/officeart/2005/8/layout/vList2"/>
    <dgm:cxn modelId="{51183423-A543-475A-BC73-3C169AB9B8D1}" type="presParOf" srcId="{49B23588-7257-4075-965E-7FAEF5EE11FC}" destId="{CA6CEEB9-F5DA-4518-82AE-F70284CB49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398799C-03ED-4B15-A1B6-F14F8993A9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273321E-8627-432F-A8F1-2800A9051CB5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ضعف العضلات خاصةً في الساقين عند المشي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758151-557B-4248-8BBE-090901337015}" type="parTrans" cxnId="{A2468B40-1C16-4B00-B84E-68059620FF72}">
      <dgm:prSet/>
      <dgm:spPr/>
      <dgm:t>
        <a:bodyPr/>
        <a:lstStyle/>
        <a:p>
          <a:pPr rtl="1"/>
          <a:endParaRPr lang="ar-SA"/>
        </a:p>
      </dgm:t>
    </dgm:pt>
    <dgm:pt modelId="{C0B1994F-3302-4FD9-9E15-2A36D9202995}" type="sibTrans" cxnId="{A2468B40-1C16-4B00-B84E-68059620FF72}">
      <dgm:prSet/>
      <dgm:spPr/>
      <dgm:t>
        <a:bodyPr/>
        <a:lstStyle/>
        <a:p>
          <a:pPr rtl="1"/>
          <a:endParaRPr lang="ar-SA"/>
        </a:p>
      </dgm:t>
    </dgm:pt>
    <dgm:pt modelId="{391DD213-41B7-4359-A4A4-14F32A8DAF96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عدم التناسق في الحركات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424140-E02A-429A-A015-24A256B8A603}" type="parTrans" cxnId="{1F273BDC-6648-46EA-9BF4-85EF887C946F}">
      <dgm:prSet/>
      <dgm:spPr/>
      <dgm:t>
        <a:bodyPr/>
        <a:lstStyle/>
        <a:p>
          <a:pPr rtl="1"/>
          <a:endParaRPr lang="ar-SA"/>
        </a:p>
      </dgm:t>
    </dgm:pt>
    <dgm:pt modelId="{5F279157-503A-460E-B30D-C6948CDF81F4}" type="sibTrans" cxnId="{1F273BDC-6648-46EA-9BF4-85EF887C946F}">
      <dgm:prSet/>
      <dgm:spPr/>
      <dgm:t>
        <a:bodyPr/>
        <a:lstStyle/>
        <a:p>
          <a:pPr rtl="1"/>
          <a:endParaRPr lang="ar-SA"/>
        </a:p>
      </dgm:t>
    </dgm:pt>
    <dgm:pt modelId="{DEB7B19C-D90B-42E8-B543-F637478114AB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صعوبة في الحركة بسبب التشنج (التصلب) العضلي واشتداد المُنعكسات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E4B007-61E0-4691-B594-3791839DD373}" type="parTrans" cxnId="{78D2CE10-316E-4D83-BC60-FBF8E9F4FA20}">
      <dgm:prSet/>
      <dgm:spPr/>
      <dgm:t>
        <a:bodyPr/>
        <a:lstStyle/>
        <a:p>
          <a:pPr rtl="1"/>
          <a:endParaRPr lang="ar-SA"/>
        </a:p>
      </dgm:t>
    </dgm:pt>
    <dgm:pt modelId="{973271C8-9684-40FA-B052-A0461B9A37E2}" type="sibTrans" cxnId="{78D2CE10-316E-4D83-BC60-FBF8E9F4FA20}">
      <dgm:prSet/>
      <dgm:spPr/>
      <dgm:t>
        <a:bodyPr/>
        <a:lstStyle/>
        <a:p>
          <a:pPr rtl="1"/>
          <a:endParaRPr lang="ar-SA"/>
        </a:p>
      </dgm:t>
    </dgm:pt>
    <dgm:pt modelId="{4D855937-2C03-4A65-8626-8FEC4383FEC4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ضعف في واحد أو أكثر من الأطراف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B7AF1-4450-42D0-830D-777245E7665B}" type="parTrans" cxnId="{7F180771-1B9F-4FE9-A88C-98F32C55E7ED}">
      <dgm:prSet/>
      <dgm:spPr/>
      <dgm:t>
        <a:bodyPr/>
        <a:lstStyle/>
        <a:p>
          <a:pPr rtl="1"/>
          <a:endParaRPr lang="ar-SA"/>
        </a:p>
      </dgm:t>
    </dgm:pt>
    <dgm:pt modelId="{A3F00603-2073-41E4-814E-ECA07FC84CB2}" type="sibTrans" cxnId="{7F180771-1B9F-4FE9-A88C-98F32C55E7ED}">
      <dgm:prSet/>
      <dgm:spPr/>
      <dgm:t>
        <a:bodyPr/>
        <a:lstStyle/>
        <a:p>
          <a:pPr rtl="1"/>
          <a:endParaRPr lang="ar-SA"/>
        </a:p>
      </dgm:t>
    </dgm:pt>
    <dgm:pt modelId="{3AC9B678-A48F-4E85-BBA5-B6AEBBAFD933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اضطراب وفقد التوزان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85848A-C04D-4A98-8086-66108FD98409}" type="parTrans" cxnId="{5AE7976B-E780-452B-A3F4-9668E56167BF}">
      <dgm:prSet/>
      <dgm:spPr/>
      <dgm:t>
        <a:bodyPr/>
        <a:lstStyle/>
        <a:p>
          <a:pPr rtl="1"/>
          <a:endParaRPr lang="ar-SA"/>
        </a:p>
      </dgm:t>
    </dgm:pt>
    <dgm:pt modelId="{D0A43E02-7BF5-4C7F-8181-969EF159FB23}" type="sibTrans" cxnId="{5AE7976B-E780-452B-A3F4-9668E56167BF}">
      <dgm:prSet/>
      <dgm:spPr/>
      <dgm:t>
        <a:bodyPr/>
        <a:lstStyle/>
        <a:p>
          <a:pPr rtl="1"/>
          <a:endParaRPr lang="ar-SA"/>
        </a:p>
      </dgm:t>
    </dgm:pt>
    <dgm:pt modelId="{8B1C277F-8F0F-4AE8-86CC-BD50DC83F2E4}" type="pres">
      <dgm:prSet presAssocID="{C398799C-03ED-4B15-A1B6-F14F8993A9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DDF4482-CC0D-4006-A3B3-680F22C1BD17}" type="pres">
      <dgm:prSet presAssocID="{A273321E-8627-432F-A8F1-2800A9051CB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31476D9-70E4-407D-8DE2-FA1758617BE9}" type="pres">
      <dgm:prSet presAssocID="{C0B1994F-3302-4FD9-9E15-2A36D9202995}" presName="spacer" presStyleCnt="0"/>
      <dgm:spPr/>
    </dgm:pt>
    <dgm:pt modelId="{DF2147E0-C0A3-416C-9608-DBB737501503}" type="pres">
      <dgm:prSet presAssocID="{391DD213-41B7-4359-A4A4-14F32A8DAF9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CB29BD9-501F-4715-83CD-6FC767B3E339}" type="pres">
      <dgm:prSet presAssocID="{5F279157-503A-460E-B30D-C6948CDF81F4}" presName="spacer" presStyleCnt="0"/>
      <dgm:spPr/>
    </dgm:pt>
    <dgm:pt modelId="{4142DEBF-EB10-42BD-B810-650577A547A4}" type="pres">
      <dgm:prSet presAssocID="{DEB7B19C-D90B-42E8-B543-F637478114A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C234448-5F0E-4070-9CE7-464CA1A02944}" type="pres">
      <dgm:prSet presAssocID="{973271C8-9684-40FA-B052-A0461B9A37E2}" presName="spacer" presStyleCnt="0"/>
      <dgm:spPr/>
    </dgm:pt>
    <dgm:pt modelId="{8EAC8572-F1D1-48B3-95B7-F7EF76BD7264}" type="pres">
      <dgm:prSet presAssocID="{4D855937-2C03-4A65-8626-8FEC4383FEC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7112C3D-C179-4991-8116-CEFFAB0B2C65}" type="pres">
      <dgm:prSet presAssocID="{A3F00603-2073-41E4-814E-ECA07FC84CB2}" presName="spacer" presStyleCnt="0"/>
      <dgm:spPr/>
    </dgm:pt>
    <dgm:pt modelId="{454DF785-DC56-42CE-A4F6-4C8A31285BD7}" type="pres">
      <dgm:prSet presAssocID="{3AC9B678-A48F-4E85-BBA5-B6AEBBAFD93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8D2CE10-316E-4D83-BC60-FBF8E9F4FA20}" srcId="{C398799C-03ED-4B15-A1B6-F14F8993A9BE}" destId="{DEB7B19C-D90B-42E8-B543-F637478114AB}" srcOrd="2" destOrd="0" parTransId="{42E4B007-61E0-4691-B594-3791839DD373}" sibTransId="{973271C8-9684-40FA-B052-A0461B9A37E2}"/>
    <dgm:cxn modelId="{8295DA6B-5960-46B6-83F8-832792AABAE8}" type="presOf" srcId="{DEB7B19C-D90B-42E8-B543-F637478114AB}" destId="{4142DEBF-EB10-42BD-B810-650577A547A4}" srcOrd="0" destOrd="0" presId="urn:microsoft.com/office/officeart/2005/8/layout/vList2"/>
    <dgm:cxn modelId="{B81294EF-5786-4C36-9253-C89068D8C01C}" type="presOf" srcId="{4D855937-2C03-4A65-8626-8FEC4383FEC4}" destId="{8EAC8572-F1D1-48B3-95B7-F7EF76BD7264}" srcOrd="0" destOrd="0" presId="urn:microsoft.com/office/officeart/2005/8/layout/vList2"/>
    <dgm:cxn modelId="{5AE7976B-E780-452B-A3F4-9668E56167BF}" srcId="{C398799C-03ED-4B15-A1B6-F14F8993A9BE}" destId="{3AC9B678-A48F-4E85-BBA5-B6AEBBAFD933}" srcOrd="4" destOrd="0" parTransId="{B185848A-C04D-4A98-8086-66108FD98409}" sibTransId="{D0A43E02-7BF5-4C7F-8181-969EF159FB23}"/>
    <dgm:cxn modelId="{1F273BDC-6648-46EA-9BF4-85EF887C946F}" srcId="{C398799C-03ED-4B15-A1B6-F14F8993A9BE}" destId="{391DD213-41B7-4359-A4A4-14F32A8DAF96}" srcOrd="1" destOrd="0" parTransId="{60424140-E02A-429A-A015-24A256B8A603}" sibTransId="{5F279157-503A-460E-B30D-C6948CDF81F4}"/>
    <dgm:cxn modelId="{A2468B40-1C16-4B00-B84E-68059620FF72}" srcId="{C398799C-03ED-4B15-A1B6-F14F8993A9BE}" destId="{A273321E-8627-432F-A8F1-2800A9051CB5}" srcOrd="0" destOrd="0" parTransId="{86758151-557B-4248-8BBE-090901337015}" sibTransId="{C0B1994F-3302-4FD9-9E15-2A36D9202995}"/>
    <dgm:cxn modelId="{277F919A-2ACA-4578-AE2D-1C43E10A2158}" type="presOf" srcId="{391DD213-41B7-4359-A4A4-14F32A8DAF96}" destId="{DF2147E0-C0A3-416C-9608-DBB737501503}" srcOrd="0" destOrd="0" presId="urn:microsoft.com/office/officeart/2005/8/layout/vList2"/>
    <dgm:cxn modelId="{FBD83067-7CC1-403B-8980-BF5673498CBE}" type="presOf" srcId="{A273321E-8627-432F-A8F1-2800A9051CB5}" destId="{DDDF4482-CC0D-4006-A3B3-680F22C1BD17}" srcOrd="0" destOrd="0" presId="urn:microsoft.com/office/officeart/2005/8/layout/vList2"/>
    <dgm:cxn modelId="{9A5AABA8-D5F1-424D-9E5C-0EB47F0B3708}" type="presOf" srcId="{3AC9B678-A48F-4E85-BBA5-B6AEBBAFD933}" destId="{454DF785-DC56-42CE-A4F6-4C8A31285BD7}" srcOrd="0" destOrd="0" presId="urn:microsoft.com/office/officeart/2005/8/layout/vList2"/>
    <dgm:cxn modelId="{7428C575-06C8-46C4-903B-3F6D57DDD4EC}" type="presOf" srcId="{C398799C-03ED-4B15-A1B6-F14F8993A9BE}" destId="{8B1C277F-8F0F-4AE8-86CC-BD50DC83F2E4}" srcOrd="0" destOrd="0" presId="urn:microsoft.com/office/officeart/2005/8/layout/vList2"/>
    <dgm:cxn modelId="{7F180771-1B9F-4FE9-A88C-98F32C55E7ED}" srcId="{C398799C-03ED-4B15-A1B6-F14F8993A9BE}" destId="{4D855937-2C03-4A65-8626-8FEC4383FEC4}" srcOrd="3" destOrd="0" parTransId="{4DEB7AF1-4450-42D0-830D-777245E7665B}" sibTransId="{A3F00603-2073-41E4-814E-ECA07FC84CB2}"/>
    <dgm:cxn modelId="{AF6FEB81-0240-43C7-B102-15CFA86A7100}" type="presParOf" srcId="{8B1C277F-8F0F-4AE8-86CC-BD50DC83F2E4}" destId="{DDDF4482-CC0D-4006-A3B3-680F22C1BD17}" srcOrd="0" destOrd="0" presId="urn:microsoft.com/office/officeart/2005/8/layout/vList2"/>
    <dgm:cxn modelId="{8559F4EB-51AB-4C98-AB53-382CF3026B48}" type="presParOf" srcId="{8B1C277F-8F0F-4AE8-86CC-BD50DC83F2E4}" destId="{A31476D9-70E4-407D-8DE2-FA1758617BE9}" srcOrd="1" destOrd="0" presId="urn:microsoft.com/office/officeart/2005/8/layout/vList2"/>
    <dgm:cxn modelId="{36A939D6-FB1A-4E4C-A349-EE6685A39933}" type="presParOf" srcId="{8B1C277F-8F0F-4AE8-86CC-BD50DC83F2E4}" destId="{DF2147E0-C0A3-416C-9608-DBB737501503}" srcOrd="2" destOrd="0" presId="urn:microsoft.com/office/officeart/2005/8/layout/vList2"/>
    <dgm:cxn modelId="{C4433E39-0AE7-400B-A236-135004E7E160}" type="presParOf" srcId="{8B1C277F-8F0F-4AE8-86CC-BD50DC83F2E4}" destId="{FCB29BD9-501F-4715-83CD-6FC767B3E339}" srcOrd="3" destOrd="0" presId="urn:microsoft.com/office/officeart/2005/8/layout/vList2"/>
    <dgm:cxn modelId="{0646C985-2FEC-4F62-AD23-A72E963EBFC5}" type="presParOf" srcId="{8B1C277F-8F0F-4AE8-86CC-BD50DC83F2E4}" destId="{4142DEBF-EB10-42BD-B810-650577A547A4}" srcOrd="4" destOrd="0" presId="urn:microsoft.com/office/officeart/2005/8/layout/vList2"/>
    <dgm:cxn modelId="{3EFC625D-F437-45FE-A272-6FA4F9056B8A}" type="presParOf" srcId="{8B1C277F-8F0F-4AE8-86CC-BD50DC83F2E4}" destId="{3C234448-5F0E-4070-9CE7-464CA1A02944}" srcOrd="5" destOrd="0" presId="urn:microsoft.com/office/officeart/2005/8/layout/vList2"/>
    <dgm:cxn modelId="{3BF129CB-9F26-4DC8-B2C8-8B1AF4B3F844}" type="presParOf" srcId="{8B1C277F-8F0F-4AE8-86CC-BD50DC83F2E4}" destId="{8EAC8572-F1D1-48B3-95B7-F7EF76BD7264}" srcOrd="6" destOrd="0" presId="urn:microsoft.com/office/officeart/2005/8/layout/vList2"/>
    <dgm:cxn modelId="{3CF3E48C-74F0-4FF7-B00E-6D8219AFF67D}" type="presParOf" srcId="{8B1C277F-8F0F-4AE8-86CC-BD50DC83F2E4}" destId="{87112C3D-C179-4991-8116-CEFFAB0B2C65}" srcOrd="7" destOrd="0" presId="urn:microsoft.com/office/officeart/2005/8/layout/vList2"/>
    <dgm:cxn modelId="{7DEAFE82-B4AC-4A62-826B-6E950B436473}" type="presParOf" srcId="{8B1C277F-8F0F-4AE8-86CC-BD50DC83F2E4}" destId="{454DF785-DC56-42CE-A4F6-4C8A31285BD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B84F421-BC87-459E-BC81-0385ECD55E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D530217-F942-4018-B99E-17EE94758A74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ar-SA" b="1" i="0" dirty="0" smtClean="0">
              <a:latin typeface="Arial" panose="020B0604020202020204" pitchFamily="34" charset="0"/>
              <a:cs typeface="Arial" panose="020B0604020202020204" pitchFamily="34" charset="0"/>
            </a:rPr>
            <a:t>عصبيا</a:t>
          </a:r>
          <a:endParaRPr lang="ar-S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255622-9226-4896-B274-736944F48BBA}" type="parTrans" cxnId="{E8088E8B-670D-4A5D-94FD-61B3DA54F7DD}">
      <dgm:prSet/>
      <dgm:spPr/>
      <dgm:t>
        <a:bodyPr/>
        <a:lstStyle/>
        <a:p>
          <a:pPr rtl="1"/>
          <a:endParaRPr lang="ar-SA"/>
        </a:p>
      </dgm:t>
    </dgm:pt>
    <dgm:pt modelId="{623BA7D7-FBC3-4FD8-B8B7-0EAFEA3C02D4}" type="sibTrans" cxnId="{E8088E8B-670D-4A5D-94FD-61B3DA54F7DD}">
      <dgm:prSet/>
      <dgm:spPr/>
      <dgm:t>
        <a:bodyPr/>
        <a:lstStyle/>
        <a:p>
          <a:pPr rtl="1"/>
          <a:endParaRPr lang="ar-SA"/>
        </a:p>
      </dgm:t>
    </dgm:pt>
    <dgm:pt modelId="{64DC9E16-AC8E-4B86-9359-7196B7FB13F2}" type="pres">
      <dgm:prSet presAssocID="{EB84F421-BC87-459E-BC81-0385ECD55E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1CB23FD-5282-487F-AA6F-A666383E31A9}" type="pres">
      <dgm:prSet presAssocID="{2D530217-F942-4018-B99E-17EE94758A74}" presName="parentText" presStyleLbl="node1" presStyleIdx="0" presStyleCnt="1" custLinFactNeighborX="4346" custLinFactNeighborY="724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8088E8B-670D-4A5D-94FD-61B3DA54F7DD}" srcId="{EB84F421-BC87-459E-BC81-0385ECD55EBB}" destId="{2D530217-F942-4018-B99E-17EE94758A74}" srcOrd="0" destOrd="0" parTransId="{D8255622-9226-4896-B274-736944F48BBA}" sibTransId="{623BA7D7-FBC3-4FD8-B8B7-0EAFEA3C02D4}"/>
    <dgm:cxn modelId="{E54A8823-FB99-46FC-801D-9DB7B123D3D9}" type="presOf" srcId="{2D530217-F942-4018-B99E-17EE94758A74}" destId="{21CB23FD-5282-487F-AA6F-A666383E31A9}" srcOrd="0" destOrd="0" presId="urn:microsoft.com/office/officeart/2005/8/layout/vList2"/>
    <dgm:cxn modelId="{50A73144-D604-4ED3-8BA9-607BCAE3E13D}" type="presOf" srcId="{EB84F421-BC87-459E-BC81-0385ECD55EBB}" destId="{64DC9E16-AC8E-4B86-9359-7196B7FB13F2}" srcOrd="0" destOrd="0" presId="urn:microsoft.com/office/officeart/2005/8/layout/vList2"/>
    <dgm:cxn modelId="{18966516-53D5-4328-A753-06C6384AB008}" type="presParOf" srcId="{64DC9E16-AC8E-4B86-9359-7196B7FB13F2}" destId="{21CB23FD-5282-487F-AA6F-A666383E31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49CC84-7164-470D-BF55-9C7E256A31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21E037A-D133-4991-B667-5D7386B70AE4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فقدان الحس (الخدر) والتنميل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A31600-5D66-404A-9AFB-E246931F6086}" type="parTrans" cxnId="{2631AAE6-B7B4-46C6-A6C2-F56994811D73}">
      <dgm:prSet/>
      <dgm:spPr/>
      <dgm:t>
        <a:bodyPr/>
        <a:lstStyle/>
        <a:p>
          <a:pPr rtl="1"/>
          <a:endParaRPr lang="ar-SA"/>
        </a:p>
      </dgm:t>
    </dgm:pt>
    <dgm:pt modelId="{9E387676-62F5-4A99-896A-E202BB17DBC9}" type="sibTrans" cxnId="{2631AAE6-B7B4-46C6-A6C2-F56994811D73}">
      <dgm:prSet/>
      <dgm:spPr/>
      <dgm:t>
        <a:bodyPr/>
        <a:lstStyle/>
        <a:p>
          <a:pPr rtl="1"/>
          <a:endParaRPr lang="ar-SA"/>
        </a:p>
      </dgm:t>
    </dgm:pt>
    <dgm:pt modelId="{940A12AD-D89F-455E-A6FF-504340FD6B74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تغيرات في الحس العصبي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DC255D-1D56-4318-89F1-6D025C2D3C31}" type="parTrans" cxnId="{4F459BE4-E9AC-4A68-ADD2-9A7BA207CE33}">
      <dgm:prSet/>
      <dgm:spPr/>
      <dgm:t>
        <a:bodyPr/>
        <a:lstStyle/>
        <a:p>
          <a:pPr rtl="1"/>
          <a:endParaRPr lang="ar-SA"/>
        </a:p>
      </dgm:t>
    </dgm:pt>
    <dgm:pt modelId="{E87A64DF-9AC8-42A7-8EE3-31AC7160E10F}" type="sibTrans" cxnId="{4F459BE4-E9AC-4A68-ADD2-9A7BA207CE33}">
      <dgm:prSet/>
      <dgm:spPr/>
      <dgm:t>
        <a:bodyPr/>
        <a:lstStyle/>
        <a:p>
          <a:pPr rtl="1"/>
          <a:endParaRPr lang="ar-SA"/>
        </a:p>
      </dgm:t>
    </dgm:pt>
    <dgm:pt modelId="{FE9E4936-086B-46CF-B229-C21C3930091E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الألم المزمن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F49E7C-A330-4BF3-AB6F-37EE934B4DFD}" type="parTrans" cxnId="{F5106D58-96AA-4215-9446-3B8FE348483E}">
      <dgm:prSet/>
      <dgm:spPr/>
      <dgm:t>
        <a:bodyPr/>
        <a:lstStyle/>
        <a:p>
          <a:pPr rtl="1"/>
          <a:endParaRPr lang="ar-SA"/>
        </a:p>
      </dgm:t>
    </dgm:pt>
    <dgm:pt modelId="{D8C30BD8-84E1-489C-A1E2-5D7F9252C9AF}" type="sibTrans" cxnId="{F5106D58-96AA-4215-9446-3B8FE348483E}">
      <dgm:prSet/>
      <dgm:spPr/>
      <dgm:t>
        <a:bodyPr/>
        <a:lstStyle/>
        <a:p>
          <a:pPr rtl="1"/>
          <a:endParaRPr lang="ar-SA"/>
        </a:p>
      </dgm:t>
    </dgm:pt>
    <dgm:pt modelId="{5AED101A-A78B-4D7A-BB67-BC86B0677A20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دُوار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66346-B13A-4840-AE35-810845C3900A}" type="parTrans" cxnId="{7DCE3468-373F-4A96-A50D-AA17120218AC}">
      <dgm:prSet/>
      <dgm:spPr/>
      <dgm:t>
        <a:bodyPr/>
        <a:lstStyle/>
        <a:p>
          <a:pPr rtl="1"/>
          <a:endParaRPr lang="ar-SA"/>
        </a:p>
      </dgm:t>
    </dgm:pt>
    <dgm:pt modelId="{222D1634-15A3-402B-912A-F99A6B3E37F2}" type="sibTrans" cxnId="{7DCE3468-373F-4A96-A50D-AA17120218AC}">
      <dgm:prSet/>
      <dgm:spPr/>
      <dgm:t>
        <a:bodyPr/>
        <a:lstStyle/>
        <a:p>
          <a:pPr rtl="1"/>
          <a:endParaRPr lang="ar-SA"/>
        </a:p>
      </dgm:t>
    </dgm:pt>
    <dgm:pt modelId="{620CA73E-D0C8-4846-949A-089A391B6EF6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رعاش (رجفان لا إرادي)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32522A-A2E5-434A-985C-0461F5FA3F06}" type="parTrans" cxnId="{2EFBF5FB-D2DC-478B-8B17-CCE4D8BF3EBC}">
      <dgm:prSet/>
      <dgm:spPr/>
      <dgm:t>
        <a:bodyPr/>
        <a:lstStyle/>
        <a:p>
          <a:pPr rtl="1"/>
          <a:endParaRPr lang="ar-SA"/>
        </a:p>
      </dgm:t>
    </dgm:pt>
    <dgm:pt modelId="{4EAE31E3-056B-4FBC-8ADB-07F14AC647D7}" type="sibTrans" cxnId="{2EFBF5FB-D2DC-478B-8B17-CCE4D8BF3EBC}">
      <dgm:prSet/>
      <dgm:spPr/>
      <dgm:t>
        <a:bodyPr/>
        <a:lstStyle/>
        <a:p>
          <a:pPr rtl="1"/>
          <a:endParaRPr lang="ar-SA"/>
        </a:p>
      </dgm:t>
    </dgm:pt>
    <dgm:pt modelId="{EDD515C3-6B92-418E-856D-1973F6F840AA}" type="pres">
      <dgm:prSet presAssocID="{9C49CC84-7164-470D-BF55-9C7E256A31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B79AFEF-46DA-4B6D-B2A6-C485A740FBA1}" type="pres">
      <dgm:prSet presAssocID="{421E037A-D133-4991-B667-5D7386B70AE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5D726F5-8363-42C7-B6AC-791638E5757C}" type="pres">
      <dgm:prSet presAssocID="{9E387676-62F5-4A99-896A-E202BB17DBC9}" presName="spacer" presStyleCnt="0"/>
      <dgm:spPr/>
    </dgm:pt>
    <dgm:pt modelId="{F06EDB26-8C03-46BA-B242-42FE01287519}" type="pres">
      <dgm:prSet presAssocID="{940A12AD-D89F-455E-A6FF-504340FD6B7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57F9A51-0398-4CE7-8116-D257A4D5FE32}" type="pres">
      <dgm:prSet presAssocID="{E87A64DF-9AC8-42A7-8EE3-31AC7160E10F}" presName="spacer" presStyleCnt="0"/>
      <dgm:spPr/>
    </dgm:pt>
    <dgm:pt modelId="{037D5565-9BD6-4DDE-81CB-785288556860}" type="pres">
      <dgm:prSet presAssocID="{FE9E4936-086B-46CF-B229-C21C3930091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E9675E4-F6F9-4962-9E01-BEC389393943}" type="pres">
      <dgm:prSet presAssocID="{D8C30BD8-84E1-489C-A1E2-5D7F9252C9AF}" presName="spacer" presStyleCnt="0"/>
      <dgm:spPr/>
    </dgm:pt>
    <dgm:pt modelId="{A2D0FBFB-6C05-4767-B518-9E9B6A13E45F}" type="pres">
      <dgm:prSet presAssocID="{5AED101A-A78B-4D7A-BB67-BC86B0677A2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FDA9D1A-1F87-4B38-94F3-C6128D2F95C6}" type="pres">
      <dgm:prSet presAssocID="{222D1634-15A3-402B-912A-F99A6B3E37F2}" presName="spacer" presStyleCnt="0"/>
      <dgm:spPr/>
    </dgm:pt>
    <dgm:pt modelId="{849DA3DC-34E6-4582-9DCF-05FD54012E5A}" type="pres">
      <dgm:prSet presAssocID="{620CA73E-D0C8-4846-949A-089A391B6EF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F21E8EC-AD32-4F85-8AAA-74C9F1538898}" type="presOf" srcId="{FE9E4936-086B-46CF-B229-C21C3930091E}" destId="{037D5565-9BD6-4DDE-81CB-785288556860}" srcOrd="0" destOrd="0" presId="urn:microsoft.com/office/officeart/2005/8/layout/vList2"/>
    <dgm:cxn modelId="{0F969A31-05C0-4125-8E61-FC4920BF0F24}" type="presOf" srcId="{421E037A-D133-4991-B667-5D7386B70AE4}" destId="{9B79AFEF-46DA-4B6D-B2A6-C485A740FBA1}" srcOrd="0" destOrd="0" presId="urn:microsoft.com/office/officeart/2005/8/layout/vList2"/>
    <dgm:cxn modelId="{6ACBC810-7E38-406B-8639-BEB2F00ED686}" type="presOf" srcId="{940A12AD-D89F-455E-A6FF-504340FD6B74}" destId="{F06EDB26-8C03-46BA-B242-42FE01287519}" srcOrd="0" destOrd="0" presId="urn:microsoft.com/office/officeart/2005/8/layout/vList2"/>
    <dgm:cxn modelId="{2EFBF5FB-D2DC-478B-8B17-CCE4D8BF3EBC}" srcId="{9C49CC84-7164-470D-BF55-9C7E256A31FA}" destId="{620CA73E-D0C8-4846-949A-089A391B6EF6}" srcOrd="4" destOrd="0" parTransId="{2A32522A-A2E5-434A-985C-0461F5FA3F06}" sibTransId="{4EAE31E3-056B-4FBC-8ADB-07F14AC647D7}"/>
    <dgm:cxn modelId="{D4389411-C4CC-4B15-8648-019A1E30607D}" type="presOf" srcId="{620CA73E-D0C8-4846-949A-089A391B6EF6}" destId="{849DA3DC-34E6-4582-9DCF-05FD54012E5A}" srcOrd="0" destOrd="0" presId="urn:microsoft.com/office/officeart/2005/8/layout/vList2"/>
    <dgm:cxn modelId="{74CC7B21-4957-4658-9F9B-3CD9C74C22FE}" type="presOf" srcId="{5AED101A-A78B-4D7A-BB67-BC86B0677A20}" destId="{A2D0FBFB-6C05-4767-B518-9E9B6A13E45F}" srcOrd="0" destOrd="0" presId="urn:microsoft.com/office/officeart/2005/8/layout/vList2"/>
    <dgm:cxn modelId="{4F459BE4-E9AC-4A68-ADD2-9A7BA207CE33}" srcId="{9C49CC84-7164-470D-BF55-9C7E256A31FA}" destId="{940A12AD-D89F-455E-A6FF-504340FD6B74}" srcOrd="1" destOrd="0" parTransId="{BEDC255D-1D56-4318-89F1-6D025C2D3C31}" sibTransId="{E87A64DF-9AC8-42A7-8EE3-31AC7160E10F}"/>
    <dgm:cxn modelId="{68010ECB-92B4-4873-9A57-C4C96B2DD868}" type="presOf" srcId="{9C49CC84-7164-470D-BF55-9C7E256A31FA}" destId="{EDD515C3-6B92-418E-856D-1973F6F840AA}" srcOrd="0" destOrd="0" presId="urn:microsoft.com/office/officeart/2005/8/layout/vList2"/>
    <dgm:cxn modelId="{F5106D58-96AA-4215-9446-3B8FE348483E}" srcId="{9C49CC84-7164-470D-BF55-9C7E256A31FA}" destId="{FE9E4936-086B-46CF-B229-C21C3930091E}" srcOrd="2" destOrd="0" parTransId="{76F49E7C-A330-4BF3-AB6F-37EE934B4DFD}" sibTransId="{D8C30BD8-84E1-489C-A1E2-5D7F9252C9AF}"/>
    <dgm:cxn modelId="{7DCE3468-373F-4A96-A50D-AA17120218AC}" srcId="{9C49CC84-7164-470D-BF55-9C7E256A31FA}" destId="{5AED101A-A78B-4D7A-BB67-BC86B0677A20}" srcOrd="3" destOrd="0" parTransId="{55166346-B13A-4840-AE35-810845C3900A}" sibTransId="{222D1634-15A3-402B-912A-F99A6B3E37F2}"/>
    <dgm:cxn modelId="{2631AAE6-B7B4-46C6-A6C2-F56994811D73}" srcId="{9C49CC84-7164-470D-BF55-9C7E256A31FA}" destId="{421E037A-D133-4991-B667-5D7386B70AE4}" srcOrd="0" destOrd="0" parTransId="{08A31600-5D66-404A-9AFB-E246931F6086}" sibTransId="{9E387676-62F5-4A99-896A-E202BB17DBC9}"/>
    <dgm:cxn modelId="{66D63F25-7890-43FD-9F13-83F93C7AEBB2}" type="presParOf" srcId="{EDD515C3-6B92-418E-856D-1973F6F840AA}" destId="{9B79AFEF-46DA-4B6D-B2A6-C485A740FBA1}" srcOrd="0" destOrd="0" presId="urn:microsoft.com/office/officeart/2005/8/layout/vList2"/>
    <dgm:cxn modelId="{273B938C-74FB-4764-8142-4BACAD99D10F}" type="presParOf" srcId="{EDD515C3-6B92-418E-856D-1973F6F840AA}" destId="{D5D726F5-8363-42C7-B6AC-791638E5757C}" srcOrd="1" destOrd="0" presId="urn:microsoft.com/office/officeart/2005/8/layout/vList2"/>
    <dgm:cxn modelId="{DE41310A-6915-48BC-A539-0A70B3172D22}" type="presParOf" srcId="{EDD515C3-6B92-418E-856D-1973F6F840AA}" destId="{F06EDB26-8C03-46BA-B242-42FE01287519}" srcOrd="2" destOrd="0" presId="urn:microsoft.com/office/officeart/2005/8/layout/vList2"/>
    <dgm:cxn modelId="{DE01141E-BEB4-4169-A791-1A237319B181}" type="presParOf" srcId="{EDD515C3-6B92-418E-856D-1973F6F840AA}" destId="{C57F9A51-0398-4CE7-8116-D257A4D5FE32}" srcOrd="3" destOrd="0" presId="urn:microsoft.com/office/officeart/2005/8/layout/vList2"/>
    <dgm:cxn modelId="{A96C8CB6-E8C6-4D3C-B99C-49517352F0F4}" type="presParOf" srcId="{EDD515C3-6B92-418E-856D-1973F6F840AA}" destId="{037D5565-9BD6-4DDE-81CB-785288556860}" srcOrd="4" destOrd="0" presId="urn:microsoft.com/office/officeart/2005/8/layout/vList2"/>
    <dgm:cxn modelId="{C9C23A46-B824-4FA6-82D8-24353EA385BF}" type="presParOf" srcId="{EDD515C3-6B92-418E-856D-1973F6F840AA}" destId="{AE9675E4-F6F9-4962-9E01-BEC389393943}" srcOrd="5" destOrd="0" presId="urn:microsoft.com/office/officeart/2005/8/layout/vList2"/>
    <dgm:cxn modelId="{56CA4BEB-3EB7-4304-9A41-D0187891A7D3}" type="presParOf" srcId="{EDD515C3-6B92-418E-856D-1973F6F840AA}" destId="{A2D0FBFB-6C05-4767-B518-9E9B6A13E45F}" srcOrd="6" destOrd="0" presId="urn:microsoft.com/office/officeart/2005/8/layout/vList2"/>
    <dgm:cxn modelId="{D69FC099-657D-459E-8946-B116E4AC67D9}" type="presParOf" srcId="{EDD515C3-6B92-418E-856D-1973F6F840AA}" destId="{3FDA9D1A-1F87-4B38-94F3-C6128D2F95C6}" srcOrd="7" destOrd="0" presId="urn:microsoft.com/office/officeart/2005/8/layout/vList2"/>
    <dgm:cxn modelId="{0B81B7D1-000B-444B-BCED-6953F42B4204}" type="presParOf" srcId="{EDD515C3-6B92-418E-856D-1973F6F840AA}" destId="{849DA3DC-34E6-4582-9DCF-05FD54012E5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B10AB1F-7065-4282-ADA6-85C5B2F49F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2DE224AC-8562-4F1E-AA04-BF3A933F7C12}">
      <dgm:prSet custT="1"/>
      <dgm:spPr/>
      <dgm:t>
        <a:bodyPr/>
        <a:lstStyle/>
        <a:p>
          <a:pPr algn="ctr" rtl="1"/>
          <a:r>
            <a:rPr lang="ar-SA" sz="4000" b="1" i="0" smtClean="0">
              <a:latin typeface="Arial" panose="020B0604020202020204" pitchFamily="34" charset="0"/>
              <a:cs typeface="Arial" panose="020B0604020202020204" pitchFamily="34" charset="0"/>
            </a:rPr>
            <a:t>الأعراض</a:t>
          </a:r>
          <a:endParaRPr lang="ar-SA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04124B-5691-48B9-A6D2-62C15ACBC841}" type="parTrans" cxnId="{9DE8969C-60F1-4D17-9D06-4204C494134A}">
      <dgm:prSet/>
      <dgm:spPr/>
      <dgm:t>
        <a:bodyPr/>
        <a:lstStyle/>
        <a:p>
          <a:pPr rtl="1"/>
          <a:endParaRPr lang="ar-SA"/>
        </a:p>
      </dgm:t>
    </dgm:pt>
    <dgm:pt modelId="{A6BEE5A4-388A-4D97-B953-F1882D69B5AA}" type="sibTrans" cxnId="{9DE8969C-60F1-4D17-9D06-4204C494134A}">
      <dgm:prSet/>
      <dgm:spPr/>
      <dgm:t>
        <a:bodyPr/>
        <a:lstStyle/>
        <a:p>
          <a:pPr rtl="1"/>
          <a:endParaRPr lang="ar-SA"/>
        </a:p>
      </dgm:t>
    </dgm:pt>
    <dgm:pt modelId="{76160987-9202-4482-95A8-484B0663BC6A}" type="pres">
      <dgm:prSet presAssocID="{7B10AB1F-7065-4282-ADA6-85C5B2F49F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68A7DE3-E6DD-4AC9-9548-DF553164A494}" type="pres">
      <dgm:prSet presAssocID="{2DE224AC-8562-4F1E-AA04-BF3A933F7C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EECBF64-16A2-499F-A808-96894AAC2AA7}" type="presOf" srcId="{2DE224AC-8562-4F1E-AA04-BF3A933F7C12}" destId="{168A7DE3-E6DD-4AC9-9548-DF553164A494}" srcOrd="0" destOrd="0" presId="urn:microsoft.com/office/officeart/2005/8/layout/vList2"/>
    <dgm:cxn modelId="{9DE8969C-60F1-4D17-9D06-4204C494134A}" srcId="{7B10AB1F-7065-4282-ADA6-85C5B2F49FA0}" destId="{2DE224AC-8562-4F1E-AA04-BF3A933F7C12}" srcOrd="0" destOrd="0" parTransId="{F504124B-5691-48B9-A6D2-62C15ACBC841}" sibTransId="{A6BEE5A4-388A-4D97-B953-F1882D69B5AA}"/>
    <dgm:cxn modelId="{6220B52B-54A8-48F6-89D2-9DD362A46B06}" type="presOf" srcId="{7B10AB1F-7065-4282-ADA6-85C5B2F49FA0}" destId="{76160987-9202-4482-95A8-484B0663BC6A}" srcOrd="0" destOrd="0" presId="urn:microsoft.com/office/officeart/2005/8/layout/vList2"/>
    <dgm:cxn modelId="{A05C7908-CB86-4763-A810-2874DE3A90FA}" type="presParOf" srcId="{76160987-9202-4482-95A8-484B0663BC6A}" destId="{168A7DE3-E6DD-4AC9-9548-DF553164A49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108C77B-2CD8-4C2B-8419-195D9C9E362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6323987-F7C4-4956-BB83-A5A00DA0873B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ar-SA" b="1" i="0" smtClean="0">
              <a:latin typeface="Arial" panose="020B0604020202020204" pitchFamily="34" charset="0"/>
              <a:cs typeface="Arial" panose="020B0604020202020204" pitchFamily="34" charset="0"/>
            </a:rPr>
            <a:t>بصريا</a:t>
          </a:r>
          <a:endParaRPr lang="ar-S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839476-EE2C-476A-BC23-9E6BBCD258A1}" type="parTrans" cxnId="{97B3332C-6B57-449B-889B-F1C916A9D94D}">
      <dgm:prSet/>
      <dgm:spPr/>
      <dgm:t>
        <a:bodyPr/>
        <a:lstStyle/>
        <a:p>
          <a:pPr rtl="1"/>
          <a:endParaRPr lang="ar-SA"/>
        </a:p>
      </dgm:t>
    </dgm:pt>
    <dgm:pt modelId="{B9201748-9E76-4358-BEA4-62278868B749}" type="sibTrans" cxnId="{97B3332C-6B57-449B-889B-F1C916A9D94D}">
      <dgm:prSet/>
      <dgm:spPr/>
      <dgm:t>
        <a:bodyPr/>
        <a:lstStyle/>
        <a:p>
          <a:pPr rtl="1"/>
          <a:endParaRPr lang="ar-SA"/>
        </a:p>
      </dgm:t>
    </dgm:pt>
    <dgm:pt modelId="{E024BA71-8118-452F-BF89-E382F643ACD7}" type="pres">
      <dgm:prSet presAssocID="{6108C77B-2CD8-4C2B-8419-195D9C9E36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5BBBA0C-CBE6-4449-89BB-712774C7A9D2}" type="pres">
      <dgm:prSet presAssocID="{36323987-F7C4-4956-BB83-A5A00DA087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7B3332C-6B57-449B-889B-F1C916A9D94D}" srcId="{6108C77B-2CD8-4C2B-8419-195D9C9E362A}" destId="{36323987-F7C4-4956-BB83-A5A00DA0873B}" srcOrd="0" destOrd="0" parTransId="{AA839476-EE2C-476A-BC23-9E6BBCD258A1}" sibTransId="{B9201748-9E76-4358-BEA4-62278868B749}"/>
    <dgm:cxn modelId="{C3966F70-79BE-42EB-B821-2BB02C0CE63B}" type="presOf" srcId="{36323987-F7C4-4956-BB83-A5A00DA0873B}" destId="{E5BBBA0C-CBE6-4449-89BB-712774C7A9D2}" srcOrd="0" destOrd="0" presId="urn:microsoft.com/office/officeart/2005/8/layout/vList2"/>
    <dgm:cxn modelId="{2D2B83D0-DC7E-4D9B-A90C-D70B5F7CAB92}" type="presOf" srcId="{6108C77B-2CD8-4C2B-8419-195D9C9E362A}" destId="{E024BA71-8118-452F-BF89-E382F643ACD7}" srcOrd="0" destOrd="0" presId="urn:microsoft.com/office/officeart/2005/8/layout/vList2"/>
    <dgm:cxn modelId="{ACA8213A-4C22-482D-AB06-CB09FE252BA8}" type="presParOf" srcId="{E024BA71-8118-452F-BF89-E382F643ACD7}" destId="{E5BBBA0C-CBE6-4449-89BB-712774C7A9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C094498-9083-4303-9CA8-84230C65D7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5094BAD-6CEA-4D69-A603-F22F0B679924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مشاكل بصرية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3C5147-DE2B-4B9F-BD3A-14CA0E0D8B84}" type="parTrans" cxnId="{7A4A875C-E403-4D35-AFD5-6C25F5A4CD93}">
      <dgm:prSet/>
      <dgm:spPr/>
      <dgm:t>
        <a:bodyPr/>
        <a:lstStyle/>
        <a:p>
          <a:pPr rtl="1"/>
          <a:endParaRPr lang="ar-SA"/>
        </a:p>
      </dgm:t>
    </dgm:pt>
    <dgm:pt modelId="{91BF6D56-54AE-4E48-AC57-9F5412B5AB47}" type="sibTrans" cxnId="{7A4A875C-E403-4D35-AFD5-6C25F5A4CD93}">
      <dgm:prSet/>
      <dgm:spPr/>
      <dgm:t>
        <a:bodyPr/>
        <a:lstStyle/>
        <a:p>
          <a:pPr rtl="1"/>
          <a:endParaRPr lang="ar-SA"/>
        </a:p>
      </dgm:t>
    </dgm:pt>
    <dgm:pt modelId="{710D4787-4AC2-42C3-8FC3-AADC6701863E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التهاب العصب البصري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540C2E-32F2-409A-BC8A-00ED9F9A4353}" type="parTrans" cxnId="{29481F7A-6F3E-49D2-94E8-F4E21732DED4}">
      <dgm:prSet/>
      <dgm:spPr/>
      <dgm:t>
        <a:bodyPr/>
        <a:lstStyle/>
        <a:p>
          <a:pPr rtl="1"/>
          <a:endParaRPr lang="ar-SA"/>
        </a:p>
      </dgm:t>
    </dgm:pt>
    <dgm:pt modelId="{1D551164-EC3D-416F-B379-7BA66488A0A8}" type="sibTrans" cxnId="{29481F7A-6F3E-49D2-94E8-F4E21732DED4}">
      <dgm:prSet/>
      <dgm:spPr/>
      <dgm:t>
        <a:bodyPr/>
        <a:lstStyle/>
        <a:p>
          <a:pPr rtl="1"/>
          <a:endParaRPr lang="ar-SA"/>
        </a:p>
      </dgm:t>
    </dgm:pt>
    <dgm:pt modelId="{29F8316B-4938-416C-AF26-A8098C487533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ازدواج الرؤية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9A8F8B-966E-4D2D-AC54-0F216E0C100F}" type="parTrans" cxnId="{7C6399BE-A063-4E85-86E3-A39942DE27B5}">
      <dgm:prSet/>
      <dgm:spPr/>
      <dgm:t>
        <a:bodyPr/>
        <a:lstStyle/>
        <a:p>
          <a:pPr rtl="1"/>
          <a:endParaRPr lang="ar-SA"/>
        </a:p>
      </dgm:t>
    </dgm:pt>
    <dgm:pt modelId="{B80F7B73-64C0-459C-82E1-288CFE3B8620}" type="sibTrans" cxnId="{7C6399BE-A063-4E85-86E3-A39942DE27B5}">
      <dgm:prSet/>
      <dgm:spPr/>
      <dgm:t>
        <a:bodyPr/>
        <a:lstStyle/>
        <a:p>
          <a:pPr rtl="1"/>
          <a:endParaRPr lang="ar-SA"/>
        </a:p>
      </dgm:t>
    </dgm:pt>
    <dgm:pt modelId="{65949F44-7ED6-43A5-9E1F-3FA5A5C435F0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عدم وضوح الرؤية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46CC59-92B4-46B5-AE0B-1807010BA167}" type="parTrans" cxnId="{317B78A1-B911-4005-9C81-49E224ACCA72}">
      <dgm:prSet/>
      <dgm:spPr/>
      <dgm:t>
        <a:bodyPr/>
        <a:lstStyle/>
        <a:p>
          <a:pPr rtl="1"/>
          <a:endParaRPr lang="ar-SA"/>
        </a:p>
      </dgm:t>
    </dgm:pt>
    <dgm:pt modelId="{3B714E4E-3A3E-4C40-A23E-6FCF47070758}" type="sibTrans" cxnId="{317B78A1-B911-4005-9C81-49E224ACCA72}">
      <dgm:prSet/>
      <dgm:spPr/>
      <dgm:t>
        <a:bodyPr/>
        <a:lstStyle/>
        <a:p>
          <a:pPr rtl="1"/>
          <a:endParaRPr lang="ar-SA"/>
        </a:p>
      </dgm:t>
    </dgm:pt>
    <dgm:pt modelId="{45839E09-7B70-4BD2-828A-1244D83F4BC7}" type="pres">
      <dgm:prSet presAssocID="{5C094498-9083-4303-9CA8-84230C65D7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62A6EE5-3CBB-46DF-95CE-EFCEA4432717}" type="pres">
      <dgm:prSet presAssocID="{C5094BAD-6CEA-4D69-A603-F22F0B67992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F0584F6-953E-4FC9-8C9E-BEA1C26DD3F5}" type="pres">
      <dgm:prSet presAssocID="{91BF6D56-54AE-4E48-AC57-9F5412B5AB47}" presName="spacer" presStyleCnt="0"/>
      <dgm:spPr/>
    </dgm:pt>
    <dgm:pt modelId="{DED41246-5B65-4850-982B-CFE4E8B692F0}" type="pres">
      <dgm:prSet presAssocID="{710D4787-4AC2-42C3-8FC3-AADC670186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456243E-A63E-4C0F-8E86-DBC809E909F4}" type="pres">
      <dgm:prSet presAssocID="{1D551164-EC3D-416F-B379-7BA66488A0A8}" presName="spacer" presStyleCnt="0"/>
      <dgm:spPr/>
    </dgm:pt>
    <dgm:pt modelId="{A2119F54-026B-47B4-A47D-C533B3D47393}" type="pres">
      <dgm:prSet presAssocID="{29F8316B-4938-416C-AF26-A8098C48753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1A41BC2-DB5D-4BA5-B3C8-900A29579E72}" type="pres">
      <dgm:prSet presAssocID="{B80F7B73-64C0-459C-82E1-288CFE3B8620}" presName="spacer" presStyleCnt="0"/>
      <dgm:spPr/>
    </dgm:pt>
    <dgm:pt modelId="{294CB831-A3C6-4E03-BBBA-C15BF3A63331}" type="pres">
      <dgm:prSet presAssocID="{65949F44-7ED6-43A5-9E1F-3FA5A5C435F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8E2BB2D-A611-4881-BA40-5FA8E30A8603}" type="presOf" srcId="{5C094498-9083-4303-9CA8-84230C65D74C}" destId="{45839E09-7B70-4BD2-828A-1244D83F4BC7}" srcOrd="0" destOrd="0" presId="urn:microsoft.com/office/officeart/2005/8/layout/vList2"/>
    <dgm:cxn modelId="{7EC1BCB3-3E17-4927-99B3-0F8B6378B65F}" type="presOf" srcId="{29F8316B-4938-416C-AF26-A8098C487533}" destId="{A2119F54-026B-47B4-A47D-C533B3D47393}" srcOrd="0" destOrd="0" presId="urn:microsoft.com/office/officeart/2005/8/layout/vList2"/>
    <dgm:cxn modelId="{7C6399BE-A063-4E85-86E3-A39942DE27B5}" srcId="{5C094498-9083-4303-9CA8-84230C65D74C}" destId="{29F8316B-4938-416C-AF26-A8098C487533}" srcOrd="2" destOrd="0" parTransId="{349A8F8B-966E-4D2D-AC54-0F216E0C100F}" sibTransId="{B80F7B73-64C0-459C-82E1-288CFE3B8620}"/>
    <dgm:cxn modelId="{29481F7A-6F3E-49D2-94E8-F4E21732DED4}" srcId="{5C094498-9083-4303-9CA8-84230C65D74C}" destId="{710D4787-4AC2-42C3-8FC3-AADC6701863E}" srcOrd="1" destOrd="0" parTransId="{80540C2E-32F2-409A-BC8A-00ED9F9A4353}" sibTransId="{1D551164-EC3D-416F-B379-7BA66488A0A8}"/>
    <dgm:cxn modelId="{E031B22C-6D6C-4003-AFEF-1279C02929CF}" type="presOf" srcId="{C5094BAD-6CEA-4D69-A603-F22F0B679924}" destId="{D62A6EE5-3CBB-46DF-95CE-EFCEA4432717}" srcOrd="0" destOrd="0" presId="urn:microsoft.com/office/officeart/2005/8/layout/vList2"/>
    <dgm:cxn modelId="{317B78A1-B911-4005-9C81-49E224ACCA72}" srcId="{5C094498-9083-4303-9CA8-84230C65D74C}" destId="{65949F44-7ED6-43A5-9E1F-3FA5A5C435F0}" srcOrd="3" destOrd="0" parTransId="{8946CC59-92B4-46B5-AE0B-1807010BA167}" sibTransId="{3B714E4E-3A3E-4C40-A23E-6FCF47070758}"/>
    <dgm:cxn modelId="{06E23D0A-55B4-44ED-BDC5-44FCD64EA36D}" type="presOf" srcId="{65949F44-7ED6-43A5-9E1F-3FA5A5C435F0}" destId="{294CB831-A3C6-4E03-BBBA-C15BF3A63331}" srcOrd="0" destOrd="0" presId="urn:microsoft.com/office/officeart/2005/8/layout/vList2"/>
    <dgm:cxn modelId="{7A4A875C-E403-4D35-AFD5-6C25F5A4CD93}" srcId="{5C094498-9083-4303-9CA8-84230C65D74C}" destId="{C5094BAD-6CEA-4D69-A603-F22F0B679924}" srcOrd="0" destOrd="0" parTransId="{693C5147-DE2B-4B9F-BD3A-14CA0E0D8B84}" sibTransId="{91BF6D56-54AE-4E48-AC57-9F5412B5AB47}"/>
    <dgm:cxn modelId="{82A6E83D-71AC-4314-A534-2D9B1246851F}" type="presOf" srcId="{710D4787-4AC2-42C3-8FC3-AADC6701863E}" destId="{DED41246-5B65-4850-982B-CFE4E8B692F0}" srcOrd="0" destOrd="0" presId="urn:microsoft.com/office/officeart/2005/8/layout/vList2"/>
    <dgm:cxn modelId="{92728181-D021-4A61-BF54-2E5D442188FC}" type="presParOf" srcId="{45839E09-7B70-4BD2-828A-1244D83F4BC7}" destId="{D62A6EE5-3CBB-46DF-95CE-EFCEA4432717}" srcOrd="0" destOrd="0" presId="urn:microsoft.com/office/officeart/2005/8/layout/vList2"/>
    <dgm:cxn modelId="{47370284-95D8-462A-AB6F-B8DE7EC5403C}" type="presParOf" srcId="{45839E09-7B70-4BD2-828A-1244D83F4BC7}" destId="{AF0584F6-953E-4FC9-8C9E-BEA1C26DD3F5}" srcOrd="1" destOrd="0" presId="urn:microsoft.com/office/officeart/2005/8/layout/vList2"/>
    <dgm:cxn modelId="{09937A5D-DFD3-4FB2-BA42-5794E58DACB4}" type="presParOf" srcId="{45839E09-7B70-4BD2-828A-1244D83F4BC7}" destId="{DED41246-5B65-4850-982B-CFE4E8B692F0}" srcOrd="2" destOrd="0" presId="urn:microsoft.com/office/officeart/2005/8/layout/vList2"/>
    <dgm:cxn modelId="{56E38975-91D3-4D83-93B3-8361BBF26463}" type="presParOf" srcId="{45839E09-7B70-4BD2-828A-1244D83F4BC7}" destId="{4456243E-A63E-4C0F-8E86-DBC809E909F4}" srcOrd="3" destOrd="0" presId="urn:microsoft.com/office/officeart/2005/8/layout/vList2"/>
    <dgm:cxn modelId="{DBDBE55C-BFC4-4C30-8D1B-00DB1FE65106}" type="presParOf" srcId="{45839E09-7B70-4BD2-828A-1244D83F4BC7}" destId="{A2119F54-026B-47B4-A47D-C533B3D47393}" srcOrd="4" destOrd="0" presId="urn:microsoft.com/office/officeart/2005/8/layout/vList2"/>
    <dgm:cxn modelId="{51B8CD66-608C-49FC-BB54-F7FB9609AD1D}" type="presParOf" srcId="{45839E09-7B70-4BD2-828A-1244D83F4BC7}" destId="{A1A41BC2-DB5D-4BA5-B3C8-900A29579E72}" srcOrd="5" destOrd="0" presId="urn:microsoft.com/office/officeart/2005/8/layout/vList2"/>
    <dgm:cxn modelId="{C9702702-B2FC-4B25-9E66-5CF51704035B}" type="presParOf" srcId="{45839E09-7B70-4BD2-828A-1244D83F4BC7}" destId="{294CB831-A3C6-4E03-BBBA-C15BF3A6333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F8136C-2119-431C-9DD1-8ADED9EB75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98D470D-25F2-4094-B981-C35321DBFEE9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ar-SA" b="1" i="0" dirty="0" smtClean="0">
              <a:latin typeface="Arial" panose="020B0604020202020204" pitchFamily="34" charset="0"/>
              <a:cs typeface="Arial" panose="020B0604020202020204" pitchFamily="34" charset="0"/>
            </a:rPr>
            <a:t>جنسيا</a:t>
          </a:r>
          <a:endParaRPr lang="ar-S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07056A-4440-43E2-92D8-1F9A0916A444}" type="parTrans" cxnId="{388558E8-2CF3-4491-9D30-39A68EFF819C}">
      <dgm:prSet/>
      <dgm:spPr/>
      <dgm:t>
        <a:bodyPr/>
        <a:lstStyle/>
        <a:p>
          <a:pPr rtl="1"/>
          <a:endParaRPr lang="ar-SA"/>
        </a:p>
      </dgm:t>
    </dgm:pt>
    <dgm:pt modelId="{2BDB962B-3386-4FBE-A605-2182A0C3AAF1}" type="sibTrans" cxnId="{388558E8-2CF3-4491-9D30-39A68EFF819C}">
      <dgm:prSet/>
      <dgm:spPr/>
      <dgm:t>
        <a:bodyPr/>
        <a:lstStyle/>
        <a:p>
          <a:pPr rtl="1"/>
          <a:endParaRPr lang="ar-SA"/>
        </a:p>
      </dgm:t>
    </dgm:pt>
    <dgm:pt modelId="{F5F9061F-45C2-48C6-8A3D-F7BAA19E2AEE}" type="pres">
      <dgm:prSet presAssocID="{94F8136C-2119-431C-9DD1-8ADED9EB75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AEB325F-B0AE-428D-9C71-8E4A1095DA3C}" type="pres">
      <dgm:prSet presAssocID="{C98D470D-25F2-4094-B981-C35321DBFE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3994B86-97CB-4FCF-BA8B-895E1C1C0FC7}" type="presOf" srcId="{94F8136C-2119-431C-9DD1-8ADED9EB75BB}" destId="{F5F9061F-45C2-48C6-8A3D-F7BAA19E2AEE}" srcOrd="0" destOrd="0" presId="urn:microsoft.com/office/officeart/2005/8/layout/vList2"/>
    <dgm:cxn modelId="{388558E8-2CF3-4491-9D30-39A68EFF819C}" srcId="{94F8136C-2119-431C-9DD1-8ADED9EB75BB}" destId="{C98D470D-25F2-4094-B981-C35321DBFEE9}" srcOrd="0" destOrd="0" parTransId="{C107056A-4440-43E2-92D8-1F9A0916A444}" sibTransId="{2BDB962B-3386-4FBE-A605-2182A0C3AAF1}"/>
    <dgm:cxn modelId="{8CBBD15B-B381-43DB-B2E6-4A78FDDFDBB1}" type="presOf" srcId="{C98D470D-25F2-4094-B981-C35321DBFEE9}" destId="{1AEB325F-B0AE-428D-9C71-8E4A1095DA3C}" srcOrd="0" destOrd="0" presId="urn:microsoft.com/office/officeart/2005/8/layout/vList2"/>
    <dgm:cxn modelId="{F1CA6725-D6BE-42E8-814D-1126ACE1CAE9}" type="presParOf" srcId="{F5F9061F-45C2-48C6-8A3D-F7BAA19E2AEE}" destId="{1AEB325F-B0AE-428D-9C71-8E4A1095DA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2F82D49-2BF4-46C5-B06B-93798B083F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5CF5402-8405-4C37-BE3E-E649896291B7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المشاكل الجنسية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BC3EA8-D29A-4335-BC4A-C42853C940FD}" type="parTrans" cxnId="{D90924FB-B3A2-493E-B7B1-1D398E19EA54}">
      <dgm:prSet/>
      <dgm:spPr/>
      <dgm:t>
        <a:bodyPr/>
        <a:lstStyle/>
        <a:p>
          <a:pPr rtl="1"/>
          <a:endParaRPr lang="ar-SA"/>
        </a:p>
      </dgm:t>
    </dgm:pt>
    <dgm:pt modelId="{063A3B1C-C886-4A62-88D8-33F88E3830A5}" type="sibTrans" cxnId="{D90924FB-B3A2-493E-B7B1-1D398E19EA54}">
      <dgm:prSet/>
      <dgm:spPr/>
      <dgm:t>
        <a:bodyPr/>
        <a:lstStyle/>
        <a:p>
          <a:pPr rtl="1"/>
          <a:endParaRPr lang="ar-SA"/>
        </a:p>
      </dgm:t>
    </dgm:pt>
    <dgm:pt modelId="{9A3F0E51-5F5F-4866-810B-F5D69C85DF68}">
      <dgm:prSet custT="1"/>
      <dgm:spPr/>
      <dgm:t>
        <a:bodyPr/>
        <a:lstStyle/>
        <a:p>
          <a:pPr algn="ctr" rtl="1"/>
          <a:r>
            <a:rPr lang="ar-SA" sz="2400" b="1" i="0" smtClean="0">
              <a:latin typeface="Arial" panose="020B0604020202020204" pitchFamily="34" charset="0"/>
              <a:cs typeface="Arial" panose="020B0604020202020204" pitchFamily="34" charset="0"/>
            </a:rPr>
            <a:t>العجز الجنسي</a:t>
          </a:r>
          <a:endParaRPr lang="ar-SA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97966B-C6A9-4864-A9A0-6F7D828E95B5}" type="parTrans" cxnId="{6E6C4ED6-9639-482E-B8A9-5241AAA18087}">
      <dgm:prSet/>
      <dgm:spPr/>
      <dgm:t>
        <a:bodyPr/>
        <a:lstStyle/>
        <a:p>
          <a:pPr rtl="1"/>
          <a:endParaRPr lang="ar-SA"/>
        </a:p>
      </dgm:t>
    </dgm:pt>
    <dgm:pt modelId="{435A72C4-C653-451D-B72C-672953F426D5}" type="sibTrans" cxnId="{6E6C4ED6-9639-482E-B8A9-5241AAA18087}">
      <dgm:prSet/>
      <dgm:spPr/>
      <dgm:t>
        <a:bodyPr/>
        <a:lstStyle/>
        <a:p>
          <a:pPr rtl="1"/>
          <a:endParaRPr lang="ar-SA"/>
        </a:p>
      </dgm:t>
    </dgm:pt>
    <dgm:pt modelId="{0415B56D-D69E-4C6B-B19A-871EE7A68C11}" type="pres">
      <dgm:prSet presAssocID="{F2F82D49-2BF4-46C5-B06B-93798B083F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B74F455-B54A-4FCB-A458-ABF0169563FF}" type="pres">
      <dgm:prSet presAssocID="{C5CF5402-8405-4C37-BE3E-E649896291B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72B2FD5-D7D6-40D2-8A10-F79639870622}" type="pres">
      <dgm:prSet presAssocID="{063A3B1C-C886-4A62-88D8-33F88E3830A5}" presName="spacer" presStyleCnt="0"/>
      <dgm:spPr/>
    </dgm:pt>
    <dgm:pt modelId="{902A22D6-88CD-4604-A235-57081726DF76}" type="pres">
      <dgm:prSet presAssocID="{9A3F0E51-5F5F-4866-810B-F5D69C85DF6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90924FB-B3A2-493E-B7B1-1D398E19EA54}" srcId="{F2F82D49-2BF4-46C5-B06B-93798B083F1D}" destId="{C5CF5402-8405-4C37-BE3E-E649896291B7}" srcOrd="0" destOrd="0" parTransId="{2EBC3EA8-D29A-4335-BC4A-C42853C940FD}" sibTransId="{063A3B1C-C886-4A62-88D8-33F88E3830A5}"/>
    <dgm:cxn modelId="{CE73A971-2467-40E3-A490-833897823968}" type="presOf" srcId="{9A3F0E51-5F5F-4866-810B-F5D69C85DF68}" destId="{902A22D6-88CD-4604-A235-57081726DF76}" srcOrd="0" destOrd="0" presId="urn:microsoft.com/office/officeart/2005/8/layout/vList2"/>
    <dgm:cxn modelId="{EF449D17-1AFF-47FA-9996-42D49083510F}" type="presOf" srcId="{F2F82D49-2BF4-46C5-B06B-93798B083F1D}" destId="{0415B56D-D69E-4C6B-B19A-871EE7A68C11}" srcOrd="0" destOrd="0" presId="urn:microsoft.com/office/officeart/2005/8/layout/vList2"/>
    <dgm:cxn modelId="{FC2116FA-23FF-4CB5-8561-9E0EDAF718F0}" type="presOf" srcId="{C5CF5402-8405-4C37-BE3E-E649896291B7}" destId="{DB74F455-B54A-4FCB-A458-ABF0169563FF}" srcOrd="0" destOrd="0" presId="urn:microsoft.com/office/officeart/2005/8/layout/vList2"/>
    <dgm:cxn modelId="{6E6C4ED6-9639-482E-B8A9-5241AAA18087}" srcId="{F2F82D49-2BF4-46C5-B06B-93798B083F1D}" destId="{9A3F0E51-5F5F-4866-810B-F5D69C85DF68}" srcOrd="1" destOrd="0" parTransId="{FE97966B-C6A9-4864-A9A0-6F7D828E95B5}" sibTransId="{435A72C4-C653-451D-B72C-672953F426D5}"/>
    <dgm:cxn modelId="{F81A398F-CE8E-4E1C-9472-06B3CF78D33D}" type="presParOf" srcId="{0415B56D-D69E-4C6B-B19A-871EE7A68C11}" destId="{DB74F455-B54A-4FCB-A458-ABF0169563FF}" srcOrd="0" destOrd="0" presId="urn:microsoft.com/office/officeart/2005/8/layout/vList2"/>
    <dgm:cxn modelId="{82A64FAC-C186-4419-8619-6BFE75DAE274}" type="presParOf" srcId="{0415B56D-D69E-4C6B-B19A-871EE7A68C11}" destId="{672B2FD5-D7D6-40D2-8A10-F79639870622}" srcOrd="1" destOrd="0" presId="urn:microsoft.com/office/officeart/2005/8/layout/vList2"/>
    <dgm:cxn modelId="{C297370B-E065-4957-A097-91D63DCE8096}" type="presParOf" srcId="{0415B56D-D69E-4C6B-B19A-871EE7A68C11}" destId="{902A22D6-88CD-4604-A235-57081726DF7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40CFD4-7630-4675-AFAD-1B503CA8F3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BDD932C-F3BF-4E40-A171-360DB44DDA52}">
      <dgm:prSet custT="1"/>
      <dgm:spPr/>
      <dgm:t>
        <a:bodyPr/>
        <a:lstStyle/>
        <a:p>
          <a:pPr algn="ctr" rtl="1"/>
          <a:r>
            <a:rPr lang="ar-SA" sz="4400" b="1" i="0" dirty="0" smtClean="0"/>
            <a:t>المؤتمر الدولي الطبي الثاني - حماه</a:t>
          </a:r>
          <a:endParaRPr lang="ar-SA" sz="4400" b="1" dirty="0"/>
        </a:p>
      </dgm:t>
    </dgm:pt>
    <dgm:pt modelId="{2D7BD88C-689B-411D-97F2-E97CEBDC8A92}" type="parTrans" cxnId="{0F466CF2-52F3-4163-A4F4-4F840307C98F}">
      <dgm:prSet/>
      <dgm:spPr/>
      <dgm:t>
        <a:bodyPr/>
        <a:lstStyle/>
        <a:p>
          <a:pPr rtl="1"/>
          <a:endParaRPr lang="ar-SA"/>
        </a:p>
      </dgm:t>
    </dgm:pt>
    <dgm:pt modelId="{4D6923A2-37A1-4F8E-8692-31EA807F3769}" type="sibTrans" cxnId="{0F466CF2-52F3-4163-A4F4-4F840307C98F}">
      <dgm:prSet/>
      <dgm:spPr/>
      <dgm:t>
        <a:bodyPr/>
        <a:lstStyle/>
        <a:p>
          <a:pPr rtl="1"/>
          <a:endParaRPr lang="ar-SA"/>
        </a:p>
      </dgm:t>
    </dgm:pt>
    <dgm:pt modelId="{165287CB-E3B2-42E4-A526-E182F76EFAB2}">
      <dgm:prSet custT="1"/>
      <dgm:spPr/>
      <dgm:t>
        <a:bodyPr/>
        <a:lstStyle/>
        <a:p>
          <a:pPr algn="ctr" rtl="1"/>
          <a:r>
            <a:rPr lang="ar-SA" sz="4400" b="1" i="0" dirty="0" smtClean="0"/>
            <a:t>18 – 19 – 20 آذار 2019</a:t>
          </a:r>
        </a:p>
      </dgm:t>
    </dgm:pt>
    <dgm:pt modelId="{A3B2D584-DB7F-4211-B7D5-54A6777562CC}" type="parTrans" cxnId="{2F6C056D-A352-4ABD-9C23-4DC6E3C31DDA}">
      <dgm:prSet/>
      <dgm:spPr/>
      <dgm:t>
        <a:bodyPr/>
        <a:lstStyle/>
        <a:p>
          <a:pPr rtl="1"/>
          <a:endParaRPr lang="ar-SA"/>
        </a:p>
      </dgm:t>
    </dgm:pt>
    <dgm:pt modelId="{3809B56B-B93A-465D-9CC9-FDDE4C806F2B}" type="sibTrans" cxnId="{2F6C056D-A352-4ABD-9C23-4DC6E3C31DDA}">
      <dgm:prSet/>
      <dgm:spPr/>
      <dgm:t>
        <a:bodyPr/>
        <a:lstStyle/>
        <a:p>
          <a:pPr rtl="1"/>
          <a:endParaRPr lang="ar-SA"/>
        </a:p>
      </dgm:t>
    </dgm:pt>
    <dgm:pt modelId="{C8D53952-4420-4514-B14C-84E1BC7B57E5}" type="pres">
      <dgm:prSet presAssocID="{C440CFD4-7630-4675-AFAD-1B503CA8F3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527CBF0-E954-43CC-8AA4-612AD1412835}" type="pres">
      <dgm:prSet presAssocID="{BBDD932C-F3BF-4E40-A171-360DB44DDA5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2ED3B5-F7B7-42A3-940E-E0E7DA946D1A}" type="pres">
      <dgm:prSet presAssocID="{4D6923A2-37A1-4F8E-8692-31EA807F3769}" presName="spacer" presStyleCnt="0"/>
      <dgm:spPr/>
    </dgm:pt>
    <dgm:pt modelId="{080F360B-C608-4E97-BD29-683DF8BC32CD}" type="pres">
      <dgm:prSet presAssocID="{165287CB-E3B2-42E4-A526-E182F76EFAB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CECA7A7-87A8-41FE-ABFC-40DBB54B767D}" type="presOf" srcId="{C440CFD4-7630-4675-AFAD-1B503CA8F3C9}" destId="{C8D53952-4420-4514-B14C-84E1BC7B57E5}" srcOrd="0" destOrd="0" presId="urn:microsoft.com/office/officeart/2005/8/layout/vList2"/>
    <dgm:cxn modelId="{2F6C056D-A352-4ABD-9C23-4DC6E3C31DDA}" srcId="{C440CFD4-7630-4675-AFAD-1B503CA8F3C9}" destId="{165287CB-E3B2-42E4-A526-E182F76EFAB2}" srcOrd="1" destOrd="0" parTransId="{A3B2D584-DB7F-4211-B7D5-54A6777562CC}" sibTransId="{3809B56B-B93A-465D-9CC9-FDDE4C806F2B}"/>
    <dgm:cxn modelId="{0E69CF5B-7321-4A88-88AB-A45561635441}" type="presOf" srcId="{165287CB-E3B2-42E4-A526-E182F76EFAB2}" destId="{080F360B-C608-4E97-BD29-683DF8BC32CD}" srcOrd="0" destOrd="0" presId="urn:microsoft.com/office/officeart/2005/8/layout/vList2"/>
    <dgm:cxn modelId="{0F466CF2-52F3-4163-A4F4-4F840307C98F}" srcId="{C440CFD4-7630-4675-AFAD-1B503CA8F3C9}" destId="{BBDD932C-F3BF-4E40-A171-360DB44DDA52}" srcOrd="0" destOrd="0" parTransId="{2D7BD88C-689B-411D-97F2-E97CEBDC8A92}" sibTransId="{4D6923A2-37A1-4F8E-8692-31EA807F3769}"/>
    <dgm:cxn modelId="{F527C272-EABE-44B2-AF6E-B4CEE82E209B}" type="presOf" srcId="{BBDD932C-F3BF-4E40-A171-360DB44DDA52}" destId="{C527CBF0-E954-43CC-8AA4-612AD1412835}" srcOrd="0" destOrd="0" presId="urn:microsoft.com/office/officeart/2005/8/layout/vList2"/>
    <dgm:cxn modelId="{E7D32272-6018-4322-89A0-7C785461A5DE}" type="presParOf" srcId="{C8D53952-4420-4514-B14C-84E1BC7B57E5}" destId="{C527CBF0-E954-43CC-8AA4-612AD1412835}" srcOrd="0" destOrd="0" presId="urn:microsoft.com/office/officeart/2005/8/layout/vList2"/>
    <dgm:cxn modelId="{E5428414-6A7E-446F-9518-17A3BE20AC26}" type="presParOf" srcId="{C8D53952-4420-4514-B14C-84E1BC7B57E5}" destId="{B32ED3B5-F7B7-42A3-940E-E0E7DA946D1A}" srcOrd="1" destOrd="0" presId="urn:microsoft.com/office/officeart/2005/8/layout/vList2"/>
    <dgm:cxn modelId="{88779B96-23CF-4C4D-88BE-F7981EDD445B}" type="presParOf" srcId="{C8D53952-4420-4514-B14C-84E1BC7B57E5}" destId="{080F360B-C608-4E97-BD29-683DF8BC32C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EEEB641-AFE4-4C02-A864-00FC1C45E7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7E58955D-BB4E-49F7-8EA9-10295E3B5B55}">
      <dgm:prSet custT="1"/>
      <dgm:spPr/>
      <dgm:t>
        <a:bodyPr/>
        <a:lstStyle/>
        <a:p>
          <a:pPr algn="ctr" rtl="1"/>
          <a:r>
            <a:rPr lang="ar-SA" sz="40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الأعراض</a:t>
          </a:r>
          <a:endParaRPr lang="ar-SA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1655D5-1FF5-42FB-A61E-3871DAEE9705}" type="parTrans" cxnId="{EFC9A514-F7C3-49C1-857C-C3322FC75DE9}">
      <dgm:prSet/>
      <dgm:spPr/>
      <dgm:t>
        <a:bodyPr/>
        <a:lstStyle/>
        <a:p>
          <a:pPr rtl="1"/>
          <a:endParaRPr lang="ar-SA"/>
        </a:p>
      </dgm:t>
    </dgm:pt>
    <dgm:pt modelId="{019E4B73-E47E-4D8E-B3AD-1CD2CDE0965E}" type="sibTrans" cxnId="{EFC9A514-F7C3-49C1-857C-C3322FC75DE9}">
      <dgm:prSet/>
      <dgm:spPr/>
      <dgm:t>
        <a:bodyPr/>
        <a:lstStyle/>
        <a:p>
          <a:pPr rtl="1"/>
          <a:endParaRPr lang="ar-SA"/>
        </a:p>
      </dgm:t>
    </dgm:pt>
    <dgm:pt modelId="{549F6087-9005-419D-873F-9F1C729CAEAD}" type="pres">
      <dgm:prSet presAssocID="{9EEEB641-AFE4-4C02-A864-00FC1C45E7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D2ED537-529B-4E10-9F39-DDBC114D7529}" type="pres">
      <dgm:prSet presAssocID="{7E58955D-BB4E-49F7-8EA9-10295E3B5B5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295B78E-741A-44B9-BE05-F694F9951B43}" type="presOf" srcId="{7E58955D-BB4E-49F7-8EA9-10295E3B5B55}" destId="{0D2ED537-529B-4E10-9F39-DDBC114D7529}" srcOrd="0" destOrd="0" presId="urn:microsoft.com/office/officeart/2005/8/layout/vList2"/>
    <dgm:cxn modelId="{EFC9A514-F7C3-49C1-857C-C3322FC75DE9}" srcId="{9EEEB641-AFE4-4C02-A864-00FC1C45E759}" destId="{7E58955D-BB4E-49F7-8EA9-10295E3B5B55}" srcOrd="0" destOrd="0" parTransId="{951655D5-1FF5-42FB-A61E-3871DAEE9705}" sibTransId="{019E4B73-E47E-4D8E-B3AD-1CD2CDE0965E}"/>
    <dgm:cxn modelId="{FD21CF1C-BCF5-4180-9CC3-B0BFB155B0E1}" type="presOf" srcId="{9EEEB641-AFE4-4C02-A864-00FC1C45E759}" destId="{549F6087-9005-419D-873F-9F1C729CAEAD}" srcOrd="0" destOrd="0" presId="urn:microsoft.com/office/officeart/2005/8/layout/vList2"/>
    <dgm:cxn modelId="{2A130388-C872-4127-9E7B-22F5CFA3E1AE}" type="presParOf" srcId="{549F6087-9005-419D-873F-9F1C729CAEAD}" destId="{0D2ED537-529B-4E10-9F39-DDBC114D75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9DCE447-B870-4FB9-9E25-24A71BD1B2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8F01C58-6EB9-42D6-8035-23B422497B80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ar-SA" b="1" i="0" dirty="0" smtClean="0">
              <a:latin typeface="Arial" panose="020B0604020202020204" pitchFamily="34" charset="0"/>
              <a:cs typeface="Arial" panose="020B0604020202020204" pitchFamily="34" charset="0"/>
            </a:rPr>
            <a:t>النطق والبلع</a:t>
          </a:r>
          <a:endParaRPr lang="ar-S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8E77ED-CDB3-4C0B-91C2-90827E6E4CD5}" type="parTrans" cxnId="{398277BB-13C3-4561-8A34-DAC25EA91A5A}">
      <dgm:prSet/>
      <dgm:spPr/>
      <dgm:t>
        <a:bodyPr/>
        <a:lstStyle/>
        <a:p>
          <a:pPr rtl="1"/>
          <a:endParaRPr lang="ar-SA"/>
        </a:p>
      </dgm:t>
    </dgm:pt>
    <dgm:pt modelId="{9802AA30-FCA7-4DA2-B8B5-A224DB6E55B6}" type="sibTrans" cxnId="{398277BB-13C3-4561-8A34-DAC25EA91A5A}">
      <dgm:prSet/>
      <dgm:spPr/>
      <dgm:t>
        <a:bodyPr/>
        <a:lstStyle/>
        <a:p>
          <a:pPr rtl="1"/>
          <a:endParaRPr lang="ar-SA"/>
        </a:p>
      </dgm:t>
    </dgm:pt>
    <dgm:pt modelId="{AC303B7B-B818-404E-8474-862250523813}" type="pres">
      <dgm:prSet presAssocID="{89DCE447-B870-4FB9-9E25-24A71BD1B2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C46485F-DBD7-48B5-B62D-3EEF5046AA02}" type="pres">
      <dgm:prSet presAssocID="{D8F01C58-6EB9-42D6-8035-23B422497B8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98277BB-13C3-4561-8A34-DAC25EA91A5A}" srcId="{89DCE447-B870-4FB9-9E25-24A71BD1B2BB}" destId="{D8F01C58-6EB9-42D6-8035-23B422497B80}" srcOrd="0" destOrd="0" parTransId="{7D8E77ED-CDB3-4C0B-91C2-90827E6E4CD5}" sibTransId="{9802AA30-FCA7-4DA2-B8B5-A224DB6E55B6}"/>
    <dgm:cxn modelId="{C9189CCA-E741-421F-98FC-9D03F01AB01D}" type="presOf" srcId="{89DCE447-B870-4FB9-9E25-24A71BD1B2BB}" destId="{AC303B7B-B818-404E-8474-862250523813}" srcOrd="0" destOrd="0" presId="urn:microsoft.com/office/officeart/2005/8/layout/vList2"/>
    <dgm:cxn modelId="{0E9B293F-D930-4A84-83FC-41923DA3DFBD}" type="presOf" srcId="{D8F01C58-6EB9-42D6-8035-23B422497B80}" destId="{0C46485F-DBD7-48B5-B62D-3EEF5046AA02}" srcOrd="0" destOrd="0" presId="urn:microsoft.com/office/officeart/2005/8/layout/vList2"/>
    <dgm:cxn modelId="{A715D8BD-F221-4F37-B19C-F5B40916678C}" type="presParOf" srcId="{AC303B7B-B818-404E-8474-862250523813}" destId="{0C46485F-DBD7-48B5-B62D-3EEF5046AA0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E36A2DE-9E94-4015-B6A2-6E6F941CCC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6EC808D-BFAA-47A0-8BD5-F59760B9AEDF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اضطرابات الكلام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52605D-4095-4398-BA25-93BE096E4723}" type="parTrans" cxnId="{C445BE40-0491-4B94-A47C-260758859696}">
      <dgm:prSet/>
      <dgm:spPr/>
      <dgm:t>
        <a:bodyPr/>
        <a:lstStyle/>
        <a:p>
          <a:pPr rtl="1"/>
          <a:endParaRPr lang="ar-SA"/>
        </a:p>
      </dgm:t>
    </dgm:pt>
    <dgm:pt modelId="{3FCCE7DE-6CF4-40B3-9401-5FF757F24913}" type="sibTrans" cxnId="{C445BE40-0491-4B94-A47C-260758859696}">
      <dgm:prSet/>
      <dgm:spPr/>
      <dgm:t>
        <a:bodyPr/>
        <a:lstStyle/>
        <a:p>
          <a:pPr rtl="1"/>
          <a:endParaRPr lang="ar-SA"/>
        </a:p>
      </dgm:t>
    </dgm:pt>
    <dgm:pt modelId="{EE433F67-7AF9-49E7-A34F-F64115A06E4B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صعوبة وعسر البلع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5D7883-9CEA-4B56-AEBA-FA0CD46C814B}" type="parTrans" cxnId="{669B3F10-DC73-4ACA-8ADA-E79275F26C12}">
      <dgm:prSet/>
      <dgm:spPr/>
      <dgm:t>
        <a:bodyPr/>
        <a:lstStyle/>
        <a:p>
          <a:pPr rtl="1"/>
          <a:endParaRPr lang="ar-SA"/>
        </a:p>
      </dgm:t>
    </dgm:pt>
    <dgm:pt modelId="{3F60A2D6-1F50-481C-8030-CDF609E66C02}" type="sibTrans" cxnId="{669B3F10-DC73-4ACA-8ADA-E79275F26C12}">
      <dgm:prSet/>
      <dgm:spPr/>
      <dgm:t>
        <a:bodyPr/>
        <a:lstStyle/>
        <a:p>
          <a:pPr rtl="1"/>
          <a:endParaRPr lang="ar-SA"/>
        </a:p>
      </dgm:t>
    </dgm:pt>
    <dgm:pt modelId="{054BC408-2A95-44FB-A51A-382EADA16B2D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صعوبة النطق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3C0C96-3AC4-4BF1-8CA2-3F9EC9975F9F}" type="parTrans" cxnId="{A7D2606B-87AC-4F3B-90AE-574971A502F4}">
      <dgm:prSet/>
      <dgm:spPr/>
      <dgm:t>
        <a:bodyPr/>
        <a:lstStyle/>
        <a:p>
          <a:pPr rtl="1"/>
          <a:endParaRPr lang="ar-SA"/>
        </a:p>
      </dgm:t>
    </dgm:pt>
    <dgm:pt modelId="{88B0B593-D8EF-4FA6-A1C7-D99CABD26CA8}" type="sibTrans" cxnId="{A7D2606B-87AC-4F3B-90AE-574971A502F4}">
      <dgm:prSet/>
      <dgm:spPr/>
      <dgm:t>
        <a:bodyPr/>
        <a:lstStyle/>
        <a:p>
          <a:pPr rtl="1"/>
          <a:endParaRPr lang="ar-SA"/>
        </a:p>
      </dgm:t>
    </dgm:pt>
    <dgm:pt modelId="{165E88A3-CD12-4497-B836-ACBD770E1BD0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النطق البطيء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8834CC-13D1-4432-B88C-A4C5EA011A50}" type="parTrans" cxnId="{D1A24163-7A20-47FF-8E6E-2A2CEA4ED9B6}">
      <dgm:prSet/>
      <dgm:spPr/>
      <dgm:t>
        <a:bodyPr/>
        <a:lstStyle/>
        <a:p>
          <a:pPr rtl="1"/>
          <a:endParaRPr lang="ar-SA"/>
        </a:p>
      </dgm:t>
    </dgm:pt>
    <dgm:pt modelId="{80ACC83A-2037-40F3-B4A8-A2842452F19E}" type="sibTrans" cxnId="{D1A24163-7A20-47FF-8E6E-2A2CEA4ED9B6}">
      <dgm:prSet/>
      <dgm:spPr/>
      <dgm:t>
        <a:bodyPr/>
        <a:lstStyle/>
        <a:p>
          <a:pPr rtl="1"/>
          <a:endParaRPr lang="ar-SA"/>
        </a:p>
      </dgm:t>
    </dgm:pt>
    <dgm:pt modelId="{A3715691-6E22-47A7-B662-2AD235C7E234}" type="pres">
      <dgm:prSet presAssocID="{5E36A2DE-9E94-4015-B6A2-6E6F941CCC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02390B3-C7BB-4B94-9AC7-17FE15E6C244}" type="pres">
      <dgm:prSet presAssocID="{66EC808D-BFAA-47A0-8BD5-F59760B9AED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AEFFE76-B8D3-4251-9920-DB6A5285DA72}" type="pres">
      <dgm:prSet presAssocID="{3FCCE7DE-6CF4-40B3-9401-5FF757F24913}" presName="spacer" presStyleCnt="0"/>
      <dgm:spPr/>
    </dgm:pt>
    <dgm:pt modelId="{2A6C31E4-C412-4F20-93C2-72CC4283A1C6}" type="pres">
      <dgm:prSet presAssocID="{054BC408-2A95-44FB-A51A-382EADA16B2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711E0F-6A8C-4C27-9D5A-ED0F7306CEBE}" type="pres">
      <dgm:prSet presAssocID="{88B0B593-D8EF-4FA6-A1C7-D99CABD26CA8}" presName="spacer" presStyleCnt="0"/>
      <dgm:spPr/>
    </dgm:pt>
    <dgm:pt modelId="{F9EAC309-6DD3-4B07-B673-8D20946F4704}" type="pres">
      <dgm:prSet presAssocID="{165E88A3-CD12-4497-B836-ACBD770E1BD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A33AE7D-CCDB-4CFB-BABD-E2164B5E4070}" type="pres">
      <dgm:prSet presAssocID="{80ACC83A-2037-40F3-B4A8-A2842452F19E}" presName="spacer" presStyleCnt="0"/>
      <dgm:spPr/>
    </dgm:pt>
    <dgm:pt modelId="{17FFBCDC-44D3-44EB-AF9E-2E4316CB7903}" type="pres">
      <dgm:prSet presAssocID="{EE433F67-7AF9-49E7-A34F-F64115A06E4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7624568-2029-4990-BD6F-31C785D01145}" type="presOf" srcId="{66EC808D-BFAA-47A0-8BD5-F59760B9AEDF}" destId="{E02390B3-C7BB-4B94-9AC7-17FE15E6C244}" srcOrd="0" destOrd="0" presId="urn:microsoft.com/office/officeart/2005/8/layout/vList2"/>
    <dgm:cxn modelId="{2641B03F-F2A2-4823-A11A-1F69CBD095C6}" type="presOf" srcId="{5E36A2DE-9E94-4015-B6A2-6E6F941CCCA1}" destId="{A3715691-6E22-47A7-B662-2AD235C7E234}" srcOrd="0" destOrd="0" presId="urn:microsoft.com/office/officeart/2005/8/layout/vList2"/>
    <dgm:cxn modelId="{D1A24163-7A20-47FF-8E6E-2A2CEA4ED9B6}" srcId="{5E36A2DE-9E94-4015-B6A2-6E6F941CCCA1}" destId="{165E88A3-CD12-4497-B836-ACBD770E1BD0}" srcOrd="2" destOrd="0" parTransId="{7D8834CC-13D1-4432-B88C-A4C5EA011A50}" sibTransId="{80ACC83A-2037-40F3-B4A8-A2842452F19E}"/>
    <dgm:cxn modelId="{A7D2606B-87AC-4F3B-90AE-574971A502F4}" srcId="{5E36A2DE-9E94-4015-B6A2-6E6F941CCCA1}" destId="{054BC408-2A95-44FB-A51A-382EADA16B2D}" srcOrd="1" destOrd="0" parTransId="{A03C0C96-3AC4-4BF1-8CA2-3F9EC9975F9F}" sibTransId="{88B0B593-D8EF-4FA6-A1C7-D99CABD26CA8}"/>
    <dgm:cxn modelId="{C3E69DF6-075A-428F-A7CA-DB2075B3E393}" type="presOf" srcId="{054BC408-2A95-44FB-A51A-382EADA16B2D}" destId="{2A6C31E4-C412-4F20-93C2-72CC4283A1C6}" srcOrd="0" destOrd="0" presId="urn:microsoft.com/office/officeart/2005/8/layout/vList2"/>
    <dgm:cxn modelId="{C445BE40-0491-4B94-A47C-260758859696}" srcId="{5E36A2DE-9E94-4015-B6A2-6E6F941CCCA1}" destId="{66EC808D-BFAA-47A0-8BD5-F59760B9AEDF}" srcOrd="0" destOrd="0" parTransId="{8252605D-4095-4398-BA25-93BE096E4723}" sibTransId="{3FCCE7DE-6CF4-40B3-9401-5FF757F24913}"/>
    <dgm:cxn modelId="{446300E1-6F9D-41B7-B346-85B1E31C4678}" type="presOf" srcId="{EE433F67-7AF9-49E7-A34F-F64115A06E4B}" destId="{17FFBCDC-44D3-44EB-AF9E-2E4316CB7903}" srcOrd="0" destOrd="0" presId="urn:microsoft.com/office/officeart/2005/8/layout/vList2"/>
    <dgm:cxn modelId="{A060169E-F64A-4350-9EA1-C20385668C36}" type="presOf" srcId="{165E88A3-CD12-4497-B836-ACBD770E1BD0}" destId="{F9EAC309-6DD3-4B07-B673-8D20946F4704}" srcOrd="0" destOrd="0" presId="urn:microsoft.com/office/officeart/2005/8/layout/vList2"/>
    <dgm:cxn modelId="{669B3F10-DC73-4ACA-8ADA-E79275F26C12}" srcId="{5E36A2DE-9E94-4015-B6A2-6E6F941CCCA1}" destId="{EE433F67-7AF9-49E7-A34F-F64115A06E4B}" srcOrd="3" destOrd="0" parTransId="{175D7883-9CEA-4B56-AEBA-FA0CD46C814B}" sibTransId="{3F60A2D6-1F50-481C-8030-CDF609E66C02}"/>
    <dgm:cxn modelId="{EA22726D-60A5-48B9-808E-AC43E2AB3B72}" type="presParOf" srcId="{A3715691-6E22-47A7-B662-2AD235C7E234}" destId="{E02390B3-C7BB-4B94-9AC7-17FE15E6C244}" srcOrd="0" destOrd="0" presId="urn:microsoft.com/office/officeart/2005/8/layout/vList2"/>
    <dgm:cxn modelId="{1FE093F9-9C44-44D5-BDA7-C81DFFF2D271}" type="presParOf" srcId="{A3715691-6E22-47A7-B662-2AD235C7E234}" destId="{0AEFFE76-B8D3-4251-9920-DB6A5285DA72}" srcOrd="1" destOrd="0" presId="urn:microsoft.com/office/officeart/2005/8/layout/vList2"/>
    <dgm:cxn modelId="{D5AF0564-217A-4802-B6B9-F00B9B63F51A}" type="presParOf" srcId="{A3715691-6E22-47A7-B662-2AD235C7E234}" destId="{2A6C31E4-C412-4F20-93C2-72CC4283A1C6}" srcOrd="2" destOrd="0" presId="urn:microsoft.com/office/officeart/2005/8/layout/vList2"/>
    <dgm:cxn modelId="{7872028F-53A4-4CB6-9418-F36CD37B6D4D}" type="presParOf" srcId="{A3715691-6E22-47A7-B662-2AD235C7E234}" destId="{B3711E0F-6A8C-4C27-9D5A-ED0F7306CEBE}" srcOrd="3" destOrd="0" presId="urn:microsoft.com/office/officeart/2005/8/layout/vList2"/>
    <dgm:cxn modelId="{3CEF208D-DA64-4A43-A0A1-446EA96A0429}" type="presParOf" srcId="{A3715691-6E22-47A7-B662-2AD235C7E234}" destId="{F9EAC309-6DD3-4B07-B673-8D20946F4704}" srcOrd="4" destOrd="0" presId="urn:microsoft.com/office/officeart/2005/8/layout/vList2"/>
    <dgm:cxn modelId="{72967614-A089-42DD-BF74-F5D151C7BDD5}" type="presParOf" srcId="{A3715691-6E22-47A7-B662-2AD235C7E234}" destId="{EA33AE7D-CCDB-4CFB-BABD-E2164B5E4070}" srcOrd="5" destOrd="0" presId="urn:microsoft.com/office/officeart/2005/8/layout/vList2"/>
    <dgm:cxn modelId="{E2E1637D-33BA-4FE1-AC93-2A1D75524D1A}" type="presParOf" srcId="{A3715691-6E22-47A7-B662-2AD235C7E234}" destId="{17FFBCDC-44D3-44EB-AF9E-2E4316CB790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0017278-FC63-4FF1-9198-3E71EBC6EF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5BF2D76-61D3-455F-8F3F-4188514AF232}" type="pres">
      <dgm:prSet presAssocID="{30017278-FC63-4FF1-9198-3E71EBC6EF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2E81697-8D15-4594-9EEE-AF8F75B0F1CD}" type="presOf" srcId="{30017278-FC63-4FF1-9198-3E71EBC6EF58}" destId="{75BF2D76-61D3-455F-8F3F-4188514AF2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26772C4-F306-43DB-8C5F-333FE8AF9D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BCC5F74-052A-4FDB-97F5-AE348C3AFB70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ar-SA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الاكتئاب</a:t>
          </a:r>
          <a:endParaRPr lang="ar-S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5539FC-9A98-4FEC-A1B6-71DB1E9A3537}" type="parTrans" cxnId="{E65A59B5-4664-47F0-B86B-5789D1F5A5C8}">
      <dgm:prSet/>
      <dgm:spPr/>
      <dgm:t>
        <a:bodyPr/>
        <a:lstStyle/>
        <a:p>
          <a:pPr rtl="1"/>
          <a:endParaRPr lang="ar-SA"/>
        </a:p>
      </dgm:t>
    </dgm:pt>
    <dgm:pt modelId="{1576D228-8E25-4AD3-B57B-2EE7645EAB90}" type="sibTrans" cxnId="{E65A59B5-4664-47F0-B86B-5789D1F5A5C8}">
      <dgm:prSet/>
      <dgm:spPr/>
      <dgm:t>
        <a:bodyPr/>
        <a:lstStyle/>
        <a:p>
          <a:pPr rtl="1"/>
          <a:endParaRPr lang="ar-SA"/>
        </a:p>
      </dgm:t>
    </dgm:pt>
    <dgm:pt modelId="{B3BEB87F-3540-4D7F-A300-1CE7363DC1A6}" type="pres">
      <dgm:prSet presAssocID="{926772C4-F306-43DB-8C5F-333FE8AF9D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252A650-7962-4518-B5F4-5531A8247D12}" type="pres">
      <dgm:prSet presAssocID="{DBCC5F74-052A-4FDB-97F5-AE348C3AFB7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1A98154-2338-4A05-B949-6EC78729871F}" type="presOf" srcId="{926772C4-F306-43DB-8C5F-333FE8AF9DDA}" destId="{B3BEB87F-3540-4D7F-A300-1CE7363DC1A6}" srcOrd="0" destOrd="0" presId="urn:microsoft.com/office/officeart/2005/8/layout/vList2"/>
    <dgm:cxn modelId="{E65A59B5-4664-47F0-B86B-5789D1F5A5C8}" srcId="{926772C4-F306-43DB-8C5F-333FE8AF9DDA}" destId="{DBCC5F74-052A-4FDB-97F5-AE348C3AFB70}" srcOrd="0" destOrd="0" parTransId="{745539FC-9A98-4FEC-A1B6-71DB1E9A3537}" sibTransId="{1576D228-8E25-4AD3-B57B-2EE7645EAB90}"/>
    <dgm:cxn modelId="{F9C28F15-BEC3-4E7E-B7D9-C07E6F003573}" type="presOf" srcId="{DBCC5F74-052A-4FDB-97F5-AE348C3AFB70}" destId="{0252A650-7962-4518-B5F4-5531A8247D12}" srcOrd="0" destOrd="0" presId="urn:microsoft.com/office/officeart/2005/8/layout/vList2"/>
    <dgm:cxn modelId="{B478EF68-8F91-4169-A1D8-0962B1FF584B}" type="presParOf" srcId="{B3BEB87F-3540-4D7F-A300-1CE7363DC1A6}" destId="{0252A650-7962-4518-B5F4-5531A8247D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5F98FBA-565A-4FFE-8E75-5BC93496DD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049BCC1-B944-4645-91E7-AFC1AEAC2BB0}">
      <dgm:prSet phldrT="[نص]" custT="1"/>
      <dgm:spPr/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خمول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0752B1-37A7-4B2C-854C-0ACB0A1BE1ED}" type="parTrans" cxnId="{32A587FA-F58A-4E60-9403-5534466BC83C}">
      <dgm:prSet/>
      <dgm:spPr/>
      <dgm:t>
        <a:bodyPr/>
        <a:lstStyle/>
        <a:p>
          <a:pPr rtl="1"/>
          <a:endParaRPr lang="ar-SA"/>
        </a:p>
      </dgm:t>
    </dgm:pt>
    <dgm:pt modelId="{21B72D4F-667C-4EA5-B845-0B1855BD26AB}" type="sibTrans" cxnId="{32A587FA-F58A-4E60-9403-5534466BC83C}">
      <dgm:prSet/>
      <dgm:spPr/>
      <dgm:t>
        <a:bodyPr/>
        <a:lstStyle/>
        <a:p>
          <a:pPr rtl="1"/>
          <a:endParaRPr lang="ar-SA"/>
        </a:p>
      </dgm:t>
    </dgm:pt>
    <dgm:pt modelId="{8B754393-4CD5-42FB-ABA2-D6C462A05222}">
      <dgm:prSet phldrT="[نص]" custT="1"/>
      <dgm:spPr/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مزاج متقلب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A63210-2FB9-4926-B98A-AF821EF1E1D0}" type="parTrans" cxnId="{A33FC194-2ED3-4886-B3B3-54A30DA78515}">
      <dgm:prSet/>
      <dgm:spPr/>
      <dgm:t>
        <a:bodyPr/>
        <a:lstStyle/>
        <a:p>
          <a:pPr rtl="1"/>
          <a:endParaRPr lang="ar-SA"/>
        </a:p>
      </dgm:t>
    </dgm:pt>
    <dgm:pt modelId="{AD9B31D5-D7BF-46D9-8A88-86CA794E3042}" type="sibTrans" cxnId="{A33FC194-2ED3-4886-B3B3-54A30DA78515}">
      <dgm:prSet/>
      <dgm:spPr/>
      <dgm:t>
        <a:bodyPr/>
        <a:lstStyle/>
        <a:p>
          <a:pPr rtl="1"/>
          <a:endParaRPr lang="ar-SA"/>
        </a:p>
      </dgm:t>
    </dgm:pt>
    <dgm:pt modelId="{1FC67DD5-E0A7-4C3A-85A0-22A90743C230}">
      <dgm:prSet phldrT="[نص]" custT="1"/>
      <dgm:spPr/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سرعة الانزعاج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A177A1-CD21-4E2D-91E9-602F85CA8026}" type="parTrans" cxnId="{BFDD5B86-68FB-4C2D-8720-B1DE7C1E8466}">
      <dgm:prSet/>
      <dgm:spPr/>
      <dgm:t>
        <a:bodyPr/>
        <a:lstStyle/>
        <a:p>
          <a:pPr rtl="1"/>
          <a:endParaRPr lang="ar-SA"/>
        </a:p>
      </dgm:t>
    </dgm:pt>
    <dgm:pt modelId="{4DDB1E35-50A4-44E7-8279-9CAC7C404411}" type="sibTrans" cxnId="{BFDD5B86-68FB-4C2D-8720-B1DE7C1E8466}">
      <dgm:prSet/>
      <dgm:spPr/>
      <dgm:t>
        <a:bodyPr/>
        <a:lstStyle/>
        <a:p>
          <a:pPr rtl="1"/>
          <a:endParaRPr lang="ar-SA"/>
        </a:p>
      </dgm:t>
    </dgm:pt>
    <dgm:pt modelId="{DB899945-130E-4C30-A4CE-6817FC45B616}">
      <dgm:prSet phldrT="[نص]" custT="1"/>
      <dgm:spPr/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زيادة الأعراض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867E8B-C75C-40E8-BD1D-9511729CABB9}" type="parTrans" cxnId="{81FF0C86-85C3-40DE-9949-204B57D54873}">
      <dgm:prSet/>
      <dgm:spPr/>
      <dgm:t>
        <a:bodyPr/>
        <a:lstStyle/>
        <a:p>
          <a:pPr rtl="1"/>
          <a:endParaRPr lang="ar-SA"/>
        </a:p>
      </dgm:t>
    </dgm:pt>
    <dgm:pt modelId="{5B764007-0373-47A9-AA06-B2D14F7D96F8}" type="sibTrans" cxnId="{81FF0C86-85C3-40DE-9949-204B57D54873}">
      <dgm:prSet/>
      <dgm:spPr/>
      <dgm:t>
        <a:bodyPr/>
        <a:lstStyle/>
        <a:p>
          <a:pPr rtl="1"/>
          <a:endParaRPr lang="ar-SA"/>
        </a:p>
      </dgm:t>
    </dgm:pt>
    <dgm:pt modelId="{E4543850-82F8-4C43-A05E-0D602F672855}" type="pres">
      <dgm:prSet presAssocID="{25F98FBA-565A-4FFE-8E75-5BC93496DD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00FE159-9F2C-4AC5-B860-787E280EADD6}" type="pres">
      <dgm:prSet presAssocID="{8049BCC1-B944-4645-91E7-AFC1AEAC2BB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ACA8328-0DE9-42FB-94E6-91C2181E682E}" type="pres">
      <dgm:prSet presAssocID="{21B72D4F-667C-4EA5-B845-0B1855BD26AB}" presName="spacer" presStyleCnt="0"/>
      <dgm:spPr/>
    </dgm:pt>
    <dgm:pt modelId="{A6F1554E-B3D8-4539-A194-26F283D37DA9}" type="pres">
      <dgm:prSet presAssocID="{8B754393-4CD5-42FB-ABA2-D6C462A0522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5F560D5-8AE2-4B59-916B-3E06529E13A8}" type="pres">
      <dgm:prSet presAssocID="{AD9B31D5-D7BF-46D9-8A88-86CA794E3042}" presName="spacer" presStyleCnt="0"/>
      <dgm:spPr/>
    </dgm:pt>
    <dgm:pt modelId="{AB9EA367-40CC-414E-B908-E7EC948AE27D}" type="pres">
      <dgm:prSet presAssocID="{1FC67DD5-E0A7-4C3A-85A0-22A90743C23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95B6C82-576C-40F4-9178-085E71D0EF65}" type="pres">
      <dgm:prSet presAssocID="{4DDB1E35-50A4-44E7-8279-9CAC7C404411}" presName="spacer" presStyleCnt="0"/>
      <dgm:spPr/>
    </dgm:pt>
    <dgm:pt modelId="{DA07AA7B-C22B-4FBC-9253-5C50CC9044BF}" type="pres">
      <dgm:prSet presAssocID="{DB899945-130E-4C30-A4CE-6817FC45B61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C16F22B-1533-43FC-85E8-8458F2BD252F}" type="presOf" srcId="{25F98FBA-565A-4FFE-8E75-5BC93496DD8E}" destId="{E4543850-82F8-4C43-A05E-0D602F672855}" srcOrd="0" destOrd="0" presId="urn:microsoft.com/office/officeart/2005/8/layout/vList2"/>
    <dgm:cxn modelId="{32A587FA-F58A-4E60-9403-5534466BC83C}" srcId="{25F98FBA-565A-4FFE-8E75-5BC93496DD8E}" destId="{8049BCC1-B944-4645-91E7-AFC1AEAC2BB0}" srcOrd="0" destOrd="0" parTransId="{FD0752B1-37A7-4B2C-854C-0ACB0A1BE1ED}" sibTransId="{21B72D4F-667C-4EA5-B845-0B1855BD26AB}"/>
    <dgm:cxn modelId="{BFDD5B86-68FB-4C2D-8720-B1DE7C1E8466}" srcId="{25F98FBA-565A-4FFE-8E75-5BC93496DD8E}" destId="{1FC67DD5-E0A7-4C3A-85A0-22A90743C230}" srcOrd="2" destOrd="0" parTransId="{E1A177A1-CD21-4E2D-91E9-602F85CA8026}" sibTransId="{4DDB1E35-50A4-44E7-8279-9CAC7C404411}"/>
    <dgm:cxn modelId="{E9CBF967-E311-4432-8753-9014D6304BC7}" type="presOf" srcId="{1FC67DD5-E0A7-4C3A-85A0-22A90743C230}" destId="{AB9EA367-40CC-414E-B908-E7EC948AE27D}" srcOrd="0" destOrd="0" presId="urn:microsoft.com/office/officeart/2005/8/layout/vList2"/>
    <dgm:cxn modelId="{81FF0C86-85C3-40DE-9949-204B57D54873}" srcId="{25F98FBA-565A-4FFE-8E75-5BC93496DD8E}" destId="{DB899945-130E-4C30-A4CE-6817FC45B616}" srcOrd="3" destOrd="0" parTransId="{C0867E8B-C75C-40E8-BD1D-9511729CABB9}" sibTransId="{5B764007-0373-47A9-AA06-B2D14F7D96F8}"/>
    <dgm:cxn modelId="{768A044F-B1DE-4846-9AAC-6696037D3621}" type="presOf" srcId="{8049BCC1-B944-4645-91E7-AFC1AEAC2BB0}" destId="{300FE159-9F2C-4AC5-B860-787E280EADD6}" srcOrd="0" destOrd="0" presId="urn:microsoft.com/office/officeart/2005/8/layout/vList2"/>
    <dgm:cxn modelId="{123FF8D8-EDFE-4293-B955-64F4F646897A}" type="presOf" srcId="{DB899945-130E-4C30-A4CE-6817FC45B616}" destId="{DA07AA7B-C22B-4FBC-9253-5C50CC9044BF}" srcOrd="0" destOrd="0" presId="urn:microsoft.com/office/officeart/2005/8/layout/vList2"/>
    <dgm:cxn modelId="{BCB0AAF3-B7F0-46B1-89BD-3A45899E83E9}" type="presOf" srcId="{8B754393-4CD5-42FB-ABA2-D6C462A05222}" destId="{A6F1554E-B3D8-4539-A194-26F283D37DA9}" srcOrd="0" destOrd="0" presId="urn:microsoft.com/office/officeart/2005/8/layout/vList2"/>
    <dgm:cxn modelId="{A33FC194-2ED3-4886-B3B3-54A30DA78515}" srcId="{25F98FBA-565A-4FFE-8E75-5BC93496DD8E}" destId="{8B754393-4CD5-42FB-ABA2-D6C462A05222}" srcOrd="1" destOrd="0" parTransId="{08A63210-2FB9-4926-B98A-AF821EF1E1D0}" sibTransId="{AD9B31D5-D7BF-46D9-8A88-86CA794E3042}"/>
    <dgm:cxn modelId="{C919ED24-FDAE-4E1E-B639-1DE8630B0E33}" type="presParOf" srcId="{E4543850-82F8-4C43-A05E-0D602F672855}" destId="{300FE159-9F2C-4AC5-B860-787E280EADD6}" srcOrd="0" destOrd="0" presId="urn:microsoft.com/office/officeart/2005/8/layout/vList2"/>
    <dgm:cxn modelId="{A3D57884-6A6B-4FCA-AA08-16272A00374F}" type="presParOf" srcId="{E4543850-82F8-4C43-A05E-0D602F672855}" destId="{FACA8328-0DE9-42FB-94E6-91C2181E682E}" srcOrd="1" destOrd="0" presId="urn:microsoft.com/office/officeart/2005/8/layout/vList2"/>
    <dgm:cxn modelId="{B74FF835-C1E7-471D-8D5D-DC45A2D16F6B}" type="presParOf" srcId="{E4543850-82F8-4C43-A05E-0D602F672855}" destId="{A6F1554E-B3D8-4539-A194-26F283D37DA9}" srcOrd="2" destOrd="0" presId="urn:microsoft.com/office/officeart/2005/8/layout/vList2"/>
    <dgm:cxn modelId="{20FD9627-C22B-4DDB-8540-E9579E2CC1CA}" type="presParOf" srcId="{E4543850-82F8-4C43-A05E-0D602F672855}" destId="{45F560D5-8AE2-4B59-916B-3E06529E13A8}" srcOrd="3" destOrd="0" presId="urn:microsoft.com/office/officeart/2005/8/layout/vList2"/>
    <dgm:cxn modelId="{A6074794-9B4A-44C4-AD0A-6741B7BACEDD}" type="presParOf" srcId="{E4543850-82F8-4C43-A05E-0D602F672855}" destId="{AB9EA367-40CC-414E-B908-E7EC948AE27D}" srcOrd="4" destOrd="0" presId="urn:microsoft.com/office/officeart/2005/8/layout/vList2"/>
    <dgm:cxn modelId="{96A708CC-9FEE-4DDE-BF6B-7DE3CDC4E87F}" type="presParOf" srcId="{E4543850-82F8-4C43-A05E-0D602F672855}" destId="{B95B6C82-576C-40F4-9178-085E71D0EF65}" srcOrd="5" destOrd="0" presId="urn:microsoft.com/office/officeart/2005/8/layout/vList2"/>
    <dgm:cxn modelId="{B961DF81-85CC-49B0-99ED-C9A41530D4BD}" type="presParOf" srcId="{E4543850-82F8-4C43-A05E-0D602F672855}" destId="{DA07AA7B-C22B-4FBC-9253-5C50CC9044B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7A30ACD-F0CC-46EE-BE2B-239123448D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E2AB029-B1DE-4C62-97F4-E1D1AA6093FF}">
      <dgm:prSet custT="1"/>
      <dgm:spPr/>
      <dgm:t>
        <a:bodyPr/>
        <a:lstStyle/>
        <a:p>
          <a:pPr algn="ctr" rtl="1"/>
          <a:r>
            <a:rPr lang="ar-SA" sz="4000" b="1" i="0" dirty="0" smtClean="0"/>
            <a:t>الأعراض</a:t>
          </a:r>
          <a:endParaRPr lang="ar-SA" sz="4000" b="1" dirty="0"/>
        </a:p>
      </dgm:t>
    </dgm:pt>
    <dgm:pt modelId="{4EC4E1AB-689D-44FB-BEAB-274B7D542AC2}" type="parTrans" cxnId="{6C686485-5D54-4A68-A549-2986AB4B6B94}">
      <dgm:prSet/>
      <dgm:spPr/>
      <dgm:t>
        <a:bodyPr/>
        <a:lstStyle/>
        <a:p>
          <a:pPr rtl="1"/>
          <a:endParaRPr lang="ar-SA"/>
        </a:p>
      </dgm:t>
    </dgm:pt>
    <dgm:pt modelId="{F2FC14BC-0064-4A55-A3FC-225CC1B42644}" type="sibTrans" cxnId="{6C686485-5D54-4A68-A549-2986AB4B6B94}">
      <dgm:prSet/>
      <dgm:spPr/>
      <dgm:t>
        <a:bodyPr/>
        <a:lstStyle/>
        <a:p>
          <a:pPr rtl="1"/>
          <a:endParaRPr lang="ar-SA"/>
        </a:p>
      </dgm:t>
    </dgm:pt>
    <dgm:pt modelId="{BC42942E-85AF-48AF-9F65-6430BBCCC2B7}" type="pres">
      <dgm:prSet presAssocID="{87A30ACD-F0CC-46EE-BE2B-239123448D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53A50F5-A26C-4DC1-9D3A-6ECD03CCCF9B}" type="pres">
      <dgm:prSet presAssocID="{AE2AB029-B1DE-4C62-97F4-E1D1AA6093F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C686485-5D54-4A68-A549-2986AB4B6B94}" srcId="{87A30ACD-F0CC-46EE-BE2B-239123448DF8}" destId="{AE2AB029-B1DE-4C62-97F4-E1D1AA6093FF}" srcOrd="0" destOrd="0" parTransId="{4EC4E1AB-689D-44FB-BEAB-274B7D542AC2}" sibTransId="{F2FC14BC-0064-4A55-A3FC-225CC1B42644}"/>
    <dgm:cxn modelId="{59E26255-5EE9-41ED-9723-C482BBEFC5C0}" type="presOf" srcId="{87A30ACD-F0CC-46EE-BE2B-239123448DF8}" destId="{BC42942E-85AF-48AF-9F65-6430BBCCC2B7}" srcOrd="0" destOrd="0" presId="urn:microsoft.com/office/officeart/2005/8/layout/vList2"/>
    <dgm:cxn modelId="{89ACEBE5-ED26-424F-B468-21D86C55E2AB}" type="presOf" srcId="{AE2AB029-B1DE-4C62-97F4-E1D1AA6093FF}" destId="{853A50F5-A26C-4DC1-9D3A-6ECD03CCCF9B}" srcOrd="0" destOrd="0" presId="urn:microsoft.com/office/officeart/2005/8/layout/vList2"/>
    <dgm:cxn modelId="{FD077386-B427-4142-9921-122F3215A08E}" type="presParOf" srcId="{BC42942E-85AF-48AF-9F65-6430BBCCC2B7}" destId="{853A50F5-A26C-4DC1-9D3A-6ECD03CCCF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C8099F3-3F32-42B0-9340-C81B515CAD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44A3D87-7C07-4EC5-8EF2-C8D887EFDE7C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ar-SA" b="1" i="0" smtClean="0">
              <a:latin typeface="Arial" panose="020B0604020202020204" pitchFamily="34" charset="0"/>
              <a:cs typeface="Arial" panose="020B0604020202020204" pitchFamily="34" charset="0"/>
            </a:rPr>
            <a:t>الإدراك</a:t>
          </a:r>
          <a:endParaRPr lang="ar-S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8E6DA7-5D25-4079-A862-6947C6F2319D}" type="parTrans" cxnId="{058BEACA-BF92-482A-B7AA-8F9297CBEC69}">
      <dgm:prSet/>
      <dgm:spPr/>
      <dgm:t>
        <a:bodyPr/>
        <a:lstStyle/>
        <a:p>
          <a:pPr rtl="1"/>
          <a:endParaRPr lang="ar-SA"/>
        </a:p>
      </dgm:t>
    </dgm:pt>
    <dgm:pt modelId="{2F05BBDF-2C3B-44B8-9AEB-31B202C455D8}" type="sibTrans" cxnId="{058BEACA-BF92-482A-B7AA-8F9297CBEC69}">
      <dgm:prSet/>
      <dgm:spPr/>
      <dgm:t>
        <a:bodyPr/>
        <a:lstStyle/>
        <a:p>
          <a:pPr rtl="1"/>
          <a:endParaRPr lang="ar-SA"/>
        </a:p>
      </dgm:t>
    </dgm:pt>
    <dgm:pt modelId="{D83A03B4-3779-4A7E-8E7E-9994C4372672}" type="pres">
      <dgm:prSet presAssocID="{DC8099F3-3F32-42B0-9340-C81B515CAD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3FCB32D5-E3F8-4BA6-9332-71147BAF050B}" type="pres">
      <dgm:prSet presAssocID="{B44A3D87-7C07-4EC5-8EF2-C8D887EFDE7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58BEACA-BF92-482A-B7AA-8F9297CBEC69}" srcId="{DC8099F3-3F32-42B0-9340-C81B515CAD37}" destId="{B44A3D87-7C07-4EC5-8EF2-C8D887EFDE7C}" srcOrd="0" destOrd="0" parTransId="{FE8E6DA7-5D25-4079-A862-6947C6F2319D}" sibTransId="{2F05BBDF-2C3B-44B8-9AEB-31B202C455D8}"/>
    <dgm:cxn modelId="{EBE94E46-2046-4A6C-AE54-105603E87359}" type="presOf" srcId="{DC8099F3-3F32-42B0-9340-C81B515CAD37}" destId="{D83A03B4-3779-4A7E-8E7E-9994C4372672}" srcOrd="0" destOrd="0" presId="urn:microsoft.com/office/officeart/2005/8/layout/vList2"/>
    <dgm:cxn modelId="{BF1BDE31-17C2-48FC-8694-07F2506F8F2E}" type="presOf" srcId="{B44A3D87-7C07-4EC5-8EF2-C8D887EFDE7C}" destId="{3FCB32D5-E3F8-4BA6-9332-71147BAF050B}" srcOrd="0" destOrd="0" presId="urn:microsoft.com/office/officeart/2005/8/layout/vList2"/>
    <dgm:cxn modelId="{E0FAE3DD-C357-4069-AF8B-C470AD629B75}" type="presParOf" srcId="{D83A03B4-3779-4A7E-8E7E-9994C4372672}" destId="{3FCB32D5-E3F8-4BA6-9332-71147BAF05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1D0DCAB-8370-4931-811E-E5EB9F0D49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E038590-DFB7-41E1-A5F1-6095D677F2CC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مشاكل في التفكير ومعالجة المعلومات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0D88F9-7068-40A3-A76D-624F7FCAE7FF}" type="parTrans" cxnId="{F75FE684-008B-4600-957A-8BAA1DD8145F}">
      <dgm:prSet/>
      <dgm:spPr/>
      <dgm:t>
        <a:bodyPr/>
        <a:lstStyle/>
        <a:p>
          <a:pPr rtl="1"/>
          <a:endParaRPr lang="ar-SA"/>
        </a:p>
      </dgm:t>
    </dgm:pt>
    <dgm:pt modelId="{D8CA62DD-C3B1-4CC0-9B4C-E7D262EE227D}" type="sibTrans" cxnId="{F75FE684-008B-4600-957A-8BAA1DD8145F}">
      <dgm:prSet/>
      <dgm:spPr/>
      <dgm:t>
        <a:bodyPr/>
        <a:lstStyle/>
        <a:p>
          <a:pPr rtl="1"/>
          <a:endParaRPr lang="ar-SA"/>
        </a:p>
      </dgm:t>
    </dgm:pt>
    <dgm:pt modelId="{B8620CDF-0292-4CD9-B94E-F95417EADA0F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اضطرابات إدراكية وعاطفية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9BCF6D-6567-4779-A4F6-53693871577C}" type="parTrans" cxnId="{9AC5BD46-8CDD-4ECB-A612-FA36312F6982}">
      <dgm:prSet/>
      <dgm:spPr/>
      <dgm:t>
        <a:bodyPr/>
        <a:lstStyle/>
        <a:p>
          <a:pPr rtl="1"/>
          <a:endParaRPr lang="ar-SA"/>
        </a:p>
      </dgm:t>
    </dgm:pt>
    <dgm:pt modelId="{938E1DF6-13BD-49EA-A4C1-02E223D089C3}" type="sibTrans" cxnId="{9AC5BD46-8CDD-4ECB-A612-FA36312F6982}">
      <dgm:prSet/>
      <dgm:spPr/>
      <dgm:t>
        <a:bodyPr/>
        <a:lstStyle/>
        <a:p>
          <a:pPr rtl="1"/>
          <a:endParaRPr lang="ar-SA"/>
        </a:p>
      </dgm:t>
    </dgm:pt>
    <dgm:pt modelId="{510F1067-9824-4242-8724-7AFD008A6260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فقدان القدرة على التركيز أو الحكم الصحيح أو المنطق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E0896F-CAD6-4881-B6B8-0267530C7B02}" type="parTrans" cxnId="{D09F2F9A-F6A6-4857-A35D-141B9E02BA6B}">
      <dgm:prSet/>
      <dgm:spPr/>
      <dgm:t>
        <a:bodyPr/>
        <a:lstStyle/>
        <a:p>
          <a:pPr rtl="1"/>
          <a:endParaRPr lang="ar-SA"/>
        </a:p>
      </dgm:t>
    </dgm:pt>
    <dgm:pt modelId="{C93A194F-0E56-4AE2-8CD8-A5AC4F6BF46C}" type="sibTrans" cxnId="{D09F2F9A-F6A6-4857-A35D-141B9E02BA6B}">
      <dgm:prSet/>
      <dgm:spPr/>
      <dgm:t>
        <a:bodyPr/>
        <a:lstStyle/>
        <a:p>
          <a:pPr rtl="1"/>
          <a:endParaRPr lang="ar-SA"/>
        </a:p>
      </dgm:t>
    </dgm:pt>
    <dgm:pt modelId="{885ECEC1-FECE-4B12-BA8E-7F52DE8EB842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ضعف في الذاكرة 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D20015-8191-4B7F-A25A-8D30DF7FDB86}" type="parTrans" cxnId="{01E59A4C-CB0C-4252-8715-06D55ECB7929}">
      <dgm:prSet/>
      <dgm:spPr/>
      <dgm:t>
        <a:bodyPr/>
        <a:lstStyle/>
        <a:p>
          <a:pPr rtl="1"/>
          <a:endParaRPr lang="ar-SA"/>
        </a:p>
      </dgm:t>
    </dgm:pt>
    <dgm:pt modelId="{58609BCF-0DC8-4C4A-B084-E1B5AE970323}" type="sibTrans" cxnId="{01E59A4C-CB0C-4252-8715-06D55ECB7929}">
      <dgm:prSet/>
      <dgm:spPr/>
      <dgm:t>
        <a:bodyPr/>
        <a:lstStyle/>
        <a:p>
          <a:pPr rtl="1"/>
          <a:endParaRPr lang="ar-SA"/>
        </a:p>
      </dgm:t>
    </dgm:pt>
    <dgm:pt modelId="{D92376C2-AD7B-4B96-A221-ED1D036A87BA}" type="pres">
      <dgm:prSet presAssocID="{A1D0DCAB-8370-4931-811E-E5EB9F0D49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F5CBE99-D52F-444E-BC92-D6E73B997963}" type="pres">
      <dgm:prSet presAssocID="{1E038590-DFB7-41E1-A5F1-6095D677F2C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7CB7A3C-C97A-4FB1-A21A-B53D8732B85E}" type="pres">
      <dgm:prSet presAssocID="{D8CA62DD-C3B1-4CC0-9B4C-E7D262EE227D}" presName="spacer" presStyleCnt="0"/>
      <dgm:spPr/>
    </dgm:pt>
    <dgm:pt modelId="{AA4377A0-0E9C-4970-BA02-D7FA07B69A35}" type="pres">
      <dgm:prSet presAssocID="{B8620CDF-0292-4CD9-B94E-F95417EADA0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44A669F-279A-4163-A950-4D92ECB05FA7}" type="pres">
      <dgm:prSet presAssocID="{938E1DF6-13BD-49EA-A4C1-02E223D089C3}" presName="spacer" presStyleCnt="0"/>
      <dgm:spPr/>
    </dgm:pt>
    <dgm:pt modelId="{26EED8B5-09D2-415C-964A-8E03BE081288}" type="pres">
      <dgm:prSet presAssocID="{510F1067-9824-4242-8724-7AFD008A626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3EC6D61-9CDA-442B-AFEF-45049B8542AA}" type="pres">
      <dgm:prSet presAssocID="{C93A194F-0E56-4AE2-8CD8-A5AC4F6BF46C}" presName="spacer" presStyleCnt="0"/>
      <dgm:spPr/>
    </dgm:pt>
    <dgm:pt modelId="{81E30959-730E-4009-934C-26956483B5C3}" type="pres">
      <dgm:prSet presAssocID="{885ECEC1-FECE-4B12-BA8E-7F52DE8EB84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698C5B9-4AF6-48F6-97CD-94FBF2615565}" type="presOf" srcId="{510F1067-9824-4242-8724-7AFD008A6260}" destId="{26EED8B5-09D2-415C-964A-8E03BE081288}" srcOrd="0" destOrd="0" presId="urn:microsoft.com/office/officeart/2005/8/layout/vList2"/>
    <dgm:cxn modelId="{F75FE684-008B-4600-957A-8BAA1DD8145F}" srcId="{A1D0DCAB-8370-4931-811E-E5EB9F0D49A0}" destId="{1E038590-DFB7-41E1-A5F1-6095D677F2CC}" srcOrd="0" destOrd="0" parTransId="{B70D88F9-7068-40A3-A76D-624F7FCAE7FF}" sibTransId="{D8CA62DD-C3B1-4CC0-9B4C-E7D262EE227D}"/>
    <dgm:cxn modelId="{8077FD54-E446-4E0C-9DA9-67BD6C96F1F7}" type="presOf" srcId="{885ECEC1-FECE-4B12-BA8E-7F52DE8EB842}" destId="{81E30959-730E-4009-934C-26956483B5C3}" srcOrd="0" destOrd="0" presId="urn:microsoft.com/office/officeart/2005/8/layout/vList2"/>
    <dgm:cxn modelId="{01E59A4C-CB0C-4252-8715-06D55ECB7929}" srcId="{A1D0DCAB-8370-4931-811E-E5EB9F0D49A0}" destId="{885ECEC1-FECE-4B12-BA8E-7F52DE8EB842}" srcOrd="3" destOrd="0" parTransId="{ACD20015-8191-4B7F-A25A-8D30DF7FDB86}" sibTransId="{58609BCF-0DC8-4C4A-B084-E1B5AE970323}"/>
    <dgm:cxn modelId="{32DBAF98-FB38-4637-BE5F-98FDFF62B938}" type="presOf" srcId="{A1D0DCAB-8370-4931-811E-E5EB9F0D49A0}" destId="{D92376C2-AD7B-4B96-A221-ED1D036A87BA}" srcOrd="0" destOrd="0" presId="urn:microsoft.com/office/officeart/2005/8/layout/vList2"/>
    <dgm:cxn modelId="{F9BF9DEA-196C-4360-994D-3121F138FE42}" type="presOf" srcId="{B8620CDF-0292-4CD9-B94E-F95417EADA0F}" destId="{AA4377A0-0E9C-4970-BA02-D7FA07B69A35}" srcOrd="0" destOrd="0" presId="urn:microsoft.com/office/officeart/2005/8/layout/vList2"/>
    <dgm:cxn modelId="{AB579E73-E7D5-442A-951F-1A4C297FDEB1}" type="presOf" srcId="{1E038590-DFB7-41E1-A5F1-6095D677F2CC}" destId="{1F5CBE99-D52F-444E-BC92-D6E73B997963}" srcOrd="0" destOrd="0" presId="urn:microsoft.com/office/officeart/2005/8/layout/vList2"/>
    <dgm:cxn modelId="{D09F2F9A-F6A6-4857-A35D-141B9E02BA6B}" srcId="{A1D0DCAB-8370-4931-811E-E5EB9F0D49A0}" destId="{510F1067-9824-4242-8724-7AFD008A6260}" srcOrd="2" destOrd="0" parTransId="{D5E0896F-CAD6-4881-B6B8-0267530C7B02}" sibTransId="{C93A194F-0E56-4AE2-8CD8-A5AC4F6BF46C}"/>
    <dgm:cxn modelId="{9AC5BD46-8CDD-4ECB-A612-FA36312F6982}" srcId="{A1D0DCAB-8370-4931-811E-E5EB9F0D49A0}" destId="{B8620CDF-0292-4CD9-B94E-F95417EADA0F}" srcOrd="1" destOrd="0" parTransId="{189BCF6D-6567-4779-A4F6-53693871577C}" sibTransId="{938E1DF6-13BD-49EA-A4C1-02E223D089C3}"/>
    <dgm:cxn modelId="{5B9134C6-2DA6-40CA-8109-9DBCFF95A9A3}" type="presParOf" srcId="{D92376C2-AD7B-4B96-A221-ED1D036A87BA}" destId="{1F5CBE99-D52F-444E-BC92-D6E73B997963}" srcOrd="0" destOrd="0" presId="urn:microsoft.com/office/officeart/2005/8/layout/vList2"/>
    <dgm:cxn modelId="{F4ACBC9F-2F59-4EA1-87F5-5040757630F0}" type="presParOf" srcId="{D92376C2-AD7B-4B96-A221-ED1D036A87BA}" destId="{97CB7A3C-C97A-4FB1-A21A-B53D8732B85E}" srcOrd="1" destOrd="0" presId="urn:microsoft.com/office/officeart/2005/8/layout/vList2"/>
    <dgm:cxn modelId="{3EF8125F-3EAA-49CB-8DD3-79BD9132124C}" type="presParOf" srcId="{D92376C2-AD7B-4B96-A221-ED1D036A87BA}" destId="{AA4377A0-0E9C-4970-BA02-D7FA07B69A35}" srcOrd="2" destOrd="0" presId="urn:microsoft.com/office/officeart/2005/8/layout/vList2"/>
    <dgm:cxn modelId="{32921719-389E-47A4-95FE-05CA202BCDCD}" type="presParOf" srcId="{D92376C2-AD7B-4B96-A221-ED1D036A87BA}" destId="{E44A669F-279A-4163-A950-4D92ECB05FA7}" srcOrd="3" destOrd="0" presId="urn:microsoft.com/office/officeart/2005/8/layout/vList2"/>
    <dgm:cxn modelId="{1DD15025-BDB3-4B43-B04A-1646A665F4DF}" type="presParOf" srcId="{D92376C2-AD7B-4B96-A221-ED1D036A87BA}" destId="{26EED8B5-09D2-415C-964A-8E03BE081288}" srcOrd="4" destOrd="0" presId="urn:microsoft.com/office/officeart/2005/8/layout/vList2"/>
    <dgm:cxn modelId="{F58C5924-E62D-4CFA-983E-978C11D6945D}" type="presParOf" srcId="{D92376C2-AD7B-4B96-A221-ED1D036A87BA}" destId="{13EC6D61-9CDA-442B-AFEF-45049B8542AA}" srcOrd="5" destOrd="0" presId="urn:microsoft.com/office/officeart/2005/8/layout/vList2"/>
    <dgm:cxn modelId="{8B49ACBF-8292-4B58-875E-3F3EADFC8E62}" type="presParOf" srcId="{D92376C2-AD7B-4B96-A221-ED1D036A87BA}" destId="{81E30959-730E-4009-934C-26956483B5C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AA87C7F9-D5B5-4721-B0B8-F19CA29BA7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2C0B3691-AA54-434B-B19F-300384D67A4A}">
      <dgm:prSet custT="1"/>
      <dgm:spPr/>
      <dgm:t>
        <a:bodyPr/>
        <a:lstStyle/>
        <a:p>
          <a:pPr algn="ctr" rtl="1"/>
          <a:r>
            <a:rPr lang="ar-SA" sz="40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الأعراض</a:t>
          </a:r>
          <a:endParaRPr lang="ar-SA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A8DF9D-9A01-4E04-AA7A-BAB7153B0DF8}" type="parTrans" cxnId="{6201D820-264C-4632-AA96-C16F20C8FBA5}">
      <dgm:prSet/>
      <dgm:spPr/>
      <dgm:t>
        <a:bodyPr/>
        <a:lstStyle/>
        <a:p>
          <a:pPr rtl="1"/>
          <a:endParaRPr lang="ar-SA"/>
        </a:p>
      </dgm:t>
    </dgm:pt>
    <dgm:pt modelId="{EF3AB40B-BCAE-443E-BD52-DCB295E5C906}" type="sibTrans" cxnId="{6201D820-264C-4632-AA96-C16F20C8FBA5}">
      <dgm:prSet/>
      <dgm:spPr/>
      <dgm:t>
        <a:bodyPr/>
        <a:lstStyle/>
        <a:p>
          <a:pPr rtl="1"/>
          <a:endParaRPr lang="ar-SA"/>
        </a:p>
      </dgm:t>
    </dgm:pt>
    <dgm:pt modelId="{88EDECC6-C75C-402F-882D-6BBF05ADC18E}" type="pres">
      <dgm:prSet presAssocID="{AA87C7F9-D5B5-4721-B0B8-F19CA29BA7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1D925F4-C93F-4B8D-94AA-D288E2FF3827}" type="pres">
      <dgm:prSet presAssocID="{2C0B3691-AA54-434B-B19F-300384D67A4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201D820-264C-4632-AA96-C16F20C8FBA5}" srcId="{AA87C7F9-D5B5-4721-B0B8-F19CA29BA738}" destId="{2C0B3691-AA54-434B-B19F-300384D67A4A}" srcOrd="0" destOrd="0" parTransId="{25A8DF9D-9A01-4E04-AA7A-BAB7153B0DF8}" sibTransId="{EF3AB40B-BCAE-443E-BD52-DCB295E5C906}"/>
    <dgm:cxn modelId="{FE96B33F-5D6A-4311-BD7E-701C42CBC1D9}" type="presOf" srcId="{2C0B3691-AA54-434B-B19F-300384D67A4A}" destId="{01D925F4-C93F-4B8D-94AA-D288E2FF3827}" srcOrd="0" destOrd="0" presId="urn:microsoft.com/office/officeart/2005/8/layout/vList2"/>
    <dgm:cxn modelId="{E8D51CAC-E800-4A30-9572-6B2EC9947B52}" type="presOf" srcId="{AA87C7F9-D5B5-4721-B0B8-F19CA29BA738}" destId="{88EDECC6-C75C-402F-882D-6BBF05ADC18E}" srcOrd="0" destOrd="0" presId="urn:microsoft.com/office/officeart/2005/8/layout/vList2"/>
    <dgm:cxn modelId="{82F930B8-D927-4E9F-A943-C3A6D7F16FD0}" type="presParOf" srcId="{88EDECC6-C75C-402F-882D-6BBF05ADC18E}" destId="{01D925F4-C93F-4B8D-94AA-D288E2FF38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D39BBB-9BA6-40DB-BB78-2403ADA61F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70882D4F-038E-4B83-B8E3-5BECC1123866}">
      <dgm:prSet custT="1"/>
      <dgm:spPr/>
      <dgm:t>
        <a:bodyPr/>
        <a:lstStyle/>
        <a:p>
          <a:pPr algn="ctr" rtl="1"/>
          <a:r>
            <a:rPr lang="ar-SA" sz="40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المعالجة الفيزيائية </a:t>
          </a:r>
          <a:endParaRPr lang="ar-SA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8C8E6E-EB60-4D98-BF76-E2A4E85F8E7A}" type="parTrans" cxnId="{3B33EBD3-4C5C-431A-85A6-C6827CED6FE3}">
      <dgm:prSet/>
      <dgm:spPr/>
      <dgm:t>
        <a:bodyPr/>
        <a:lstStyle/>
        <a:p>
          <a:pPr rtl="1"/>
          <a:endParaRPr lang="ar-SA"/>
        </a:p>
      </dgm:t>
    </dgm:pt>
    <dgm:pt modelId="{CA0807D8-2E6C-4C7B-8893-9BFF9F42ACC3}" type="sibTrans" cxnId="{3B33EBD3-4C5C-431A-85A6-C6827CED6FE3}">
      <dgm:prSet/>
      <dgm:spPr/>
      <dgm:t>
        <a:bodyPr/>
        <a:lstStyle/>
        <a:p>
          <a:pPr rtl="1"/>
          <a:endParaRPr lang="ar-SA"/>
        </a:p>
      </dgm:t>
    </dgm:pt>
    <dgm:pt modelId="{FA273CED-2BBD-4857-97C0-00410B7DA4E8}">
      <dgm:prSet custT="1"/>
      <dgm:spPr/>
      <dgm:t>
        <a:bodyPr/>
        <a:lstStyle/>
        <a:p>
          <a:pPr algn="ctr" rtl="1"/>
          <a:r>
            <a:rPr lang="ar-SA" sz="4000" b="1" i="0" dirty="0" smtClean="0">
              <a:latin typeface="Arial" panose="020B0604020202020204" pitchFamily="34" charset="0"/>
              <a:cs typeface="Arial" panose="020B0604020202020204" pitchFamily="34" charset="0"/>
            </a:rPr>
            <a:t>ردينة محمد بكر</a:t>
          </a:r>
          <a:endParaRPr lang="ar-SA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22BA72-AE98-4869-BC0A-026F86CFEF40}" type="parTrans" cxnId="{1B3B0280-F938-4024-B3AE-F47FDDC8A397}">
      <dgm:prSet/>
      <dgm:spPr/>
      <dgm:t>
        <a:bodyPr/>
        <a:lstStyle/>
        <a:p>
          <a:pPr rtl="1"/>
          <a:endParaRPr lang="ar-SA"/>
        </a:p>
      </dgm:t>
    </dgm:pt>
    <dgm:pt modelId="{99A22DF8-C38F-4721-99D8-44734281DDBC}" type="sibTrans" cxnId="{1B3B0280-F938-4024-B3AE-F47FDDC8A397}">
      <dgm:prSet/>
      <dgm:spPr/>
      <dgm:t>
        <a:bodyPr/>
        <a:lstStyle/>
        <a:p>
          <a:pPr rtl="1"/>
          <a:endParaRPr lang="ar-SA"/>
        </a:p>
      </dgm:t>
    </dgm:pt>
    <dgm:pt modelId="{AEA98ADB-5C90-4BE4-87A6-98D38D879A7F}">
      <dgm:prSet custT="1"/>
      <dgm:spPr/>
      <dgm:t>
        <a:bodyPr/>
        <a:lstStyle/>
        <a:p>
          <a:pPr algn="ctr" rtl="1"/>
          <a:r>
            <a:rPr lang="ar-SA" sz="4000" b="1" i="0" dirty="0" smtClean="0">
              <a:latin typeface="Arial" panose="020B0604020202020204" pitchFamily="34" charset="0"/>
              <a:cs typeface="Arial" panose="020B0604020202020204" pitchFamily="34" charset="0"/>
            </a:rPr>
            <a:t>محاضرة في المعهد التقاني الطبي بجامعة حلب</a:t>
          </a:r>
          <a:endParaRPr lang="ar-SA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8055A1-64F9-4A2D-B1F0-58FC80FA43F5}" type="parTrans" cxnId="{4AA6B7DF-A253-46FB-91E1-B246EF9F21D2}">
      <dgm:prSet/>
      <dgm:spPr/>
      <dgm:t>
        <a:bodyPr/>
        <a:lstStyle/>
        <a:p>
          <a:pPr rtl="1"/>
          <a:endParaRPr lang="ar-SA"/>
        </a:p>
      </dgm:t>
    </dgm:pt>
    <dgm:pt modelId="{354C1483-3C4E-4A6B-915B-F4F60A7C39BA}" type="sibTrans" cxnId="{4AA6B7DF-A253-46FB-91E1-B246EF9F21D2}">
      <dgm:prSet/>
      <dgm:spPr/>
      <dgm:t>
        <a:bodyPr/>
        <a:lstStyle/>
        <a:p>
          <a:pPr rtl="1"/>
          <a:endParaRPr lang="ar-SA"/>
        </a:p>
      </dgm:t>
    </dgm:pt>
    <dgm:pt modelId="{98C318E2-09DC-430D-8FB6-87E0A2AEF3DF}">
      <dgm:prSet custT="1"/>
      <dgm:spPr/>
      <dgm:t>
        <a:bodyPr/>
        <a:lstStyle/>
        <a:p>
          <a:pPr algn="ctr" rtl="1"/>
          <a:r>
            <a:rPr lang="ar-SA" sz="4000" b="1" i="0" dirty="0" smtClean="0">
              <a:latin typeface="Arial" panose="020B0604020202020204" pitchFamily="34" charset="0"/>
              <a:cs typeface="Arial" panose="020B0604020202020204" pitchFamily="34" charset="0"/>
            </a:rPr>
            <a:t>عضو الجمعية السورية للمعالجة الفيزيائية</a:t>
          </a:r>
          <a:endParaRPr lang="ar-SA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035CEB-708F-440B-9909-F71662163B0A}" type="parTrans" cxnId="{D5D592EA-A982-4FCF-8D6E-3C0A17AA34EB}">
      <dgm:prSet/>
      <dgm:spPr/>
      <dgm:t>
        <a:bodyPr/>
        <a:lstStyle/>
        <a:p>
          <a:pPr rtl="1"/>
          <a:endParaRPr lang="ar-SA"/>
        </a:p>
      </dgm:t>
    </dgm:pt>
    <dgm:pt modelId="{377E46A3-01BB-4C62-B2AB-C1423EDB2460}" type="sibTrans" cxnId="{D5D592EA-A982-4FCF-8D6E-3C0A17AA34EB}">
      <dgm:prSet/>
      <dgm:spPr/>
      <dgm:t>
        <a:bodyPr/>
        <a:lstStyle/>
        <a:p>
          <a:pPr rtl="1"/>
          <a:endParaRPr lang="ar-SA"/>
        </a:p>
      </dgm:t>
    </dgm:pt>
    <dgm:pt modelId="{959A2407-822C-42E7-92E6-62B1A287D169}" type="pres">
      <dgm:prSet presAssocID="{C9D39BBB-9BA6-40DB-BB78-2403ADA61F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5811CEC-83D1-46DD-93C0-E825C5CC317A}" type="pres">
      <dgm:prSet presAssocID="{70882D4F-038E-4B83-B8E3-5BECC112386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96CF2F0-75BC-40F3-8468-D15522604F9C}" type="pres">
      <dgm:prSet presAssocID="{CA0807D8-2E6C-4C7B-8893-9BFF9F42ACC3}" presName="spacer" presStyleCnt="0"/>
      <dgm:spPr/>
    </dgm:pt>
    <dgm:pt modelId="{03D83DAD-F6E8-4564-A0D3-D1497570B265}" type="pres">
      <dgm:prSet presAssocID="{FA273CED-2BBD-4857-97C0-00410B7DA4E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84DC17F-8EA6-4348-9565-08F5E6526BB2}" type="pres">
      <dgm:prSet presAssocID="{99A22DF8-C38F-4721-99D8-44734281DDBC}" presName="spacer" presStyleCnt="0"/>
      <dgm:spPr/>
    </dgm:pt>
    <dgm:pt modelId="{F054A224-2595-491A-9E68-16FBDFF398E1}" type="pres">
      <dgm:prSet presAssocID="{AEA98ADB-5C90-4BE4-87A6-98D38D879A7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C1287FC-6DC0-490E-B82E-429EE551B083}" type="pres">
      <dgm:prSet presAssocID="{354C1483-3C4E-4A6B-915B-F4F60A7C39BA}" presName="spacer" presStyleCnt="0"/>
      <dgm:spPr/>
    </dgm:pt>
    <dgm:pt modelId="{B6A294A3-C7A8-4362-9601-837B85E2DEE6}" type="pres">
      <dgm:prSet presAssocID="{98C318E2-09DC-430D-8FB6-87E0A2AEF3D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1A32239-A58D-4692-B4C0-50E9C2A098C2}" type="presOf" srcId="{FA273CED-2BBD-4857-97C0-00410B7DA4E8}" destId="{03D83DAD-F6E8-4564-A0D3-D1497570B265}" srcOrd="0" destOrd="0" presId="urn:microsoft.com/office/officeart/2005/8/layout/vList2"/>
    <dgm:cxn modelId="{4AA6B7DF-A253-46FB-91E1-B246EF9F21D2}" srcId="{C9D39BBB-9BA6-40DB-BB78-2403ADA61FD8}" destId="{AEA98ADB-5C90-4BE4-87A6-98D38D879A7F}" srcOrd="2" destOrd="0" parTransId="{0C8055A1-64F9-4A2D-B1F0-58FC80FA43F5}" sibTransId="{354C1483-3C4E-4A6B-915B-F4F60A7C39BA}"/>
    <dgm:cxn modelId="{1B3B0280-F938-4024-B3AE-F47FDDC8A397}" srcId="{C9D39BBB-9BA6-40DB-BB78-2403ADA61FD8}" destId="{FA273CED-2BBD-4857-97C0-00410B7DA4E8}" srcOrd="1" destOrd="0" parTransId="{DD22BA72-AE98-4869-BC0A-026F86CFEF40}" sibTransId="{99A22DF8-C38F-4721-99D8-44734281DDBC}"/>
    <dgm:cxn modelId="{A7626EC8-A58F-49DA-A4B9-A2B3DE1E99FD}" type="presOf" srcId="{70882D4F-038E-4B83-B8E3-5BECC1123866}" destId="{95811CEC-83D1-46DD-93C0-E825C5CC317A}" srcOrd="0" destOrd="0" presId="urn:microsoft.com/office/officeart/2005/8/layout/vList2"/>
    <dgm:cxn modelId="{8264C51F-5F98-482A-9078-F0973AB53AE7}" type="presOf" srcId="{98C318E2-09DC-430D-8FB6-87E0A2AEF3DF}" destId="{B6A294A3-C7A8-4362-9601-837B85E2DEE6}" srcOrd="0" destOrd="0" presId="urn:microsoft.com/office/officeart/2005/8/layout/vList2"/>
    <dgm:cxn modelId="{3B33EBD3-4C5C-431A-85A6-C6827CED6FE3}" srcId="{C9D39BBB-9BA6-40DB-BB78-2403ADA61FD8}" destId="{70882D4F-038E-4B83-B8E3-5BECC1123866}" srcOrd="0" destOrd="0" parTransId="{4F8C8E6E-EB60-4D98-BF76-E2A4E85F8E7A}" sibTransId="{CA0807D8-2E6C-4C7B-8893-9BFF9F42ACC3}"/>
    <dgm:cxn modelId="{A6790092-2E09-489F-9683-B9CD3A4A9A5A}" type="presOf" srcId="{AEA98ADB-5C90-4BE4-87A6-98D38D879A7F}" destId="{F054A224-2595-491A-9E68-16FBDFF398E1}" srcOrd="0" destOrd="0" presId="urn:microsoft.com/office/officeart/2005/8/layout/vList2"/>
    <dgm:cxn modelId="{D5D592EA-A982-4FCF-8D6E-3C0A17AA34EB}" srcId="{C9D39BBB-9BA6-40DB-BB78-2403ADA61FD8}" destId="{98C318E2-09DC-430D-8FB6-87E0A2AEF3DF}" srcOrd="3" destOrd="0" parTransId="{92035CEB-708F-440B-9909-F71662163B0A}" sibTransId="{377E46A3-01BB-4C62-B2AB-C1423EDB2460}"/>
    <dgm:cxn modelId="{EC406542-E376-4D4C-8448-6ADEB6BD3039}" type="presOf" srcId="{C9D39BBB-9BA6-40DB-BB78-2403ADA61FD8}" destId="{959A2407-822C-42E7-92E6-62B1A287D169}" srcOrd="0" destOrd="0" presId="urn:microsoft.com/office/officeart/2005/8/layout/vList2"/>
    <dgm:cxn modelId="{A1E7F409-8026-4FD3-B45D-D0D13A8FEA0F}" type="presParOf" srcId="{959A2407-822C-42E7-92E6-62B1A287D169}" destId="{95811CEC-83D1-46DD-93C0-E825C5CC317A}" srcOrd="0" destOrd="0" presId="urn:microsoft.com/office/officeart/2005/8/layout/vList2"/>
    <dgm:cxn modelId="{90016DB7-ABCF-4C9F-8A6E-ADF63CBC0578}" type="presParOf" srcId="{959A2407-822C-42E7-92E6-62B1A287D169}" destId="{C96CF2F0-75BC-40F3-8468-D15522604F9C}" srcOrd="1" destOrd="0" presId="urn:microsoft.com/office/officeart/2005/8/layout/vList2"/>
    <dgm:cxn modelId="{0DC580C6-DA18-4E44-9DF5-B258FAFCA9CF}" type="presParOf" srcId="{959A2407-822C-42E7-92E6-62B1A287D169}" destId="{03D83DAD-F6E8-4564-A0D3-D1497570B265}" srcOrd="2" destOrd="0" presId="urn:microsoft.com/office/officeart/2005/8/layout/vList2"/>
    <dgm:cxn modelId="{0D5B145E-17A2-41F0-9205-EEC8CE45B306}" type="presParOf" srcId="{959A2407-822C-42E7-92E6-62B1A287D169}" destId="{784DC17F-8EA6-4348-9565-08F5E6526BB2}" srcOrd="3" destOrd="0" presId="urn:microsoft.com/office/officeart/2005/8/layout/vList2"/>
    <dgm:cxn modelId="{FB15C425-6D58-4A14-BAC6-0E4A6BA6098E}" type="presParOf" srcId="{959A2407-822C-42E7-92E6-62B1A287D169}" destId="{F054A224-2595-491A-9E68-16FBDFF398E1}" srcOrd="4" destOrd="0" presId="urn:microsoft.com/office/officeart/2005/8/layout/vList2"/>
    <dgm:cxn modelId="{83D3863F-D9A4-4FCE-9702-BE217B17B965}" type="presParOf" srcId="{959A2407-822C-42E7-92E6-62B1A287D169}" destId="{3C1287FC-6DC0-490E-B82E-429EE551B083}" srcOrd="5" destOrd="0" presId="urn:microsoft.com/office/officeart/2005/8/layout/vList2"/>
    <dgm:cxn modelId="{DF0BC304-4360-4C39-8AB5-F112165BEB2A}" type="presParOf" srcId="{959A2407-822C-42E7-92E6-62B1A287D169}" destId="{B6A294A3-C7A8-4362-9601-837B85E2DE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CAA316F-7540-44DF-A81B-4FD239F4CC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6C1335B-F258-43C0-B6AB-25E1126F921D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ar-SA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البول والبراز</a:t>
          </a:r>
          <a:endParaRPr lang="ar-S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D697A5-E918-402A-91B8-59DF795B6BBC}" type="parTrans" cxnId="{338F6E4B-51FE-47AD-8605-973E5E3BFA8B}">
      <dgm:prSet/>
      <dgm:spPr/>
      <dgm:t>
        <a:bodyPr/>
        <a:lstStyle/>
        <a:p>
          <a:pPr rtl="1"/>
          <a:endParaRPr lang="ar-SA"/>
        </a:p>
      </dgm:t>
    </dgm:pt>
    <dgm:pt modelId="{139F5409-62E3-4F9F-898B-E7272DE37734}" type="sibTrans" cxnId="{338F6E4B-51FE-47AD-8605-973E5E3BFA8B}">
      <dgm:prSet/>
      <dgm:spPr/>
      <dgm:t>
        <a:bodyPr/>
        <a:lstStyle/>
        <a:p>
          <a:pPr rtl="1"/>
          <a:endParaRPr lang="ar-SA"/>
        </a:p>
      </dgm:t>
    </dgm:pt>
    <dgm:pt modelId="{18A156D5-2AA0-487E-8DCB-88B5FB00C282}" type="pres">
      <dgm:prSet presAssocID="{DCAA316F-7540-44DF-A81B-4FD239F4CC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35CA14F-97D1-4AED-B0E6-0127130F8F6A}" type="pres">
      <dgm:prSet presAssocID="{E6C1335B-F258-43C0-B6AB-25E1126F921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38F6E4B-51FE-47AD-8605-973E5E3BFA8B}" srcId="{DCAA316F-7540-44DF-A81B-4FD239F4CCFA}" destId="{E6C1335B-F258-43C0-B6AB-25E1126F921D}" srcOrd="0" destOrd="0" parTransId="{93D697A5-E918-402A-91B8-59DF795B6BBC}" sibTransId="{139F5409-62E3-4F9F-898B-E7272DE37734}"/>
    <dgm:cxn modelId="{9268DD4C-4483-44F7-A904-B7E2F3096529}" type="presOf" srcId="{E6C1335B-F258-43C0-B6AB-25E1126F921D}" destId="{B35CA14F-97D1-4AED-B0E6-0127130F8F6A}" srcOrd="0" destOrd="0" presId="urn:microsoft.com/office/officeart/2005/8/layout/vList2"/>
    <dgm:cxn modelId="{F2C32E2C-F9A8-4F72-AF52-CCC9057FA778}" type="presOf" srcId="{DCAA316F-7540-44DF-A81B-4FD239F4CCFA}" destId="{18A156D5-2AA0-487E-8DCB-88B5FB00C282}" srcOrd="0" destOrd="0" presId="urn:microsoft.com/office/officeart/2005/8/layout/vList2"/>
    <dgm:cxn modelId="{83102311-619E-440F-81CD-E89FCA0F99E9}" type="presParOf" srcId="{18A156D5-2AA0-487E-8DCB-88B5FB00C282}" destId="{B35CA14F-97D1-4AED-B0E6-0127130F8F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446136D-537C-441D-858A-6FFE37E197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2033192-7349-4650-9234-D36550FE9495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الحاجة الفورية للتبول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BC6E97-7FB9-4B1F-B5EE-5EC052850546}" type="parTrans" cxnId="{E90D6AE2-0A67-4BAE-A1A7-36D782151EE0}">
      <dgm:prSet/>
      <dgm:spPr/>
      <dgm:t>
        <a:bodyPr/>
        <a:lstStyle/>
        <a:p>
          <a:pPr rtl="1"/>
          <a:endParaRPr lang="ar-SA"/>
        </a:p>
      </dgm:t>
    </dgm:pt>
    <dgm:pt modelId="{910FE0F7-92F1-4921-B359-91AD8A218956}" type="sibTrans" cxnId="{E90D6AE2-0A67-4BAE-A1A7-36D782151EE0}">
      <dgm:prSet/>
      <dgm:spPr/>
      <dgm:t>
        <a:bodyPr/>
        <a:lstStyle/>
        <a:p>
          <a:pPr rtl="1"/>
          <a:endParaRPr lang="ar-SA"/>
        </a:p>
      </dgm:t>
    </dgm:pt>
    <dgm:pt modelId="{9355BFD9-A80F-4FA5-B571-8836CA91ADD2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الإمساك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999BBE-40B3-4B8B-8695-B080952091A0}" type="parTrans" cxnId="{B52E4631-EE3D-42C3-9CA1-305451EB5996}">
      <dgm:prSet/>
      <dgm:spPr/>
      <dgm:t>
        <a:bodyPr/>
        <a:lstStyle/>
        <a:p>
          <a:pPr rtl="1"/>
          <a:endParaRPr lang="ar-SA"/>
        </a:p>
      </dgm:t>
    </dgm:pt>
    <dgm:pt modelId="{771010E1-B42C-4501-9A60-30E824F3F058}" type="sibTrans" cxnId="{B52E4631-EE3D-42C3-9CA1-305451EB5996}">
      <dgm:prSet/>
      <dgm:spPr/>
      <dgm:t>
        <a:bodyPr/>
        <a:lstStyle/>
        <a:p>
          <a:pPr rtl="1"/>
          <a:endParaRPr lang="ar-SA"/>
        </a:p>
      </dgm:t>
    </dgm:pt>
    <dgm:pt modelId="{2FD9C09B-9EFF-4B3C-A45E-5447914A37FA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التبول اللاإرادي</a:t>
          </a:r>
        </a:p>
      </dgm:t>
    </dgm:pt>
    <dgm:pt modelId="{FD29EFF5-B4E3-4ED4-94E1-BD7EB061520C}" type="parTrans" cxnId="{C78D120B-CE17-4E89-B466-71DDD7D1DE8B}">
      <dgm:prSet/>
      <dgm:spPr/>
      <dgm:t>
        <a:bodyPr/>
        <a:lstStyle/>
        <a:p>
          <a:pPr rtl="1"/>
          <a:endParaRPr lang="ar-SA"/>
        </a:p>
      </dgm:t>
    </dgm:pt>
    <dgm:pt modelId="{CC401745-05D8-4194-A3D6-3706153862B3}" type="sibTrans" cxnId="{C78D120B-CE17-4E89-B466-71DDD7D1DE8B}">
      <dgm:prSet/>
      <dgm:spPr/>
      <dgm:t>
        <a:bodyPr/>
        <a:lstStyle/>
        <a:p>
          <a:pPr rtl="1"/>
          <a:endParaRPr lang="ar-SA"/>
        </a:p>
      </dgm:t>
    </dgm:pt>
    <dgm:pt modelId="{DA815813-0743-4BB5-8BCE-C801CB6182B8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الحاجة للتبول بين فترات قصيرة</a:t>
          </a:r>
        </a:p>
      </dgm:t>
    </dgm:pt>
    <dgm:pt modelId="{42DEB13F-200D-4040-B554-A75DD348A0A6}" type="parTrans" cxnId="{FEB3E209-7E30-4948-8AB3-5BAD523A3EE6}">
      <dgm:prSet/>
      <dgm:spPr/>
      <dgm:t>
        <a:bodyPr/>
        <a:lstStyle/>
        <a:p>
          <a:pPr rtl="1"/>
          <a:endParaRPr lang="ar-SA"/>
        </a:p>
      </dgm:t>
    </dgm:pt>
    <dgm:pt modelId="{6788982D-556C-44B5-84C3-081CE0FFB615}" type="sibTrans" cxnId="{FEB3E209-7E30-4948-8AB3-5BAD523A3EE6}">
      <dgm:prSet/>
      <dgm:spPr/>
      <dgm:t>
        <a:bodyPr/>
        <a:lstStyle/>
        <a:p>
          <a:pPr rtl="1"/>
          <a:endParaRPr lang="ar-SA"/>
        </a:p>
      </dgm:t>
    </dgm:pt>
    <dgm:pt modelId="{CECC16F0-957E-4387-B5BF-453AE0B520BE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عدم تفريغ المثانة كاملا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4518BA-28EA-4BD3-965C-D4688B67B45C}" type="parTrans" cxnId="{07E08E92-6DFB-4C4E-9092-122774C8F8EE}">
      <dgm:prSet/>
      <dgm:spPr/>
      <dgm:t>
        <a:bodyPr/>
        <a:lstStyle/>
        <a:p>
          <a:pPr rtl="1"/>
          <a:endParaRPr lang="ar-SA"/>
        </a:p>
      </dgm:t>
    </dgm:pt>
    <dgm:pt modelId="{C5BAB1B2-77D1-4406-9794-69FA9D288FF8}" type="sibTrans" cxnId="{07E08E92-6DFB-4C4E-9092-122774C8F8EE}">
      <dgm:prSet/>
      <dgm:spPr/>
      <dgm:t>
        <a:bodyPr/>
        <a:lstStyle/>
        <a:p>
          <a:pPr rtl="1"/>
          <a:endParaRPr lang="ar-SA"/>
        </a:p>
      </dgm:t>
    </dgm:pt>
    <dgm:pt modelId="{3FA268A0-C3E9-483E-BA33-4580511E3354}" type="pres">
      <dgm:prSet presAssocID="{7446136D-537C-441D-858A-6FFE37E197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04704CF-7845-4755-87D0-B3C17B8646B6}" type="pres">
      <dgm:prSet presAssocID="{B2033192-7349-4650-9234-D36550FE949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1172216-0728-4490-9749-947B60FD5E85}" type="pres">
      <dgm:prSet presAssocID="{910FE0F7-92F1-4921-B359-91AD8A218956}" presName="spacer" presStyleCnt="0"/>
      <dgm:spPr/>
    </dgm:pt>
    <dgm:pt modelId="{C40BE92D-138F-4659-931F-6EA4444AB06C}" type="pres">
      <dgm:prSet presAssocID="{2FD9C09B-9EFF-4B3C-A45E-5447914A37F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9CE94BF-B643-4551-890F-8AAB9472F694}" type="pres">
      <dgm:prSet presAssocID="{CC401745-05D8-4194-A3D6-3706153862B3}" presName="spacer" presStyleCnt="0"/>
      <dgm:spPr/>
    </dgm:pt>
    <dgm:pt modelId="{7AFCC03E-8797-4612-BC39-C57D8EBC082F}" type="pres">
      <dgm:prSet presAssocID="{DA815813-0743-4BB5-8BCE-C801CB6182B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15FFA03-9E39-4836-967F-DB1753DEA017}" type="pres">
      <dgm:prSet presAssocID="{6788982D-556C-44B5-84C3-081CE0FFB615}" presName="spacer" presStyleCnt="0"/>
      <dgm:spPr/>
    </dgm:pt>
    <dgm:pt modelId="{F47AD674-A216-4F42-BD69-F0AE509A73D5}" type="pres">
      <dgm:prSet presAssocID="{CECC16F0-957E-4387-B5BF-453AE0B520B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DD14C9D-581D-43C0-BDDB-57E75ED6ECDF}" type="pres">
      <dgm:prSet presAssocID="{C5BAB1B2-77D1-4406-9794-69FA9D288FF8}" presName="spacer" presStyleCnt="0"/>
      <dgm:spPr/>
    </dgm:pt>
    <dgm:pt modelId="{F8B16846-3C69-4E12-A9CD-578A623F9452}" type="pres">
      <dgm:prSet presAssocID="{9355BFD9-A80F-4FA5-B571-8836CA91ADD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EB3E209-7E30-4948-8AB3-5BAD523A3EE6}" srcId="{7446136D-537C-441D-858A-6FFE37E1970A}" destId="{DA815813-0743-4BB5-8BCE-C801CB6182B8}" srcOrd="2" destOrd="0" parTransId="{42DEB13F-200D-4040-B554-A75DD348A0A6}" sibTransId="{6788982D-556C-44B5-84C3-081CE0FFB615}"/>
    <dgm:cxn modelId="{4EBEB817-0A6D-4776-9532-B0E5C79AF269}" type="presOf" srcId="{B2033192-7349-4650-9234-D36550FE9495}" destId="{B04704CF-7845-4755-87D0-B3C17B8646B6}" srcOrd="0" destOrd="0" presId="urn:microsoft.com/office/officeart/2005/8/layout/vList2"/>
    <dgm:cxn modelId="{E90D6AE2-0A67-4BAE-A1A7-36D782151EE0}" srcId="{7446136D-537C-441D-858A-6FFE37E1970A}" destId="{B2033192-7349-4650-9234-D36550FE9495}" srcOrd="0" destOrd="0" parTransId="{5FBC6E97-7FB9-4B1F-B5EE-5EC052850546}" sibTransId="{910FE0F7-92F1-4921-B359-91AD8A218956}"/>
    <dgm:cxn modelId="{0CA6BD26-9AC1-439D-8A05-D1BECABB8BBC}" type="presOf" srcId="{9355BFD9-A80F-4FA5-B571-8836CA91ADD2}" destId="{F8B16846-3C69-4E12-A9CD-578A623F9452}" srcOrd="0" destOrd="0" presId="urn:microsoft.com/office/officeart/2005/8/layout/vList2"/>
    <dgm:cxn modelId="{63118539-DC8D-422B-8677-4DFD06AD8450}" type="presOf" srcId="{CECC16F0-957E-4387-B5BF-453AE0B520BE}" destId="{F47AD674-A216-4F42-BD69-F0AE509A73D5}" srcOrd="0" destOrd="0" presId="urn:microsoft.com/office/officeart/2005/8/layout/vList2"/>
    <dgm:cxn modelId="{0B772786-BB14-46D2-AD20-64E80A78526B}" type="presOf" srcId="{7446136D-537C-441D-858A-6FFE37E1970A}" destId="{3FA268A0-C3E9-483E-BA33-4580511E3354}" srcOrd="0" destOrd="0" presId="urn:microsoft.com/office/officeart/2005/8/layout/vList2"/>
    <dgm:cxn modelId="{07E08E92-6DFB-4C4E-9092-122774C8F8EE}" srcId="{7446136D-537C-441D-858A-6FFE37E1970A}" destId="{CECC16F0-957E-4387-B5BF-453AE0B520BE}" srcOrd="3" destOrd="0" parTransId="{894518BA-28EA-4BD3-965C-D4688B67B45C}" sibTransId="{C5BAB1B2-77D1-4406-9794-69FA9D288FF8}"/>
    <dgm:cxn modelId="{B52E4631-EE3D-42C3-9CA1-305451EB5996}" srcId="{7446136D-537C-441D-858A-6FFE37E1970A}" destId="{9355BFD9-A80F-4FA5-B571-8836CA91ADD2}" srcOrd="4" destOrd="0" parTransId="{3D999BBE-40B3-4B8B-8695-B080952091A0}" sibTransId="{771010E1-B42C-4501-9A60-30E824F3F058}"/>
    <dgm:cxn modelId="{5B1A786F-3212-4B81-806A-C9C5CABE104A}" type="presOf" srcId="{2FD9C09B-9EFF-4B3C-A45E-5447914A37FA}" destId="{C40BE92D-138F-4659-931F-6EA4444AB06C}" srcOrd="0" destOrd="0" presId="urn:microsoft.com/office/officeart/2005/8/layout/vList2"/>
    <dgm:cxn modelId="{C78D120B-CE17-4E89-B466-71DDD7D1DE8B}" srcId="{7446136D-537C-441D-858A-6FFE37E1970A}" destId="{2FD9C09B-9EFF-4B3C-A45E-5447914A37FA}" srcOrd="1" destOrd="0" parTransId="{FD29EFF5-B4E3-4ED4-94E1-BD7EB061520C}" sibTransId="{CC401745-05D8-4194-A3D6-3706153862B3}"/>
    <dgm:cxn modelId="{8F006406-B936-4469-B7F9-5063D407A415}" type="presOf" srcId="{DA815813-0743-4BB5-8BCE-C801CB6182B8}" destId="{7AFCC03E-8797-4612-BC39-C57D8EBC082F}" srcOrd="0" destOrd="0" presId="urn:microsoft.com/office/officeart/2005/8/layout/vList2"/>
    <dgm:cxn modelId="{EF88E2D1-14B9-4E9C-B959-383817698987}" type="presParOf" srcId="{3FA268A0-C3E9-483E-BA33-4580511E3354}" destId="{B04704CF-7845-4755-87D0-B3C17B8646B6}" srcOrd="0" destOrd="0" presId="urn:microsoft.com/office/officeart/2005/8/layout/vList2"/>
    <dgm:cxn modelId="{0007E226-321B-46F4-A157-B80CE6A3E764}" type="presParOf" srcId="{3FA268A0-C3E9-483E-BA33-4580511E3354}" destId="{B1172216-0728-4490-9749-947B60FD5E85}" srcOrd="1" destOrd="0" presId="urn:microsoft.com/office/officeart/2005/8/layout/vList2"/>
    <dgm:cxn modelId="{67B4C1F8-A88F-4BEC-86EB-FD48D40240C2}" type="presParOf" srcId="{3FA268A0-C3E9-483E-BA33-4580511E3354}" destId="{C40BE92D-138F-4659-931F-6EA4444AB06C}" srcOrd="2" destOrd="0" presId="urn:microsoft.com/office/officeart/2005/8/layout/vList2"/>
    <dgm:cxn modelId="{A401A1CB-3740-4A88-8C65-3A0427D68ABA}" type="presParOf" srcId="{3FA268A0-C3E9-483E-BA33-4580511E3354}" destId="{99CE94BF-B643-4551-890F-8AAB9472F694}" srcOrd="3" destOrd="0" presId="urn:microsoft.com/office/officeart/2005/8/layout/vList2"/>
    <dgm:cxn modelId="{01FEDAAF-895C-48E0-A6A9-A7965DD03D2F}" type="presParOf" srcId="{3FA268A0-C3E9-483E-BA33-4580511E3354}" destId="{7AFCC03E-8797-4612-BC39-C57D8EBC082F}" srcOrd="4" destOrd="0" presId="urn:microsoft.com/office/officeart/2005/8/layout/vList2"/>
    <dgm:cxn modelId="{DB47DFE5-28D9-4512-A1DB-74B2BACBAB4B}" type="presParOf" srcId="{3FA268A0-C3E9-483E-BA33-4580511E3354}" destId="{B15FFA03-9E39-4836-967F-DB1753DEA017}" srcOrd="5" destOrd="0" presId="urn:microsoft.com/office/officeart/2005/8/layout/vList2"/>
    <dgm:cxn modelId="{32249B90-ADEF-44B3-A1EF-5328946C1B34}" type="presParOf" srcId="{3FA268A0-C3E9-483E-BA33-4580511E3354}" destId="{F47AD674-A216-4F42-BD69-F0AE509A73D5}" srcOrd="6" destOrd="0" presId="urn:microsoft.com/office/officeart/2005/8/layout/vList2"/>
    <dgm:cxn modelId="{A25BCD01-6618-4517-851F-2384FB03E108}" type="presParOf" srcId="{3FA268A0-C3E9-483E-BA33-4580511E3354}" destId="{9DD14C9D-581D-43C0-BDDB-57E75ED6ECDF}" srcOrd="7" destOrd="0" presId="urn:microsoft.com/office/officeart/2005/8/layout/vList2"/>
    <dgm:cxn modelId="{7EBD5039-E6A8-479D-B7AB-28DF865BE936}" type="presParOf" srcId="{3FA268A0-C3E9-483E-BA33-4580511E3354}" destId="{F8B16846-3C69-4E12-A9CD-578A623F945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0B6CBCD-ED59-4F53-8594-A81AA6C949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853A7A33-62F1-4651-9D83-B90D0100700D}">
      <dgm:prSet custT="1"/>
      <dgm:spPr/>
      <dgm:t>
        <a:bodyPr/>
        <a:lstStyle/>
        <a:p>
          <a:pPr algn="ctr" rtl="1"/>
          <a:r>
            <a:rPr lang="ar-SA" sz="4000" b="1" i="0" smtClean="0">
              <a:latin typeface="Arial" panose="020B0604020202020204" pitchFamily="34" charset="0"/>
              <a:cs typeface="Arial" panose="020B0604020202020204" pitchFamily="34" charset="0"/>
            </a:rPr>
            <a:t>الأعراض</a:t>
          </a:r>
          <a:endParaRPr lang="ar-SA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C1329F-32DA-4151-8962-0869827FE64E}" type="parTrans" cxnId="{0C90F28E-09A3-4A24-BAC4-B9A0EBCBB2E7}">
      <dgm:prSet/>
      <dgm:spPr/>
      <dgm:t>
        <a:bodyPr/>
        <a:lstStyle/>
        <a:p>
          <a:pPr rtl="1"/>
          <a:endParaRPr lang="ar-SA"/>
        </a:p>
      </dgm:t>
    </dgm:pt>
    <dgm:pt modelId="{6FEC00AE-AD38-4ADF-9280-DEB3C1FEB41F}" type="sibTrans" cxnId="{0C90F28E-09A3-4A24-BAC4-B9A0EBCBB2E7}">
      <dgm:prSet/>
      <dgm:spPr/>
      <dgm:t>
        <a:bodyPr/>
        <a:lstStyle/>
        <a:p>
          <a:pPr rtl="1"/>
          <a:endParaRPr lang="ar-SA"/>
        </a:p>
      </dgm:t>
    </dgm:pt>
    <dgm:pt modelId="{3C274963-7FEC-493B-9269-66D9500B037E}" type="pres">
      <dgm:prSet presAssocID="{60B6CBCD-ED59-4F53-8594-A81AA6C949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95D6DC7-4C51-4540-8C7F-9A3183208A6A}" type="pres">
      <dgm:prSet presAssocID="{853A7A33-62F1-4651-9D83-B90D0100700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291B1A1-6DAE-48F0-8A0B-A9CB36604D33}" type="presOf" srcId="{853A7A33-62F1-4651-9D83-B90D0100700D}" destId="{495D6DC7-4C51-4540-8C7F-9A3183208A6A}" srcOrd="0" destOrd="0" presId="urn:microsoft.com/office/officeart/2005/8/layout/vList2"/>
    <dgm:cxn modelId="{0C90F28E-09A3-4A24-BAC4-B9A0EBCBB2E7}" srcId="{60B6CBCD-ED59-4F53-8594-A81AA6C949F4}" destId="{853A7A33-62F1-4651-9D83-B90D0100700D}" srcOrd="0" destOrd="0" parTransId="{4FC1329F-32DA-4151-8962-0869827FE64E}" sibTransId="{6FEC00AE-AD38-4ADF-9280-DEB3C1FEB41F}"/>
    <dgm:cxn modelId="{A4C3F04A-31F3-4FEF-BD5D-25D3852CF753}" type="presOf" srcId="{60B6CBCD-ED59-4F53-8594-A81AA6C949F4}" destId="{3C274963-7FEC-493B-9269-66D9500B037E}" srcOrd="0" destOrd="0" presId="urn:microsoft.com/office/officeart/2005/8/layout/vList2"/>
    <dgm:cxn modelId="{8248270A-3720-4AA0-A30B-88B426450AD6}" type="presParOf" srcId="{3C274963-7FEC-493B-9269-66D9500B037E}" destId="{495D6DC7-4C51-4540-8C7F-9A3183208A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3CB5661-5294-407E-BBBA-2D158709C6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427956D-5DBA-487D-816F-0812556D0193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التعب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59FB31-BF8D-41E5-8D60-81F3F621286F}" type="parTrans" cxnId="{C8929D85-277E-4672-9D46-61E53C53A403}">
      <dgm:prSet/>
      <dgm:spPr/>
      <dgm:t>
        <a:bodyPr/>
        <a:lstStyle/>
        <a:p>
          <a:pPr rtl="1"/>
          <a:endParaRPr lang="ar-SA"/>
        </a:p>
      </dgm:t>
    </dgm:pt>
    <dgm:pt modelId="{6E0A1F9A-3D82-4A80-8017-FAB638D25B61}" type="sibTrans" cxnId="{C8929D85-277E-4672-9D46-61E53C53A403}">
      <dgm:prSet/>
      <dgm:spPr/>
      <dgm:t>
        <a:bodyPr/>
        <a:lstStyle/>
        <a:p>
          <a:pPr rtl="1"/>
          <a:endParaRPr lang="ar-SA"/>
        </a:p>
      </dgm:t>
    </dgm:pt>
    <dgm:pt modelId="{DDD12E99-CF85-4873-9159-759083290366}" type="pres">
      <dgm:prSet presAssocID="{03CB5661-5294-407E-BBBA-2D158709C6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A20590B9-DDC0-4878-848B-A0F1FC41B485}" type="pres">
      <dgm:prSet presAssocID="{3427956D-5DBA-487D-816F-0812556D019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8929D85-277E-4672-9D46-61E53C53A403}" srcId="{03CB5661-5294-407E-BBBA-2D158709C6E4}" destId="{3427956D-5DBA-487D-816F-0812556D0193}" srcOrd="0" destOrd="0" parTransId="{B559FB31-BF8D-41E5-8D60-81F3F621286F}" sibTransId="{6E0A1F9A-3D82-4A80-8017-FAB638D25B61}"/>
    <dgm:cxn modelId="{C04B2DD1-684D-476F-B49A-55D68C50234D}" type="presOf" srcId="{3427956D-5DBA-487D-816F-0812556D0193}" destId="{A20590B9-DDC0-4878-848B-A0F1FC41B485}" srcOrd="0" destOrd="0" presId="urn:microsoft.com/office/officeart/2005/8/layout/vList2"/>
    <dgm:cxn modelId="{2C3A725F-CE37-4093-B13C-4A0F3A38444A}" type="presOf" srcId="{03CB5661-5294-407E-BBBA-2D158709C6E4}" destId="{DDD12E99-CF85-4873-9159-759083290366}" srcOrd="0" destOrd="0" presId="urn:microsoft.com/office/officeart/2005/8/layout/vList2"/>
    <dgm:cxn modelId="{8B792C10-AB7D-431C-9C14-3E9D3BA50364}" type="presParOf" srcId="{DDD12E99-CF85-4873-9159-759083290366}" destId="{A20590B9-DDC0-4878-848B-A0F1FC41B48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6E1B547-965B-48DB-BB37-D6603D9B17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41CFF9B0-1F74-427A-98DF-7F3A0B75C3FA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الإرهاق من أكثر الأعراض شيوعا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35021-B08A-4242-9D98-9CCB87B17675}" type="parTrans" cxnId="{9BDBCE55-196B-4996-BB0A-FE1612F237D6}">
      <dgm:prSet/>
      <dgm:spPr/>
      <dgm:t>
        <a:bodyPr/>
        <a:lstStyle/>
        <a:p>
          <a:pPr rtl="1"/>
          <a:endParaRPr lang="ar-SA"/>
        </a:p>
      </dgm:t>
    </dgm:pt>
    <dgm:pt modelId="{EBD9C607-F4DB-4591-845D-369F21D389C1}" type="sibTrans" cxnId="{9BDBCE55-196B-4996-BB0A-FE1612F237D6}">
      <dgm:prSet/>
      <dgm:spPr/>
      <dgm:t>
        <a:bodyPr/>
        <a:lstStyle/>
        <a:p>
          <a:pPr rtl="1"/>
          <a:endParaRPr lang="ar-SA"/>
        </a:p>
      </dgm:t>
    </dgm:pt>
    <dgm:pt modelId="{8B5EBDF8-112C-4DBA-98D0-7456EDD7EE54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ومن أكثرها ازعاجا للمريض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A2DBE6-4C59-4F8D-A769-F212A80CC107}" type="parTrans" cxnId="{10AB060D-704B-4BB9-9EE2-72FA93B595DB}">
      <dgm:prSet/>
      <dgm:spPr/>
      <dgm:t>
        <a:bodyPr/>
        <a:lstStyle/>
        <a:p>
          <a:pPr rtl="1"/>
          <a:endParaRPr lang="ar-SA"/>
        </a:p>
      </dgm:t>
    </dgm:pt>
    <dgm:pt modelId="{0D9644AA-542C-488F-B352-DB4FB56EF8E0}" type="sibTrans" cxnId="{10AB060D-704B-4BB9-9EE2-72FA93B595DB}">
      <dgm:prSet/>
      <dgm:spPr/>
      <dgm:t>
        <a:bodyPr/>
        <a:lstStyle/>
        <a:p>
          <a:pPr rtl="1"/>
          <a:endParaRPr lang="ar-SA"/>
        </a:p>
      </dgm:t>
    </dgm:pt>
    <dgm:pt modelId="{C2588710-5E84-44F1-8DFE-0984F9A1501C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يعد الشعور بالتعب الشديد مؤشرا شائعا  على انتكاسة وشيكة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9E519C-446A-4CD8-B68D-0513E408FF37}" type="parTrans" cxnId="{02B546B9-1466-4CC2-AA8F-6C83D1BD654C}">
      <dgm:prSet/>
      <dgm:spPr/>
      <dgm:t>
        <a:bodyPr/>
        <a:lstStyle/>
        <a:p>
          <a:pPr rtl="1"/>
          <a:endParaRPr lang="ar-SA"/>
        </a:p>
      </dgm:t>
    </dgm:pt>
    <dgm:pt modelId="{6F3E6EC4-C7E4-4110-A1EF-CF6437E93D96}" type="sibTrans" cxnId="{02B546B9-1466-4CC2-AA8F-6C83D1BD654C}">
      <dgm:prSet/>
      <dgm:spPr/>
      <dgm:t>
        <a:bodyPr/>
        <a:lstStyle/>
        <a:p>
          <a:pPr rtl="1"/>
          <a:endParaRPr lang="ar-SA"/>
        </a:p>
      </dgm:t>
    </dgm:pt>
    <dgm:pt modelId="{8362F618-FDB4-48D4-8149-376555F613F3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والتي يمكن أن تستمر لأيام أو أسابيع أو حتى أشهر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F9FBD-4FEE-4E02-BE04-9034284E8AD6}" type="parTrans" cxnId="{31AC9366-847A-4040-B4A2-32189CBB748E}">
      <dgm:prSet/>
      <dgm:spPr/>
      <dgm:t>
        <a:bodyPr/>
        <a:lstStyle/>
        <a:p>
          <a:pPr rtl="1"/>
          <a:endParaRPr lang="ar-SA"/>
        </a:p>
      </dgm:t>
    </dgm:pt>
    <dgm:pt modelId="{289368F8-5215-46C7-B6F3-BE2112B1919A}" type="sibTrans" cxnId="{31AC9366-847A-4040-B4A2-32189CBB748E}">
      <dgm:prSet/>
      <dgm:spPr/>
      <dgm:t>
        <a:bodyPr/>
        <a:lstStyle/>
        <a:p>
          <a:pPr rtl="1"/>
          <a:endParaRPr lang="ar-SA"/>
        </a:p>
      </dgm:t>
    </dgm:pt>
    <dgm:pt modelId="{679B6990-A974-468E-B04C-51A568264FE0}" type="pres">
      <dgm:prSet presAssocID="{46E1B547-965B-48DB-BB37-D6603D9B17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FD8C073-55C4-4612-A8E1-99DAE70740D9}" type="pres">
      <dgm:prSet presAssocID="{41CFF9B0-1F74-427A-98DF-7F3A0B75C3F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27B262A-E9EF-4EAF-82F9-B5D257EF2D2A}" type="pres">
      <dgm:prSet presAssocID="{EBD9C607-F4DB-4591-845D-369F21D389C1}" presName="spacer" presStyleCnt="0"/>
      <dgm:spPr/>
    </dgm:pt>
    <dgm:pt modelId="{E8A589D2-A621-4751-A278-14EB85650F8C}" type="pres">
      <dgm:prSet presAssocID="{8B5EBDF8-112C-4DBA-98D0-7456EDD7EE5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86C4A04-9E95-4E1D-9887-2547283C6B86}" type="pres">
      <dgm:prSet presAssocID="{0D9644AA-542C-488F-B352-DB4FB56EF8E0}" presName="spacer" presStyleCnt="0"/>
      <dgm:spPr/>
    </dgm:pt>
    <dgm:pt modelId="{32188AAC-18EB-41B7-B19C-9859CEB6DE54}" type="pres">
      <dgm:prSet presAssocID="{C2588710-5E84-44F1-8DFE-0984F9A1501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1FA82EE-41CC-4892-861F-BBACED02A0E4}" type="pres">
      <dgm:prSet presAssocID="{6F3E6EC4-C7E4-4110-A1EF-CF6437E93D96}" presName="spacer" presStyleCnt="0"/>
      <dgm:spPr/>
    </dgm:pt>
    <dgm:pt modelId="{7F1393D8-21D6-49B8-B741-488E2096D5F0}" type="pres">
      <dgm:prSet presAssocID="{8362F618-FDB4-48D4-8149-376555F613F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11A9A02-6F9A-40B4-8C92-DD2709E80EA4}" type="presOf" srcId="{C2588710-5E84-44F1-8DFE-0984F9A1501C}" destId="{32188AAC-18EB-41B7-B19C-9859CEB6DE54}" srcOrd="0" destOrd="0" presId="urn:microsoft.com/office/officeart/2005/8/layout/vList2"/>
    <dgm:cxn modelId="{31AC9366-847A-4040-B4A2-32189CBB748E}" srcId="{46E1B547-965B-48DB-BB37-D6603D9B17F8}" destId="{8362F618-FDB4-48D4-8149-376555F613F3}" srcOrd="3" destOrd="0" parTransId="{8C7F9FBD-4FEE-4E02-BE04-9034284E8AD6}" sibTransId="{289368F8-5215-46C7-B6F3-BE2112B1919A}"/>
    <dgm:cxn modelId="{02B546B9-1466-4CC2-AA8F-6C83D1BD654C}" srcId="{46E1B547-965B-48DB-BB37-D6603D9B17F8}" destId="{C2588710-5E84-44F1-8DFE-0984F9A1501C}" srcOrd="2" destOrd="0" parTransId="{8E9E519C-446A-4CD8-B68D-0513E408FF37}" sibTransId="{6F3E6EC4-C7E4-4110-A1EF-CF6437E93D96}"/>
    <dgm:cxn modelId="{9B3E9394-C95A-43EB-AEE0-5289E19DAB7A}" type="presOf" srcId="{8B5EBDF8-112C-4DBA-98D0-7456EDD7EE54}" destId="{E8A589D2-A621-4751-A278-14EB85650F8C}" srcOrd="0" destOrd="0" presId="urn:microsoft.com/office/officeart/2005/8/layout/vList2"/>
    <dgm:cxn modelId="{1CFA2086-B564-405C-ABFC-7E2D981D137E}" type="presOf" srcId="{8362F618-FDB4-48D4-8149-376555F613F3}" destId="{7F1393D8-21D6-49B8-B741-488E2096D5F0}" srcOrd="0" destOrd="0" presId="urn:microsoft.com/office/officeart/2005/8/layout/vList2"/>
    <dgm:cxn modelId="{540ED04A-9EBE-42C2-BE92-C866C125D659}" type="presOf" srcId="{41CFF9B0-1F74-427A-98DF-7F3A0B75C3FA}" destId="{0FD8C073-55C4-4612-A8E1-99DAE70740D9}" srcOrd="0" destOrd="0" presId="urn:microsoft.com/office/officeart/2005/8/layout/vList2"/>
    <dgm:cxn modelId="{9BDBCE55-196B-4996-BB0A-FE1612F237D6}" srcId="{46E1B547-965B-48DB-BB37-D6603D9B17F8}" destId="{41CFF9B0-1F74-427A-98DF-7F3A0B75C3FA}" srcOrd="0" destOrd="0" parTransId="{8ED35021-B08A-4242-9D98-9CCB87B17675}" sibTransId="{EBD9C607-F4DB-4591-845D-369F21D389C1}"/>
    <dgm:cxn modelId="{374D249F-518B-447C-96D2-29A465466904}" type="presOf" srcId="{46E1B547-965B-48DB-BB37-D6603D9B17F8}" destId="{679B6990-A974-468E-B04C-51A568264FE0}" srcOrd="0" destOrd="0" presId="urn:microsoft.com/office/officeart/2005/8/layout/vList2"/>
    <dgm:cxn modelId="{10AB060D-704B-4BB9-9EE2-72FA93B595DB}" srcId="{46E1B547-965B-48DB-BB37-D6603D9B17F8}" destId="{8B5EBDF8-112C-4DBA-98D0-7456EDD7EE54}" srcOrd="1" destOrd="0" parTransId="{07A2DBE6-4C59-4F8D-A769-F212A80CC107}" sibTransId="{0D9644AA-542C-488F-B352-DB4FB56EF8E0}"/>
    <dgm:cxn modelId="{615B8A55-5D5E-4651-812F-8EEFD965F3BA}" type="presParOf" srcId="{679B6990-A974-468E-B04C-51A568264FE0}" destId="{0FD8C073-55C4-4612-A8E1-99DAE70740D9}" srcOrd="0" destOrd="0" presId="urn:microsoft.com/office/officeart/2005/8/layout/vList2"/>
    <dgm:cxn modelId="{D2FBB01D-D5AE-412B-9D73-D062668CE2A8}" type="presParOf" srcId="{679B6990-A974-468E-B04C-51A568264FE0}" destId="{627B262A-E9EF-4EAF-82F9-B5D257EF2D2A}" srcOrd="1" destOrd="0" presId="urn:microsoft.com/office/officeart/2005/8/layout/vList2"/>
    <dgm:cxn modelId="{272C51EF-BC53-4413-B8E3-EB357C9CDD5D}" type="presParOf" srcId="{679B6990-A974-468E-B04C-51A568264FE0}" destId="{E8A589D2-A621-4751-A278-14EB85650F8C}" srcOrd="2" destOrd="0" presId="urn:microsoft.com/office/officeart/2005/8/layout/vList2"/>
    <dgm:cxn modelId="{83A38E11-E088-44E2-983F-52BD0DC3D410}" type="presParOf" srcId="{679B6990-A974-468E-B04C-51A568264FE0}" destId="{D86C4A04-9E95-4E1D-9887-2547283C6B86}" srcOrd="3" destOrd="0" presId="urn:microsoft.com/office/officeart/2005/8/layout/vList2"/>
    <dgm:cxn modelId="{B93B73A9-95F5-4453-8134-C26415ED287E}" type="presParOf" srcId="{679B6990-A974-468E-B04C-51A568264FE0}" destId="{32188AAC-18EB-41B7-B19C-9859CEB6DE54}" srcOrd="4" destOrd="0" presId="urn:microsoft.com/office/officeart/2005/8/layout/vList2"/>
    <dgm:cxn modelId="{C3F33E31-F218-4C30-817E-8A1097BA401D}" type="presParOf" srcId="{679B6990-A974-468E-B04C-51A568264FE0}" destId="{C1FA82EE-41CC-4892-861F-BBACED02A0E4}" srcOrd="5" destOrd="0" presId="urn:microsoft.com/office/officeart/2005/8/layout/vList2"/>
    <dgm:cxn modelId="{BB3AEF81-7AD4-40C6-A802-3EE84B139898}" type="presParOf" srcId="{679B6990-A974-468E-B04C-51A568264FE0}" destId="{7F1393D8-21D6-49B8-B741-488E2096D5F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05DCE56-DDCF-47C8-BD22-B22CD0DEC8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D9C52AEA-04DE-456F-B2C4-CBC0A3F4065A}">
      <dgm:prSet custT="1"/>
      <dgm:spPr/>
      <dgm:t>
        <a:bodyPr/>
        <a:lstStyle/>
        <a:p>
          <a:pPr algn="ctr" rtl="1"/>
          <a:r>
            <a:rPr lang="ar-SA" sz="4000" b="1" i="0" smtClean="0">
              <a:latin typeface="Arial" panose="020B0604020202020204" pitchFamily="34" charset="0"/>
              <a:cs typeface="Arial" panose="020B0604020202020204" pitchFamily="34" charset="0"/>
            </a:rPr>
            <a:t>الأعراض</a:t>
          </a:r>
          <a:endParaRPr lang="ar-SA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7B013C-E9C3-41F1-BA63-CEAAE6FD6A75}" type="parTrans" cxnId="{98432C05-A670-448E-A816-4CF549F7454D}">
      <dgm:prSet/>
      <dgm:spPr/>
      <dgm:t>
        <a:bodyPr/>
        <a:lstStyle/>
        <a:p>
          <a:pPr rtl="1"/>
          <a:endParaRPr lang="ar-SA"/>
        </a:p>
      </dgm:t>
    </dgm:pt>
    <dgm:pt modelId="{67811E23-1CE3-4CF1-8C93-07029CE19BF0}" type="sibTrans" cxnId="{98432C05-A670-448E-A816-4CF549F7454D}">
      <dgm:prSet/>
      <dgm:spPr/>
      <dgm:t>
        <a:bodyPr/>
        <a:lstStyle/>
        <a:p>
          <a:pPr rtl="1"/>
          <a:endParaRPr lang="ar-SA"/>
        </a:p>
      </dgm:t>
    </dgm:pt>
    <dgm:pt modelId="{A6594207-81EC-4127-8D6C-AAE64FFBD1D1}" type="pres">
      <dgm:prSet presAssocID="{405DCE56-DDCF-47C8-BD22-B22CD0DEC8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6FCEA1E-41BC-422A-9E8B-CE9F1E087964}" type="pres">
      <dgm:prSet presAssocID="{D9C52AEA-04DE-456F-B2C4-CBC0A3F4065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11C9108-CC1E-48D3-BC97-7BB04DDA1EB6}" type="presOf" srcId="{405DCE56-DDCF-47C8-BD22-B22CD0DEC8CB}" destId="{A6594207-81EC-4127-8D6C-AAE64FFBD1D1}" srcOrd="0" destOrd="0" presId="urn:microsoft.com/office/officeart/2005/8/layout/vList2"/>
    <dgm:cxn modelId="{98432C05-A670-448E-A816-4CF549F7454D}" srcId="{405DCE56-DDCF-47C8-BD22-B22CD0DEC8CB}" destId="{D9C52AEA-04DE-456F-B2C4-CBC0A3F4065A}" srcOrd="0" destOrd="0" parTransId="{5E7B013C-E9C3-41F1-BA63-CEAAE6FD6A75}" sibTransId="{67811E23-1CE3-4CF1-8C93-07029CE19BF0}"/>
    <dgm:cxn modelId="{D4DFF83F-315F-433B-8D79-2649886AF0EF}" type="presOf" srcId="{D9C52AEA-04DE-456F-B2C4-CBC0A3F4065A}" destId="{56FCEA1E-41BC-422A-9E8B-CE9F1E087964}" srcOrd="0" destOrd="0" presId="urn:microsoft.com/office/officeart/2005/8/layout/vList2"/>
    <dgm:cxn modelId="{EA8B4CE4-3523-427C-8D2D-AD8EAEF991F7}" type="presParOf" srcId="{A6594207-81EC-4127-8D6C-AAE64FFBD1D1}" destId="{56FCEA1E-41BC-422A-9E8B-CE9F1E0879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B4DDA82-A802-4C75-9EC3-3D6E02FC7B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6270F1F-0095-4C0B-A0BD-740422833727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مع تطور المرض، قد تظهر أعراض أخرى، من بينها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C74010-D06D-401A-95AD-371A26E2425E}" type="parTrans" cxnId="{85C1679F-D9CA-4C0F-A4E9-43EEDEDB72CF}">
      <dgm:prSet/>
      <dgm:spPr/>
      <dgm:t>
        <a:bodyPr/>
        <a:lstStyle/>
        <a:p>
          <a:pPr rtl="1"/>
          <a:endParaRPr lang="ar-SA"/>
        </a:p>
      </dgm:t>
    </dgm:pt>
    <dgm:pt modelId="{6580D4B4-CD8F-476F-941D-4A15A68A1967}" type="sibTrans" cxnId="{85C1679F-D9CA-4C0F-A4E9-43EEDEDB72CF}">
      <dgm:prSet/>
      <dgm:spPr/>
      <dgm:t>
        <a:bodyPr/>
        <a:lstStyle/>
        <a:p>
          <a:pPr rtl="1"/>
          <a:endParaRPr lang="ar-SA"/>
        </a:p>
      </dgm:t>
    </dgm:pt>
    <dgm:pt modelId="{159E7900-A473-46CF-A8A4-D68BA1969309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ظاهرة </a:t>
          </a:r>
          <a:r>
            <a:rPr lang="ar-SA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أوتهوف</a:t>
          </a:r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حيث تتفاقم أعراض المرض لدى تعرض المُصاب لدرجات حرارة أعلى من المعتاد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F48447-AD60-438B-B4B9-54E1A519B2AF}" type="parTrans" cxnId="{FDE63802-34EC-4E68-8BD1-846BC2BEF60D}">
      <dgm:prSet/>
      <dgm:spPr/>
      <dgm:t>
        <a:bodyPr/>
        <a:lstStyle/>
        <a:p>
          <a:pPr rtl="1"/>
          <a:endParaRPr lang="ar-SA"/>
        </a:p>
      </dgm:t>
    </dgm:pt>
    <dgm:pt modelId="{CC368C44-B3F7-4C83-865C-8CF9117B23B8}" type="sibTrans" cxnId="{FDE63802-34EC-4E68-8BD1-846BC2BEF60D}">
      <dgm:prSet/>
      <dgm:spPr/>
      <dgm:t>
        <a:bodyPr/>
        <a:lstStyle/>
        <a:p>
          <a:pPr rtl="1"/>
          <a:endParaRPr lang="ar-SA"/>
        </a:p>
      </dgm:t>
    </dgm:pt>
    <dgm:pt modelId="{F5DFC17F-EB07-4A42-BD7F-6EB6976E9BE0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علامة </a:t>
          </a:r>
          <a:r>
            <a:rPr lang="ar-SA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ليرميت</a:t>
          </a:r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وهي إحساس يشبه مرور تيار كهربائي على طول الظهر عند تحريك الرقبة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62EC66-530D-449B-A99F-A725E173912B}" type="parTrans" cxnId="{AA92E0B9-5CC9-42E7-BB03-774258032032}">
      <dgm:prSet/>
      <dgm:spPr/>
      <dgm:t>
        <a:bodyPr/>
        <a:lstStyle/>
        <a:p>
          <a:pPr rtl="1"/>
          <a:endParaRPr lang="ar-SA"/>
        </a:p>
      </dgm:t>
    </dgm:pt>
    <dgm:pt modelId="{DF61CFC4-4760-41E1-BB5C-D2DE8CEF248C}" type="sibTrans" cxnId="{AA92E0B9-5CC9-42E7-BB03-774258032032}">
      <dgm:prSet/>
      <dgm:spPr/>
      <dgm:t>
        <a:bodyPr/>
        <a:lstStyle/>
        <a:p>
          <a:pPr rtl="1"/>
          <a:endParaRPr lang="ar-SA"/>
        </a:p>
      </dgm:t>
    </dgm:pt>
    <dgm:pt modelId="{771E7B55-5783-4912-B4FA-BF0E53E2BA29}" type="pres">
      <dgm:prSet presAssocID="{4B4DDA82-A802-4C75-9EC3-3D6E02FC7B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C226799-025F-4880-B29E-02E933249FD5}" type="pres">
      <dgm:prSet presAssocID="{C6270F1F-0095-4C0B-A0BD-74042283372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6275761-748C-462C-B7E7-91DDB113D6A2}" type="pres">
      <dgm:prSet presAssocID="{6580D4B4-CD8F-476F-941D-4A15A68A1967}" presName="spacer" presStyleCnt="0"/>
      <dgm:spPr/>
    </dgm:pt>
    <dgm:pt modelId="{FE3134B5-560D-484E-9E04-0F61B166D518}" type="pres">
      <dgm:prSet presAssocID="{159E7900-A473-46CF-A8A4-D68BA19693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7ECB70A-61BA-4642-BCBA-2A7E0ABCD486}" type="pres">
      <dgm:prSet presAssocID="{CC368C44-B3F7-4C83-865C-8CF9117B23B8}" presName="spacer" presStyleCnt="0"/>
      <dgm:spPr/>
    </dgm:pt>
    <dgm:pt modelId="{30CE67BB-5603-4A07-B5AC-9E7F05A5ECCC}" type="pres">
      <dgm:prSet presAssocID="{F5DFC17F-EB07-4A42-BD7F-6EB6976E9BE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783FEE3-CBAC-42CB-96A1-E07C2C2E53F6}" type="presOf" srcId="{4B4DDA82-A802-4C75-9EC3-3D6E02FC7BAE}" destId="{771E7B55-5783-4912-B4FA-BF0E53E2BA29}" srcOrd="0" destOrd="0" presId="urn:microsoft.com/office/officeart/2005/8/layout/vList2"/>
    <dgm:cxn modelId="{FDE63802-34EC-4E68-8BD1-846BC2BEF60D}" srcId="{4B4DDA82-A802-4C75-9EC3-3D6E02FC7BAE}" destId="{159E7900-A473-46CF-A8A4-D68BA1969309}" srcOrd="1" destOrd="0" parTransId="{4DF48447-AD60-438B-B4B9-54E1A519B2AF}" sibTransId="{CC368C44-B3F7-4C83-865C-8CF9117B23B8}"/>
    <dgm:cxn modelId="{6A447AA4-F1E6-4AAE-A73B-09EEBF513E1C}" type="presOf" srcId="{159E7900-A473-46CF-A8A4-D68BA1969309}" destId="{FE3134B5-560D-484E-9E04-0F61B166D518}" srcOrd="0" destOrd="0" presId="urn:microsoft.com/office/officeart/2005/8/layout/vList2"/>
    <dgm:cxn modelId="{6DF87015-977E-47DB-89E8-99CE9D2EC0B6}" type="presOf" srcId="{C6270F1F-0095-4C0B-A0BD-740422833727}" destId="{5C226799-025F-4880-B29E-02E933249FD5}" srcOrd="0" destOrd="0" presId="urn:microsoft.com/office/officeart/2005/8/layout/vList2"/>
    <dgm:cxn modelId="{42B7F344-3386-4C11-9A3E-4C17EC8FAE1A}" type="presOf" srcId="{F5DFC17F-EB07-4A42-BD7F-6EB6976E9BE0}" destId="{30CE67BB-5603-4A07-B5AC-9E7F05A5ECCC}" srcOrd="0" destOrd="0" presId="urn:microsoft.com/office/officeart/2005/8/layout/vList2"/>
    <dgm:cxn modelId="{85C1679F-D9CA-4C0F-A4E9-43EEDEDB72CF}" srcId="{4B4DDA82-A802-4C75-9EC3-3D6E02FC7BAE}" destId="{C6270F1F-0095-4C0B-A0BD-740422833727}" srcOrd="0" destOrd="0" parTransId="{E4C74010-D06D-401A-95AD-371A26E2425E}" sibTransId="{6580D4B4-CD8F-476F-941D-4A15A68A1967}"/>
    <dgm:cxn modelId="{AA92E0B9-5CC9-42E7-BB03-774258032032}" srcId="{4B4DDA82-A802-4C75-9EC3-3D6E02FC7BAE}" destId="{F5DFC17F-EB07-4A42-BD7F-6EB6976E9BE0}" srcOrd="2" destOrd="0" parTransId="{8362EC66-530D-449B-A99F-A725E173912B}" sibTransId="{DF61CFC4-4760-41E1-BB5C-D2DE8CEF248C}"/>
    <dgm:cxn modelId="{044A33E3-5D12-4822-BDC3-E371FCDD4F6E}" type="presParOf" srcId="{771E7B55-5783-4912-B4FA-BF0E53E2BA29}" destId="{5C226799-025F-4880-B29E-02E933249FD5}" srcOrd="0" destOrd="0" presId="urn:microsoft.com/office/officeart/2005/8/layout/vList2"/>
    <dgm:cxn modelId="{7DEFC612-E110-4F77-818E-7DA3A0AD424D}" type="presParOf" srcId="{771E7B55-5783-4912-B4FA-BF0E53E2BA29}" destId="{76275761-748C-462C-B7E7-91DDB113D6A2}" srcOrd="1" destOrd="0" presId="urn:microsoft.com/office/officeart/2005/8/layout/vList2"/>
    <dgm:cxn modelId="{3BC386FF-4111-4F4D-9DC2-3C74BB10D6CA}" type="presParOf" srcId="{771E7B55-5783-4912-B4FA-BF0E53E2BA29}" destId="{FE3134B5-560D-484E-9E04-0F61B166D518}" srcOrd="2" destOrd="0" presId="urn:microsoft.com/office/officeart/2005/8/layout/vList2"/>
    <dgm:cxn modelId="{CBE299D6-80B0-4BD4-9A6F-6BD473E047E4}" type="presParOf" srcId="{771E7B55-5783-4912-B4FA-BF0E53E2BA29}" destId="{27ECB70A-61BA-4642-BCBA-2A7E0ABCD486}" srcOrd="3" destOrd="0" presId="urn:microsoft.com/office/officeart/2005/8/layout/vList2"/>
    <dgm:cxn modelId="{DA7E868F-4798-4F66-B15C-5E35441ED37B}" type="presParOf" srcId="{771E7B55-5783-4912-B4FA-BF0E53E2BA29}" destId="{30CE67BB-5603-4A07-B5AC-9E7F05A5EC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A36E079-D58E-4411-B67D-1933692554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A421B3B1-D87F-42A2-99CB-9C5B4E39B713}">
      <dgm:prSet custT="1"/>
      <dgm:spPr/>
      <dgm:t>
        <a:bodyPr/>
        <a:lstStyle/>
        <a:p>
          <a:pPr algn="ctr" rtl="1"/>
          <a:r>
            <a:rPr lang="ar-SA" sz="4000" b="1" i="0" smtClean="0">
              <a:latin typeface="Arial" panose="020B0604020202020204" pitchFamily="34" charset="0"/>
              <a:cs typeface="Arial" panose="020B0604020202020204" pitchFamily="34" charset="0"/>
            </a:rPr>
            <a:t>أنواع </a:t>
          </a:r>
          <a:r>
            <a:rPr lang="en-US" sz="4000" b="1" i="0" smtClean="0">
              <a:latin typeface="Arial" panose="020B0604020202020204" pitchFamily="34" charset="0"/>
              <a:cs typeface="Arial" panose="020B0604020202020204" pitchFamily="34" charset="0"/>
            </a:rPr>
            <a:t>MS</a:t>
          </a:r>
          <a:endParaRPr lang="ar-SA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FD69FF-CC54-4456-A5B8-34F68BA4F9B9}" type="parTrans" cxnId="{7D4EFE12-8E2E-4419-9A05-E7AF32AC55BC}">
      <dgm:prSet/>
      <dgm:spPr/>
      <dgm:t>
        <a:bodyPr/>
        <a:lstStyle/>
        <a:p>
          <a:pPr rtl="1"/>
          <a:endParaRPr lang="ar-SA"/>
        </a:p>
      </dgm:t>
    </dgm:pt>
    <dgm:pt modelId="{F52FE0F4-F64C-40E1-ABA3-310DEBE80A3D}" type="sibTrans" cxnId="{7D4EFE12-8E2E-4419-9A05-E7AF32AC55BC}">
      <dgm:prSet/>
      <dgm:spPr/>
      <dgm:t>
        <a:bodyPr/>
        <a:lstStyle/>
        <a:p>
          <a:pPr rtl="1"/>
          <a:endParaRPr lang="ar-SA"/>
        </a:p>
      </dgm:t>
    </dgm:pt>
    <dgm:pt modelId="{22A33971-B766-413E-A58F-0F6C25D715EC}" type="pres">
      <dgm:prSet presAssocID="{1A36E079-D58E-4411-B67D-1933692554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82E316F-37E6-48FD-BBF9-B77E2ACB3908}" type="pres">
      <dgm:prSet presAssocID="{A421B3B1-D87F-42A2-99CB-9C5B4E39B71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B738DCE-17B3-48D1-82A8-E8B52DE6122C}" type="presOf" srcId="{A421B3B1-D87F-42A2-99CB-9C5B4E39B713}" destId="{E82E316F-37E6-48FD-BBF9-B77E2ACB3908}" srcOrd="0" destOrd="0" presId="urn:microsoft.com/office/officeart/2005/8/layout/vList2"/>
    <dgm:cxn modelId="{17537F0F-8DF1-4659-B8E6-085F2BE43F84}" type="presOf" srcId="{1A36E079-D58E-4411-B67D-193369255414}" destId="{22A33971-B766-413E-A58F-0F6C25D715EC}" srcOrd="0" destOrd="0" presId="urn:microsoft.com/office/officeart/2005/8/layout/vList2"/>
    <dgm:cxn modelId="{7D4EFE12-8E2E-4419-9A05-E7AF32AC55BC}" srcId="{1A36E079-D58E-4411-B67D-193369255414}" destId="{A421B3B1-D87F-42A2-99CB-9C5B4E39B713}" srcOrd="0" destOrd="0" parTransId="{CFFD69FF-CC54-4456-A5B8-34F68BA4F9B9}" sibTransId="{F52FE0F4-F64C-40E1-ABA3-310DEBE80A3D}"/>
    <dgm:cxn modelId="{D35E9DDB-F9B5-44A7-BDBE-20E5591D78F1}" type="presParOf" srcId="{22A33971-B766-413E-A58F-0F6C25D715EC}" destId="{E82E316F-37E6-48FD-BBF9-B77E2ACB39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BFB0F7F-A771-4049-A1D2-BB5D1563A4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2A62D93-D281-4567-AC25-F6D93E5CFC3D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ar-SA" b="1" i="0" dirty="0" smtClean="0">
              <a:latin typeface="Arial" panose="020B0604020202020204" pitchFamily="34" charset="0"/>
              <a:cs typeface="Arial" panose="020B0604020202020204" pitchFamily="34" charset="0"/>
            </a:rPr>
            <a:t>ﺍﻟﺘﺼﻠﺐ اللويحي المترقي ﺍﻷﺳﺎﺳﻲ</a:t>
          </a:r>
          <a:endParaRPr lang="ar-S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9265BB-6857-4F01-8A7D-D59D2DDDF40B}" type="parTrans" cxnId="{0D0BD9AB-1A76-45C0-A3D7-46F0BB0F9D90}">
      <dgm:prSet/>
      <dgm:spPr/>
      <dgm:t>
        <a:bodyPr/>
        <a:lstStyle/>
        <a:p>
          <a:pPr rtl="1"/>
          <a:endParaRPr lang="ar-SA"/>
        </a:p>
      </dgm:t>
    </dgm:pt>
    <dgm:pt modelId="{03719A80-F91D-47FF-BDC3-E172F2205399}" type="sibTrans" cxnId="{0D0BD9AB-1A76-45C0-A3D7-46F0BB0F9D90}">
      <dgm:prSet/>
      <dgm:spPr/>
      <dgm:t>
        <a:bodyPr/>
        <a:lstStyle/>
        <a:p>
          <a:pPr rtl="1"/>
          <a:endParaRPr lang="ar-SA"/>
        </a:p>
      </dgm:t>
    </dgm:pt>
    <dgm:pt modelId="{6B2975D6-CB99-464A-82A3-883C03F643F2}" type="pres">
      <dgm:prSet presAssocID="{4BFB0F7F-A771-4049-A1D2-BB5D1563A4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EA75B8E-98DF-446B-8E84-D127F3A6FD40}" type="pres">
      <dgm:prSet presAssocID="{82A62D93-D281-4567-AC25-F6D93E5CFC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0DA68E8-B45C-4DB7-84BC-ED1F30AF4EBA}" type="presOf" srcId="{4BFB0F7F-A771-4049-A1D2-BB5D1563A4E5}" destId="{6B2975D6-CB99-464A-82A3-883C03F643F2}" srcOrd="0" destOrd="0" presId="urn:microsoft.com/office/officeart/2005/8/layout/vList2"/>
    <dgm:cxn modelId="{0D0BD9AB-1A76-45C0-A3D7-46F0BB0F9D90}" srcId="{4BFB0F7F-A771-4049-A1D2-BB5D1563A4E5}" destId="{82A62D93-D281-4567-AC25-F6D93E5CFC3D}" srcOrd="0" destOrd="0" parTransId="{369265BB-6857-4F01-8A7D-D59D2DDDF40B}" sibTransId="{03719A80-F91D-47FF-BDC3-E172F2205399}"/>
    <dgm:cxn modelId="{9144ED15-8C0E-4D5F-BFE2-C91F1EE5FD42}" type="presOf" srcId="{82A62D93-D281-4567-AC25-F6D93E5CFC3D}" destId="{2EA75B8E-98DF-446B-8E84-D127F3A6FD40}" srcOrd="0" destOrd="0" presId="urn:microsoft.com/office/officeart/2005/8/layout/vList2"/>
    <dgm:cxn modelId="{E3DF8F87-7A94-498E-827D-F803C71641BE}" type="presParOf" srcId="{6B2975D6-CB99-464A-82A3-883C03F643F2}" destId="{2EA75B8E-98DF-446B-8E84-D127F3A6FD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A808805C-4090-4CAA-989C-3D13B05990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655F18C2-8D26-4AF6-92F9-D46D4E0D1B2D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استمرار تفاقمه منذ تشخيصه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E6250F-D1A5-4F7E-AA48-DBA3F42A5E5C}" type="parTrans" cxnId="{59EDE859-A08A-47A7-9089-73A37A9CE6DB}">
      <dgm:prSet/>
      <dgm:spPr/>
      <dgm:t>
        <a:bodyPr/>
        <a:lstStyle/>
        <a:p>
          <a:pPr rtl="1"/>
          <a:endParaRPr lang="ar-SA"/>
        </a:p>
      </dgm:t>
    </dgm:pt>
    <dgm:pt modelId="{876A641A-7D9A-4A97-AA8A-1BA733364CB0}" type="sibTrans" cxnId="{59EDE859-A08A-47A7-9089-73A37A9CE6DB}">
      <dgm:prSet/>
      <dgm:spPr/>
      <dgm:t>
        <a:bodyPr/>
        <a:lstStyle/>
        <a:p>
          <a:pPr rtl="1"/>
          <a:endParaRPr lang="ar-SA"/>
        </a:p>
      </dgm:t>
    </dgm:pt>
    <dgm:pt modelId="{3CDA23D3-5E8E-44D3-9B07-DCDC43C49E01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معدل سن </a:t>
          </a:r>
          <a:r>
            <a:rPr lang="ar-SA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مصابيه</a:t>
          </a:r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40 عاما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4D30BF-01B4-4585-A30C-02CC4682F9E6}" type="parTrans" cxnId="{5C0F73CC-112E-4D67-B8A6-C9C8D2CC5562}">
      <dgm:prSet/>
      <dgm:spPr/>
      <dgm:t>
        <a:bodyPr/>
        <a:lstStyle/>
        <a:p>
          <a:pPr rtl="1"/>
          <a:endParaRPr lang="ar-SA"/>
        </a:p>
      </dgm:t>
    </dgm:pt>
    <dgm:pt modelId="{682BC9D7-3769-4571-9F46-AB5D4C13B95F}" type="sibTrans" cxnId="{5C0F73CC-112E-4D67-B8A6-C9C8D2CC5562}">
      <dgm:prSet/>
      <dgm:spPr/>
      <dgm:t>
        <a:bodyPr/>
        <a:lstStyle/>
        <a:p>
          <a:pPr rtl="1"/>
          <a:endParaRPr lang="ar-SA"/>
        </a:p>
      </dgm:t>
    </dgm:pt>
    <dgm:pt modelId="{610A1086-B167-44A1-8DD3-89B90C29A163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تساوي عدد </a:t>
          </a:r>
          <a:r>
            <a:rPr lang="ar-SA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مصابيه</a:t>
          </a:r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بين نساء ورجال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889C56-F926-4965-96F6-F66B15FEA93C}" type="parTrans" cxnId="{AC57813E-E91A-459E-B0B9-08E9908CB7EE}">
      <dgm:prSet/>
      <dgm:spPr/>
      <dgm:t>
        <a:bodyPr/>
        <a:lstStyle/>
        <a:p>
          <a:pPr rtl="1"/>
          <a:endParaRPr lang="ar-SA"/>
        </a:p>
      </dgm:t>
    </dgm:pt>
    <dgm:pt modelId="{132F202C-DF20-47BA-9919-965990C4A4DB}" type="sibTrans" cxnId="{AC57813E-E91A-459E-B0B9-08E9908CB7EE}">
      <dgm:prSet/>
      <dgm:spPr/>
      <dgm:t>
        <a:bodyPr/>
        <a:lstStyle/>
        <a:p>
          <a:pPr rtl="1"/>
          <a:endParaRPr lang="ar-SA"/>
        </a:p>
      </dgm:t>
    </dgm:pt>
    <dgm:pt modelId="{AD95082E-1A33-44DC-AEE8-13A59A492765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نسبة المصابين به 10-15%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AC7746-4937-41AE-929A-66EA021F3F96}" type="parTrans" cxnId="{0997FB23-014F-4EB0-8321-C5CC864A7109}">
      <dgm:prSet/>
      <dgm:spPr/>
      <dgm:t>
        <a:bodyPr/>
        <a:lstStyle/>
        <a:p>
          <a:pPr rtl="1"/>
          <a:endParaRPr lang="ar-SA"/>
        </a:p>
      </dgm:t>
    </dgm:pt>
    <dgm:pt modelId="{F30963DA-A5F8-46C9-A5E7-1CC8A56D1551}" type="sibTrans" cxnId="{0997FB23-014F-4EB0-8321-C5CC864A7109}">
      <dgm:prSet/>
      <dgm:spPr/>
      <dgm:t>
        <a:bodyPr/>
        <a:lstStyle/>
        <a:p>
          <a:pPr rtl="1"/>
          <a:endParaRPr lang="ar-SA"/>
        </a:p>
      </dgm:t>
    </dgm:pt>
    <dgm:pt modelId="{033DCD28-975A-4CAE-8E7D-0F22B3456048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يؤدي إلى الإصابة بالإعاقة بشكل مبكر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C175E5-6234-4257-8C8F-35CAF0F49F85}" type="parTrans" cxnId="{513A060B-A6AC-4F26-917D-0804AE3A8066}">
      <dgm:prSet/>
      <dgm:spPr/>
      <dgm:t>
        <a:bodyPr/>
        <a:lstStyle/>
        <a:p>
          <a:pPr rtl="1"/>
          <a:endParaRPr lang="ar-SA"/>
        </a:p>
      </dgm:t>
    </dgm:pt>
    <dgm:pt modelId="{3EA07A92-F97A-47BB-A3DE-205ED6F5FF9B}" type="sibTrans" cxnId="{513A060B-A6AC-4F26-917D-0804AE3A8066}">
      <dgm:prSet/>
      <dgm:spPr/>
      <dgm:t>
        <a:bodyPr/>
        <a:lstStyle/>
        <a:p>
          <a:pPr rtl="1"/>
          <a:endParaRPr lang="ar-SA"/>
        </a:p>
      </dgm:t>
    </dgm:pt>
    <dgm:pt modelId="{050977DE-7CF6-4884-84E8-648293AED42B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ضعف التجاوب مع الأدوية المتوفرة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EB2308-29B9-4E3D-AC3C-5DB3BFC6705B}" type="parTrans" cxnId="{EE0D690C-1BA5-4117-96B4-9A94904BE3B8}">
      <dgm:prSet/>
      <dgm:spPr/>
      <dgm:t>
        <a:bodyPr/>
        <a:lstStyle/>
        <a:p>
          <a:pPr rtl="1"/>
          <a:endParaRPr lang="ar-SA"/>
        </a:p>
      </dgm:t>
    </dgm:pt>
    <dgm:pt modelId="{A46202A0-D9AB-48B1-9ED1-7630386C8C2A}" type="sibTrans" cxnId="{EE0D690C-1BA5-4117-96B4-9A94904BE3B8}">
      <dgm:prSet/>
      <dgm:spPr/>
      <dgm:t>
        <a:bodyPr/>
        <a:lstStyle/>
        <a:p>
          <a:pPr rtl="1"/>
          <a:endParaRPr lang="ar-SA"/>
        </a:p>
      </dgm:t>
    </dgm:pt>
    <dgm:pt modelId="{B4C30B70-BE73-4BF2-BF95-64D235485585}" type="pres">
      <dgm:prSet presAssocID="{A808805C-4090-4CAA-989C-3D13B05990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3C80D01-8ADA-4E4A-BF10-42AA6AA6679E}" type="pres">
      <dgm:prSet presAssocID="{655F18C2-8D26-4AF6-92F9-D46D4E0D1B2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7417C26-4427-404D-8836-087E3921A296}" type="pres">
      <dgm:prSet presAssocID="{876A641A-7D9A-4A97-AA8A-1BA733364CB0}" presName="spacer" presStyleCnt="0"/>
      <dgm:spPr/>
    </dgm:pt>
    <dgm:pt modelId="{9991E0DE-0B26-4CF8-BC6D-45315FF25F55}" type="pres">
      <dgm:prSet presAssocID="{3CDA23D3-5E8E-44D3-9B07-DCDC43C49E0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150D7D6-5F83-42F3-83A4-121CC9059A25}" type="pres">
      <dgm:prSet presAssocID="{682BC9D7-3769-4571-9F46-AB5D4C13B95F}" presName="spacer" presStyleCnt="0"/>
      <dgm:spPr/>
    </dgm:pt>
    <dgm:pt modelId="{7BCFA9AB-346D-4E41-840A-761F928A0614}" type="pres">
      <dgm:prSet presAssocID="{610A1086-B167-44A1-8DD3-89B90C29A16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3221B09-C62C-46FF-BFCC-8899F2A641E1}" type="pres">
      <dgm:prSet presAssocID="{132F202C-DF20-47BA-9919-965990C4A4DB}" presName="spacer" presStyleCnt="0"/>
      <dgm:spPr/>
    </dgm:pt>
    <dgm:pt modelId="{D7DF9CDC-C286-4C18-A855-73017FEBC30C}" type="pres">
      <dgm:prSet presAssocID="{AD95082E-1A33-44DC-AEE8-13A59A49276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EF1DFC4-C251-4D99-B7C7-4BEB9B6C92F6}" type="pres">
      <dgm:prSet presAssocID="{F30963DA-A5F8-46C9-A5E7-1CC8A56D1551}" presName="spacer" presStyleCnt="0"/>
      <dgm:spPr/>
    </dgm:pt>
    <dgm:pt modelId="{3CB28E21-959D-46F5-A2D6-82984BD852E6}" type="pres">
      <dgm:prSet presAssocID="{033DCD28-975A-4CAE-8E7D-0F22B345604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644AC9B-A4DD-4FB5-BD49-44A62D7A43E2}" type="pres">
      <dgm:prSet presAssocID="{3EA07A92-F97A-47BB-A3DE-205ED6F5FF9B}" presName="spacer" presStyleCnt="0"/>
      <dgm:spPr/>
    </dgm:pt>
    <dgm:pt modelId="{7CAD519A-11E2-49D8-91D4-F070EB789E40}" type="pres">
      <dgm:prSet presAssocID="{050977DE-7CF6-4884-84E8-648293AED42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D352A5F-6A48-4D10-B826-F0ED183593CE}" type="presOf" srcId="{033DCD28-975A-4CAE-8E7D-0F22B3456048}" destId="{3CB28E21-959D-46F5-A2D6-82984BD852E6}" srcOrd="0" destOrd="0" presId="urn:microsoft.com/office/officeart/2005/8/layout/vList2"/>
    <dgm:cxn modelId="{513A060B-A6AC-4F26-917D-0804AE3A8066}" srcId="{A808805C-4090-4CAA-989C-3D13B0599044}" destId="{033DCD28-975A-4CAE-8E7D-0F22B3456048}" srcOrd="4" destOrd="0" parTransId="{B4C175E5-6234-4257-8C8F-35CAF0F49F85}" sibTransId="{3EA07A92-F97A-47BB-A3DE-205ED6F5FF9B}"/>
    <dgm:cxn modelId="{EE0D690C-1BA5-4117-96B4-9A94904BE3B8}" srcId="{A808805C-4090-4CAA-989C-3D13B0599044}" destId="{050977DE-7CF6-4884-84E8-648293AED42B}" srcOrd="5" destOrd="0" parTransId="{9CEB2308-29B9-4E3D-AC3C-5DB3BFC6705B}" sibTransId="{A46202A0-D9AB-48B1-9ED1-7630386C8C2A}"/>
    <dgm:cxn modelId="{72F0B39A-222B-451E-96A7-492D3781428E}" type="presOf" srcId="{3CDA23D3-5E8E-44D3-9B07-DCDC43C49E01}" destId="{9991E0DE-0B26-4CF8-BC6D-45315FF25F55}" srcOrd="0" destOrd="0" presId="urn:microsoft.com/office/officeart/2005/8/layout/vList2"/>
    <dgm:cxn modelId="{8D655A13-F123-49F6-BF33-58C0126CBED4}" type="presOf" srcId="{AD95082E-1A33-44DC-AEE8-13A59A492765}" destId="{D7DF9CDC-C286-4C18-A855-73017FEBC30C}" srcOrd="0" destOrd="0" presId="urn:microsoft.com/office/officeart/2005/8/layout/vList2"/>
    <dgm:cxn modelId="{AE2ABAEF-B278-4E18-902B-DA3B03F2D568}" type="presOf" srcId="{655F18C2-8D26-4AF6-92F9-D46D4E0D1B2D}" destId="{73C80D01-8ADA-4E4A-BF10-42AA6AA6679E}" srcOrd="0" destOrd="0" presId="urn:microsoft.com/office/officeart/2005/8/layout/vList2"/>
    <dgm:cxn modelId="{0997FB23-014F-4EB0-8321-C5CC864A7109}" srcId="{A808805C-4090-4CAA-989C-3D13B0599044}" destId="{AD95082E-1A33-44DC-AEE8-13A59A492765}" srcOrd="3" destOrd="0" parTransId="{74AC7746-4937-41AE-929A-66EA021F3F96}" sibTransId="{F30963DA-A5F8-46C9-A5E7-1CC8A56D1551}"/>
    <dgm:cxn modelId="{AC57813E-E91A-459E-B0B9-08E9908CB7EE}" srcId="{A808805C-4090-4CAA-989C-3D13B0599044}" destId="{610A1086-B167-44A1-8DD3-89B90C29A163}" srcOrd="2" destOrd="0" parTransId="{60889C56-F926-4965-96F6-F66B15FEA93C}" sibTransId="{132F202C-DF20-47BA-9919-965990C4A4DB}"/>
    <dgm:cxn modelId="{5C0F73CC-112E-4D67-B8A6-C9C8D2CC5562}" srcId="{A808805C-4090-4CAA-989C-3D13B0599044}" destId="{3CDA23D3-5E8E-44D3-9B07-DCDC43C49E01}" srcOrd="1" destOrd="0" parTransId="{444D30BF-01B4-4585-A30C-02CC4682F9E6}" sibTransId="{682BC9D7-3769-4571-9F46-AB5D4C13B95F}"/>
    <dgm:cxn modelId="{0F0AA387-DBE5-4865-8342-99E0CE72B701}" type="presOf" srcId="{A808805C-4090-4CAA-989C-3D13B0599044}" destId="{B4C30B70-BE73-4BF2-BF95-64D235485585}" srcOrd="0" destOrd="0" presId="urn:microsoft.com/office/officeart/2005/8/layout/vList2"/>
    <dgm:cxn modelId="{59EDE859-A08A-47A7-9089-73A37A9CE6DB}" srcId="{A808805C-4090-4CAA-989C-3D13B0599044}" destId="{655F18C2-8D26-4AF6-92F9-D46D4E0D1B2D}" srcOrd="0" destOrd="0" parTransId="{76E6250F-D1A5-4F7E-AA48-DBA3F42A5E5C}" sibTransId="{876A641A-7D9A-4A97-AA8A-1BA733364CB0}"/>
    <dgm:cxn modelId="{DC8866A4-D2B3-4B4F-93C9-44DA5085421B}" type="presOf" srcId="{610A1086-B167-44A1-8DD3-89B90C29A163}" destId="{7BCFA9AB-346D-4E41-840A-761F928A0614}" srcOrd="0" destOrd="0" presId="urn:microsoft.com/office/officeart/2005/8/layout/vList2"/>
    <dgm:cxn modelId="{660A5D39-A278-426B-8F5C-7CB3F6DF629B}" type="presOf" srcId="{050977DE-7CF6-4884-84E8-648293AED42B}" destId="{7CAD519A-11E2-49D8-91D4-F070EB789E40}" srcOrd="0" destOrd="0" presId="urn:microsoft.com/office/officeart/2005/8/layout/vList2"/>
    <dgm:cxn modelId="{BA2328A0-8F67-4787-945C-2BC6265059B4}" type="presParOf" srcId="{B4C30B70-BE73-4BF2-BF95-64D235485585}" destId="{73C80D01-8ADA-4E4A-BF10-42AA6AA6679E}" srcOrd="0" destOrd="0" presId="urn:microsoft.com/office/officeart/2005/8/layout/vList2"/>
    <dgm:cxn modelId="{E9E86E8C-FA25-4B10-AC18-EC134F34B330}" type="presParOf" srcId="{B4C30B70-BE73-4BF2-BF95-64D235485585}" destId="{07417C26-4427-404D-8836-087E3921A296}" srcOrd="1" destOrd="0" presId="urn:microsoft.com/office/officeart/2005/8/layout/vList2"/>
    <dgm:cxn modelId="{3EA86ACE-909E-4E79-B10D-8DD99EABD76A}" type="presParOf" srcId="{B4C30B70-BE73-4BF2-BF95-64D235485585}" destId="{9991E0DE-0B26-4CF8-BC6D-45315FF25F55}" srcOrd="2" destOrd="0" presId="urn:microsoft.com/office/officeart/2005/8/layout/vList2"/>
    <dgm:cxn modelId="{4F730C97-E9B4-4B34-8496-9288FFC0B861}" type="presParOf" srcId="{B4C30B70-BE73-4BF2-BF95-64D235485585}" destId="{0150D7D6-5F83-42F3-83A4-121CC9059A25}" srcOrd="3" destOrd="0" presId="urn:microsoft.com/office/officeart/2005/8/layout/vList2"/>
    <dgm:cxn modelId="{E1312739-05A7-41C3-A9B7-78B466BFBB4C}" type="presParOf" srcId="{B4C30B70-BE73-4BF2-BF95-64D235485585}" destId="{7BCFA9AB-346D-4E41-840A-761F928A0614}" srcOrd="4" destOrd="0" presId="urn:microsoft.com/office/officeart/2005/8/layout/vList2"/>
    <dgm:cxn modelId="{34475A4C-6A0D-445D-B423-C87EB432A15C}" type="presParOf" srcId="{B4C30B70-BE73-4BF2-BF95-64D235485585}" destId="{33221B09-C62C-46FF-BFCC-8899F2A641E1}" srcOrd="5" destOrd="0" presId="urn:microsoft.com/office/officeart/2005/8/layout/vList2"/>
    <dgm:cxn modelId="{55029227-E52B-4C3D-B490-704131A6DA4F}" type="presParOf" srcId="{B4C30B70-BE73-4BF2-BF95-64D235485585}" destId="{D7DF9CDC-C286-4C18-A855-73017FEBC30C}" srcOrd="6" destOrd="0" presId="urn:microsoft.com/office/officeart/2005/8/layout/vList2"/>
    <dgm:cxn modelId="{CE2C5916-A859-4F40-8954-C70C3EB766AC}" type="presParOf" srcId="{B4C30B70-BE73-4BF2-BF95-64D235485585}" destId="{1EF1DFC4-C251-4D99-B7C7-4BEB9B6C92F6}" srcOrd="7" destOrd="0" presId="urn:microsoft.com/office/officeart/2005/8/layout/vList2"/>
    <dgm:cxn modelId="{47CE4159-1CC1-4C0A-B48B-ED5E26673CE0}" type="presParOf" srcId="{B4C30B70-BE73-4BF2-BF95-64D235485585}" destId="{3CB28E21-959D-46F5-A2D6-82984BD852E6}" srcOrd="8" destOrd="0" presId="urn:microsoft.com/office/officeart/2005/8/layout/vList2"/>
    <dgm:cxn modelId="{5E1987FB-432A-4266-8BBB-905DD4EB745E}" type="presParOf" srcId="{B4C30B70-BE73-4BF2-BF95-64D235485585}" destId="{1644AC9B-A4DD-4FB5-BD49-44A62D7A43E2}" srcOrd="9" destOrd="0" presId="urn:microsoft.com/office/officeart/2005/8/layout/vList2"/>
    <dgm:cxn modelId="{1EEEF13F-F090-49C0-B888-58DD3BBFB84C}" type="presParOf" srcId="{B4C30B70-BE73-4BF2-BF95-64D235485585}" destId="{7CAD519A-11E2-49D8-91D4-F070EB789E4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799C7A-94CF-4E39-8BB8-700BFB767E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63F3C6F4-CC98-49B0-8563-E3B352D30A33}">
      <dgm:prSet custT="1"/>
      <dgm:spPr/>
      <dgm:t>
        <a:bodyPr/>
        <a:lstStyle/>
        <a:p>
          <a:pPr algn="ctr" rtl="1"/>
          <a:r>
            <a:rPr lang="ar-SA" sz="28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التصلب اللويحي - مقدمة</a:t>
          </a:r>
          <a:endParaRPr lang="ar-SA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5614D2-1F3D-4449-B8CB-3E3CF843C2A9}" type="parTrans" cxnId="{53AC8D45-898A-4285-A77C-E827AED0BD15}">
      <dgm:prSet/>
      <dgm:spPr/>
      <dgm:t>
        <a:bodyPr/>
        <a:lstStyle/>
        <a:p>
          <a:pPr rtl="1"/>
          <a:endParaRPr lang="ar-SA"/>
        </a:p>
      </dgm:t>
    </dgm:pt>
    <dgm:pt modelId="{3F5891A1-8513-467D-8BA2-3FAE9E4F35D7}" type="sibTrans" cxnId="{53AC8D45-898A-4285-A77C-E827AED0BD15}">
      <dgm:prSet/>
      <dgm:spPr/>
      <dgm:t>
        <a:bodyPr/>
        <a:lstStyle/>
        <a:p>
          <a:pPr rtl="1"/>
          <a:endParaRPr lang="ar-SA"/>
        </a:p>
      </dgm:t>
    </dgm:pt>
    <dgm:pt modelId="{4C6DF172-88EB-4BA3-B2DA-BBA54521388D}" type="pres">
      <dgm:prSet presAssocID="{1E799C7A-94CF-4E39-8BB8-700BFB767E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3E282C5-1B90-4345-B153-39754A7A7404}" type="pres">
      <dgm:prSet presAssocID="{63F3C6F4-CC98-49B0-8563-E3B352D30A33}" presName="parentText" presStyleLbl="node1" presStyleIdx="0" presStyleCnt="1" custLinFactNeighborY="-112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3AC8D45-898A-4285-A77C-E827AED0BD15}" srcId="{1E799C7A-94CF-4E39-8BB8-700BFB767ED4}" destId="{63F3C6F4-CC98-49B0-8563-E3B352D30A33}" srcOrd="0" destOrd="0" parTransId="{665614D2-1F3D-4449-B8CB-3E3CF843C2A9}" sibTransId="{3F5891A1-8513-467D-8BA2-3FAE9E4F35D7}"/>
    <dgm:cxn modelId="{67C17206-B17C-4590-85A2-31A2129AB19D}" type="presOf" srcId="{63F3C6F4-CC98-49B0-8563-E3B352D30A33}" destId="{B3E282C5-1B90-4345-B153-39754A7A7404}" srcOrd="0" destOrd="0" presId="urn:microsoft.com/office/officeart/2005/8/layout/vList2"/>
    <dgm:cxn modelId="{4C439F4D-174C-427D-915F-C5A657F6E4F8}" type="presOf" srcId="{1E799C7A-94CF-4E39-8BB8-700BFB767ED4}" destId="{4C6DF172-88EB-4BA3-B2DA-BBA54521388D}" srcOrd="0" destOrd="0" presId="urn:microsoft.com/office/officeart/2005/8/layout/vList2"/>
    <dgm:cxn modelId="{C5ED4093-9704-4796-BDE1-992CE1B5C470}" type="presParOf" srcId="{4C6DF172-88EB-4BA3-B2DA-BBA54521388D}" destId="{B3E282C5-1B90-4345-B153-39754A7A74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05603FAE-2716-4995-ACB2-A41150A098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5C5CF5A4-C0A3-47E1-B043-25CDF545A00E}">
      <dgm:prSet custT="1"/>
      <dgm:spPr/>
      <dgm:t>
        <a:bodyPr/>
        <a:lstStyle/>
        <a:p>
          <a:pPr algn="ctr" rtl="1"/>
          <a:r>
            <a:rPr lang="ar-SA" sz="4000" b="1" i="0" smtClean="0">
              <a:latin typeface="Arial" panose="020B0604020202020204" pitchFamily="34" charset="0"/>
              <a:cs typeface="Arial" panose="020B0604020202020204" pitchFamily="34" charset="0"/>
            </a:rPr>
            <a:t>أنواع </a:t>
          </a:r>
          <a:r>
            <a:rPr lang="en-US" sz="4000" b="1" i="0" smtClean="0">
              <a:latin typeface="Arial" panose="020B0604020202020204" pitchFamily="34" charset="0"/>
              <a:cs typeface="Arial" panose="020B0604020202020204" pitchFamily="34" charset="0"/>
            </a:rPr>
            <a:t>MS</a:t>
          </a:r>
          <a:endParaRPr lang="ar-SA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62801C-E663-4191-B203-E91949A9FC9A}" type="parTrans" cxnId="{44DC2425-CC7F-48FC-B452-069489492B56}">
      <dgm:prSet/>
      <dgm:spPr/>
      <dgm:t>
        <a:bodyPr/>
        <a:lstStyle/>
        <a:p>
          <a:pPr rtl="1"/>
          <a:endParaRPr lang="ar-SA"/>
        </a:p>
      </dgm:t>
    </dgm:pt>
    <dgm:pt modelId="{9C95ADAC-0274-4324-977C-7A2F08C3B988}" type="sibTrans" cxnId="{44DC2425-CC7F-48FC-B452-069489492B56}">
      <dgm:prSet/>
      <dgm:spPr/>
      <dgm:t>
        <a:bodyPr/>
        <a:lstStyle/>
        <a:p>
          <a:pPr rtl="1"/>
          <a:endParaRPr lang="ar-SA"/>
        </a:p>
      </dgm:t>
    </dgm:pt>
    <dgm:pt modelId="{3D1393DB-8001-44CC-B0AD-2AE7A8F6ABDD}" type="pres">
      <dgm:prSet presAssocID="{05603FAE-2716-4995-ACB2-A41150A098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C4A7626-E0BD-4928-9BD7-9419FFF37CCE}" type="pres">
      <dgm:prSet presAssocID="{5C5CF5A4-C0A3-47E1-B043-25CDF545A00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4DC2425-CC7F-48FC-B452-069489492B56}" srcId="{05603FAE-2716-4995-ACB2-A41150A098D9}" destId="{5C5CF5A4-C0A3-47E1-B043-25CDF545A00E}" srcOrd="0" destOrd="0" parTransId="{9862801C-E663-4191-B203-E91949A9FC9A}" sibTransId="{9C95ADAC-0274-4324-977C-7A2F08C3B988}"/>
    <dgm:cxn modelId="{954CE801-5ED4-4F1F-BB3C-E0160742E988}" type="presOf" srcId="{5C5CF5A4-C0A3-47E1-B043-25CDF545A00E}" destId="{8C4A7626-E0BD-4928-9BD7-9419FFF37CCE}" srcOrd="0" destOrd="0" presId="urn:microsoft.com/office/officeart/2005/8/layout/vList2"/>
    <dgm:cxn modelId="{64B1D3C0-1ADF-447D-BBAF-DEF09C228D6D}" type="presOf" srcId="{05603FAE-2716-4995-ACB2-A41150A098D9}" destId="{3D1393DB-8001-44CC-B0AD-2AE7A8F6ABDD}" srcOrd="0" destOrd="0" presId="urn:microsoft.com/office/officeart/2005/8/layout/vList2"/>
    <dgm:cxn modelId="{68B8A958-68D0-4316-8CD7-D4C86847F5AA}" type="presParOf" srcId="{3D1393DB-8001-44CC-B0AD-2AE7A8F6ABDD}" destId="{8C4A7626-E0BD-4928-9BD7-9419FFF37C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3052598-77C0-4C27-BBDA-C24CB2ECF1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F8EF7C9B-0FA8-43FD-A629-19CADE01F8C7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نمط شدة النوبات الانتكاسية ومقدار التحسن الذي يحدث في نوبات الهدوء والوقت الذي يفصل بين النوبات يختلف، وبشكل واسع، بين مصاب وآخر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13B641-FDB1-4A0D-BC49-F542AB17EC41}" type="parTrans" cxnId="{E6D45E5C-6768-40EE-A8F7-9EA7E4C4F33E}">
      <dgm:prSet/>
      <dgm:spPr/>
      <dgm:t>
        <a:bodyPr/>
        <a:lstStyle/>
        <a:p>
          <a:pPr rtl="1"/>
          <a:endParaRPr lang="ar-SA"/>
        </a:p>
      </dgm:t>
    </dgm:pt>
    <dgm:pt modelId="{D9A27C3C-923F-4873-933D-2B6C2740B174}" type="sibTrans" cxnId="{E6D45E5C-6768-40EE-A8F7-9EA7E4C4F33E}">
      <dgm:prSet/>
      <dgm:spPr/>
      <dgm:t>
        <a:bodyPr/>
        <a:lstStyle/>
        <a:p>
          <a:pPr rtl="1"/>
          <a:endParaRPr lang="ar-SA"/>
        </a:p>
      </dgm:t>
    </dgm:pt>
    <dgm:pt modelId="{C00E8997-A0DA-4045-B462-B1028130A687}" type="pres">
      <dgm:prSet presAssocID="{63052598-77C0-4C27-BBDA-C24CB2ECF1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4EE8306-F20A-4A1C-A34A-808F2DDB442A}" type="pres">
      <dgm:prSet presAssocID="{F8EF7C9B-0FA8-43FD-A629-19CADE01F8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765B019-7CCB-454F-9F67-3616B57EA94C}" type="presOf" srcId="{63052598-77C0-4C27-BBDA-C24CB2ECF1C6}" destId="{C00E8997-A0DA-4045-B462-B1028130A687}" srcOrd="0" destOrd="0" presId="urn:microsoft.com/office/officeart/2005/8/layout/vList2"/>
    <dgm:cxn modelId="{E6D45E5C-6768-40EE-A8F7-9EA7E4C4F33E}" srcId="{63052598-77C0-4C27-BBDA-C24CB2ECF1C6}" destId="{F8EF7C9B-0FA8-43FD-A629-19CADE01F8C7}" srcOrd="0" destOrd="0" parTransId="{B213B641-FDB1-4A0D-BC49-F542AB17EC41}" sibTransId="{D9A27C3C-923F-4873-933D-2B6C2740B174}"/>
    <dgm:cxn modelId="{17AD04E4-58C1-4802-BA62-80E93C0AC960}" type="presOf" srcId="{F8EF7C9B-0FA8-43FD-A629-19CADE01F8C7}" destId="{74EE8306-F20A-4A1C-A34A-808F2DDB442A}" srcOrd="0" destOrd="0" presId="urn:microsoft.com/office/officeart/2005/8/layout/vList2"/>
    <dgm:cxn modelId="{C1D306B9-67C7-4D51-BD65-CF21B5633F66}" type="presParOf" srcId="{C00E8997-A0DA-4045-B462-B1028130A687}" destId="{74EE8306-F20A-4A1C-A34A-808F2DDB44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6E7C34C-CB5C-443D-B84F-7123574D99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8974ED1-DCBC-4A23-B0D2-9C7D0209F799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تصل نسبة المصابين به إلى 90% 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BC7943-7822-4C3A-A6A6-8C050A21ECFA}" type="parTrans" cxnId="{C36B5751-ABCD-46B1-A041-0E7BA800FBF0}">
      <dgm:prSet/>
      <dgm:spPr/>
      <dgm:t>
        <a:bodyPr/>
        <a:lstStyle/>
        <a:p>
          <a:pPr rtl="1"/>
          <a:endParaRPr lang="ar-SA"/>
        </a:p>
      </dgm:t>
    </dgm:pt>
    <dgm:pt modelId="{F1CE349D-2972-4E12-8404-9031D3587CB0}" type="sibTrans" cxnId="{C36B5751-ABCD-46B1-A041-0E7BA800FBF0}">
      <dgm:prSet/>
      <dgm:spPr/>
      <dgm:t>
        <a:bodyPr/>
        <a:lstStyle/>
        <a:p>
          <a:pPr rtl="1"/>
          <a:endParaRPr lang="ar-SA"/>
        </a:p>
      </dgm:t>
    </dgm:pt>
    <dgm:pt modelId="{5CD2F84E-07F0-4782-8A58-FD4556383F6E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عادة ما يصيب الشخص في بداية العشرينيات من عمره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CE00F1-48D2-4C06-9454-3C8605D31E64}" type="parTrans" cxnId="{E97FD628-FAA9-46D4-ACE4-553F01A91FC6}">
      <dgm:prSet/>
      <dgm:spPr/>
      <dgm:t>
        <a:bodyPr/>
        <a:lstStyle/>
        <a:p>
          <a:pPr rtl="1"/>
          <a:endParaRPr lang="ar-SA"/>
        </a:p>
      </dgm:t>
    </dgm:pt>
    <dgm:pt modelId="{BDDCAB15-7AE1-478D-AFD1-E7ED7CE15CFE}" type="sibTrans" cxnId="{E97FD628-FAA9-46D4-ACE4-553F01A91FC6}">
      <dgm:prSet/>
      <dgm:spPr/>
      <dgm:t>
        <a:bodyPr/>
        <a:lstStyle/>
        <a:p>
          <a:pPr rtl="1"/>
          <a:endParaRPr lang="ar-SA"/>
        </a:p>
      </dgm:t>
    </dgm:pt>
    <dgm:pt modelId="{6A54726B-DBBF-4256-B6C6-C342F2748984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يتميز بنوبات من الهدوء الجزئي أو الكامل للأعراض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D2CA81-804C-422C-81FE-BA15F2074BB6}" type="parTrans" cxnId="{DF699591-A44A-43A6-BAC1-5185FF400F69}">
      <dgm:prSet/>
      <dgm:spPr/>
      <dgm:t>
        <a:bodyPr/>
        <a:lstStyle/>
        <a:p>
          <a:pPr rtl="1"/>
          <a:endParaRPr lang="ar-SA"/>
        </a:p>
      </dgm:t>
    </dgm:pt>
    <dgm:pt modelId="{4538DD3F-4956-49FE-8835-2F5B105EFA47}" type="sibTrans" cxnId="{DF699591-A44A-43A6-BAC1-5185FF400F69}">
      <dgm:prSet/>
      <dgm:spPr/>
      <dgm:t>
        <a:bodyPr/>
        <a:lstStyle/>
        <a:p>
          <a:pPr rtl="1"/>
          <a:endParaRPr lang="ar-SA"/>
        </a:p>
      </dgm:t>
    </dgm:pt>
    <dgm:pt modelId="{87C021F0-F964-4A1A-A11E-7F2A12158791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تليها نوبات انتكاسية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3406BE-BCC9-4749-838C-7DC817AFB7A5}" type="parTrans" cxnId="{C89E6C83-7759-443A-B348-3E8EA7130371}">
      <dgm:prSet/>
      <dgm:spPr/>
      <dgm:t>
        <a:bodyPr/>
        <a:lstStyle/>
        <a:p>
          <a:pPr rtl="1"/>
          <a:endParaRPr lang="ar-SA"/>
        </a:p>
      </dgm:t>
    </dgm:pt>
    <dgm:pt modelId="{768CB478-6A5A-45DF-A69C-F5F0E88D8621}" type="sibTrans" cxnId="{C89E6C83-7759-443A-B348-3E8EA7130371}">
      <dgm:prSet/>
      <dgm:spPr/>
      <dgm:t>
        <a:bodyPr/>
        <a:lstStyle/>
        <a:p>
          <a:pPr rtl="1"/>
          <a:endParaRPr lang="ar-SA"/>
        </a:p>
      </dgm:t>
    </dgm:pt>
    <dgm:pt modelId="{BF8F2A2C-BD41-4219-BC23-996FD4B6A32F}" type="pres">
      <dgm:prSet presAssocID="{B6E7C34C-CB5C-443D-B84F-7123574D99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73B7A1A-15B2-4B2B-9E19-AE73F2B14AA9}" type="pres">
      <dgm:prSet presAssocID="{98974ED1-DCBC-4A23-B0D2-9C7D0209F79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8EE5660-5FE1-4107-816A-C18C7E462E4B}" type="pres">
      <dgm:prSet presAssocID="{F1CE349D-2972-4E12-8404-9031D3587CB0}" presName="spacer" presStyleCnt="0"/>
      <dgm:spPr/>
    </dgm:pt>
    <dgm:pt modelId="{8B589E8F-8DCE-4C60-9136-A951FB2ED32A}" type="pres">
      <dgm:prSet presAssocID="{5CD2F84E-07F0-4782-8A58-FD4556383F6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0048375-55B1-418A-9CB2-8BD8FE4F9F82}" type="pres">
      <dgm:prSet presAssocID="{BDDCAB15-7AE1-478D-AFD1-E7ED7CE15CFE}" presName="spacer" presStyleCnt="0"/>
      <dgm:spPr/>
    </dgm:pt>
    <dgm:pt modelId="{12DCAFA3-097F-4810-954D-8EABE03C0318}" type="pres">
      <dgm:prSet presAssocID="{6A54726B-DBBF-4256-B6C6-C342F274898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289EA44-DCD1-4F37-9C98-FEC41C38AC89}" type="pres">
      <dgm:prSet presAssocID="{4538DD3F-4956-49FE-8835-2F5B105EFA47}" presName="spacer" presStyleCnt="0"/>
      <dgm:spPr/>
    </dgm:pt>
    <dgm:pt modelId="{53003EBD-EAD7-4D35-88F4-AEB8412536BD}" type="pres">
      <dgm:prSet presAssocID="{87C021F0-F964-4A1A-A11E-7F2A1215879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89E6C83-7759-443A-B348-3E8EA7130371}" srcId="{B6E7C34C-CB5C-443D-B84F-7123574D9992}" destId="{87C021F0-F964-4A1A-A11E-7F2A12158791}" srcOrd="3" destOrd="0" parTransId="{273406BE-BCC9-4749-838C-7DC817AFB7A5}" sibTransId="{768CB478-6A5A-45DF-A69C-F5F0E88D8621}"/>
    <dgm:cxn modelId="{DC6B355D-1B56-4025-AD84-5840B996C533}" type="presOf" srcId="{98974ED1-DCBC-4A23-B0D2-9C7D0209F799}" destId="{873B7A1A-15B2-4B2B-9E19-AE73F2B14AA9}" srcOrd="0" destOrd="0" presId="urn:microsoft.com/office/officeart/2005/8/layout/vList2"/>
    <dgm:cxn modelId="{7C848095-576E-42E9-8AA8-A926B74106D8}" type="presOf" srcId="{B6E7C34C-CB5C-443D-B84F-7123574D9992}" destId="{BF8F2A2C-BD41-4219-BC23-996FD4B6A32F}" srcOrd="0" destOrd="0" presId="urn:microsoft.com/office/officeart/2005/8/layout/vList2"/>
    <dgm:cxn modelId="{C36B5751-ABCD-46B1-A041-0E7BA800FBF0}" srcId="{B6E7C34C-CB5C-443D-B84F-7123574D9992}" destId="{98974ED1-DCBC-4A23-B0D2-9C7D0209F799}" srcOrd="0" destOrd="0" parTransId="{14BC7943-7822-4C3A-A6A6-8C050A21ECFA}" sibTransId="{F1CE349D-2972-4E12-8404-9031D3587CB0}"/>
    <dgm:cxn modelId="{D4E2BABF-CAA8-4CC6-9214-086BE90A883E}" type="presOf" srcId="{5CD2F84E-07F0-4782-8A58-FD4556383F6E}" destId="{8B589E8F-8DCE-4C60-9136-A951FB2ED32A}" srcOrd="0" destOrd="0" presId="urn:microsoft.com/office/officeart/2005/8/layout/vList2"/>
    <dgm:cxn modelId="{0BB8F221-ABF1-4C5D-8701-74554BC0B6D0}" type="presOf" srcId="{87C021F0-F964-4A1A-A11E-7F2A12158791}" destId="{53003EBD-EAD7-4D35-88F4-AEB8412536BD}" srcOrd="0" destOrd="0" presId="urn:microsoft.com/office/officeart/2005/8/layout/vList2"/>
    <dgm:cxn modelId="{DF699591-A44A-43A6-BAC1-5185FF400F69}" srcId="{B6E7C34C-CB5C-443D-B84F-7123574D9992}" destId="{6A54726B-DBBF-4256-B6C6-C342F2748984}" srcOrd="2" destOrd="0" parTransId="{57D2CA81-804C-422C-81FE-BA15F2074BB6}" sibTransId="{4538DD3F-4956-49FE-8835-2F5B105EFA47}"/>
    <dgm:cxn modelId="{E97FD628-FAA9-46D4-ACE4-553F01A91FC6}" srcId="{B6E7C34C-CB5C-443D-B84F-7123574D9992}" destId="{5CD2F84E-07F0-4782-8A58-FD4556383F6E}" srcOrd="1" destOrd="0" parTransId="{DACE00F1-48D2-4C06-9454-3C8605D31E64}" sibTransId="{BDDCAB15-7AE1-478D-AFD1-E7ED7CE15CFE}"/>
    <dgm:cxn modelId="{39832243-B3DA-43EF-9DDE-DC0C92A4DDA4}" type="presOf" srcId="{6A54726B-DBBF-4256-B6C6-C342F2748984}" destId="{12DCAFA3-097F-4810-954D-8EABE03C0318}" srcOrd="0" destOrd="0" presId="urn:microsoft.com/office/officeart/2005/8/layout/vList2"/>
    <dgm:cxn modelId="{4C3D0646-AB08-4393-8AFA-80B7444B8D9E}" type="presParOf" srcId="{BF8F2A2C-BD41-4219-BC23-996FD4B6A32F}" destId="{873B7A1A-15B2-4B2B-9E19-AE73F2B14AA9}" srcOrd="0" destOrd="0" presId="urn:microsoft.com/office/officeart/2005/8/layout/vList2"/>
    <dgm:cxn modelId="{49C905A7-1B5C-4EA0-AA2B-23A7A4C7F5F4}" type="presParOf" srcId="{BF8F2A2C-BD41-4219-BC23-996FD4B6A32F}" destId="{58EE5660-5FE1-4107-816A-C18C7E462E4B}" srcOrd="1" destOrd="0" presId="urn:microsoft.com/office/officeart/2005/8/layout/vList2"/>
    <dgm:cxn modelId="{7D260AB9-E381-458C-BA6B-D658B3A63123}" type="presParOf" srcId="{BF8F2A2C-BD41-4219-BC23-996FD4B6A32F}" destId="{8B589E8F-8DCE-4C60-9136-A951FB2ED32A}" srcOrd="2" destOrd="0" presId="urn:microsoft.com/office/officeart/2005/8/layout/vList2"/>
    <dgm:cxn modelId="{497EE96A-E110-4978-9A20-757288CC0125}" type="presParOf" srcId="{BF8F2A2C-BD41-4219-BC23-996FD4B6A32F}" destId="{30048375-55B1-418A-9CB2-8BD8FE4F9F82}" srcOrd="3" destOrd="0" presId="urn:microsoft.com/office/officeart/2005/8/layout/vList2"/>
    <dgm:cxn modelId="{C70360C8-508E-4168-AE6B-45BF3B5DB1A6}" type="presParOf" srcId="{BF8F2A2C-BD41-4219-BC23-996FD4B6A32F}" destId="{12DCAFA3-097F-4810-954D-8EABE03C0318}" srcOrd="4" destOrd="0" presId="urn:microsoft.com/office/officeart/2005/8/layout/vList2"/>
    <dgm:cxn modelId="{834EC77B-ECC1-48D7-B241-01FE3DED4F9C}" type="presParOf" srcId="{BF8F2A2C-BD41-4219-BC23-996FD4B6A32F}" destId="{8289EA44-DCD1-4F37-9C98-FEC41C38AC89}" srcOrd="5" destOrd="0" presId="urn:microsoft.com/office/officeart/2005/8/layout/vList2"/>
    <dgm:cxn modelId="{C6CEBCB8-0DD2-40CF-AD9B-5BD995B37312}" type="presParOf" srcId="{BF8F2A2C-BD41-4219-BC23-996FD4B6A32F}" destId="{53003EBD-EAD7-4D35-88F4-AEB8412536B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93C2F92B-4B57-4D7E-95E5-E7A4FEE741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0074BB3-D6F9-4D06-ABB3-61416AF21EFF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ar-SA" b="1" i="0" dirty="0" smtClean="0">
              <a:latin typeface="Arial" panose="020B0604020202020204" pitchFamily="34" charset="0"/>
              <a:cs typeface="Arial" panose="020B0604020202020204" pitchFamily="34" charset="0"/>
            </a:rPr>
            <a:t>اﻟﺘﺼﻠﺐ اللويحي ﻣُﺘﻜﺮﺭ اﻟﻬﺪﻭﺀ والانتكاس</a:t>
          </a:r>
          <a:endParaRPr lang="ar-SA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C69DF0-13C8-4EFD-816F-559E764C9098}" type="parTrans" cxnId="{4EF41381-4C77-4FC6-8EBB-D5ADDBB6DC47}">
      <dgm:prSet/>
      <dgm:spPr/>
      <dgm:t>
        <a:bodyPr/>
        <a:lstStyle/>
        <a:p>
          <a:pPr rtl="1"/>
          <a:endParaRPr lang="ar-SA"/>
        </a:p>
      </dgm:t>
    </dgm:pt>
    <dgm:pt modelId="{7394FAB6-BC9C-4CD9-8839-147688F54372}" type="sibTrans" cxnId="{4EF41381-4C77-4FC6-8EBB-D5ADDBB6DC47}">
      <dgm:prSet/>
      <dgm:spPr/>
      <dgm:t>
        <a:bodyPr/>
        <a:lstStyle/>
        <a:p>
          <a:pPr rtl="1"/>
          <a:endParaRPr lang="ar-SA"/>
        </a:p>
      </dgm:t>
    </dgm:pt>
    <dgm:pt modelId="{400A9F77-BC79-4E11-B113-2D6A9C022052}" type="pres">
      <dgm:prSet presAssocID="{93C2F92B-4B57-4D7E-95E5-E7A4FEE741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7BF0F5C-7793-46CE-A726-09FE5D648ACA}" type="pres">
      <dgm:prSet presAssocID="{80074BB3-D6F9-4D06-ABB3-61416AF21EF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EF41381-4C77-4FC6-8EBB-D5ADDBB6DC47}" srcId="{93C2F92B-4B57-4D7E-95E5-E7A4FEE741B7}" destId="{80074BB3-D6F9-4D06-ABB3-61416AF21EFF}" srcOrd="0" destOrd="0" parTransId="{CFC69DF0-13C8-4EFD-816F-559E764C9098}" sibTransId="{7394FAB6-BC9C-4CD9-8839-147688F54372}"/>
    <dgm:cxn modelId="{C0CC8C73-2F77-46BC-A08B-3D827E23A075}" type="presOf" srcId="{93C2F92B-4B57-4D7E-95E5-E7A4FEE741B7}" destId="{400A9F77-BC79-4E11-B113-2D6A9C022052}" srcOrd="0" destOrd="0" presId="urn:microsoft.com/office/officeart/2005/8/layout/vList2"/>
    <dgm:cxn modelId="{FADC8333-842C-4ECD-A88C-065F20919E49}" type="presOf" srcId="{80074BB3-D6F9-4D06-ABB3-61416AF21EFF}" destId="{F7BF0F5C-7793-46CE-A726-09FE5D648ACA}" srcOrd="0" destOrd="0" presId="urn:microsoft.com/office/officeart/2005/8/layout/vList2"/>
    <dgm:cxn modelId="{427E5937-F479-4FD9-B34E-E100C8C38D0E}" type="presParOf" srcId="{400A9F77-BC79-4E11-B113-2D6A9C022052}" destId="{F7BF0F5C-7793-46CE-A726-09FE5D648A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5AA61C43-C90A-428A-A5F6-5672A6DC78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71B3B53A-8E0A-4F99-B8F8-1F8169C5F5C4}">
      <dgm:prSet custT="1"/>
      <dgm:spPr/>
      <dgm:t>
        <a:bodyPr/>
        <a:lstStyle/>
        <a:p>
          <a:pPr algn="ctr" rtl="1"/>
          <a:r>
            <a:rPr lang="ar-SA" sz="4000" b="1" i="0" smtClean="0">
              <a:latin typeface="Arial" panose="020B0604020202020204" pitchFamily="34" charset="0"/>
              <a:cs typeface="Arial" panose="020B0604020202020204" pitchFamily="34" charset="0"/>
            </a:rPr>
            <a:t>أنواع </a:t>
          </a:r>
          <a:r>
            <a:rPr lang="en-US" sz="4000" b="1" i="0" smtClean="0">
              <a:latin typeface="Arial" panose="020B0604020202020204" pitchFamily="34" charset="0"/>
              <a:cs typeface="Arial" panose="020B0604020202020204" pitchFamily="34" charset="0"/>
            </a:rPr>
            <a:t>MS</a:t>
          </a:r>
          <a:endParaRPr lang="ar-SA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7CE4DF-2C3A-4A93-B31E-7A45A8304340}" type="parTrans" cxnId="{07E6575C-20C6-4237-B72B-9F53F8372DA4}">
      <dgm:prSet/>
      <dgm:spPr/>
      <dgm:t>
        <a:bodyPr/>
        <a:lstStyle/>
        <a:p>
          <a:pPr rtl="1"/>
          <a:endParaRPr lang="ar-SA"/>
        </a:p>
      </dgm:t>
    </dgm:pt>
    <dgm:pt modelId="{C0595805-33A1-4E6C-AAF2-771A0B652A53}" type="sibTrans" cxnId="{07E6575C-20C6-4237-B72B-9F53F8372DA4}">
      <dgm:prSet/>
      <dgm:spPr/>
      <dgm:t>
        <a:bodyPr/>
        <a:lstStyle/>
        <a:p>
          <a:pPr rtl="1"/>
          <a:endParaRPr lang="ar-SA"/>
        </a:p>
      </dgm:t>
    </dgm:pt>
    <dgm:pt modelId="{46DC22CD-22A7-4211-87C3-E218B120CCCB}" type="pres">
      <dgm:prSet presAssocID="{5AA61C43-C90A-428A-A5F6-5672A6DC78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2FBE7C0-C212-4415-A7EC-C277F483ED23}" type="pres">
      <dgm:prSet presAssocID="{71B3B53A-8E0A-4F99-B8F8-1F8169C5F5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DBA6363-E259-4498-8626-70E043158682}" type="presOf" srcId="{71B3B53A-8E0A-4F99-B8F8-1F8169C5F5C4}" destId="{D2FBE7C0-C212-4415-A7EC-C277F483ED23}" srcOrd="0" destOrd="0" presId="urn:microsoft.com/office/officeart/2005/8/layout/vList2"/>
    <dgm:cxn modelId="{07E6575C-20C6-4237-B72B-9F53F8372DA4}" srcId="{5AA61C43-C90A-428A-A5F6-5672A6DC78F0}" destId="{71B3B53A-8E0A-4F99-B8F8-1F8169C5F5C4}" srcOrd="0" destOrd="0" parTransId="{BC7CE4DF-2C3A-4A93-B31E-7A45A8304340}" sibTransId="{C0595805-33A1-4E6C-AAF2-771A0B652A53}"/>
    <dgm:cxn modelId="{0F58730C-0BB6-402A-92F6-3862AAE04F92}" type="presOf" srcId="{5AA61C43-C90A-428A-A5F6-5672A6DC78F0}" destId="{46DC22CD-22A7-4211-87C3-E218B120CCCB}" srcOrd="0" destOrd="0" presId="urn:microsoft.com/office/officeart/2005/8/layout/vList2"/>
    <dgm:cxn modelId="{74F7CFEB-201A-4764-87F0-258132B0AE3D}" type="presParOf" srcId="{46DC22CD-22A7-4211-87C3-E218B120CCCB}" destId="{D2FBE7C0-C212-4415-A7EC-C277F483ED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40D2F793-D4FD-459B-A48A-1B7BA99E48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B70D9E6-844F-43AF-AAA5-D0D55CDC238B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التسبب بالإعاقة بدرجات معينة لدى بعض المصابين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43D644-A7A4-4EA4-9399-3B62C8BE3784}" type="parTrans" cxnId="{9E14C8DB-6732-4462-BC5A-3EDA7D920417}">
      <dgm:prSet/>
      <dgm:spPr/>
      <dgm:t>
        <a:bodyPr/>
        <a:lstStyle/>
        <a:p>
          <a:pPr rtl="1"/>
          <a:endParaRPr lang="ar-SA"/>
        </a:p>
      </dgm:t>
    </dgm:pt>
    <dgm:pt modelId="{A639F587-F3CE-45FB-9696-63884B0BD5E5}" type="sibTrans" cxnId="{9E14C8DB-6732-4462-BC5A-3EDA7D920417}">
      <dgm:prSet/>
      <dgm:spPr/>
      <dgm:t>
        <a:bodyPr/>
        <a:lstStyle/>
        <a:p>
          <a:pPr rtl="1"/>
          <a:endParaRPr lang="ar-SA"/>
        </a:p>
      </dgm:t>
    </dgm:pt>
    <dgm:pt modelId="{BB85E1EC-A69D-486B-B8DD-A2609B3AD201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سبب تحول الشكل متكرر الهدوء والانتكاس إلى هذا الشكل ليس معروفا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273B58-64CE-459B-A55B-901B14057B69}" type="parTrans" cxnId="{82C380D9-BEFD-4F36-9386-99E6403B5BE3}">
      <dgm:prSet/>
      <dgm:spPr/>
      <dgm:t>
        <a:bodyPr/>
        <a:lstStyle/>
        <a:p>
          <a:pPr rtl="1"/>
          <a:endParaRPr lang="ar-SA"/>
        </a:p>
      </dgm:t>
    </dgm:pt>
    <dgm:pt modelId="{FABDF4DF-8022-4083-B676-A472D202A843}" type="sibTrans" cxnId="{82C380D9-BEFD-4F36-9386-99E6403B5BE3}">
      <dgm:prSet/>
      <dgm:spPr/>
      <dgm:t>
        <a:bodyPr/>
        <a:lstStyle/>
        <a:p>
          <a:pPr rtl="1"/>
          <a:endParaRPr lang="ar-SA"/>
        </a:p>
      </dgm:t>
    </dgm:pt>
    <dgm:pt modelId="{542EBB01-1E83-4AD3-8E65-602D9E0D8A71}" type="pres">
      <dgm:prSet presAssocID="{40D2F793-D4FD-459B-A48A-1B7BA99E48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050373E-EE82-43B3-98EB-1D934D30E1EB}" type="pres">
      <dgm:prSet presAssocID="{AB70D9E6-844F-43AF-AAA5-D0D55CDC238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6ECF872-F301-41D2-BBD9-25FE66807FB3}" type="pres">
      <dgm:prSet presAssocID="{A639F587-F3CE-45FB-9696-63884B0BD5E5}" presName="spacer" presStyleCnt="0"/>
      <dgm:spPr/>
    </dgm:pt>
    <dgm:pt modelId="{6FCBFC5C-D2FA-4919-9170-3DE85493F06F}" type="pres">
      <dgm:prSet presAssocID="{BB85E1EC-A69D-486B-B8DD-A2609B3AD20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1FB2354-0E35-4E7F-B83F-6D27608919A7}" type="presOf" srcId="{AB70D9E6-844F-43AF-AAA5-D0D55CDC238B}" destId="{4050373E-EE82-43B3-98EB-1D934D30E1EB}" srcOrd="0" destOrd="0" presId="urn:microsoft.com/office/officeart/2005/8/layout/vList2"/>
    <dgm:cxn modelId="{82C380D9-BEFD-4F36-9386-99E6403B5BE3}" srcId="{40D2F793-D4FD-459B-A48A-1B7BA99E48C2}" destId="{BB85E1EC-A69D-486B-B8DD-A2609B3AD201}" srcOrd="1" destOrd="0" parTransId="{F3273B58-64CE-459B-A55B-901B14057B69}" sibTransId="{FABDF4DF-8022-4083-B676-A472D202A843}"/>
    <dgm:cxn modelId="{AFE40009-6C74-439F-9E5D-B9333417AF5B}" type="presOf" srcId="{40D2F793-D4FD-459B-A48A-1B7BA99E48C2}" destId="{542EBB01-1E83-4AD3-8E65-602D9E0D8A71}" srcOrd="0" destOrd="0" presId="urn:microsoft.com/office/officeart/2005/8/layout/vList2"/>
    <dgm:cxn modelId="{6D23BECF-A719-4481-9F5D-3FF937B39BBF}" type="presOf" srcId="{BB85E1EC-A69D-486B-B8DD-A2609B3AD201}" destId="{6FCBFC5C-D2FA-4919-9170-3DE85493F06F}" srcOrd="0" destOrd="0" presId="urn:microsoft.com/office/officeart/2005/8/layout/vList2"/>
    <dgm:cxn modelId="{9E14C8DB-6732-4462-BC5A-3EDA7D920417}" srcId="{40D2F793-D4FD-459B-A48A-1B7BA99E48C2}" destId="{AB70D9E6-844F-43AF-AAA5-D0D55CDC238B}" srcOrd="0" destOrd="0" parTransId="{6043D644-A7A4-4EA4-9399-3B62C8BE3784}" sibTransId="{A639F587-F3CE-45FB-9696-63884B0BD5E5}"/>
    <dgm:cxn modelId="{DABAA42F-0FED-4236-A1F1-6EF67653C054}" type="presParOf" srcId="{542EBB01-1E83-4AD3-8E65-602D9E0D8A71}" destId="{4050373E-EE82-43B3-98EB-1D934D30E1EB}" srcOrd="0" destOrd="0" presId="urn:microsoft.com/office/officeart/2005/8/layout/vList2"/>
    <dgm:cxn modelId="{F47895F1-B9E9-4AFF-BFEF-4458B1478F67}" type="presParOf" srcId="{542EBB01-1E83-4AD3-8E65-602D9E0D8A71}" destId="{B6ECF872-F301-41D2-BBD9-25FE66807FB3}" srcOrd="1" destOrd="0" presId="urn:microsoft.com/office/officeart/2005/8/layout/vList2"/>
    <dgm:cxn modelId="{2EBC5F53-B9E5-42D3-BFA9-C63AE3B8D2C2}" type="presParOf" srcId="{542EBB01-1E83-4AD3-8E65-602D9E0D8A71}" destId="{6FCBFC5C-D2FA-4919-9170-3DE85493F06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97F99F5A-1535-41C9-97AB-42447B707C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5C2FCDE-C945-4DB6-937F-31D79A879CAE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بعد انقضاء سنوات عديدة في الشكل متكرر الهدوء والانتكاس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F6B074-FAB4-4AF8-AFAC-7F2F7C09F3C7}" type="parTrans" cxnId="{0BD2F9FD-9D05-4905-B375-F9DD3ED5823F}">
      <dgm:prSet/>
      <dgm:spPr/>
      <dgm:t>
        <a:bodyPr/>
        <a:lstStyle/>
        <a:p>
          <a:pPr rtl="1"/>
          <a:endParaRPr lang="ar-SA"/>
        </a:p>
      </dgm:t>
    </dgm:pt>
    <dgm:pt modelId="{D4DD65FE-A5FE-4055-A851-6FC031E4C31F}" type="sibTrans" cxnId="{0BD2F9FD-9D05-4905-B375-F9DD3ED5823F}">
      <dgm:prSet/>
      <dgm:spPr/>
      <dgm:t>
        <a:bodyPr/>
        <a:lstStyle/>
        <a:p>
          <a:pPr rtl="1"/>
          <a:endParaRPr lang="ar-SA"/>
        </a:p>
      </dgm:t>
    </dgm:pt>
    <dgm:pt modelId="{D383142B-A6A0-4A48-A7F8-D3E3CDEFB07E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ينتقل العديد من المصابين إلى شكل آخر يسمى باﻟﺘﺼﻠﺐ اللويحي ﺍﻟﻤُﺘﺮﻗﻲ ﺍﻟﺜﺎﻧﻮﻱ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03242F-34B8-47B8-9F3B-765C00D77FDC}" type="parTrans" cxnId="{8B5164CA-5078-4AB1-97A5-D754DB6C6B44}">
      <dgm:prSet/>
      <dgm:spPr/>
      <dgm:t>
        <a:bodyPr/>
        <a:lstStyle/>
        <a:p>
          <a:pPr rtl="1"/>
          <a:endParaRPr lang="ar-SA"/>
        </a:p>
      </dgm:t>
    </dgm:pt>
    <dgm:pt modelId="{A84FA452-E09D-4428-987A-169BFE1D6E57}" type="sibTrans" cxnId="{8B5164CA-5078-4AB1-97A5-D754DB6C6B44}">
      <dgm:prSet/>
      <dgm:spPr/>
      <dgm:t>
        <a:bodyPr/>
        <a:lstStyle/>
        <a:p>
          <a:pPr rtl="1"/>
          <a:endParaRPr lang="ar-SA"/>
        </a:p>
      </dgm:t>
    </dgm:pt>
    <dgm:pt modelId="{658D4212-0DF3-4BC8-BBFE-307A0B1DB619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هنا سير الأعراض على مسيرة ثابتة من دون حدوث نوبات من الهدوء أو الانتكاس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35C34A-3243-4798-BF8D-43D6CD21BC0A}" type="parTrans" cxnId="{CE72284A-2CC7-47B3-B7FE-ACA7FEC1CCB8}">
      <dgm:prSet/>
      <dgm:spPr/>
      <dgm:t>
        <a:bodyPr/>
        <a:lstStyle/>
        <a:p>
          <a:pPr rtl="1"/>
          <a:endParaRPr lang="ar-SA"/>
        </a:p>
      </dgm:t>
    </dgm:pt>
    <dgm:pt modelId="{E42158FA-B9C1-43BD-B643-F619B594F18C}" type="sibTrans" cxnId="{CE72284A-2CC7-47B3-B7FE-ACA7FEC1CCB8}">
      <dgm:prSet/>
      <dgm:spPr/>
      <dgm:t>
        <a:bodyPr/>
        <a:lstStyle/>
        <a:p>
          <a:pPr rtl="1"/>
          <a:endParaRPr lang="ar-SA"/>
        </a:p>
      </dgm:t>
    </dgm:pt>
    <dgm:pt modelId="{5CA9160D-2D08-42E3-943B-516F0802985B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التجاوب متوسط مع الأدوية الموجودة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93FF06-A5A7-47CB-B7AD-36A292185EF4}" type="parTrans" cxnId="{0A7E6E55-6B43-486E-9F3E-07BF72F20596}">
      <dgm:prSet/>
      <dgm:spPr/>
      <dgm:t>
        <a:bodyPr/>
        <a:lstStyle/>
        <a:p>
          <a:pPr rtl="1"/>
          <a:endParaRPr lang="ar-SA"/>
        </a:p>
      </dgm:t>
    </dgm:pt>
    <dgm:pt modelId="{2A38C5A7-1EB7-4A00-A65D-741230654C36}" type="sibTrans" cxnId="{0A7E6E55-6B43-486E-9F3E-07BF72F20596}">
      <dgm:prSet/>
      <dgm:spPr/>
      <dgm:t>
        <a:bodyPr/>
        <a:lstStyle/>
        <a:p>
          <a:pPr rtl="1"/>
          <a:endParaRPr lang="ar-SA"/>
        </a:p>
      </dgm:t>
    </dgm:pt>
    <dgm:pt modelId="{DA39B7C7-860F-49AB-9227-4A6F4726A68C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اختلاف معدلات التفاقم من شخص لآخر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F63C36-BA11-4FD0-9520-040FD696FB7B}" type="parTrans" cxnId="{757DC851-1B2C-4D31-ACC9-47ED26A05E7E}">
      <dgm:prSet/>
      <dgm:spPr/>
      <dgm:t>
        <a:bodyPr/>
        <a:lstStyle/>
        <a:p>
          <a:pPr rtl="1"/>
          <a:endParaRPr lang="ar-SA"/>
        </a:p>
      </dgm:t>
    </dgm:pt>
    <dgm:pt modelId="{4AEDF0D6-9EB0-4A79-BD41-3BFEEC7C365F}" type="sibTrans" cxnId="{757DC851-1B2C-4D31-ACC9-47ED26A05E7E}">
      <dgm:prSet/>
      <dgm:spPr/>
      <dgm:t>
        <a:bodyPr/>
        <a:lstStyle/>
        <a:p>
          <a:pPr rtl="1"/>
          <a:endParaRPr lang="ar-SA"/>
        </a:p>
      </dgm:t>
    </dgm:pt>
    <dgm:pt modelId="{34B29C2C-DDF6-48D5-89EA-6289ABAC1C9D}" type="pres">
      <dgm:prSet presAssocID="{97F99F5A-1535-41C9-97AB-42447B707C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4CDFFB5-CD32-4944-B2A8-CEC9625C728F}" type="pres">
      <dgm:prSet presAssocID="{C5C2FCDE-C945-4DB6-937F-31D79A879CA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0809413-9B4F-4922-A665-84F1423C9706}" type="pres">
      <dgm:prSet presAssocID="{D4DD65FE-A5FE-4055-A851-6FC031E4C31F}" presName="spacer" presStyleCnt="0"/>
      <dgm:spPr/>
    </dgm:pt>
    <dgm:pt modelId="{59052E10-A806-4B15-9939-BE33D61E507C}" type="pres">
      <dgm:prSet presAssocID="{D383142B-A6A0-4A48-A7F8-D3E3CDEFB07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106BADE-9B18-4C22-AAA7-02871E7000A9}" type="pres">
      <dgm:prSet presAssocID="{A84FA452-E09D-4428-987A-169BFE1D6E57}" presName="spacer" presStyleCnt="0"/>
      <dgm:spPr/>
    </dgm:pt>
    <dgm:pt modelId="{26E49CB8-9A6C-4AE8-BBF6-4C74F9D7F793}" type="pres">
      <dgm:prSet presAssocID="{658D4212-0DF3-4BC8-BBFE-307A0B1DB61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8438CF-8F03-49E8-9CA9-1E66FF913535}" type="pres">
      <dgm:prSet presAssocID="{E42158FA-B9C1-43BD-B643-F619B594F18C}" presName="spacer" presStyleCnt="0"/>
      <dgm:spPr/>
    </dgm:pt>
    <dgm:pt modelId="{2BF835E0-5E10-4538-9B19-F207BB7FE65A}" type="pres">
      <dgm:prSet presAssocID="{5CA9160D-2D08-42E3-943B-516F0802985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A00424-0AE1-4F36-A4DB-B1D2DC52CEA4}" type="pres">
      <dgm:prSet presAssocID="{2A38C5A7-1EB7-4A00-A65D-741230654C36}" presName="spacer" presStyleCnt="0"/>
      <dgm:spPr/>
    </dgm:pt>
    <dgm:pt modelId="{C015F613-5FED-4E41-AD02-39D32DF3B0E1}" type="pres">
      <dgm:prSet presAssocID="{DA39B7C7-860F-49AB-9227-4A6F4726A68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0B8F93E-E46C-4B9F-A95C-5558E1BF5CDD}" type="presOf" srcId="{D383142B-A6A0-4A48-A7F8-D3E3CDEFB07E}" destId="{59052E10-A806-4B15-9939-BE33D61E507C}" srcOrd="0" destOrd="0" presId="urn:microsoft.com/office/officeart/2005/8/layout/vList2"/>
    <dgm:cxn modelId="{D8578C9F-0747-484A-9BF4-78582B6AF11F}" type="presOf" srcId="{5CA9160D-2D08-42E3-943B-516F0802985B}" destId="{2BF835E0-5E10-4538-9B19-F207BB7FE65A}" srcOrd="0" destOrd="0" presId="urn:microsoft.com/office/officeart/2005/8/layout/vList2"/>
    <dgm:cxn modelId="{CE72284A-2CC7-47B3-B7FE-ACA7FEC1CCB8}" srcId="{97F99F5A-1535-41C9-97AB-42447B707CB5}" destId="{658D4212-0DF3-4BC8-BBFE-307A0B1DB619}" srcOrd="2" destOrd="0" parTransId="{8E35C34A-3243-4798-BF8D-43D6CD21BC0A}" sibTransId="{E42158FA-B9C1-43BD-B643-F619B594F18C}"/>
    <dgm:cxn modelId="{F3032AB3-EEC5-46EB-A1AF-3432BBAA8588}" type="presOf" srcId="{658D4212-0DF3-4BC8-BBFE-307A0B1DB619}" destId="{26E49CB8-9A6C-4AE8-BBF6-4C74F9D7F793}" srcOrd="0" destOrd="0" presId="urn:microsoft.com/office/officeart/2005/8/layout/vList2"/>
    <dgm:cxn modelId="{841D9F9F-E1A8-4980-930B-7C44B90F5762}" type="presOf" srcId="{C5C2FCDE-C945-4DB6-937F-31D79A879CAE}" destId="{E4CDFFB5-CD32-4944-B2A8-CEC9625C728F}" srcOrd="0" destOrd="0" presId="urn:microsoft.com/office/officeart/2005/8/layout/vList2"/>
    <dgm:cxn modelId="{757DC851-1B2C-4D31-ACC9-47ED26A05E7E}" srcId="{97F99F5A-1535-41C9-97AB-42447B707CB5}" destId="{DA39B7C7-860F-49AB-9227-4A6F4726A68C}" srcOrd="4" destOrd="0" parTransId="{1EF63C36-BA11-4FD0-9520-040FD696FB7B}" sibTransId="{4AEDF0D6-9EB0-4A79-BD41-3BFEEC7C365F}"/>
    <dgm:cxn modelId="{1F2D11D5-170F-435B-B0B2-9EBDCE53065B}" type="presOf" srcId="{97F99F5A-1535-41C9-97AB-42447B707CB5}" destId="{34B29C2C-DDF6-48D5-89EA-6289ABAC1C9D}" srcOrd="0" destOrd="0" presId="urn:microsoft.com/office/officeart/2005/8/layout/vList2"/>
    <dgm:cxn modelId="{8B5164CA-5078-4AB1-97A5-D754DB6C6B44}" srcId="{97F99F5A-1535-41C9-97AB-42447B707CB5}" destId="{D383142B-A6A0-4A48-A7F8-D3E3CDEFB07E}" srcOrd="1" destOrd="0" parTransId="{C603242F-34B8-47B8-9F3B-765C00D77FDC}" sibTransId="{A84FA452-E09D-4428-987A-169BFE1D6E57}"/>
    <dgm:cxn modelId="{0A7E6E55-6B43-486E-9F3E-07BF72F20596}" srcId="{97F99F5A-1535-41C9-97AB-42447B707CB5}" destId="{5CA9160D-2D08-42E3-943B-516F0802985B}" srcOrd="3" destOrd="0" parTransId="{8C93FF06-A5A7-47CB-B7AD-36A292185EF4}" sibTransId="{2A38C5A7-1EB7-4A00-A65D-741230654C36}"/>
    <dgm:cxn modelId="{0BD2F9FD-9D05-4905-B375-F9DD3ED5823F}" srcId="{97F99F5A-1535-41C9-97AB-42447B707CB5}" destId="{C5C2FCDE-C945-4DB6-937F-31D79A879CAE}" srcOrd="0" destOrd="0" parTransId="{46F6B074-FAB4-4AF8-AFAC-7F2F7C09F3C7}" sibTransId="{D4DD65FE-A5FE-4055-A851-6FC031E4C31F}"/>
    <dgm:cxn modelId="{C5A1DCF9-689A-4691-9C0E-BE4C1F17DF1F}" type="presOf" srcId="{DA39B7C7-860F-49AB-9227-4A6F4726A68C}" destId="{C015F613-5FED-4E41-AD02-39D32DF3B0E1}" srcOrd="0" destOrd="0" presId="urn:microsoft.com/office/officeart/2005/8/layout/vList2"/>
    <dgm:cxn modelId="{7FDE118F-9551-48F5-8BE0-CA03A77E355B}" type="presParOf" srcId="{34B29C2C-DDF6-48D5-89EA-6289ABAC1C9D}" destId="{E4CDFFB5-CD32-4944-B2A8-CEC9625C728F}" srcOrd="0" destOrd="0" presId="urn:microsoft.com/office/officeart/2005/8/layout/vList2"/>
    <dgm:cxn modelId="{C1569321-DF1E-456D-9D94-21C31D7D5532}" type="presParOf" srcId="{34B29C2C-DDF6-48D5-89EA-6289ABAC1C9D}" destId="{10809413-9B4F-4922-A665-84F1423C9706}" srcOrd="1" destOrd="0" presId="urn:microsoft.com/office/officeart/2005/8/layout/vList2"/>
    <dgm:cxn modelId="{3AC8697E-6F6C-420C-B761-5A9534A05D7E}" type="presParOf" srcId="{34B29C2C-DDF6-48D5-89EA-6289ABAC1C9D}" destId="{59052E10-A806-4B15-9939-BE33D61E507C}" srcOrd="2" destOrd="0" presId="urn:microsoft.com/office/officeart/2005/8/layout/vList2"/>
    <dgm:cxn modelId="{97C026D6-8943-4383-B32C-BD793D7A93D7}" type="presParOf" srcId="{34B29C2C-DDF6-48D5-89EA-6289ABAC1C9D}" destId="{7106BADE-9B18-4C22-AAA7-02871E7000A9}" srcOrd="3" destOrd="0" presId="urn:microsoft.com/office/officeart/2005/8/layout/vList2"/>
    <dgm:cxn modelId="{5FC1315C-E963-49F5-8AAF-0B3A69E46D24}" type="presParOf" srcId="{34B29C2C-DDF6-48D5-89EA-6289ABAC1C9D}" destId="{26E49CB8-9A6C-4AE8-BBF6-4C74F9D7F793}" srcOrd="4" destOrd="0" presId="urn:microsoft.com/office/officeart/2005/8/layout/vList2"/>
    <dgm:cxn modelId="{DE5CE79F-B1B2-40C4-9EAF-7E9A64DE1E6C}" type="presParOf" srcId="{34B29C2C-DDF6-48D5-89EA-6289ABAC1C9D}" destId="{DF8438CF-8F03-49E8-9CA9-1E66FF913535}" srcOrd="5" destOrd="0" presId="urn:microsoft.com/office/officeart/2005/8/layout/vList2"/>
    <dgm:cxn modelId="{1C00C1A6-013A-4346-AC6E-60C1A6B605A1}" type="presParOf" srcId="{34B29C2C-DDF6-48D5-89EA-6289ABAC1C9D}" destId="{2BF835E0-5E10-4538-9B19-F207BB7FE65A}" srcOrd="6" destOrd="0" presId="urn:microsoft.com/office/officeart/2005/8/layout/vList2"/>
    <dgm:cxn modelId="{23AC3A86-1FC6-4DD3-A38A-2F37A01F39FD}" type="presParOf" srcId="{34B29C2C-DDF6-48D5-89EA-6289ABAC1C9D}" destId="{DFA00424-0AE1-4F36-A4DB-B1D2DC52CEA4}" srcOrd="7" destOrd="0" presId="urn:microsoft.com/office/officeart/2005/8/layout/vList2"/>
    <dgm:cxn modelId="{43CBB5DA-2CD3-4B76-AE3E-8113B86E24B4}" type="presParOf" srcId="{34B29C2C-DDF6-48D5-89EA-6289ABAC1C9D}" destId="{C015F613-5FED-4E41-AD02-39D32DF3B0E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F3A0F781-6D6F-458B-ADAE-1101F24AEE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C458904-EA4F-46D6-AF89-7D7D37721FD9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ar-SA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التصلب اللويحي ﺍﻟﻤُﺘﺮﻗﻲ ﺍﻟﺜﺎﻧﻮﻱ</a:t>
          </a:r>
          <a:endParaRPr lang="ar-S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EF2F99-208A-4E5A-AD58-30DCAB6D980D}" type="parTrans" cxnId="{EB174E32-60E2-448B-A24C-F9CA8D8032DF}">
      <dgm:prSet/>
      <dgm:spPr/>
      <dgm:t>
        <a:bodyPr/>
        <a:lstStyle/>
        <a:p>
          <a:pPr rtl="1"/>
          <a:endParaRPr lang="ar-SA"/>
        </a:p>
      </dgm:t>
    </dgm:pt>
    <dgm:pt modelId="{5F3D5C38-7D70-4B16-A03D-888BD2C0BB13}" type="sibTrans" cxnId="{EB174E32-60E2-448B-A24C-F9CA8D8032DF}">
      <dgm:prSet/>
      <dgm:spPr/>
      <dgm:t>
        <a:bodyPr/>
        <a:lstStyle/>
        <a:p>
          <a:pPr rtl="1"/>
          <a:endParaRPr lang="ar-SA"/>
        </a:p>
      </dgm:t>
    </dgm:pt>
    <dgm:pt modelId="{458CCD40-0549-4663-A258-CE25505C498A}" type="pres">
      <dgm:prSet presAssocID="{F3A0F781-6D6F-458B-ADAE-1101F24AEE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DEA2E13-2837-44A7-9F5B-E6010B943601}" type="pres">
      <dgm:prSet presAssocID="{EC458904-EA4F-46D6-AF89-7D7D37721FD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5AEE1C1-A089-452F-8F44-B329BAA7DD85}" type="presOf" srcId="{F3A0F781-6D6F-458B-ADAE-1101F24AEEFC}" destId="{458CCD40-0549-4663-A258-CE25505C498A}" srcOrd="0" destOrd="0" presId="urn:microsoft.com/office/officeart/2005/8/layout/vList2"/>
    <dgm:cxn modelId="{EB174E32-60E2-448B-A24C-F9CA8D8032DF}" srcId="{F3A0F781-6D6F-458B-ADAE-1101F24AEEFC}" destId="{EC458904-EA4F-46D6-AF89-7D7D37721FD9}" srcOrd="0" destOrd="0" parTransId="{27EF2F99-208A-4E5A-AD58-30DCAB6D980D}" sibTransId="{5F3D5C38-7D70-4B16-A03D-888BD2C0BB13}"/>
    <dgm:cxn modelId="{D91BDB1C-495D-41AF-B129-71EAFD2BFCD3}" type="presOf" srcId="{EC458904-EA4F-46D6-AF89-7D7D37721FD9}" destId="{6DEA2E13-2837-44A7-9F5B-E6010B943601}" srcOrd="0" destOrd="0" presId="urn:microsoft.com/office/officeart/2005/8/layout/vList2"/>
    <dgm:cxn modelId="{9EB0A7EF-032B-4D92-8289-A1B52AFA6AA9}" type="presParOf" srcId="{458CCD40-0549-4663-A258-CE25505C498A}" destId="{6DEA2E13-2837-44A7-9F5B-E6010B9436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5A7470FA-DD9B-44FC-A882-5B4AAA011B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CF42744C-FA75-4F32-8158-4D6BAF9597AA}">
      <dgm:prSet custT="1"/>
      <dgm:spPr/>
      <dgm:t>
        <a:bodyPr/>
        <a:lstStyle/>
        <a:p>
          <a:pPr algn="ctr" rtl="1"/>
          <a:r>
            <a:rPr lang="ar-SA" sz="4000" b="1" i="0" smtClean="0">
              <a:latin typeface="Arial" panose="020B0604020202020204" pitchFamily="34" charset="0"/>
              <a:cs typeface="Arial" panose="020B0604020202020204" pitchFamily="34" charset="0"/>
            </a:rPr>
            <a:t>أنواع </a:t>
          </a:r>
          <a:r>
            <a:rPr lang="en-US" sz="4000" b="1" i="0" smtClean="0">
              <a:latin typeface="Arial" panose="020B0604020202020204" pitchFamily="34" charset="0"/>
              <a:cs typeface="Arial" panose="020B0604020202020204" pitchFamily="34" charset="0"/>
            </a:rPr>
            <a:t>MS</a:t>
          </a:r>
          <a:r>
            <a:rPr lang="ar-SA" sz="4000" b="1" i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ar-SA" sz="4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A58F1E-745F-479C-9E02-579D64ADB22B}" type="parTrans" cxnId="{810633E6-E1AB-484F-99F6-133632A880E7}">
      <dgm:prSet/>
      <dgm:spPr/>
      <dgm:t>
        <a:bodyPr/>
        <a:lstStyle/>
        <a:p>
          <a:pPr rtl="1"/>
          <a:endParaRPr lang="ar-SA"/>
        </a:p>
      </dgm:t>
    </dgm:pt>
    <dgm:pt modelId="{8F5FF714-0C8D-447B-ACFE-6B0A251BE96D}" type="sibTrans" cxnId="{810633E6-E1AB-484F-99F6-133632A880E7}">
      <dgm:prSet/>
      <dgm:spPr/>
      <dgm:t>
        <a:bodyPr/>
        <a:lstStyle/>
        <a:p>
          <a:pPr rtl="1"/>
          <a:endParaRPr lang="ar-SA"/>
        </a:p>
      </dgm:t>
    </dgm:pt>
    <dgm:pt modelId="{08998A96-03B5-443B-8019-0142F30DBA92}" type="pres">
      <dgm:prSet presAssocID="{5A7470FA-DD9B-44FC-A882-5B4AAA011B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658EB32-93BD-42DC-B005-C1A0B693331B}" type="pres">
      <dgm:prSet presAssocID="{CF42744C-FA75-4F32-8158-4D6BAF9597A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556D3D84-D0D8-4FD6-A345-7EE448350F97}" type="presOf" srcId="{CF42744C-FA75-4F32-8158-4D6BAF9597AA}" destId="{7658EB32-93BD-42DC-B005-C1A0B693331B}" srcOrd="0" destOrd="0" presId="urn:microsoft.com/office/officeart/2005/8/layout/vList2"/>
    <dgm:cxn modelId="{810633E6-E1AB-484F-99F6-133632A880E7}" srcId="{5A7470FA-DD9B-44FC-A882-5B4AAA011B56}" destId="{CF42744C-FA75-4F32-8158-4D6BAF9597AA}" srcOrd="0" destOrd="0" parTransId="{A5A58F1E-745F-479C-9E02-579D64ADB22B}" sibTransId="{8F5FF714-0C8D-447B-ACFE-6B0A251BE96D}"/>
    <dgm:cxn modelId="{6A75428F-8841-46C7-926C-B131D391EF46}" type="presOf" srcId="{5A7470FA-DD9B-44FC-A882-5B4AAA011B56}" destId="{08998A96-03B5-443B-8019-0142F30DBA92}" srcOrd="0" destOrd="0" presId="urn:microsoft.com/office/officeart/2005/8/layout/vList2"/>
    <dgm:cxn modelId="{1A37585A-2D8B-4B9D-9D2C-6E05ABE120D2}" type="presParOf" srcId="{08998A96-03B5-443B-8019-0142F30DBA92}" destId="{7658EB32-93BD-42DC-B005-C1A0B693331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55FB85EF-014D-4CD0-8A6F-207C82A8A0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74C15698-976C-4C5F-AE0F-FCACC082B096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لكن الأعراض تستمر وتتفاقم في الفترات التي تفصل بين هذه النوبات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CFBA39-CAB7-4B00-872E-477A72BE013F}" type="parTrans" cxnId="{7C501B52-2198-4C17-9EA6-74DEE492E265}">
      <dgm:prSet/>
      <dgm:spPr/>
      <dgm:t>
        <a:bodyPr/>
        <a:lstStyle/>
        <a:p>
          <a:pPr rtl="1"/>
          <a:endParaRPr lang="ar-SA"/>
        </a:p>
      </dgm:t>
    </dgm:pt>
    <dgm:pt modelId="{F2D1DA49-916F-43E3-85A1-BAD3E0A06DDB}" type="sibTrans" cxnId="{7C501B52-2198-4C17-9EA6-74DEE492E265}">
      <dgm:prSet/>
      <dgm:spPr/>
      <dgm:t>
        <a:bodyPr/>
        <a:lstStyle/>
        <a:p>
          <a:pPr rtl="1"/>
          <a:endParaRPr lang="ar-SA"/>
        </a:p>
      </dgm:t>
    </dgm:pt>
    <dgm:pt modelId="{3A734ADA-D9FF-4449-BB33-780DD44798F2}" type="pres">
      <dgm:prSet presAssocID="{55FB85EF-014D-4CD0-8A6F-207C82A8A0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D962629-DECC-4AAF-9C24-76B6ACC34AF3}" type="pres">
      <dgm:prSet presAssocID="{74C15698-976C-4C5F-AE0F-FCACC082B09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7C8D1F1-62B7-4A1E-B450-62194C9E2CAD}" type="presOf" srcId="{74C15698-976C-4C5F-AE0F-FCACC082B096}" destId="{FD962629-DECC-4AAF-9C24-76B6ACC34AF3}" srcOrd="0" destOrd="0" presId="urn:microsoft.com/office/officeart/2005/8/layout/vList2"/>
    <dgm:cxn modelId="{7C501B52-2198-4C17-9EA6-74DEE492E265}" srcId="{55FB85EF-014D-4CD0-8A6F-207C82A8A0B8}" destId="{74C15698-976C-4C5F-AE0F-FCACC082B096}" srcOrd="0" destOrd="0" parTransId="{16CFBA39-CAB7-4B00-872E-477A72BE013F}" sibTransId="{F2D1DA49-916F-43E3-85A1-BAD3E0A06DDB}"/>
    <dgm:cxn modelId="{57055C7A-5D12-4FB3-A45F-FAA96CBB02D7}" type="presOf" srcId="{55FB85EF-014D-4CD0-8A6F-207C82A8A0B8}" destId="{3A734ADA-D9FF-4449-BB33-780DD44798F2}" srcOrd="0" destOrd="0" presId="urn:microsoft.com/office/officeart/2005/8/layout/vList2"/>
    <dgm:cxn modelId="{1D06E7DE-102C-455A-9EAD-02E87D006679}" type="presParOf" srcId="{3A734ADA-D9FF-4449-BB33-780DD44798F2}" destId="{FD962629-DECC-4AAF-9C24-76B6ACC34A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7C831F-EB5D-4F0A-AD5F-B541D0876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D2E13B8-AE4C-42FF-B001-5F6134E8D582}">
      <dgm:prSet custT="1"/>
      <dgm:spPr/>
      <dgm:t>
        <a:bodyPr/>
        <a:lstStyle/>
        <a:p>
          <a:pPr algn="ctr" rtl="1"/>
          <a:r>
            <a:rPr lang="ar-SA" sz="2800" b="1" i="0" dirty="0" smtClean="0">
              <a:latin typeface="Arial" panose="020B0604020202020204" pitchFamily="34" charset="0"/>
              <a:cs typeface="Arial" panose="020B0604020202020204" pitchFamily="34" charset="0"/>
            </a:rPr>
            <a:t>يربط بين جميع مصابي </a:t>
          </a:r>
          <a:r>
            <a:rPr lang="en-US" sz="2800" b="1" i="0" dirty="0" smtClean="0">
              <a:latin typeface="Arial" panose="020B0604020202020204" pitchFamily="34" charset="0"/>
              <a:cs typeface="Arial" panose="020B0604020202020204" pitchFamily="34" charset="0"/>
            </a:rPr>
            <a:t>MS</a:t>
          </a:r>
          <a:r>
            <a:rPr lang="ar-SA" sz="2800" b="1" i="0" dirty="0" smtClean="0">
              <a:latin typeface="Arial" panose="020B0604020202020204" pitchFamily="34" charset="0"/>
              <a:cs typeface="Arial" panose="020B0604020202020204" pitchFamily="34" charset="0"/>
            </a:rPr>
            <a:t> حدوث تآكل في الطبقة التي تغلف أعصابا معينة بسبب هجوم جهاز المناعة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5B196-1319-4BC6-B75B-09B76A9E76E7}" type="parTrans" cxnId="{DD4C465A-865B-4A2F-83C2-2497B8DD1478}">
      <dgm:prSet/>
      <dgm:spPr/>
      <dgm:t>
        <a:bodyPr/>
        <a:lstStyle/>
        <a:p>
          <a:pPr rtl="1"/>
          <a:endParaRPr lang="ar-SA"/>
        </a:p>
      </dgm:t>
    </dgm:pt>
    <dgm:pt modelId="{E4B7F68E-1865-4F02-A464-E5F6CB8CD499}" type="sibTrans" cxnId="{DD4C465A-865B-4A2F-83C2-2497B8DD1478}">
      <dgm:prSet/>
      <dgm:spPr/>
      <dgm:t>
        <a:bodyPr/>
        <a:lstStyle/>
        <a:p>
          <a:pPr rtl="1"/>
          <a:endParaRPr lang="ar-SA"/>
        </a:p>
      </dgm:t>
    </dgm:pt>
    <dgm:pt modelId="{9D286B47-12FB-4B7F-8EE7-966A36ACA01F}">
      <dgm:prSet custT="1"/>
      <dgm:spPr/>
      <dgm:t>
        <a:bodyPr/>
        <a:lstStyle/>
        <a:p>
          <a:pPr algn="ctr" rtl="1"/>
          <a:r>
            <a:rPr lang="ar-SA" sz="2800" b="1" i="0" dirty="0" smtClean="0">
              <a:latin typeface="Arial" panose="020B0604020202020204" pitchFamily="34" charset="0"/>
              <a:cs typeface="Arial" panose="020B0604020202020204" pitchFamily="34" charset="0"/>
            </a:rPr>
            <a:t>كل مصاب بهذا المرض يعيش تجربته الخاصة به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33E9BF-4AF5-4064-B590-0BA17E267118}" type="parTrans" cxnId="{3D2E6E0C-A3F4-499D-8BE5-2A8A33F42CC1}">
      <dgm:prSet/>
      <dgm:spPr/>
      <dgm:t>
        <a:bodyPr/>
        <a:lstStyle/>
        <a:p>
          <a:pPr rtl="1"/>
          <a:endParaRPr lang="ar-SA"/>
        </a:p>
      </dgm:t>
    </dgm:pt>
    <dgm:pt modelId="{12278D9B-F8DC-4319-817E-1C2C34F3EF14}" type="sibTrans" cxnId="{3D2E6E0C-A3F4-499D-8BE5-2A8A33F42CC1}">
      <dgm:prSet/>
      <dgm:spPr/>
      <dgm:t>
        <a:bodyPr/>
        <a:lstStyle/>
        <a:p>
          <a:pPr rtl="1"/>
          <a:endParaRPr lang="ar-SA"/>
        </a:p>
      </dgm:t>
    </dgm:pt>
    <dgm:pt modelId="{F44BBF6A-3C4D-4350-A41B-C83EED98D0D8}">
      <dgm:prSet custT="1"/>
      <dgm:spPr/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تصنيف هذا المرض إلى أشكال مختلفة أمرا ضروريا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89549C-FF8B-4A02-8B1F-BFD3B68EF5B4}" type="parTrans" cxnId="{002F8132-B10C-4910-88C7-3A789E8105F9}">
      <dgm:prSet/>
      <dgm:spPr/>
      <dgm:t>
        <a:bodyPr/>
        <a:lstStyle/>
        <a:p>
          <a:pPr rtl="1"/>
          <a:endParaRPr lang="ar-SA"/>
        </a:p>
      </dgm:t>
    </dgm:pt>
    <dgm:pt modelId="{CD159D9C-4A28-40C0-A006-DAD24978A411}" type="sibTrans" cxnId="{002F8132-B10C-4910-88C7-3A789E8105F9}">
      <dgm:prSet/>
      <dgm:spPr/>
      <dgm:t>
        <a:bodyPr/>
        <a:lstStyle/>
        <a:p>
          <a:pPr rtl="1"/>
          <a:endParaRPr lang="ar-SA"/>
        </a:p>
      </dgm:t>
    </dgm:pt>
    <dgm:pt modelId="{12D79E97-59E8-4A17-903D-F92240E27E16}">
      <dgm:prSet custT="1"/>
      <dgm:spPr/>
      <dgm:t>
        <a:bodyPr/>
        <a:lstStyle/>
        <a:p>
          <a:pPr algn="ctr" rtl="1"/>
          <a:r>
            <a:rPr lang="ar-SA" sz="2800" b="1" dirty="0" smtClean="0">
              <a:latin typeface="Arial" panose="020B0604020202020204" pitchFamily="34" charset="0"/>
              <a:cs typeface="Arial" panose="020B0604020202020204" pitchFamily="34" charset="0"/>
            </a:rPr>
            <a:t>وذلك  لتوقع مقدار استجابة المصاب للعلاج فضلا عن مآل المرض</a:t>
          </a:r>
          <a:endParaRPr lang="ar-SA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AD5761-74A6-477B-A0D2-A83D54ECDDF8}" type="parTrans" cxnId="{7CCEC76D-CDC9-4AC9-8883-082576442CA8}">
      <dgm:prSet/>
      <dgm:spPr/>
      <dgm:t>
        <a:bodyPr/>
        <a:lstStyle/>
        <a:p>
          <a:pPr rtl="1"/>
          <a:endParaRPr lang="ar-SA"/>
        </a:p>
      </dgm:t>
    </dgm:pt>
    <dgm:pt modelId="{19344472-5356-4860-9A2C-F479D652D74A}" type="sibTrans" cxnId="{7CCEC76D-CDC9-4AC9-8883-082576442CA8}">
      <dgm:prSet/>
      <dgm:spPr/>
      <dgm:t>
        <a:bodyPr/>
        <a:lstStyle/>
        <a:p>
          <a:pPr rtl="1"/>
          <a:endParaRPr lang="ar-SA"/>
        </a:p>
      </dgm:t>
    </dgm:pt>
    <dgm:pt modelId="{8AF0FF21-DD15-476F-AC2E-F5AECCE256F9}" type="pres">
      <dgm:prSet presAssocID="{657C831F-EB5D-4F0A-AD5F-B541D0876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1C1AAF6-C5EE-424C-87A5-06FE812A8C1D}" type="pres">
      <dgm:prSet presAssocID="{DD2E13B8-AE4C-42FF-B001-5F6134E8D58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EBCDC3C-F04B-432F-B4E8-BBD10DD9E82F}" type="pres">
      <dgm:prSet presAssocID="{E4B7F68E-1865-4F02-A464-E5F6CB8CD499}" presName="spacer" presStyleCnt="0"/>
      <dgm:spPr/>
    </dgm:pt>
    <dgm:pt modelId="{900DB21C-5085-4358-BD8C-5B55E8F04E1C}" type="pres">
      <dgm:prSet presAssocID="{9D286B47-12FB-4B7F-8EE7-966A36ACA01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A30DF86-6625-450C-8D37-9F3C72E5683E}" type="pres">
      <dgm:prSet presAssocID="{12278D9B-F8DC-4319-817E-1C2C34F3EF14}" presName="spacer" presStyleCnt="0"/>
      <dgm:spPr/>
    </dgm:pt>
    <dgm:pt modelId="{6E17641C-4CC6-42D0-A851-E0DAE5A32994}" type="pres">
      <dgm:prSet presAssocID="{F44BBF6A-3C4D-4350-A41B-C83EED98D0D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B7A1485-C8AF-4295-817C-31CBB50AD61A}" type="pres">
      <dgm:prSet presAssocID="{CD159D9C-4A28-40C0-A006-DAD24978A411}" presName="spacer" presStyleCnt="0"/>
      <dgm:spPr/>
    </dgm:pt>
    <dgm:pt modelId="{37B2D990-4713-4640-8A81-FCA32EC06F0D}" type="pres">
      <dgm:prSet presAssocID="{12D79E97-59E8-4A17-903D-F92240E27E1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02F8132-B10C-4910-88C7-3A789E8105F9}" srcId="{657C831F-EB5D-4F0A-AD5F-B541D087622B}" destId="{F44BBF6A-3C4D-4350-A41B-C83EED98D0D8}" srcOrd="2" destOrd="0" parTransId="{A689549C-FF8B-4A02-8B1F-BFD3B68EF5B4}" sibTransId="{CD159D9C-4A28-40C0-A006-DAD24978A411}"/>
    <dgm:cxn modelId="{5DFA1C7D-3A45-4EE3-9279-D8A375229CB3}" type="presOf" srcId="{9D286B47-12FB-4B7F-8EE7-966A36ACA01F}" destId="{900DB21C-5085-4358-BD8C-5B55E8F04E1C}" srcOrd="0" destOrd="0" presId="urn:microsoft.com/office/officeart/2005/8/layout/vList2"/>
    <dgm:cxn modelId="{3D2E6E0C-A3F4-499D-8BE5-2A8A33F42CC1}" srcId="{657C831F-EB5D-4F0A-AD5F-B541D087622B}" destId="{9D286B47-12FB-4B7F-8EE7-966A36ACA01F}" srcOrd="1" destOrd="0" parTransId="{5533E9BF-4AF5-4064-B590-0BA17E267118}" sibTransId="{12278D9B-F8DC-4319-817E-1C2C34F3EF14}"/>
    <dgm:cxn modelId="{56E96429-9953-41FE-A9B3-83E347F640F8}" type="presOf" srcId="{F44BBF6A-3C4D-4350-A41B-C83EED98D0D8}" destId="{6E17641C-4CC6-42D0-A851-E0DAE5A32994}" srcOrd="0" destOrd="0" presId="urn:microsoft.com/office/officeart/2005/8/layout/vList2"/>
    <dgm:cxn modelId="{9367C165-76D4-464D-8188-D3C8556E5BE9}" type="presOf" srcId="{12D79E97-59E8-4A17-903D-F92240E27E16}" destId="{37B2D990-4713-4640-8A81-FCA32EC06F0D}" srcOrd="0" destOrd="0" presId="urn:microsoft.com/office/officeart/2005/8/layout/vList2"/>
    <dgm:cxn modelId="{7CCEC76D-CDC9-4AC9-8883-082576442CA8}" srcId="{657C831F-EB5D-4F0A-AD5F-B541D087622B}" destId="{12D79E97-59E8-4A17-903D-F92240E27E16}" srcOrd="3" destOrd="0" parTransId="{E8AD5761-74A6-477B-A0D2-A83D54ECDDF8}" sibTransId="{19344472-5356-4860-9A2C-F479D652D74A}"/>
    <dgm:cxn modelId="{CDA8A281-4CC8-4A39-94FB-9DF15E9B6410}" type="presOf" srcId="{DD2E13B8-AE4C-42FF-B001-5F6134E8D582}" destId="{11C1AAF6-C5EE-424C-87A5-06FE812A8C1D}" srcOrd="0" destOrd="0" presId="urn:microsoft.com/office/officeart/2005/8/layout/vList2"/>
    <dgm:cxn modelId="{0F386448-2273-481F-9EDF-357784AD7612}" type="presOf" srcId="{657C831F-EB5D-4F0A-AD5F-B541D087622B}" destId="{8AF0FF21-DD15-476F-AC2E-F5AECCE256F9}" srcOrd="0" destOrd="0" presId="urn:microsoft.com/office/officeart/2005/8/layout/vList2"/>
    <dgm:cxn modelId="{DD4C465A-865B-4A2F-83C2-2497B8DD1478}" srcId="{657C831F-EB5D-4F0A-AD5F-B541D087622B}" destId="{DD2E13B8-AE4C-42FF-B001-5F6134E8D582}" srcOrd="0" destOrd="0" parTransId="{DC55B196-1319-4BC6-B75B-09B76A9E76E7}" sibTransId="{E4B7F68E-1865-4F02-A464-E5F6CB8CD499}"/>
    <dgm:cxn modelId="{82E7A548-A45F-401C-A454-A797E5C343B8}" type="presParOf" srcId="{8AF0FF21-DD15-476F-AC2E-F5AECCE256F9}" destId="{11C1AAF6-C5EE-424C-87A5-06FE812A8C1D}" srcOrd="0" destOrd="0" presId="urn:microsoft.com/office/officeart/2005/8/layout/vList2"/>
    <dgm:cxn modelId="{1A2E47CD-0540-4B2F-A893-F26E0BD0DBE7}" type="presParOf" srcId="{8AF0FF21-DD15-476F-AC2E-F5AECCE256F9}" destId="{EEBCDC3C-F04B-432F-B4E8-BBD10DD9E82F}" srcOrd="1" destOrd="0" presId="urn:microsoft.com/office/officeart/2005/8/layout/vList2"/>
    <dgm:cxn modelId="{D9AB6C0D-6F12-4BBD-82A9-05D7CD3B562D}" type="presParOf" srcId="{8AF0FF21-DD15-476F-AC2E-F5AECCE256F9}" destId="{900DB21C-5085-4358-BD8C-5B55E8F04E1C}" srcOrd="2" destOrd="0" presId="urn:microsoft.com/office/officeart/2005/8/layout/vList2"/>
    <dgm:cxn modelId="{35CA8C2F-0DCD-48CC-94B1-898C79CC3F33}" type="presParOf" srcId="{8AF0FF21-DD15-476F-AC2E-F5AECCE256F9}" destId="{CA30DF86-6625-450C-8D37-9F3C72E5683E}" srcOrd="3" destOrd="0" presId="urn:microsoft.com/office/officeart/2005/8/layout/vList2"/>
    <dgm:cxn modelId="{E0D2FF1A-698C-4934-A87B-5F3AFEFF6A53}" type="presParOf" srcId="{8AF0FF21-DD15-476F-AC2E-F5AECCE256F9}" destId="{6E17641C-4CC6-42D0-A851-E0DAE5A32994}" srcOrd="4" destOrd="0" presId="urn:microsoft.com/office/officeart/2005/8/layout/vList2"/>
    <dgm:cxn modelId="{608E3ED4-28C6-4565-8DC4-5ADC80F934D7}" type="presParOf" srcId="{8AF0FF21-DD15-476F-AC2E-F5AECCE256F9}" destId="{1B7A1485-C8AF-4295-817C-31CBB50AD61A}" srcOrd="5" destOrd="0" presId="urn:microsoft.com/office/officeart/2005/8/layout/vList2"/>
    <dgm:cxn modelId="{CD91623A-6746-4CFD-B6A1-0396BA5FA31B}" type="presParOf" srcId="{8AF0FF21-DD15-476F-AC2E-F5AECCE256F9}" destId="{37B2D990-4713-4640-8A81-FCA32EC06F0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D987EE90-642C-46A7-86DE-C75EB7426D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A93853DE-59BB-47F4-B0C0-05B4EB2F477D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يعد هذا الشكل الأقل شيوعا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4AFD07-E618-4217-B6D8-D266D1A54E62}" type="parTrans" cxnId="{BEF8BFF0-4820-4A6B-B139-C9C3DB18A7F9}">
      <dgm:prSet/>
      <dgm:spPr/>
      <dgm:t>
        <a:bodyPr/>
        <a:lstStyle/>
        <a:p>
          <a:pPr rtl="1"/>
          <a:endParaRPr lang="ar-SA"/>
        </a:p>
      </dgm:t>
    </dgm:pt>
    <dgm:pt modelId="{E307B53A-F280-452D-87D9-937C09EF1B01}" type="sibTrans" cxnId="{BEF8BFF0-4820-4A6B-B139-C9C3DB18A7F9}">
      <dgm:prSet/>
      <dgm:spPr/>
      <dgm:t>
        <a:bodyPr/>
        <a:lstStyle/>
        <a:p>
          <a:pPr rtl="1"/>
          <a:endParaRPr lang="ar-SA"/>
        </a:p>
      </dgm:t>
    </dgm:pt>
    <dgm:pt modelId="{5FF803C3-6BFA-439B-8966-18BAE9CC67B2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تبلغ نسبة المصابين به نحو 5%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6366FE-D464-4CC6-A36E-6F0B0D7CD7AF}" type="parTrans" cxnId="{A6B7B87A-C256-4774-A583-E2ED0CFCA14D}">
      <dgm:prSet/>
      <dgm:spPr/>
      <dgm:t>
        <a:bodyPr/>
        <a:lstStyle/>
        <a:p>
          <a:pPr rtl="1"/>
          <a:endParaRPr lang="ar-SA"/>
        </a:p>
      </dgm:t>
    </dgm:pt>
    <dgm:pt modelId="{E060DE1A-F39F-4B07-B7B3-694E68751BED}" type="sibTrans" cxnId="{A6B7B87A-C256-4774-A583-E2ED0CFCA14D}">
      <dgm:prSet/>
      <dgm:spPr/>
      <dgm:t>
        <a:bodyPr/>
        <a:lstStyle/>
        <a:p>
          <a:pPr rtl="1"/>
          <a:endParaRPr lang="ar-SA"/>
        </a:p>
      </dgm:t>
    </dgm:pt>
    <dgm:pt modelId="{3F77F7E4-6E1C-4D9D-9DB0-DED0FB0834DE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لم يعرف عنه الكثير حاليا بسبب ندرته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544B22-2CBE-4B6B-BFAB-B04DCAA0E365}" type="parTrans" cxnId="{50078C9D-4771-4BE1-840B-E68618C4F358}">
      <dgm:prSet/>
      <dgm:spPr/>
      <dgm:t>
        <a:bodyPr/>
        <a:lstStyle/>
        <a:p>
          <a:pPr rtl="1"/>
          <a:endParaRPr lang="ar-SA"/>
        </a:p>
      </dgm:t>
    </dgm:pt>
    <dgm:pt modelId="{2AE203FA-4351-4807-AF08-F7CED02B087A}" type="sibTrans" cxnId="{50078C9D-4771-4BE1-840B-E68618C4F358}">
      <dgm:prSet/>
      <dgm:spPr/>
      <dgm:t>
        <a:bodyPr/>
        <a:lstStyle/>
        <a:p>
          <a:pPr rtl="1"/>
          <a:endParaRPr lang="ar-SA"/>
        </a:p>
      </dgm:t>
    </dgm:pt>
    <dgm:pt modelId="{9F2CA0D3-5BF6-485E-A5CB-03E9105BCB06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تحدث خلاله نوبات انتكاسية بشكل دوري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00A725-4C09-45B5-9AAC-A98BE69D2015}" type="parTrans" cxnId="{7B2A5431-CEE0-41C0-AA0D-2780AE23EF23}">
      <dgm:prSet/>
      <dgm:spPr/>
      <dgm:t>
        <a:bodyPr/>
        <a:lstStyle/>
        <a:p>
          <a:pPr rtl="1"/>
          <a:endParaRPr lang="ar-SA"/>
        </a:p>
      </dgm:t>
    </dgm:pt>
    <dgm:pt modelId="{CB13F224-1234-4634-8D51-98F7B6EFEA10}" type="sibTrans" cxnId="{7B2A5431-CEE0-41C0-AA0D-2780AE23EF23}">
      <dgm:prSet/>
      <dgm:spPr/>
      <dgm:t>
        <a:bodyPr/>
        <a:lstStyle/>
        <a:p>
          <a:pPr rtl="1"/>
          <a:endParaRPr lang="ar-SA"/>
        </a:p>
      </dgm:t>
    </dgm:pt>
    <dgm:pt modelId="{656F4566-846C-4FBA-B913-0705E11AE224}" type="pres">
      <dgm:prSet presAssocID="{D987EE90-642C-46A7-86DE-C75EB7426D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8A1CD7B-66E6-4E92-AE29-A7408A5DB626}" type="pres">
      <dgm:prSet presAssocID="{A93853DE-59BB-47F4-B0C0-05B4EB2F477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4868119-D800-45E7-B341-92F887446FEE}" type="pres">
      <dgm:prSet presAssocID="{E307B53A-F280-452D-87D9-937C09EF1B01}" presName="spacer" presStyleCnt="0"/>
      <dgm:spPr/>
    </dgm:pt>
    <dgm:pt modelId="{D3883DBF-35B9-4335-9736-E612A962D432}" type="pres">
      <dgm:prSet presAssocID="{5FF803C3-6BFA-439B-8966-18BAE9CC67B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8EE9BCA-80DC-4069-9664-50CDD03CAA86}" type="pres">
      <dgm:prSet presAssocID="{E060DE1A-F39F-4B07-B7B3-694E68751BED}" presName="spacer" presStyleCnt="0"/>
      <dgm:spPr/>
    </dgm:pt>
    <dgm:pt modelId="{3959B713-399E-4C1E-933E-2CFCF885C78E}" type="pres">
      <dgm:prSet presAssocID="{3F77F7E4-6E1C-4D9D-9DB0-DED0FB0834D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10AFE2F-C297-4467-B2DD-8F0CE7CA8067}" type="pres">
      <dgm:prSet presAssocID="{2AE203FA-4351-4807-AF08-F7CED02B087A}" presName="spacer" presStyleCnt="0"/>
      <dgm:spPr/>
    </dgm:pt>
    <dgm:pt modelId="{E46538C7-1B1F-486D-BD00-30D25326731A}" type="pres">
      <dgm:prSet presAssocID="{9F2CA0D3-5BF6-485E-A5CB-03E9105BCB0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B2A5431-CEE0-41C0-AA0D-2780AE23EF23}" srcId="{D987EE90-642C-46A7-86DE-C75EB7426D0A}" destId="{9F2CA0D3-5BF6-485E-A5CB-03E9105BCB06}" srcOrd="3" destOrd="0" parTransId="{3E00A725-4C09-45B5-9AAC-A98BE69D2015}" sibTransId="{CB13F224-1234-4634-8D51-98F7B6EFEA10}"/>
    <dgm:cxn modelId="{8B10A05E-D528-40B2-8A67-E6CA33518750}" type="presOf" srcId="{D987EE90-642C-46A7-86DE-C75EB7426D0A}" destId="{656F4566-846C-4FBA-B913-0705E11AE224}" srcOrd="0" destOrd="0" presId="urn:microsoft.com/office/officeart/2005/8/layout/vList2"/>
    <dgm:cxn modelId="{15963D07-B896-4109-A16C-2AB72357243B}" type="presOf" srcId="{A93853DE-59BB-47F4-B0C0-05B4EB2F477D}" destId="{F8A1CD7B-66E6-4E92-AE29-A7408A5DB626}" srcOrd="0" destOrd="0" presId="urn:microsoft.com/office/officeart/2005/8/layout/vList2"/>
    <dgm:cxn modelId="{BEF8BFF0-4820-4A6B-B139-C9C3DB18A7F9}" srcId="{D987EE90-642C-46A7-86DE-C75EB7426D0A}" destId="{A93853DE-59BB-47F4-B0C0-05B4EB2F477D}" srcOrd="0" destOrd="0" parTransId="{424AFD07-E618-4217-B6D8-D266D1A54E62}" sibTransId="{E307B53A-F280-452D-87D9-937C09EF1B01}"/>
    <dgm:cxn modelId="{A6B7B87A-C256-4774-A583-E2ED0CFCA14D}" srcId="{D987EE90-642C-46A7-86DE-C75EB7426D0A}" destId="{5FF803C3-6BFA-439B-8966-18BAE9CC67B2}" srcOrd="1" destOrd="0" parTransId="{FA6366FE-D464-4CC6-A36E-6F0B0D7CD7AF}" sibTransId="{E060DE1A-F39F-4B07-B7B3-694E68751BED}"/>
    <dgm:cxn modelId="{B3BA034B-2D9D-437E-BE3A-EAA6CA11D882}" type="presOf" srcId="{5FF803C3-6BFA-439B-8966-18BAE9CC67B2}" destId="{D3883DBF-35B9-4335-9736-E612A962D432}" srcOrd="0" destOrd="0" presId="urn:microsoft.com/office/officeart/2005/8/layout/vList2"/>
    <dgm:cxn modelId="{BA48ACED-05A5-43BB-AEA7-5B05B50D3C58}" type="presOf" srcId="{9F2CA0D3-5BF6-485E-A5CB-03E9105BCB06}" destId="{E46538C7-1B1F-486D-BD00-30D25326731A}" srcOrd="0" destOrd="0" presId="urn:microsoft.com/office/officeart/2005/8/layout/vList2"/>
    <dgm:cxn modelId="{22508E89-C5D7-485E-ACE2-A6C545B33A7C}" type="presOf" srcId="{3F77F7E4-6E1C-4D9D-9DB0-DED0FB0834DE}" destId="{3959B713-399E-4C1E-933E-2CFCF885C78E}" srcOrd="0" destOrd="0" presId="urn:microsoft.com/office/officeart/2005/8/layout/vList2"/>
    <dgm:cxn modelId="{50078C9D-4771-4BE1-840B-E68618C4F358}" srcId="{D987EE90-642C-46A7-86DE-C75EB7426D0A}" destId="{3F77F7E4-6E1C-4D9D-9DB0-DED0FB0834DE}" srcOrd="2" destOrd="0" parTransId="{93544B22-2CBE-4B6B-BFAB-B04DCAA0E365}" sibTransId="{2AE203FA-4351-4807-AF08-F7CED02B087A}"/>
    <dgm:cxn modelId="{B54EDEA1-5FCE-4E34-BAFA-13A75BBDB548}" type="presParOf" srcId="{656F4566-846C-4FBA-B913-0705E11AE224}" destId="{F8A1CD7B-66E6-4E92-AE29-A7408A5DB626}" srcOrd="0" destOrd="0" presId="urn:microsoft.com/office/officeart/2005/8/layout/vList2"/>
    <dgm:cxn modelId="{4022A457-535D-4D76-A570-D28780E58422}" type="presParOf" srcId="{656F4566-846C-4FBA-B913-0705E11AE224}" destId="{04868119-D800-45E7-B341-92F887446FEE}" srcOrd="1" destOrd="0" presId="urn:microsoft.com/office/officeart/2005/8/layout/vList2"/>
    <dgm:cxn modelId="{DE051C1D-67E8-4BB1-95AE-9445F2E544E6}" type="presParOf" srcId="{656F4566-846C-4FBA-B913-0705E11AE224}" destId="{D3883DBF-35B9-4335-9736-E612A962D432}" srcOrd="2" destOrd="0" presId="urn:microsoft.com/office/officeart/2005/8/layout/vList2"/>
    <dgm:cxn modelId="{D7E0AF81-DDBD-4E1C-9ABC-D2CCDA8BDAAA}" type="presParOf" srcId="{656F4566-846C-4FBA-B913-0705E11AE224}" destId="{38EE9BCA-80DC-4069-9664-50CDD03CAA86}" srcOrd="3" destOrd="0" presId="urn:microsoft.com/office/officeart/2005/8/layout/vList2"/>
    <dgm:cxn modelId="{55380ECA-EB59-436A-8646-557A5DB44B3C}" type="presParOf" srcId="{656F4566-846C-4FBA-B913-0705E11AE224}" destId="{3959B713-399E-4C1E-933E-2CFCF885C78E}" srcOrd="4" destOrd="0" presId="urn:microsoft.com/office/officeart/2005/8/layout/vList2"/>
    <dgm:cxn modelId="{3A30E216-A39E-412A-9080-927DBCA5C9F1}" type="presParOf" srcId="{656F4566-846C-4FBA-B913-0705E11AE224}" destId="{510AFE2F-C297-4467-B2DD-8F0CE7CA8067}" srcOrd="5" destOrd="0" presId="urn:microsoft.com/office/officeart/2005/8/layout/vList2"/>
    <dgm:cxn modelId="{903AE897-2A08-4235-A5F6-A7D03BDF697B}" type="presParOf" srcId="{656F4566-846C-4FBA-B913-0705E11AE224}" destId="{E46538C7-1B1F-486D-BD00-30D2532673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FD8FD823-B975-45D9-8B51-3F8D7FFB8D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FA98F703-0735-40D4-B548-904397BC0386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ar-SA" b="1" i="0" dirty="0" smtClean="0">
              <a:latin typeface="Arial" panose="020B0604020202020204" pitchFamily="34" charset="0"/>
              <a:cs typeface="Arial" panose="020B0604020202020204" pitchFamily="34" charset="0"/>
            </a:rPr>
            <a:t>االتصلب للويحي ﺍﻟﻤُﺘﺮﻗﻲ الانتكاسي</a:t>
          </a:r>
          <a:endParaRPr lang="ar-S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81C440-C433-44C5-A18B-4EE296E70B35}" type="parTrans" cxnId="{2154D322-9874-4371-8156-03F26BFDF312}">
      <dgm:prSet/>
      <dgm:spPr/>
      <dgm:t>
        <a:bodyPr/>
        <a:lstStyle/>
        <a:p>
          <a:pPr rtl="1"/>
          <a:endParaRPr lang="ar-SA"/>
        </a:p>
      </dgm:t>
    </dgm:pt>
    <dgm:pt modelId="{E1C30859-D040-4A5D-8E81-8E524E749AEB}" type="sibTrans" cxnId="{2154D322-9874-4371-8156-03F26BFDF312}">
      <dgm:prSet/>
      <dgm:spPr/>
      <dgm:t>
        <a:bodyPr/>
        <a:lstStyle/>
        <a:p>
          <a:pPr rtl="1"/>
          <a:endParaRPr lang="ar-SA"/>
        </a:p>
      </dgm:t>
    </dgm:pt>
    <dgm:pt modelId="{0ADE563F-AFFB-4AFE-8FF5-F31D3FA5D647}" type="pres">
      <dgm:prSet presAssocID="{FD8FD823-B975-45D9-8B51-3F8D7FFB8D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6E498F3-6491-4ACE-9DC6-64791623B14C}" type="pres">
      <dgm:prSet presAssocID="{FA98F703-0735-40D4-B548-904397BC038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154D322-9874-4371-8156-03F26BFDF312}" srcId="{FD8FD823-B975-45D9-8B51-3F8D7FFB8D39}" destId="{FA98F703-0735-40D4-B548-904397BC0386}" srcOrd="0" destOrd="0" parTransId="{6281C440-C433-44C5-A18B-4EE296E70B35}" sibTransId="{E1C30859-D040-4A5D-8E81-8E524E749AEB}"/>
    <dgm:cxn modelId="{C0651110-951D-4F0C-8434-9AB17E841D1B}" type="presOf" srcId="{FD8FD823-B975-45D9-8B51-3F8D7FFB8D39}" destId="{0ADE563F-AFFB-4AFE-8FF5-F31D3FA5D647}" srcOrd="0" destOrd="0" presId="urn:microsoft.com/office/officeart/2005/8/layout/vList2"/>
    <dgm:cxn modelId="{34A0E630-10D9-4293-ACFB-DEBDCF65730A}" type="presOf" srcId="{FA98F703-0735-40D4-B548-904397BC0386}" destId="{B6E498F3-6491-4ACE-9DC6-64791623B14C}" srcOrd="0" destOrd="0" presId="urn:microsoft.com/office/officeart/2005/8/layout/vList2"/>
    <dgm:cxn modelId="{2A00B647-9A90-4DE9-B71C-39A62FB0AAAE}" type="presParOf" srcId="{0ADE563F-AFFB-4AFE-8FF5-F31D3FA5D647}" destId="{B6E498F3-6491-4ACE-9DC6-64791623B1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91774FCE-F5F0-457A-B08F-39379C6251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FE3D353F-0D5A-4F4B-A262-C9537C08C707}">
      <dgm:prSet custT="1"/>
      <dgm:spPr/>
      <dgm:t>
        <a:bodyPr/>
        <a:lstStyle/>
        <a:p>
          <a:pPr algn="ctr" rtl="1"/>
          <a:r>
            <a:rPr lang="ar-SA" sz="4000" b="1" i="0" dirty="0" smtClean="0">
              <a:latin typeface="Arial" panose="020B0604020202020204" pitchFamily="34" charset="0"/>
              <a:cs typeface="Arial" panose="020B0604020202020204" pitchFamily="34" charset="0"/>
            </a:rPr>
            <a:t>أنواع معالجة </a:t>
          </a:r>
          <a:r>
            <a:rPr lang="en-US" sz="4000" b="1" i="0" dirty="0" smtClean="0">
              <a:latin typeface="Arial" panose="020B0604020202020204" pitchFamily="34" charset="0"/>
              <a:cs typeface="Arial" panose="020B0604020202020204" pitchFamily="34" charset="0"/>
            </a:rPr>
            <a:t>MS</a:t>
          </a:r>
          <a:endParaRPr lang="ar-SA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ED2F43-E532-4A4D-B322-0467768BC618}" type="parTrans" cxnId="{8E438735-CFE3-4D76-8F4B-58997B5EE2B9}">
      <dgm:prSet/>
      <dgm:spPr/>
      <dgm:t>
        <a:bodyPr/>
        <a:lstStyle/>
        <a:p>
          <a:pPr rtl="1"/>
          <a:endParaRPr lang="ar-SA"/>
        </a:p>
      </dgm:t>
    </dgm:pt>
    <dgm:pt modelId="{71F760F3-A08A-4569-9376-F7719411C521}" type="sibTrans" cxnId="{8E438735-CFE3-4D76-8F4B-58997B5EE2B9}">
      <dgm:prSet/>
      <dgm:spPr/>
      <dgm:t>
        <a:bodyPr/>
        <a:lstStyle/>
        <a:p>
          <a:pPr rtl="1"/>
          <a:endParaRPr lang="ar-SA"/>
        </a:p>
      </dgm:t>
    </dgm:pt>
    <dgm:pt modelId="{58A9BF1F-AE0E-4E04-8FC9-78CD2A70966E}" type="pres">
      <dgm:prSet presAssocID="{91774FCE-F5F0-457A-B08F-39379C6251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799C28B-6405-4378-B0AC-96E43B94CDFF}" type="pres">
      <dgm:prSet presAssocID="{FE3D353F-0D5A-4F4B-A262-C9537C08C70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E438735-CFE3-4D76-8F4B-58997B5EE2B9}" srcId="{91774FCE-F5F0-457A-B08F-39379C62512F}" destId="{FE3D353F-0D5A-4F4B-A262-C9537C08C707}" srcOrd="0" destOrd="0" parTransId="{D7ED2F43-E532-4A4D-B322-0467768BC618}" sibTransId="{71F760F3-A08A-4569-9376-F7719411C521}"/>
    <dgm:cxn modelId="{ABDE4491-E7E7-44C2-A889-2A4D3DFB7CB4}" type="presOf" srcId="{FE3D353F-0D5A-4F4B-A262-C9537C08C707}" destId="{E799C28B-6405-4378-B0AC-96E43B94CDFF}" srcOrd="0" destOrd="0" presId="urn:microsoft.com/office/officeart/2005/8/layout/vList2"/>
    <dgm:cxn modelId="{5C4BA478-E9D1-4806-8776-8431AD64E179}" type="presOf" srcId="{91774FCE-F5F0-457A-B08F-39379C62512F}" destId="{58A9BF1F-AE0E-4E04-8FC9-78CD2A70966E}" srcOrd="0" destOrd="0" presId="urn:microsoft.com/office/officeart/2005/8/layout/vList2"/>
    <dgm:cxn modelId="{EEBE0DE9-68AB-497E-AA7D-AAEDA4864029}" type="presParOf" srcId="{58A9BF1F-AE0E-4E04-8FC9-78CD2A70966E}" destId="{E799C28B-6405-4378-B0AC-96E43B94CD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FC58A4A5-6A1A-4B0D-BFDC-52BDAE425F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42B1978-3265-46DE-BBA9-288F564081E1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بالأدوية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6159A-C29A-4E8D-A195-7CFCB8C986DC}" type="parTrans" cxnId="{B1D93A49-2B23-48E9-B25E-494ABB853122}">
      <dgm:prSet/>
      <dgm:spPr/>
      <dgm:t>
        <a:bodyPr/>
        <a:lstStyle/>
        <a:p>
          <a:pPr rtl="1"/>
          <a:endParaRPr lang="ar-SA"/>
        </a:p>
      </dgm:t>
    </dgm:pt>
    <dgm:pt modelId="{CABC745E-67FE-4651-A583-807FAFBBCBAD}" type="sibTrans" cxnId="{B1D93A49-2B23-48E9-B25E-494ABB853122}">
      <dgm:prSet/>
      <dgm:spPr/>
      <dgm:t>
        <a:bodyPr/>
        <a:lstStyle/>
        <a:p>
          <a:pPr rtl="1"/>
          <a:endParaRPr lang="ar-SA"/>
        </a:p>
      </dgm:t>
    </dgm:pt>
    <dgm:pt modelId="{2DA86032-5FC0-47DA-9F54-76D27268CBC4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المعالجة الفيزيائية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22A61-43C1-4875-9251-FCF8342B3E91}" type="parTrans" cxnId="{E054360F-36BE-49C9-B2BB-14B968B2E5CD}">
      <dgm:prSet/>
      <dgm:spPr/>
      <dgm:t>
        <a:bodyPr/>
        <a:lstStyle/>
        <a:p>
          <a:pPr rtl="1"/>
          <a:endParaRPr lang="ar-SA"/>
        </a:p>
      </dgm:t>
    </dgm:pt>
    <dgm:pt modelId="{AEA8C3B4-393F-4E97-8DB3-B3B08F39554A}" type="sibTrans" cxnId="{E054360F-36BE-49C9-B2BB-14B968B2E5CD}">
      <dgm:prSet/>
      <dgm:spPr/>
      <dgm:t>
        <a:bodyPr/>
        <a:lstStyle/>
        <a:p>
          <a:pPr rtl="1"/>
          <a:endParaRPr lang="ar-SA"/>
        </a:p>
      </dgm:t>
    </dgm:pt>
    <dgm:pt modelId="{795ECBDD-2C68-4142-9E46-DED64A9E7E25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التغذية المناسبة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3AD0F1-5812-41E6-B0EB-5280981B7911}" type="parTrans" cxnId="{0F6AAEA9-61E3-49B6-B438-550B802C78C8}">
      <dgm:prSet/>
      <dgm:spPr/>
      <dgm:t>
        <a:bodyPr/>
        <a:lstStyle/>
        <a:p>
          <a:pPr rtl="1"/>
          <a:endParaRPr lang="ar-SA"/>
        </a:p>
      </dgm:t>
    </dgm:pt>
    <dgm:pt modelId="{87054E6C-0933-4892-B935-89F2E9DABB27}" type="sibTrans" cxnId="{0F6AAEA9-61E3-49B6-B438-550B802C78C8}">
      <dgm:prSet/>
      <dgm:spPr/>
      <dgm:t>
        <a:bodyPr/>
        <a:lstStyle/>
        <a:p>
          <a:pPr rtl="1"/>
          <a:endParaRPr lang="ar-SA"/>
        </a:p>
      </dgm:t>
    </dgm:pt>
    <dgm:pt modelId="{C78CDAAD-0A22-424B-BE91-3B9414C9219E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عناية ذاتية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5E8F1A-95D9-4F18-9448-B141CB8D8692}" type="parTrans" cxnId="{016D3B62-E877-46B9-9BE0-B0557A2186A2}">
      <dgm:prSet/>
      <dgm:spPr/>
      <dgm:t>
        <a:bodyPr/>
        <a:lstStyle/>
        <a:p>
          <a:pPr rtl="1"/>
          <a:endParaRPr lang="ar-SA"/>
        </a:p>
      </dgm:t>
    </dgm:pt>
    <dgm:pt modelId="{A5F54801-C022-48A4-A43B-EC7161740D60}" type="sibTrans" cxnId="{016D3B62-E877-46B9-9BE0-B0557A2186A2}">
      <dgm:prSet/>
      <dgm:spPr/>
      <dgm:t>
        <a:bodyPr/>
        <a:lstStyle/>
        <a:p>
          <a:pPr rtl="1"/>
          <a:endParaRPr lang="ar-SA"/>
        </a:p>
      </dgm:t>
    </dgm:pt>
    <dgm:pt modelId="{35455D22-19F9-414F-9781-F3ADDE0FD03D}">
      <dgm:prSet custT="1"/>
      <dgm:spPr/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الأنشطة الحياتية اليومية 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9E711C-EC80-41C8-BC43-77C83A8C925D}" type="parTrans" cxnId="{52522944-5DA1-4811-B9DC-E000F55F782E}">
      <dgm:prSet/>
      <dgm:spPr/>
      <dgm:t>
        <a:bodyPr/>
        <a:lstStyle/>
        <a:p>
          <a:pPr rtl="1"/>
          <a:endParaRPr lang="ar-SA"/>
        </a:p>
      </dgm:t>
    </dgm:pt>
    <dgm:pt modelId="{19C03C45-2137-42BA-A892-621815E77612}" type="sibTrans" cxnId="{52522944-5DA1-4811-B9DC-E000F55F782E}">
      <dgm:prSet/>
      <dgm:spPr/>
      <dgm:t>
        <a:bodyPr/>
        <a:lstStyle/>
        <a:p>
          <a:pPr rtl="1"/>
          <a:endParaRPr lang="ar-SA"/>
        </a:p>
      </dgm:t>
    </dgm:pt>
    <dgm:pt modelId="{88C562EB-B1E2-456F-96F5-2DD7742844FB}">
      <dgm:prSet custT="1"/>
      <dgm:spPr/>
      <dgm:t>
        <a:bodyPr/>
        <a:lstStyle/>
        <a:p>
          <a:pPr algn="ctr"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توعية وتثقيف المريض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8C0797-1BFD-4753-BD75-2CFA420C68B5}" type="parTrans" cxnId="{43580129-9A18-4F19-8900-80CA82B81AC6}">
      <dgm:prSet/>
      <dgm:spPr/>
      <dgm:t>
        <a:bodyPr/>
        <a:lstStyle/>
        <a:p>
          <a:pPr rtl="1"/>
          <a:endParaRPr lang="ar-SA"/>
        </a:p>
      </dgm:t>
    </dgm:pt>
    <dgm:pt modelId="{CE8B6056-4873-4528-84B8-8A08BAF70C08}" type="sibTrans" cxnId="{43580129-9A18-4F19-8900-80CA82B81AC6}">
      <dgm:prSet/>
      <dgm:spPr/>
      <dgm:t>
        <a:bodyPr/>
        <a:lstStyle/>
        <a:p>
          <a:pPr rtl="1"/>
          <a:endParaRPr lang="ar-SA"/>
        </a:p>
      </dgm:t>
    </dgm:pt>
    <dgm:pt modelId="{F102742B-B479-46EF-80C2-8C3CB4B521DC}" type="pres">
      <dgm:prSet presAssocID="{FC58A4A5-6A1A-4B0D-BFDC-52BDAE425F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678CFBC-1B4B-4563-95F7-AF1122CD2F16}" type="pres">
      <dgm:prSet presAssocID="{842B1978-3265-46DE-BBA9-288F564081E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52D0472-C502-40F2-AABC-ECF7C5A36E11}" type="pres">
      <dgm:prSet presAssocID="{CABC745E-67FE-4651-A583-807FAFBBCBAD}" presName="spacer" presStyleCnt="0"/>
      <dgm:spPr/>
    </dgm:pt>
    <dgm:pt modelId="{7597216F-5E1C-4DAF-BCDE-73ED1054CC2E}" type="pres">
      <dgm:prSet presAssocID="{88C562EB-B1E2-456F-96F5-2DD7742844F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12748AF-C9D5-4416-9BDE-0BA49041183E}" type="pres">
      <dgm:prSet presAssocID="{CE8B6056-4873-4528-84B8-8A08BAF70C08}" presName="spacer" presStyleCnt="0"/>
      <dgm:spPr/>
    </dgm:pt>
    <dgm:pt modelId="{6A7DD64A-B226-4F72-9988-47BD5F2ABC40}" type="pres">
      <dgm:prSet presAssocID="{2DA86032-5FC0-47DA-9F54-76D27268CBC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31664B7-6BE3-4F5E-A32E-B4140E130FF0}" type="pres">
      <dgm:prSet presAssocID="{AEA8C3B4-393F-4E97-8DB3-B3B08F39554A}" presName="spacer" presStyleCnt="0"/>
      <dgm:spPr/>
    </dgm:pt>
    <dgm:pt modelId="{8CAFF87E-7FB6-4CF1-89A1-E1CC94FF28FD}" type="pres">
      <dgm:prSet presAssocID="{795ECBDD-2C68-4142-9E46-DED64A9E7E2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F900D4E-5320-4AB1-A1F3-7CE7E979640E}" type="pres">
      <dgm:prSet presAssocID="{87054E6C-0933-4892-B935-89F2E9DABB27}" presName="spacer" presStyleCnt="0"/>
      <dgm:spPr/>
    </dgm:pt>
    <dgm:pt modelId="{5AD154DA-CB67-4E95-93DE-95EBA8A05643}" type="pres">
      <dgm:prSet presAssocID="{C78CDAAD-0A22-424B-BE91-3B9414C9219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CC0C874-FAFB-4E36-A117-9A6E11881D11}" type="pres">
      <dgm:prSet presAssocID="{A5F54801-C022-48A4-A43B-EC7161740D60}" presName="spacer" presStyleCnt="0"/>
      <dgm:spPr/>
    </dgm:pt>
    <dgm:pt modelId="{B519C20B-8796-4117-A84F-257E08620640}" type="pres">
      <dgm:prSet presAssocID="{35455D22-19F9-414F-9781-F3ADDE0FD03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053487A-8A19-4237-9024-AE75800ECEE2}" type="presOf" srcId="{35455D22-19F9-414F-9781-F3ADDE0FD03D}" destId="{B519C20B-8796-4117-A84F-257E08620640}" srcOrd="0" destOrd="0" presId="urn:microsoft.com/office/officeart/2005/8/layout/vList2"/>
    <dgm:cxn modelId="{D888F4F7-9D93-4CC9-A911-72F1245628EE}" type="presOf" srcId="{795ECBDD-2C68-4142-9E46-DED64A9E7E25}" destId="{8CAFF87E-7FB6-4CF1-89A1-E1CC94FF28FD}" srcOrd="0" destOrd="0" presId="urn:microsoft.com/office/officeart/2005/8/layout/vList2"/>
    <dgm:cxn modelId="{E9A6CE0D-4D8B-4FA0-A39C-3493F56A27E8}" type="presOf" srcId="{C78CDAAD-0A22-424B-BE91-3B9414C9219E}" destId="{5AD154DA-CB67-4E95-93DE-95EBA8A05643}" srcOrd="0" destOrd="0" presId="urn:microsoft.com/office/officeart/2005/8/layout/vList2"/>
    <dgm:cxn modelId="{0F6AAEA9-61E3-49B6-B438-550B802C78C8}" srcId="{FC58A4A5-6A1A-4B0D-BFDC-52BDAE425F4A}" destId="{795ECBDD-2C68-4142-9E46-DED64A9E7E25}" srcOrd="3" destOrd="0" parTransId="{7A3AD0F1-5812-41E6-B0EB-5280981B7911}" sibTransId="{87054E6C-0933-4892-B935-89F2E9DABB27}"/>
    <dgm:cxn modelId="{53E5D049-5E7C-4F39-9163-DB82947F98D9}" type="presOf" srcId="{2DA86032-5FC0-47DA-9F54-76D27268CBC4}" destId="{6A7DD64A-B226-4F72-9988-47BD5F2ABC40}" srcOrd="0" destOrd="0" presId="urn:microsoft.com/office/officeart/2005/8/layout/vList2"/>
    <dgm:cxn modelId="{E054360F-36BE-49C9-B2BB-14B968B2E5CD}" srcId="{FC58A4A5-6A1A-4B0D-BFDC-52BDAE425F4A}" destId="{2DA86032-5FC0-47DA-9F54-76D27268CBC4}" srcOrd="2" destOrd="0" parTransId="{C8F22A61-43C1-4875-9251-FCF8342B3E91}" sibTransId="{AEA8C3B4-393F-4E97-8DB3-B3B08F39554A}"/>
    <dgm:cxn modelId="{43580129-9A18-4F19-8900-80CA82B81AC6}" srcId="{FC58A4A5-6A1A-4B0D-BFDC-52BDAE425F4A}" destId="{88C562EB-B1E2-456F-96F5-2DD7742844FB}" srcOrd="1" destOrd="0" parTransId="{068C0797-1BFD-4753-BD75-2CFA420C68B5}" sibTransId="{CE8B6056-4873-4528-84B8-8A08BAF70C08}"/>
    <dgm:cxn modelId="{B1D93A49-2B23-48E9-B25E-494ABB853122}" srcId="{FC58A4A5-6A1A-4B0D-BFDC-52BDAE425F4A}" destId="{842B1978-3265-46DE-BBA9-288F564081E1}" srcOrd="0" destOrd="0" parTransId="{B406159A-C29A-4E8D-A195-7CFCB8C986DC}" sibTransId="{CABC745E-67FE-4651-A583-807FAFBBCBAD}"/>
    <dgm:cxn modelId="{42B92745-5D4D-4D63-9F15-2F21FDAD7F85}" type="presOf" srcId="{842B1978-3265-46DE-BBA9-288F564081E1}" destId="{1678CFBC-1B4B-4563-95F7-AF1122CD2F16}" srcOrd="0" destOrd="0" presId="urn:microsoft.com/office/officeart/2005/8/layout/vList2"/>
    <dgm:cxn modelId="{016D3B62-E877-46B9-9BE0-B0557A2186A2}" srcId="{FC58A4A5-6A1A-4B0D-BFDC-52BDAE425F4A}" destId="{C78CDAAD-0A22-424B-BE91-3B9414C9219E}" srcOrd="4" destOrd="0" parTransId="{BD5E8F1A-95D9-4F18-9448-B141CB8D8692}" sibTransId="{A5F54801-C022-48A4-A43B-EC7161740D60}"/>
    <dgm:cxn modelId="{52522944-5DA1-4811-B9DC-E000F55F782E}" srcId="{FC58A4A5-6A1A-4B0D-BFDC-52BDAE425F4A}" destId="{35455D22-19F9-414F-9781-F3ADDE0FD03D}" srcOrd="5" destOrd="0" parTransId="{659E711C-EC80-41C8-BC43-77C83A8C925D}" sibTransId="{19C03C45-2137-42BA-A892-621815E77612}"/>
    <dgm:cxn modelId="{27CB2CB9-2ED0-42B7-A353-98CE2C9293B5}" type="presOf" srcId="{FC58A4A5-6A1A-4B0D-BFDC-52BDAE425F4A}" destId="{F102742B-B479-46EF-80C2-8C3CB4B521DC}" srcOrd="0" destOrd="0" presId="urn:microsoft.com/office/officeart/2005/8/layout/vList2"/>
    <dgm:cxn modelId="{4DD7E681-3C24-4728-996E-97110BFE4D13}" type="presOf" srcId="{88C562EB-B1E2-456F-96F5-2DD7742844FB}" destId="{7597216F-5E1C-4DAF-BCDE-73ED1054CC2E}" srcOrd="0" destOrd="0" presId="urn:microsoft.com/office/officeart/2005/8/layout/vList2"/>
    <dgm:cxn modelId="{1E374EB1-DCD1-4694-B39E-7EB7C0E8096C}" type="presParOf" srcId="{F102742B-B479-46EF-80C2-8C3CB4B521DC}" destId="{1678CFBC-1B4B-4563-95F7-AF1122CD2F16}" srcOrd="0" destOrd="0" presId="urn:microsoft.com/office/officeart/2005/8/layout/vList2"/>
    <dgm:cxn modelId="{C1E2BF87-F394-48C6-8449-54A2B31F7277}" type="presParOf" srcId="{F102742B-B479-46EF-80C2-8C3CB4B521DC}" destId="{E52D0472-C502-40F2-AABC-ECF7C5A36E11}" srcOrd="1" destOrd="0" presId="urn:microsoft.com/office/officeart/2005/8/layout/vList2"/>
    <dgm:cxn modelId="{CEB4621F-BC83-452B-B276-C8F21EE8CCD9}" type="presParOf" srcId="{F102742B-B479-46EF-80C2-8C3CB4B521DC}" destId="{7597216F-5E1C-4DAF-BCDE-73ED1054CC2E}" srcOrd="2" destOrd="0" presId="urn:microsoft.com/office/officeart/2005/8/layout/vList2"/>
    <dgm:cxn modelId="{BE6122E0-19AA-4958-B705-F45C3963EF6F}" type="presParOf" srcId="{F102742B-B479-46EF-80C2-8C3CB4B521DC}" destId="{912748AF-C9D5-4416-9BDE-0BA49041183E}" srcOrd="3" destOrd="0" presId="urn:microsoft.com/office/officeart/2005/8/layout/vList2"/>
    <dgm:cxn modelId="{DD27AD70-FCA8-4CC6-9550-998C2FE27088}" type="presParOf" srcId="{F102742B-B479-46EF-80C2-8C3CB4B521DC}" destId="{6A7DD64A-B226-4F72-9988-47BD5F2ABC40}" srcOrd="4" destOrd="0" presId="urn:microsoft.com/office/officeart/2005/8/layout/vList2"/>
    <dgm:cxn modelId="{492F4E85-BD17-4B9E-8959-366FAB3D87E2}" type="presParOf" srcId="{F102742B-B479-46EF-80C2-8C3CB4B521DC}" destId="{831664B7-6BE3-4F5E-A32E-B4140E130FF0}" srcOrd="5" destOrd="0" presId="urn:microsoft.com/office/officeart/2005/8/layout/vList2"/>
    <dgm:cxn modelId="{91F47E68-0AB1-48C7-BD8A-9E41EF5E8F37}" type="presParOf" srcId="{F102742B-B479-46EF-80C2-8C3CB4B521DC}" destId="{8CAFF87E-7FB6-4CF1-89A1-E1CC94FF28FD}" srcOrd="6" destOrd="0" presId="urn:microsoft.com/office/officeart/2005/8/layout/vList2"/>
    <dgm:cxn modelId="{A6C4FFA5-8EB0-4F00-B69C-DBD19505059F}" type="presParOf" srcId="{F102742B-B479-46EF-80C2-8C3CB4B521DC}" destId="{FF900D4E-5320-4AB1-A1F3-7CE7E979640E}" srcOrd="7" destOrd="0" presId="urn:microsoft.com/office/officeart/2005/8/layout/vList2"/>
    <dgm:cxn modelId="{78B47F5E-9FDF-46C8-AE2A-4F9A52085CBC}" type="presParOf" srcId="{F102742B-B479-46EF-80C2-8C3CB4B521DC}" destId="{5AD154DA-CB67-4E95-93DE-95EBA8A05643}" srcOrd="8" destOrd="0" presId="urn:microsoft.com/office/officeart/2005/8/layout/vList2"/>
    <dgm:cxn modelId="{C9A44743-86FB-4E83-B01D-FBC2FA2EFD80}" type="presParOf" srcId="{F102742B-B479-46EF-80C2-8C3CB4B521DC}" destId="{3CC0C874-FAFB-4E36-A117-9A6E11881D11}" srcOrd="9" destOrd="0" presId="urn:microsoft.com/office/officeart/2005/8/layout/vList2"/>
    <dgm:cxn modelId="{EC594660-BF42-46D4-B9CB-04683CBB280B}" type="presParOf" srcId="{F102742B-B479-46EF-80C2-8C3CB4B521DC}" destId="{B519C20B-8796-4117-A84F-257E0862064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D315F839-D2A0-4DED-BE88-96215820D9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26A54EF5-1F3A-44F6-A9E7-BD2436D44F5C}">
      <dgm:prSet custT="1"/>
      <dgm:spPr/>
      <dgm:t>
        <a:bodyPr/>
        <a:lstStyle/>
        <a:p>
          <a:pPr algn="ctr" rtl="1"/>
          <a:r>
            <a:rPr lang="ar-SA" sz="4000" b="0" i="0" dirty="0" smtClean="0"/>
            <a:t>توعية وتثقيف المريض</a:t>
          </a:r>
          <a:endParaRPr lang="ar-SA" sz="4000" dirty="0"/>
        </a:p>
      </dgm:t>
    </dgm:pt>
    <dgm:pt modelId="{07DB46DD-4B55-4C79-B26C-DA3EFA92FA17}" type="parTrans" cxnId="{0D039D1D-DD5B-4C7A-9AD1-D3015FB81416}">
      <dgm:prSet/>
      <dgm:spPr/>
      <dgm:t>
        <a:bodyPr/>
        <a:lstStyle/>
        <a:p>
          <a:pPr rtl="1"/>
          <a:endParaRPr lang="ar-SA"/>
        </a:p>
      </dgm:t>
    </dgm:pt>
    <dgm:pt modelId="{A3FE720E-2A04-43F3-9517-272239B90D1B}" type="sibTrans" cxnId="{0D039D1D-DD5B-4C7A-9AD1-D3015FB81416}">
      <dgm:prSet/>
      <dgm:spPr/>
      <dgm:t>
        <a:bodyPr/>
        <a:lstStyle/>
        <a:p>
          <a:pPr rtl="1"/>
          <a:endParaRPr lang="ar-SA"/>
        </a:p>
      </dgm:t>
    </dgm:pt>
    <dgm:pt modelId="{96F8495D-4AD2-4F08-9353-5AB89D403732}" type="pres">
      <dgm:prSet presAssocID="{D315F839-D2A0-4DED-BE88-96215820D9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9F41B64-9B9C-4EA3-8797-2AF0FE65F2EC}" type="pres">
      <dgm:prSet presAssocID="{26A54EF5-1F3A-44F6-A9E7-BD2436D44F5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54C14CA-4460-43C9-980F-4F0846EA122A}" type="presOf" srcId="{D315F839-D2A0-4DED-BE88-96215820D9A6}" destId="{96F8495D-4AD2-4F08-9353-5AB89D403732}" srcOrd="0" destOrd="0" presId="urn:microsoft.com/office/officeart/2005/8/layout/vList2"/>
    <dgm:cxn modelId="{BE940D10-C583-4D15-8B9C-4B4F49A8AE0F}" type="presOf" srcId="{26A54EF5-1F3A-44F6-A9E7-BD2436D44F5C}" destId="{49F41B64-9B9C-4EA3-8797-2AF0FE65F2EC}" srcOrd="0" destOrd="0" presId="urn:microsoft.com/office/officeart/2005/8/layout/vList2"/>
    <dgm:cxn modelId="{0D039D1D-DD5B-4C7A-9AD1-D3015FB81416}" srcId="{D315F839-D2A0-4DED-BE88-96215820D9A6}" destId="{26A54EF5-1F3A-44F6-A9E7-BD2436D44F5C}" srcOrd="0" destOrd="0" parTransId="{07DB46DD-4B55-4C79-B26C-DA3EFA92FA17}" sibTransId="{A3FE720E-2A04-43F3-9517-272239B90D1B}"/>
    <dgm:cxn modelId="{9B1F1443-C578-40CC-9D9C-FC61CC654C24}" type="presParOf" srcId="{96F8495D-4AD2-4F08-9353-5AB89D403732}" destId="{49F41B64-9B9C-4EA3-8797-2AF0FE65F2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3BD2068-1142-403C-A0A9-05600D4FFD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D0E20E4D-8053-4C5A-84AE-4DD88B3881F1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حاول اختيار ساعات عمل قليلة أو متقطعة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63234C-D451-4F0A-B953-22F865533B05}" type="parTrans" cxnId="{DDFAC8FC-1131-4141-AB98-FF16DCE51B55}">
      <dgm:prSet/>
      <dgm:spPr/>
      <dgm:t>
        <a:bodyPr/>
        <a:lstStyle/>
        <a:p>
          <a:pPr rtl="1"/>
          <a:endParaRPr lang="ar-SA"/>
        </a:p>
      </dgm:t>
    </dgm:pt>
    <dgm:pt modelId="{E945FD3D-DD50-434F-96DA-414F36B2C979}" type="sibTrans" cxnId="{DDFAC8FC-1131-4141-AB98-FF16DCE51B55}">
      <dgm:prSet/>
      <dgm:spPr/>
      <dgm:t>
        <a:bodyPr/>
        <a:lstStyle/>
        <a:p>
          <a:pPr rtl="1"/>
          <a:endParaRPr lang="ar-SA"/>
        </a:p>
      </dgm:t>
    </dgm:pt>
    <dgm:pt modelId="{59FD9EC9-490A-4C8D-9A1C-1726B5AB1845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احرص على أن تكون درجة حرارة الغرفة مناسبة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E0BED2-5282-4E75-9101-87DDB8173480}" type="parTrans" cxnId="{43A245EA-3AE7-4E59-8F49-758CCDA09B86}">
      <dgm:prSet/>
      <dgm:spPr/>
      <dgm:t>
        <a:bodyPr/>
        <a:lstStyle/>
        <a:p>
          <a:pPr rtl="1"/>
          <a:endParaRPr lang="ar-SA"/>
        </a:p>
      </dgm:t>
    </dgm:pt>
    <dgm:pt modelId="{CC707771-6B79-473C-86F2-BB606D1F88FC}" type="sibTrans" cxnId="{43A245EA-3AE7-4E59-8F49-758CCDA09B86}">
      <dgm:prSet/>
      <dgm:spPr/>
      <dgm:t>
        <a:bodyPr/>
        <a:lstStyle/>
        <a:p>
          <a:pPr rtl="1"/>
          <a:endParaRPr lang="ar-SA"/>
        </a:p>
      </dgm:t>
    </dgm:pt>
    <dgm:pt modelId="{F21BCF2E-C8C3-4FC9-A27F-B090DC2E721F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مارس جلسات الاسترخاء بشكل منتظم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A35563-E66F-45FC-8549-22B6953DB726}" type="parTrans" cxnId="{F0125303-A24E-4120-9E44-51CF0C8DE85E}">
      <dgm:prSet/>
      <dgm:spPr/>
      <dgm:t>
        <a:bodyPr/>
        <a:lstStyle/>
        <a:p>
          <a:pPr rtl="1"/>
          <a:endParaRPr lang="ar-SA"/>
        </a:p>
      </dgm:t>
    </dgm:pt>
    <dgm:pt modelId="{E53FE63B-1FE6-4640-A6FB-D8BD6F34EBBC}" type="sibTrans" cxnId="{F0125303-A24E-4120-9E44-51CF0C8DE85E}">
      <dgm:prSet/>
      <dgm:spPr/>
      <dgm:t>
        <a:bodyPr/>
        <a:lstStyle/>
        <a:p>
          <a:pPr rtl="1"/>
          <a:endParaRPr lang="ar-SA"/>
        </a:p>
      </dgm:t>
    </dgm:pt>
    <dgm:pt modelId="{B9642927-BC0A-4B29-B3E9-FA31AFB0E81B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الأعمال المنزلية غبر المجهدة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C98C4E-83AB-4B9D-A564-FF7F2C643ED7}" type="parTrans" cxnId="{DEDBFC9F-9FC6-4236-A777-FEBEA5E76B82}">
      <dgm:prSet/>
      <dgm:spPr/>
      <dgm:t>
        <a:bodyPr/>
        <a:lstStyle/>
        <a:p>
          <a:pPr rtl="1"/>
          <a:endParaRPr lang="ar-SA"/>
        </a:p>
      </dgm:t>
    </dgm:pt>
    <dgm:pt modelId="{31B533F8-1AAB-432C-AEF3-5AD290DAD231}" type="sibTrans" cxnId="{DEDBFC9F-9FC6-4236-A777-FEBEA5E76B82}">
      <dgm:prSet/>
      <dgm:spPr/>
      <dgm:t>
        <a:bodyPr/>
        <a:lstStyle/>
        <a:p>
          <a:pPr rtl="1"/>
          <a:endParaRPr lang="ar-SA"/>
        </a:p>
      </dgm:t>
    </dgm:pt>
    <dgm:pt modelId="{ED4B3310-E901-40A2-BA2B-0E759A91D5B8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ارتدي أجهزة التبريد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FE822F-BCA4-4BD6-A18F-F25DC068837A}" type="parTrans" cxnId="{E8206D2D-A0B5-4091-BD34-4A34B2410D01}">
      <dgm:prSet/>
      <dgm:spPr/>
      <dgm:t>
        <a:bodyPr/>
        <a:lstStyle/>
        <a:p>
          <a:pPr rtl="1"/>
          <a:endParaRPr lang="ar-SA"/>
        </a:p>
      </dgm:t>
    </dgm:pt>
    <dgm:pt modelId="{4833CE62-E88E-441C-88F4-ABD8A5EC1B9E}" type="sibTrans" cxnId="{E8206D2D-A0B5-4091-BD34-4A34B2410D01}">
      <dgm:prSet/>
      <dgm:spPr/>
      <dgm:t>
        <a:bodyPr/>
        <a:lstStyle/>
        <a:p>
          <a:pPr rtl="1"/>
          <a:endParaRPr lang="ar-SA"/>
        </a:p>
      </dgm:t>
    </dgm:pt>
    <dgm:pt modelId="{190CAB1D-C48C-43D2-9EED-3294029430A8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تجنب التعرض للحر الشديد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2ADBF5-0302-42D8-A457-D3459232C4AD}" type="parTrans" cxnId="{6CCC4E00-D74F-4725-84C9-E7180DFB2C3F}">
      <dgm:prSet/>
      <dgm:spPr/>
      <dgm:t>
        <a:bodyPr/>
        <a:lstStyle/>
        <a:p>
          <a:pPr rtl="1"/>
          <a:endParaRPr lang="ar-SA"/>
        </a:p>
      </dgm:t>
    </dgm:pt>
    <dgm:pt modelId="{B3CE2F43-90F9-41AB-98F4-23069E172258}" type="sibTrans" cxnId="{6CCC4E00-D74F-4725-84C9-E7180DFB2C3F}">
      <dgm:prSet/>
      <dgm:spPr/>
      <dgm:t>
        <a:bodyPr/>
        <a:lstStyle/>
        <a:p>
          <a:pPr rtl="1"/>
          <a:endParaRPr lang="ar-SA"/>
        </a:p>
      </dgm:t>
    </dgm:pt>
    <dgm:pt modelId="{2F2E4736-A041-4AF0-BAC8-6E553533301D}" type="pres">
      <dgm:prSet presAssocID="{B3BD2068-1142-403C-A0A9-05600D4FFD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126EDAE-9B00-4900-9B49-4B2320E520FA}" type="pres">
      <dgm:prSet presAssocID="{D0E20E4D-8053-4C5A-84AE-4DD88B3881F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CD35F23-8ABC-4D44-89DA-056A118FFC74}" type="pres">
      <dgm:prSet presAssocID="{E945FD3D-DD50-434F-96DA-414F36B2C979}" presName="spacer" presStyleCnt="0"/>
      <dgm:spPr/>
    </dgm:pt>
    <dgm:pt modelId="{DA4D7291-30C5-4352-9950-4BA37ADE632C}" type="pres">
      <dgm:prSet presAssocID="{59FD9EC9-490A-4C8D-9A1C-1726B5AB184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5297AC1-FCF9-49E9-AD57-8D633A1AA3EE}" type="pres">
      <dgm:prSet presAssocID="{CC707771-6B79-473C-86F2-BB606D1F88FC}" presName="spacer" presStyleCnt="0"/>
      <dgm:spPr/>
    </dgm:pt>
    <dgm:pt modelId="{A731BBEC-2CCF-41A8-A3B7-A21921EDEFA1}" type="pres">
      <dgm:prSet presAssocID="{F21BCF2E-C8C3-4FC9-A27F-B090DC2E721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8E67B7C-9944-48A3-A08A-8A221DD790D3}" type="pres">
      <dgm:prSet presAssocID="{E53FE63B-1FE6-4640-A6FB-D8BD6F34EBBC}" presName="spacer" presStyleCnt="0"/>
      <dgm:spPr/>
    </dgm:pt>
    <dgm:pt modelId="{CB665248-B63D-41C8-BA3A-493257B99185}" type="pres">
      <dgm:prSet presAssocID="{B9642927-BC0A-4B29-B3E9-FA31AFB0E81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6B920D7-692A-4E16-93BB-C026787A6B76}" type="pres">
      <dgm:prSet presAssocID="{31B533F8-1AAB-432C-AEF3-5AD290DAD231}" presName="spacer" presStyleCnt="0"/>
      <dgm:spPr/>
    </dgm:pt>
    <dgm:pt modelId="{5AAD84CC-D3C2-4160-BD77-C499F76A2BD6}" type="pres">
      <dgm:prSet presAssocID="{ED4B3310-E901-40A2-BA2B-0E759A91D5B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E3C0A73-7044-4B49-80B4-2A4B8011CC18}" type="pres">
      <dgm:prSet presAssocID="{4833CE62-E88E-441C-88F4-ABD8A5EC1B9E}" presName="spacer" presStyleCnt="0"/>
      <dgm:spPr/>
    </dgm:pt>
    <dgm:pt modelId="{6D9C69D1-C2A5-4CA9-B4AD-59F89C01124A}" type="pres">
      <dgm:prSet presAssocID="{190CAB1D-C48C-43D2-9EED-3294029430A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EDBFC9F-9FC6-4236-A777-FEBEA5E76B82}" srcId="{B3BD2068-1142-403C-A0A9-05600D4FFDB6}" destId="{B9642927-BC0A-4B29-B3E9-FA31AFB0E81B}" srcOrd="3" destOrd="0" parTransId="{61C98C4E-83AB-4B9D-A564-FF7F2C643ED7}" sibTransId="{31B533F8-1AAB-432C-AEF3-5AD290DAD231}"/>
    <dgm:cxn modelId="{78A58CCA-8D27-422F-B51D-A85E8213F123}" type="presOf" srcId="{B9642927-BC0A-4B29-B3E9-FA31AFB0E81B}" destId="{CB665248-B63D-41C8-BA3A-493257B99185}" srcOrd="0" destOrd="0" presId="urn:microsoft.com/office/officeart/2005/8/layout/vList2"/>
    <dgm:cxn modelId="{F0125303-A24E-4120-9E44-51CF0C8DE85E}" srcId="{B3BD2068-1142-403C-A0A9-05600D4FFDB6}" destId="{F21BCF2E-C8C3-4FC9-A27F-B090DC2E721F}" srcOrd="2" destOrd="0" parTransId="{07A35563-E66F-45FC-8549-22B6953DB726}" sibTransId="{E53FE63B-1FE6-4640-A6FB-D8BD6F34EBBC}"/>
    <dgm:cxn modelId="{6CCC4E00-D74F-4725-84C9-E7180DFB2C3F}" srcId="{B3BD2068-1142-403C-A0A9-05600D4FFDB6}" destId="{190CAB1D-C48C-43D2-9EED-3294029430A8}" srcOrd="5" destOrd="0" parTransId="{C62ADBF5-0302-42D8-A457-D3459232C4AD}" sibTransId="{B3CE2F43-90F9-41AB-98F4-23069E172258}"/>
    <dgm:cxn modelId="{4D6B4A08-5131-46AF-9DB8-34B9BA582227}" type="presOf" srcId="{D0E20E4D-8053-4C5A-84AE-4DD88B3881F1}" destId="{4126EDAE-9B00-4900-9B49-4B2320E520FA}" srcOrd="0" destOrd="0" presId="urn:microsoft.com/office/officeart/2005/8/layout/vList2"/>
    <dgm:cxn modelId="{8F0D5750-CA56-4084-BB3B-C4F3F8F7C665}" type="presOf" srcId="{ED4B3310-E901-40A2-BA2B-0E759A91D5B8}" destId="{5AAD84CC-D3C2-4160-BD77-C499F76A2BD6}" srcOrd="0" destOrd="0" presId="urn:microsoft.com/office/officeart/2005/8/layout/vList2"/>
    <dgm:cxn modelId="{57B6BEF1-0C66-4ADA-ACB2-F4B4148B46BD}" type="presOf" srcId="{B3BD2068-1142-403C-A0A9-05600D4FFDB6}" destId="{2F2E4736-A041-4AF0-BAC8-6E553533301D}" srcOrd="0" destOrd="0" presId="urn:microsoft.com/office/officeart/2005/8/layout/vList2"/>
    <dgm:cxn modelId="{7186784D-3059-4CB6-A8D2-0B5C640EB5F5}" type="presOf" srcId="{59FD9EC9-490A-4C8D-9A1C-1726B5AB1845}" destId="{DA4D7291-30C5-4352-9950-4BA37ADE632C}" srcOrd="0" destOrd="0" presId="urn:microsoft.com/office/officeart/2005/8/layout/vList2"/>
    <dgm:cxn modelId="{DDFAC8FC-1131-4141-AB98-FF16DCE51B55}" srcId="{B3BD2068-1142-403C-A0A9-05600D4FFDB6}" destId="{D0E20E4D-8053-4C5A-84AE-4DD88B3881F1}" srcOrd="0" destOrd="0" parTransId="{F263234C-D451-4F0A-B953-22F865533B05}" sibTransId="{E945FD3D-DD50-434F-96DA-414F36B2C979}"/>
    <dgm:cxn modelId="{382AE756-1728-4F37-9770-6F4703E93DA4}" type="presOf" srcId="{190CAB1D-C48C-43D2-9EED-3294029430A8}" destId="{6D9C69D1-C2A5-4CA9-B4AD-59F89C01124A}" srcOrd="0" destOrd="0" presId="urn:microsoft.com/office/officeart/2005/8/layout/vList2"/>
    <dgm:cxn modelId="{E8206D2D-A0B5-4091-BD34-4A34B2410D01}" srcId="{B3BD2068-1142-403C-A0A9-05600D4FFDB6}" destId="{ED4B3310-E901-40A2-BA2B-0E759A91D5B8}" srcOrd="4" destOrd="0" parTransId="{D5FE822F-BCA4-4BD6-A18F-F25DC068837A}" sibTransId="{4833CE62-E88E-441C-88F4-ABD8A5EC1B9E}"/>
    <dgm:cxn modelId="{43A245EA-3AE7-4E59-8F49-758CCDA09B86}" srcId="{B3BD2068-1142-403C-A0A9-05600D4FFDB6}" destId="{59FD9EC9-490A-4C8D-9A1C-1726B5AB1845}" srcOrd="1" destOrd="0" parTransId="{FEE0BED2-5282-4E75-9101-87DDB8173480}" sibTransId="{CC707771-6B79-473C-86F2-BB606D1F88FC}"/>
    <dgm:cxn modelId="{B074FBC2-C2A1-41EA-BF2B-5A92BA614C1F}" type="presOf" srcId="{F21BCF2E-C8C3-4FC9-A27F-B090DC2E721F}" destId="{A731BBEC-2CCF-41A8-A3B7-A21921EDEFA1}" srcOrd="0" destOrd="0" presId="urn:microsoft.com/office/officeart/2005/8/layout/vList2"/>
    <dgm:cxn modelId="{3C5B52BE-6375-480A-9FD7-7FD158B3D989}" type="presParOf" srcId="{2F2E4736-A041-4AF0-BAC8-6E553533301D}" destId="{4126EDAE-9B00-4900-9B49-4B2320E520FA}" srcOrd="0" destOrd="0" presId="urn:microsoft.com/office/officeart/2005/8/layout/vList2"/>
    <dgm:cxn modelId="{05B76631-5493-49E2-9045-7FE734CD86AB}" type="presParOf" srcId="{2F2E4736-A041-4AF0-BAC8-6E553533301D}" destId="{ECD35F23-8ABC-4D44-89DA-056A118FFC74}" srcOrd="1" destOrd="0" presId="urn:microsoft.com/office/officeart/2005/8/layout/vList2"/>
    <dgm:cxn modelId="{A37C8A93-5CA0-4EEE-A88F-F64BB2B5AB05}" type="presParOf" srcId="{2F2E4736-A041-4AF0-BAC8-6E553533301D}" destId="{DA4D7291-30C5-4352-9950-4BA37ADE632C}" srcOrd="2" destOrd="0" presId="urn:microsoft.com/office/officeart/2005/8/layout/vList2"/>
    <dgm:cxn modelId="{53BA76D7-675D-4DBC-B472-422653EC62D4}" type="presParOf" srcId="{2F2E4736-A041-4AF0-BAC8-6E553533301D}" destId="{95297AC1-FCF9-49E9-AD57-8D633A1AA3EE}" srcOrd="3" destOrd="0" presId="urn:microsoft.com/office/officeart/2005/8/layout/vList2"/>
    <dgm:cxn modelId="{C79B1D19-B76D-49ED-A8AC-EB04BD90B522}" type="presParOf" srcId="{2F2E4736-A041-4AF0-BAC8-6E553533301D}" destId="{A731BBEC-2CCF-41A8-A3B7-A21921EDEFA1}" srcOrd="4" destOrd="0" presId="urn:microsoft.com/office/officeart/2005/8/layout/vList2"/>
    <dgm:cxn modelId="{AF9D90D9-0AAE-46DB-8EF0-A7C8BBE0B282}" type="presParOf" srcId="{2F2E4736-A041-4AF0-BAC8-6E553533301D}" destId="{88E67B7C-9944-48A3-A08A-8A221DD790D3}" srcOrd="5" destOrd="0" presId="urn:microsoft.com/office/officeart/2005/8/layout/vList2"/>
    <dgm:cxn modelId="{D114AAF9-2B41-4528-AD18-80538C4DD864}" type="presParOf" srcId="{2F2E4736-A041-4AF0-BAC8-6E553533301D}" destId="{CB665248-B63D-41C8-BA3A-493257B99185}" srcOrd="6" destOrd="0" presId="urn:microsoft.com/office/officeart/2005/8/layout/vList2"/>
    <dgm:cxn modelId="{C520F3A5-A596-446E-A04A-39C901B7FA0A}" type="presParOf" srcId="{2F2E4736-A041-4AF0-BAC8-6E553533301D}" destId="{56B920D7-692A-4E16-93BB-C026787A6B76}" srcOrd="7" destOrd="0" presId="urn:microsoft.com/office/officeart/2005/8/layout/vList2"/>
    <dgm:cxn modelId="{694F01A3-50CE-4E02-8603-AC1EA6490FFD}" type="presParOf" srcId="{2F2E4736-A041-4AF0-BAC8-6E553533301D}" destId="{5AAD84CC-D3C2-4160-BD77-C499F76A2BD6}" srcOrd="8" destOrd="0" presId="urn:microsoft.com/office/officeart/2005/8/layout/vList2"/>
    <dgm:cxn modelId="{4BCAA5ED-ED21-482F-ABCA-C54765BC84E7}" type="presParOf" srcId="{2F2E4736-A041-4AF0-BAC8-6E553533301D}" destId="{5E3C0A73-7044-4B49-80B4-2A4B8011CC18}" srcOrd="9" destOrd="0" presId="urn:microsoft.com/office/officeart/2005/8/layout/vList2"/>
    <dgm:cxn modelId="{D52B6026-4B67-45C6-86FB-B4EAA5310864}" type="presParOf" srcId="{2F2E4736-A041-4AF0-BAC8-6E553533301D}" destId="{6D9C69D1-C2A5-4CA9-B4AD-59F89C01124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BC713FB8-FA20-4721-AF26-DC8C2F334F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901B993E-5CEE-46EE-9010-E6F054C0239A}">
      <dgm:prSet custT="1"/>
      <dgm:spPr/>
      <dgm:t>
        <a:bodyPr/>
        <a:lstStyle/>
        <a:p>
          <a:pPr algn="ctr" rtl="1"/>
          <a:r>
            <a:rPr lang="ar-SA" sz="4000" b="1" i="0" dirty="0" smtClean="0">
              <a:latin typeface="Arial" panose="020B0604020202020204" pitchFamily="34" charset="0"/>
              <a:cs typeface="Arial" panose="020B0604020202020204" pitchFamily="34" charset="0"/>
            </a:rPr>
            <a:t>توعية وتثقيف المريض</a:t>
          </a:r>
          <a:endParaRPr lang="ar-SA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D896EB-33FB-4C10-99E3-2C4B214C842C}" type="parTrans" cxnId="{E7634F4E-802C-43D0-B411-B9BB954E2361}">
      <dgm:prSet/>
      <dgm:spPr/>
      <dgm:t>
        <a:bodyPr/>
        <a:lstStyle/>
        <a:p>
          <a:pPr rtl="1"/>
          <a:endParaRPr lang="ar-SA"/>
        </a:p>
      </dgm:t>
    </dgm:pt>
    <dgm:pt modelId="{D2204D46-6008-4FC2-B992-1DFD1A7C126E}" type="sibTrans" cxnId="{E7634F4E-802C-43D0-B411-B9BB954E2361}">
      <dgm:prSet/>
      <dgm:spPr/>
      <dgm:t>
        <a:bodyPr/>
        <a:lstStyle/>
        <a:p>
          <a:pPr rtl="1"/>
          <a:endParaRPr lang="ar-SA"/>
        </a:p>
      </dgm:t>
    </dgm:pt>
    <dgm:pt modelId="{2483A2CD-3EBE-4CFA-B176-97F7656563F2}" type="pres">
      <dgm:prSet presAssocID="{BC713FB8-FA20-4721-AF26-DC8C2F334F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AF901FE-DA17-4BDA-8149-5A6A7398A4EB}" type="pres">
      <dgm:prSet presAssocID="{901B993E-5CEE-46EE-9010-E6F054C0239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168EE01-ADE8-4880-B445-8192A2131457}" type="presOf" srcId="{BC713FB8-FA20-4721-AF26-DC8C2F334F78}" destId="{2483A2CD-3EBE-4CFA-B176-97F7656563F2}" srcOrd="0" destOrd="0" presId="urn:microsoft.com/office/officeart/2005/8/layout/vList2"/>
    <dgm:cxn modelId="{E7634F4E-802C-43D0-B411-B9BB954E2361}" srcId="{BC713FB8-FA20-4721-AF26-DC8C2F334F78}" destId="{901B993E-5CEE-46EE-9010-E6F054C0239A}" srcOrd="0" destOrd="0" parTransId="{BBD896EB-33FB-4C10-99E3-2C4B214C842C}" sibTransId="{D2204D46-6008-4FC2-B992-1DFD1A7C126E}"/>
    <dgm:cxn modelId="{F2237C64-B436-478B-8F06-529867D4BC28}" type="presOf" srcId="{901B993E-5CEE-46EE-9010-E6F054C0239A}" destId="{2AF901FE-DA17-4BDA-8149-5A6A7398A4EB}" srcOrd="0" destOrd="0" presId="urn:microsoft.com/office/officeart/2005/8/layout/vList2"/>
    <dgm:cxn modelId="{18050D8C-6E55-45CC-9F56-96D086988931}" type="presParOf" srcId="{2483A2CD-3EBE-4CFA-B176-97F7656563F2}" destId="{2AF901FE-DA17-4BDA-8149-5A6A7398A4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2003F62D-14AB-4473-A730-29604394B5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A80E2BE-C69F-4454-91FF-1F5A665079FA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اشرب الكثير من السوائل الباردة أثناء قيامك بنشاطاتك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07C48B-5552-453F-B5DB-D8372BE71062}" type="parTrans" cxnId="{7996E9C8-9E84-490F-B4BE-B09014D6D02C}">
      <dgm:prSet/>
      <dgm:spPr/>
      <dgm:t>
        <a:bodyPr/>
        <a:lstStyle/>
        <a:p>
          <a:pPr rtl="1"/>
          <a:endParaRPr lang="ar-SA"/>
        </a:p>
      </dgm:t>
    </dgm:pt>
    <dgm:pt modelId="{EE83DACC-D35F-4A96-8391-B465A78D207D}" type="sibTrans" cxnId="{7996E9C8-9E84-490F-B4BE-B09014D6D02C}">
      <dgm:prSet/>
      <dgm:spPr/>
      <dgm:t>
        <a:bodyPr/>
        <a:lstStyle/>
        <a:p>
          <a:pPr rtl="1"/>
          <a:endParaRPr lang="ar-SA"/>
        </a:p>
      </dgm:t>
    </dgm:pt>
    <dgm:pt modelId="{C44FC32E-D40F-495D-B195-62135F7D9EF4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حاول سكب الماء البارد على رأسك من آونة لأخرى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95D9AF-CF81-448F-9CC5-474C792DF575}" type="parTrans" cxnId="{6FB8BE01-A82F-42F1-A2EE-21A1D821DFC8}">
      <dgm:prSet/>
      <dgm:spPr/>
      <dgm:t>
        <a:bodyPr/>
        <a:lstStyle/>
        <a:p>
          <a:pPr rtl="1"/>
          <a:endParaRPr lang="ar-SA"/>
        </a:p>
      </dgm:t>
    </dgm:pt>
    <dgm:pt modelId="{EE1D1BAF-9EE9-4145-B2BA-0F1576FD9904}" type="sibTrans" cxnId="{6FB8BE01-A82F-42F1-A2EE-21A1D821DFC8}">
      <dgm:prSet/>
      <dgm:spPr/>
      <dgm:t>
        <a:bodyPr/>
        <a:lstStyle/>
        <a:p>
          <a:pPr rtl="1"/>
          <a:endParaRPr lang="ar-SA"/>
        </a:p>
      </dgm:t>
    </dgm:pt>
    <dgm:pt modelId="{0BFFDFC1-C846-4B45-AB32-F2DEFC783CA0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تجنب الإرهاق بأخذ قسطا وافيا من الراحة يوميا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E10C0F-224F-4525-88F6-D7D7FCA90625}" type="parTrans" cxnId="{8998F933-54CC-4891-88BE-6E856B7AE2DA}">
      <dgm:prSet/>
      <dgm:spPr/>
      <dgm:t>
        <a:bodyPr/>
        <a:lstStyle/>
        <a:p>
          <a:pPr rtl="1"/>
          <a:endParaRPr lang="ar-SA"/>
        </a:p>
      </dgm:t>
    </dgm:pt>
    <dgm:pt modelId="{0B8EE524-0228-4866-8FF9-5DABA933F87B}" type="sibTrans" cxnId="{8998F933-54CC-4891-88BE-6E856B7AE2DA}">
      <dgm:prSet/>
      <dgm:spPr/>
      <dgm:t>
        <a:bodyPr/>
        <a:lstStyle/>
        <a:p>
          <a:pPr rtl="1"/>
          <a:endParaRPr lang="ar-SA"/>
        </a:p>
      </dgm:t>
    </dgm:pt>
    <dgm:pt modelId="{F5B68B7A-EFF4-4293-9E18-C14AAC424AFF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حاول تقسيم مهامك على دفعات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7D33FF-6903-46A9-B81D-276B0530D5B4}" type="parTrans" cxnId="{D11435C7-850F-4029-866F-B74DDCF69F21}">
      <dgm:prSet/>
      <dgm:spPr/>
      <dgm:t>
        <a:bodyPr/>
        <a:lstStyle/>
        <a:p>
          <a:pPr rtl="1"/>
          <a:endParaRPr lang="ar-SA"/>
        </a:p>
      </dgm:t>
    </dgm:pt>
    <dgm:pt modelId="{2ED9822F-94FE-4D53-B964-A23E8489CFE7}" type="sibTrans" cxnId="{D11435C7-850F-4029-866F-B74DDCF69F21}">
      <dgm:prSet/>
      <dgm:spPr/>
      <dgm:t>
        <a:bodyPr/>
        <a:lstStyle/>
        <a:p>
          <a:pPr rtl="1"/>
          <a:endParaRPr lang="ar-SA"/>
        </a:p>
      </dgm:t>
    </dgm:pt>
    <dgm:pt modelId="{35FE5C1B-BD61-4F0F-ABBF-7D7581662641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نشاط الحياة اليومية( الأكل والطبخ , تنظيف وارتداء الملابس, الاستحمام، المرحاض، التنقل والمشي)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59C8CF-AF6E-47D1-A73D-509941765066}" type="parTrans" cxnId="{A5FD2ED5-D7FA-4D2A-B014-9B9B69961E67}">
      <dgm:prSet/>
      <dgm:spPr/>
      <dgm:t>
        <a:bodyPr/>
        <a:lstStyle/>
        <a:p>
          <a:pPr rtl="1"/>
          <a:endParaRPr lang="ar-SA"/>
        </a:p>
      </dgm:t>
    </dgm:pt>
    <dgm:pt modelId="{F183FD84-262A-47E2-9D28-8AFC7EEEBA28}" type="sibTrans" cxnId="{A5FD2ED5-D7FA-4D2A-B014-9B9B69961E67}">
      <dgm:prSet/>
      <dgm:spPr/>
      <dgm:t>
        <a:bodyPr/>
        <a:lstStyle/>
        <a:p>
          <a:pPr rtl="1"/>
          <a:endParaRPr lang="ar-SA"/>
        </a:p>
      </dgm:t>
    </dgm:pt>
    <dgm:pt modelId="{14C85936-D9C3-46B2-A021-3B73B74344AF}" type="pres">
      <dgm:prSet presAssocID="{2003F62D-14AB-4473-A730-29604394B5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254E909-4991-4CB5-BCF4-02998F966C8C}" type="pres">
      <dgm:prSet presAssocID="{DA80E2BE-C69F-4454-91FF-1F5A665079F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2FB1B4B-1668-4053-B2E3-46740088C887}" type="pres">
      <dgm:prSet presAssocID="{EE83DACC-D35F-4A96-8391-B465A78D207D}" presName="spacer" presStyleCnt="0"/>
      <dgm:spPr/>
    </dgm:pt>
    <dgm:pt modelId="{D8A4D7EB-4595-4A9D-9398-B198CB93D279}" type="pres">
      <dgm:prSet presAssocID="{C44FC32E-D40F-495D-B195-62135F7D9EF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C631F2D-D28B-4532-B134-7F7991955FDE}" type="pres">
      <dgm:prSet presAssocID="{EE1D1BAF-9EE9-4145-B2BA-0F1576FD9904}" presName="spacer" presStyleCnt="0"/>
      <dgm:spPr/>
    </dgm:pt>
    <dgm:pt modelId="{14CB28A1-1883-4B0B-8BE3-330C3187E4B7}" type="pres">
      <dgm:prSet presAssocID="{0BFFDFC1-C846-4B45-AB32-F2DEFC783CA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3F5F9CA-C1D8-4A04-89D4-58CEFB82DD7D}" type="pres">
      <dgm:prSet presAssocID="{0B8EE524-0228-4866-8FF9-5DABA933F87B}" presName="spacer" presStyleCnt="0"/>
      <dgm:spPr/>
    </dgm:pt>
    <dgm:pt modelId="{331AD1D6-D89F-4434-A7CF-930738272886}" type="pres">
      <dgm:prSet presAssocID="{F5B68B7A-EFF4-4293-9E18-C14AAC424AF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35A15D-8754-48EF-8604-084A0DD56FA9}" type="pres">
      <dgm:prSet presAssocID="{2ED9822F-94FE-4D53-B964-A23E8489CFE7}" presName="spacer" presStyleCnt="0"/>
      <dgm:spPr/>
    </dgm:pt>
    <dgm:pt modelId="{11A2CA80-02EB-4721-AF45-81EDAABF5363}" type="pres">
      <dgm:prSet presAssocID="{35FE5C1B-BD61-4F0F-ABBF-7D758166264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11435C7-850F-4029-866F-B74DDCF69F21}" srcId="{2003F62D-14AB-4473-A730-29604394B57A}" destId="{F5B68B7A-EFF4-4293-9E18-C14AAC424AFF}" srcOrd="3" destOrd="0" parTransId="{DA7D33FF-6903-46A9-B81D-276B0530D5B4}" sibTransId="{2ED9822F-94FE-4D53-B964-A23E8489CFE7}"/>
    <dgm:cxn modelId="{8998F933-54CC-4891-88BE-6E856B7AE2DA}" srcId="{2003F62D-14AB-4473-A730-29604394B57A}" destId="{0BFFDFC1-C846-4B45-AB32-F2DEFC783CA0}" srcOrd="2" destOrd="0" parTransId="{07E10C0F-224F-4525-88F6-D7D7FCA90625}" sibTransId="{0B8EE524-0228-4866-8FF9-5DABA933F87B}"/>
    <dgm:cxn modelId="{7996E9C8-9E84-490F-B4BE-B09014D6D02C}" srcId="{2003F62D-14AB-4473-A730-29604394B57A}" destId="{DA80E2BE-C69F-4454-91FF-1F5A665079FA}" srcOrd="0" destOrd="0" parTransId="{B507C48B-5552-453F-B5DB-D8372BE71062}" sibTransId="{EE83DACC-D35F-4A96-8391-B465A78D207D}"/>
    <dgm:cxn modelId="{72D05E4C-4C4C-4FB3-91C8-7E7F1185CEEC}" type="presOf" srcId="{F5B68B7A-EFF4-4293-9E18-C14AAC424AFF}" destId="{331AD1D6-D89F-4434-A7CF-930738272886}" srcOrd="0" destOrd="0" presId="urn:microsoft.com/office/officeart/2005/8/layout/vList2"/>
    <dgm:cxn modelId="{E6FF8B30-DC9E-4698-AF2A-FE9E4F717FB8}" type="presOf" srcId="{DA80E2BE-C69F-4454-91FF-1F5A665079FA}" destId="{9254E909-4991-4CB5-BCF4-02998F966C8C}" srcOrd="0" destOrd="0" presId="urn:microsoft.com/office/officeart/2005/8/layout/vList2"/>
    <dgm:cxn modelId="{709E1C83-6B93-4222-B713-D8BB48CA31C5}" type="presOf" srcId="{2003F62D-14AB-4473-A730-29604394B57A}" destId="{14C85936-D9C3-46B2-A021-3B73B74344AF}" srcOrd="0" destOrd="0" presId="urn:microsoft.com/office/officeart/2005/8/layout/vList2"/>
    <dgm:cxn modelId="{D1F1DC63-3468-4915-A3DC-AB8D7B21309E}" type="presOf" srcId="{0BFFDFC1-C846-4B45-AB32-F2DEFC783CA0}" destId="{14CB28A1-1883-4B0B-8BE3-330C3187E4B7}" srcOrd="0" destOrd="0" presId="urn:microsoft.com/office/officeart/2005/8/layout/vList2"/>
    <dgm:cxn modelId="{A5FD2ED5-D7FA-4D2A-B014-9B9B69961E67}" srcId="{2003F62D-14AB-4473-A730-29604394B57A}" destId="{35FE5C1B-BD61-4F0F-ABBF-7D7581662641}" srcOrd="4" destOrd="0" parTransId="{3659C8CF-AF6E-47D1-A73D-509941765066}" sibTransId="{F183FD84-262A-47E2-9D28-8AFC7EEEBA28}"/>
    <dgm:cxn modelId="{6FB8BE01-A82F-42F1-A2EE-21A1D821DFC8}" srcId="{2003F62D-14AB-4473-A730-29604394B57A}" destId="{C44FC32E-D40F-495D-B195-62135F7D9EF4}" srcOrd="1" destOrd="0" parTransId="{3795D9AF-CF81-448F-9CC5-474C792DF575}" sibTransId="{EE1D1BAF-9EE9-4145-B2BA-0F1576FD9904}"/>
    <dgm:cxn modelId="{00615571-2164-45E5-A166-2F1AB2FDC545}" type="presOf" srcId="{35FE5C1B-BD61-4F0F-ABBF-7D7581662641}" destId="{11A2CA80-02EB-4721-AF45-81EDAABF5363}" srcOrd="0" destOrd="0" presId="urn:microsoft.com/office/officeart/2005/8/layout/vList2"/>
    <dgm:cxn modelId="{A695F3D9-73B5-4597-99AB-43013CCDE05C}" type="presOf" srcId="{C44FC32E-D40F-495D-B195-62135F7D9EF4}" destId="{D8A4D7EB-4595-4A9D-9398-B198CB93D279}" srcOrd="0" destOrd="0" presId="urn:microsoft.com/office/officeart/2005/8/layout/vList2"/>
    <dgm:cxn modelId="{37D4A54B-5A11-4970-BC81-F7F0A253AC00}" type="presParOf" srcId="{14C85936-D9C3-46B2-A021-3B73B74344AF}" destId="{9254E909-4991-4CB5-BCF4-02998F966C8C}" srcOrd="0" destOrd="0" presId="urn:microsoft.com/office/officeart/2005/8/layout/vList2"/>
    <dgm:cxn modelId="{F249DB5D-F3E7-4F05-A4E6-5DEEA86C1526}" type="presParOf" srcId="{14C85936-D9C3-46B2-A021-3B73B74344AF}" destId="{C2FB1B4B-1668-4053-B2E3-46740088C887}" srcOrd="1" destOrd="0" presId="urn:microsoft.com/office/officeart/2005/8/layout/vList2"/>
    <dgm:cxn modelId="{AE3FC87A-A92B-4348-AD91-EA8F03387324}" type="presParOf" srcId="{14C85936-D9C3-46B2-A021-3B73B74344AF}" destId="{D8A4D7EB-4595-4A9D-9398-B198CB93D279}" srcOrd="2" destOrd="0" presId="urn:microsoft.com/office/officeart/2005/8/layout/vList2"/>
    <dgm:cxn modelId="{A9BDA93E-3730-4D2B-A6A9-78E4EADD3DF8}" type="presParOf" srcId="{14C85936-D9C3-46B2-A021-3B73B74344AF}" destId="{8C631F2D-D28B-4532-B134-7F7991955FDE}" srcOrd="3" destOrd="0" presId="urn:microsoft.com/office/officeart/2005/8/layout/vList2"/>
    <dgm:cxn modelId="{F8D3B0CB-804A-4423-8A01-EC6B66E8687B}" type="presParOf" srcId="{14C85936-D9C3-46B2-A021-3B73B74344AF}" destId="{14CB28A1-1883-4B0B-8BE3-330C3187E4B7}" srcOrd="4" destOrd="0" presId="urn:microsoft.com/office/officeart/2005/8/layout/vList2"/>
    <dgm:cxn modelId="{1C19CE38-F89E-4E0C-8350-217C6D0A97EE}" type="presParOf" srcId="{14C85936-D9C3-46B2-A021-3B73B74344AF}" destId="{33F5F9CA-C1D8-4A04-89D4-58CEFB82DD7D}" srcOrd="5" destOrd="0" presId="urn:microsoft.com/office/officeart/2005/8/layout/vList2"/>
    <dgm:cxn modelId="{D8D049C8-ED40-4A7E-92BC-11ABF2432480}" type="presParOf" srcId="{14C85936-D9C3-46B2-A021-3B73B74344AF}" destId="{331AD1D6-D89F-4434-A7CF-930738272886}" srcOrd="6" destOrd="0" presId="urn:microsoft.com/office/officeart/2005/8/layout/vList2"/>
    <dgm:cxn modelId="{309B4890-ACD3-4866-8286-F37183F3984E}" type="presParOf" srcId="{14C85936-D9C3-46B2-A021-3B73B74344AF}" destId="{DF35A15D-8754-48EF-8604-084A0DD56FA9}" srcOrd="7" destOrd="0" presId="urn:microsoft.com/office/officeart/2005/8/layout/vList2"/>
    <dgm:cxn modelId="{852C9CCF-9EEB-4B71-8478-27C10E84600D}" type="presParOf" srcId="{14C85936-D9C3-46B2-A021-3B73B74344AF}" destId="{11A2CA80-02EB-4721-AF45-81EDAABF536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76CC060A-6958-4240-A5B8-6A8E70D70F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F3B36A9-66B9-4F8A-9810-A169AE0C338D}">
      <dgm:prSet custT="1"/>
      <dgm:spPr/>
      <dgm:t>
        <a:bodyPr/>
        <a:lstStyle/>
        <a:p>
          <a:pPr algn="ctr" rtl="1"/>
          <a:r>
            <a:rPr lang="ar-SA" sz="40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المعالجة الفيزيائية ووقت التداخل</a:t>
          </a:r>
        </a:p>
        <a:p>
          <a:pPr algn="ctr" rtl="1"/>
          <a:r>
            <a:rPr lang="ar-SA" sz="4000" b="1" i="0" dirty="0" smtClean="0">
              <a:latin typeface="Arial" panose="020B0604020202020204" pitchFamily="34" charset="0"/>
              <a:cs typeface="Arial" panose="020B0604020202020204" pitchFamily="34" charset="0"/>
            </a:rPr>
            <a:t>وتحديد نوعية الإمكانيات العلاجية</a:t>
          </a:r>
          <a:endParaRPr lang="ar-SA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CEC223-A54D-4709-B8B3-5BAFD03A57CE}" type="parTrans" cxnId="{591FD860-84E2-4962-9F1E-AC338FB46EDC}">
      <dgm:prSet/>
      <dgm:spPr/>
      <dgm:t>
        <a:bodyPr/>
        <a:lstStyle/>
        <a:p>
          <a:pPr rtl="1"/>
          <a:endParaRPr lang="ar-SA"/>
        </a:p>
      </dgm:t>
    </dgm:pt>
    <dgm:pt modelId="{10AB4A3E-5966-435B-BC42-6D5B72A1C42E}" type="sibTrans" cxnId="{591FD860-84E2-4962-9F1E-AC338FB46EDC}">
      <dgm:prSet/>
      <dgm:spPr/>
      <dgm:t>
        <a:bodyPr/>
        <a:lstStyle/>
        <a:p>
          <a:pPr rtl="1"/>
          <a:endParaRPr lang="ar-SA"/>
        </a:p>
      </dgm:t>
    </dgm:pt>
    <dgm:pt modelId="{033179BE-354C-41E0-9AEF-42E8B718AB6E}" type="pres">
      <dgm:prSet presAssocID="{76CC060A-6958-4240-A5B8-6A8E70D70F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360B0BC-794D-4DCC-9D26-6016F2AA9875}" type="pres">
      <dgm:prSet presAssocID="{9F3B36A9-66B9-4F8A-9810-A169AE0C338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9B2D047-F9A0-4B90-AE7D-44413A5C992C}" type="presOf" srcId="{76CC060A-6958-4240-A5B8-6A8E70D70F87}" destId="{033179BE-354C-41E0-9AEF-42E8B718AB6E}" srcOrd="0" destOrd="0" presId="urn:microsoft.com/office/officeart/2005/8/layout/vList2"/>
    <dgm:cxn modelId="{591FD860-84E2-4962-9F1E-AC338FB46EDC}" srcId="{76CC060A-6958-4240-A5B8-6A8E70D70F87}" destId="{9F3B36A9-66B9-4F8A-9810-A169AE0C338D}" srcOrd="0" destOrd="0" parTransId="{2ACEC223-A54D-4709-B8B3-5BAFD03A57CE}" sibTransId="{10AB4A3E-5966-435B-BC42-6D5B72A1C42E}"/>
    <dgm:cxn modelId="{054CC679-A458-44C5-B352-605A4BFFEA66}" type="presOf" srcId="{9F3B36A9-66B9-4F8A-9810-A169AE0C338D}" destId="{6360B0BC-794D-4DCC-9D26-6016F2AA9875}" srcOrd="0" destOrd="0" presId="urn:microsoft.com/office/officeart/2005/8/layout/vList2"/>
    <dgm:cxn modelId="{221FD66E-3617-4742-ABE6-31CCCE10B154}" type="presParOf" srcId="{033179BE-354C-41E0-9AEF-42E8B718AB6E}" destId="{6360B0BC-794D-4DCC-9D26-6016F2AA98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20ABEC0A-4907-4B1F-80DE-C75430933E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06F87F27-4015-404B-B02F-E5618DA1D07D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ar-SA" b="1" i="0" dirty="0" smtClean="0">
              <a:latin typeface="Arial" panose="020B0604020202020204" pitchFamily="34" charset="0"/>
              <a:cs typeface="Arial" panose="020B0604020202020204" pitchFamily="34" charset="0"/>
            </a:rPr>
            <a:t>علاج المضاعفات</a:t>
          </a:r>
          <a:endParaRPr lang="ar-S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26E7CE-71B1-408C-9B9F-52E5FB2EC5CA}" type="parTrans" cxnId="{A9669F4A-F625-4DBF-939B-A5D48CE0C172}">
      <dgm:prSet/>
      <dgm:spPr/>
      <dgm:t>
        <a:bodyPr/>
        <a:lstStyle/>
        <a:p>
          <a:pPr rtl="1"/>
          <a:endParaRPr lang="ar-SA"/>
        </a:p>
      </dgm:t>
    </dgm:pt>
    <dgm:pt modelId="{A2BFB04C-F35E-49E7-89E6-2FBD380ED864}" type="sibTrans" cxnId="{A9669F4A-F625-4DBF-939B-A5D48CE0C172}">
      <dgm:prSet/>
      <dgm:spPr/>
      <dgm:t>
        <a:bodyPr/>
        <a:lstStyle/>
        <a:p>
          <a:pPr rtl="1"/>
          <a:endParaRPr lang="ar-SA"/>
        </a:p>
      </dgm:t>
    </dgm:pt>
    <dgm:pt modelId="{5D42F475-EF96-4927-8E81-FEC1F7D4A9C9}" type="pres">
      <dgm:prSet presAssocID="{20ABEC0A-4907-4B1F-80DE-C75430933E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0ADB17E-2BBD-4F5B-AD7C-ECAC28A39DA2}" type="pres">
      <dgm:prSet presAssocID="{06F87F27-4015-404B-B02F-E5618DA1D07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49618D2-3D45-4AAA-BDD2-6A1842424211}" type="presOf" srcId="{06F87F27-4015-404B-B02F-E5618DA1D07D}" destId="{80ADB17E-2BBD-4F5B-AD7C-ECAC28A39DA2}" srcOrd="0" destOrd="0" presId="urn:microsoft.com/office/officeart/2005/8/layout/vList2"/>
    <dgm:cxn modelId="{783EB4FB-F523-434F-A1C5-617FBD355259}" type="presOf" srcId="{20ABEC0A-4907-4B1F-80DE-C75430933E6D}" destId="{5D42F475-EF96-4927-8E81-FEC1F7D4A9C9}" srcOrd="0" destOrd="0" presId="urn:microsoft.com/office/officeart/2005/8/layout/vList2"/>
    <dgm:cxn modelId="{A9669F4A-F625-4DBF-939B-A5D48CE0C172}" srcId="{20ABEC0A-4907-4B1F-80DE-C75430933E6D}" destId="{06F87F27-4015-404B-B02F-E5618DA1D07D}" srcOrd="0" destOrd="0" parTransId="{8026E7CE-71B1-408C-9B9F-52E5FB2EC5CA}" sibTransId="{A2BFB04C-F35E-49E7-89E6-2FBD380ED864}"/>
    <dgm:cxn modelId="{739C7AD7-8916-4090-8995-C43A799284F5}" type="presParOf" srcId="{5D42F475-EF96-4927-8E81-FEC1F7D4A9C9}" destId="{80ADB17E-2BBD-4F5B-AD7C-ECAC28A39D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995049-BE4D-4B82-B002-1489B20269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97379E66-2C7A-4A6D-BE28-587ECDDDD2ED}">
      <dgm:prSet custT="1"/>
      <dgm:spPr/>
      <dgm:t>
        <a:bodyPr/>
        <a:lstStyle/>
        <a:p>
          <a:pPr algn="ctr" rtl="1"/>
          <a:r>
            <a:rPr lang="ar-SA" sz="40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التشخيص </a:t>
          </a:r>
          <a:endParaRPr lang="ar-SA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E66BB6-42E3-43CD-9932-117ABAA7BB6D}" type="parTrans" cxnId="{6DF4575F-69F4-47F2-A9F5-867409704517}">
      <dgm:prSet/>
      <dgm:spPr/>
      <dgm:t>
        <a:bodyPr/>
        <a:lstStyle/>
        <a:p>
          <a:pPr rtl="1"/>
          <a:endParaRPr lang="ar-SA"/>
        </a:p>
      </dgm:t>
    </dgm:pt>
    <dgm:pt modelId="{956B2413-DFD2-4E3E-88F9-A17DE9C2E8EA}" type="sibTrans" cxnId="{6DF4575F-69F4-47F2-A9F5-867409704517}">
      <dgm:prSet/>
      <dgm:spPr/>
      <dgm:t>
        <a:bodyPr/>
        <a:lstStyle/>
        <a:p>
          <a:pPr rtl="1"/>
          <a:endParaRPr lang="ar-SA"/>
        </a:p>
      </dgm:t>
    </dgm:pt>
    <dgm:pt modelId="{5C0E7508-1970-45D9-8AED-351514E5D1EA}" type="pres">
      <dgm:prSet presAssocID="{D7995049-BE4D-4B82-B002-1489B20269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D156A6B-F47A-4FBA-B652-69D86632D3B0}" type="pres">
      <dgm:prSet presAssocID="{97379E66-2C7A-4A6D-BE28-587ECDDDD2E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DF4575F-69F4-47F2-A9F5-867409704517}" srcId="{D7995049-BE4D-4B82-B002-1489B202694B}" destId="{97379E66-2C7A-4A6D-BE28-587ECDDDD2ED}" srcOrd="0" destOrd="0" parTransId="{B2E66BB6-42E3-43CD-9932-117ABAA7BB6D}" sibTransId="{956B2413-DFD2-4E3E-88F9-A17DE9C2E8EA}"/>
    <dgm:cxn modelId="{247A4245-842E-4EC7-ADDE-5C285598F512}" type="presOf" srcId="{97379E66-2C7A-4A6D-BE28-587ECDDDD2ED}" destId="{7D156A6B-F47A-4FBA-B652-69D86632D3B0}" srcOrd="0" destOrd="0" presId="urn:microsoft.com/office/officeart/2005/8/layout/vList2"/>
    <dgm:cxn modelId="{FAEB47FD-E354-40D5-9E13-41CF1812ECA6}" type="presOf" srcId="{D7995049-BE4D-4B82-B002-1489B202694B}" destId="{5C0E7508-1970-45D9-8AED-351514E5D1EA}" srcOrd="0" destOrd="0" presId="urn:microsoft.com/office/officeart/2005/8/layout/vList2"/>
    <dgm:cxn modelId="{C4B9165C-6020-4BF3-80DF-29421BFD8429}" type="presParOf" srcId="{5C0E7508-1970-45D9-8AED-351514E5D1EA}" destId="{7D156A6B-F47A-4FBA-B652-69D86632D3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22F07B2D-597D-4857-9EBC-E84894E12A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0061229-5AF8-4A13-BB36-5F8BF0F13A39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تشنج العضلات واليبوسة: نطبق التمطيط إضافة للتحريك المستمر المنتظم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BED9C1-19E3-4787-9063-058139A16B65}" type="parTrans" cxnId="{EFB15591-E2BB-4C49-AB1F-EC69AC63BAA4}">
      <dgm:prSet/>
      <dgm:spPr/>
      <dgm:t>
        <a:bodyPr/>
        <a:lstStyle/>
        <a:p>
          <a:pPr rtl="1"/>
          <a:endParaRPr lang="ar-SA"/>
        </a:p>
      </dgm:t>
    </dgm:pt>
    <dgm:pt modelId="{C39235CF-4546-4E5A-AEB3-1E1606D06001}" type="sibTrans" cxnId="{EFB15591-E2BB-4C49-AB1F-EC69AC63BAA4}">
      <dgm:prSet/>
      <dgm:spPr/>
      <dgm:t>
        <a:bodyPr/>
        <a:lstStyle/>
        <a:p>
          <a:pPr rtl="1"/>
          <a:endParaRPr lang="ar-SA"/>
        </a:p>
      </dgm:t>
    </dgm:pt>
    <dgm:pt modelId="{969FF39A-F538-436E-A6DB-15FD1F142241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اضطراب التبول: تعليم تمارين </a:t>
          </a:r>
          <a:r>
            <a:rPr lang="ar-SA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كيجل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E41F4D-0EB8-4476-85D6-AF01E33D427B}" type="parTrans" cxnId="{817EA674-0D71-453E-BA68-BEF51C53BF25}">
      <dgm:prSet/>
      <dgm:spPr/>
      <dgm:t>
        <a:bodyPr/>
        <a:lstStyle/>
        <a:p>
          <a:pPr rtl="1"/>
          <a:endParaRPr lang="ar-SA"/>
        </a:p>
      </dgm:t>
    </dgm:pt>
    <dgm:pt modelId="{3593B38E-2087-4A25-9EDA-38B06730761B}" type="sibTrans" cxnId="{817EA674-0D71-453E-BA68-BEF51C53BF25}">
      <dgm:prSet/>
      <dgm:spPr/>
      <dgm:t>
        <a:bodyPr/>
        <a:lstStyle/>
        <a:p>
          <a:pPr rtl="1"/>
          <a:endParaRPr lang="ar-SA"/>
        </a:p>
      </dgm:t>
    </dgm:pt>
    <dgm:pt modelId="{28B4995A-D067-4673-BC53-328862096C95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اضطرابات الأمعاء (الإمساك): التغذية المناسبة مع حركات تقليص عضلات البطن وحركات القرع  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AE79BC-5DF3-4ACA-AD3B-6E232706ECF4}" type="parTrans" cxnId="{6CB7228B-B078-478D-8AF0-E8808F08CCC7}">
      <dgm:prSet/>
      <dgm:spPr/>
      <dgm:t>
        <a:bodyPr/>
        <a:lstStyle/>
        <a:p>
          <a:pPr rtl="1"/>
          <a:endParaRPr lang="ar-SA"/>
        </a:p>
      </dgm:t>
    </dgm:pt>
    <dgm:pt modelId="{E34FD312-4724-49F2-9667-E35E7165FBB7}" type="sibTrans" cxnId="{6CB7228B-B078-478D-8AF0-E8808F08CCC7}">
      <dgm:prSet/>
      <dgm:spPr/>
      <dgm:t>
        <a:bodyPr/>
        <a:lstStyle/>
        <a:p>
          <a:pPr rtl="1"/>
          <a:endParaRPr lang="ar-SA"/>
        </a:p>
      </dgm:t>
    </dgm:pt>
    <dgm:pt modelId="{FB4515FF-4EDA-4B72-9199-BBEF1348CDA9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الوهن والتعب: تقسيم مراحل أي عمل واللجوء لجلسات استرخاء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4A7BCA-B445-4E9B-86C5-D5B05785B21E}" type="parTrans" cxnId="{949F471A-0A67-4F34-AD47-C45FEB39E2E7}">
      <dgm:prSet/>
      <dgm:spPr/>
      <dgm:t>
        <a:bodyPr/>
        <a:lstStyle/>
        <a:p>
          <a:pPr rtl="1"/>
          <a:endParaRPr lang="ar-SA"/>
        </a:p>
      </dgm:t>
    </dgm:pt>
    <dgm:pt modelId="{95E5F9B0-D446-495C-8915-2DE2982D0BF6}" type="sibTrans" cxnId="{949F471A-0A67-4F34-AD47-C45FEB39E2E7}">
      <dgm:prSet/>
      <dgm:spPr/>
      <dgm:t>
        <a:bodyPr/>
        <a:lstStyle/>
        <a:p>
          <a:pPr rtl="1"/>
          <a:endParaRPr lang="ar-SA"/>
        </a:p>
      </dgm:t>
    </dgm:pt>
    <dgm:pt modelId="{A1151B60-536D-4317-8392-E0121765102D}" type="pres">
      <dgm:prSet presAssocID="{22F07B2D-597D-4857-9EBC-E84894E12A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5B313AB-C2B5-4549-A4B0-7EEABB184F6C}" type="pres">
      <dgm:prSet presAssocID="{70061229-5AF8-4A13-BB36-5F8BF0F13A3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264B081-2527-4590-AFF3-9DCAE948038A}" type="pres">
      <dgm:prSet presAssocID="{C39235CF-4546-4E5A-AEB3-1E1606D06001}" presName="spacer" presStyleCnt="0"/>
      <dgm:spPr/>
    </dgm:pt>
    <dgm:pt modelId="{A6B62515-7EE1-4004-A01A-618092DF4E48}" type="pres">
      <dgm:prSet presAssocID="{969FF39A-F538-436E-A6DB-15FD1F14224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96D374C-A7D1-4270-927C-5C275B2049EA}" type="pres">
      <dgm:prSet presAssocID="{3593B38E-2087-4A25-9EDA-38B06730761B}" presName="spacer" presStyleCnt="0"/>
      <dgm:spPr/>
    </dgm:pt>
    <dgm:pt modelId="{2BE86D52-EADF-44C4-B02F-B09E8823F63D}" type="pres">
      <dgm:prSet presAssocID="{28B4995A-D067-4673-BC53-328862096C9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AD53C4-09A0-42CB-921F-EEBB3656DCF2}" type="pres">
      <dgm:prSet presAssocID="{E34FD312-4724-49F2-9667-E35E7165FBB7}" presName="spacer" presStyleCnt="0"/>
      <dgm:spPr/>
    </dgm:pt>
    <dgm:pt modelId="{F0F0599B-4329-4F43-9A41-9AAFBCDA0EA3}" type="pres">
      <dgm:prSet presAssocID="{FB4515FF-4EDA-4B72-9199-BBEF1348CDA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FB15591-E2BB-4C49-AB1F-EC69AC63BAA4}" srcId="{22F07B2D-597D-4857-9EBC-E84894E12ADE}" destId="{70061229-5AF8-4A13-BB36-5F8BF0F13A39}" srcOrd="0" destOrd="0" parTransId="{35BED9C1-19E3-4787-9063-058139A16B65}" sibTransId="{C39235CF-4546-4E5A-AEB3-1E1606D06001}"/>
    <dgm:cxn modelId="{34D97D4A-659C-408F-A96D-25691AD9FEF7}" type="presOf" srcId="{22F07B2D-597D-4857-9EBC-E84894E12ADE}" destId="{A1151B60-536D-4317-8392-E0121765102D}" srcOrd="0" destOrd="0" presId="urn:microsoft.com/office/officeart/2005/8/layout/vList2"/>
    <dgm:cxn modelId="{69E6772F-DBE8-43FE-9FFE-58543AC6FFCD}" type="presOf" srcId="{969FF39A-F538-436E-A6DB-15FD1F142241}" destId="{A6B62515-7EE1-4004-A01A-618092DF4E48}" srcOrd="0" destOrd="0" presId="urn:microsoft.com/office/officeart/2005/8/layout/vList2"/>
    <dgm:cxn modelId="{BCC5D861-7BAA-47B5-BD5C-E4CCFC11D3E4}" type="presOf" srcId="{FB4515FF-4EDA-4B72-9199-BBEF1348CDA9}" destId="{F0F0599B-4329-4F43-9A41-9AAFBCDA0EA3}" srcOrd="0" destOrd="0" presId="urn:microsoft.com/office/officeart/2005/8/layout/vList2"/>
    <dgm:cxn modelId="{949F471A-0A67-4F34-AD47-C45FEB39E2E7}" srcId="{22F07B2D-597D-4857-9EBC-E84894E12ADE}" destId="{FB4515FF-4EDA-4B72-9199-BBEF1348CDA9}" srcOrd="3" destOrd="0" parTransId="{2B4A7BCA-B445-4E9B-86C5-D5B05785B21E}" sibTransId="{95E5F9B0-D446-495C-8915-2DE2982D0BF6}"/>
    <dgm:cxn modelId="{6CB7228B-B078-478D-8AF0-E8808F08CCC7}" srcId="{22F07B2D-597D-4857-9EBC-E84894E12ADE}" destId="{28B4995A-D067-4673-BC53-328862096C95}" srcOrd="2" destOrd="0" parTransId="{59AE79BC-5DF3-4ACA-AD3B-6E232706ECF4}" sibTransId="{E34FD312-4724-49F2-9667-E35E7165FBB7}"/>
    <dgm:cxn modelId="{3A71EFAD-46D4-457A-8683-FD9969205B13}" type="presOf" srcId="{70061229-5AF8-4A13-BB36-5F8BF0F13A39}" destId="{E5B313AB-C2B5-4549-A4B0-7EEABB184F6C}" srcOrd="0" destOrd="0" presId="urn:microsoft.com/office/officeart/2005/8/layout/vList2"/>
    <dgm:cxn modelId="{162272FD-81DE-4004-9A7E-E6AD0E01E5A2}" type="presOf" srcId="{28B4995A-D067-4673-BC53-328862096C95}" destId="{2BE86D52-EADF-44C4-B02F-B09E8823F63D}" srcOrd="0" destOrd="0" presId="urn:microsoft.com/office/officeart/2005/8/layout/vList2"/>
    <dgm:cxn modelId="{817EA674-0D71-453E-BA68-BEF51C53BF25}" srcId="{22F07B2D-597D-4857-9EBC-E84894E12ADE}" destId="{969FF39A-F538-436E-A6DB-15FD1F142241}" srcOrd="1" destOrd="0" parTransId="{3FE41F4D-0EB8-4476-85D6-AF01E33D427B}" sibTransId="{3593B38E-2087-4A25-9EDA-38B06730761B}"/>
    <dgm:cxn modelId="{F0428CA2-441C-4C12-8198-B9A1D8DB444A}" type="presParOf" srcId="{A1151B60-536D-4317-8392-E0121765102D}" destId="{E5B313AB-C2B5-4549-A4B0-7EEABB184F6C}" srcOrd="0" destOrd="0" presId="urn:microsoft.com/office/officeart/2005/8/layout/vList2"/>
    <dgm:cxn modelId="{6A04EA0D-D57A-4E77-9DDB-FD6500C39736}" type="presParOf" srcId="{A1151B60-536D-4317-8392-E0121765102D}" destId="{3264B081-2527-4590-AFF3-9DCAE948038A}" srcOrd="1" destOrd="0" presId="urn:microsoft.com/office/officeart/2005/8/layout/vList2"/>
    <dgm:cxn modelId="{20C00CEA-0DD5-4525-8240-A41C167069D2}" type="presParOf" srcId="{A1151B60-536D-4317-8392-E0121765102D}" destId="{A6B62515-7EE1-4004-A01A-618092DF4E48}" srcOrd="2" destOrd="0" presId="urn:microsoft.com/office/officeart/2005/8/layout/vList2"/>
    <dgm:cxn modelId="{BD8D9287-5B25-4930-AE45-F8F2E2B947D9}" type="presParOf" srcId="{A1151B60-536D-4317-8392-E0121765102D}" destId="{D96D374C-A7D1-4270-927C-5C275B2049EA}" srcOrd="3" destOrd="0" presId="urn:microsoft.com/office/officeart/2005/8/layout/vList2"/>
    <dgm:cxn modelId="{5B3037CE-F1A1-4AAE-A3DB-ED2BC46B8208}" type="presParOf" srcId="{A1151B60-536D-4317-8392-E0121765102D}" destId="{2BE86D52-EADF-44C4-B02F-B09E8823F63D}" srcOrd="4" destOrd="0" presId="urn:microsoft.com/office/officeart/2005/8/layout/vList2"/>
    <dgm:cxn modelId="{03A8EDD1-B8C6-49D3-A8D3-BB1FBC088892}" type="presParOf" srcId="{A1151B60-536D-4317-8392-E0121765102D}" destId="{5FAD53C4-09A0-42CB-921F-EEBB3656DCF2}" srcOrd="5" destOrd="0" presId="urn:microsoft.com/office/officeart/2005/8/layout/vList2"/>
    <dgm:cxn modelId="{0C2A4BF3-5B57-498B-97A5-5D58DC9C0388}" type="presParOf" srcId="{A1151B60-536D-4317-8392-E0121765102D}" destId="{F0F0599B-4329-4F43-9A41-9AAFBCDA0EA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C77ACB19-A93F-44CF-8BB3-21768A8774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5B5DD86-1C5E-4F75-A358-42D9ADCE37FC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ar-SA" b="1" i="0" dirty="0" smtClean="0">
              <a:latin typeface="Arial" panose="020B0604020202020204" pitchFamily="34" charset="0"/>
              <a:cs typeface="Arial" panose="020B0604020202020204" pitchFamily="34" charset="0"/>
            </a:rPr>
            <a:t>علاج الهجمة</a:t>
          </a:r>
          <a:endParaRPr lang="ar-S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CF401B-AC11-44AB-B151-E2E0578D35B3}" type="parTrans" cxnId="{D0231734-07A2-419E-898B-36490E1E2564}">
      <dgm:prSet/>
      <dgm:spPr/>
      <dgm:t>
        <a:bodyPr/>
        <a:lstStyle/>
        <a:p>
          <a:pPr rtl="1"/>
          <a:endParaRPr lang="ar-SA"/>
        </a:p>
      </dgm:t>
    </dgm:pt>
    <dgm:pt modelId="{64DF74D4-5649-4C58-B253-37AA89A3D022}" type="sibTrans" cxnId="{D0231734-07A2-419E-898B-36490E1E2564}">
      <dgm:prSet/>
      <dgm:spPr/>
      <dgm:t>
        <a:bodyPr/>
        <a:lstStyle/>
        <a:p>
          <a:pPr rtl="1"/>
          <a:endParaRPr lang="ar-SA"/>
        </a:p>
      </dgm:t>
    </dgm:pt>
    <dgm:pt modelId="{13420AC8-E50E-4E0E-9689-10B337560FF3}" type="pres">
      <dgm:prSet presAssocID="{C77ACB19-A93F-44CF-8BB3-21768A8774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0AF6951-B388-43F9-ACCD-56B3043225B8}" type="pres">
      <dgm:prSet presAssocID="{15B5DD86-1C5E-4F75-A358-42D9ADCE37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0231734-07A2-419E-898B-36490E1E2564}" srcId="{C77ACB19-A93F-44CF-8BB3-21768A877444}" destId="{15B5DD86-1C5E-4F75-A358-42D9ADCE37FC}" srcOrd="0" destOrd="0" parTransId="{16CF401B-AC11-44AB-B151-E2E0578D35B3}" sibTransId="{64DF74D4-5649-4C58-B253-37AA89A3D022}"/>
    <dgm:cxn modelId="{EFCCDDC1-5196-47DB-A189-B859E6293395}" type="presOf" srcId="{15B5DD86-1C5E-4F75-A358-42D9ADCE37FC}" destId="{80AF6951-B388-43F9-ACCD-56B3043225B8}" srcOrd="0" destOrd="0" presId="urn:microsoft.com/office/officeart/2005/8/layout/vList2"/>
    <dgm:cxn modelId="{A9700D86-EAD3-48B1-B4D9-DED7D8FE6479}" type="presOf" srcId="{C77ACB19-A93F-44CF-8BB3-21768A877444}" destId="{13420AC8-E50E-4E0E-9689-10B337560FF3}" srcOrd="0" destOrd="0" presId="urn:microsoft.com/office/officeart/2005/8/layout/vList2"/>
    <dgm:cxn modelId="{4F123F21-1193-4C9E-8718-89373BD3C2F5}" type="presParOf" srcId="{13420AC8-E50E-4E0E-9689-10B337560FF3}" destId="{80AF6951-B388-43F9-ACCD-56B3043225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D9847B9C-31D8-4751-B4DC-A6C8DBEA91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A5F3F5A-EBA6-4168-BB86-E3FE0131330B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إذا كانت الهجمة خفيفة وأعراضها محتملة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EC9D27-7F51-46F3-AEA0-2711736E7E05}" type="parTrans" cxnId="{A7E82C41-274A-41A9-83C8-F045A20CCEC0}">
      <dgm:prSet/>
      <dgm:spPr/>
      <dgm:t>
        <a:bodyPr/>
        <a:lstStyle/>
        <a:p>
          <a:pPr rtl="1"/>
          <a:endParaRPr lang="ar-SA"/>
        </a:p>
      </dgm:t>
    </dgm:pt>
    <dgm:pt modelId="{C76D3401-FE0E-4102-ABE5-D9B97A9B7233}" type="sibTrans" cxnId="{A7E82C41-274A-41A9-83C8-F045A20CCEC0}">
      <dgm:prSet/>
      <dgm:spPr/>
      <dgm:t>
        <a:bodyPr/>
        <a:lstStyle/>
        <a:p>
          <a:pPr rtl="1"/>
          <a:endParaRPr lang="ar-SA"/>
        </a:p>
      </dgm:t>
    </dgm:pt>
    <dgm:pt modelId="{0CE713C8-0BFB-4B38-8768-CD0C76765160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فقد تستجيب للراحة لمدة يوم أو يومين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6AE226-7BAE-4CE9-8864-F1F1A663D978}" type="parTrans" cxnId="{8CD937EC-0DCE-4215-9822-D531CC25AE30}">
      <dgm:prSet/>
      <dgm:spPr/>
      <dgm:t>
        <a:bodyPr/>
        <a:lstStyle/>
        <a:p>
          <a:pPr rtl="1"/>
          <a:endParaRPr lang="ar-SA"/>
        </a:p>
      </dgm:t>
    </dgm:pt>
    <dgm:pt modelId="{D3DBCB3A-62DD-4A5D-B69F-6278C3073421}" type="sibTrans" cxnId="{8CD937EC-0DCE-4215-9822-D531CC25AE30}">
      <dgm:prSet/>
      <dgm:spPr/>
      <dgm:t>
        <a:bodyPr/>
        <a:lstStyle/>
        <a:p>
          <a:pPr rtl="1"/>
          <a:endParaRPr lang="ar-SA"/>
        </a:p>
      </dgm:t>
    </dgm:pt>
    <dgm:pt modelId="{CCC2ED5C-635B-4EF4-BB1B-F81759E9414C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مع شرب السوائل الكافية الباردة</a:t>
          </a:r>
        </a:p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وتبريد جو الغرفة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19F085-C3AB-41AA-8C81-A767F68CB021}" type="parTrans" cxnId="{A3439CCF-3595-4E50-B287-C8E1128E7499}">
      <dgm:prSet/>
      <dgm:spPr/>
      <dgm:t>
        <a:bodyPr/>
        <a:lstStyle/>
        <a:p>
          <a:pPr rtl="1"/>
          <a:endParaRPr lang="ar-SA"/>
        </a:p>
      </dgm:t>
    </dgm:pt>
    <dgm:pt modelId="{B78FFE27-CACF-4177-A675-8CEC7B23E135}" type="sibTrans" cxnId="{A3439CCF-3595-4E50-B287-C8E1128E7499}">
      <dgm:prSet/>
      <dgm:spPr/>
      <dgm:t>
        <a:bodyPr/>
        <a:lstStyle/>
        <a:p>
          <a:pPr rtl="1"/>
          <a:endParaRPr lang="ar-SA"/>
        </a:p>
      </dgm:t>
    </dgm:pt>
    <dgm:pt modelId="{3A4C0A97-469D-43E5-9FA2-CA386228C921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و كثير من المرضى إذا اتبعوا ذلك في بداية الهجمة تتحسن أعراضهم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06DAE3-7C4A-4997-9766-443AF795349D}" type="parTrans" cxnId="{F0EC23D7-4257-4011-9A34-539F736B0524}">
      <dgm:prSet/>
      <dgm:spPr/>
      <dgm:t>
        <a:bodyPr/>
        <a:lstStyle/>
        <a:p>
          <a:pPr rtl="1"/>
          <a:endParaRPr lang="ar-SA"/>
        </a:p>
      </dgm:t>
    </dgm:pt>
    <dgm:pt modelId="{7CCDBB74-E3E2-4234-A792-2A741DD8DE63}" type="sibTrans" cxnId="{F0EC23D7-4257-4011-9A34-539F736B0524}">
      <dgm:prSet/>
      <dgm:spPr/>
      <dgm:t>
        <a:bodyPr/>
        <a:lstStyle/>
        <a:p>
          <a:pPr rtl="1"/>
          <a:endParaRPr lang="ar-SA"/>
        </a:p>
      </dgm:t>
    </dgm:pt>
    <dgm:pt modelId="{D63BDA33-90C5-485B-B07C-970B472419E6}" type="pres">
      <dgm:prSet presAssocID="{D9847B9C-31D8-4751-B4DC-A6C8DBEA91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38DC98D-6F39-4449-B2F4-BD553CF1C59E}" type="pres">
      <dgm:prSet presAssocID="{8A5F3F5A-EBA6-4168-BB86-E3FE0131330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1849BD9-DED0-44BE-957C-834AA34C074A}" type="pres">
      <dgm:prSet presAssocID="{C76D3401-FE0E-4102-ABE5-D9B97A9B7233}" presName="spacer" presStyleCnt="0"/>
      <dgm:spPr/>
    </dgm:pt>
    <dgm:pt modelId="{3B4A2123-35B7-4DC4-955A-89671431C993}" type="pres">
      <dgm:prSet presAssocID="{0CE713C8-0BFB-4B38-8768-CD0C7676516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7351198-F70B-495B-B7AE-7350F6CC96A2}" type="pres">
      <dgm:prSet presAssocID="{D3DBCB3A-62DD-4A5D-B69F-6278C3073421}" presName="spacer" presStyleCnt="0"/>
      <dgm:spPr/>
    </dgm:pt>
    <dgm:pt modelId="{071FADAC-C8E1-4387-A6E8-0596888A7C48}" type="pres">
      <dgm:prSet presAssocID="{CCC2ED5C-635B-4EF4-BB1B-F81759E9414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54C86A3-0463-4246-8B77-35AE3EC931EA}" type="pres">
      <dgm:prSet presAssocID="{B78FFE27-CACF-4177-A675-8CEC7B23E135}" presName="spacer" presStyleCnt="0"/>
      <dgm:spPr/>
    </dgm:pt>
    <dgm:pt modelId="{06EE1486-5A99-4FB7-A46F-145EA9E04E4E}" type="pres">
      <dgm:prSet presAssocID="{3A4C0A97-469D-43E5-9FA2-CA386228C92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4BF1A81-7DB8-46C5-B605-E54EFB240E0E}" type="presOf" srcId="{0CE713C8-0BFB-4B38-8768-CD0C76765160}" destId="{3B4A2123-35B7-4DC4-955A-89671431C993}" srcOrd="0" destOrd="0" presId="urn:microsoft.com/office/officeart/2005/8/layout/vList2"/>
    <dgm:cxn modelId="{8CD937EC-0DCE-4215-9822-D531CC25AE30}" srcId="{D9847B9C-31D8-4751-B4DC-A6C8DBEA913E}" destId="{0CE713C8-0BFB-4B38-8768-CD0C76765160}" srcOrd="1" destOrd="0" parTransId="{BC6AE226-7BAE-4CE9-8864-F1F1A663D978}" sibTransId="{D3DBCB3A-62DD-4A5D-B69F-6278C3073421}"/>
    <dgm:cxn modelId="{26015CC1-AA28-454C-8955-1C60B8AF1F76}" type="presOf" srcId="{3A4C0A97-469D-43E5-9FA2-CA386228C921}" destId="{06EE1486-5A99-4FB7-A46F-145EA9E04E4E}" srcOrd="0" destOrd="0" presId="urn:microsoft.com/office/officeart/2005/8/layout/vList2"/>
    <dgm:cxn modelId="{6906A1FD-B5B7-4765-8FB9-9132485CC24D}" type="presOf" srcId="{8A5F3F5A-EBA6-4168-BB86-E3FE0131330B}" destId="{938DC98D-6F39-4449-B2F4-BD553CF1C59E}" srcOrd="0" destOrd="0" presId="urn:microsoft.com/office/officeart/2005/8/layout/vList2"/>
    <dgm:cxn modelId="{A3439CCF-3595-4E50-B287-C8E1128E7499}" srcId="{D9847B9C-31D8-4751-B4DC-A6C8DBEA913E}" destId="{CCC2ED5C-635B-4EF4-BB1B-F81759E9414C}" srcOrd="2" destOrd="0" parTransId="{F119F085-C3AB-41AA-8C81-A767F68CB021}" sibTransId="{B78FFE27-CACF-4177-A675-8CEC7B23E135}"/>
    <dgm:cxn modelId="{8BEA3EEE-7C60-42F9-AF85-6E0961649189}" type="presOf" srcId="{CCC2ED5C-635B-4EF4-BB1B-F81759E9414C}" destId="{071FADAC-C8E1-4387-A6E8-0596888A7C48}" srcOrd="0" destOrd="0" presId="urn:microsoft.com/office/officeart/2005/8/layout/vList2"/>
    <dgm:cxn modelId="{F0EC23D7-4257-4011-9A34-539F736B0524}" srcId="{D9847B9C-31D8-4751-B4DC-A6C8DBEA913E}" destId="{3A4C0A97-469D-43E5-9FA2-CA386228C921}" srcOrd="3" destOrd="0" parTransId="{A206DAE3-7C4A-4997-9766-443AF795349D}" sibTransId="{7CCDBB74-E3E2-4234-A792-2A741DD8DE63}"/>
    <dgm:cxn modelId="{7C926F91-D762-4308-89CF-68546B550496}" type="presOf" srcId="{D9847B9C-31D8-4751-B4DC-A6C8DBEA913E}" destId="{D63BDA33-90C5-485B-B07C-970B472419E6}" srcOrd="0" destOrd="0" presId="urn:microsoft.com/office/officeart/2005/8/layout/vList2"/>
    <dgm:cxn modelId="{A7E82C41-274A-41A9-83C8-F045A20CCEC0}" srcId="{D9847B9C-31D8-4751-B4DC-A6C8DBEA913E}" destId="{8A5F3F5A-EBA6-4168-BB86-E3FE0131330B}" srcOrd="0" destOrd="0" parTransId="{9CEC9D27-7F51-46F3-AEA0-2711736E7E05}" sibTransId="{C76D3401-FE0E-4102-ABE5-D9B97A9B7233}"/>
    <dgm:cxn modelId="{3B06F6EB-26EF-410E-986C-026CEB364EE9}" type="presParOf" srcId="{D63BDA33-90C5-485B-B07C-970B472419E6}" destId="{938DC98D-6F39-4449-B2F4-BD553CF1C59E}" srcOrd="0" destOrd="0" presId="urn:microsoft.com/office/officeart/2005/8/layout/vList2"/>
    <dgm:cxn modelId="{984DA067-4C05-4156-9E55-3A953A451772}" type="presParOf" srcId="{D63BDA33-90C5-485B-B07C-970B472419E6}" destId="{D1849BD9-DED0-44BE-957C-834AA34C074A}" srcOrd="1" destOrd="0" presId="urn:microsoft.com/office/officeart/2005/8/layout/vList2"/>
    <dgm:cxn modelId="{623656CD-DDDA-491C-95C4-25F79BB560F4}" type="presParOf" srcId="{D63BDA33-90C5-485B-B07C-970B472419E6}" destId="{3B4A2123-35B7-4DC4-955A-89671431C993}" srcOrd="2" destOrd="0" presId="urn:microsoft.com/office/officeart/2005/8/layout/vList2"/>
    <dgm:cxn modelId="{20E2960F-F842-42FB-8AB7-1820DBFABBA4}" type="presParOf" srcId="{D63BDA33-90C5-485B-B07C-970B472419E6}" destId="{07351198-F70B-495B-B7AE-7350F6CC96A2}" srcOrd="3" destOrd="0" presId="urn:microsoft.com/office/officeart/2005/8/layout/vList2"/>
    <dgm:cxn modelId="{0A33BDC8-ADAF-47A9-AF8F-EC6A97860092}" type="presParOf" srcId="{D63BDA33-90C5-485B-B07C-970B472419E6}" destId="{071FADAC-C8E1-4387-A6E8-0596888A7C48}" srcOrd="4" destOrd="0" presId="urn:microsoft.com/office/officeart/2005/8/layout/vList2"/>
    <dgm:cxn modelId="{7B859D22-0D27-4A38-9048-9909986C2110}" type="presParOf" srcId="{D63BDA33-90C5-485B-B07C-970B472419E6}" destId="{954C86A3-0463-4246-8B77-35AE3EC931EA}" srcOrd="5" destOrd="0" presId="urn:microsoft.com/office/officeart/2005/8/layout/vList2"/>
    <dgm:cxn modelId="{390A5E13-A753-4698-8044-032881F4C7FA}" type="presParOf" srcId="{D63BDA33-90C5-485B-B07C-970B472419E6}" destId="{06EE1486-5A99-4FB7-A46F-145EA9E04E4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B15570ED-FE71-4BA9-BB54-ECAFC5255E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3CEA4D62-20D0-4AA1-A3F0-CFD75533E597}">
      <dgm:prSet custT="1"/>
      <dgm:spPr/>
      <dgm:t>
        <a:bodyPr/>
        <a:lstStyle/>
        <a:p>
          <a:pPr algn="ctr" rtl="1"/>
          <a:r>
            <a:rPr lang="ar-SA" sz="4000" b="1" i="0" dirty="0" smtClean="0">
              <a:latin typeface="Arial" panose="020B0604020202020204" pitchFamily="34" charset="0"/>
              <a:cs typeface="Arial" panose="020B0604020202020204" pitchFamily="34" charset="0"/>
            </a:rPr>
            <a:t>أنواع التمارين التي ينصح بها</a:t>
          </a:r>
          <a:endParaRPr lang="ar-SA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98F01F-3EFD-4B52-980A-F5BBB078F823}" type="parTrans" cxnId="{41AB9C85-D9D7-4BD3-99F1-51B11B410838}">
      <dgm:prSet/>
      <dgm:spPr/>
      <dgm:t>
        <a:bodyPr/>
        <a:lstStyle/>
        <a:p>
          <a:pPr rtl="1"/>
          <a:endParaRPr lang="ar-SA"/>
        </a:p>
      </dgm:t>
    </dgm:pt>
    <dgm:pt modelId="{29262E84-C10E-4C0E-9734-F1E1A0C02A08}" type="sibTrans" cxnId="{41AB9C85-D9D7-4BD3-99F1-51B11B410838}">
      <dgm:prSet/>
      <dgm:spPr/>
      <dgm:t>
        <a:bodyPr/>
        <a:lstStyle/>
        <a:p>
          <a:pPr rtl="1"/>
          <a:endParaRPr lang="ar-SA"/>
        </a:p>
      </dgm:t>
    </dgm:pt>
    <dgm:pt modelId="{3CEAC2AB-0A8E-4D3F-8B13-FD8D5CBB5166}" type="pres">
      <dgm:prSet presAssocID="{B15570ED-FE71-4BA9-BB54-ECAFC5255E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26D30E8-AE2A-4F2B-965E-50F37CCF0B78}" type="pres">
      <dgm:prSet presAssocID="{3CEA4D62-20D0-4AA1-A3F0-CFD75533E59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551B4D0-81EE-4136-BB4E-15666F39D61B}" type="presOf" srcId="{B15570ED-FE71-4BA9-BB54-ECAFC5255EDC}" destId="{3CEAC2AB-0A8E-4D3F-8B13-FD8D5CBB5166}" srcOrd="0" destOrd="0" presId="urn:microsoft.com/office/officeart/2005/8/layout/vList2"/>
    <dgm:cxn modelId="{41AB9C85-D9D7-4BD3-99F1-51B11B410838}" srcId="{B15570ED-FE71-4BA9-BB54-ECAFC5255EDC}" destId="{3CEA4D62-20D0-4AA1-A3F0-CFD75533E597}" srcOrd="0" destOrd="0" parTransId="{8298F01F-3EFD-4B52-980A-F5BBB078F823}" sibTransId="{29262E84-C10E-4C0E-9734-F1E1A0C02A08}"/>
    <dgm:cxn modelId="{3C6182A9-765E-44BD-9EFE-5A3C6A92C33A}" type="presOf" srcId="{3CEA4D62-20D0-4AA1-A3F0-CFD75533E597}" destId="{B26D30E8-AE2A-4F2B-965E-50F37CCF0B78}" srcOrd="0" destOrd="0" presId="urn:microsoft.com/office/officeart/2005/8/layout/vList2"/>
    <dgm:cxn modelId="{E58D2D1A-E6D6-400E-AAAC-2CA9BDBC3442}" type="presParOf" srcId="{3CEAC2AB-0A8E-4D3F-8B13-FD8D5CBB5166}" destId="{B26D30E8-AE2A-4F2B-965E-50F37CCF0B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F672A94D-FB59-428C-A52F-F369CE5014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A791F6C-FB3D-47BA-9DA7-047AF04374E4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التحريك الفاعل والمنفعل المنتظم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6C0A89-ED8C-414E-BBE7-28209C596956}" type="parTrans" cxnId="{E4E14DD6-0B65-4212-AFE5-9500FB30F5E5}">
      <dgm:prSet/>
      <dgm:spPr/>
      <dgm:t>
        <a:bodyPr/>
        <a:lstStyle/>
        <a:p>
          <a:pPr rtl="1"/>
          <a:endParaRPr lang="ar-SA"/>
        </a:p>
      </dgm:t>
    </dgm:pt>
    <dgm:pt modelId="{7B829E63-397D-44EB-B3E9-108E76B27EB6}" type="sibTrans" cxnId="{E4E14DD6-0B65-4212-AFE5-9500FB30F5E5}">
      <dgm:prSet/>
      <dgm:spPr/>
      <dgm:t>
        <a:bodyPr/>
        <a:lstStyle/>
        <a:p>
          <a:pPr rtl="1"/>
          <a:endParaRPr lang="ar-SA"/>
        </a:p>
      </dgm:t>
    </dgm:pt>
    <dgm:pt modelId="{FEB9BCEF-A55F-4F6F-971B-2D2329BBBE4C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تغيير الوضعيات بشكل دائم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335C16-8E6D-4A7E-8D5A-41E653E68C00}" type="parTrans" cxnId="{AD2D6356-7B2A-427A-8B0A-C2CD9711FCA5}">
      <dgm:prSet/>
      <dgm:spPr/>
      <dgm:t>
        <a:bodyPr/>
        <a:lstStyle/>
        <a:p>
          <a:pPr rtl="1"/>
          <a:endParaRPr lang="ar-SA"/>
        </a:p>
      </dgm:t>
    </dgm:pt>
    <dgm:pt modelId="{40D0D201-EE1D-48AD-B81C-7AEB1DDA62FD}" type="sibTrans" cxnId="{AD2D6356-7B2A-427A-8B0A-C2CD9711FCA5}">
      <dgm:prSet/>
      <dgm:spPr/>
      <dgm:t>
        <a:bodyPr/>
        <a:lstStyle/>
        <a:p>
          <a:pPr rtl="1"/>
          <a:endParaRPr lang="ar-SA"/>
        </a:p>
      </dgm:t>
    </dgm:pt>
    <dgm:pt modelId="{786ED3DF-52CB-4917-AF47-AA87956D1634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شد العضلات يوميا لمدة 30 </a:t>
          </a:r>
          <a:r>
            <a:rPr lang="ar-SA" sz="24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ثا</a:t>
          </a:r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 للمرة الواحدة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E3FFD8-4AE1-4A01-8474-CB2B2201EB7B}" type="parTrans" cxnId="{4792E728-CCAB-42D1-8701-8FBF590DBB43}">
      <dgm:prSet/>
      <dgm:spPr/>
      <dgm:t>
        <a:bodyPr/>
        <a:lstStyle/>
        <a:p>
          <a:pPr rtl="1"/>
          <a:endParaRPr lang="ar-SA"/>
        </a:p>
      </dgm:t>
    </dgm:pt>
    <dgm:pt modelId="{01E3E6C8-7698-47A6-81DD-FC868647BD3B}" type="sibTrans" cxnId="{4792E728-CCAB-42D1-8701-8FBF590DBB43}">
      <dgm:prSet/>
      <dgm:spPr/>
      <dgm:t>
        <a:bodyPr/>
        <a:lstStyle/>
        <a:p>
          <a:pPr rtl="1"/>
          <a:endParaRPr lang="ar-SA"/>
        </a:p>
      </dgm:t>
    </dgm:pt>
    <dgm:pt modelId="{DFDA5824-06BE-44B4-82C6-0465CC68367E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تقوية العضلات 3 مرات بالأسبوع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333E38-E144-47A5-878A-1084BD705FD5}" type="parTrans" cxnId="{1C63C103-01B8-4270-8285-6ED45B18661A}">
      <dgm:prSet/>
      <dgm:spPr/>
      <dgm:t>
        <a:bodyPr/>
        <a:lstStyle/>
        <a:p>
          <a:pPr rtl="1"/>
          <a:endParaRPr lang="ar-SA"/>
        </a:p>
      </dgm:t>
    </dgm:pt>
    <dgm:pt modelId="{3F5316FD-9201-4F2A-BDB2-2436A5CFE1BD}" type="sibTrans" cxnId="{1C63C103-01B8-4270-8285-6ED45B18661A}">
      <dgm:prSet/>
      <dgm:spPr/>
      <dgm:t>
        <a:bodyPr/>
        <a:lstStyle/>
        <a:p>
          <a:pPr rtl="1"/>
          <a:endParaRPr lang="ar-SA"/>
        </a:p>
      </dgm:t>
    </dgm:pt>
    <dgm:pt modelId="{8070A224-2301-4055-A63E-5F39B8717D75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الجري والسباحة  20 إلى 30 دقيقة 3-4 مرات في الاسبوع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6D4615-358E-4119-9742-5D72EB8C573F}" type="parTrans" cxnId="{8108F9B6-A3CD-417C-AC4B-69E27A629B12}">
      <dgm:prSet/>
      <dgm:spPr/>
      <dgm:t>
        <a:bodyPr/>
        <a:lstStyle/>
        <a:p>
          <a:pPr rtl="1"/>
          <a:endParaRPr lang="ar-SA"/>
        </a:p>
      </dgm:t>
    </dgm:pt>
    <dgm:pt modelId="{A7DB86F6-7D40-43EB-B46B-34B7F3E81D2B}" type="sibTrans" cxnId="{8108F9B6-A3CD-417C-AC4B-69E27A629B12}">
      <dgm:prSet/>
      <dgm:spPr/>
      <dgm:t>
        <a:bodyPr/>
        <a:lstStyle/>
        <a:p>
          <a:pPr rtl="1"/>
          <a:endParaRPr lang="ar-SA"/>
        </a:p>
      </dgm:t>
    </dgm:pt>
    <dgm:pt modelId="{B17F8D18-0D18-4D8E-A5BD-8C0A07AFB15F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تمارين التوازن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127767-ED73-408E-B942-C7CCD780792D}" type="parTrans" cxnId="{4D1C6F19-0C5A-43F1-B95C-0C8FAC857D20}">
      <dgm:prSet/>
      <dgm:spPr/>
      <dgm:t>
        <a:bodyPr/>
        <a:lstStyle/>
        <a:p>
          <a:pPr rtl="1"/>
          <a:endParaRPr lang="ar-SA"/>
        </a:p>
      </dgm:t>
    </dgm:pt>
    <dgm:pt modelId="{BBD61406-0917-44C7-97C7-CA1AFC4CB7D9}" type="sibTrans" cxnId="{4D1C6F19-0C5A-43F1-B95C-0C8FAC857D20}">
      <dgm:prSet/>
      <dgm:spPr/>
      <dgm:t>
        <a:bodyPr/>
        <a:lstStyle/>
        <a:p>
          <a:pPr rtl="1"/>
          <a:endParaRPr lang="ar-SA"/>
        </a:p>
      </dgm:t>
    </dgm:pt>
    <dgm:pt modelId="{F1FFAEDE-D658-4BB0-8325-801037E71F20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تمارين أنشطة الحياة اليومية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16F5E3-20C2-4031-8A95-5CD8D7249F00}" type="parTrans" cxnId="{F97085B3-F32D-4C8B-B4ED-9AD5658281B4}">
      <dgm:prSet/>
      <dgm:spPr/>
      <dgm:t>
        <a:bodyPr/>
        <a:lstStyle/>
        <a:p>
          <a:pPr rtl="1"/>
          <a:endParaRPr lang="ar-SA"/>
        </a:p>
      </dgm:t>
    </dgm:pt>
    <dgm:pt modelId="{EEB63831-C7A5-4A6D-9C30-7356F98F5819}" type="sibTrans" cxnId="{F97085B3-F32D-4C8B-B4ED-9AD5658281B4}">
      <dgm:prSet/>
      <dgm:spPr/>
      <dgm:t>
        <a:bodyPr/>
        <a:lstStyle/>
        <a:p>
          <a:pPr rtl="1"/>
          <a:endParaRPr lang="ar-SA"/>
        </a:p>
      </dgm:t>
    </dgm:pt>
    <dgm:pt modelId="{1D62E967-992F-4A68-8A47-69FA284E86B1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تعليم المشي بالمساعدات الحركية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5144CD-D0EA-4593-A0AC-FB383D83C05C}" type="parTrans" cxnId="{7CC3C26A-CBC5-4F63-838E-54E6C12A58AA}">
      <dgm:prSet/>
      <dgm:spPr/>
      <dgm:t>
        <a:bodyPr/>
        <a:lstStyle/>
        <a:p>
          <a:pPr rtl="1"/>
          <a:endParaRPr lang="ar-SA"/>
        </a:p>
      </dgm:t>
    </dgm:pt>
    <dgm:pt modelId="{866C44C6-4311-47B2-8D8C-ED32F72A1EEE}" type="sibTrans" cxnId="{7CC3C26A-CBC5-4F63-838E-54E6C12A58AA}">
      <dgm:prSet/>
      <dgm:spPr/>
      <dgm:t>
        <a:bodyPr/>
        <a:lstStyle/>
        <a:p>
          <a:pPr rtl="1"/>
          <a:endParaRPr lang="ar-SA"/>
        </a:p>
      </dgm:t>
    </dgm:pt>
    <dgm:pt modelId="{5C337B49-D273-45D9-B096-10833414BB83}" type="pres">
      <dgm:prSet presAssocID="{F672A94D-FB59-428C-A52F-F369CE50148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4A5BE47D-15CD-40A9-BCEC-8332D856577F}" type="pres">
      <dgm:prSet presAssocID="{8A791F6C-FB3D-47BA-9DA7-047AF04374E4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BA97433-6CF7-4030-A8E5-64A9292CABE4}" type="pres">
      <dgm:prSet presAssocID="{7B829E63-397D-44EB-B3E9-108E76B27EB6}" presName="spacer" presStyleCnt="0"/>
      <dgm:spPr/>
    </dgm:pt>
    <dgm:pt modelId="{F9C7AEC5-E6F3-45CB-98BF-D7F41CFA145F}" type="pres">
      <dgm:prSet presAssocID="{FEB9BCEF-A55F-4F6F-971B-2D2329BBBE4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1EE0FBB-E99F-4C23-9416-9BF2D10DAA10}" type="pres">
      <dgm:prSet presAssocID="{40D0D201-EE1D-48AD-B81C-7AEB1DDA62FD}" presName="spacer" presStyleCnt="0"/>
      <dgm:spPr/>
    </dgm:pt>
    <dgm:pt modelId="{4A1E1C2D-1C65-44F1-B90F-2D143EDE5E6E}" type="pres">
      <dgm:prSet presAssocID="{786ED3DF-52CB-4917-AF47-AA87956D1634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5228D28-A2BD-40EE-9ADE-491E887D6CE2}" type="pres">
      <dgm:prSet presAssocID="{01E3E6C8-7698-47A6-81DD-FC868647BD3B}" presName="spacer" presStyleCnt="0"/>
      <dgm:spPr/>
    </dgm:pt>
    <dgm:pt modelId="{A0ECE48B-566D-4339-8728-30ABD529E321}" type="pres">
      <dgm:prSet presAssocID="{DFDA5824-06BE-44B4-82C6-0465CC68367E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248B5A7-EFDB-45FB-BBF0-B442E532DCE9}" type="pres">
      <dgm:prSet presAssocID="{3F5316FD-9201-4F2A-BDB2-2436A5CFE1BD}" presName="spacer" presStyleCnt="0"/>
      <dgm:spPr/>
    </dgm:pt>
    <dgm:pt modelId="{C77D60EF-085B-4946-913D-009A0673CB08}" type="pres">
      <dgm:prSet presAssocID="{8070A224-2301-4055-A63E-5F39B8717D75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9EB32D-BBD7-417F-B292-7320512BC138}" type="pres">
      <dgm:prSet presAssocID="{A7DB86F6-7D40-43EB-B46B-34B7F3E81D2B}" presName="spacer" presStyleCnt="0"/>
      <dgm:spPr/>
    </dgm:pt>
    <dgm:pt modelId="{767730F6-F060-4458-82CB-4A5896120EA5}" type="pres">
      <dgm:prSet presAssocID="{B17F8D18-0D18-4D8E-A5BD-8C0A07AFB15F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FBE82B9-B38B-4565-8708-37A118DA0FA3}" type="pres">
      <dgm:prSet presAssocID="{BBD61406-0917-44C7-97C7-CA1AFC4CB7D9}" presName="spacer" presStyleCnt="0"/>
      <dgm:spPr/>
    </dgm:pt>
    <dgm:pt modelId="{9D24FE36-59B5-4C69-986E-1E7048B80EBC}" type="pres">
      <dgm:prSet presAssocID="{F1FFAEDE-D658-4BB0-8325-801037E71F20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7F9155C-D1CD-4304-A234-3A4557560629}" type="pres">
      <dgm:prSet presAssocID="{EEB63831-C7A5-4A6D-9C30-7356F98F5819}" presName="spacer" presStyleCnt="0"/>
      <dgm:spPr/>
    </dgm:pt>
    <dgm:pt modelId="{DB99524F-BC52-4507-9BE5-3BE33B1DF449}" type="pres">
      <dgm:prSet presAssocID="{1D62E967-992F-4A68-8A47-69FA284E86B1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EA41EC5-B89E-41EF-AB94-DBA230B6B8B7}" type="presOf" srcId="{F1FFAEDE-D658-4BB0-8325-801037E71F20}" destId="{9D24FE36-59B5-4C69-986E-1E7048B80EBC}" srcOrd="0" destOrd="0" presId="urn:microsoft.com/office/officeart/2005/8/layout/vList2"/>
    <dgm:cxn modelId="{F97085B3-F32D-4C8B-B4ED-9AD5658281B4}" srcId="{F672A94D-FB59-428C-A52F-F369CE501487}" destId="{F1FFAEDE-D658-4BB0-8325-801037E71F20}" srcOrd="6" destOrd="0" parTransId="{7416F5E3-20C2-4031-8A95-5CD8D7249F00}" sibTransId="{EEB63831-C7A5-4A6D-9C30-7356F98F5819}"/>
    <dgm:cxn modelId="{1C63C103-01B8-4270-8285-6ED45B18661A}" srcId="{F672A94D-FB59-428C-A52F-F369CE501487}" destId="{DFDA5824-06BE-44B4-82C6-0465CC68367E}" srcOrd="3" destOrd="0" parTransId="{AB333E38-E144-47A5-878A-1084BD705FD5}" sibTransId="{3F5316FD-9201-4F2A-BDB2-2436A5CFE1BD}"/>
    <dgm:cxn modelId="{83CDEDC4-15F6-4A1B-B7AA-693EE42E90AE}" type="presOf" srcId="{786ED3DF-52CB-4917-AF47-AA87956D1634}" destId="{4A1E1C2D-1C65-44F1-B90F-2D143EDE5E6E}" srcOrd="0" destOrd="0" presId="urn:microsoft.com/office/officeart/2005/8/layout/vList2"/>
    <dgm:cxn modelId="{9BBC78E2-26BE-4191-87B3-98DC22C88683}" type="presOf" srcId="{8A791F6C-FB3D-47BA-9DA7-047AF04374E4}" destId="{4A5BE47D-15CD-40A9-BCEC-8332D856577F}" srcOrd="0" destOrd="0" presId="urn:microsoft.com/office/officeart/2005/8/layout/vList2"/>
    <dgm:cxn modelId="{435E9FBF-8518-4C11-B3BC-B86359AEFB36}" type="presOf" srcId="{1D62E967-992F-4A68-8A47-69FA284E86B1}" destId="{DB99524F-BC52-4507-9BE5-3BE33B1DF449}" srcOrd="0" destOrd="0" presId="urn:microsoft.com/office/officeart/2005/8/layout/vList2"/>
    <dgm:cxn modelId="{AD2D6356-7B2A-427A-8B0A-C2CD9711FCA5}" srcId="{F672A94D-FB59-428C-A52F-F369CE501487}" destId="{FEB9BCEF-A55F-4F6F-971B-2D2329BBBE4C}" srcOrd="1" destOrd="0" parTransId="{5C335C16-8E6D-4A7E-8D5A-41E653E68C00}" sibTransId="{40D0D201-EE1D-48AD-B81C-7AEB1DDA62FD}"/>
    <dgm:cxn modelId="{8108F9B6-A3CD-417C-AC4B-69E27A629B12}" srcId="{F672A94D-FB59-428C-A52F-F369CE501487}" destId="{8070A224-2301-4055-A63E-5F39B8717D75}" srcOrd="4" destOrd="0" parTransId="{F56D4615-358E-4119-9742-5D72EB8C573F}" sibTransId="{A7DB86F6-7D40-43EB-B46B-34B7F3E81D2B}"/>
    <dgm:cxn modelId="{7A07E688-92E9-4E28-B0DC-29429B13C4A2}" type="presOf" srcId="{DFDA5824-06BE-44B4-82C6-0465CC68367E}" destId="{A0ECE48B-566D-4339-8728-30ABD529E321}" srcOrd="0" destOrd="0" presId="urn:microsoft.com/office/officeart/2005/8/layout/vList2"/>
    <dgm:cxn modelId="{7CC3C26A-CBC5-4F63-838E-54E6C12A58AA}" srcId="{F672A94D-FB59-428C-A52F-F369CE501487}" destId="{1D62E967-992F-4A68-8A47-69FA284E86B1}" srcOrd="7" destOrd="0" parTransId="{775144CD-D0EA-4593-A0AC-FB383D83C05C}" sibTransId="{866C44C6-4311-47B2-8D8C-ED32F72A1EEE}"/>
    <dgm:cxn modelId="{85492F9E-1BB6-4A6A-8869-1C5896750F8A}" type="presOf" srcId="{F672A94D-FB59-428C-A52F-F369CE501487}" destId="{5C337B49-D273-45D9-B096-10833414BB83}" srcOrd="0" destOrd="0" presId="urn:microsoft.com/office/officeart/2005/8/layout/vList2"/>
    <dgm:cxn modelId="{4792E728-CCAB-42D1-8701-8FBF590DBB43}" srcId="{F672A94D-FB59-428C-A52F-F369CE501487}" destId="{786ED3DF-52CB-4917-AF47-AA87956D1634}" srcOrd="2" destOrd="0" parTransId="{52E3FFD8-4AE1-4A01-8474-CB2B2201EB7B}" sibTransId="{01E3E6C8-7698-47A6-81DD-FC868647BD3B}"/>
    <dgm:cxn modelId="{633838BE-DA05-417A-A726-8829DF9B9DB4}" type="presOf" srcId="{FEB9BCEF-A55F-4F6F-971B-2D2329BBBE4C}" destId="{F9C7AEC5-E6F3-45CB-98BF-D7F41CFA145F}" srcOrd="0" destOrd="0" presId="urn:microsoft.com/office/officeart/2005/8/layout/vList2"/>
    <dgm:cxn modelId="{4D1C6F19-0C5A-43F1-B95C-0C8FAC857D20}" srcId="{F672A94D-FB59-428C-A52F-F369CE501487}" destId="{B17F8D18-0D18-4D8E-A5BD-8C0A07AFB15F}" srcOrd="5" destOrd="0" parTransId="{2F127767-ED73-408E-B942-C7CCD780792D}" sibTransId="{BBD61406-0917-44C7-97C7-CA1AFC4CB7D9}"/>
    <dgm:cxn modelId="{DC128DC4-D9E4-42CA-AAF4-8108C9EAF0E1}" type="presOf" srcId="{8070A224-2301-4055-A63E-5F39B8717D75}" destId="{C77D60EF-085B-4946-913D-009A0673CB08}" srcOrd="0" destOrd="0" presId="urn:microsoft.com/office/officeart/2005/8/layout/vList2"/>
    <dgm:cxn modelId="{E4E14DD6-0B65-4212-AFE5-9500FB30F5E5}" srcId="{F672A94D-FB59-428C-A52F-F369CE501487}" destId="{8A791F6C-FB3D-47BA-9DA7-047AF04374E4}" srcOrd="0" destOrd="0" parTransId="{5D6C0A89-ED8C-414E-BBE7-28209C596956}" sibTransId="{7B829E63-397D-44EB-B3E9-108E76B27EB6}"/>
    <dgm:cxn modelId="{B3718A5E-7E99-4389-95E8-6633B5F83D4D}" type="presOf" srcId="{B17F8D18-0D18-4D8E-A5BD-8C0A07AFB15F}" destId="{767730F6-F060-4458-82CB-4A5896120EA5}" srcOrd="0" destOrd="0" presId="urn:microsoft.com/office/officeart/2005/8/layout/vList2"/>
    <dgm:cxn modelId="{61F9DAF7-8C27-4672-B60A-6FED685612BC}" type="presParOf" srcId="{5C337B49-D273-45D9-B096-10833414BB83}" destId="{4A5BE47D-15CD-40A9-BCEC-8332D856577F}" srcOrd="0" destOrd="0" presId="urn:microsoft.com/office/officeart/2005/8/layout/vList2"/>
    <dgm:cxn modelId="{F9EDF8C2-55D8-48DA-BB9E-8A82552E6C10}" type="presParOf" srcId="{5C337B49-D273-45D9-B096-10833414BB83}" destId="{4BA97433-6CF7-4030-A8E5-64A9292CABE4}" srcOrd="1" destOrd="0" presId="urn:microsoft.com/office/officeart/2005/8/layout/vList2"/>
    <dgm:cxn modelId="{26B5CA7D-B8EA-4D46-9FAA-30B57D30EA4C}" type="presParOf" srcId="{5C337B49-D273-45D9-B096-10833414BB83}" destId="{F9C7AEC5-E6F3-45CB-98BF-D7F41CFA145F}" srcOrd="2" destOrd="0" presId="urn:microsoft.com/office/officeart/2005/8/layout/vList2"/>
    <dgm:cxn modelId="{18CEEDDD-BFE5-489A-920C-58A988AC869F}" type="presParOf" srcId="{5C337B49-D273-45D9-B096-10833414BB83}" destId="{21EE0FBB-E99F-4C23-9416-9BF2D10DAA10}" srcOrd="3" destOrd="0" presId="urn:microsoft.com/office/officeart/2005/8/layout/vList2"/>
    <dgm:cxn modelId="{DC667305-354C-4C9A-B5B3-15BF6F7235B1}" type="presParOf" srcId="{5C337B49-D273-45D9-B096-10833414BB83}" destId="{4A1E1C2D-1C65-44F1-B90F-2D143EDE5E6E}" srcOrd="4" destOrd="0" presId="urn:microsoft.com/office/officeart/2005/8/layout/vList2"/>
    <dgm:cxn modelId="{AE39EF18-F6A5-4978-9EC9-03FF8DC15996}" type="presParOf" srcId="{5C337B49-D273-45D9-B096-10833414BB83}" destId="{C5228D28-A2BD-40EE-9ADE-491E887D6CE2}" srcOrd="5" destOrd="0" presId="urn:microsoft.com/office/officeart/2005/8/layout/vList2"/>
    <dgm:cxn modelId="{B141E39D-2FBB-4244-A7E5-92AD9393485E}" type="presParOf" srcId="{5C337B49-D273-45D9-B096-10833414BB83}" destId="{A0ECE48B-566D-4339-8728-30ABD529E321}" srcOrd="6" destOrd="0" presId="urn:microsoft.com/office/officeart/2005/8/layout/vList2"/>
    <dgm:cxn modelId="{FE748492-6892-4865-8F9F-DC45D0685D8F}" type="presParOf" srcId="{5C337B49-D273-45D9-B096-10833414BB83}" destId="{9248B5A7-EFDB-45FB-BBF0-B442E532DCE9}" srcOrd="7" destOrd="0" presId="urn:microsoft.com/office/officeart/2005/8/layout/vList2"/>
    <dgm:cxn modelId="{12B0EA89-0175-41D3-B86F-7C5673337ED0}" type="presParOf" srcId="{5C337B49-D273-45D9-B096-10833414BB83}" destId="{C77D60EF-085B-4946-913D-009A0673CB08}" srcOrd="8" destOrd="0" presId="urn:microsoft.com/office/officeart/2005/8/layout/vList2"/>
    <dgm:cxn modelId="{9CFF0F66-B30B-428D-BF7B-E138E3328D39}" type="presParOf" srcId="{5C337B49-D273-45D9-B096-10833414BB83}" destId="{B39EB32D-BBD7-417F-B292-7320512BC138}" srcOrd="9" destOrd="0" presId="urn:microsoft.com/office/officeart/2005/8/layout/vList2"/>
    <dgm:cxn modelId="{E942C567-9CC7-482F-AC79-0CC7B7CC9857}" type="presParOf" srcId="{5C337B49-D273-45D9-B096-10833414BB83}" destId="{767730F6-F060-4458-82CB-4A5896120EA5}" srcOrd="10" destOrd="0" presId="urn:microsoft.com/office/officeart/2005/8/layout/vList2"/>
    <dgm:cxn modelId="{F15E1EDF-EFA6-4DD6-BAE5-BB5BDDCC6C9F}" type="presParOf" srcId="{5C337B49-D273-45D9-B096-10833414BB83}" destId="{2FBE82B9-B38B-4565-8708-37A118DA0FA3}" srcOrd="11" destOrd="0" presId="urn:microsoft.com/office/officeart/2005/8/layout/vList2"/>
    <dgm:cxn modelId="{2BE2C318-D015-4069-8B27-A203C3A76615}" type="presParOf" srcId="{5C337B49-D273-45D9-B096-10833414BB83}" destId="{9D24FE36-59B5-4C69-986E-1E7048B80EBC}" srcOrd="12" destOrd="0" presId="urn:microsoft.com/office/officeart/2005/8/layout/vList2"/>
    <dgm:cxn modelId="{B0F08CE3-AF8E-4B2D-894C-6032305888BA}" type="presParOf" srcId="{5C337B49-D273-45D9-B096-10833414BB83}" destId="{D7F9155C-D1CD-4304-A234-3A4557560629}" srcOrd="13" destOrd="0" presId="urn:microsoft.com/office/officeart/2005/8/layout/vList2"/>
    <dgm:cxn modelId="{23E317E1-0546-48B5-81BE-B5FEDA2D4CB3}" type="presParOf" srcId="{5C337B49-D273-45D9-B096-10833414BB83}" destId="{DB99524F-BC52-4507-9BE5-3BE33B1DF449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93FEC357-1E13-4B34-B563-7DDAD93829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656E81DE-5040-4FBE-9E78-898E2EEA79F9}">
      <dgm:prSet custT="1"/>
      <dgm:spPr/>
      <dgm:t>
        <a:bodyPr/>
        <a:lstStyle/>
        <a:p>
          <a:pPr algn="ctr" rtl="1"/>
          <a:r>
            <a:rPr lang="ar-SA" sz="4000" b="1" i="0" dirty="0" smtClean="0">
              <a:latin typeface="Arial" panose="020B0604020202020204" pitchFamily="34" charset="0"/>
              <a:cs typeface="Arial" panose="020B0604020202020204" pitchFamily="34" charset="0"/>
            </a:rPr>
            <a:t>صحة المرأة المصابة بالتصلب اللويحي</a:t>
          </a:r>
          <a:endParaRPr lang="ar-SA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BAC562-AB94-4039-98F8-1953029E74B9}" type="parTrans" cxnId="{4C327166-928B-4F34-B931-5CA3E8E4EF1A}">
      <dgm:prSet/>
      <dgm:spPr/>
      <dgm:t>
        <a:bodyPr/>
        <a:lstStyle/>
        <a:p>
          <a:pPr rtl="1"/>
          <a:endParaRPr lang="ar-SA"/>
        </a:p>
      </dgm:t>
    </dgm:pt>
    <dgm:pt modelId="{B8D23443-D969-4CC0-A361-F97C469243C6}" type="sibTrans" cxnId="{4C327166-928B-4F34-B931-5CA3E8E4EF1A}">
      <dgm:prSet/>
      <dgm:spPr/>
      <dgm:t>
        <a:bodyPr/>
        <a:lstStyle/>
        <a:p>
          <a:pPr rtl="1"/>
          <a:endParaRPr lang="ar-SA"/>
        </a:p>
      </dgm:t>
    </dgm:pt>
    <dgm:pt modelId="{6DDB9AD5-6BE4-4D6E-BF02-73C6E77606EF}" type="pres">
      <dgm:prSet presAssocID="{93FEC357-1E13-4B34-B563-7DDAD93829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596CD81-247D-4F5F-AE27-2A00FB75D665}" type="pres">
      <dgm:prSet presAssocID="{656E81DE-5040-4FBE-9E78-898E2EEA79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C327166-928B-4F34-B931-5CA3E8E4EF1A}" srcId="{93FEC357-1E13-4B34-B563-7DDAD9382986}" destId="{656E81DE-5040-4FBE-9E78-898E2EEA79F9}" srcOrd="0" destOrd="0" parTransId="{E1BAC562-AB94-4039-98F8-1953029E74B9}" sibTransId="{B8D23443-D969-4CC0-A361-F97C469243C6}"/>
    <dgm:cxn modelId="{FAB3425C-C4C6-43F3-9767-1B2F778BBDAB}" type="presOf" srcId="{656E81DE-5040-4FBE-9E78-898E2EEA79F9}" destId="{8596CD81-247D-4F5F-AE27-2A00FB75D665}" srcOrd="0" destOrd="0" presId="urn:microsoft.com/office/officeart/2005/8/layout/vList2"/>
    <dgm:cxn modelId="{6163E2D6-548D-4830-98C5-3E758614C7F9}" type="presOf" srcId="{93FEC357-1E13-4B34-B563-7DDAD9382986}" destId="{6DDB9AD5-6BE4-4D6E-BF02-73C6E77606EF}" srcOrd="0" destOrd="0" presId="urn:microsoft.com/office/officeart/2005/8/layout/vList2"/>
    <dgm:cxn modelId="{926360E4-7C5D-4C19-8D1B-A920154B6AB6}" type="presParOf" srcId="{6DDB9AD5-6BE4-4D6E-BF02-73C6E77606EF}" destId="{8596CD81-247D-4F5F-AE27-2A00FB75D6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403CAB28-AF65-49B6-BC7D-3AEB3E8EA2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C2B84EDD-468D-4B0F-A7E6-EDEA69EFDF5D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فترة دورة الطمث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AA75BB-D80C-4E7C-8843-DA744A818867}" type="parTrans" cxnId="{623C5A3D-5B32-48A6-A7AE-7614C8FFAAFF}">
      <dgm:prSet/>
      <dgm:spPr/>
      <dgm:t>
        <a:bodyPr/>
        <a:lstStyle/>
        <a:p>
          <a:pPr rtl="1"/>
          <a:endParaRPr lang="ar-SA"/>
        </a:p>
      </dgm:t>
    </dgm:pt>
    <dgm:pt modelId="{1CF767BE-C130-4535-87F1-C1186A8B7531}" type="sibTrans" cxnId="{623C5A3D-5B32-48A6-A7AE-7614C8FFAAFF}">
      <dgm:prSet/>
      <dgm:spPr/>
      <dgm:t>
        <a:bodyPr/>
        <a:lstStyle/>
        <a:p>
          <a:pPr rtl="1"/>
          <a:endParaRPr lang="ar-SA"/>
        </a:p>
      </dgm:t>
    </dgm:pt>
    <dgm:pt modelId="{8FB6D6AD-B387-4882-B442-E1467E1CC976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الالتهابات النسائية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A0DAAB-504E-4D2D-A748-2F763AECB146}" type="parTrans" cxnId="{8EEDC6FA-6610-4303-AADE-85FF63082148}">
      <dgm:prSet/>
      <dgm:spPr/>
      <dgm:t>
        <a:bodyPr/>
        <a:lstStyle/>
        <a:p>
          <a:pPr rtl="1"/>
          <a:endParaRPr lang="ar-SA"/>
        </a:p>
      </dgm:t>
    </dgm:pt>
    <dgm:pt modelId="{25441132-E011-4F87-9DB0-2AD635A0E115}" type="sibTrans" cxnId="{8EEDC6FA-6610-4303-AADE-85FF63082148}">
      <dgm:prSet/>
      <dgm:spPr/>
      <dgm:t>
        <a:bodyPr/>
        <a:lstStyle/>
        <a:p>
          <a:pPr rtl="1"/>
          <a:endParaRPr lang="ar-SA"/>
        </a:p>
      </dgm:t>
    </dgm:pt>
    <dgm:pt modelId="{E8D2F3BF-B4A2-4C87-AF20-BEA699B677A0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الحمل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B8AB39-BE3E-4342-B6DA-D215C19546C5}" type="parTrans" cxnId="{E5C5C3F5-E4D0-4DC4-93CA-7AB9279C8C58}">
      <dgm:prSet/>
      <dgm:spPr/>
      <dgm:t>
        <a:bodyPr/>
        <a:lstStyle/>
        <a:p>
          <a:pPr rtl="1"/>
          <a:endParaRPr lang="ar-SA"/>
        </a:p>
      </dgm:t>
    </dgm:pt>
    <dgm:pt modelId="{8E03B1D9-AA0C-4D8B-B8F3-82B354703E24}" type="sibTrans" cxnId="{E5C5C3F5-E4D0-4DC4-93CA-7AB9279C8C58}">
      <dgm:prSet/>
      <dgm:spPr/>
      <dgm:t>
        <a:bodyPr/>
        <a:lstStyle/>
        <a:p>
          <a:pPr rtl="1"/>
          <a:endParaRPr lang="ar-SA"/>
        </a:p>
      </dgm:t>
    </dgm:pt>
    <dgm:pt modelId="{655F0DD3-1136-4929-B25A-4CAE999EE7B5}" type="pres">
      <dgm:prSet presAssocID="{403CAB28-AF65-49B6-BC7D-3AEB3E8EA2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040FD0-CBE1-4EF1-AF6C-45696335196A}" type="pres">
      <dgm:prSet presAssocID="{C2B84EDD-468D-4B0F-A7E6-EDEA69EFDF5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EB6E31F-8B21-4711-A83D-065BB8BF671D}" type="pres">
      <dgm:prSet presAssocID="{1CF767BE-C130-4535-87F1-C1186A8B7531}" presName="spacer" presStyleCnt="0"/>
      <dgm:spPr/>
    </dgm:pt>
    <dgm:pt modelId="{98EF4F33-0F0F-437B-A139-E48B256B82BA}" type="pres">
      <dgm:prSet presAssocID="{8FB6D6AD-B387-4882-B442-E1467E1CC97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F9DB9DE-EB15-498E-A89E-8DD5BBABEE15}" type="pres">
      <dgm:prSet presAssocID="{25441132-E011-4F87-9DB0-2AD635A0E115}" presName="spacer" presStyleCnt="0"/>
      <dgm:spPr/>
    </dgm:pt>
    <dgm:pt modelId="{116C560D-AA85-4997-ADED-60EB2DD98B03}" type="pres">
      <dgm:prSet presAssocID="{E8D2F3BF-B4A2-4C87-AF20-BEA699B677A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B72BA889-536C-4FC0-A21A-89A8DFB80EDB}" type="presOf" srcId="{403CAB28-AF65-49B6-BC7D-3AEB3E8EA281}" destId="{655F0DD3-1136-4929-B25A-4CAE999EE7B5}" srcOrd="0" destOrd="0" presId="urn:microsoft.com/office/officeart/2005/8/layout/vList2"/>
    <dgm:cxn modelId="{B3DB1D02-9734-4A1B-B07F-715DDA92A487}" type="presOf" srcId="{8FB6D6AD-B387-4882-B442-E1467E1CC976}" destId="{98EF4F33-0F0F-437B-A139-E48B256B82BA}" srcOrd="0" destOrd="0" presId="urn:microsoft.com/office/officeart/2005/8/layout/vList2"/>
    <dgm:cxn modelId="{DE268646-F438-4113-922B-33ECAD823578}" type="presOf" srcId="{C2B84EDD-468D-4B0F-A7E6-EDEA69EFDF5D}" destId="{86040FD0-CBE1-4EF1-AF6C-45696335196A}" srcOrd="0" destOrd="0" presId="urn:microsoft.com/office/officeart/2005/8/layout/vList2"/>
    <dgm:cxn modelId="{623C5A3D-5B32-48A6-A7AE-7614C8FFAAFF}" srcId="{403CAB28-AF65-49B6-BC7D-3AEB3E8EA281}" destId="{C2B84EDD-468D-4B0F-A7E6-EDEA69EFDF5D}" srcOrd="0" destOrd="0" parTransId="{E0AA75BB-D80C-4E7C-8843-DA744A818867}" sibTransId="{1CF767BE-C130-4535-87F1-C1186A8B7531}"/>
    <dgm:cxn modelId="{E5C5C3F5-E4D0-4DC4-93CA-7AB9279C8C58}" srcId="{403CAB28-AF65-49B6-BC7D-3AEB3E8EA281}" destId="{E8D2F3BF-B4A2-4C87-AF20-BEA699B677A0}" srcOrd="2" destOrd="0" parTransId="{11B8AB39-BE3E-4342-B6DA-D215C19546C5}" sibTransId="{8E03B1D9-AA0C-4D8B-B8F3-82B354703E24}"/>
    <dgm:cxn modelId="{2CA01CC8-65DE-4D9F-99F9-F200DC671947}" type="presOf" srcId="{E8D2F3BF-B4A2-4C87-AF20-BEA699B677A0}" destId="{116C560D-AA85-4997-ADED-60EB2DD98B03}" srcOrd="0" destOrd="0" presId="urn:microsoft.com/office/officeart/2005/8/layout/vList2"/>
    <dgm:cxn modelId="{8EEDC6FA-6610-4303-AADE-85FF63082148}" srcId="{403CAB28-AF65-49B6-BC7D-3AEB3E8EA281}" destId="{8FB6D6AD-B387-4882-B442-E1467E1CC976}" srcOrd="1" destOrd="0" parTransId="{DFA0DAAB-504E-4D2D-A748-2F763AECB146}" sibTransId="{25441132-E011-4F87-9DB0-2AD635A0E115}"/>
    <dgm:cxn modelId="{42A55521-A4AB-434A-B67A-204DFB458C33}" type="presParOf" srcId="{655F0DD3-1136-4929-B25A-4CAE999EE7B5}" destId="{86040FD0-CBE1-4EF1-AF6C-45696335196A}" srcOrd="0" destOrd="0" presId="urn:microsoft.com/office/officeart/2005/8/layout/vList2"/>
    <dgm:cxn modelId="{6C911261-37DB-4C97-A3C1-975C808A0705}" type="presParOf" srcId="{655F0DD3-1136-4929-B25A-4CAE999EE7B5}" destId="{8EB6E31F-8B21-4711-A83D-065BB8BF671D}" srcOrd="1" destOrd="0" presId="urn:microsoft.com/office/officeart/2005/8/layout/vList2"/>
    <dgm:cxn modelId="{79F47D43-419E-497F-9350-6471028F6AE2}" type="presParOf" srcId="{655F0DD3-1136-4929-B25A-4CAE999EE7B5}" destId="{98EF4F33-0F0F-437B-A139-E48B256B82BA}" srcOrd="2" destOrd="0" presId="urn:microsoft.com/office/officeart/2005/8/layout/vList2"/>
    <dgm:cxn modelId="{4C426CF0-4A15-44F4-AE2F-43CE37E17E17}" type="presParOf" srcId="{655F0DD3-1136-4929-B25A-4CAE999EE7B5}" destId="{1F9DB9DE-EB15-498E-A89E-8DD5BBABEE15}" srcOrd="3" destOrd="0" presId="urn:microsoft.com/office/officeart/2005/8/layout/vList2"/>
    <dgm:cxn modelId="{505BB5D2-D8E0-4A00-AD61-B6995BB2F2A7}" type="presParOf" srcId="{655F0DD3-1136-4929-B25A-4CAE999EE7B5}" destId="{116C560D-AA85-4997-ADED-60EB2DD98B0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42313595-27BE-46A0-9BB5-88271A6BE4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BE89472-08E5-41F8-AD43-271B5233E393}">
      <dgm:prSet custT="1"/>
      <dgm:spPr/>
      <dgm:t>
        <a:bodyPr/>
        <a:lstStyle/>
        <a:p>
          <a:pPr algn="ctr" rtl="1"/>
          <a:r>
            <a:rPr lang="ar-SA" sz="4000" b="1" i="0" dirty="0" smtClean="0">
              <a:latin typeface="Arial" panose="020B0604020202020204" pitchFamily="34" charset="0"/>
              <a:cs typeface="Arial" panose="020B0604020202020204" pitchFamily="34" charset="0"/>
            </a:rPr>
            <a:t>مثيرات مرض </a:t>
          </a:r>
          <a:r>
            <a:rPr lang="en-US" sz="4000" b="1" i="0" dirty="0" smtClean="0">
              <a:latin typeface="Arial" panose="020B0604020202020204" pitchFamily="34" charset="0"/>
              <a:cs typeface="Arial" panose="020B0604020202020204" pitchFamily="34" charset="0"/>
            </a:rPr>
            <a:t>MS</a:t>
          </a:r>
          <a:endParaRPr lang="ar-SA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E6246E-1991-4741-85E4-7AA751CC32FA}" type="parTrans" cxnId="{325971C4-6F60-4EDE-8DC9-73BDD66CAEBC}">
      <dgm:prSet/>
      <dgm:spPr/>
      <dgm:t>
        <a:bodyPr/>
        <a:lstStyle/>
        <a:p>
          <a:pPr rtl="1"/>
          <a:endParaRPr lang="ar-SA"/>
        </a:p>
      </dgm:t>
    </dgm:pt>
    <dgm:pt modelId="{17612114-F703-486C-9FD0-E8E1BB323162}" type="sibTrans" cxnId="{325971C4-6F60-4EDE-8DC9-73BDD66CAEBC}">
      <dgm:prSet/>
      <dgm:spPr/>
      <dgm:t>
        <a:bodyPr/>
        <a:lstStyle/>
        <a:p>
          <a:pPr rtl="1"/>
          <a:endParaRPr lang="ar-SA"/>
        </a:p>
      </dgm:t>
    </dgm:pt>
    <dgm:pt modelId="{212390BB-7A4B-444C-8403-B359E98791B0}" type="pres">
      <dgm:prSet presAssocID="{42313595-27BE-46A0-9BB5-88271A6BE4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1C1343E-F2AA-4B81-8C8E-6C35351C725F}" type="pres">
      <dgm:prSet presAssocID="{EBE89472-08E5-41F8-AD43-271B5233E39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25971C4-6F60-4EDE-8DC9-73BDD66CAEBC}" srcId="{42313595-27BE-46A0-9BB5-88271A6BE4B5}" destId="{EBE89472-08E5-41F8-AD43-271B5233E393}" srcOrd="0" destOrd="0" parTransId="{1BE6246E-1991-4741-85E4-7AA751CC32FA}" sibTransId="{17612114-F703-486C-9FD0-E8E1BB323162}"/>
    <dgm:cxn modelId="{87D47089-AA8D-4D11-A382-1175B10453C2}" type="presOf" srcId="{EBE89472-08E5-41F8-AD43-271B5233E393}" destId="{C1C1343E-F2AA-4B81-8C8E-6C35351C725F}" srcOrd="0" destOrd="0" presId="urn:microsoft.com/office/officeart/2005/8/layout/vList2"/>
    <dgm:cxn modelId="{E7DD6B19-E289-4637-9C37-BFF03B7E3B06}" type="presOf" srcId="{42313595-27BE-46A0-9BB5-88271A6BE4B5}" destId="{212390BB-7A4B-444C-8403-B359E98791B0}" srcOrd="0" destOrd="0" presId="urn:microsoft.com/office/officeart/2005/8/layout/vList2"/>
    <dgm:cxn modelId="{4EC52A6F-7085-48EA-A972-6704C125448C}" type="presParOf" srcId="{212390BB-7A4B-444C-8403-B359E98791B0}" destId="{C1C1343E-F2AA-4B81-8C8E-6C35351C725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9E45E4A2-18C2-48EF-B7CF-CDF6DF4ADE1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728D7859-C9BF-49C5-AA57-73A1F1E8B140}">
      <dgm:prSet custT="1"/>
      <dgm:spPr/>
      <dgm:t>
        <a:bodyPr/>
        <a:lstStyle/>
        <a:p>
          <a:pPr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أو جعلها أسوأ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8EA148-5240-43C3-A113-FF7EC5CB24E4}" type="parTrans" cxnId="{4D0CA642-E696-4F58-859E-1E9EDF99055B}">
      <dgm:prSet/>
      <dgm:spPr/>
      <dgm:t>
        <a:bodyPr/>
        <a:lstStyle/>
        <a:p>
          <a:pPr rtl="1"/>
          <a:endParaRPr lang="ar-SA"/>
        </a:p>
      </dgm:t>
    </dgm:pt>
    <dgm:pt modelId="{0E30D97E-2D11-42BC-B7A8-8E6F60F5E5E7}" type="sibTrans" cxnId="{4D0CA642-E696-4F58-859E-1E9EDF99055B}">
      <dgm:prSet/>
      <dgm:spPr/>
      <dgm:t>
        <a:bodyPr/>
        <a:lstStyle/>
        <a:p>
          <a:pPr rtl="1"/>
          <a:endParaRPr lang="ar-SA"/>
        </a:p>
      </dgm:t>
    </dgm:pt>
    <dgm:pt modelId="{C04937CA-7A2D-426F-9B77-60DB309A82B8}">
      <dgm:prSet custT="1"/>
      <dgm:spPr/>
      <dgm:t>
        <a:bodyPr/>
        <a:lstStyle/>
        <a:p>
          <a:pPr rtl="1"/>
          <a:r>
            <a:rPr lang="ar-SA" sz="2400" b="1" dirty="0" smtClean="0">
              <a:latin typeface="Arial" panose="020B0604020202020204" pitchFamily="34" charset="0"/>
              <a:cs typeface="Arial" panose="020B0604020202020204" pitchFamily="34" charset="0"/>
            </a:rPr>
            <a:t>تؤدي إلى حدوث الانتكاسات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948467-CBC3-49F6-8EB9-5A0542A3B9D7}" type="parTrans" cxnId="{63F8F6B8-1B5B-43AE-8DB2-27860F4D4D08}">
      <dgm:prSet/>
      <dgm:spPr/>
      <dgm:t>
        <a:bodyPr/>
        <a:lstStyle/>
        <a:p>
          <a:pPr rtl="1"/>
          <a:endParaRPr lang="ar-SA"/>
        </a:p>
      </dgm:t>
    </dgm:pt>
    <dgm:pt modelId="{0B247F4A-3637-40F6-87D4-A5424E268B0D}" type="sibTrans" cxnId="{63F8F6B8-1B5B-43AE-8DB2-27860F4D4D08}">
      <dgm:prSet/>
      <dgm:spPr/>
      <dgm:t>
        <a:bodyPr/>
        <a:lstStyle/>
        <a:p>
          <a:pPr rtl="1"/>
          <a:endParaRPr lang="ar-SA"/>
        </a:p>
      </dgm:t>
    </dgm:pt>
    <dgm:pt modelId="{332D20BA-B01C-4A71-A68E-A554EBD1DBB0}" type="pres">
      <dgm:prSet presAssocID="{9E45E4A2-18C2-48EF-B7CF-CDF6DF4ADE1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BC254A8-67A1-437A-B5DD-2AE2C731944E}" type="pres">
      <dgm:prSet presAssocID="{728D7859-C9BF-49C5-AA57-73A1F1E8B140}" presName="circ1" presStyleLbl="vennNode1" presStyleIdx="0" presStyleCnt="2"/>
      <dgm:spPr/>
      <dgm:t>
        <a:bodyPr/>
        <a:lstStyle/>
        <a:p>
          <a:pPr rtl="1"/>
          <a:endParaRPr lang="ar-SA"/>
        </a:p>
      </dgm:t>
    </dgm:pt>
    <dgm:pt modelId="{F18FEEF1-804E-46D6-A09C-72139D328019}" type="pres">
      <dgm:prSet presAssocID="{728D7859-C9BF-49C5-AA57-73A1F1E8B14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3AD2B4E-33FB-49A7-AC4D-B42C08073DEE}" type="pres">
      <dgm:prSet presAssocID="{C04937CA-7A2D-426F-9B77-60DB309A82B8}" presName="circ2" presStyleLbl="vennNode1" presStyleIdx="1" presStyleCnt="2"/>
      <dgm:spPr/>
      <dgm:t>
        <a:bodyPr/>
        <a:lstStyle/>
        <a:p>
          <a:pPr rtl="1"/>
          <a:endParaRPr lang="ar-SA"/>
        </a:p>
      </dgm:t>
    </dgm:pt>
    <dgm:pt modelId="{77162AAD-91F0-4437-AB11-5465BBE1A633}" type="pres">
      <dgm:prSet presAssocID="{C04937CA-7A2D-426F-9B77-60DB309A82B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261F1DA-2C88-4B7B-9414-E43BA4C4D3F4}" type="presOf" srcId="{C04937CA-7A2D-426F-9B77-60DB309A82B8}" destId="{77162AAD-91F0-4437-AB11-5465BBE1A633}" srcOrd="1" destOrd="0" presId="urn:microsoft.com/office/officeart/2005/8/layout/venn1"/>
    <dgm:cxn modelId="{63D19C86-B86B-43B1-82B6-084B7403E70E}" type="presOf" srcId="{9E45E4A2-18C2-48EF-B7CF-CDF6DF4ADE1B}" destId="{332D20BA-B01C-4A71-A68E-A554EBD1DBB0}" srcOrd="0" destOrd="0" presId="urn:microsoft.com/office/officeart/2005/8/layout/venn1"/>
    <dgm:cxn modelId="{479B8464-8BF5-480C-9715-36DE3056769E}" type="presOf" srcId="{728D7859-C9BF-49C5-AA57-73A1F1E8B140}" destId="{F18FEEF1-804E-46D6-A09C-72139D328019}" srcOrd="1" destOrd="0" presId="urn:microsoft.com/office/officeart/2005/8/layout/venn1"/>
    <dgm:cxn modelId="{82A0F4C3-8E81-46CA-8FCD-D68EC0C49362}" type="presOf" srcId="{C04937CA-7A2D-426F-9B77-60DB309A82B8}" destId="{E3AD2B4E-33FB-49A7-AC4D-B42C08073DEE}" srcOrd="0" destOrd="0" presId="urn:microsoft.com/office/officeart/2005/8/layout/venn1"/>
    <dgm:cxn modelId="{B4D7F0A3-F3A6-4DD3-8A84-C8E22D7B4D68}" type="presOf" srcId="{728D7859-C9BF-49C5-AA57-73A1F1E8B140}" destId="{DBC254A8-67A1-437A-B5DD-2AE2C731944E}" srcOrd="0" destOrd="0" presId="urn:microsoft.com/office/officeart/2005/8/layout/venn1"/>
    <dgm:cxn modelId="{4D0CA642-E696-4F58-859E-1E9EDF99055B}" srcId="{9E45E4A2-18C2-48EF-B7CF-CDF6DF4ADE1B}" destId="{728D7859-C9BF-49C5-AA57-73A1F1E8B140}" srcOrd="0" destOrd="0" parTransId="{EA8EA148-5240-43C3-A113-FF7EC5CB24E4}" sibTransId="{0E30D97E-2D11-42BC-B7A8-8E6F60F5E5E7}"/>
    <dgm:cxn modelId="{63F8F6B8-1B5B-43AE-8DB2-27860F4D4D08}" srcId="{9E45E4A2-18C2-48EF-B7CF-CDF6DF4ADE1B}" destId="{C04937CA-7A2D-426F-9B77-60DB309A82B8}" srcOrd="1" destOrd="0" parTransId="{18948467-CBC3-49F6-8EB9-5A0542A3B9D7}" sibTransId="{0B247F4A-3637-40F6-87D4-A5424E268B0D}"/>
    <dgm:cxn modelId="{2E15A18E-EEFF-484B-B530-E30F0DBA8027}" type="presParOf" srcId="{332D20BA-B01C-4A71-A68E-A554EBD1DBB0}" destId="{DBC254A8-67A1-437A-B5DD-2AE2C731944E}" srcOrd="0" destOrd="0" presId="urn:microsoft.com/office/officeart/2005/8/layout/venn1"/>
    <dgm:cxn modelId="{088A6D41-4384-4A37-AFF0-76FAF52EE109}" type="presParOf" srcId="{332D20BA-B01C-4A71-A68E-A554EBD1DBB0}" destId="{F18FEEF1-804E-46D6-A09C-72139D328019}" srcOrd="1" destOrd="0" presId="urn:microsoft.com/office/officeart/2005/8/layout/venn1"/>
    <dgm:cxn modelId="{364F777E-FAFB-40BF-AD06-63D23A48F16A}" type="presParOf" srcId="{332D20BA-B01C-4A71-A68E-A554EBD1DBB0}" destId="{E3AD2B4E-33FB-49A7-AC4D-B42C08073DEE}" srcOrd="2" destOrd="0" presId="urn:microsoft.com/office/officeart/2005/8/layout/venn1"/>
    <dgm:cxn modelId="{CD97548C-3B5B-4615-AF0E-DE5BE98D0C15}" type="presParOf" srcId="{332D20BA-B01C-4A71-A68E-A554EBD1DBB0}" destId="{77162AAD-91F0-4437-AB11-5465BBE1A63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0653F854-1FF2-49EC-B358-A649352E5C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555EFBA0-6B99-4B0E-BF5E-2BD1FF27DB85}">
      <dgm:prSet custT="1"/>
      <dgm:spPr/>
      <dgm:t>
        <a:bodyPr/>
        <a:lstStyle/>
        <a:p>
          <a:pPr algn="ctr" rtl="1"/>
          <a:r>
            <a:rPr lang="ar-SA" sz="4000" b="1" i="0" dirty="0" smtClean="0">
              <a:latin typeface="Arial" panose="020B0604020202020204" pitchFamily="34" charset="0"/>
              <a:cs typeface="Arial" panose="020B0604020202020204" pitchFamily="34" charset="0"/>
            </a:rPr>
            <a:t>مثيرات مرض </a:t>
          </a:r>
          <a:r>
            <a:rPr lang="en-US" sz="4000" b="1" i="0" dirty="0" smtClean="0">
              <a:latin typeface="Arial" panose="020B0604020202020204" pitchFamily="34" charset="0"/>
              <a:cs typeface="Arial" panose="020B0604020202020204" pitchFamily="34" charset="0"/>
            </a:rPr>
            <a:t>MS</a:t>
          </a:r>
          <a:endParaRPr lang="ar-SA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DE42D-D5AD-4B4E-AF10-DDB5B263218D}" type="parTrans" cxnId="{971E1973-CB04-4BF1-A85C-CAD3972499EC}">
      <dgm:prSet/>
      <dgm:spPr/>
      <dgm:t>
        <a:bodyPr/>
        <a:lstStyle/>
        <a:p>
          <a:pPr rtl="1"/>
          <a:endParaRPr lang="ar-SA"/>
        </a:p>
      </dgm:t>
    </dgm:pt>
    <dgm:pt modelId="{109E9BF5-AD79-4F41-887E-896A6D7AC958}" type="sibTrans" cxnId="{971E1973-CB04-4BF1-A85C-CAD3972499EC}">
      <dgm:prSet/>
      <dgm:spPr/>
      <dgm:t>
        <a:bodyPr/>
        <a:lstStyle/>
        <a:p>
          <a:pPr rtl="1"/>
          <a:endParaRPr lang="ar-SA"/>
        </a:p>
      </dgm:t>
    </dgm:pt>
    <dgm:pt modelId="{A6145A34-4AE6-4C08-89FA-3703B33D7191}" type="pres">
      <dgm:prSet presAssocID="{0653F854-1FF2-49EC-B358-A649352E5C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9DDF9B95-B31B-449A-BEA3-BB9F6EE545C8}" type="pres">
      <dgm:prSet presAssocID="{555EFBA0-6B99-4B0E-BF5E-2BD1FF27DB8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A8F5A634-BBAE-4667-8456-7FF77F1D7999}" type="presOf" srcId="{555EFBA0-6B99-4B0E-BF5E-2BD1FF27DB85}" destId="{9DDF9B95-B31B-449A-BEA3-BB9F6EE545C8}" srcOrd="0" destOrd="0" presId="urn:microsoft.com/office/officeart/2005/8/layout/vList2"/>
    <dgm:cxn modelId="{971E1973-CB04-4BF1-A85C-CAD3972499EC}" srcId="{0653F854-1FF2-49EC-B358-A649352E5CA2}" destId="{555EFBA0-6B99-4B0E-BF5E-2BD1FF27DB85}" srcOrd="0" destOrd="0" parTransId="{6E8DE42D-D5AD-4B4E-AF10-DDB5B263218D}" sibTransId="{109E9BF5-AD79-4F41-887E-896A6D7AC958}"/>
    <dgm:cxn modelId="{F0FEFF2C-C723-425C-9F23-01FAA5F009B5}" type="presOf" srcId="{0653F854-1FF2-49EC-B358-A649352E5CA2}" destId="{A6145A34-4AE6-4C08-89FA-3703B33D7191}" srcOrd="0" destOrd="0" presId="urn:microsoft.com/office/officeart/2005/8/layout/vList2"/>
    <dgm:cxn modelId="{9B1521C2-9F0D-4715-89DB-4AEB4861CDEB}" type="presParOf" srcId="{A6145A34-4AE6-4C08-89FA-3703B33D7191}" destId="{9DDF9B95-B31B-449A-BEA3-BB9F6EE545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8D4969-B539-43E3-BA63-F730051AEA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4694608-9E18-46E5-82B2-D8542809B826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يعتمد التشخيص على نفي وجود أمراض أخرى قد تسبّب الأعراض نفسها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25EC74-9DDA-4A1E-888B-81DA2094565A}" type="parTrans" cxnId="{906A44A2-9A90-498D-A0BB-FAA78AF8290B}">
      <dgm:prSet/>
      <dgm:spPr/>
      <dgm:t>
        <a:bodyPr/>
        <a:lstStyle/>
        <a:p>
          <a:pPr rtl="1"/>
          <a:endParaRPr lang="ar-SA"/>
        </a:p>
      </dgm:t>
    </dgm:pt>
    <dgm:pt modelId="{ECE0A678-7FB5-4E8D-ACE2-EDC69593D155}" type="sibTrans" cxnId="{906A44A2-9A90-498D-A0BB-FAA78AF8290B}">
      <dgm:prSet/>
      <dgm:spPr/>
      <dgm:t>
        <a:bodyPr/>
        <a:lstStyle/>
        <a:p>
          <a:pPr rtl="1"/>
          <a:endParaRPr lang="ar-SA"/>
        </a:p>
      </dgm:t>
    </dgm:pt>
    <dgm:pt modelId="{0986C3DC-CE05-4273-ABC4-E222D955F5A4}" type="pres">
      <dgm:prSet presAssocID="{7D8D4969-B539-43E3-BA63-F730051AEA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D41E24C-87D5-441A-9143-E9E2A1CEC9D5}" type="pres">
      <dgm:prSet presAssocID="{44694608-9E18-46E5-82B2-D8542809B826}" presName="parentText" presStyleLbl="node1" presStyleIdx="0" presStyleCnt="1" custScaleY="79905" custLinFactNeighborY="-2019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2E62762-4312-47CA-8453-F001BCB35A08}" type="presOf" srcId="{7D8D4969-B539-43E3-BA63-F730051AEAAA}" destId="{0986C3DC-CE05-4273-ABC4-E222D955F5A4}" srcOrd="0" destOrd="0" presId="urn:microsoft.com/office/officeart/2005/8/layout/vList2"/>
    <dgm:cxn modelId="{D2320C48-2595-4106-BB77-6037A3D76A59}" type="presOf" srcId="{44694608-9E18-46E5-82B2-D8542809B826}" destId="{CD41E24C-87D5-441A-9143-E9E2A1CEC9D5}" srcOrd="0" destOrd="0" presId="urn:microsoft.com/office/officeart/2005/8/layout/vList2"/>
    <dgm:cxn modelId="{906A44A2-9A90-498D-A0BB-FAA78AF8290B}" srcId="{7D8D4969-B539-43E3-BA63-F730051AEAAA}" destId="{44694608-9E18-46E5-82B2-D8542809B826}" srcOrd="0" destOrd="0" parTransId="{DF25EC74-9DDA-4A1E-888B-81DA2094565A}" sibTransId="{ECE0A678-7FB5-4E8D-ACE2-EDC69593D155}"/>
    <dgm:cxn modelId="{4EF84331-695B-4C35-8F3A-F9A1423422AC}" type="presParOf" srcId="{0986C3DC-CE05-4273-ABC4-E222D955F5A4}" destId="{CD41E24C-87D5-441A-9143-E9E2A1CEC9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AEB3B925-0BBD-4BF3-B8B5-A8EC354E0F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8B288C98-C6B8-496A-B320-DBD2A0070FB6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1"/>
          <a:r>
            <a:rPr lang="ar-SA" b="1" i="0" smtClean="0">
              <a:latin typeface="Arial" panose="020B0604020202020204" pitchFamily="34" charset="0"/>
              <a:cs typeface="Arial" panose="020B0604020202020204" pitchFamily="34" charset="0"/>
            </a:rPr>
            <a:t>المثيرات تتضمن </a:t>
          </a:r>
          <a:endParaRPr lang="ar-SA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2B2A43-6F37-4451-8382-468C7FD3A31C}" type="parTrans" cxnId="{92BCE025-7544-4116-A385-A2F10D0EC7FB}">
      <dgm:prSet/>
      <dgm:spPr/>
      <dgm:t>
        <a:bodyPr/>
        <a:lstStyle/>
        <a:p>
          <a:pPr rtl="1"/>
          <a:endParaRPr lang="ar-SA"/>
        </a:p>
      </dgm:t>
    </dgm:pt>
    <dgm:pt modelId="{06F30ECA-3E0D-4786-8B6E-11C860CF280D}" type="sibTrans" cxnId="{92BCE025-7544-4116-A385-A2F10D0EC7FB}">
      <dgm:prSet/>
      <dgm:spPr/>
      <dgm:t>
        <a:bodyPr/>
        <a:lstStyle/>
        <a:p>
          <a:pPr rtl="1"/>
          <a:endParaRPr lang="ar-SA"/>
        </a:p>
      </dgm:t>
    </dgm:pt>
    <dgm:pt modelId="{60F54540-801B-4CC8-9D79-A6F624270503}" type="pres">
      <dgm:prSet presAssocID="{AEB3B925-0BBD-4BF3-B8B5-A8EC354E0F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99E50B0-F254-4BC5-B70A-C9282C779DC1}" type="pres">
      <dgm:prSet presAssocID="{8B288C98-C6B8-496A-B320-DBD2A0070FB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92BCE025-7544-4116-A385-A2F10D0EC7FB}" srcId="{AEB3B925-0BBD-4BF3-B8B5-A8EC354E0F83}" destId="{8B288C98-C6B8-496A-B320-DBD2A0070FB6}" srcOrd="0" destOrd="0" parTransId="{802B2A43-6F37-4451-8382-468C7FD3A31C}" sibTransId="{06F30ECA-3E0D-4786-8B6E-11C860CF280D}"/>
    <dgm:cxn modelId="{7E1CDD27-91B2-48C6-A29B-29FAEDF5A67A}" type="presOf" srcId="{8B288C98-C6B8-496A-B320-DBD2A0070FB6}" destId="{799E50B0-F254-4BC5-B70A-C9282C779DC1}" srcOrd="0" destOrd="0" presId="urn:microsoft.com/office/officeart/2005/8/layout/vList2"/>
    <dgm:cxn modelId="{4A5AE4B1-7345-4546-850E-C85B896F8411}" type="presOf" srcId="{AEB3B925-0BBD-4BF3-B8B5-A8EC354E0F83}" destId="{60F54540-801B-4CC8-9D79-A6F624270503}" srcOrd="0" destOrd="0" presId="urn:microsoft.com/office/officeart/2005/8/layout/vList2"/>
    <dgm:cxn modelId="{5296BCE4-663C-4DB2-9E0E-FE122D6C8598}" type="presParOf" srcId="{60F54540-801B-4CC8-9D79-A6F624270503}" destId="{799E50B0-F254-4BC5-B70A-C9282C779D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7DF849B3-ECFB-4B75-9338-A0788F86D0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6A381485-89F4-46DD-A8BF-9B356C0B51A8}">
      <dgm:prSet/>
      <dgm:spPr/>
      <dgm:t>
        <a:bodyPr/>
        <a:lstStyle/>
        <a:p>
          <a:pPr algn="ctr" rtl="1"/>
          <a:r>
            <a:rPr lang="ar-SA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الضغط النفسي</a:t>
          </a:r>
          <a:endParaRPr lang="ar-S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585F9C-3106-48C0-B9DB-738DC7F33B0D}" type="parTrans" cxnId="{0A57ABFD-BC2D-4119-9D4D-FD2EF4AF413A}">
      <dgm:prSet/>
      <dgm:spPr/>
      <dgm:t>
        <a:bodyPr/>
        <a:lstStyle/>
        <a:p>
          <a:pPr rtl="1"/>
          <a:endParaRPr lang="ar-SA"/>
        </a:p>
      </dgm:t>
    </dgm:pt>
    <dgm:pt modelId="{641C2346-00E6-4F36-AEDC-DEA0F33FCB39}" type="sibTrans" cxnId="{0A57ABFD-BC2D-4119-9D4D-FD2EF4AF413A}">
      <dgm:prSet/>
      <dgm:spPr/>
      <dgm:t>
        <a:bodyPr/>
        <a:lstStyle/>
        <a:p>
          <a:pPr rtl="1"/>
          <a:endParaRPr lang="ar-SA"/>
        </a:p>
      </dgm:t>
    </dgm:pt>
    <dgm:pt modelId="{55A1D45E-F6DB-4495-858D-C1F8D36D716D}">
      <dgm:prSet/>
      <dgm:spPr/>
      <dgm:t>
        <a:bodyPr/>
        <a:lstStyle/>
        <a:p>
          <a:pPr algn="ctr" rtl="1"/>
          <a:r>
            <a:rPr lang="ar-SA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التدخين</a:t>
          </a:r>
          <a:endParaRPr lang="ar-S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C906F3-87AA-43F9-9898-3CC9560418B1}" type="parTrans" cxnId="{C6DBA429-4D0A-4315-B2D8-820AF52C1B93}">
      <dgm:prSet/>
      <dgm:spPr/>
      <dgm:t>
        <a:bodyPr/>
        <a:lstStyle/>
        <a:p>
          <a:pPr rtl="1"/>
          <a:endParaRPr lang="ar-SA"/>
        </a:p>
      </dgm:t>
    </dgm:pt>
    <dgm:pt modelId="{0641699D-561F-4018-970B-C1164427794A}" type="sibTrans" cxnId="{C6DBA429-4D0A-4315-B2D8-820AF52C1B93}">
      <dgm:prSet/>
      <dgm:spPr/>
      <dgm:t>
        <a:bodyPr/>
        <a:lstStyle/>
        <a:p>
          <a:pPr rtl="1"/>
          <a:endParaRPr lang="ar-SA"/>
        </a:p>
      </dgm:t>
    </dgm:pt>
    <dgm:pt modelId="{C9FBC70D-523F-4893-8A3B-4DE1237EC9E0}">
      <dgm:prSet/>
      <dgm:spPr/>
      <dgm:t>
        <a:bodyPr/>
        <a:lstStyle/>
        <a:p>
          <a:pPr algn="ctr" rtl="1"/>
          <a:r>
            <a:rPr lang="ar-SA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الحمى</a:t>
          </a:r>
          <a:endParaRPr lang="ar-S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147ECE-3B88-49AB-9D85-7C3BF31CF34C}" type="parTrans" cxnId="{05079B14-1B3A-4FFC-AF52-54CA1A86BEFC}">
      <dgm:prSet/>
      <dgm:spPr/>
      <dgm:t>
        <a:bodyPr/>
        <a:lstStyle/>
        <a:p>
          <a:pPr rtl="1"/>
          <a:endParaRPr lang="ar-SA"/>
        </a:p>
      </dgm:t>
    </dgm:pt>
    <dgm:pt modelId="{F1D0B334-17A6-4B5C-9DCC-5481B6C7163D}" type="sibTrans" cxnId="{05079B14-1B3A-4FFC-AF52-54CA1A86BEFC}">
      <dgm:prSet/>
      <dgm:spPr/>
      <dgm:t>
        <a:bodyPr/>
        <a:lstStyle/>
        <a:p>
          <a:pPr rtl="1"/>
          <a:endParaRPr lang="ar-SA"/>
        </a:p>
      </dgm:t>
    </dgm:pt>
    <dgm:pt modelId="{970DFF1C-F365-4D84-BF33-B45B085F2977}">
      <dgm:prSet/>
      <dgm:spPr/>
      <dgm:t>
        <a:bodyPr/>
        <a:lstStyle/>
        <a:p>
          <a:pPr algn="ctr" rtl="1"/>
          <a:r>
            <a:rPr lang="ar-SA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الحمامات الساخنة</a:t>
          </a:r>
          <a:endParaRPr lang="ar-S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20F3A7-DC59-47A8-9EDE-A18F313AA583}" type="parTrans" cxnId="{C718CB96-1610-41B2-94F7-F70DC165457B}">
      <dgm:prSet/>
      <dgm:spPr/>
      <dgm:t>
        <a:bodyPr/>
        <a:lstStyle/>
        <a:p>
          <a:pPr rtl="1"/>
          <a:endParaRPr lang="ar-SA"/>
        </a:p>
      </dgm:t>
    </dgm:pt>
    <dgm:pt modelId="{7C22CE76-2BD7-41A3-9A53-7216587E1181}" type="sibTrans" cxnId="{C718CB96-1610-41B2-94F7-F70DC165457B}">
      <dgm:prSet/>
      <dgm:spPr/>
      <dgm:t>
        <a:bodyPr/>
        <a:lstStyle/>
        <a:p>
          <a:pPr rtl="1"/>
          <a:endParaRPr lang="ar-SA"/>
        </a:p>
      </dgm:t>
    </dgm:pt>
    <dgm:pt modelId="{77A8269D-CF0E-48A5-8A37-CDF985E920AA}">
      <dgm:prSet/>
      <dgm:spPr/>
      <dgm:t>
        <a:bodyPr/>
        <a:lstStyle/>
        <a:p>
          <a:pPr algn="ctr" rtl="1"/>
          <a:r>
            <a:rPr lang="ar-SA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التعرض لأشعة الشمس</a:t>
          </a:r>
          <a:endParaRPr lang="ar-S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4B475E-9C4D-4EB5-8A02-A68A25DF4374}" type="parTrans" cxnId="{513302CE-31B3-40AE-80D9-E740B4268A83}">
      <dgm:prSet/>
      <dgm:spPr/>
      <dgm:t>
        <a:bodyPr/>
        <a:lstStyle/>
        <a:p>
          <a:pPr rtl="1"/>
          <a:endParaRPr lang="ar-SA"/>
        </a:p>
      </dgm:t>
    </dgm:pt>
    <dgm:pt modelId="{EEBFE5E9-84AF-47A7-9FDF-5CDBDA502D37}" type="sibTrans" cxnId="{513302CE-31B3-40AE-80D9-E740B4268A83}">
      <dgm:prSet/>
      <dgm:spPr/>
      <dgm:t>
        <a:bodyPr/>
        <a:lstStyle/>
        <a:p>
          <a:pPr rtl="1"/>
          <a:endParaRPr lang="ar-SA"/>
        </a:p>
      </dgm:t>
    </dgm:pt>
    <dgm:pt modelId="{B8BB839A-5715-405C-AA16-A7393BFD0137}">
      <dgm:prSet/>
      <dgm:spPr/>
      <dgm:t>
        <a:bodyPr/>
        <a:lstStyle/>
        <a:p>
          <a:pPr algn="ctr" rtl="1"/>
          <a:r>
            <a:rPr lang="ar-SA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العلاج الخاطئ</a:t>
          </a:r>
          <a:endParaRPr lang="ar-S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69E741-33ED-436A-8D20-AE4725BE6296}" type="parTrans" cxnId="{6DD3CEBC-9B4D-4A03-991B-3878B2AB716D}">
      <dgm:prSet/>
      <dgm:spPr/>
      <dgm:t>
        <a:bodyPr/>
        <a:lstStyle/>
        <a:p>
          <a:pPr rtl="1"/>
          <a:endParaRPr lang="ar-SA"/>
        </a:p>
      </dgm:t>
    </dgm:pt>
    <dgm:pt modelId="{109FF083-ED78-4CF6-85F8-D70E930FF5F9}" type="sibTrans" cxnId="{6DD3CEBC-9B4D-4A03-991B-3878B2AB716D}">
      <dgm:prSet/>
      <dgm:spPr/>
      <dgm:t>
        <a:bodyPr/>
        <a:lstStyle/>
        <a:p>
          <a:pPr rtl="1"/>
          <a:endParaRPr lang="ar-SA"/>
        </a:p>
      </dgm:t>
    </dgm:pt>
    <dgm:pt modelId="{FB1D8C90-A715-40D1-8940-854368D719C3}" type="pres">
      <dgm:prSet presAssocID="{7DF849B3-ECFB-4B75-9338-A0788F86D0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34F7528-76F3-4080-8C0E-5236526549F9}" type="pres">
      <dgm:prSet presAssocID="{6A381485-89F4-46DD-A8BF-9B356C0B51A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0D1846F-40E0-4D8C-990B-33B1997BDB04}" type="pres">
      <dgm:prSet presAssocID="{641C2346-00E6-4F36-AEDC-DEA0F33FCB39}" presName="spacer" presStyleCnt="0"/>
      <dgm:spPr/>
    </dgm:pt>
    <dgm:pt modelId="{D0D545E3-C8B0-4931-B3DE-A14E427C502C}" type="pres">
      <dgm:prSet presAssocID="{55A1D45E-F6DB-4495-858D-C1F8D36D716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3B47E7C-91FE-42E3-8AB2-BC99F2B55C1D}" type="pres">
      <dgm:prSet presAssocID="{0641699D-561F-4018-970B-C1164427794A}" presName="spacer" presStyleCnt="0"/>
      <dgm:spPr/>
    </dgm:pt>
    <dgm:pt modelId="{1F0602CC-5DC1-4C13-B66A-9A39E367B019}" type="pres">
      <dgm:prSet presAssocID="{C9FBC70D-523F-4893-8A3B-4DE1237EC9E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56CAF02-0815-443B-8283-3A370F9EBEAF}" type="pres">
      <dgm:prSet presAssocID="{F1D0B334-17A6-4B5C-9DCC-5481B6C7163D}" presName="spacer" presStyleCnt="0"/>
      <dgm:spPr/>
    </dgm:pt>
    <dgm:pt modelId="{E5681C29-4ADF-4649-A175-7624DC092907}" type="pres">
      <dgm:prSet presAssocID="{970DFF1C-F365-4D84-BF33-B45B085F297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C4AFCDA-3AFC-4DA5-B9C0-8D848D13C262}" type="pres">
      <dgm:prSet presAssocID="{7C22CE76-2BD7-41A3-9A53-7216587E1181}" presName="spacer" presStyleCnt="0"/>
      <dgm:spPr/>
    </dgm:pt>
    <dgm:pt modelId="{13327009-85EC-4050-A29C-B10922922249}" type="pres">
      <dgm:prSet presAssocID="{77A8269D-CF0E-48A5-8A37-CDF985E920A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8367BC7-2DA6-40D6-BD7F-67D8FBF6D7EC}" type="pres">
      <dgm:prSet presAssocID="{EEBFE5E9-84AF-47A7-9FDF-5CDBDA502D37}" presName="spacer" presStyleCnt="0"/>
      <dgm:spPr/>
    </dgm:pt>
    <dgm:pt modelId="{DF850AE2-1089-4979-B3AD-8ABCAB978A39}" type="pres">
      <dgm:prSet presAssocID="{B8BB839A-5715-405C-AA16-A7393BFD013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6903280A-B525-444B-A020-358D1CAC8D33}" type="presOf" srcId="{55A1D45E-F6DB-4495-858D-C1F8D36D716D}" destId="{D0D545E3-C8B0-4931-B3DE-A14E427C502C}" srcOrd="0" destOrd="0" presId="urn:microsoft.com/office/officeart/2005/8/layout/vList2"/>
    <dgm:cxn modelId="{6DD3CEBC-9B4D-4A03-991B-3878B2AB716D}" srcId="{7DF849B3-ECFB-4B75-9338-A0788F86D005}" destId="{B8BB839A-5715-405C-AA16-A7393BFD0137}" srcOrd="5" destOrd="0" parTransId="{2069E741-33ED-436A-8D20-AE4725BE6296}" sibTransId="{109FF083-ED78-4CF6-85F8-D70E930FF5F9}"/>
    <dgm:cxn modelId="{0A57ABFD-BC2D-4119-9D4D-FD2EF4AF413A}" srcId="{7DF849B3-ECFB-4B75-9338-A0788F86D005}" destId="{6A381485-89F4-46DD-A8BF-9B356C0B51A8}" srcOrd="0" destOrd="0" parTransId="{7E585F9C-3106-48C0-B9DB-738DC7F33B0D}" sibTransId="{641C2346-00E6-4F36-AEDC-DEA0F33FCB39}"/>
    <dgm:cxn modelId="{C718CB96-1610-41B2-94F7-F70DC165457B}" srcId="{7DF849B3-ECFB-4B75-9338-A0788F86D005}" destId="{970DFF1C-F365-4D84-BF33-B45B085F2977}" srcOrd="3" destOrd="0" parTransId="{5820F3A7-DC59-47A8-9EDE-A18F313AA583}" sibTransId="{7C22CE76-2BD7-41A3-9A53-7216587E1181}"/>
    <dgm:cxn modelId="{C42AC3A8-325B-4EC1-82CD-8080D897E385}" type="presOf" srcId="{C9FBC70D-523F-4893-8A3B-4DE1237EC9E0}" destId="{1F0602CC-5DC1-4C13-B66A-9A39E367B019}" srcOrd="0" destOrd="0" presId="urn:microsoft.com/office/officeart/2005/8/layout/vList2"/>
    <dgm:cxn modelId="{9674E586-B574-4DB2-B81A-D580BC51D277}" type="presOf" srcId="{77A8269D-CF0E-48A5-8A37-CDF985E920AA}" destId="{13327009-85EC-4050-A29C-B10922922249}" srcOrd="0" destOrd="0" presId="urn:microsoft.com/office/officeart/2005/8/layout/vList2"/>
    <dgm:cxn modelId="{513302CE-31B3-40AE-80D9-E740B4268A83}" srcId="{7DF849B3-ECFB-4B75-9338-A0788F86D005}" destId="{77A8269D-CF0E-48A5-8A37-CDF985E920AA}" srcOrd="4" destOrd="0" parTransId="{B54B475E-9C4D-4EB5-8A02-A68A25DF4374}" sibTransId="{EEBFE5E9-84AF-47A7-9FDF-5CDBDA502D37}"/>
    <dgm:cxn modelId="{D27395F8-DDC8-4B14-905F-376F684628C4}" type="presOf" srcId="{B8BB839A-5715-405C-AA16-A7393BFD0137}" destId="{DF850AE2-1089-4979-B3AD-8ABCAB978A39}" srcOrd="0" destOrd="0" presId="urn:microsoft.com/office/officeart/2005/8/layout/vList2"/>
    <dgm:cxn modelId="{59C52CD0-1F3F-46C4-9A0E-1C64061DB45D}" type="presOf" srcId="{6A381485-89F4-46DD-A8BF-9B356C0B51A8}" destId="{234F7528-76F3-4080-8C0E-5236526549F9}" srcOrd="0" destOrd="0" presId="urn:microsoft.com/office/officeart/2005/8/layout/vList2"/>
    <dgm:cxn modelId="{6582E484-87ED-4B2A-B890-B74857B942FB}" type="presOf" srcId="{7DF849B3-ECFB-4B75-9338-A0788F86D005}" destId="{FB1D8C90-A715-40D1-8940-854368D719C3}" srcOrd="0" destOrd="0" presId="urn:microsoft.com/office/officeart/2005/8/layout/vList2"/>
    <dgm:cxn modelId="{C6DBA429-4D0A-4315-B2D8-820AF52C1B93}" srcId="{7DF849B3-ECFB-4B75-9338-A0788F86D005}" destId="{55A1D45E-F6DB-4495-858D-C1F8D36D716D}" srcOrd="1" destOrd="0" parTransId="{3BC906F3-87AA-43F9-9898-3CC9560418B1}" sibTransId="{0641699D-561F-4018-970B-C1164427794A}"/>
    <dgm:cxn modelId="{469FF847-B48B-435F-8EF8-2D596C0E82C7}" type="presOf" srcId="{970DFF1C-F365-4D84-BF33-B45B085F2977}" destId="{E5681C29-4ADF-4649-A175-7624DC092907}" srcOrd="0" destOrd="0" presId="urn:microsoft.com/office/officeart/2005/8/layout/vList2"/>
    <dgm:cxn modelId="{05079B14-1B3A-4FFC-AF52-54CA1A86BEFC}" srcId="{7DF849B3-ECFB-4B75-9338-A0788F86D005}" destId="{C9FBC70D-523F-4893-8A3B-4DE1237EC9E0}" srcOrd="2" destOrd="0" parTransId="{40147ECE-3B88-49AB-9D85-7C3BF31CF34C}" sibTransId="{F1D0B334-17A6-4B5C-9DCC-5481B6C7163D}"/>
    <dgm:cxn modelId="{05CE740D-5A94-4ACE-BFB1-A9D8303B6BBC}" type="presParOf" srcId="{FB1D8C90-A715-40D1-8940-854368D719C3}" destId="{234F7528-76F3-4080-8C0E-5236526549F9}" srcOrd="0" destOrd="0" presId="urn:microsoft.com/office/officeart/2005/8/layout/vList2"/>
    <dgm:cxn modelId="{CC6E9EC1-B08C-4A17-BD34-35789AFE0A9E}" type="presParOf" srcId="{FB1D8C90-A715-40D1-8940-854368D719C3}" destId="{90D1846F-40E0-4D8C-990B-33B1997BDB04}" srcOrd="1" destOrd="0" presId="urn:microsoft.com/office/officeart/2005/8/layout/vList2"/>
    <dgm:cxn modelId="{E254012D-14F7-47B8-8C73-8B251D333867}" type="presParOf" srcId="{FB1D8C90-A715-40D1-8940-854368D719C3}" destId="{D0D545E3-C8B0-4931-B3DE-A14E427C502C}" srcOrd="2" destOrd="0" presId="urn:microsoft.com/office/officeart/2005/8/layout/vList2"/>
    <dgm:cxn modelId="{3C369672-738C-4C40-A71F-0133A2401889}" type="presParOf" srcId="{FB1D8C90-A715-40D1-8940-854368D719C3}" destId="{A3B47E7C-91FE-42E3-8AB2-BC99F2B55C1D}" srcOrd="3" destOrd="0" presId="urn:microsoft.com/office/officeart/2005/8/layout/vList2"/>
    <dgm:cxn modelId="{9BFB3962-149D-4B3B-8DC5-17F677852CB5}" type="presParOf" srcId="{FB1D8C90-A715-40D1-8940-854368D719C3}" destId="{1F0602CC-5DC1-4C13-B66A-9A39E367B019}" srcOrd="4" destOrd="0" presId="urn:microsoft.com/office/officeart/2005/8/layout/vList2"/>
    <dgm:cxn modelId="{9F28AA81-7286-440C-A5C9-86F9479B67CD}" type="presParOf" srcId="{FB1D8C90-A715-40D1-8940-854368D719C3}" destId="{256CAF02-0815-443B-8283-3A370F9EBEAF}" srcOrd="5" destOrd="0" presId="urn:microsoft.com/office/officeart/2005/8/layout/vList2"/>
    <dgm:cxn modelId="{18E4C259-E6D8-4A57-BE4C-D9ECED0DF2DD}" type="presParOf" srcId="{FB1D8C90-A715-40D1-8940-854368D719C3}" destId="{E5681C29-4ADF-4649-A175-7624DC092907}" srcOrd="6" destOrd="0" presId="urn:microsoft.com/office/officeart/2005/8/layout/vList2"/>
    <dgm:cxn modelId="{FAAFA8D0-8CB3-4618-ABDD-0F7FF67A2A26}" type="presParOf" srcId="{FB1D8C90-A715-40D1-8940-854368D719C3}" destId="{FC4AFCDA-3AFC-4DA5-B9C0-8D848D13C262}" srcOrd="7" destOrd="0" presId="urn:microsoft.com/office/officeart/2005/8/layout/vList2"/>
    <dgm:cxn modelId="{E7E2D5EE-9E73-48C3-B5B0-A4F2FD52F76E}" type="presParOf" srcId="{FB1D8C90-A715-40D1-8940-854368D719C3}" destId="{13327009-85EC-4050-A29C-B10922922249}" srcOrd="8" destOrd="0" presId="urn:microsoft.com/office/officeart/2005/8/layout/vList2"/>
    <dgm:cxn modelId="{89E34408-9288-494C-A775-C47B69DF389E}" type="presParOf" srcId="{FB1D8C90-A715-40D1-8940-854368D719C3}" destId="{48367BC7-2DA6-40D6-BD7F-67D8FBF6D7EC}" srcOrd="9" destOrd="0" presId="urn:microsoft.com/office/officeart/2005/8/layout/vList2"/>
    <dgm:cxn modelId="{BEE1A971-896C-419A-8C4A-B6CC478B386B}" type="presParOf" srcId="{FB1D8C90-A715-40D1-8940-854368D719C3}" destId="{DF850AE2-1089-4979-B3AD-8ABCAB978A3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838D8D4F-BDB9-468A-963A-0888B93877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2F540E7C-21D2-477C-A5BD-B053BA061338}">
      <dgm:prSet custT="1"/>
      <dgm:spPr/>
      <dgm:t>
        <a:bodyPr/>
        <a:lstStyle/>
        <a:p>
          <a:pPr algn="ctr" rtl="1"/>
          <a:r>
            <a:rPr lang="ar-SA" sz="40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العلاجات المحظورة للتصلب اللويحي</a:t>
          </a:r>
          <a:endParaRPr lang="ar-SA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1F4892-391E-4B67-A145-D2E48B4111F8}" type="parTrans" cxnId="{977F278F-0248-42E1-BA8C-A79D8023B488}">
      <dgm:prSet/>
      <dgm:spPr/>
      <dgm:t>
        <a:bodyPr/>
        <a:lstStyle/>
        <a:p>
          <a:pPr rtl="1"/>
          <a:endParaRPr lang="ar-SA"/>
        </a:p>
      </dgm:t>
    </dgm:pt>
    <dgm:pt modelId="{8581FC1F-F4D4-4976-9B51-9D60FA36DD15}" type="sibTrans" cxnId="{977F278F-0248-42E1-BA8C-A79D8023B488}">
      <dgm:prSet/>
      <dgm:spPr/>
      <dgm:t>
        <a:bodyPr/>
        <a:lstStyle/>
        <a:p>
          <a:pPr rtl="1"/>
          <a:endParaRPr lang="ar-SA"/>
        </a:p>
      </dgm:t>
    </dgm:pt>
    <dgm:pt modelId="{B42790E9-72E8-4BD8-BBAC-2865B2E9AC8A}" type="pres">
      <dgm:prSet presAssocID="{838D8D4F-BDB9-468A-963A-0888B93877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D59ED01-0136-4DDA-802C-D6F5B994F48E}" type="pres">
      <dgm:prSet presAssocID="{2F540E7C-21D2-477C-A5BD-B053BA06133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8795DA7-BA3A-465A-9548-8F4A963166FB}" type="presOf" srcId="{2F540E7C-21D2-477C-A5BD-B053BA061338}" destId="{FD59ED01-0136-4DDA-802C-D6F5B994F48E}" srcOrd="0" destOrd="0" presId="urn:microsoft.com/office/officeart/2005/8/layout/vList2"/>
    <dgm:cxn modelId="{977F278F-0248-42E1-BA8C-A79D8023B488}" srcId="{838D8D4F-BDB9-468A-963A-0888B938773A}" destId="{2F540E7C-21D2-477C-A5BD-B053BA061338}" srcOrd="0" destOrd="0" parTransId="{E71F4892-391E-4B67-A145-D2E48B4111F8}" sibTransId="{8581FC1F-F4D4-4976-9B51-9D60FA36DD15}"/>
    <dgm:cxn modelId="{94F78308-A06C-48A0-BC2B-2FADBFDD459B}" type="presOf" srcId="{838D8D4F-BDB9-468A-963A-0888B938773A}" destId="{B42790E9-72E8-4BD8-BBAC-2865B2E9AC8A}" srcOrd="0" destOrd="0" presId="urn:microsoft.com/office/officeart/2005/8/layout/vList2"/>
    <dgm:cxn modelId="{0EFBF4AE-282B-4FF1-950F-95603628B608}" type="presParOf" srcId="{B42790E9-72E8-4BD8-BBAC-2865B2E9AC8A}" destId="{FD59ED01-0136-4DDA-802C-D6F5B994F48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68781F0E-D2B3-4CE6-A8AA-A1201DA2B0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9FF711F9-60ED-4242-9884-062CCCF83425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العلاج المغناطيسي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DEAFD4-1DED-4F96-B6BC-9C2B0045F05A}" type="parTrans" cxnId="{31A18639-76F0-4B1A-BB04-9E21AB3DE16C}">
      <dgm:prSet/>
      <dgm:spPr/>
      <dgm:t>
        <a:bodyPr/>
        <a:lstStyle/>
        <a:p>
          <a:pPr rtl="1"/>
          <a:endParaRPr lang="ar-SA"/>
        </a:p>
      </dgm:t>
    </dgm:pt>
    <dgm:pt modelId="{5AA4C631-57EA-49A2-8EF9-0AFD28BB717A}" type="sibTrans" cxnId="{31A18639-76F0-4B1A-BB04-9E21AB3DE16C}">
      <dgm:prSet/>
      <dgm:spPr/>
      <dgm:t>
        <a:bodyPr/>
        <a:lstStyle/>
        <a:p>
          <a:pPr rtl="1"/>
          <a:endParaRPr lang="ar-SA"/>
        </a:p>
      </dgm:t>
    </dgm:pt>
    <dgm:pt modelId="{DE477579-4865-438B-A66C-BC274E93668E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أنواع العلاجات الحرارية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C4B3FD-150D-48FE-98DF-CD2F3BFA3F75}" type="parTrans" cxnId="{DCD93713-CB1A-43B3-BCDC-D3F46185A71E}">
      <dgm:prSet/>
      <dgm:spPr/>
      <dgm:t>
        <a:bodyPr/>
        <a:lstStyle/>
        <a:p>
          <a:pPr rtl="1"/>
          <a:endParaRPr lang="ar-SA"/>
        </a:p>
      </dgm:t>
    </dgm:pt>
    <dgm:pt modelId="{A48468EF-A240-4397-8D61-44374C7CCA16}" type="sibTrans" cxnId="{DCD93713-CB1A-43B3-BCDC-D3F46185A71E}">
      <dgm:prSet/>
      <dgm:spPr/>
      <dgm:t>
        <a:bodyPr/>
        <a:lstStyle/>
        <a:p>
          <a:pPr rtl="1"/>
          <a:endParaRPr lang="ar-SA"/>
        </a:p>
      </dgm:t>
    </dgm:pt>
    <dgm:pt modelId="{963506DA-9B6A-4FA8-A62C-3E6F7A7E8D89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المساج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239770-7F45-4E81-BC08-59C455418A78}" type="parTrans" cxnId="{B62CB531-A239-4EE4-A546-91B3CE686C8F}">
      <dgm:prSet/>
      <dgm:spPr/>
      <dgm:t>
        <a:bodyPr/>
        <a:lstStyle/>
        <a:p>
          <a:pPr rtl="1"/>
          <a:endParaRPr lang="ar-SA"/>
        </a:p>
      </dgm:t>
    </dgm:pt>
    <dgm:pt modelId="{AEC5C3B1-F526-4299-848E-950BDFF8F0A2}" type="sibTrans" cxnId="{B62CB531-A239-4EE4-A546-91B3CE686C8F}">
      <dgm:prSet/>
      <dgm:spPr/>
      <dgm:t>
        <a:bodyPr/>
        <a:lstStyle/>
        <a:p>
          <a:pPr rtl="1"/>
          <a:endParaRPr lang="ar-SA"/>
        </a:p>
      </dgm:t>
    </dgm:pt>
    <dgm:pt modelId="{EE529639-8FA1-4FEA-A543-CC97FE451697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التنبيه الكهربائي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F8EA3E-6031-4992-AC57-D6DC7EBB7B62}" type="parTrans" cxnId="{72279BC1-C62F-4F78-ADAF-218BA110E396}">
      <dgm:prSet/>
      <dgm:spPr/>
      <dgm:t>
        <a:bodyPr/>
        <a:lstStyle/>
        <a:p>
          <a:pPr rtl="1"/>
          <a:endParaRPr lang="ar-SA"/>
        </a:p>
      </dgm:t>
    </dgm:pt>
    <dgm:pt modelId="{93397B02-6041-42E8-863D-1B47424E597C}" type="sibTrans" cxnId="{72279BC1-C62F-4F78-ADAF-218BA110E396}">
      <dgm:prSet/>
      <dgm:spPr/>
      <dgm:t>
        <a:bodyPr/>
        <a:lstStyle/>
        <a:p>
          <a:pPr rtl="1"/>
          <a:endParaRPr lang="ar-SA"/>
        </a:p>
      </dgm:t>
    </dgm:pt>
    <dgm:pt modelId="{5D4D0D1F-E790-490B-B12A-C59F5AC14074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الجاكوزي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B4DE1D-1EA2-4594-A128-46B1CDD49F6E}" type="parTrans" cxnId="{53AE28C3-D283-4758-B8F0-3D80C8DC1B19}">
      <dgm:prSet/>
      <dgm:spPr/>
      <dgm:t>
        <a:bodyPr/>
        <a:lstStyle/>
        <a:p>
          <a:pPr rtl="1"/>
          <a:endParaRPr lang="ar-SA"/>
        </a:p>
      </dgm:t>
    </dgm:pt>
    <dgm:pt modelId="{1B3212C1-BBD7-4A56-ADA2-7F8D4E3785E5}" type="sibTrans" cxnId="{53AE28C3-D283-4758-B8F0-3D80C8DC1B19}">
      <dgm:prSet/>
      <dgm:spPr/>
      <dgm:t>
        <a:bodyPr/>
        <a:lstStyle/>
        <a:p>
          <a:pPr rtl="1"/>
          <a:endParaRPr lang="ar-SA"/>
        </a:p>
      </dgm:t>
    </dgm:pt>
    <dgm:pt modelId="{0348C402-2488-49A8-AFA6-1E3853EA4157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الساونا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7811D0-2202-4DE5-9FB5-3177032D36D8}" type="parTrans" cxnId="{63C20FB7-8AE0-4AB8-8638-DC7C67D82723}">
      <dgm:prSet/>
      <dgm:spPr/>
      <dgm:t>
        <a:bodyPr/>
        <a:lstStyle/>
        <a:p>
          <a:pPr rtl="1"/>
          <a:endParaRPr lang="ar-SA"/>
        </a:p>
      </dgm:t>
    </dgm:pt>
    <dgm:pt modelId="{0B56817E-D07C-4EB3-8140-BCA539301C93}" type="sibTrans" cxnId="{63C20FB7-8AE0-4AB8-8638-DC7C67D82723}">
      <dgm:prSet/>
      <dgm:spPr/>
      <dgm:t>
        <a:bodyPr/>
        <a:lstStyle/>
        <a:p>
          <a:pPr rtl="1"/>
          <a:endParaRPr lang="ar-SA"/>
        </a:p>
      </dgm:t>
    </dgm:pt>
    <dgm:pt modelId="{FE807857-A00E-45F0-8652-38503CAEDEEA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حمام الدوامة الساخن</a:t>
          </a:r>
          <a:endParaRPr lang="ar-SA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9B3029-6287-438D-B217-D66D9A10A63E}" type="parTrans" cxnId="{43876296-F489-4C1D-8009-26E3B6C6A21C}">
      <dgm:prSet/>
      <dgm:spPr/>
      <dgm:t>
        <a:bodyPr/>
        <a:lstStyle/>
        <a:p>
          <a:pPr rtl="1"/>
          <a:endParaRPr lang="ar-SA"/>
        </a:p>
      </dgm:t>
    </dgm:pt>
    <dgm:pt modelId="{2332F292-ACBD-4D31-BD06-634834189BA3}" type="sibTrans" cxnId="{43876296-F489-4C1D-8009-26E3B6C6A21C}">
      <dgm:prSet/>
      <dgm:spPr/>
      <dgm:t>
        <a:bodyPr/>
        <a:lstStyle/>
        <a:p>
          <a:pPr rtl="1"/>
          <a:endParaRPr lang="ar-SA"/>
        </a:p>
      </dgm:t>
    </dgm:pt>
    <dgm:pt modelId="{F8720789-FB5D-42DF-847D-CF833C7E1900}" type="pres">
      <dgm:prSet presAssocID="{68781F0E-D2B3-4CE6-A8AA-A1201DA2B0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91A9A2E-1AF4-479C-932A-92E12824785E}" type="pres">
      <dgm:prSet presAssocID="{9FF711F9-60ED-4242-9884-062CCCF8342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A8D65A2-2BD5-4045-98B4-F2DA961E81E2}" type="pres">
      <dgm:prSet presAssocID="{5AA4C631-57EA-49A2-8EF9-0AFD28BB717A}" presName="spacer" presStyleCnt="0"/>
      <dgm:spPr/>
    </dgm:pt>
    <dgm:pt modelId="{447C5F4F-3DFD-49C4-93EB-AFD1EDFFD6A4}" type="pres">
      <dgm:prSet presAssocID="{DE477579-4865-438B-A66C-BC274E93668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BF4FE07-0A1D-494E-BFA6-D34303660D89}" type="pres">
      <dgm:prSet presAssocID="{A48468EF-A240-4397-8D61-44374C7CCA16}" presName="spacer" presStyleCnt="0"/>
      <dgm:spPr/>
    </dgm:pt>
    <dgm:pt modelId="{A3984E3D-01BA-441E-856A-2353555E0022}" type="pres">
      <dgm:prSet presAssocID="{963506DA-9B6A-4FA8-A62C-3E6F7A7E8D8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D968C45-9E2A-4EC6-B853-E9232406E117}" type="pres">
      <dgm:prSet presAssocID="{AEC5C3B1-F526-4299-848E-950BDFF8F0A2}" presName="spacer" presStyleCnt="0"/>
      <dgm:spPr/>
    </dgm:pt>
    <dgm:pt modelId="{1C9C9B87-9CDF-4FB5-A063-FBEFA611DFAA}" type="pres">
      <dgm:prSet presAssocID="{EE529639-8FA1-4FEA-A543-CC97FE45169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DAF5623-6EEE-4FBB-929E-EE62D5C2B04B}" type="pres">
      <dgm:prSet presAssocID="{93397B02-6041-42E8-863D-1B47424E597C}" presName="spacer" presStyleCnt="0"/>
      <dgm:spPr/>
    </dgm:pt>
    <dgm:pt modelId="{F56E4BFD-22A0-4CB2-9F46-50C4BAC87D22}" type="pres">
      <dgm:prSet presAssocID="{5D4D0D1F-E790-490B-B12A-C59F5AC1407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B789451-23EA-4610-842F-A1CBA17F3FB0}" type="pres">
      <dgm:prSet presAssocID="{1B3212C1-BBD7-4A56-ADA2-7F8D4E3785E5}" presName="spacer" presStyleCnt="0"/>
      <dgm:spPr/>
    </dgm:pt>
    <dgm:pt modelId="{4E3F6243-29C0-442B-817C-24B29F727E8E}" type="pres">
      <dgm:prSet presAssocID="{0348C402-2488-49A8-AFA6-1E3853EA4157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89AE8F5-3393-45B4-B6C0-3C2B9BF95BAA}" type="pres">
      <dgm:prSet presAssocID="{0B56817E-D07C-4EB3-8140-BCA539301C93}" presName="spacer" presStyleCnt="0"/>
      <dgm:spPr/>
    </dgm:pt>
    <dgm:pt modelId="{4947C02F-97E1-4B39-B740-E9894878FA44}" type="pres">
      <dgm:prSet presAssocID="{FE807857-A00E-45F0-8652-38503CAEDEE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B55DAE0-1B76-47BB-A13E-B6ADE9F60AA8}" type="presOf" srcId="{DE477579-4865-438B-A66C-BC274E93668E}" destId="{447C5F4F-3DFD-49C4-93EB-AFD1EDFFD6A4}" srcOrd="0" destOrd="0" presId="urn:microsoft.com/office/officeart/2005/8/layout/vList2"/>
    <dgm:cxn modelId="{8B8E54C5-5F86-4002-A0F6-EE46FDE6068D}" type="presOf" srcId="{0348C402-2488-49A8-AFA6-1E3853EA4157}" destId="{4E3F6243-29C0-442B-817C-24B29F727E8E}" srcOrd="0" destOrd="0" presId="urn:microsoft.com/office/officeart/2005/8/layout/vList2"/>
    <dgm:cxn modelId="{43876296-F489-4C1D-8009-26E3B6C6A21C}" srcId="{68781F0E-D2B3-4CE6-A8AA-A1201DA2B045}" destId="{FE807857-A00E-45F0-8652-38503CAEDEEA}" srcOrd="6" destOrd="0" parTransId="{3A9B3029-6287-438D-B217-D66D9A10A63E}" sibTransId="{2332F292-ACBD-4D31-BD06-634834189BA3}"/>
    <dgm:cxn modelId="{DCD93713-CB1A-43B3-BCDC-D3F46185A71E}" srcId="{68781F0E-D2B3-4CE6-A8AA-A1201DA2B045}" destId="{DE477579-4865-438B-A66C-BC274E93668E}" srcOrd="1" destOrd="0" parTransId="{D1C4B3FD-150D-48FE-98DF-CD2F3BFA3F75}" sibTransId="{A48468EF-A240-4397-8D61-44374C7CCA16}"/>
    <dgm:cxn modelId="{63C20FB7-8AE0-4AB8-8638-DC7C67D82723}" srcId="{68781F0E-D2B3-4CE6-A8AA-A1201DA2B045}" destId="{0348C402-2488-49A8-AFA6-1E3853EA4157}" srcOrd="5" destOrd="0" parTransId="{707811D0-2202-4DE5-9FB5-3177032D36D8}" sibTransId="{0B56817E-D07C-4EB3-8140-BCA539301C93}"/>
    <dgm:cxn modelId="{47A67876-6772-4DEA-95B7-4F9F88A152BE}" type="presOf" srcId="{EE529639-8FA1-4FEA-A543-CC97FE451697}" destId="{1C9C9B87-9CDF-4FB5-A063-FBEFA611DFAA}" srcOrd="0" destOrd="0" presId="urn:microsoft.com/office/officeart/2005/8/layout/vList2"/>
    <dgm:cxn modelId="{53AE28C3-D283-4758-B8F0-3D80C8DC1B19}" srcId="{68781F0E-D2B3-4CE6-A8AA-A1201DA2B045}" destId="{5D4D0D1F-E790-490B-B12A-C59F5AC14074}" srcOrd="4" destOrd="0" parTransId="{64B4DE1D-1EA2-4594-A128-46B1CDD49F6E}" sibTransId="{1B3212C1-BBD7-4A56-ADA2-7F8D4E3785E5}"/>
    <dgm:cxn modelId="{B66C68E0-1D69-410C-8994-3D8D6055866E}" type="presOf" srcId="{9FF711F9-60ED-4242-9884-062CCCF83425}" destId="{591A9A2E-1AF4-479C-932A-92E12824785E}" srcOrd="0" destOrd="0" presId="urn:microsoft.com/office/officeart/2005/8/layout/vList2"/>
    <dgm:cxn modelId="{48A78AD1-1FC1-48AB-B90E-A86047265A29}" type="presOf" srcId="{68781F0E-D2B3-4CE6-A8AA-A1201DA2B045}" destId="{F8720789-FB5D-42DF-847D-CF833C7E1900}" srcOrd="0" destOrd="0" presId="urn:microsoft.com/office/officeart/2005/8/layout/vList2"/>
    <dgm:cxn modelId="{03C9FDB7-1C9D-4CA3-9211-31716678983E}" type="presOf" srcId="{FE807857-A00E-45F0-8652-38503CAEDEEA}" destId="{4947C02F-97E1-4B39-B740-E9894878FA44}" srcOrd="0" destOrd="0" presId="urn:microsoft.com/office/officeart/2005/8/layout/vList2"/>
    <dgm:cxn modelId="{72279BC1-C62F-4F78-ADAF-218BA110E396}" srcId="{68781F0E-D2B3-4CE6-A8AA-A1201DA2B045}" destId="{EE529639-8FA1-4FEA-A543-CC97FE451697}" srcOrd="3" destOrd="0" parTransId="{57F8EA3E-6031-4992-AC57-D6DC7EBB7B62}" sibTransId="{93397B02-6041-42E8-863D-1B47424E597C}"/>
    <dgm:cxn modelId="{6A404B87-542D-4DA9-8BBD-9DB4996849B5}" type="presOf" srcId="{963506DA-9B6A-4FA8-A62C-3E6F7A7E8D89}" destId="{A3984E3D-01BA-441E-856A-2353555E0022}" srcOrd="0" destOrd="0" presId="urn:microsoft.com/office/officeart/2005/8/layout/vList2"/>
    <dgm:cxn modelId="{2FFE6DDA-517E-41A0-96EF-34DDB74B17CE}" type="presOf" srcId="{5D4D0D1F-E790-490B-B12A-C59F5AC14074}" destId="{F56E4BFD-22A0-4CB2-9F46-50C4BAC87D22}" srcOrd="0" destOrd="0" presId="urn:microsoft.com/office/officeart/2005/8/layout/vList2"/>
    <dgm:cxn modelId="{31A18639-76F0-4B1A-BB04-9E21AB3DE16C}" srcId="{68781F0E-D2B3-4CE6-A8AA-A1201DA2B045}" destId="{9FF711F9-60ED-4242-9884-062CCCF83425}" srcOrd="0" destOrd="0" parTransId="{AADEAFD4-1DED-4F96-B6BC-9C2B0045F05A}" sibTransId="{5AA4C631-57EA-49A2-8EF9-0AFD28BB717A}"/>
    <dgm:cxn modelId="{B62CB531-A239-4EE4-A546-91B3CE686C8F}" srcId="{68781F0E-D2B3-4CE6-A8AA-A1201DA2B045}" destId="{963506DA-9B6A-4FA8-A62C-3E6F7A7E8D89}" srcOrd="2" destOrd="0" parTransId="{CA239770-7F45-4E81-BC08-59C455418A78}" sibTransId="{AEC5C3B1-F526-4299-848E-950BDFF8F0A2}"/>
    <dgm:cxn modelId="{3F5438B5-0C07-4204-BC17-35703BFEC643}" type="presParOf" srcId="{F8720789-FB5D-42DF-847D-CF833C7E1900}" destId="{591A9A2E-1AF4-479C-932A-92E12824785E}" srcOrd="0" destOrd="0" presId="urn:microsoft.com/office/officeart/2005/8/layout/vList2"/>
    <dgm:cxn modelId="{31C93ABC-1396-45CC-B95B-AC65B5125314}" type="presParOf" srcId="{F8720789-FB5D-42DF-847D-CF833C7E1900}" destId="{1A8D65A2-2BD5-4045-98B4-F2DA961E81E2}" srcOrd="1" destOrd="0" presId="urn:microsoft.com/office/officeart/2005/8/layout/vList2"/>
    <dgm:cxn modelId="{CFBB00D1-01D1-4351-96EF-4E1893337D8A}" type="presParOf" srcId="{F8720789-FB5D-42DF-847D-CF833C7E1900}" destId="{447C5F4F-3DFD-49C4-93EB-AFD1EDFFD6A4}" srcOrd="2" destOrd="0" presId="urn:microsoft.com/office/officeart/2005/8/layout/vList2"/>
    <dgm:cxn modelId="{88838D6C-0AEB-4AE4-9AE1-6B80B96320B8}" type="presParOf" srcId="{F8720789-FB5D-42DF-847D-CF833C7E1900}" destId="{FBF4FE07-0A1D-494E-BFA6-D34303660D89}" srcOrd="3" destOrd="0" presId="urn:microsoft.com/office/officeart/2005/8/layout/vList2"/>
    <dgm:cxn modelId="{638B0248-81D7-4DD5-AC7C-5E63CEA406B0}" type="presParOf" srcId="{F8720789-FB5D-42DF-847D-CF833C7E1900}" destId="{A3984E3D-01BA-441E-856A-2353555E0022}" srcOrd="4" destOrd="0" presId="urn:microsoft.com/office/officeart/2005/8/layout/vList2"/>
    <dgm:cxn modelId="{97149CDE-345F-4610-89A8-8EF778D5063B}" type="presParOf" srcId="{F8720789-FB5D-42DF-847D-CF833C7E1900}" destId="{6D968C45-9E2A-4EC6-B853-E9232406E117}" srcOrd="5" destOrd="0" presId="urn:microsoft.com/office/officeart/2005/8/layout/vList2"/>
    <dgm:cxn modelId="{7AD3F47C-C052-4E96-874D-02768533E9D4}" type="presParOf" srcId="{F8720789-FB5D-42DF-847D-CF833C7E1900}" destId="{1C9C9B87-9CDF-4FB5-A063-FBEFA611DFAA}" srcOrd="6" destOrd="0" presId="urn:microsoft.com/office/officeart/2005/8/layout/vList2"/>
    <dgm:cxn modelId="{EAE860C0-EB64-4DBB-9F07-A28EDD8F0764}" type="presParOf" srcId="{F8720789-FB5D-42DF-847D-CF833C7E1900}" destId="{2DAF5623-6EEE-4FBB-929E-EE62D5C2B04B}" srcOrd="7" destOrd="0" presId="urn:microsoft.com/office/officeart/2005/8/layout/vList2"/>
    <dgm:cxn modelId="{6DCA278C-5D26-4F74-9A6B-769578D9319B}" type="presParOf" srcId="{F8720789-FB5D-42DF-847D-CF833C7E1900}" destId="{F56E4BFD-22A0-4CB2-9F46-50C4BAC87D22}" srcOrd="8" destOrd="0" presId="urn:microsoft.com/office/officeart/2005/8/layout/vList2"/>
    <dgm:cxn modelId="{6AABA438-F4DB-4D60-9A41-6F35D1282F55}" type="presParOf" srcId="{F8720789-FB5D-42DF-847D-CF833C7E1900}" destId="{3B789451-23EA-4610-842F-A1CBA17F3FB0}" srcOrd="9" destOrd="0" presId="urn:microsoft.com/office/officeart/2005/8/layout/vList2"/>
    <dgm:cxn modelId="{91D6DAA2-D2C0-4462-BDC9-3D005C82EDD5}" type="presParOf" srcId="{F8720789-FB5D-42DF-847D-CF833C7E1900}" destId="{4E3F6243-29C0-442B-817C-24B29F727E8E}" srcOrd="10" destOrd="0" presId="urn:microsoft.com/office/officeart/2005/8/layout/vList2"/>
    <dgm:cxn modelId="{7F3C2FF1-ED26-44C7-9016-193EF118BE70}" type="presParOf" srcId="{F8720789-FB5D-42DF-847D-CF833C7E1900}" destId="{E89AE8F5-3393-45B4-B6C0-3C2B9BF95BAA}" srcOrd="11" destOrd="0" presId="urn:microsoft.com/office/officeart/2005/8/layout/vList2"/>
    <dgm:cxn modelId="{BB0D405F-CEC6-4E7E-9720-5CA3701D8D46}" type="presParOf" srcId="{F8720789-FB5D-42DF-847D-CF833C7E1900}" destId="{4947C02F-97E1-4B39-B740-E9894878FA4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C8AB030E-D168-467F-A185-FB88416751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0DFCE70D-B5B8-4B35-A08C-8CE8B671649B}">
      <dgm:prSet/>
      <dgm:spPr/>
      <dgm:t>
        <a:bodyPr/>
        <a:lstStyle/>
        <a:p>
          <a:pPr algn="ctr" rtl="1"/>
          <a:r>
            <a:rPr lang="ar-SA" b="1" i="0" dirty="0" smtClean="0">
              <a:latin typeface="Arial" panose="020B0604020202020204" pitchFamily="34" charset="0"/>
              <a:cs typeface="Arial" panose="020B0604020202020204" pitchFamily="34" charset="0"/>
            </a:rPr>
            <a:t>شكرا لكل ساهم برفع سويتنا العلمية</a:t>
          </a:r>
          <a:endParaRPr lang="ar-S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21094C-487B-49BB-96B6-BA518886ACC6}" type="parTrans" cxnId="{F932CFBA-885C-4472-852E-149B955C6617}">
      <dgm:prSet/>
      <dgm:spPr/>
      <dgm:t>
        <a:bodyPr/>
        <a:lstStyle/>
        <a:p>
          <a:pPr rtl="1"/>
          <a:endParaRPr lang="ar-SA"/>
        </a:p>
      </dgm:t>
    </dgm:pt>
    <dgm:pt modelId="{9283BE60-2CCF-4F22-A1A5-7B61AE772FDC}" type="sibTrans" cxnId="{F932CFBA-885C-4472-852E-149B955C6617}">
      <dgm:prSet/>
      <dgm:spPr/>
      <dgm:t>
        <a:bodyPr/>
        <a:lstStyle/>
        <a:p>
          <a:pPr rtl="1"/>
          <a:endParaRPr lang="ar-SA"/>
        </a:p>
      </dgm:t>
    </dgm:pt>
    <dgm:pt modelId="{CD0F6AA2-A3E1-4EB9-9F7B-70378496EECD}" type="pres">
      <dgm:prSet presAssocID="{C8AB030E-D168-467F-A185-FB88416751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12424B97-95E7-497C-A74C-19F4C44663FF}" type="pres">
      <dgm:prSet presAssocID="{0DFCE70D-B5B8-4B35-A08C-8CE8B67164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563345D-8773-47E7-9F70-AB4A72F149FB}" type="presOf" srcId="{C8AB030E-D168-467F-A185-FB88416751EF}" destId="{CD0F6AA2-A3E1-4EB9-9F7B-70378496EECD}" srcOrd="0" destOrd="0" presId="urn:microsoft.com/office/officeart/2005/8/layout/vList2"/>
    <dgm:cxn modelId="{F932CFBA-885C-4472-852E-149B955C6617}" srcId="{C8AB030E-D168-467F-A185-FB88416751EF}" destId="{0DFCE70D-B5B8-4B35-A08C-8CE8B671649B}" srcOrd="0" destOrd="0" parTransId="{FF21094C-487B-49BB-96B6-BA518886ACC6}" sibTransId="{9283BE60-2CCF-4F22-A1A5-7B61AE772FDC}"/>
    <dgm:cxn modelId="{12FFC3BD-BC33-4E3A-A956-19150F57103F}" type="presOf" srcId="{0DFCE70D-B5B8-4B35-A08C-8CE8B671649B}" destId="{12424B97-95E7-497C-A74C-19F4C44663FF}" srcOrd="0" destOrd="0" presId="urn:microsoft.com/office/officeart/2005/8/layout/vList2"/>
    <dgm:cxn modelId="{F65E5BD2-2C21-405E-B892-97009D668552}" type="presParOf" srcId="{CD0F6AA2-A3E1-4EB9-9F7B-70378496EECD}" destId="{12424B97-95E7-497C-A74C-19F4C44663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D90DFF-B6C6-44E2-999B-7764394B65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FA082699-3AAB-40AF-92E3-B8D2199B42BB}">
      <dgm:prSet custT="1"/>
      <dgm:spPr/>
      <dgm:t>
        <a:bodyPr/>
        <a:lstStyle/>
        <a:p>
          <a:pPr algn="ctr" rtl="1"/>
          <a:r>
            <a:rPr lang="ar-SA" sz="4000" b="1" i="0" dirty="0" smtClean="0">
              <a:latin typeface="Arial" panose="020B0604020202020204" pitchFamily="34" charset="0"/>
              <a:cs typeface="Arial" panose="020B0604020202020204" pitchFamily="34" charset="0"/>
            </a:rPr>
            <a:t>الأعراض</a:t>
          </a:r>
          <a:endParaRPr lang="ar-SA" sz="4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A408D4-D42A-433A-83CC-3987FD4F77E5}" type="parTrans" cxnId="{0C6BF371-A133-4A7D-ADF6-8202967DB8B9}">
      <dgm:prSet/>
      <dgm:spPr/>
      <dgm:t>
        <a:bodyPr/>
        <a:lstStyle/>
        <a:p>
          <a:pPr rtl="1"/>
          <a:endParaRPr lang="ar-SA"/>
        </a:p>
      </dgm:t>
    </dgm:pt>
    <dgm:pt modelId="{B681FA57-5AC1-4DA3-8881-8A153371B19D}" type="sibTrans" cxnId="{0C6BF371-A133-4A7D-ADF6-8202967DB8B9}">
      <dgm:prSet/>
      <dgm:spPr/>
      <dgm:t>
        <a:bodyPr/>
        <a:lstStyle/>
        <a:p>
          <a:pPr rtl="1"/>
          <a:endParaRPr lang="ar-SA"/>
        </a:p>
      </dgm:t>
    </dgm:pt>
    <dgm:pt modelId="{2086AEB4-CB34-45D9-8DF8-618A2E10513E}" type="pres">
      <dgm:prSet presAssocID="{B2D90DFF-B6C6-44E2-999B-7764394B65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6F25A738-1C6B-4C7B-AF30-932A03515D8F}" type="pres">
      <dgm:prSet presAssocID="{FA082699-3AAB-40AF-92E3-B8D2199B42B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0C6BF371-A133-4A7D-ADF6-8202967DB8B9}" srcId="{B2D90DFF-B6C6-44E2-999B-7764394B659A}" destId="{FA082699-3AAB-40AF-92E3-B8D2199B42BB}" srcOrd="0" destOrd="0" parTransId="{85A408D4-D42A-433A-83CC-3987FD4F77E5}" sibTransId="{B681FA57-5AC1-4DA3-8881-8A153371B19D}"/>
    <dgm:cxn modelId="{254518B6-4567-4F13-9B3A-97AC8B1E8990}" type="presOf" srcId="{B2D90DFF-B6C6-44E2-999B-7764394B659A}" destId="{2086AEB4-CB34-45D9-8DF8-618A2E10513E}" srcOrd="0" destOrd="0" presId="urn:microsoft.com/office/officeart/2005/8/layout/vList2"/>
    <dgm:cxn modelId="{2D0AEA8B-E1D7-419F-AEE8-3BFF930384CA}" type="presOf" srcId="{FA082699-3AAB-40AF-92E3-B8D2199B42BB}" destId="{6F25A738-1C6B-4C7B-AF30-932A03515D8F}" srcOrd="0" destOrd="0" presId="urn:microsoft.com/office/officeart/2005/8/layout/vList2"/>
    <dgm:cxn modelId="{7B89B34A-1395-4326-99DF-C2E478AC3F8B}" type="presParOf" srcId="{2086AEB4-CB34-45D9-8DF8-618A2E10513E}" destId="{6F25A738-1C6B-4C7B-AF30-932A03515D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6CF077-1FE5-4DE2-BB90-B9405EAB8F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DD0AEB8-C884-401C-B024-FEE2F99809AD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بداية مرض التصلب اللويحي قد تكون شديدة جدا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3E9737-7490-4EA4-849A-EA3310138378}" type="parTrans" cxnId="{50767E7D-AD3A-495E-AAA8-10F4495E3655}">
      <dgm:prSet/>
      <dgm:spPr/>
      <dgm:t>
        <a:bodyPr/>
        <a:lstStyle/>
        <a:p>
          <a:pPr rtl="1"/>
          <a:endParaRPr lang="ar-SA"/>
        </a:p>
      </dgm:t>
    </dgm:pt>
    <dgm:pt modelId="{8D985C3D-2CC6-40DB-8E1A-901F98A82D8E}" type="sibTrans" cxnId="{50767E7D-AD3A-495E-AAA8-10F4495E3655}">
      <dgm:prSet/>
      <dgm:spPr/>
      <dgm:t>
        <a:bodyPr/>
        <a:lstStyle/>
        <a:p>
          <a:pPr rtl="1"/>
          <a:endParaRPr lang="ar-SA"/>
        </a:p>
      </dgm:t>
    </dgm:pt>
    <dgm:pt modelId="{C1E1805C-8DB9-470C-8B6E-0B6C87958F9F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تختلف الأعراض بحسب المكان الذي يحدث فيه التلف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8C6977-26C8-423B-8D74-2CED760A4B53}" type="parTrans" cxnId="{4A753DAC-3664-4317-B63B-0D5268F0F539}">
      <dgm:prSet/>
      <dgm:spPr/>
      <dgm:t>
        <a:bodyPr/>
        <a:lstStyle/>
        <a:p>
          <a:pPr rtl="1"/>
          <a:endParaRPr lang="ar-SA"/>
        </a:p>
      </dgm:t>
    </dgm:pt>
    <dgm:pt modelId="{828251D8-A056-448F-8B92-3EEDC1976DB7}" type="sibTrans" cxnId="{4A753DAC-3664-4317-B63B-0D5268F0F539}">
      <dgm:prSet/>
      <dgm:spPr/>
      <dgm:t>
        <a:bodyPr/>
        <a:lstStyle/>
        <a:p>
          <a:pPr rtl="1"/>
          <a:endParaRPr lang="ar-SA"/>
        </a:p>
      </dgm:t>
    </dgm:pt>
    <dgm:pt modelId="{2CD077B1-FAF4-49EF-9185-B973DCFDA802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كل مصاب يعتبر حالة خاصة وليس هناك نمط معين للمرض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5B933C-50C9-4F85-82B5-88F5FA47C709}" type="parTrans" cxnId="{3A2EE287-9C28-4262-9B11-B1EEBDFC8A9F}">
      <dgm:prSet/>
      <dgm:spPr/>
      <dgm:t>
        <a:bodyPr/>
        <a:lstStyle/>
        <a:p>
          <a:pPr rtl="1"/>
          <a:endParaRPr lang="ar-SA"/>
        </a:p>
      </dgm:t>
    </dgm:pt>
    <dgm:pt modelId="{DF08D3EE-9F42-4CB1-8393-41E80C941380}" type="sibTrans" cxnId="{3A2EE287-9C28-4262-9B11-B1EEBDFC8A9F}">
      <dgm:prSet/>
      <dgm:spPr/>
      <dgm:t>
        <a:bodyPr/>
        <a:lstStyle/>
        <a:p>
          <a:pPr rtl="1"/>
          <a:endParaRPr lang="ar-SA"/>
        </a:p>
      </dgm:t>
    </dgm:pt>
    <dgm:pt modelId="{523DCF95-FC63-4756-9C84-3972E09F90E5}">
      <dgm:prSet custT="1"/>
      <dgm:spPr/>
      <dgm:t>
        <a:bodyPr/>
        <a:lstStyle/>
        <a:p>
          <a:pPr algn="ctr" rtl="1"/>
          <a:r>
            <a:rPr lang="ar-SA" sz="2400" b="1" i="0" dirty="0" smtClean="0">
              <a:latin typeface="Arial" panose="020B0604020202020204" pitchFamily="34" charset="0"/>
              <a:cs typeface="Arial" panose="020B0604020202020204" pitchFamily="34" charset="0"/>
            </a:rPr>
            <a:t>أو خفيفة حتى أن المريض لا يشعر بأي أعراض</a:t>
          </a:r>
          <a:endParaRPr lang="ar-S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60C578-00B7-428E-BCA3-7B1A7EFB2D3C}" type="parTrans" cxnId="{29527AEF-4E4C-4BFD-9CBC-DEE4B34F1284}">
      <dgm:prSet/>
      <dgm:spPr/>
      <dgm:t>
        <a:bodyPr/>
        <a:lstStyle/>
        <a:p>
          <a:pPr rtl="1"/>
          <a:endParaRPr lang="ar-SA"/>
        </a:p>
      </dgm:t>
    </dgm:pt>
    <dgm:pt modelId="{DAC169D1-58A6-4E8B-BC72-34709CA708EE}" type="sibTrans" cxnId="{29527AEF-4E4C-4BFD-9CBC-DEE4B34F1284}">
      <dgm:prSet/>
      <dgm:spPr/>
      <dgm:t>
        <a:bodyPr/>
        <a:lstStyle/>
        <a:p>
          <a:pPr rtl="1"/>
          <a:endParaRPr lang="ar-SA"/>
        </a:p>
      </dgm:t>
    </dgm:pt>
    <dgm:pt modelId="{EEECD5BE-C2AA-42C2-8A8C-FE15DC2E7655}" type="pres">
      <dgm:prSet presAssocID="{C66CF077-1FE5-4DE2-BB90-B9405EAB8F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46203B6-B378-4F99-8317-4F44936B63DB}" type="pres">
      <dgm:prSet presAssocID="{CDD0AEB8-C884-401C-B024-FEE2F99809A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F4749FE-C5D4-40E1-AEE3-0792C22DC568}" type="pres">
      <dgm:prSet presAssocID="{8D985C3D-2CC6-40DB-8E1A-901F98A82D8E}" presName="spacer" presStyleCnt="0"/>
      <dgm:spPr/>
    </dgm:pt>
    <dgm:pt modelId="{BC779174-383B-4B25-9AE3-F993A2FF0684}" type="pres">
      <dgm:prSet presAssocID="{523DCF95-FC63-4756-9C84-3972E09F90E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EFA9FC0-FE90-4062-A375-6F07DEF7C175}" type="pres">
      <dgm:prSet presAssocID="{DAC169D1-58A6-4E8B-BC72-34709CA708EE}" presName="spacer" presStyleCnt="0"/>
      <dgm:spPr/>
    </dgm:pt>
    <dgm:pt modelId="{69DC275F-F166-4BF2-BF0B-65BBCCD71BFD}" type="pres">
      <dgm:prSet presAssocID="{C1E1805C-8DB9-470C-8B6E-0B6C87958F9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093BA07-F2B7-4519-AB2A-F835AEB87D53}" type="pres">
      <dgm:prSet presAssocID="{828251D8-A056-448F-8B92-3EEDC1976DB7}" presName="spacer" presStyleCnt="0"/>
      <dgm:spPr/>
    </dgm:pt>
    <dgm:pt modelId="{7517A0F5-BAA9-4EDD-A791-31E062EDD5BC}" type="pres">
      <dgm:prSet presAssocID="{2CD077B1-FAF4-49EF-9185-B973DCFDA80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3CCDAAD2-30BD-403D-B332-A49AB78C3D44}" type="presOf" srcId="{2CD077B1-FAF4-49EF-9185-B973DCFDA802}" destId="{7517A0F5-BAA9-4EDD-A791-31E062EDD5BC}" srcOrd="0" destOrd="0" presId="urn:microsoft.com/office/officeart/2005/8/layout/vList2"/>
    <dgm:cxn modelId="{F393950E-D295-46D4-AD35-820CE021EBB6}" type="presOf" srcId="{523DCF95-FC63-4756-9C84-3972E09F90E5}" destId="{BC779174-383B-4B25-9AE3-F993A2FF0684}" srcOrd="0" destOrd="0" presId="urn:microsoft.com/office/officeart/2005/8/layout/vList2"/>
    <dgm:cxn modelId="{E859F1AD-84E1-4D6A-8691-2572289A46E6}" type="presOf" srcId="{C66CF077-1FE5-4DE2-BB90-B9405EAB8FBB}" destId="{EEECD5BE-C2AA-42C2-8A8C-FE15DC2E7655}" srcOrd="0" destOrd="0" presId="urn:microsoft.com/office/officeart/2005/8/layout/vList2"/>
    <dgm:cxn modelId="{29527AEF-4E4C-4BFD-9CBC-DEE4B34F1284}" srcId="{C66CF077-1FE5-4DE2-BB90-B9405EAB8FBB}" destId="{523DCF95-FC63-4756-9C84-3972E09F90E5}" srcOrd="1" destOrd="0" parTransId="{9460C578-00B7-428E-BCA3-7B1A7EFB2D3C}" sibTransId="{DAC169D1-58A6-4E8B-BC72-34709CA708EE}"/>
    <dgm:cxn modelId="{4A753DAC-3664-4317-B63B-0D5268F0F539}" srcId="{C66CF077-1FE5-4DE2-BB90-B9405EAB8FBB}" destId="{C1E1805C-8DB9-470C-8B6E-0B6C87958F9F}" srcOrd="2" destOrd="0" parTransId="{958C6977-26C8-423B-8D74-2CED760A4B53}" sibTransId="{828251D8-A056-448F-8B92-3EEDC1976DB7}"/>
    <dgm:cxn modelId="{3A2EE287-9C28-4262-9B11-B1EEBDFC8A9F}" srcId="{C66CF077-1FE5-4DE2-BB90-B9405EAB8FBB}" destId="{2CD077B1-FAF4-49EF-9185-B973DCFDA802}" srcOrd="3" destOrd="0" parTransId="{365B933C-50C9-4F85-82B5-88F5FA47C709}" sibTransId="{DF08D3EE-9F42-4CB1-8393-41E80C941380}"/>
    <dgm:cxn modelId="{88B98162-0FEE-4B6B-9D0D-9286F6534599}" type="presOf" srcId="{C1E1805C-8DB9-470C-8B6E-0B6C87958F9F}" destId="{69DC275F-F166-4BF2-BF0B-65BBCCD71BFD}" srcOrd="0" destOrd="0" presId="urn:microsoft.com/office/officeart/2005/8/layout/vList2"/>
    <dgm:cxn modelId="{50767E7D-AD3A-495E-AAA8-10F4495E3655}" srcId="{C66CF077-1FE5-4DE2-BB90-B9405EAB8FBB}" destId="{CDD0AEB8-C884-401C-B024-FEE2F99809AD}" srcOrd="0" destOrd="0" parTransId="{1E3E9737-7490-4EA4-849A-EA3310138378}" sibTransId="{8D985C3D-2CC6-40DB-8E1A-901F98A82D8E}"/>
    <dgm:cxn modelId="{F48A4BBA-4F6B-417A-A146-06226F4E105D}" type="presOf" srcId="{CDD0AEB8-C884-401C-B024-FEE2F99809AD}" destId="{046203B6-B378-4F99-8317-4F44936B63DB}" srcOrd="0" destOrd="0" presId="urn:microsoft.com/office/officeart/2005/8/layout/vList2"/>
    <dgm:cxn modelId="{C2907E36-AE35-4FEC-86C4-7551D753CACB}" type="presParOf" srcId="{EEECD5BE-C2AA-42C2-8A8C-FE15DC2E7655}" destId="{046203B6-B378-4F99-8317-4F44936B63DB}" srcOrd="0" destOrd="0" presId="urn:microsoft.com/office/officeart/2005/8/layout/vList2"/>
    <dgm:cxn modelId="{74E6DD6D-EDF3-452C-B27A-D1969BAA32D5}" type="presParOf" srcId="{EEECD5BE-C2AA-42C2-8A8C-FE15DC2E7655}" destId="{1F4749FE-C5D4-40E1-AEE3-0792C22DC568}" srcOrd="1" destOrd="0" presId="urn:microsoft.com/office/officeart/2005/8/layout/vList2"/>
    <dgm:cxn modelId="{EDCF4960-BE62-4050-A02B-9A7710FD3A31}" type="presParOf" srcId="{EEECD5BE-C2AA-42C2-8A8C-FE15DC2E7655}" destId="{BC779174-383B-4B25-9AE3-F993A2FF0684}" srcOrd="2" destOrd="0" presId="urn:microsoft.com/office/officeart/2005/8/layout/vList2"/>
    <dgm:cxn modelId="{6AECA7B5-B00F-4F97-87E6-E77B3EF9BF3A}" type="presParOf" srcId="{EEECD5BE-C2AA-42C2-8A8C-FE15DC2E7655}" destId="{6EFA9FC0-FE90-4062-A375-6F07DEF7C175}" srcOrd="3" destOrd="0" presId="urn:microsoft.com/office/officeart/2005/8/layout/vList2"/>
    <dgm:cxn modelId="{1DD33669-6A45-4AD9-A41E-ABC4AF6808C7}" type="presParOf" srcId="{EEECD5BE-C2AA-42C2-8A8C-FE15DC2E7655}" destId="{69DC275F-F166-4BF2-BF0B-65BBCCD71BFD}" srcOrd="4" destOrd="0" presId="urn:microsoft.com/office/officeart/2005/8/layout/vList2"/>
    <dgm:cxn modelId="{1C5EE984-19F4-43CC-974D-B8DE25CFC9AD}" type="presParOf" srcId="{EEECD5BE-C2AA-42C2-8A8C-FE15DC2E7655}" destId="{E093BA07-F2B7-4519-AB2A-F835AEB87D53}" srcOrd="5" destOrd="0" presId="urn:microsoft.com/office/officeart/2005/8/layout/vList2"/>
    <dgm:cxn modelId="{BEC7D17C-FAE7-483E-B1A6-FFB30E65EE64}" type="presParOf" srcId="{EEECD5BE-C2AA-42C2-8A8C-FE15DC2E7655}" destId="{7517A0F5-BAA9-4EDD-A791-31E062EDD5B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9D4A7-C5F7-43EB-8B1A-9E2C8B94C989}">
      <dsp:nvSpPr>
        <dsp:cNvPr id="0" name=""/>
        <dsp:cNvSpPr/>
      </dsp:nvSpPr>
      <dsp:spPr>
        <a:xfrm>
          <a:off x="0" y="91864"/>
          <a:ext cx="9404723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دور العلاج الفيزيائي لمرضى </a:t>
          </a:r>
          <a:r>
            <a:rPr lang="ar-SA" sz="4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التصلب اللويحي</a:t>
          </a:r>
          <a:endParaRPr lang="ar-SA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51263"/>
        <a:ext cx="9285925" cy="10980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FB67C-86F4-4067-9C18-C53030803AA7}">
      <dsp:nvSpPr>
        <dsp:cNvPr id="0" name=""/>
        <dsp:cNvSpPr/>
      </dsp:nvSpPr>
      <dsp:spPr>
        <a:xfrm>
          <a:off x="0" y="91864"/>
          <a:ext cx="890442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smtClean="0">
              <a:latin typeface="Arial" panose="020B0604020202020204" pitchFamily="34" charset="0"/>
              <a:cs typeface="Arial" panose="020B0604020202020204" pitchFamily="34" charset="0"/>
            </a:rPr>
            <a:t>الأعراض</a:t>
          </a:r>
          <a:endParaRPr lang="ar-SA" sz="40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51263"/>
        <a:ext cx="8785624" cy="10980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CEEB9-F5DA-4518-82AE-F70284CB4941}">
      <dsp:nvSpPr>
        <dsp:cNvPr id="0" name=""/>
        <dsp:cNvSpPr/>
      </dsp:nvSpPr>
      <dsp:spPr>
        <a:xfrm>
          <a:off x="0" y="7331"/>
          <a:ext cx="4396338" cy="561599"/>
        </a:xfrm>
        <a:prstGeom prst="roundRect">
          <a:avLst/>
        </a:prstGeom>
        <a:solidFill>
          <a:schemeClr val="dk1"/>
        </a:solidFill>
        <a:ln w="19050" cap="rnd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حركيا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34746"/>
        <a:ext cx="4341508" cy="50676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F4482-CC0D-4006-A3B3-680F22C1BD17}">
      <dsp:nvSpPr>
        <dsp:cNvPr id="0" name=""/>
        <dsp:cNvSpPr/>
      </dsp:nvSpPr>
      <dsp:spPr>
        <a:xfrm>
          <a:off x="0" y="518"/>
          <a:ext cx="4396339" cy="7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ضعف العضلات خاصةً في الساقين عند المشي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66" y="36584"/>
        <a:ext cx="4324207" cy="666681"/>
      </dsp:txXfrm>
    </dsp:sp>
    <dsp:sp modelId="{DF2147E0-C0A3-416C-9608-DBB737501503}">
      <dsp:nvSpPr>
        <dsp:cNvPr id="0" name=""/>
        <dsp:cNvSpPr/>
      </dsp:nvSpPr>
      <dsp:spPr>
        <a:xfrm>
          <a:off x="0" y="750990"/>
          <a:ext cx="4396339" cy="7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عدم التناسق في الحركات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66" y="787056"/>
        <a:ext cx="4324207" cy="666681"/>
      </dsp:txXfrm>
    </dsp:sp>
    <dsp:sp modelId="{4142DEBF-EB10-42BD-B810-650577A547A4}">
      <dsp:nvSpPr>
        <dsp:cNvPr id="0" name=""/>
        <dsp:cNvSpPr/>
      </dsp:nvSpPr>
      <dsp:spPr>
        <a:xfrm>
          <a:off x="0" y="1501462"/>
          <a:ext cx="4396339" cy="7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صعوبة في الحركة بسبب التشنج (التصلب) العضلي واشتداد المُنعكسات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66" y="1537528"/>
        <a:ext cx="4324207" cy="666681"/>
      </dsp:txXfrm>
    </dsp:sp>
    <dsp:sp modelId="{8EAC8572-F1D1-48B3-95B7-F7EF76BD7264}">
      <dsp:nvSpPr>
        <dsp:cNvPr id="0" name=""/>
        <dsp:cNvSpPr/>
      </dsp:nvSpPr>
      <dsp:spPr>
        <a:xfrm>
          <a:off x="0" y="2251933"/>
          <a:ext cx="4396339" cy="7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ضعف في واحد أو أكثر من الأطراف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66" y="2287999"/>
        <a:ext cx="4324207" cy="666681"/>
      </dsp:txXfrm>
    </dsp:sp>
    <dsp:sp modelId="{454DF785-DC56-42CE-A4F6-4C8A31285BD7}">
      <dsp:nvSpPr>
        <dsp:cNvPr id="0" name=""/>
        <dsp:cNvSpPr/>
      </dsp:nvSpPr>
      <dsp:spPr>
        <a:xfrm>
          <a:off x="0" y="3002405"/>
          <a:ext cx="4396339" cy="73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اضطراب وفقد التوزان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66" y="3038471"/>
        <a:ext cx="4324207" cy="6666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B23FD-5282-487F-AA6F-A666383E31A9}">
      <dsp:nvSpPr>
        <dsp:cNvPr id="0" name=""/>
        <dsp:cNvSpPr/>
      </dsp:nvSpPr>
      <dsp:spPr>
        <a:xfrm>
          <a:off x="0" y="14662"/>
          <a:ext cx="4396339" cy="561599"/>
        </a:xfrm>
        <a:prstGeom prst="roundRect">
          <a:avLst/>
        </a:prstGeom>
        <a:solidFill>
          <a:schemeClr val="dk1"/>
        </a:solidFill>
        <a:ln w="19050" cap="rnd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عصبيا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42077"/>
        <a:ext cx="4341509" cy="5067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9AFEF-46DA-4B6D-B2A6-C485A740FBA1}">
      <dsp:nvSpPr>
        <dsp:cNvPr id="0" name=""/>
        <dsp:cNvSpPr/>
      </dsp:nvSpPr>
      <dsp:spPr>
        <a:xfrm>
          <a:off x="0" y="31269"/>
          <a:ext cx="4396339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فقدان الحس (الخدر) والتنميل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84" y="63253"/>
        <a:ext cx="4332371" cy="591232"/>
      </dsp:txXfrm>
    </dsp:sp>
    <dsp:sp modelId="{F06EDB26-8C03-46BA-B242-42FE01287519}">
      <dsp:nvSpPr>
        <dsp:cNvPr id="0" name=""/>
        <dsp:cNvSpPr/>
      </dsp:nvSpPr>
      <dsp:spPr>
        <a:xfrm>
          <a:off x="0" y="787269"/>
          <a:ext cx="4396339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تغيرات في الحس العصبي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84" y="819253"/>
        <a:ext cx="4332371" cy="591232"/>
      </dsp:txXfrm>
    </dsp:sp>
    <dsp:sp modelId="{037D5565-9BD6-4DDE-81CB-785288556860}">
      <dsp:nvSpPr>
        <dsp:cNvPr id="0" name=""/>
        <dsp:cNvSpPr/>
      </dsp:nvSpPr>
      <dsp:spPr>
        <a:xfrm>
          <a:off x="0" y="1543269"/>
          <a:ext cx="4396339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الألم المزمن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84" y="1575253"/>
        <a:ext cx="4332371" cy="591232"/>
      </dsp:txXfrm>
    </dsp:sp>
    <dsp:sp modelId="{A2D0FBFB-6C05-4767-B518-9E9B6A13E45F}">
      <dsp:nvSpPr>
        <dsp:cNvPr id="0" name=""/>
        <dsp:cNvSpPr/>
      </dsp:nvSpPr>
      <dsp:spPr>
        <a:xfrm>
          <a:off x="0" y="2299269"/>
          <a:ext cx="4396339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دُوار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84" y="2331253"/>
        <a:ext cx="4332371" cy="591232"/>
      </dsp:txXfrm>
    </dsp:sp>
    <dsp:sp modelId="{849DA3DC-34E6-4582-9DCF-05FD54012E5A}">
      <dsp:nvSpPr>
        <dsp:cNvPr id="0" name=""/>
        <dsp:cNvSpPr/>
      </dsp:nvSpPr>
      <dsp:spPr>
        <a:xfrm>
          <a:off x="0" y="3055269"/>
          <a:ext cx="4396339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رعاش (رجفان لا إرادي)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84" y="3087253"/>
        <a:ext cx="4332371" cy="59123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A7DE3-E6DD-4AC9-9548-DF553164A494}">
      <dsp:nvSpPr>
        <dsp:cNvPr id="0" name=""/>
        <dsp:cNvSpPr/>
      </dsp:nvSpPr>
      <dsp:spPr>
        <a:xfrm>
          <a:off x="0" y="91864"/>
          <a:ext cx="889077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smtClean="0">
              <a:latin typeface="Arial" panose="020B0604020202020204" pitchFamily="34" charset="0"/>
              <a:cs typeface="Arial" panose="020B0604020202020204" pitchFamily="34" charset="0"/>
            </a:rPr>
            <a:t>الأعراض</a:t>
          </a:r>
          <a:endParaRPr lang="ar-SA" sz="40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51263"/>
        <a:ext cx="8771976" cy="109800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BBA0C-CBE6-4449-89BB-712774C7A9D2}">
      <dsp:nvSpPr>
        <dsp:cNvPr id="0" name=""/>
        <dsp:cNvSpPr/>
      </dsp:nvSpPr>
      <dsp:spPr>
        <a:xfrm>
          <a:off x="0" y="7331"/>
          <a:ext cx="4396338" cy="561599"/>
        </a:xfrm>
        <a:prstGeom prst="roundRect">
          <a:avLst/>
        </a:prstGeom>
        <a:solidFill>
          <a:schemeClr val="dk1"/>
        </a:solidFill>
        <a:ln w="19050" cap="rnd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smtClean="0">
              <a:latin typeface="Arial" panose="020B0604020202020204" pitchFamily="34" charset="0"/>
              <a:cs typeface="Arial" panose="020B0604020202020204" pitchFamily="34" charset="0"/>
            </a:rPr>
            <a:t>بصريا</a:t>
          </a:r>
          <a:endParaRPr lang="ar-SA" sz="2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34746"/>
        <a:ext cx="4341508" cy="50676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A6EE5-3CBB-46DF-95CE-EFCEA4432717}">
      <dsp:nvSpPr>
        <dsp:cNvPr id="0" name=""/>
        <dsp:cNvSpPr/>
      </dsp:nvSpPr>
      <dsp:spPr>
        <a:xfrm>
          <a:off x="0" y="33428"/>
          <a:ext cx="4396339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مشاكل بصرية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09" y="73637"/>
        <a:ext cx="4315921" cy="743262"/>
      </dsp:txXfrm>
    </dsp:sp>
    <dsp:sp modelId="{DED41246-5B65-4850-982B-CFE4E8B692F0}">
      <dsp:nvSpPr>
        <dsp:cNvPr id="0" name=""/>
        <dsp:cNvSpPr/>
      </dsp:nvSpPr>
      <dsp:spPr>
        <a:xfrm>
          <a:off x="0" y="983829"/>
          <a:ext cx="4396339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التهاب العصب البصري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09" y="1024038"/>
        <a:ext cx="4315921" cy="743262"/>
      </dsp:txXfrm>
    </dsp:sp>
    <dsp:sp modelId="{A2119F54-026B-47B4-A47D-C533B3D47393}">
      <dsp:nvSpPr>
        <dsp:cNvPr id="0" name=""/>
        <dsp:cNvSpPr/>
      </dsp:nvSpPr>
      <dsp:spPr>
        <a:xfrm>
          <a:off x="0" y="1934229"/>
          <a:ext cx="4396339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ازدواج الرؤية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09" y="1974438"/>
        <a:ext cx="4315921" cy="743262"/>
      </dsp:txXfrm>
    </dsp:sp>
    <dsp:sp modelId="{294CB831-A3C6-4E03-BBBA-C15BF3A63331}">
      <dsp:nvSpPr>
        <dsp:cNvPr id="0" name=""/>
        <dsp:cNvSpPr/>
      </dsp:nvSpPr>
      <dsp:spPr>
        <a:xfrm>
          <a:off x="0" y="2884628"/>
          <a:ext cx="4396339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عدم وضوح الرؤية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09" y="2924837"/>
        <a:ext cx="4315921" cy="74326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B325F-B0AE-428D-9C71-8E4A1095DA3C}">
      <dsp:nvSpPr>
        <dsp:cNvPr id="0" name=""/>
        <dsp:cNvSpPr/>
      </dsp:nvSpPr>
      <dsp:spPr>
        <a:xfrm>
          <a:off x="0" y="7331"/>
          <a:ext cx="4396339" cy="561599"/>
        </a:xfrm>
        <a:prstGeom prst="roundRect">
          <a:avLst/>
        </a:prstGeom>
        <a:solidFill>
          <a:schemeClr val="dk1"/>
        </a:solidFill>
        <a:ln w="19050" cap="rnd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جنسيا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34746"/>
        <a:ext cx="4341509" cy="50676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4F455-B54A-4FCB-A458-ABF0169563FF}">
      <dsp:nvSpPr>
        <dsp:cNvPr id="0" name=""/>
        <dsp:cNvSpPr/>
      </dsp:nvSpPr>
      <dsp:spPr>
        <a:xfrm>
          <a:off x="0" y="560468"/>
          <a:ext cx="439633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المشاكل الجنسية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619867"/>
        <a:ext cx="4277541" cy="1098002"/>
      </dsp:txXfrm>
    </dsp:sp>
    <dsp:sp modelId="{902A22D6-88CD-4604-A235-57081726DF76}">
      <dsp:nvSpPr>
        <dsp:cNvPr id="0" name=""/>
        <dsp:cNvSpPr/>
      </dsp:nvSpPr>
      <dsp:spPr>
        <a:xfrm>
          <a:off x="0" y="1964469"/>
          <a:ext cx="439633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smtClean="0">
              <a:latin typeface="Arial" panose="020B0604020202020204" pitchFamily="34" charset="0"/>
              <a:cs typeface="Arial" panose="020B0604020202020204" pitchFamily="34" charset="0"/>
            </a:rPr>
            <a:t>العجز الجنسي</a:t>
          </a:r>
          <a:endParaRPr lang="ar-SA" sz="2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2023868"/>
        <a:ext cx="4277541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7CBF0-E954-43CC-8AA4-612AD1412835}">
      <dsp:nvSpPr>
        <dsp:cNvPr id="0" name=""/>
        <dsp:cNvSpPr/>
      </dsp:nvSpPr>
      <dsp:spPr>
        <a:xfrm>
          <a:off x="0" y="478"/>
          <a:ext cx="3954834" cy="2093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i="0" kern="1200" dirty="0" smtClean="0"/>
            <a:t>المؤتمر الدولي الطبي الثاني - حماه</a:t>
          </a:r>
          <a:endParaRPr lang="ar-SA" sz="4400" b="1" kern="1200" dirty="0"/>
        </a:p>
      </dsp:txBody>
      <dsp:txXfrm>
        <a:off x="102182" y="102660"/>
        <a:ext cx="3750470" cy="1888839"/>
      </dsp:txXfrm>
    </dsp:sp>
    <dsp:sp modelId="{080F360B-C608-4E97-BD29-683DF8BC32CD}">
      <dsp:nvSpPr>
        <dsp:cNvPr id="0" name=""/>
        <dsp:cNvSpPr/>
      </dsp:nvSpPr>
      <dsp:spPr>
        <a:xfrm>
          <a:off x="0" y="2106563"/>
          <a:ext cx="3954834" cy="20932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i="0" kern="1200" dirty="0" smtClean="0"/>
            <a:t>18 – 19 – 20 آذار 2019</a:t>
          </a:r>
        </a:p>
      </dsp:txBody>
      <dsp:txXfrm>
        <a:off x="102182" y="2208745"/>
        <a:ext cx="3750470" cy="188883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ED537-529B-4E10-9F39-DDBC114D7529}">
      <dsp:nvSpPr>
        <dsp:cNvPr id="0" name=""/>
        <dsp:cNvSpPr/>
      </dsp:nvSpPr>
      <dsp:spPr>
        <a:xfrm>
          <a:off x="0" y="91864"/>
          <a:ext cx="9404723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الأعراض</a:t>
          </a:r>
          <a:endParaRPr lang="ar-SA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51263"/>
        <a:ext cx="9285925" cy="109800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6485F-DBD7-48B5-B62D-3EEF5046AA02}">
      <dsp:nvSpPr>
        <dsp:cNvPr id="0" name=""/>
        <dsp:cNvSpPr/>
      </dsp:nvSpPr>
      <dsp:spPr>
        <a:xfrm>
          <a:off x="0" y="7331"/>
          <a:ext cx="2946866" cy="561599"/>
        </a:xfrm>
        <a:prstGeom prst="roundRect">
          <a:avLst/>
        </a:prstGeom>
        <a:solidFill>
          <a:schemeClr val="dk1"/>
        </a:solidFill>
        <a:ln w="19050" cap="rnd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النطق والبلع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34746"/>
        <a:ext cx="2892036" cy="50676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390B3-C7BB-4B94-9AC7-17FE15E6C244}">
      <dsp:nvSpPr>
        <dsp:cNvPr id="0" name=""/>
        <dsp:cNvSpPr/>
      </dsp:nvSpPr>
      <dsp:spPr>
        <a:xfrm>
          <a:off x="0" y="40749"/>
          <a:ext cx="292735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اضطرابات الكلام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381" y="79130"/>
        <a:ext cx="2850588" cy="709478"/>
      </dsp:txXfrm>
    </dsp:sp>
    <dsp:sp modelId="{2A6C31E4-C412-4F20-93C2-72CC4283A1C6}">
      <dsp:nvSpPr>
        <dsp:cNvPr id="0" name=""/>
        <dsp:cNvSpPr/>
      </dsp:nvSpPr>
      <dsp:spPr>
        <a:xfrm>
          <a:off x="0" y="947949"/>
          <a:ext cx="292735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صعوبة النطق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381" y="986330"/>
        <a:ext cx="2850588" cy="709478"/>
      </dsp:txXfrm>
    </dsp:sp>
    <dsp:sp modelId="{F9EAC309-6DD3-4B07-B673-8D20946F4704}">
      <dsp:nvSpPr>
        <dsp:cNvPr id="0" name=""/>
        <dsp:cNvSpPr/>
      </dsp:nvSpPr>
      <dsp:spPr>
        <a:xfrm>
          <a:off x="0" y="1855149"/>
          <a:ext cx="292735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النطق البطيء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381" y="1893530"/>
        <a:ext cx="2850588" cy="709478"/>
      </dsp:txXfrm>
    </dsp:sp>
    <dsp:sp modelId="{17FFBCDC-44D3-44EB-AF9E-2E4316CB7903}">
      <dsp:nvSpPr>
        <dsp:cNvPr id="0" name=""/>
        <dsp:cNvSpPr/>
      </dsp:nvSpPr>
      <dsp:spPr>
        <a:xfrm>
          <a:off x="0" y="2762349"/>
          <a:ext cx="2927350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صعوبة وعسر البلع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381" y="2800730"/>
        <a:ext cx="2850588" cy="70947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2A650-7962-4518-B5F4-5531A8247D12}">
      <dsp:nvSpPr>
        <dsp:cNvPr id="0" name=""/>
        <dsp:cNvSpPr/>
      </dsp:nvSpPr>
      <dsp:spPr>
        <a:xfrm>
          <a:off x="0" y="7331"/>
          <a:ext cx="2932112" cy="561599"/>
        </a:xfrm>
        <a:prstGeom prst="roundRect">
          <a:avLst/>
        </a:prstGeom>
        <a:solidFill>
          <a:schemeClr val="dk1"/>
        </a:solidFill>
        <a:ln w="19050" cap="rnd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الاكتئاب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34746"/>
        <a:ext cx="2877282" cy="50676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0FE159-9F2C-4AC5-B860-787E280EADD6}">
      <dsp:nvSpPr>
        <dsp:cNvPr id="0" name=""/>
        <dsp:cNvSpPr/>
      </dsp:nvSpPr>
      <dsp:spPr>
        <a:xfrm>
          <a:off x="0" y="40749"/>
          <a:ext cx="2932112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خمول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381" y="79130"/>
        <a:ext cx="2855350" cy="709478"/>
      </dsp:txXfrm>
    </dsp:sp>
    <dsp:sp modelId="{A6F1554E-B3D8-4539-A194-26F283D37DA9}">
      <dsp:nvSpPr>
        <dsp:cNvPr id="0" name=""/>
        <dsp:cNvSpPr/>
      </dsp:nvSpPr>
      <dsp:spPr>
        <a:xfrm>
          <a:off x="0" y="947949"/>
          <a:ext cx="2932112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مزاج متقلب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381" y="986330"/>
        <a:ext cx="2855350" cy="709478"/>
      </dsp:txXfrm>
    </dsp:sp>
    <dsp:sp modelId="{AB9EA367-40CC-414E-B908-E7EC948AE27D}">
      <dsp:nvSpPr>
        <dsp:cNvPr id="0" name=""/>
        <dsp:cNvSpPr/>
      </dsp:nvSpPr>
      <dsp:spPr>
        <a:xfrm>
          <a:off x="0" y="1855149"/>
          <a:ext cx="2932112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سرعة الانزعاج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381" y="1893530"/>
        <a:ext cx="2855350" cy="709478"/>
      </dsp:txXfrm>
    </dsp:sp>
    <dsp:sp modelId="{DA07AA7B-C22B-4FBC-9253-5C50CC9044BF}">
      <dsp:nvSpPr>
        <dsp:cNvPr id="0" name=""/>
        <dsp:cNvSpPr/>
      </dsp:nvSpPr>
      <dsp:spPr>
        <a:xfrm>
          <a:off x="0" y="2762349"/>
          <a:ext cx="2932112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زيادة الأعراض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381" y="2800730"/>
        <a:ext cx="2855350" cy="70947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A50F5-A26C-4DC1-9D3A-6ECD03CCCF9B}">
      <dsp:nvSpPr>
        <dsp:cNvPr id="0" name=""/>
        <dsp:cNvSpPr/>
      </dsp:nvSpPr>
      <dsp:spPr>
        <a:xfrm>
          <a:off x="0" y="91864"/>
          <a:ext cx="9404723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dirty="0" smtClean="0"/>
            <a:t>الأعراض</a:t>
          </a:r>
          <a:endParaRPr lang="ar-SA" sz="4000" b="1" kern="1200" dirty="0"/>
        </a:p>
      </dsp:txBody>
      <dsp:txXfrm>
        <a:off x="59399" y="151263"/>
        <a:ext cx="9285925" cy="109800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B32D5-E3F8-4BA6-9332-71147BAF050B}">
      <dsp:nvSpPr>
        <dsp:cNvPr id="0" name=""/>
        <dsp:cNvSpPr/>
      </dsp:nvSpPr>
      <dsp:spPr>
        <a:xfrm>
          <a:off x="0" y="7331"/>
          <a:ext cx="4396339" cy="561599"/>
        </a:xfrm>
        <a:prstGeom prst="roundRect">
          <a:avLst/>
        </a:prstGeom>
        <a:solidFill>
          <a:schemeClr val="dk1"/>
        </a:solidFill>
        <a:ln w="19050" cap="rnd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smtClean="0">
              <a:latin typeface="Arial" panose="020B0604020202020204" pitchFamily="34" charset="0"/>
              <a:cs typeface="Arial" panose="020B0604020202020204" pitchFamily="34" charset="0"/>
            </a:rPr>
            <a:t>الإدراك</a:t>
          </a:r>
          <a:endParaRPr lang="ar-SA" sz="2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34746"/>
        <a:ext cx="4341509" cy="50676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CBE99-D52F-444E-BC92-D6E73B997963}">
      <dsp:nvSpPr>
        <dsp:cNvPr id="0" name=""/>
        <dsp:cNvSpPr/>
      </dsp:nvSpPr>
      <dsp:spPr>
        <a:xfrm>
          <a:off x="0" y="2468"/>
          <a:ext cx="439633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مشاكل في التفكير ومعالجة المعلومات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49" y="47017"/>
        <a:ext cx="4307241" cy="823502"/>
      </dsp:txXfrm>
    </dsp:sp>
    <dsp:sp modelId="{AA4377A0-0E9C-4970-BA02-D7FA07B69A35}">
      <dsp:nvSpPr>
        <dsp:cNvPr id="0" name=""/>
        <dsp:cNvSpPr/>
      </dsp:nvSpPr>
      <dsp:spPr>
        <a:xfrm>
          <a:off x="0" y="943868"/>
          <a:ext cx="439633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اضطرابات إدراكية وعاطفية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49" y="988417"/>
        <a:ext cx="4307241" cy="823502"/>
      </dsp:txXfrm>
    </dsp:sp>
    <dsp:sp modelId="{26EED8B5-09D2-415C-964A-8E03BE081288}">
      <dsp:nvSpPr>
        <dsp:cNvPr id="0" name=""/>
        <dsp:cNvSpPr/>
      </dsp:nvSpPr>
      <dsp:spPr>
        <a:xfrm>
          <a:off x="0" y="1885269"/>
          <a:ext cx="439633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فقدان القدرة على التركيز أو الحكم الصحيح أو المنطق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49" y="1929818"/>
        <a:ext cx="4307241" cy="823502"/>
      </dsp:txXfrm>
    </dsp:sp>
    <dsp:sp modelId="{81E30959-730E-4009-934C-26956483B5C3}">
      <dsp:nvSpPr>
        <dsp:cNvPr id="0" name=""/>
        <dsp:cNvSpPr/>
      </dsp:nvSpPr>
      <dsp:spPr>
        <a:xfrm>
          <a:off x="0" y="2826669"/>
          <a:ext cx="439633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ضعف في الذاكرة 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49" y="2871218"/>
        <a:ext cx="4307241" cy="82350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925F4-C93F-4B8D-94AA-D288E2FF3827}">
      <dsp:nvSpPr>
        <dsp:cNvPr id="0" name=""/>
        <dsp:cNvSpPr/>
      </dsp:nvSpPr>
      <dsp:spPr>
        <a:xfrm>
          <a:off x="0" y="91864"/>
          <a:ext cx="9404723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الأعراض</a:t>
          </a:r>
          <a:endParaRPr lang="ar-SA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51263"/>
        <a:ext cx="9285925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11CEC-83D1-46DD-93C0-E825C5CC317A}">
      <dsp:nvSpPr>
        <dsp:cNvPr id="0" name=""/>
        <dsp:cNvSpPr/>
      </dsp:nvSpPr>
      <dsp:spPr>
        <a:xfrm>
          <a:off x="0" y="28478"/>
          <a:ext cx="8971680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المعالجة الفيزيائية </a:t>
          </a:r>
          <a:endParaRPr lang="ar-SA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85" y="86963"/>
        <a:ext cx="8854710" cy="1081110"/>
      </dsp:txXfrm>
    </dsp:sp>
    <dsp:sp modelId="{03D83DAD-F6E8-4564-A0D3-D1497570B265}">
      <dsp:nvSpPr>
        <dsp:cNvPr id="0" name=""/>
        <dsp:cNvSpPr/>
      </dsp:nvSpPr>
      <dsp:spPr>
        <a:xfrm>
          <a:off x="0" y="1410878"/>
          <a:ext cx="8971680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ردينة محمد بكر</a:t>
          </a:r>
          <a:endParaRPr lang="ar-SA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85" y="1469363"/>
        <a:ext cx="8854710" cy="1081110"/>
      </dsp:txXfrm>
    </dsp:sp>
    <dsp:sp modelId="{F054A224-2595-491A-9E68-16FBDFF398E1}">
      <dsp:nvSpPr>
        <dsp:cNvPr id="0" name=""/>
        <dsp:cNvSpPr/>
      </dsp:nvSpPr>
      <dsp:spPr>
        <a:xfrm>
          <a:off x="0" y="2793279"/>
          <a:ext cx="8971680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محاضرة في المعهد التقاني الطبي بجامعة حلب</a:t>
          </a:r>
          <a:endParaRPr lang="ar-SA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85" y="2851764"/>
        <a:ext cx="8854710" cy="1081110"/>
      </dsp:txXfrm>
    </dsp:sp>
    <dsp:sp modelId="{B6A294A3-C7A8-4362-9601-837B85E2DEE6}">
      <dsp:nvSpPr>
        <dsp:cNvPr id="0" name=""/>
        <dsp:cNvSpPr/>
      </dsp:nvSpPr>
      <dsp:spPr>
        <a:xfrm>
          <a:off x="0" y="4175679"/>
          <a:ext cx="8971680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عضو الجمعية السورية للمعالجة الفيزيائية</a:t>
          </a:r>
          <a:endParaRPr lang="ar-SA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85" y="4234164"/>
        <a:ext cx="8854710" cy="108111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CA14F-97D1-4AED-B0E6-0127130F8F6A}">
      <dsp:nvSpPr>
        <dsp:cNvPr id="0" name=""/>
        <dsp:cNvSpPr/>
      </dsp:nvSpPr>
      <dsp:spPr>
        <a:xfrm>
          <a:off x="0" y="7331"/>
          <a:ext cx="4396339" cy="561599"/>
        </a:xfrm>
        <a:prstGeom prst="roundRect">
          <a:avLst/>
        </a:prstGeom>
        <a:solidFill>
          <a:schemeClr val="dk1"/>
        </a:solidFill>
        <a:ln w="19050" cap="rnd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البول والبراز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34746"/>
        <a:ext cx="4341509" cy="50676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704CF-7845-4755-87D0-B3C17B8646B6}">
      <dsp:nvSpPr>
        <dsp:cNvPr id="0" name=""/>
        <dsp:cNvSpPr/>
      </dsp:nvSpPr>
      <dsp:spPr>
        <a:xfrm>
          <a:off x="0" y="31269"/>
          <a:ext cx="4396339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الحاجة الفورية للتبول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84" y="63253"/>
        <a:ext cx="4332371" cy="591232"/>
      </dsp:txXfrm>
    </dsp:sp>
    <dsp:sp modelId="{C40BE92D-138F-4659-931F-6EA4444AB06C}">
      <dsp:nvSpPr>
        <dsp:cNvPr id="0" name=""/>
        <dsp:cNvSpPr/>
      </dsp:nvSpPr>
      <dsp:spPr>
        <a:xfrm>
          <a:off x="0" y="787269"/>
          <a:ext cx="4396339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التبول اللاإرادي</a:t>
          </a:r>
        </a:p>
      </dsp:txBody>
      <dsp:txXfrm>
        <a:off x="31984" y="819253"/>
        <a:ext cx="4332371" cy="591232"/>
      </dsp:txXfrm>
    </dsp:sp>
    <dsp:sp modelId="{7AFCC03E-8797-4612-BC39-C57D8EBC082F}">
      <dsp:nvSpPr>
        <dsp:cNvPr id="0" name=""/>
        <dsp:cNvSpPr/>
      </dsp:nvSpPr>
      <dsp:spPr>
        <a:xfrm>
          <a:off x="0" y="1543269"/>
          <a:ext cx="4396339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الحاجة للتبول بين فترات قصيرة</a:t>
          </a:r>
        </a:p>
      </dsp:txBody>
      <dsp:txXfrm>
        <a:off x="31984" y="1575253"/>
        <a:ext cx="4332371" cy="591232"/>
      </dsp:txXfrm>
    </dsp:sp>
    <dsp:sp modelId="{F47AD674-A216-4F42-BD69-F0AE509A73D5}">
      <dsp:nvSpPr>
        <dsp:cNvPr id="0" name=""/>
        <dsp:cNvSpPr/>
      </dsp:nvSpPr>
      <dsp:spPr>
        <a:xfrm>
          <a:off x="0" y="2299269"/>
          <a:ext cx="4396339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عدم تفريغ المثانة كاملا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84" y="2331253"/>
        <a:ext cx="4332371" cy="591232"/>
      </dsp:txXfrm>
    </dsp:sp>
    <dsp:sp modelId="{F8B16846-3C69-4E12-A9CD-578A623F9452}">
      <dsp:nvSpPr>
        <dsp:cNvPr id="0" name=""/>
        <dsp:cNvSpPr/>
      </dsp:nvSpPr>
      <dsp:spPr>
        <a:xfrm>
          <a:off x="0" y="3055269"/>
          <a:ext cx="4396339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الإمساك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84" y="3087253"/>
        <a:ext cx="4332371" cy="59123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D6DC7-4C51-4540-8C7F-9A3183208A6A}">
      <dsp:nvSpPr>
        <dsp:cNvPr id="0" name=""/>
        <dsp:cNvSpPr/>
      </dsp:nvSpPr>
      <dsp:spPr>
        <a:xfrm>
          <a:off x="0" y="91864"/>
          <a:ext cx="8931718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smtClean="0">
              <a:latin typeface="Arial" panose="020B0604020202020204" pitchFamily="34" charset="0"/>
              <a:cs typeface="Arial" panose="020B0604020202020204" pitchFamily="34" charset="0"/>
            </a:rPr>
            <a:t>الأعراض</a:t>
          </a:r>
          <a:endParaRPr lang="ar-SA" sz="40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51263"/>
        <a:ext cx="8812920" cy="109800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590B9-DDC0-4878-848B-A0F1FC41B485}">
      <dsp:nvSpPr>
        <dsp:cNvPr id="0" name=""/>
        <dsp:cNvSpPr/>
      </dsp:nvSpPr>
      <dsp:spPr>
        <a:xfrm>
          <a:off x="0" y="7330"/>
          <a:ext cx="4396338" cy="561600"/>
        </a:xfrm>
        <a:prstGeom prst="roundRect">
          <a:avLst/>
        </a:prstGeom>
        <a:solidFill>
          <a:schemeClr val="dk1"/>
        </a:solidFill>
        <a:ln w="19050" cap="rnd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التعب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34745"/>
        <a:ext cx="4341508" cy="50677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8C073-55C4-4612-A8E1-99DAE70740D9}">
      <dsp:nvSpPr>
        <dsp:cNvPr id="0" name=""/>
        <dsp:cNvSpPr/>
      </dsp:nvSpPr>
      <dsp:spPr>
        <a:xfrm>
          <a:off x="0" y="2468"/>
          <a:ext cx="439633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الإرهاق من أكثر الأعراض شيوعا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49" y="47017"/>
        <a:ext cx="4307241" cy="823502"/>
      </dsp:txXfrm>
    </dsp:sp>
    <dsp:sp modelId="{E8A589D2-A621-4751-A278-14EB85650F8C}">
      <dsp:nvSpPr>
        <dsp:cNvPr id="0" name=""/>
        <dsp:cNvSpPr/>
      </dsp:nvSpPr>
      <dsp:spPr>
        <a:xfrm>
          <a:off x="0" y="943868"/>
          <a:ext cx="439633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ومن أكثرها ازعاجا للمريض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49" y="988417"/>
        <a:ext cx="4307241" cy="823502"/>
      </dsp:txXfrm>
    </dsp:sp>
    <dsp:sp modelId="{32188AAC-18EB-41B7-B19C-9859CEB6DE54}">
      <dsp:nvSpPr>
        <dsp:cNvPr id="0" name=""/>
        <dsp:cNvSpPr/>
      </dsp:nvSpPr>
      <dsp:spPr>
        <a:xfrm>
          <a:off x="0" y="1885269"/>
          <a:ext cx="439633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يعد الشعور بالتعب الشديد مؤشرا شائعا  على انتكاسة وشيكة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49" y="1929818"/>
        <a:ext cx="4307241" cy="823502"/>
      </dsp:txXfrm>
    </dsp:sp>
    <dsp:sp modelId="{7F1393D8-21D6-49B8-B741-488E2096D5F0}">
      <dsp:nvSpPr>
        <dsp:cNvPr id="0" name=""/>
        <dsp:cNvSpPr/>
      </dsp:nvSpPr>
      <dsp:spPr>
        <a:xfrm>
          <a:off x="0" y="2826669"/>
          <a:ext cx="4396339" cy="912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والتي يمكن أن تستمر لأيام أو أسابيع أو حتى أشهر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549" y="2871218"/>
        <a:ext cx="4307241" cy="82350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CEA1E-41BC-422A-9E8B-CE9F1E087964}">
      <dsp:nvSpPr>
        <dsp:cNvPr id="0" name=""/>
        <dsp:cNvSpPr/>
      </dsp:nvSpPr>
      <dsp:spPr>
        <a:xfrm>
          <a:off x="0" y="91864"/>
          <a:ext cx="2506522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smtClean="0">
              <a:latin typeface="Arial" panose="020B0604020202020204" pitchFamily="34" charset="0"/>
              <a:cs typeface="Arial" panose="020B0604020202020204" pitchFamily="34" charset="0"/>
            </a:rPr>
            <a:t>الأعراض</a:t>
          </a:r>
          <a:endParaRPr lang="ar-SA" sz="40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51263"/>
        <a:ext cx="2387724" cy="109800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26799-025F-4880-B29E-02E933249FD5}">
      <dsp:nvSpPr>
        <dsp:cNvPr id="0" name=""/>
        <dsp:cNvSpPr/>
      </dsp:nvSpPr>
      <dsp:spPr>
        <a:xfrm>
          <a:off x="0" y="726299"/>
          <a:ext cx="683753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مع تطور المرض، قد تظهر أعراض أخرى، من بينها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785698"/>
        <a:ext cx="6718732" cy="1098002"/>
      </dsp:txXfrm>
    </dsp:sp>
    <dsp:sp modelId="{FE3134B5-560D-484E-9E04-0F61B166D518}">
      <dsp:nvSpPr>
        <dsp:cNvPr id="0" name=""/>
        <dsp:cNvSpPr/>
      </dsp:nvSpPr>
      <dsp:spPr>
        <a:xfrm>
          <a:off x="0" y="2130299"/>
          <a:ext cx="683753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ظاهرة </a:t>
          </a:r>
          <a:r>
            <a:rPr lang="ar-SA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أوتهوف</a:t>
          </a: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حيث تتفاقم أعراض المرض لدى تعرض المُصاب لدرجات حرارة أعلى من المعتاد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2189698"/>
        <a:ext cx="6718732" cy="1098002"/>
      </dsp:txXfrm>
    </dsp:sp>
    <dsp:sp modelId="{30CE67BB-5603-4A07-B5AC-9E7F05A5ECCC}">
      <dsp:nvSpPr>
        <dsp:cNvPr id="0" name=""/>
        <dsp:cNvSpPr/>
      </dsp:nvSpPr>
      <dsp:spPr>
        <a:xfrm>
          <a:off x="0" y="3534299"/>
          <a:ext cx="683753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علامة </a:t>
          </a:r>
          <a:r>
            <a:rPr lang="ar-SA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ليرميت</a:t>
          </a: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وهي إحساس يشبه مرور تيار كهربائي على طول الظهر عند تحريك الرقبة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3593698"/>
        <a:ext cx="6718732" cy="109800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E316F-37E6-48FD-BBF9-B77E2ACB3908}">
      <dsp:nvSpPr>
        <dsp:cNvPr id="0" name=""/>
        <dsp:cNvSpPr/>
      </dsp:nvSpPr>
      <dsp:spPr>
        <a:xfrm>
          <a:off x="0" y="91864"/>
          <a:ext cx="9404723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smtClean="0">
              <a:latin typeface="Arial" panose="020B0604020202020204" pitchFamily="34" charset="0"/>
              <a:cs typeface="Arial" panose="020B0604020202020204" pitchFamily="34" charset="0"/>
            </a:rPr>
            <a:t>أنواع </a:t>
          </a:r>
          <a:r>
            <a:rPr lang="en-US" sz="4000" b="1" i="0" kern="1200" smtClean="0">
              <a:latin typeface="Arial" panose="020B0604020202020204" pitchFamily="34" charset="0"/>
              <a:cs typeface="Arial" panose="020B0604020202020204" pitchFamily="34" charset="0"/>
            </a:rPr>
            <a:t>MS</a:t>
          </a:r>
          <a:endParaRPr lang="ar-SA" sz="40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51263"/>
        <a:ext cx="9285925" cy="1098002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75B8E-98DF-446B-8E84-D127F3A6FD40}">
      <dsp:nvSpPr>
        <dsp:cNvPr id="0" name=""/>
        <dsp:cNvSpPr/>
      </dsp:nvSpPr>
      <dsp:spPr>
        <a:xfrm>
          <a:off x="0" y="7331"/>
          <a:ext cx="9409389" cy="561599"/>
        </a:xfrm>
        <a:prstGeom prst="roundRect">
          <a:avLst/>
        </a:prstGeom>
        <a:solidFill>
          <a:schemeClr val="dk1"/>
        </a:solidFill>
        <a:ln w="19050" cap="rnd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ﺍﻟﺘﺼﻠﺐ اللويحي المترقي ﺍﻷﺳﺎﺳﻲ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34746"/>
        <a:ext cx="9354559" cy="50676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80D01-8ADA-4E4A-BF10-42AA6AA6679E}">
      <dsp:nvSpPr>
        <dsp:cNvPr id="0" name=""/>
        <dsp:cNvSpPr/>
      </dsp:nvSpPr>
      <dsp:spPr>
        <a:xfrm>
          <a:off x="0" y="23619"/>
          <a:ext cx="4396339" cy="555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استمرار تفاقمه منذ تشخيصه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29" y="50748"/>
        <a:ext cx="4342081" cy="501492"/>
      </dsp:txXfrm>
    </dsp:sp>
    <dsp:sp modelId="{9991E0DE-0B26-4CF8-BC6D-45315FF25F55}">
      <dsp:nvSpPr>
        <dsp:cNvPr id="0" name=""/>
        <dsp:cNvSpPr/>
      </dsp:nvSpPr>
      <dsp:spPr>
        <a:xfrm>
          <a:off x="0" y="651369"/>
          <a:ext cx="4396339" cy="555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معدل سن </a:t>
          </a:r>
          <a:r>
            <a:rPr lang="ar-SA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مصابيه</a:t>
          </a: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40 عاما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29" y="678498"/>
        <a:ext cx="4342081" cy="501492"/>
      </dsp:txXfrm>
    </dsp:sp>
    <dsp:sp modelId="{7BCFA9AB-346D-4E41-840A-761F928A0614}">
      <dsp:nvSpPr>
        <dsp:cNvPr id="0" name=""/>
        <dsp:cNvSpPr/>
      </dsp:nvSpPr>
      <dsp:spPr>
        <a:xfrm>
          <a:off x="0" y="1279119"/>
          <a:ext cx="4396339" cy="555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تساوي عدد </a:t>
          </a:r>
          <a:r>
            <a:rPr lang="ar-SA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مصابيه</a:t>
          </a: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بين نساء ورجال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29" y="1306248"/>
        <a:ext cx="4342081" cy="501492"/>
      </dsp:txXfrm>
    </dsp:sp>
    <dsp:sp modelId="{D7DF9CDC-C286-4C18-A855-73017FEBC30C}">
      <dsp:nvSpPr>
        <dsp:cNvPr id="0" name=""/>
        <dsp:cNvSpPr/>
      </dsp:nvSpPr>
      <dsp:spPr>
        <a:xfrm>
          <a:off x="0" y="1906869"/>
          <a:ext cx="4396339" cy="555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نسبة المصابين به 10-15%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29" y="1933998"/>
        <a:ext cx="4342081" cy="501492"/>
      </dsp:txXfrm>
    </dsp:sp>
    <dsp:sp modelId="{3CB28E21-959D-46F5-A2D6-82984BD852E6}">
      <dsp:nvSpPr>
        <dsp:cNvPr id="0" name=""/>
        <dsp:cNvSpPr/>
      </dsp:nvSpPr>
      <dsp:spPr>
        <a:xfrm>
          <a:off x="0" y="2534618"/>
          <a:ext cx="4396339" cy="555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يؤدي إلى الإصابة بالإعاقة بشكل مبكر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29" y="2561747"/>
        <a:ext cx="4342081" cy="501492"/>
      </dsp:txXfrm>
    </dsp:sp>
    <dsp:sp modelId="{7CAD519A-11E2-49D8-91D4-F070EB789E40}">
      <dsp:nvSpPr>
        <dsp:cNvPr id="0" name=""/>
        <dsp:cNvSpPr/>
      </dsp:nvSpPr>
      <dsp:spPr>
        <a:xfrm>
          <a:off x="0" y="3162368"/>
          <a:ext cx="4396339" cy="555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ضعف التجاوب مع الأدوية المتوفرة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29" y="3189497"/>
        <a:ext cx="4342081" cy="5014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282C5-1B90-4345-B153-39754A7A7404}">
      <dsp:nvSpPr>
        <dsp:cNvPr id="0" name=""/>
        <dsp:cNvSpPr/>
      </dsp:nvSpPr>
      <dsp:spPr>
        <a:xfrm>
          <a:off x="0" y="78212"/>
          <a:ext cx="466548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التصلب اللويحي - مقدمة</a:t>
          </a:r>
          <a:endParaRPr lang="ar-SA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37611"/>
        <a:ext cx="4546691" cy="1098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A7626-E0BD-4928-9BD7-9419FFF37CCE}">
      <dsp:nvSpPr>
        <dsp:cNvPr id="0" name=""/>
        <dsp:cNvSpPr/>
      </dsp:nvSpPr>
      <dsp:spPr>
        <a:xfrm>
          <a:off x="0" y="91864"/>
          <a:ext cx="9300207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smtClean="0">
              <a:latin typeface="Arial" panose="020B0604020202020204" pitchFamily="34" charset="0"/>
              <a:cs typeface="Arial" panose="020B0604020202020204" pitchFamily="34" charset="0"/>
            </a:rPr>
            <a:t>أنواع </a:t>
          </a:r>
          <a:r>
            <a:rPr lang="en-US" sz="4000" b="1" i="0" kern="1200" smtClean="0">
              <a:latin typeface="Arial" panose="020B0604020202020204" pitchFamily="34" charset="0"/>
              <a:cs typeface="Arial" panose="020B0604020202020204" pitchFamily="34" charset="0"/>
            </a:rPr>
            <a:t>MS</a:t>
          </a:r>
          <a:endParaRPr lang="ar-SA" sz="40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51263"/>
        <a:ext cx="9181409" cy="109800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E8306-F20A-4A1C-A34A-808F2DDB442A}">
      <dsp:nvSpPr>
        <dsp:cNvPr id="0" name=""/>
        <dsp:cNvSpPr/>
      </dsp:nvSpPr>
      <dsp:spPr>
        <a:xfrm>
          <a:off x="0" y="111825"/>
          <a:ext cx="4396338" cy="1635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نمط شدة النوبات الانتكاسية ومقدار التحسن الذي يحدث في نوبات الهدوء والوقت الذي يفصل بين النوبات يختلف، وبشكل واسع، بين مصاب وآخر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818" y="191643"/>
        <a:ext cx="4236702" cy="1475439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3B7A1A-15B2-4B2B-9E19-AE73F2B14AA9}">
      <dsp:nvSpPr>
        <dsp:cNvPr id="0" name=""/>
        <dsp:cNvSpPr/>
      </dsp:nvSpPr>
      <dsp:spPr>
        <a:xfrm>
          <a:off x="0" y="1600"/>
          <a:ext cx="4395788" cy="884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تصل نسبة المصابين به إلى 90% 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57" y="44757"/>
        <a:ext cx="4309474" cy="797767"/>
      </dsp:txXfrm>
    </dsp:sp>
    <dsp:sp modelId="{8B589E8F-8DCE-4C60-9136-A951FB2ED32A}">
      <dsp:nvSpPr>
        <dsp:cNvPr id="0" name=""/>
        <dsp:cNvSpPr/>
      </dsp:nvSpPr>
      <dsp:spPr>
        <a:xfrm>
          <a:off x="0" y="899632"/>
          <a:ext cx="4395788" cy="884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عادة ما يصيب الشخص في بداية العشرينيات من عمره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57" y="942789"/>
        <a:ext cx="4309474" cy="797767"/>
      </dsp:txXfrm>
    </dsp:sp>
    <dsp:sp modelId="{12DCAFA3-097F-4810-954D-8EABE03C0318}">
      <dsp:nvSpPr>
        <dsp:cNvPr id="0" name=""/>
        <dsp:cNvSpPr/>
      </dsp:nvSpPr>
      <dsp:spPr>
        <a:xfrm>
          <a:off x="0" y="1797663"/>
          <a:ext cx="4395788" cy="884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يتميز بنوبات من الهدوء الجزئي أو الكامل للأعراض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57" y="1840820"/>
        <a:ext cx="4309474" cy="797767"/>
      </dsp:txXfrm>
    </dsp:sp>
    <dsp:sp modelId="{53003EBD-EAD7-4D35-88F4-AEB8412536BD}">
      <dsp:nvSpPr>
        <dsp:cNvPr id="0" name=""/>
        <dsp:cNvSpPr/>
      </dsp:nvSpPr>
      <dsp:spPr>
        <a:xfrm>
          <a:off x="0" y="2695694"/>
          <a:ext cx="4395788" cy="884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تليها نوبات انتكاسية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57" y="2738851"/>
        <a:ext cx="4309474" cy="797767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BF0F5C-7793-46CE-A726-09FE5D648ACA}">
      <dsp:nvSpPr>
        <dsp:cNvPr id="0" name=""/>
        <dsp:cNvSpPr/>
      </dsp:nvSpPr>
      <dsp:spPr>
        <a:xfrm>
          <a:off x="0" y="7331"/>
          <a:ext cx="9313856" cy="561599"/>
        </a:xfrm>
        <a:prstGeom prst="roundRect">
          <a:avLst/>
        </a:prstGeom>
        <a:solidFill>
          <a:schemeClr val="dk1"/>
        </a:solidFill>
        <a:ln w="19050" cap="rnd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اﻟﺘﺼﻠﺐ اللويحي ﻣُﺘﻜﺮﺭ اﻟﻬﺪﻭﺀ والانتكاس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34746"/>
        <a:ext cx="9259026" cy="506769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BE7C0-C212-4415-A7EC-C277F483ED23}">
      <dsp:nvSpPr>
        <dsp:cNvPr id="0" name=""/>
        <dsp:cNvSpPr/>
      </dsp:nvSpPr>
      <dsp:spPr>
        <a:xfrm>
          <a:off x="0" y="91864"/>
          <a:ext cx="484028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smtClean="0">
              <a:latin typeface="Arial" panose="020B0604020202020204" pitchFamily="34" charset="0"/>
              <a:cs typeface="Arial" panose="020B0604020202020204" pitchFamily="34" charset="0"/>
            </a:rPr>
            <a:t>أنواع </a:t>
          </a:r>
          <a:r>
            <a:rPr lang="en-US" sz="4000" b="1" i="0" kern="1200" smtClean="0">
              <a:latin typeface="Arial" panose="020B0604020202020204" pitchFamily="34" charset="0"/>
              <a:cs typeface="Arial" panose="020B0604020202020204" pitchFamily="34" charset="0"/>
            </a:rPr>
            <a:t>MS</a:t>
          </a:r>
          <a:endParaRPr lang="ar-SA" sz="40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51263"/>
        <a:ext cx="4721491" cy="1098002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0373E-EE82-43B3-98EB-1D934D30E1EB}">
      <dsp:nvSpPr>
        <dsp:cNvPr id="0" name=""/>
        <dsp:cNvSpPr/>
      </dsp:nvSpPr>
      <dsp:spPr>
        <a:xfrm>
          <a:off x="0" y="9128"/>
          <a:ext cx="4830911" cy="909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التسبب بالإعاقة بدرجات معينة لدى بعض المصابين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78" y="53506"/>
        <a:ext cx="4742155" cy="820333"/>
      </dsp:txXfrm>
    </dsp:sp>
    <dsp:sp modelId="{6FCBFC5C-D2FA-4919-9170-3DE85493F06F}">
      <dsp:nvSpPr>
        <dsp:cNvPr id="0" name=""/>
        <dsp:cNvSpPr/>
      </dsp:nvSpPr>
      <dsp:spPr>
        <a:xfrm>
          <a:off x="0" y="978698"/>
          <a:ext cx="4830911" cy="9090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سبب تحول الشكل متكرر الهدوء والانتكاس إلى هذا الشكل ليس معروفا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78" y="1023076"/>
        <a:ext cx="4742155" cy="820333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DFFB5-CD32-4944-B2A8-CEC9625C728F}">
      <dsp:nvSpPr>
        <dsp:cNvPr id="0" name=""/>
        <dsp:cNvSpPr/>
      </dsp:nvSpPr>
      <dsp:spPr>
        <a:xfrm>
          <a:off x="0" y="10149"/>
          <a:ext cx="4681181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بعد انقضاء سنوات عديدة في الشكل متكرر الهدوء والانتكاس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347" y="59496"/>
        <a:ext cx="4582487" cy="912186"/>
      </dsp:txXfrm>
    </dsp:sp>
    <dsp:sp modelId="{59052E10-A806-4B15-9939-BE33D61E507C}">
      <dsp:nvSpPr>
        <dsp:cNvPr id="0" name=""/>
        <dsp:cNvSpPr/>
      </dsp:nvSpPr>
      <dsp:spPr>
        <a:xfrm>
          <a:off x="0" y="1176549"/>
          <a:ext cx="4681181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ينتقل العديد من المصابين إلى شكل آخر يسمى باﻟﺘﺼﻠﺐ اللويحي ﺍﻟﻤُﺘﺮﻗﻲ ﺍﻟﺜﺎﻧﻮﻱ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347" y="1225896"/>
        <a:ext cx="4582487" cy="912186"/>
      </dsp:txXfrm>
    </dsp:sp>
    <dsp:sp modelId="{26E49CB8-9A6C-4AE8-BBF6-4C74F9D7F793}">
      <dsp:nvSpPr>
        <dsp:cNvPr id="0" name=""/>
        <dsp:cNvSpPr/>
      </dsp:nvSpPr>
      <dsp:spPr>
        <a:xfrm>
          <a:off x="0" y="2342949"/>
          <a:ext cx="4681181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هنا سير الأعراض على مسيرة ثابتة من دون حدوث نوبات من الهدوء أو الانتكاس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347" y="2392296"/>
        <a:ext cx="4582487" cy="912186"/>
      </dsp:txXfrm>
    </dsp:sp>
    <dsp:sp modelId="{2BF835E0-5E10-4538-9B19-F207BB7FE65A}">
      <dsp:nvSpPr>
        <dsp:cNvPr id="0" name=""/>
        <dsp:cNvSpPr/>
      </dsp:nvSpPr>
      <dsp:spPr>
        <a:xfrm>
          <a:off x="0" y="3509350"/>
          <a:ext cx="4681181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التجاوب متوسط مع الأدوية الموجودة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347" y="3558697"/>
        <a:ext cx="4582487" cy="912186"/>
      </dsp:txXfrm>
    </dsp:sp>
    <dsp:sp modelId="{C015F613-5FED-4E41-AD02-39D32DF3B0E1}">
      <dsp:nvSpPr>
        <dsp:cNvPr id="0" name=""/>
        <dsp:cNvSpPr/>
      </dsp:nvSpPr>
      <dsp:spPr>
        <a:xfrm>
          <a:off x="0" y="4675750"/>
          <a:ext cx="4681181" cy="101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اختلاف معدلات التفاقم من شخص لآخر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347" y="4725097"/>
        <a:ext cx="4582487" cy="912186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A2E13-2837-44A7-9F5B-E6010B943601}">
      <dsp:nvSpPr>
        <dsp:cNvPr id="0" name=""/>
        <dsp:cNvSpPr/>
      </dsp:nvSpPr>
      <dsp:spPr>
        <a:xfrm>
          <a:off x="0" y="7331"/>
          <a:ext cx="4741973" cy="561599"/>
        </a:xfrm>
        <a:prstGeom prst="roundRect">
          <a:avLst/>
        </a:prstGeom>
        <a:solidFill>
          <a:schemeClr val="dk1"/>
        </a:solidFill>
        <a:ln w="19050" cap="rnd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التصلب اللويحي ﺍﻟﻤُﺘﺮﻗﻲ ﺍﻟﺜﺎﻧﻮﻱ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34746"/>
        <a:ext cx="4687143" cy="50676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8EB32-93BD-42DC-B005-C1A0B693331B}">
      <dsp:nvSpPr>
        <dsp:cNvPr id="0" name=""/>
        <dsp:cNvSpPr/>
      </dsp:nvSpPr>
      <dsp:spPr>
        <a:xfrm>
          <a:off x="0" y="91864"/>
          <a:ext cx="9404723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smtClean="0">
              <a:latin typeface="Arial" panose="020B0604020202020204" pitchFamily="34" charset="0"/>
              <a:cs typeface="Arial" panose="020B0604020202020204" pitchFamily="34" charset="0"/>
            </a:rPr>
            <a:t>أنواع </a:t>
          </a:r>
          <a:r>
            <a:rPr lang="en-US" sz="4000" b="1" i="0" kern="1200" smtClean="0">
              <a:latin typeface="Arial" panose="020B0604020202020204" pitchFamily="34" charset="0"/>
              <a:cs typeface="Arial" panose="020B0604020202020204" pitchFamily="34" charset="0"/>
            </a:rPr>
            <a:t>MS</a:t>
          </a:r>
          <a:r>
            <a:rPr lang="ar-SA" sz="4000" b="1" i="0" kern="120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ar-SA" sz="40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51263"/>
        <a:ext cx="9285925" cy="1098002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62629-DECC-4AAF-9C24-76B6ACC34AF3}">
      <dsp:nvSpPr>
        <dsp:cNvPr id="0" name=""/>
        <dsp:cNvSpPr/>
      </dsp:nvSpPr>
      <dsp:spPr>
        <a:xfrm>
          <a:off x="0" y="6125"/>
          <a:ext cx="4817263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لكن الأعراض تستمر وتتفاقم في الفترات التي تفصل بين هذه النوبات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089" y="58214"/>
        <a:ext cx="4713085" cy="9628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1AAF6-C5EE-424C-87A5-06FE812A8C1D}">
      <dsp:nvSpPr>
        <dsp:cNvPr id="0" name=""/>
        <dsp:cNvSpPr/>
      </dsp:nvSpPr>
      <dsp:spPr>
        <a:xfrm>
          <a:off x="0" y="1735"/>
          <a:ext cx="4427956" cy="1446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يربط بين جميع مصابي </a:t>
          </a:r>
          <a:r>
            <a:rPr lang="en-US" sz="2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MS</a:t>
          </a:r>
          <a:r>
            <a:rPr lang="ar-SA" sz="2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حدوث تآكل في الطبقة التي تغلف أعصابا معينة بسبب هجوم جهاز المناعة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629" y="72364"/>
        <a:ext cx="4286698" cy="1305588"/>
      </dsp:txXfrm>
    </dsp:sp>
    <dsp:sp modelId="{900DB21C-5085-4358-BD8C-5B55E8F04E1C}">
      <dsp:nvSpPr>
        <dsp:cNvPr id="0" name=""/>
        <dsp:cNvSpPr/>
      </dsp:nvSpPr>
      <dsp:spPr>
        <a:xfrm>
          <a:off x="0" y="1462714"/>
          <a:ext cx="4427956" cy="1446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كل مصاب بهذا المرض يعيش تجربته الخاصة به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629" y="1533343"/>
        <a:ext cx="4286698" cy="1305588"/>
      </dsp:txXfrm>
    </dsp:sp>
    <dsp:sp modelId="{6E17641C-4CC6-42D0-A851-E0DAE5A32994}">
      <dsp:nvSpPr>
        <dsp:cNvPr id="0" name=""/>
        <dsp:cNvSpPr/>
      </dsp:nvSpPr>
      <dsp:spPr>
        <a:xfrm>
          <a:off x="0" y="2923694"/>
          <a:ext cx="4427956" cy="1446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تصنيف هذا المرض إلى أشكال مختلفة أمرا ضروريا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629" y="2994323"/>
        <a:ext cx="4286698" cy="1305588"/>
      </dsp:txXfrm>
    </dsp:sp>
    <dsp:sp modelId="{37B2D990-4713-4640-8A81-FCA32EC06F0D}">
      <dsp:nvSpPr>
        <dsp:cNvPr id="0" name=""/>
        <dsp:cNvSpPr/>
      </dsp:nvSpPr>
      <dsp:spPr>
        <a:xfrm>
          <a:off x="0" y="4384673"/>
          <a:ext cx="4427956" cy="1446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وذلك  لتوقع مقدار استجابة المصاب للعلاج فضلا عن مآل المرض</a:t>
          </a:r>
          <a:endParaRPr lang="ar-SA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629" y="4455302"/>
        <a:ext cx="4286698" cy="130558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1CD7B-66E6-4E92-AE29-A7408A5DB626}">
      <dsp:nvSpPr>
        <dsp:cNvPr id="0" name=""/>
        <dsp:cNvSpPr/>
      </dsp:nvSpPr>
      <dsp:spPr>
        <a:xfrm>
          <a:off x="0" y="33428"/>
          <a:ext cx="4395788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يعد هذا الشكل الأقل شيوعا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09" y="73637"/>
        <a:ext cx="4315370" cy="743262"/>
      </dsp:txXfrm>
    </dsp:sp>
    <dsp:sp modelId="{D3883DBF-35B9-4335-9736-E612A962D432}">
      <dsp:nvSpPr>
        <dsp:cNvPr id="0" name=""/>
        <dsp:cNvSpPr/>
      </dsp:nvSpPr>
      <dsp:spPr>
        <a:xfrm>
          <a:off x="0" y="983829"/>
          <a:ext cx="4395788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تبلغ نسبة المصابين به نحو 5%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09" y="1024038"/>
        <a:ext cx="4315370" cy="743262"/>
      </dsp:txXfrm>
    </dsp:sp>
    <dsp:sp modelId="{3959B713-399E-4C1E-933E-2CFCF885C78E}">
      <dsp:nvSpPr>
        <dsp:cNvPr id="0" name=""/>
        <dsp:cNvSpPr/>
      </dsp:nvSpPr>
      <dsp:spPr>
        <a:xfrm>
          <a:off x="0" y="1934229"/>
          <a:ext cx="4395788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لم يعرف عنه الكثير حاليا بسبب ندرته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09" y="1974438"/>
        <a:ext cx="4315370" cy="743262"/>
      </dsp:txXfrm>
    </dsp:sp>
    <dsp:sp modelId="{E46538C7-1B1F-486D-BD00-30D25326731A}">
      <dsp:nvSpPr>
        <dsp:cNvPr id="0" name=""/>
        <dsp:cNvSpPr/>
      </dsp:nvSpPr>
      <dsp:spPr>
        <a:xfrm>
          <a:off x="0" y="2884628"/>
          <a:ext cx="4395788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تحدث خلاله نوبات انتكاسية بشكل دوري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09" y="2924837"/>
        <a:ext cx="4315370" cy="74326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498F3-6491-4ACE-9DC6-64791623B14C}">
      <dsp:nvSpPr>
        <dsp:cNvPr id="0" name=""/>
        <dsp:cNvSpPr/>
      </dsp:nvSpPr>
      <dsp:spPr>
        <a:xfrm>
          <a:off x="0" y="7331"/>
          <a:ext cx="9404723" cy="561599"/>
        </a:xfrm>
        <a:prstGeom prst="roundRect">
          <a:avLst/>
        </a:prstGeom>
        <a:solidFill>
          <a:schemeClr val="dk1"/>
        </a:solidFill>
        <a:ln w="19050" cap="rnd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االتصلب للويحي ﺍﻟﻤُﺘﺮﻗﻲ الانتكاسي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34746"/>
        <a:ext cx="9349893" cy="506769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9C28B-6405-4378-B0AC-96E43B94CDFF}">
      <dsp:nvSpPr>
        <dsp:cNvPr id="0" name=""/>
        <dsp:cNvSpPr/>
      </dsp:nvSpPr>
      <dsp:spPr>
        <a:xfrm>
          <a:off x="0" y="91864"/>
          <a:ext cx="9404723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أنواع معالجة </a:t>
          </a:r>
          <a:r>
            <a:rPr lang="en-US" sz="4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MS</a:t>
          </a:r>
          <a:endParaRPr lang="ar-SA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51263"/>
        <a:ext cx="9285925" cy="1098002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8CFBC-1B4B-4563-95F7-AF1122CD2F16}">
      <dsp:nvSpPr>
        <dsp:cNvPr id="0" name=""/>
        <dsp:cNvSpPr/>
      </dsp:nvSpPr>
      <dsp:spPr>
        <a:xfrm>
          <a:off x="0" y="9242"/>
          <a:ext cx="4396341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بالأدوية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57" y="39399"/>
        <a:ext cx="4336027" cy="557446"/>
      </dsp:txXfrm>
    </dsp:sp>
    <dsp:sp modelId="{7597216F-5E1C-4DAF-BCDE-73ED1054CC2E}">
      <dsp:nvSpPr>
        <dsp:cNvPr id="0" name=""/>
        <dsp:cNvSpPr/>
      </dsp:nvSpPr>
      <dsp:spPr>
        <a:xfrm>
          <a:off x="0" y="722042"/>
          <a:ext cx="4396341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توعية وتثقيف المريض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57" y="752199"/>
        <a:ext cx="4336027" cy="557446"/>
      </dsp:txXfrm>
    </dsp:sp>
    <dsp:sp modelId="{6A7DD64A-B226-4F72-9988-47BD5F2ABC40}">
      <dsp:nvSpPr>
        <dsp:cNvPr id="0" name=""/>
        <dsp:cNvSpPr/>
      </dsp:nvSpPr>
      <dsp:spPr>
        <a:xfrm>
          <a:off x="0" y="1434842"/>
          <a:ext cx="4396341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المعالجة الفيزيائية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57" y="1464999"/>
        <a:ext cx="4336027" cy="557446"/>
      </dsp:txXfrm>
    </dsp:sp>
    <dsp:sp modelId="{8CAFF87E-7FB6-4CF1-89A1-E1CC94FF28FD}">
      <dsp:nvSpPr>
        <dsp:cNvPr id="0" name=""/>
        <dsp:cNvSpPr/>
      </dsp:nvSpPr>
      <dsp:spPr>
        <a:xfrm>
          <a:off x="0" y="2147642"/>
          <a:ext cx="4396341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التغذية المناسبة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57" y="2177799"/>
        <a:ext cx="4336027" cy="557446"/>
      </dsp:txXfrm>
    </dsp:sp>
    <dsp:sp modelId="{5AD154DA-CB67-4E95-93DE-95EBA8A05643}">
      <dsp:nvSpPr>
        <dsp:cNvPr id="0" name=""/>
        <dsp:cNvSpPr/>
      </dsp:nvSpPr>
      <dsp:spPr>
        <a:xfrm>
          <a:off x="0" y="2860442"/>
          <a:ext cx="4396341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عناية ذاتية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57" y="2890599"/>
        <a:ext cx="4336027" cy="557446"/>
      </dsp:txXfrm>
    </dsp:sp>
    <dsp:sp modelId="{B519C20B-8796-4117-A84F-257E08620640}">
      <dsp:nvSpPr>
        <dsp:cNvPr id="0" name=""/>
        <dsp:cNvSpPr/>
      </dsp:nvSpPr>
      <dsp:spPr>
        <a:xfrm>
          <a:off x="0" y="3573242"/>
          <a:ext cx="4396341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الأنشطة الحياتية اليومية 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57" y="3603399"/>
        <a:ext cx="4336027" cy="557446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41B64-9B9C-4EA3-8797-2AF0FE65F2EC}">
      <dsp:nvSpPr>
        <dsp:cNvPr id="0" name=""/>
        <dsp:cNvSpPr/>
      </dsp:nvSpPr>
      <dsp:spPr>
        <a:xfrm>
          <a:off x="0" y="91864"/>
          <a:ext cx="9404723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0" i="0" kern="1200" dirty="0" smtClean="0"/>
            <a:t>توعية وتثقيف المريض</a:t>
          </a:r>
          <a:endParaRPr lang="ar-SA" sz="4000" kern="1200" dirty="0"/>
        </a:p>
      </dsp:txBody>
      <dsp:txXfrm>
        <a:off x="59399" y="151263"/>
        <a:ext cx="9285925" cy="1098002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6EDAE-9B00-4900-9B49-4B2320E520FA}">
      <dsp:nvSpPr>
        <dsp:cNvPr id="0" name=""/>
        <dsp:cNvSpPr/>
      </dsp:nvSpPr>
      <dsp:spPr>
        <a:xfrm>
          <a:off x="0" y="810"/>
          <a:ext cx="4752025" cy="690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حاول اختيار ساعات عمل قليلة أو متقطعة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17" y="34527"/>
        <a:ext cx="4684591" cy="623254"/>
      </dsp:txXfrm>
    </dsp:sp>
    <dsp:sp modelId="{DA4D7291-30C5-4352-9950-4BA37ADE632C}">
      <dsp:nvSpPr>
        <dsp:cNvPr id="0" name=""/>
        <dsp:cNvSpPr/>
      </dsp:nvSpPr>
      <dsp:spPr>
        <a:xfrm>
          <a:off x="0" y="702397"/>
          <a:ext cx="4752025" cy="690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احرص على أن تكون درجة حرارة الغرفة مناسبة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17" y="736114"/>
        <a:ext cx="4684591" cy="623254"/>
      </dsp:txXfrm>
    </dsp:sp>
    <dsp:sp modelId="{A731BBEC-2CCF-41A8-A3B7-A21921EDEFA1}">
      <dsp:nvSpPr>
        <dsp:cNvPr id="0" name=""/>
        <dsp:cNvSpPr/>
      </dsp:nvSpPr>
      <dsp:spPr>
        <a:xfrm>
          <a:off x="0" y="1403984"/>
          <a:ext cx="4752025" cy="690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مارس جلسات الاسترخاء بشكل منتظم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17" y="1437701"/>
        <a:ext cx="4684591" cy="623254"/>
      </dsp:txXfrm>
    </dsp:sp>
    <dsp:sp modelId="{CB665248-B63D-41C8-BA3A-493257B99185}">
      <dsp:nvSpPr>
        <dsp:cNvPr id="0" name=""/>
        <dsp:cNvSpPr/>
      </dsp:nvSpPr>
      <dsp:spPr>
        <a:xfrm>
          <a:off x="0" y="2105571"/>
          <a:ext cx="4752025" cy="690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الأعمال المنزلية غبر المجهدة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17" y="2139288"/>
        <a:ext cx="4684591" cy="623254"/>
      </dsp:txXfrm>
    </dsp:sp>
    <dsp:sp modelId="{5AAD84CC-D3C2-4160-BD77-C499F76A2BD6}">
      <dsp:nvSpPr>
        <dsp:cNvPr id="0" name=""/>
        <dsp:cNvSpPr/>
      </dsp:nvSpPr>
      <dsp:spPr>
        <a:xfrm>
          <a:off x="0" y="2807158"/>
          <a:ext cx="4752025" cy="690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ارتدي أجهزة التبريد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17" y="2840875"/>
        <a:ext cx="4684591" cy="623254"/>
      </dsp:txXfrm>
    </dsp:sp>
    <dsp:sp modelId="{6D9C69D1-C2A5-4CA9-B4AD-59F89C01124A}">
      <dsp:nvSpPr>
        <dsp:cNvPr id="0" name=""/>
        <dsp:cNvSpPr/>
      </dsp:nvSpPr>
      <dsp:spPr>
        <a:xfrm>
          <a:off x="0" y="3508745"/>
          <a:ext cx="4752025" cy="690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تجنب التعرض للحر الشديد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17" y="3542462"/>
        <a:ext cx="4684591" cy="623254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901FE-DA17-4BDA-8149-5A6A7398A4EB}">
      <dsp:nvSpPr>
        <dsp:cNvPr id="0" name=""/>
        <dsp:cNvSpPr/>
      </dsp:nvSpPr>
      <dsp:spPr>
        <a:xfrm>
          <a:off x="0" y="91864"/>
          <a:ext cx="9404723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توعية وتثقيف المريض</a:t>
          </a:r>
          <a:endParaRPr lang="ar-SA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51263"/>
        <a:ext cx="9285925" cy="1098002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4E909-4991-4CB5-BCF4-02998F966C8C}">
      <dsp:nvSpPr>
        <dsp:cNvPr id="0" name=""/>
        <dsp:cNvSpPr/>
      </dsp:nvSpPr>
      <dsp:spPr>
        <a:xfrm>
          <a:off x="0" y="1900"/>
          <a:ext cx="5792732" cy="828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اشرب الكثير من السوائل الباردة أثناء قيامك بنشاطاتك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460" y="42360"/>
        <a:ext cx="5711812" cy="747906"/>
      </dsp:txXfrm>
    </dsp:sp>
    <dsp:sp modelId="{D8A4D7EB-4595-4A9D-9398-B198CB93D279}">
      <dsp:nvSpPr>
        <dsp:cNvPr id="0" name=""/>
        <dsp:cNvSpPr/>
      </dsp:nvSpPr>
      <dsp:spPr>
        <a:xfrm>
          <a:off x="0" y="843805"/>
          <a:ext cx="5792732" cy="828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حاول سكب الماء البارد على رأسك من آونة لأخرى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460" y="884265"/>
        <a:ext cx="5711812" cy="747906"/>
      </dsp:txXfrm>
    </dsp:sp>
    <dsp:sp modelId="{14CB28A1-1883-4B0B-8BE3-330C3187E4B7}">
      <dsp:nvSpPr>
        <dsp:cNvPr id="0" name=""/>
        <dsp:cNvSpPr/>
      </dsp:nvSpPr>
      <dsp:spPr>
        <a:xfrm>
          <a:off x="0" y="1685709"/>
          <a:ext cx="5792732" cy="828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تجنب الإرهاق بأخذ قسطا وافيا من الراحة يوميا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460" y="1726169"/>
        <a:ext cx="5711812" cy="747906"/>
      </dsp:txXfrm>
    </dsp:sp>
    <dsp:sp modelId="{331AD1D6-D89F-4434-A7CF-930738272886}">
      <dsp:nvSpPr>
        <dsp:cNvPr id="0" name=""/>
        <dsp:cNvSpPr/>
      </dsp:nvSpPr>
      <dsp:spPr>
        <a:xfrm>
          <a:off x="0" y="2527613"/>
          <a:ext cx="5792732" cy="828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حاول تقسيم مهامك على دفعات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460" y="2568073"/>
        <a:ext cx="5711812" cy="747906"/>
      </dsp:txXfrm>
    </dsp:sp>
    <dsp:sp modelId="{11A2CA80-02EB-4721-AF45-81EDAABF5363}">
      <dsp:nvSpPr>
        <dsp:cNvPr id="0" name=""/>
        <dsp:cNvSpPr/>
      </dsp:nvSpPr>
      <dsp:spPr>
        <a:xfrm>
          <a:off x="0" y="3369518"/>
          <a:ext cx="5792732" cy="828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نشاط الحياة اليومية( الأكل والطبخ , تنظيف وارتداء الملابس, الاستحمام، المرحاض، التنقل والمشي)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460" y="3409978"/>
        <a:ext cx="5711812" cy="747906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60B0BC-794D-4DCC-9D26-6016F2AA9875}">
      <dsp:nvSpPr>
        <dsp:cNvPr id="0" name=""/>
        <dsp:cNvSpPr/>
      </dsp:nvSpPr>
      <dsp:spPr>
        <a:xfrm>
          <a:off x="0" y="184"/>
          <a:ext cx="8947522" cy="1400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المعالجة الفيزيائية ووقت التداخل</a:t>
          </a:r>
        </a:p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وتحديد نوعية الإمكانيات العلاجية</a:t>
          </a:r>
          <a:endParaRPr lang="ar-SA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350" y="68534"/>
        <a:ext cx="8810822" cy="126346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DB17E-2BBD-4F5B-AD7C-ECAC28A39DA2}">
      <dsp:nvSpPr>
        <dsp:cNvPr id="0" name=""/>
        <dsp:cNvSpPr/>
      </dsp:nvSpPr>
      <dsp:spPr>
        <a:xfrm>
          <a:off x="0" y="7331"/>
          <a:ext cx="4396338" cy="561599"/>
        </a:xfrm>
        <a:prstGeom prst="roundRect">
          <a:avLst/>
        </a:prstGeom>
        <a:solidFill>
          <a:schemeClr val="dk1"/>
        </a:solidFill>
        <a:ln w="19050" cap="rnd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علاج المضاعفات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34746"/>
        <a:ext cx="4341508" cy="5067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313AB-C2B5-4549-A4B0-7EEABB184F6C}">
      <dsp:nvSpPr>
        <dsp:cNvPr id="0" name=""/>
        <dsp:cNvSpPr/>
      </dsp:nvSpPr>
      <dsp:spPr>
        <a:xfrm>
          <a:off x="0" y="2094"/>
          <a:ext cx="4396339" cy="926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تشنج العضلات واليبوسة: نطبق التمطيط إضافة للتحريك المستمر المنتظم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24" y="47318"/>
        <a:ext cx="4305891" cy="835965"/>
      </dsp:txXfrm>
    </dsp:sp>
    <dsp:sp modelId="{A6B62515-7EE1-4004-A01A-618092DF4E48}">
      <dsp:nvSpPr>
        <dsp:cNvPr id="0" name=""/>
        <dsp:cNvSpPr/>
      </dsp:nvSpPr>
      <dsp:spPr>
        <a:xfrm>
          <a:off x="0" y="939139"/>
          <a:ext cx="4396339" cy="926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اضطراب التبول: تعليم تمارين </a:t>
          </a:r>
          <a:r>
            <a:rPr lang="ar-SA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كيجل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24" y="984363"/>
        <a:ext cx="4305891" cy="835965"/>
      </dsp:txXfrm>
    </dsp:sp>
    <dsp:sp modelId="{2BE86D52-EADF-44C4-B02F-B09E8823F63D}">
      <dsp:nvSpPr>
        <dsp:cNvPr id="0" name=""/>
        <dsp:cNvSpPr/>
      </dsp:nvSpPr>
      <dsp:spPr>
        <a:xfrm>
          <a:off x="0" y="1876184"/>
          <a:ext cx="4396339" cy="926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اضطرابات الأمعاء (الإمساك): التغذية المناسبة مع حركات تقليص عضلات البطن وحركات القرع  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24" y="1921408"/>
        <a:ext cx="4305891" cy="835965"/>
      </dsp:txXfrm>
    </dsp:sp>
    <dsp:sp modelId="{F0F0599B-4329-4F43-9A41-9AAFBCDA0EA3}">
      <dsp:nvSpPr>
        <dsp:cNvPr id="0" name=""/>
        <dsp:cNvSpPr/>
      </dsp:nvSpPr>
      <dsp:spPr>
        <a:xfrm>
          <a:off x="0" y="2813229"/>
          <a:ext cx="4396339" cy="926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الوهن والتعب: تقسيم مراحل أي عمل واللجوء لجلسات استرخاء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24" y="2858453"/>
        <a:ext cx="4305891" cy="83596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F6951-B388-43F9-ACCD-56B3043225B8}">
      <dsp:nvSpPr>
        <dsp:cNvPr id="0" name=""/>
        <dsp:cNvSpPr/>
      </dsp:nvSpPr>
      <dsp:spPr>
        <a:xfrm>
          <a:off x="0" y="7331"/>
          <a:ext cx="4396339" cy="561599"/>
        </a:xfrm>
        <a:prstGeom prst="roundRect">
          <a:avLst/>
        </a:prstGeom>
        <a:solidFill>
          <a:schemeClr val="dk1"/>
        </a:solidFill>
        <a:ln w="19050" cap="rnd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علاج الهجمة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34746"/>
        <a:ext cx="4341509" cy="506769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DC98D-6F39-4449-B2F4-BD553CF1C59E}">
      <dsp:nvSpPr>
        <dsp:cNvPr id="0" name=""/>
        <dsp:cNvSpPr/>
      </dsp:nvSpPr>
      <dsp:spPr>
        <a:xfrm>
          <a:off x="0" y="908"/>
          <a:ext cx="4396339" cy="925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إذا كانت الهجمة خفيفة وأعراضها محتملة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79" y="46087"/>
        <a:ext cx="4305981" cy="835130"/>
      </dsp:txXfrm>
    </dsp:sp>
    <dsp:sp modelId="{3B4A2123-35B7-4DC4-955A-89671431C993}">
      <dsp:nvSpPr>
        <dsp:cNvPr id="0" name=""/>
        <dsp:cNvSpPr/>
      </dsp:nvSpPr>
      <dsp:spPr>
        <a:xfrm>
          <a:off x="0" y="939052"/>
          <a:ext cx="4396339" cy="925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فقد تستجيب للراحة لمدة يوم أو يومين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79" y="984231"/>
        <a:ext cx="4305981" cy="835130"/>
      </dsp:txXfrm>
    </dsp:sp>
    <dsp:sp modelId="{071FADAC-C8E1-4387-A6E8-0596888A7C48}">
      <dsp:nvSpPr>
        <dsp:cNvPr id="0" name=""/>
        <dsp:cNvSpPr/>
      </dsp:nvSpPr>
      <dsp:spPr>
        <a:xfrm>
          <a:off x="0" y="1877197"/>
          <a:ext cx="4396339" cy="925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مع شرب السوائل الكافية الباردة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وتبريد جو الغرفة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79" y="1922376"/>
        <a:ext cx="4305981" cy="835130"/>
      </dsp:txXfrm>
    </dsp:sp>
    <dsp:sp modelId="{06EE1486-5A99-4FB7-A46F-145EA9E04E4E}">
      <dsp:nvSpPr>
        <dsp:cNvPr id="0" name=""/>
        <dsp:cNvSpPr/>
      </dsp:nvSpPr>
      <dsp:spPr>
        <a:xfrm>
          <a:off x="0" y="2815341"/>
          <a:ext cx="4396339" cy="9254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و كثير من المرضى إذا اتبعوا ذلك في بداية الهجمة تتحسن أعراضهم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79" y="2860520"/>
        <a:ext cx="4305981" cy="835130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D30E8-AE2A-4F2B-965E-50F37CCF0B78}">
      <dsp:nvSpPr>
        <dsp:cNvPr id="0" name=""/>
        <dsp:cNvSpPr/>
      </dsp:nvSpPr>
      <dsp:spPr>
        <a:xfrm>
          <a:off x="0" y="458"/>
          <a:ext cx="4703811" cy="1399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أنواع التمارين التي ينصح بها</a:t>
          </a:r>
          <a:endParaRPr lang="ar-SA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323" y="68781"/>
        <a:ext cx="4567165" cy="1262966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BE47D-15CD-40A9-BCEC-8332D856577F}">
      <dsp:nvSpPr>
        <dsp:cNvPr id="0" name=""/>
        <dsp:cNvSpPr/>
      </dsp:nvSpPr>
      <dsp:spPr>
        <a:xfrm>
          <a:off x="0" y="1697"/>
          <a:ext cx="4551184" cy="712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التحريك الفاعل والمنفعل المنتظم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61" y="36458"/>
        <a:ext cx="4481662" cy="642555"/>
      </dsp:txXfrm>
    </dsp:sp>
    <dsp:sp modelId="{F9C7AEC5-E6F3-45CB-98BF-D7F41CFA145F}">
      <dsp:nvSpPr>
        <dsp:cNvPr id="0" name=""/>
        <dsp:cNvSpPr/>
      </dsp:nvSpPr>
      <dsp:spPr>
        <a:xfrm>
          <a:off x="0" y="725010"/>
          <a:ext cx="4551184" cy="712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تغيير الوضعيات بشكل دائم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61" y="759771"/>
        <a:ext cx="4481662" cy="642555"/>
      </dsp:txXfrm>
    </dsp:sp>
    <dsp:sp modelId="{4A1E1C2D-1C65-44F1-B90F-2D143EDE5E6E}">
      <dsp:nvSpPr>
        <dsp:cNvPr id="0" name=""/>
        <dsp:cNvSpPr/>
      </dsp:nvSpPr>
      <dsp:spPr>
        <a:xfrm>
          <a:off x="0" y="1448324"/>
          <a:ext cx="4551184" cy="712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شد العضلات يوميا لمدة 30 </a:t>
          </a:r>
          <a:r>
            <a:rPr lang="ar-SA" sz="24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ثا</a:t>
          </a: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للمرة الواحدة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61" y="1483085"/>
        <a:ext cx="4481662" cy="642555"/>
      </dsp:txXfrm>
    </dsp:sp>
    <dsp:sp modelId="{A0ECE48B-566D-4339-8728-30ABD529E321}">
      <dsp:nvSpPr>
        <dsp:cNvPr id="0" name=""/>
        <dsp:cNvSpPr/>
      </dsp:nvSpPr>
      <dsp:spPr>
        <a:xfrm>
          <a:off x="0" y="2171637"/>
          <a:ext cx="4551184" cy="712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تقوية العضلات 3 مرات بالأسبوع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61" y="2206398"/>
        <a:ext cx="4481662" cy="642555"/>
      </dsp:txXfrm>
    </dsp:sp>
    <dsp:sp modelId="{C77D60EF-085B-4946-913D-009A0673CB08}">
      <dsp:nvSpPr>
        <dsp:cNvPr id="0" name=""/>
        <dsp:cNvSpPr/>
      </dsp:nvSpPr>
      <dsp:spPr>
        <a:xfrm>
          <a:off x="0" y="2894950"/>
          <a:ext cx="4551184" cy="712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الجري والسباحة  20 إلى 30 دقيقة 3-4 مرات في الاسبوع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61" y="2929711"/>
        <a:ext cx="4481662" cy="642555"/>
      </dsp:txXfrm>
    </dsp:sp>
    <dsp:sp modelId="{767730F6-F060-4458-82CB-4A5896120EA5}">
      <dsp:nvSpPr>
        <dsp:cNvPr id="0" name=""/>
        <dsp:cNvSpPr/>
      </dsp:nvSpPr>
      <dsp:spPr>
        <a:xfrm>
          <a:off x="0" y="3618264"/>
          <a:ext cx="4551184" cy="712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تمارين التوازن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61" y="3653025"/>
        <a:ext cx="4481662" cy="642555"/>
      </dsp:txXfrm>
    </dsp:sp>
    <dsp:sp modelId="{9D24FE36-59B5-4C69-986E-1E7048B80EBC}">
      <dsp:nvSpPr>
        <dsp:cNvPr id="0" name=""/>
        <dsp:cNvSpPr/>
      </dsp:nvSpPr>
      <dsp:spPr>
        <a:xfrm>
          <a:off x="0" y="4341577"/>
          <a:ext cx="4551184" cy="712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تمارين أنشطة الحياة اليومية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61" y="4376338"/>
        <a:ext cx="4481662" cy="642555"/>
      </dsp:txXfrm>
    </dsp:sp>
    <dsp:sp modelId="{DB99524F-BC52-4507-9BE5-3BE33B1DF449}">
      <dsp:nvSpPr>
        <dsp:cNvPr id="0" name=""/>
        <dsp:cNvSpPr/>
      </dsp:nvSpPr>
      <dsp:spPr>
        <a:xfrm>
          <a:off x="0" y="5064891"/>
          <a:ext cx="4551184" cy="7120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تعليم المشي بالمساعدات الحركية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61" y="5099652"/>
        <a:ext cx="4481662" cy="642555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6CD81-247D-4F5F-AE27-2A00FB75D665}">
      <dsp:nvSpPr>
        <dsp:cNvPr id="0" name=""/>
        <dsp:cNvSpPr/>
      </dsp:nvSpPr>
      <dsp:spPr>
        <a:xfrm>
          <a:off x="0" y="91864"/>
          <a:ext cx="9404723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صحة المرأة المصابة بالتصلب اللويحي</a:t>
          </a:r>
          <a:endParaRPr lang="ar-SA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51263"/>
        <a:ext cx="9285925" cy="1098002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40FD0-CBE1-4EF1-AF6C-45696335196A}">
      <dsp:nvSpPr>
        <dsp:cNvPr id="0" name=""/>
        <dsp:cNvSpPr/>
      </dsp:nvSpPr>
      <dsp:spPr>
        <a:xfrm>
          <a:off x="0" y="87722"/>
          <a:ext cx="306318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فترة دورة الطمث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47121"/>
        <a:ext cx="2944382" cy="1098002"/>
      </dsp:txXfrm>
    </dsp:sp>
    <dsp:sp modelId="{98EF4F33-0F0F-437B-A139-E48B256B82BA}">
      <dsp:nvSpPr>
        <dsp:cNvPr id="0" name=""/>
        <dsp:cNvSpPr/>
      </dsp:nvSpPr>
      <dsp:spPr>
        <a:xfrm>
          <a:off x="0" y="1491722"/>
          <a:ext cx="306318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الالتهابات النسائية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551121"/>
        <a:ext cx="2944382" cy="1098002"/>
      </dsp:txXfrm>
    </dsp:sp>
    <dsp:sp modelId="{116C560D-AA85-4997-ADED-60EB2DD98B03}">
      <dsp:nvSpPr>
        <dsp:cNvPr id="0" name=""/>
        <dsp:cNvSpPr/>
      </dsp:nvSpPr>
      <dsp:spPr>
        <a:xfrm>
          <a:off x="0" y="2895722"/>
          <a:ext cx="306318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الحمل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2955121"/>
        <a:ext cx="2944382" cy="1098002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1343E-F2AA-4B81-8C8E-6C35351C725F}">
      <dsp:nvSpPr>
        <dsp:cNvPr id="0" name=""/>
        <dsp:cNvSpPr/>
      </dsp:nvSpPr>
      <dsp:spPr>
        <a:xfrm>
          <a:off x="0" y="91864"/>
          <a:ext cx="9404723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مثيرات مرض </a:t>
          </a:r>
          <a:r>
            <a:rPr lang="en-US" sz="4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MS</a:t>
          </a:r>
          <a:endParaRPr lang="ar-SA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51263"/>
        <a:ext cx="9285925" cy="1098002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254A8-67A1-437A-B5DD-2AE2C731944E}">
      <dsp:nvSpPr>
        <dsp:cNvPr id="0" name=""/>
        <dsp:cNvSpPr/>
      </dsp:nvSpPr>
      <dsp:spPr>
        <a:xfrm>
          <a:off x="98917" y="877897"/>
          <a:ext cx="2439968" cy="24399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أو جعلها أسوأ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633" y="1165622"/>
        <a:ext cx="1406828" cy="1864518"/>
      </dsp:txXfrm>
    </dsp:sp>
    <dsp:sp modelId="{E3AD2B4E-33FB-49A7-AC4D-B42C08073DEE}">
      <dsp:nvSpPr>
        <dsp:cNvPr id="0" name=""/>
        <dsp:cNvSpPr/>
      </dsp:nvSpPr>
      <dsp:spPr>
        <a:xfrm>
          <a:off x="1857453" y="877897"/>
          <a:ext cx="2439968" cy="24399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تؤدي إلى حدوث الانتكاسات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9876" y="1165622"/>
        <a:ext cx="1406828" cy="1864518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F9B95-B31B-449A-BEA3-BB9F6EE545C8}">
      <dsp:nvSpPr>
        <dsp:cNvPr id="0" name=""/>
        <dsp:cNvSpPr/>
      </dsp:nvSpPr>
      <dsp:spPr>
        <a:xfrm>
          <a:off x="0" y="91864"/>
          <a:ext cx="9404723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مثيرات مرض </a:t>
          </a:r>
          <a:r>
            <a:rPr lang="en-US" sz="4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MS</a:t>
          </a:r>
          <a:endParaRPr lang="ar-SA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51263"/>
        <a:ext cx="9285925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E50B0-F254-4BC5-B70A-C9282C779DC1}">
      <dsp:nvSpPr>
        <dsp:cNvPr id="0" name=""/>
        <dsp:cNvSpPr/>
      </dsp:nvSpPr>
      <dsp:spPr>
        <a:xfrm>
          <a:off x="0" y="7331"/>
          <a:ext cx="4858206" cy="561599"/>
        </a:xfrm>
        <a:prstGeom prst="roundRect">
          <a:avLst/>
        </a:prstGeom>
        <a:solidFill>
          <a:schemeClr val="dk1"/>
        </a:solidFill>
        <a:ln w="19050" cap="rnd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smtClean="0">
              <a:latin typeface="Arial" panose="020B0604020202020204" pitchFamily="34" charset="0"/>
              <a:cs typeface="Arial" panose="020B0604020202020204" pitchFamily="34" charset="0"/>
            </a:rPr>
            <a:t>المثيرات تتضمن </a:t>
          </a:r>
          <a:endParaRPr lang="ar-SA" sz="2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34746"/>
        <a:ext cx="4803376" cy="506769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F7528-76F3-4080-8C0E-5236526549F9}">
      <dsp:nvSpPr>
        <dsp:cNvPr id="0" name=""/>
        <dsp:cNvSpPr/>
      </dsp:nvSpPr>
      <dsp:spPr>
        <a:xfrm>
          <a:off x="0" y="13269"/>
          <a:ext cx="4817263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الضغط النفسي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40684"/>
        <a:ext cx="4762433" cy="506769"/>
      </dsp:txXfrm>
    </dsp:sp>
    <dsp:sp modelId="{D0D545E3-C8B0-4931-B3DE-A14E427C502C}">
      <dsp:nvSpPr>
        <dsp:cNvPr id="0" name=""/>
        <dsp:cNvSpPr/>
      </dsp:nvSpPr>
      <dsp:spPr>
        <a:xfrm>
          <a:off x="0" y="643989"/>
          <a:ext cx="4817263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التدخين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671404"/>
        <a:ext cx="4762433" cy="506769"/>
      </dsp:txXfrm>
    </dsp:sp>
    <dsp:sp modelId="{1F0602CC-5DC1-4C13-B66A-9A39E367B019}">
      <dsp:nvSpPr>
        <dsp:cNvPr id="0" name=""/>
        <dsp:cNvSpPr/>
      </dsp:nvSpPr>
      <dsp:spPr>
        <a:xfrm>
          <a:off x="0" y="1274709"/>
          <a:ext cx="4817263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الحمى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1302124"/>
        <a:ext cx="4762433" cy="506769"/>
      </dsp:txXfrm>
    </dsp:sp>
    <dsp:sp modelId="{E5681C29-4ADF-4649-A175-7624DC092907}">
      <dsp:nvSpPr>
        <dsp:cNvPr id="0" name=""/>
        <dsp:cNvSpPr/>
      </dsp:nvSpPr>
      <dsp:spPr>
        <a:xfrm>
          <a:off x="0" y="1905429"/>
          <a:ext cx="4817263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الحمامات الساخنة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1932844"/>
        <a:ext cx="4762433" cy="506769"/>
      </dsp:txXfrm>
    </dsp:sp>
    <dsp:sp modelId="{13327009-85EC-4050-A29C-B10922922249}">
      <dsp:nvSpPr>
        <dsp:cNvPr id="0" name=""/>
        <dsp:cNvSpPr/>
      </dsp:nvSpPr>
      <dsp:spPr>
        <a:xfrm>
          <a:off x="0" y="2536149"/>
          <a:ext cx="4817263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التعرض لأشعة الشمس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2563564"/>
        <a:ext cx="4762433" cy="506769"/>
      </dsp:txXfrm>
    </dsp:sp>
    <dsp:sp modelId="{DF850AE2-1089-4979-B3AD-8ABCAB978A39}">
      <dsp:nvSpPr>
        <dsp:cNvPr id="0" name=""/>
        <dsp:cNvSpPr/>
      </dsp:nvSpPr>
      <dsp:spPr>
        <a:xfrm>
          <a:off x="0" y="3166868"/>
          <a:ext cx="4817263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العلاج الخاطئ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15" y="3194283"/>
        <a:ext cx="4762433" cy="506769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9ED01-0136-4DDA-802C-D6F5B994F48E}">
      <dsp:nvSpPr>
        <dsp:cNvPr id="0" name=""/>
        <dsp:cNvSpPr/>
      </dsp:nvSpPr>
      <dsp:spPr>
        <a:xfrm>
          <a:off x="0" y="458"/>
          <a:ext cx="3954834" cy="1399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العلاجات المحظورة للتصلب اللويحي</a:t>
          </a:r>
          <a:endParaRPr lang="ar-SA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323" y="68781"/>
        <a:ext cx="3818188" cy="1262966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9A2E-1AF4-479C-932A-92E12824785E}">
      <dsp:nvSpPr>
        <dsp:cNvPr id="0" name=""/>
        <dsp:cNvSpPr/>
      </dsp:nvSpPr>
      <dsp:spPr>
        <a:xfrm>
          <a:off x="0" y="4022"/>
          <a:ext cx="3031158" cy="556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العلاج المغناطيسي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87" y="31209"/>
        <a:ext cx="2976784" cy="502546"/>
      </dsp:txXfrm>
    </dsp:sp>
    <dsp:sp modelId="{447C5F4F-3DFD-49C4-93EB-AFD1EDFFD6A4}">
      <dsp:nvSpPr>
        <dsp:cNvPr id="0" name=""/>
        <dsp:cNvSpPr/>
      </dsp:nvSpPr>
      <dsp:spPr>
        <a:xfrm>
          <a:off x="0" y="609902"/>
          <a:ext cx="3031158" cy="556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أنواع العلاجات الحرارية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87" y="637089"/>
        <a:ext cx="2976784" cy="502546"/>
      </dsp:txXfrm>
    </dsp:sp>
    <dsp:sp modelId="{A3984E3D-01BA-441E-856A-2353555E0022}">
      <dsp:nvSpPr>
        <dsp:cNvPr id="0" name=""/>
        <dsp:cNvSpPr/>
      </dsp:nvSpPr>
      <dsp:spPr>
        <a:xfrm>
          <a:off x="0" y="1215782"/>
          <a:ext cx="3031158" cy="556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المساج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87" y="1242969"/>
        <a:ext cx="2976784" cy="502546"/>
      </dsp:txXfrm>
    </dsp:sp>
    <dsp:sp modelId="{1C9C9B87-9CDF-4FB5-A063-FBEFA611DFAA}">
      <dsp:nvSpPr>
        <dsp:cNvPr id="0" name=""/>
        <dsp:cNvSpPr/>
      </dsp:nvSpPr>
      <dsp:spPr>
        <a:xfrm>
          <a:off x="0" y="1821662"/>
          <a:ext cx="3031158" cy="556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التنبيه الكهربائي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87" y="1848849"/>
        <a:ext cx="2976784" cy="502546"/>
      </dsp:txXfrm>
    </dsp:sp>
    <dsp:sp modelId="{F56E4BFD-22A0-4CB2-9F46-50C4BAC87D22}">
      <dsp:nvSpPr>
        <dsp:cNvPr id="0" name=""/>
        <dsp:cNvSpPr/>
      </dsp:nvSpPr>
      <dsp:spPr>
        <a:xfrm>
          <a:off x="0" y="2427542"/>
          <a:ext cx="3031158" cy="556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الجاكوزي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87" y="2454729"/>
        <a:ext cx="2976784" cy="502546"/>
      </dsp:txXfrm>
    </dsp:sp>
    <dsp:sp modelId="{4E3F6243-29C0-442B-817C-24B29F727E8E}">
      <dsp:nvSpPr>
        <dsp:cNvPr id="0" name=""/>
        <dsp:cNvSpPr/>
      </dsp:nvSpPr>
      <dsp:spPr>
        <a:xfrm>
          <a:off x="0" y="3033422"/>
          <a:ext cx="3031158" cy="556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الساونا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87" y="3060609"/>
        <a:ext cx="2976784" cy="502546"/>
      </dsp:txXfrm>
    </dsp:sp>
    <dsp:sp modelId="{4947C02F-97E1-4B39-B740-E9894878FA44}">
      <dsp:nvSpPr>
        <dsp:cNvPr id="0" name=""/>
        <dsp:cNvSpPr/>
      </dsp:nvSpPr>
      <dsp:spPr>
        <a:xfrm>
          <a:off x="0" y="3639302"/>
          <a:ext cx="3031158" cy="556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حمام الدوامة الساخن</a:t>
          </a:r>
          <a:endParaRPr lang="ar-SA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87" y="3666489"/>
        <a:ext cx="2976784" cy="502546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24B97-95E7-497C-A74C-19F4C44663FF}">
      <dsp:nvSpPr>
        <dsp:cNvPr id="0" name=""/>
        <dsp:cNvSpPr/>
      </dsp:nvSpPr>
      <dsp:spPr>
        <a:xfrm>
          <a:off x="0" y="9965"/>
          <a:ext cx="9404723" cy="1380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9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شكرا لكل ساهم برفع سويتنا العلمية</a:t>
          </a:r>
          <a:endParaRPr lang="ar-SA" sz="5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395" y="77360"/>
        <a:ext cx="9269933" cy="12458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5A738-1C6B-4C7B-AF30-932A03515D8F}">
      <dsp:nvSpPr>
        <dsp:cNvPr id="0" name=""/>
        <dsp:cNvSpPr/>
      </dsp:nvSpPr>
      <dsp:spPr>
        <a:xfrm>
          <a:off x="0" y="91864"/>
          <a:ext cx="4722125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الأعراض</a:t>
          </a:r>
          <a:endParaRPr lang="ar-SA" sz="4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399" y="151263"/>
        <a:ext cx="4603327" cy="1098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203B6-B378-4F99-8317-4F44936B63DB}">
      <dsp:nvSpPr>
        <dsp:cNvPr id="0" name=""/>
        <dsp:cNvSpPr/>
      </dsp:nvSpPr>
      <dsp:spPr>
        <a:xfrm>
          <a:off x="0" y="12122"/>
          <a:ext cx="6032311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بداية مرض التصلب اللويحي قد تكون شديدة جدا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92" y="57814"/>
        <a:ext cx="5940927" cy="844616"/>
      </dsp:txXfrm>
    </dsp:sp>
    <dsp:sp modelId="{BC779174-383B-4B25-9AE3-F993A2FF0684}">
      <dsp:nvSpPr>
        <dsp:cNvPr id="0" name=""/>
        <dsp:cNvSpPr/>
      </dsp:nvSpPr>
      <dsp:spPr>
        <a:xfrm>
          <a:off x="0" y="1092122"/>
          <a:ext cx="6032311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أو خفيفة حتى أن المريض لا يشعر بأي أعراض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92" y="1137814"/>
        <a:ext cx="5940927" cy="844616"/>
      </dsp:txXfrm>
    </dsp:sp>
    <dsp:sp modelId="{69DC275F-F166-4BF2-BF0B-65BBCCD71BFD}">
      <dsp:nvSpPr>
        <dsp:cNvPr id="0" name=""/>
        <dsp:cNvSpPr/>
      </dsp:nvSpPr>
      <dsp:spPr>
        <a:xfrm>
          <a:off x="0" y="2172122"/>
          <a:ext cx="6032311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تختلف الأعراض بحسب المكان الذي يحدث فيه التلف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92" y="2217814"/>
        <a:ext cx="5940927" cy="844616"/>
      </dsp:txXfrm>
    </dsp:sp>
    <dsp:sp modelId="{7517A0F5-BAA9-4EDD-A791-31E062EDD5BC}">
      <dsp:nvSpPr>
        <dsp:cNvPr id="0" name=""/>
        <dsp:cNvSpPr/>
      </dsp:nvSpPr>
      <dsp:spPr>
        <a:xfrm>
          <a:off x="0" y="3252122"/>
          <a:ext cx="6032311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كل مصاب يعتبر حالة خاصة وليس هناك نمط معين للمرض</a:t>
          </a:r>
          <a:endParaRPr lang="ar-SA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92" y="3297814"/>
        <a:ext cx="5940927" cy="844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A68-A257-41FA-80D5-3E3961D88455}" type="datetimeFigureOut">
              <a:rPr lang="ar-SA" smtClean="0"/>
              <a:t>06/06/40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9D0-88BA-4602-BA9A-B3136B51B6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673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A68-A257-41FA-80D5-3E3961D88455}" type="datetimeFigureOut">
              <a:rPr lang="ar-SA" smtClean="0"/>
              <a:t>06/06/40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9D0-88BA-4602-BA9A-B3136B51B6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783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A68-A257-41FA-80D5-3E3961D88455}" type="datetimeFigureOut">
              <a:rPr lang="ar-SA" smtClean="0"/>
              <a:t>06/06/40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9D0-88BA-4602-BA9A-B3136B51B6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863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A68-A257-41FA-80D5-3E3961D88455}" type="datetimeFigureOut">
              <a:rPr lang="ar-SA" smtClean="0"/>
              <a:t>06/06/40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9D0-88BA-4602-BA9A-B3136B51B6F6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1136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A68-A257-41FA-80D5-3E3961D88455}" type="datetimeFigureOut">
              <a:rPr lang="ar-SA" smtClean="0"/>
              <a:t>06/06/40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9D0-88BA-4602-BA9A-B3136B51B6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8668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A68-A257-41FA-80D5-3E3961D88455}" type="datetimeFigureOut">
              <a:rPr lang="ar-SA" smtClean="0"/>
              <a:t>06/06/40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9D0-88BA-4602-BA9A-B3136B51B6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076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A68-A257-41FA-80D5-3E3961D88455}" type="datetimeFigureOut">
              <a:rPr lang="ar-SA" smtClean="0"/>
              <a:t>06/06/40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9D0-88BA-4602-BA9A-B3136B51B6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1918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A68-A257-41FA-80D5-3E3961D88455}" type="datetimeFigureOut">
              <a:rPr lang="ar-SA" smtClean="0"/>
              <a:t>06/06/40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9D0-88BA-4602-BA9A-B3136B51B6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6296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A68-A257-41FA-80D5-3E3961D88455}" type="datetimeFigureOut">
              <a:rPr lang="ar-SA" smtClean="0"/>
              <a:t>06/06/40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9D0-88BA-4602-BA9A-B3136B51B6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028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A68-A257-41FA-80D5-3E3961D88455}" type="datetimeFigureOut">
              <a:rPr lang="ar-SA" smtClean="0"/>
              <a:t>06/06/40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9D0-88BA-4602-BA9A-B3136B51B6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263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A68-A257-41FA-80D5-3E3961D88455}" type="datetimeFigureOut">
              <a:rPr lang="ar-SA" smtClean="0"/>
              <a:t>06/06/40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9D0-88BA-4602-BA9A-B3136B51B6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546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A68-A257-41FA-80D5-3E3961D88455}" type="datetimeFigureOut">
              <a:rPr lang="ar-SA" smtClean="0"/>
              <a:t>06/06/40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9D0-88BA-4602-BA9A-B3136B51B6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443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A68-A257-41FA-80D5-3E3961D88455}" type="datetimeFigureOut">
              <a:rPr lang="ar-SA" smtClean="0"/>
              <a:t>06/06/40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9D0-88BA-4602-BA9A-B3136B51B6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30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A68-A257-41FA-80D5-3E3961D88455}" type="datetimeFigureOut">
              <a:rPr lang="ar-SA" smtClean="0"/>
              <a:t>06/06/40</a:t>
            </a:fld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9D0-88BA-4602-BA9A-B3136B51B6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016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A68-A257-41FA-80D5-3E3961D88455}" type="datetimeFigureOut">
              <a:rPr lang="ar-SA" smtClean="0"/>
              <a:t>06/06/40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9D0-88BA-4602-BA9A-B3136B51B6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126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A68-A257-41FA-80D5-3E3961D88455}" type="datetimeFigureOut">
              <a:rPr lang="ar-SA" smtClean="0"/>
              <a:t>06/06/40</a:t>
            </a:fld>
            <a:endParaRPr lang="ar-S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9D0-88BA-4602-BA9A-B3136B51B6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85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4A68-A257-41FA-80D5-3E3961D88455}" type="datetimeFigureOut">
              <a:rPr lang="ar-SA" smtClean="0"/>
              <a:t>06/06/40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D9D0-88BA-4602-BA9A-B3136B51B6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03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E44A68-A257-41FA-80D5-3E3961D88455}" type="datetimeFigureOut">
              <a:rPr lang="ar-SA" smtClean="0"/>
              <a:t>06/06/40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CD9D0-88BA-4602-BA9A-B3136B51B6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0614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7.xml"/><Relationship Id="rId13" Type="http://schemas.openxmlformats.org/officeDocument/2006/relationships/diagramData" Target="../diagrams/data28.xml"/><Relationship Id="rId18" Type="http://schemas.openxmlformats.org/officeDocument/2006/relationships/image" Target="../media/image16.jpg"/><Relationship Id="rId3" Type="http://schemas.openxmlformats.org/officeDocument/2006/relationships/diagramLayout" Target="../diagrams/layout26.xml"/><Relationship Id="rId7" Type="http://schemas.openxmlformats.org/officeDocument/2006/relationships/image" Target="../media/image15.png"/><Relationship Id="rId12" Type="http://schemas.microsoft.com/office/2007/relationships/diagramDrawing" Target="../diagrams/drawing27.xml"/><Relationship Id="rId17" Type="http://schemas.microsoft.com/office/2007/relationships/diagramDrawing" Target="../diagrams/drawing28.xml"/><Relationship Id="rId2" Type="http://schemas.openxmlformats.org/officeDocument/2006/relationships/diagramData" Target="../diagrams/data26.xml"/><Relationship Id="rId16" Type="http://schemas.openxmlformats.org/officeDocument/2006/relationships/diagramColors" Target="../diagrams/colors28.xml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6.xml"/><Relationship Id="rId11" Type="http://schemas.openxmlformats.org/officeDocument/2006/relationships/diagramColors" Target="../diagrams/colors27.xml"/><Relationship Id="rId5" Type="http://schemas.openxmlformats.org/officeDocument/2006/relationships/diagramColors" Target="../diagrams/colors26.xml"/><Relationship Id="rId15" Type="http://schemas.openxmlformats.org/officeDocument/2006/relationships/diagramQuickStyle" Target="../diagrams/quickStyle28.xml"/><Relationship Id="rId10" Type="http://schemas.openxmlformats.org/officeDocument/2006/relationships/diagramQuickStyle" Target="../diagrams/quickStyle27.xml"/><Relationship Id="rId19" Type="http://schemas.openxmlformats.org/officeDocument/2006/relationships/image" Target="../media/image17.jpg"/><Relationship Id="rId4" Type="http://schemas.openxmlformats.org/officeDocument/2006/relationships/diagramQuickStyle" Target="../diagrams/quickStyle26.xml"/><Relationship Id="rId9" Type="http://schemas.openxmlformats.org/officeDocument/2006/relationships/diagramLayout" Target="../diagrams/layout27.xml"/><Relationship Id="rId14" Type="http://schemas.openxmlformats.org/officeDocument/2006/relationships/diagramLayout" Target="../diagrams/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13" Type="http://schemas.openxmlformats.org/officeDocument/2006/relationships/diagramLayout" Target="../diagrams/layout31.xml"/><Relationship Id="rId18" Type="http://schemas.openxmlformats.org/officeDocument/2006/relationships/image" Target="../media/image21.gif"/><Relationship Id="rId3" Type="http://schemas.openxmlformats.org/officeDocument/2006/relationships/diagramLayout" Target="../diagrams/layout29.xml"/><Relationship Id="rId7" Type="http://schemas.openxmlformats.org/officeDocument/2006/relationships/diagramData" Target="../diagrams/data30.xml"/><Relationship Id="rId12" Type="http://schemas.openxmlformats.org/officeDocument/2006/relationships/diagramData" Target="../diagrams/data31.xml"/><Relationship Id="rId17" Type="http://schemas.openxmlformats.org/officeDocument/2006/relationships/image" Target="../media/image20.png"/><Relationship Id="rId2" Type="http://schemas.openxmlformats.org/officeDocument/2006/relationships/diagramData" Target="../diagrams/data29.xml"/><Relationship Id="rId16" Type="http://schemas.microsoft.com/office/2007/relationships/diagramDrawing" Target="../diagrams/drawing3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9.xml"/><Relationship Id="rId11" Type="http://schemas.microsoft.com/office/2007/relationships/diagramDrawing" Target="../diagrams/drawing30.xml"/><Relationship Id="rId5" Type="http://schemas.openxmlformats.org/officeDocument/2006/relationships/diagramColors" Target="../diagrams/colors29.xml"/><Relationship Id="rId15" Type="http://schemas.openxmlformats.org/officeDocument/2006/relationships/diagramColors" Target="../diagrams/colors31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29.xml"/><Relationship Id="rId9" Type="http://schemas.openxmlformats.org/officeDocument/2006/relationships/diagramQuickStyle" Target="../diagrams/quickStyle30.xml"/><Relationship Id="rId14" Type="http://schemas.openxmlformats.org/officeDocument/2006/relationships/diagramQuickStyle" Target="../diagrams/quickStyle3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13" Type="http://schemas.openxmlformats.org/officeDocument/2006/relationships/diagramLayout" Target="../diagrams/layout34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12" Type="http://schemas.openxmlformats.org/officeDocument/2006/relationships/diagramData" Target="../diagrams/data34.xml"/><Relationship Id="rId17" Type="http://schemas.openxmlformats.org/officeDocument/2006/relationships/image" Target="../media/image22.gif"/><Relationship Id="rId2" Type="http://schemas.openxmlformats.org/officeDocument/2006/relationships/diagramData" Target="../diagrams/data32.xml"/><Relationship Id="rId16" Type="http://schemas.microsoft.com/office/2007/relationships/diagramDrawing" Target="../diagrams/drawing3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5" Type="http://schemas.openxmlformats.org/officeDocument/2006/relationships/diagramColors" Target="../diagrams/colors34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Relationship Id="rId14" Type="http://schemas.openxmlformats.org/officeDocument/2006/relationships/diagramQuickStyle" Target="../diagrams/quickStyle3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6.xml"/><Relationship Id="rId13" Type="http://schemas.openxmlformats.org/officeDocument/2006/relationships/image" Target="../media/image24.jpg"/><Relationship Id="rId3" Type="http://schemas.openxmlformats.org/officeDocument/2006/relationships/diagramLayout" Target="../diagrams/layout35.xml"/><Relationship Id="rId7" Type="http://schemas.openxmlformats.org/officeDocument/2006/relationships/image" Target="../media/image23.jpeg"/><Relationship Id="rId12" Type="http://schemas.microsoft.com/office/2007/relationships/diagramDrawing" Target="../diagrams/drawing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5.xml"/><Relationship Id="rId11" Type="http://schemas.openxmlformats.org/officeDocument/2006/relationships/diagramColors" Target="../diagrams/colors36.xml"/><Relationship Id="rId5" Type="http://schemas.openxmlformats.org/officeDocument/2006/relationships/diagramColors" Target="../diagrams/colors35.xml"/><Relationship Id="rId10" Type="http://schemas.openxmlformats.org/officeDocument/2006/relationships/diagramQuickStyle" Target="../diagrams/quickStyle36.xml"/><Relationship Id="rId4" Type="http://schemas.openxmlformats.org/officeDocument/2006/relationships/diagramQuickStyle" Target="../diagrams/quickStyle35.xml"/><Relationship Id="rId9" Type="http://schemas.openxmlformats.org/officeDocument/2006/relationships/diagramLayout" Target="../diagrams/layout3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8.xml"/><Relationship Id="rId13" Type="http://schemas.openxmlformats.org/officeDocument/2006/relationships/diagramData" Target="../diagrams/data39.xml"/><Relationship Id="rId3" Type="http://schemas.openxmlformats.org/officeDocument/2006/relationships/diagramLayout" Target="../diagrams/layout37.xml"/><Relationship Id="rId7" Type="http://schemas.openxmlformats.org/officeDocument/2006/relationships/image" Target="../media/image25.jpg"/><Relationship Id="rId12" Type="http://schemas.microsoft.com/office/2007/relationships/diagramDrawing" Target="../diagrams/drawing38.xml"/><Relationship Id="rId17" Type="http://schemas.microsoft.com/office/2007/relationships/diagramDrawing" Target="../diagrams/drawing39.xml"/><Relationship Id="rId2" Type="http://schemas.openxmlformats.org/officeDocument/2006/relationships/diagramData" Target="../diagrams/data37.xml"/><Relationship Id="rId16" Type="http://schemas.openxmlformats.org/officeDocument/2006/relationships/diagramColors" Target="../diagrams/colors3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7.xml"/><Relationship Id="rId11" Type="http://schemas.openxmlformats.org/officeDocument/2006/relationships/diagramColors" Target="../diagrams/colors38.xml"/><Relationship Id="rId5" Type="http://schemas.openxmlformats.org/officeDocument/2006/relationships/diagramColors" Target="../diagrams/colors37.xml"/><Relationship Id="rId15" Type="http://schemas.openxmlformats.org/officeDocument/2006/relationships/diagramQuickStyle" Target="../diagrams/quickStyle39.xml"/><Relationship Id="rId10" Type="http://schemas.openxmlformats.org/officeDocument/2006/relationships/diagramQuickStyle" Target="../diagrams/quickStyle38.xml"/><Relationship Id="rId4" Type="http://schemas.openxmlformats.org/officeDocument/2006/relationships/diagramQuickStyle" Target="../diagrams/quickStyle37.xml"/><Relationship Id="rId9" Type="http://schemas.openxmlformats.org/officeDocument/2006/relationships/diagramLayout" Target="../diagrams/layout38.xml"/><Relationship Id="rId14" Type="http://schemas.openxmlformats.org/officeDocument/2006/relationships/diagramLayout" Target="../diagrams/layout3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13" Type="http://schemas.openxmlformats.org/officeDocument/2006/relationships/diagramData" Target="../diagrams/data42.xml"/><Relationship Id="rId18" Type="http://schemas.openxmlformats.org/officeDocument/2006/relationships/diagramData" Target="../diagrams/data43.xml"/><Relationship Id="rId3" Type="http://schemas.openxmlformats.org/officeDocument/2006/relationships/diagramLayout" Target="../diagrams/layout40.xml"/><Relationship Id="rId21" Type="http://schemas.openxmlformats.org/officeDocument/2006/relationships/diagramColors" Target="../diagrams/colors43.xml"/><Relationship Id="rId7" Type="http://schemas.openxmlformats.org/officeDocument/2006/relationships/diagramData" Target="../diagrams/data41.xml"/><Relationship Id="rId12" Type="http://schemas.openxmlformats.org/officeDocument/2006/relationships/image" Target="../media/image26.jpg"/><Relationship Id="rId17" Type="http://schemas.microsoft.com/office/2007/relationships/diagramDrawing" Target="../diagrams/drawing42.xml"/><Relationship Id="rId2" Type="http://schemas.openxmlformats.org/officeDocument/2006/relationships/diagramData" Target="../diagrams/data40.xml"/><Relationship Id="rId16" Type="http://schemas.openxmlformats.org/officeDocument/2006/relationships/diagramColors" Target="../diagrams/colors42.xml"/><Relationship Id="rId20" Type="http://schemas.openxmlformats.org/officeDocument/2006/relationships/diagramQuickStyle" Target="../diagrams/quickStyle4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0.xml"/><Relationship Id="rId11" Type="http://schemas.microsoft.com/office/2007/relationships/diagramDrawing" Target="../diagrams/drawing41.xml"/><Relationship Id="rId5" Type="http://schemas.openxmlformats.org/officeDocument/2006/relationships/diagramColors" Target="../diagrams/colors40.xml"/><Relationship Id="rId15" Type="http://schemas.openxmlformats.org/officeDocument/2006/relationships/diagramQuickStyle" Target="../diagrams/quickStyle42.xml"/><Relationship Id="rId10" Type="http://schemas.openxmlformats.org/officeDocument/2006/relationships/diagramColors" Target="../diagrams/colors41.xml"/><Relationship Id="rId19" Type="http://schemas.openxmlformats.org/officeDocument/2006/relationships/diagramLayout" Target="../diagrams/layout43.xml"/><Relationship Id="rId4" Type="http://schemas.openxmlformats.org/officeDocument/2006/relationships/diagramQuickStyle" Target="../diagrams/quickStyle40.xml"/><Relationship Id="rId9" Type="http://schemas.openxmlformats.org/officeDocument/2006/relationships/diagramQuickStyle" Target="../diagrams/quickStyle41.xml"/><Relationship Id="rId14" Type="http://schemas.openxmlformats.org/officeDocument/2006/relationships/diagramLayout" Target="../diagrams/layout42.xml"/><Relationship Id="rId22" Type="http://schemas.microsoft.com/office/2007/relationships/diagramDrawing" Target="../diagrams/drawing4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5.xml"/><Relationship Id="rId13" Type="http://schemas.openxmlformats.org/officeDocument/2006/relationships/diagramData" Target="../diagrams/data46.xml"/><Relationship Id="rId18" Type="http://schemas.openxmlformats.org/officeDocument/2006/relationships/diagramData" Target="../diagrams/data47.xml"/><Relationship Id="rId3" Type="http://schemas.openxmlformats.org/officeDocument/2006/relationships/diagramLayout" Target="../diagrams/layout44.xml"/><Relationship Id="rId21" Type="http://schemas.openxmlformats.org/officeDocument/2006/relationships/diagramColors" Target="../diagrams/colors47.xml"/><Relationship Id="rId7" Type="http://schemas.openxmlformats.org/officeDocument/2006/relationships/diagramData" Target="../diagrams/data45.xml"/><Relationship Id="rId12" Type="http://schemas.openxmlformats.org/officeDocument/2006/relationships/image" Target="../media/image27.jpg"/><Relationship Id="rId17" Type="http://schemas.microsoft.com/office/2007/relationships/diagramDrawing" Target="../diagrams/drawing46.xml"/><Relationship Id="rId2" Type="http://schemas.openxmlformats.org/officeDocument/2006/relationships/diagramData" Target="../diagrams/data44.xml"/><Relationship Id="rId16" Type="http://schemas.openxmlformats.org/officeDocument/2006/relationships/diagramColors" Target="../diagrams/colors46.xml"/><Relationship Id="rId20" Type="http://schemas.openxmlformats.org/officeDocument/2006/relationships/diagramQuickStyle" Target="../diagrams/quickStyle4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4.xml"/><Relationship Id="rId11" Type="http://schemas.microsoft.com/office/2007/relationships/diagramDrawing" Target="../diagrams/drawing45.xml"/><Relationship Id="rId5" Type="http://schemas.openxmlformats.org/officeDocument/2006/relationships/diagramColors" Target="../diagrams/colors44.xml"/><Relationship Id="rId15" Type="http://schemas.openxmlformats.org/officeDocument/2006/relationships/diagramQuickStyle" Target="../diagrams/quickStyle46.xml"/><Relationship Id="rId10" Type="http://schemas.openxmlformats.org/officeDocument/2006/relationships/diagramColors" Target="../diagrams/colors45.xml"/><Relationship Id="rId19" Type="http://schemas.openxmlformats.org/officeDocument/2006/relationships/diagramLayout" Target="../diagrams/layout47.xml"/><Relationship Id="rId4" Type="http://schemas.openxmlformats.org/officeDocument/2006/relationships/diagramQuickStyle" Target="../diagrams/quickStyle44.xml"/><Relationship Id="rId9" Type="http://schemas.openxmlformats.org/officeDocument/2006/relationships/diagramQuickStyle" Target="../diagrams/quickStyle45.xml"/><Relationship Id="rId14" Type="http://schemas.openxmlformats.org/officeDocument/2006/relationships/diagramLayout" Target="../diagrams/layout46.xml"/><Relationship Id="rId22" Type="http://schemas.microsoft.com/office/2007/relationships/diagramDrawing" Target="../diagrams/drawing4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9.xml"/><Relationship Id="rId13" Type="http://schemas.openxmlformats.org/officeDocument/2006/relationships/diagramData" Target="../diagrams/data50.xml"/><Relationship Id="rId18" Type="http://schemas.openxmlformats.org/officeDocument/2006/relationships/diagramData" Target="../diagrams/data51.xml"/><Relationship Id="rId3" Type="http://schemas.openxmlformats.org/officeDocument/2006/relationships/diagramLayout" Target="../diagrams/layout48.xml"/><Relationship Id="rId21" Type="http://schemas.openxmlformats.org/officeDocument/2006/relationships/diagramColors" Target="../diagrams/colors51.xml"/><Relationship Id="rId7" Type="http://schemas.openxmlformats.org/officeDocument/2006/relationships/diagramData" Target="../diagrams/data49.xml"/><Relationship Id="rId12" Type="http://schemas.openxmlformats.org/officeDocument/2006/relationships/image" Target="../media/image28.jpg"/><Relationship Id="rId17" Type="http://schemas.microsoft.com/office/2007/relationships/diagramDrawing" Target="../diagrams/drawing50.xml"/><Relationship Id="rId2" Type="http://schemas.openxmlformats.org/officeDocument/2006/relationships/diagramData" Target="../diagrams/data48.xml"/><Relationship Id="rId16" Type="http://schemas.openxmlformats.org/officeDocument/2006/relationships/diagramColors" Target="../diagrams/colors50.xml"/><Relationship Id="rId20" Type="http://schemas.openxmlformats.org/officeDocument/2006/relationships/diagramQuickStyle" Target="../diagrams/quickStyle5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8.xml"/><Relationship Id="rId11" Type="http://schemas.microsoft.com/office/2007/relationships/diagramDrawing" Target="../diagrams/drawing49.xml"/><Relationship Id="rId5" Type="http://schemas.openxmlformats.org/officeDocument/2006/relationships/diagramColors" Target="../diagrams/colors48.xml"/><Relationship Id="rId15" Type="http://schemas.openxmlformats.org/officeDocument/2006/relationships/diagramQuickStyle" Target="../diagrams/quickStyle50.xml"/><Relationship Id="rId10" Type="http://schemas.openxmlformats.org/officeDocument/2006/relationships/diagramColors" Target="../diagrams/colors49.xml"/><Relationship Id="rId19" Type="http://schemas.openxmlformats.org/officeDocument/2006/relationships/diagramLayout" Target="../diagrams/layout51.xml"/><Relationship Id="rId4" Type="http://schemas.openxmlformats.org/officeDocument/2006/relationships/diagramQuickStyle" Target="../diagrams/quickStyle48.xml"/><Relationship Id="rId9" Type="http://schemas.openxmlformats.org/officeDocument/2006/relationships/diagramQuickStyle" Target="../diagrams/quickStyle49.xml"/><Relationship Id="rId14" Type="http://schemas.openxmlformats.org/officeDocument/2006/relationships/diagramLayout" Target="../diagrams/layout50.xml"/><Relationship Id="rId22" Type="http://schemas.microsoft.com/office/2007/relationships/diagramDrawing" Target="../diagrams/drawing5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3.xml"/><Relationship Id="rId13" Type="http://schemas.openxmlformats.org/officeDocument/2006/relationships/image" Target="../media/image30.jpg"/><Relationship Id="rId3" Type="http://schemas.openxmlformats.org/officeDocument/2006/relationships/diagramLayout" Target="../diagrams/layout52.xml"/><Relationship Id="rId7" Type="http://schemas.openxmlformats.org/officeDocument/2006/relationships/image" Target="../media/image29.jpg"/><Relationship Id="rId12" Type="http://schemas.microsoft.com/office/2007/relationships/diagramDrawing" Target="../diagrams/drawing53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2.xml"/><Relationship Id="rId11" Type="http://schemas.openxmlformats.org/officeDocument/2006/relationships/diagramColors" Target="../diagrams/colors53.xml"/><Relationship Id="rId5" Type="http://schemas.openxmlformats.org/officeDocument/2006/relationships/diagramColors" Target="../diagrams/colors52.xml"/><Relationship Id="rId15" Type="http://schemas.openxmlformats.org/officeDocument/2006/relationships/image" Target="../media/image32.jpg"/><Relationship Id="rId10" Type="http://schemas.openxmlformats.org/officeDocument/2006/relationships/diagramQuickStyle" Target="../diagrams/quickStyle53.xml"/><Relationship Id="rId4" Type="http://schemas.openxmlformats.org/officeDocument/2006/relationships/diagramQuickStyle" Target="../diagrams/quickStyle52.xml"/><Relationship Id="rId9" Type="http://schemas.openxmlformats.org/officeDocument/2006/relationships/diagramLayout" Target="../diagrams/layout53.xml"/><Relationship Id="rId1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5.xml"/><Relationship Id="rId13" Type="http://schemas.openxmlformats.org/officeDocument/2006/relationships/image" Target="../media/image34.jpg"/><Relationship Id="rId3" Type="http://schemas.openxmlformats.org/officeDocument/2006/relationships/diagramLayout" Target="../diagrams/layout54.xml"/><Relationship Id="rId7" Type="http://schemas.openxmlformats.org/officeDocument/2006/relationships/image" Target="../media/image33.jpg"/><Relationship Id="rId12" Type="http://schemas.microsoft.com/office/2007/relationships/diagramDrawing" Target="../diagrams/drawing55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4.xml"/><Relationship Id="rId11" Type="http://schemas.openxmlformats.org/officeDocument/2006/relationships/diagramColors" Target="../diagrams/colors55.xml"/><Relationship Id="rId5" Type="http://schemas.openxmlformats.org/officeDocument/2006/relationships/diagramColors" Target="../diagrams/colors54.xml"/><Relationship Id="rId15" Type="http://schemas.openxmlformats.org/officeDocument/2006/relationships/image" Target="../media/image36.jpeg"/><Relationship Id="rId10" Type="http://schemas.openxmlformats.org/officeDocument/2006/relationships/diagramQuickStyle" Target="../diagrams/quickStyle55.xml"/><Relationship Id="rId4" Type="http://schemas.openxmlformats.org/officeDocument/2006/relationships/diagramQuickStyle" Target="../diagrams/quickStyle54.xml"/><Relationship Id="rId9" Type="http://schemas.openxmlformats.org/officeDocument/2006/relationships/diagramLayout" Target="../diagrams/layout55.xml"/><Relationship Id="rId1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7.xml"/><Relationship Id="rId13" Type="http://schemas.openxmlformats.org/officeDocument/2006/relationships/image" Target="../media/image39.jpg"/><Relationship Id="rId3" Type="http://schemas.openxmlformats.org/officeDocument/2006/relationships/diagramLayout" Target="../diagrams/layout56.xml"/><Relationship Id="rId7" Type="http://schemas.openxmlformats.org/officeDocument/2006/relationships/image" Target="../media/image38.jpg"/><Relationship Id="rId12" Type="http://schemas.microsoft.com/office/2007/relationships/diagramDrawing" Target="../diagrams/drawing57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6.xml"/><Relationship Id="rId11" Type="http://schemas.openxmlformats.org/officeDocument/2006/relationships/diagramColors" Target="../diagrams/colors57.xml"/><Relationship Id="rId5" Type="http://schemas.openxmlformats.org/officeDocument/2006/relationships/diagramColors" Target="../diagrams/colors56.xml"/><Relationship Id="rId10" Type="http://schemas.openxmlformats.org/officeDocument/2006/relationships/diagramQuickStyle" Target="../diagrams/quickStyle57.xml"/><Relationship Id="rId4" Type="http://schemas.openxmlformats.org/officeDocument/2006/relationships/diagramQuickStyle" Target="../diagrams/quickStyle56.xml"/><Relationship Id="rId9" Type="http://schemas.openxmlformats.org/officeDocument/2006/relationships/diagramLayout" Target="../diagrams/layout5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9.xml"/><Relationship Id="rId13" Type="http://schemas.openxmlformats.org/officeDocument/2006/relationships/diagramLayout" Target="../diagrams/layout60.xml"/><Relationship Id="rId18" Type="http://schemas.openxmlformats.org/officeDocument/2006/relationships/diagramLayout" Target="../diagrams/layout61.xml"/><Relationship Id="rId26" Type="http://schemas.microsoft.com/office/2007/relationships/diagramDrawing" Target="../diagrams/drawing62.xml"/><Relationship Id="rId3" Type="http://schemas.openxmlformats.org/officeDocument/2006/relationships/diagramLayout" Target="../diagrams/layout58.xml"/><Relationship Id="rId21" Type="http://schemas.microsoft.com/office/2007/relationships/diagramDrawing" Target="../diagrams/drawing61.xml"/><Relationship Id="rId7" Type="http://schemas.openxmlformats.org/officeDocument/2006/relationships/diagramData" Target="../diagrams/data59.xml"/><Relationship Id="rId12" Type="http://schemas.openxmlformats.org/officeDocument/2006/relationships/diagramData" Target="../diagrams/data60.xml"/><Relationship Id="rId17" Type="http://schemas.openxmlformats.org/officeDocument/2006/relationships/diagramData" Target="../diagrams/data61.xml"/><Relationship Id="rId25" Type="http://schemas.openxmlformats.org/officeDocument/2006/relationships/diagramColors" Target="../diagrams/colors62.xml"/><Relationship Id="rId2" Type="http://schemas.openxmlformats.org/officeDocument/2006/relationships/diagramData" Target="../diagrams/data58.xml"/><Relationship Id="rId16" Type="http://schemas.microsoft.com/office/2007/relationships/diagramDrawing" Target="../diagrams/drawing60.xml"/><Relationship Id="rId20" Type="http://schemas.openxmlformats.org/officeDocument/2006/relationships/diagramColors" Target="../diagrams/colors6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8.xml"/><Relationship Id="rId11" Type="http://schemas.microsoft.com/office/2007/relationships/diagramDrawing" Target="../diagrams/drawing59.xml"/><Relationship Id="rId24" Type="http://schemas.openxmlformats.org/officeDocument/2006/relationships/diagramQuickStyle" Target="../diagrams/quickStyle62.xml"/><Relationship Id="rId5" Type="http://schemas.openxmlformats.org/officeDocument/2006/relationships/diagramColors" Target="../diagrams/colors58.xml"/><Relationship Id="rId15" Type="http://schemas.openxmlformats.org/officeDocument/2006/relationships/diagramColors" Target="../diagrams/colors60.xml"/><Relationship Id="rId23" Type="http://schemas.openxmlformats.org/officeDocument/2006/relationships/diagramLayout" Target="../diagrams/layout62.xml"/><Relationship Id="rId10" Type="http://schemas.openxmlformats.org/officeDocument/2006/relationships/diagramColors" Target="../diagrams/colors59.xml"/><Relationship Id="rId19" Type="http://schemas.openxmlformats.org/officeDocument/2006/relationships/diagramQuickStyle" Target="../diagrams/quickStyle61.xml"/><Relationship Id="rId4" Type="http://schemas.openxmlformats.org/officeDocument/2006/relationships/diagramQuickStyle" Target="../diagrams/quickStyle58.xml"/><Relationship Id="rId9" Type="http://schemas.openxmlformats.org/officeDocument/2006/relationships/diagramQuickStyle" Target="../diagrams/quickStyle59.xml"/><Relationship Id="rId14" Type="http://schemas.openxmlformats.org/officeDocument/2006/relationships/diagramQuickStyle" Target="../diagrams/quickStyle60.xml"/><Relationship Id="rId22" Type="http://schemas.openxmlformats.org/officeDocument/2006/relationships/diagramData" Target="../diagrams/data6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4.xml"/><Relationship Id="rId13" Type="http://schemas.openxmlformats.org/officeDocument/2006/relationships/image" Target="../media/image41.jpg"/><Relationship Id="rId3" Type="http://schemas.openxmlformats.org/officeDocument/2006/relationships/diagramLayout" Target="../diagrams/layout63.xml"/><Relationship Id="rId7" Type="http://schemas.openxmlformats.org/officeDocument/2006/relationships/image" Target="../media/image40.jpg"/><Relationship Id="rId12" Type="http://schemas.microsoft.com/office/2007/relationships/diagramDrawing" Target="../diagrams/drawing64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3.xml"/><Relationship Id="rId11" Type="http://schemas.openxmlformats.org/officeDocument/2006/relationships/diagramColors" Target="../diagrams/colors64.xml"/><Relationship Id="rId5" Type="http://schemas.openxmlformats.org/officeDocument/2006/relationships/diagramColors" Target="../diagrams/colors63.xml"/><Relationship Id="rId15" Type="http://schemas.openxmlformats.org/officeDocument/2006/relationships/image" Target="../media/image43.jpg"/><Relationship Id="rId10" Type="http://schemas.openxmlformats.org/officeDocument/2006/relationships/diagramQuickStyle" Target="../diagrams/quickStyle64.xml"/><Relationship Id="rId4" Type="http://schemas.openxmlformats.org/officeDocument/2006/relationships/diagramQuickStyle" Target="../diagrams/quickStyle63.xml"/><Relationship Id="rId9" Type="http://schemas.openxmlformats.org/officeDocument/2006/relationships/diagramLayout" Target="../diagrams/layout64.xml"/><Relationship Id="rId1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6.xml"/><Relationship Id="rId13" Type="http://schemas.openxmlformats.org/officeDocument/2006/relationships/image" Target="../media/image45.png"/><Relationship Id="rId3" Type="http://schemas.openxmlformats.org/officeDocument/2006/relationships/diagramLayout" Target="../diagrams/layout65.xml"/><Relationship Id="rId7" Type="http://schemas.openxmlformats.org/officeDocument/2006/relationships/image" Target="../media/image44.jpg"/><Relationship Id="rId12" Type="http://schemas.microsoft.com/office/2007/relationships/diagramDrawing" Target="../diagrams/drawing66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5.xml"/><Relationship Id="rId11" Type="http://schemas.openxmlformats.org/officeDocument/2006/relationships/diagramColors" Target="../diagrams/colors66.xml"/><Relationship Id="rId5" Type="http://schemas.openxmlformats.org/officeDocument/2006/relationships/diagramColors" Target="../diagrams/colors65.xml"/><Relationship Id="rId15" Type="http://schemas.openxmlformats.org/officeDocument/2006/relationships/image" Target="../media/image47.jpg"/><Relationship Id="rId10" Type="http://schemas.openxmlformats.org/officeDocument/2006/relationships/diagramQuickStyle" Target="../diagrams/quickStyle66.xml"/><Relationship Id="rId4" Type="http://schemas.openxmlformats.org/officeDocument/2006/relationships/diagramQuickStyle" Target="../diagrams/quickStyle65.xml"/><Relationship Id="rId9" Type="http://schemas.openxmlformats.org/officeDocument/2006/relationships/diagramLayout" Target="../diagrams/layout66.xml"/><Relationship Id="rId1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8.xml"/><Relationship Id="rId3" Type="http://schemas.openxmlformats.org/officeDocument/2006/relationships/diagramLayout" Target="../diagrams/layout67.xml"/><Relationship Id="rId7" Type="http://schemas.openxmlformats.org/officeDocument/2006/relationships/diagramData" Target="../diagrams/data68.xml"/><Relationship Id="rId12" Type="http://schemas.openxmlformats.org/officeDocument/2006/relationships/image" Target="../media/image48.jpg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7.xml"/><Relationship Id="rId11" Type="http://schemas.microsoft.com/office/2007/relationships/diagramDrawing" Target="../diagrams/drawing68.xml"/><Relationship Id="rId5" Type="http://schemas.openxmlformats.org/officeDocument/2006/relationships/diagramColors" Target="../diagrams/colors67.xml"/><Relationship Id="rId10" Type="http://schemas.openxmlformats.org/officeDocument/2006/relationships/diagramColors" Target="../diagrams/colors68.xml"/><Relationship Id="rId4" Type="http://schemas.openxmlformats.org/officeDocument/2006/relationships/diagramQuickStyle" Target="../diagrams/quickStyle67.xml"/><Relationship Id="rId9" Type="http://schemas.openxmlformats.org/officeDocument/2006/relationships/diagramQuickStyle" Target="../diagrams/quickStyle6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0.xml"/><Relationship Id="rId13" Type="http://schemas.openxmlformats.org/officeDocument/2006/relationships/diagramLayout" Target="../diagrams/layout71.xml"/><Relationship Id="rId18" Type="http://schemas.openxmlformats.org/officeDocument/2006/relationships/image" Target="../media/image50.jpeg"/><Relationship Id="rId3" Type="http://schemas.openxmlformats.org/officeDocument/2006/relationships/diagramLayout" Target="../diagrams/layout69.xml"/><Relationship Id="rId21" Type="http://schemas.openxmlformats.org/officeDocument/2006/relationships/image" Target="../media/image33.jpg"/><Relationship Id="rId7" Type="http://schemas.openxmlformats.org/officeDocument/2006/relationships/diagramData" Target="../diagrams/data70.xml"/><Relationship Id="rId12" Type="http://schemas.openxmlformats.org/officeDocument/2006/relationships/diagramData" Target="../diagrams/data71.xml"/><Relationship Id="rId17" Type="http://schemas.openxmlformats.org/officeDocument/2006/relationships/image" Target="../media/image49.png"/><Relationship Id="rId2" Type="http://schemas.openxmlformats.org/officeDocument/2006/relationships/diagramData" Target="../diagrams/data69.xml"/><Relationship Id="rId16" Type="http://schemas.microsoft.com/office/2007/relationships/diagramDrawing" Target="../diagrams/drawing71.xml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9.xml"/><Relationship Id="rId11" Type="http://schemas.microsoft.com/office/2007/relationships/diagramDrawing" Target="../diagrams/drawing70.xml"/><Relationship Id="rId5" Type="http://schemas.openxmlformats.org/officeDocument/2006/relationships/diagramColors" Target="../diagrams/colors69.xml"/><Relationship Id="rId15" Type="http://schemas.openxmlformats.org/officeDocument/2006/relationships/diagramColors" Target="../diagrams/colors71.xml"/><Relationship Id="rId10" Type="http://schemas.openxmlformats.org/officeDocument/2006/relationships/diagramColors" Target="../diagrams/colors70.xml"/><Relationship Id="rId19" Type="http://schemas.openxmlformats.org/officeDocument/2006/relationships/image" Target="../media/image51.jpg"/><Relationship Id="rId4" Type="http://schemas.openxmlformats.org/officeDocument/2006/relationships/diagramQuickStyle" Target="../diagrams/quickStyle69.xml"/><Relationship Id="rId9" Type="http://schemas.openxmlformats.org/officeDocument/2006/relationships/diagramQuickStyle" Target="../diagrams/quickStyle70.xml"/><Relationship Id="rId14" Type="http://schemas.openxmlformats.org/officeDocument/2006/relationships/diagramQuickStyle" Target="../diagrams/quickStyle7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3.xml"/><Relationship Id="rId13" Type="http://schemas.openxmlformats.org/officeDocument/2006/relationships/image" Target="../media/image54.jpeg"/><Relationship Id="rId18" Type="http://schemas.openxmlformats.org/officeDocument/2006/relationships/image" Target="../media/image59.jpeg"/><Relationship Id="rId3" Type="http://schemas.openxmlformats.org/officeDocument/2006/relationships/diagramLayout" Target="../diagrams/layout72.xml"/><Relationship Id="rId7" Type="http://schemas.openxmlformats.org/officeDocument/2006/relationships/image" Target="../media/image53.jpeg"/><Relationship Id="rId12" Type="http://schemas.microsoft.com/office/2007/relationships/diagramDrawing" Target="../diagrams/drawing73.xml"/><Relationship Id="rId17" Type="http://schemas.openxmlformats.org/officeDocument/2006/relationships/image" Target="../media/image58.jpeg"/><Relationship Id="rId2" Type="http://schemas.openxmlformats.org/officeDocument/2006/relationships/diagramData" Target="../diagrams/data72.xml"/><Relationship Id="rId16" Type="http://schemas.openxmlformats.org/officeDocument/2006/relationships/image" Target="../media/image57.jp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2.xml"/><Relationship Id="rId11" Type="http://schemas.openxmlformats.org/officeDocument/2006/relationships/diagramColors" Target="../diagrams/colors73.xml"/><Relationship Id="rId5" Type="http://schemas.openxmlformats.org/officeDocument/2006/relationships/diagramColors" Target="../diagrams/colors72.xml"/><Relationship Id="rId15" Type="http://schemas.openxmlformats.org/officeDocument/2006/relationships/image" Target="../media/image56.jpeg"/><Relationship Id="rId10" Type="http://schemas.openxmlformats.org/officeDocument/2006/relationships/diagramQuickStyle" Target="../diagrams/quickStyle73.xml"/><Relationship Id="rId4" Type="http://schemas.openxmlformats.org/officeDocument/2006/relationships/diagramQuickStyle" Target="../diagrams/quickStyle72.xml"/><Relationship Id="rId9" Type="http://schemas.openxmlformats.org/officeDocument/2006/relationships/diagramLayout" Target="../diagrams/layout73.xml"/><Relationship Id="rId1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g"/><Relationship Id="rId3" Type="http://schemas.openxmlformats.org/officeDocument/2006/relationships/diagramLayout" Target="../diagrams/layout74.xml"/><Relationship Id="rId7" Type="http://schemas.openxmlformats.org/officeDocument/2006/relationships/image" Target="../media/image61.jpg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11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openxmlformats.org/officeDocument/2006/relationships/diagramColors" Target="../diagrams/colors7.xml"/><Relationship Id="rId5" Type="http://schemas.openxmlformats.org/officeDocument/2006/relationships/diagramColors" Target="../diagrams/colors6.xml"/><Relationship Id="rId10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6.xml"/><Relationship Id="rId9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12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26" Type="http://schemas.microsoft.com/office/2007/relationships/diagramDrawing" Target="../diagrams/drawing14.xml"/><Relationship Id="rId3" Type="http://schemas.openxmlformats.org/officeDocument/2006/relationships/diagramLayout" Target="../diagrams/layout10.xml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5" Type="http://schemas.openxmlformats.org/officeDocument/2006/relationships/diagramColors" Target="../diagrams/colors14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24" Type="http://schemas.openxmlformats.org/officeDocument/2006/relationships/diagramQuickStyle" Target="../diagrams/quickStyle14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23" Type="http://schemas.openxmlformats.org/officeDocument/2006/relationships/diagramLayout" Target="../diagrams/layout14.xml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openxmlformats.org/officeDocument/2006/relationships/diagramData" Target="../diagrams/data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Layout" Target="../diagrams/layout17.xml"/><Relationship Id="rId18" Type="http://schemas.openxmlformats.org/officeDocument/2006/relationships/diagramLayout" Target="../diagrams/layout18.xml"/><Relationship Id="rId26" Type="http://schemas.microsoft.com/office/2007/relationships/diagramDrawing" Target="../diagrams/drawing19.xml"/><Relationship Id="rId3" Type="http://schemas.openxmlformats.org/officeDocument/2006/relationships/diagramLayout" Target="../diagrams/layout15.xml"/><Relationship Id="rId21" Type="http://schemas.microsoft.com/office/2007/relationships/diagramDrawing" Target="../diagrams/drawing18.xml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17" Type="http://schemas.openxmlformats.org/officeDocument/2006/relationships/diagramData" Target="../diagrams/data18.xml"/><Relationship Id="rId25" Type="http://schemas.openxmlformats.org/officeDocument/2006/relationships/diagramColors" Target="../diagrams/colors19.xml"/><Relationship Id="rId2" Type="http://schemas.openxmlformats.org/officeDocument/2006/relationships/diagramData" Target="../diagrams/data15.xml"/><Relationship Id="rId16" Type="http://schemas.microsoft.com/office/2007/relationships/diagramDrawing" Target="../diagrams/drawing17.xml"/><Relationship Id="rId20" Type="http://schemas.openxmlformats.org/officeDocument/2006/relationships/diagramColors" Target="../diagrams/colors1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24" Type="http://schemas.openxmlformats.org/officeDocument/2006/relationships/diagramQuickStyle" Target="../diagrams/quickStyle19.xml"/><Relationship Id="rId5" Type="http://schemas.openxmlformats.org/officeDocument/2006/relationships/diagramColors" Target="../diagrams/colors15.xml"/><Relationship Id="rId15" Type="http://schemas.openxmlformats.org/officeDocument/2006/relationships/diagramColors" Target="../diagrams/colors17.xml"/><Relationship Id="rId23" Type="http://schemas.openxmlformats.org/officeDocument/2006/relationships/diagramLayout" Target="../diagrams/layout19.xml"/><Relationship Id="rId10" Type="http://schemas.openxmlformats.org/officeDocument/2006/relationships/diagramColors" Target="../diagrams/colors16.xml"/><Relationship Id="rId19" Type="http://schemas.openxmlformats.org/officeDocument/2006/relationships/diagramQuickStyle" Target="../diagrams/quickStyle18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QuickStyle" Target="../diagrams/quickStyle17.xml"/><Relationship Id="rId22" Type="http://schemas.openxmlformats.org/officeDocument/2006/relationships/diagramData" Target="../diagrams/data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Layout" Target="../diagrams/layout22.xml"/><Relationship Id="rId18" Type="http://schemas.openxmlformats.org/officeDocument/2006/relationships/diagramLayout" Target="../diagrams/layout23.xml"/><Relationship Id="rId26" Type="http://schemas.microsoft.com/office/2007/relationships/diagramDrawing" Target="../diagrams/drawing24.xml"/><Relationship Id="rId3" Type="http://schemas.openxmlformats.org/officeDocument/2006/relationships/diagramLayout" Target="../diagrams/layout20.xml"/><Relationship Id="rId21" Type="http://schemas.microsoft.com/office/2007/relationships/diagramDrawing" Target="../diagrams/drawing23.xml"/><Relationship Id="rId7" Type="http://schemas.openxmlformats.org/officeDocument/2006/relationships/diagramData" Target="../diagrams/data21.xml"/><Relationship Id="rId12" Type="http://schemas.openxmlformats.org/officeDocument/2006/relationships/diagramData" Target="../diagrams/data22.xml"/><Relationship Id="rId17" Type="http://schemas.openxmlformats.org/officeDocument/2006/relationships/diagramData" Target="../diagrams/data23.xml"/><Relationship Id="rId25" Type="http://schemas.openxmlformats.org/officeDocument/2006/relationships/diagramColors" Target="../diagrams/colors24.xml"/><Relationship Id="rId33" Type="http://schemas.openxmlformats.org/officeDocument/2006/relationships/image" Target="../media/image14.jpeg"/><Relationship Id="rId2" Type="http://schemas.openxmlformats.org/officeDocument/2006/relationships/diagramData" Target="../diagrams/data20.xml"/><Relationship Id="rId16" Type="http://schemas.microsoft.com/office/2007/relationships/diagramDrawing" Target="../diagrams/drawing22.xml"/><Relationship Id="rId20" Type="http://schemas.openxmlformats.org/officeDocument/2006/relationships/diagramColors" Target="../diagrams/colors23.xml"/><Relationship Id="rId29" Type="http://schemas.openxmlformats.org/officeDocument/2006/relationships/diagramQuickStyle" Target="../diagrams/quickStyle2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24" Type="http://schemas.openxmlformats.org/officeDocument/2006/relationships/diagramQuickStyle" Target="../diagrams/quickStyle24.xml"/><Relationship Id="rId32" Type="http://schemas.openxmlformats.org/officeDocument/2006/relationships/image" Target="../media/image13.jpeg"/><Relationship Id="rId5" Type="http://schemas.openxmlformats.org/officeDocument/2006/relationships/diagramColors" Target="../diagrams/colors20.xml"/><Relationship Id="rId15" Type="http://schemas.openxmlformats.org/officeDocument/2006/relationships/diagramColors" Target="../diagrams/colors22.xml"/><Relationship Id="rId23" Type="http://schemas.openxmlformats.org/officeDocument/2006/relationships/diagramLayout" Target="../diagrams/layout24.xml"/><Relationship Id="rId28" Type="http://schemas.openxmlformats.org/officeDocument/2006/relationships/diagramLayout" Target="../diagrams/layout25.xml"/><Relationship Id="rId10" Type="http://schemas.openxmlformats.org/officeDocument/2006/relationships/diagramColors" Target="../diagrams/colors21.xml"/><Relationship Id="rId19" Type="http://schemas.openxmlformats.org/officeDocument/2006/relationships/diagramQuickStyle" Target="../diagrams/quickStyle23.xml"/><Relationship Id="rId31" Type="http://schemas.microsoft.com/office/2007/relationships/diagramDrawing" Target="../diagrams/drawing25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QuickStyle" Target="../diagrams/quickStyle22.xml"/><Relationship Id="rId22" Type="http://schemas.openxmlformats.org/officeDocument/2006/relationships/diagramData" Target="../diagrams/data24.xml"/><Relationship Id="rId27" Type="http://schemas.openxmlformats.org/officeDocument/2006/relationships/diagramData" Target="../diagrams/data25.xml"/><Relationship Id="rId30" Type="http://schemas.openxmlformats.org/officeDocument/2006/relationships/diagramColors" Target="../diagrams/colors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رسم تخطيطي 8"/>
          <p:cNvGraphicFramePr/>
          <p:nvPr>
            <p:extLst>
              <p:ext uri="{D42A27DB-BD31-4B8C-83A1-F6EECF244321}">
                <p14:modId xmlns:p14="http://schemas.microsoft.com/office/powerpoint/2010/main" val="2680397134"/>
              </p:ext>
            </p:extLst>
          </p:nvPr>
        </p:nvGraphicFramePr>
        <p:xfrm>
          <a:off x="646111" y="452718"/>
          <a:ext cx="9404723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عنصر نائب للمحتوى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5835590"/>
              </p:ext>
            </p:extLst>
          </p:nvPr>
        </p:nvGraphicFramePr>
        <p:xfrm>
          <a:off x="6096000" y="2056092"/>
          <a:ext cx="3954834" cy="4200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59" y="2111414"/>
            <a:ext cx="5176874" cy="4035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72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رسم تخطيطي 12"/>
          <p:cNvGraphicFramePr/>
          <p:nvPr>
            <p:extLst>
              <p:ext uri="{D42A27DB-BD31-4B8C-83A1-F6EECF244321}">
                <p14:modId xmlns:p14="http://schemas.microsoft.com/office/powerpoint/2010/main" val="1190659240"/>
              </p:ext>
            </p:extLst>
          </p:nvPr>
        </p:nvGraphicFramePr>
        <p:xfrm>
          <a:off x="646111" y="452718"/>
          <a:ext cx="9404723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عنصر نائب للمحتوى 13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3193364" y="2084994"/>
            <a:ext cx="2279087" cy="1794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6" name="رسم تخطيطي 15"/>
          <p:cNvGraphicFramePr/>
          <p:nvPr>
            <p:extLst>
              <p:ext uri="{D42A27DB-BD31-4B8C-83A1-F6EECF244321}">
                <p14:modId xmlns:p14="http://schemas.microsoft.com/office/powerpoint/2010/main" val="3427662953"/>
              </p:ext>
            </p:extLst>
          </p:nvPr>
        </p:nvGraphicFramePr>
        <p:xfrm>
          <a:off x="5654495" y="1905000"/>
          <a:ext cx="4396339" cy="5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عنصر نائب للمحتوى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08982469"/>
              </p:ext>
            </p:extLst>
          </p:nvPr>
        </p:nvGraphicFramePr>
        <p:xfrm>
          <a:off x="5654495" y="2514600"/>
          <a:ext cx="4396339" cy="374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7" name="صورة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7" y="2084994"/>
            <a:ext cx="2279087" cy="1794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9" y="4210788"/>
            <a:ext cx="2279087" cy="17945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51" y="4223284"/>
            <a:ext cx="2342312" cy="1782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31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12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رسم تخطيطي 10"/>
          <p:cNvGraphicFramePr/>
          <p:nvPr>
            <p:extLst>
              <p:ext uri="{D42A27DB-BD31-4B8C-83A1-F6EECF244321}">
                <p14:modId xmlns:p14="http://schemas.microsoft.com/office/powerpoint/2010/main" val="670615193"/>
              </p:ext>
            </p:extLst>
          </p:nvPr>
        </p:nvGraphicFramePr>
        <p:xfrm>
          <a:off x="646111" y="452718"/>
          <a:ext cx="9404723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1273791794"/>
              </p:ext>
            </p:extLst>
          </p:nvPr>
        </p:nvGraphicFramePr>
        <p:xfrm>
          <a:off x="5654495" y="1905000"/>
          <a:ext cx="4396339" cy="5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عنصر نائب للمحتوى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70325603"/>
              </p:ext>
            </p:extLst>
          </p:nvPr>
        </p:nvGraphicFramePr>
        <p:xfrm>
          <a:off x="5654495" y="2514600"/>
          <a:ext cx="4396339" cy="374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4247564"/>
            <a:ext cx="4152900" cy="1500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2417221"/>
            <a:ext cx="4152900" cy="1504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6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841344385"/>
              </p:ext>
            </p:extLst>
          </p:nvPr>
        </p:nvGraphicFramePr>
        <p:xfrm>
          <a:off x="1119116" y="452718"/>
          <a:ext cx="8931718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رسم تخطيطي 12"/>
          <p:cNvGraphicFramePr/>
          <p:nvPr>
            <p:extLst>
              <p:ext uri="{D42A27DB-BD31-4B8C-83A1-F6EECF244321}">
                <p14:modId xmlns:p14="http://schemas.microsoft.com/office/powerpoint/2010/main" val="3885350307"/>
              </p:ext>
            </p:extLst>
          </p:nvPr>
        </p:nvGraphicFramePr>
        <p:xfrm>
          <a:off x="1103313" y="1905000"/>
          <a:ext cx="4396338" cy="5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عنصر نائب للمحتوى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5119187"/>
              </p:ext>
            </p:extLst>
          </p:nvPr>
        </p:nvGraphicFramePr>
        <p:xfrm>
          <a:off x="1103312" y="2514600"/>
          <a:ext cx="4396339" cy="374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5" name="صورة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78" y="2002768"/>
            <a:ext cx="3364823" cy="4168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8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3979956832"/>
              </p:ext>
            </p:extLst>
          </p:nvPr>
        </p:nvGraphicFramePr>
        <p:xfrm>
          <a:off x="646112" y="452718"/>
          <a:ext cx="2506522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عنصر نائب للمحتوى 1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1" y="1987426"/>
            <a:ext cx="2567935" cy="1711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عنصر نائب للمحتوى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0639771"/>
              </p:ext>
            </p:extLst>
          </p:nvPr>
        </p:nvGraphicFramePr>
        <p:xfrm>
          <a:off x="3411940" y="423081"/>
          <a:ext cx="6837530" cy="547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1" y="3870820"/>
            <a:ext cx="2567935" cy="1743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8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354960966"/>
              </p:ext>
            </p:extLst>
          </p:nvPr>
        </p:nvGraphicFramePr>
        <p:xfrm>
          <a:off x="646111" y="452718"/>
          <a:ext cx="9404723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عنصر نائب للمحتوى 4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91" y="3237875"/>
            <a:ext cx="4220706" cy="1930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رسم تخطيطي 8"/>
          <p:cNvGraphicFramePr/>
          <p:nvPr>
            <p:extLst>
              <p:ext uri="{D42A27DB-BD31-4B8C-83A1-F6EECF244321}">
                <p14:modId xmlns:p14="http://schemas.microsoft.com/office/powerpoint/2010/main" val="2451406468"/>
              </p:ext>
            </p:extLst>
          </p:nvPr>
        </p:nvGraphicFramePr>
        <p:xfrm>
          <a:off x="641445" y="1905000"/>
          <a:ext cx="9409389" cy="5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عنصر نائب للمحتوى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71862270"/>
              </p:ext>
            </p:extLst>
          </p:nvPr>
        </p:nvGraphicFramePr>
        <p:xfrm>
          <a:off x="5654495" y="2514600"/>
          <a:ext cx="4396339" cy="374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373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1674696824"/>
              </p:ext>
            </p:extLst>
          </p:nvPr>
        </p:nvGraphicFramePr>
        <p:xfrm>
          <a:off x="750627" y="452718"/>
          <a:ext cx="9300207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رسم تخطيطي 19"/>
          <p:cNvGraphicFramePr/>
          <p:nvPr>
            <p:extLst>
              <p:ext uri="{D42A27DB-BD31-4B8C-83A1-F6EECF244321}">
                <p14:modId xmlns:p14="http://schemas.microsoft.com/office/powerpoint/2010/main" val="452481737"/>
              </p:ext>
            </p:extLst>
          </p:nvPr>
        </p:nvGraphicFramePr>
        <p:xfrm>
          <a:off x="1103313" y="2631163"/>
          <a:ext cx="4396338" cy="1858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عنصر نائب للمحتوى 4"/>
          <p:cNvPicPr>
            <a:picLocks noGrp="1" noChangeAspect="1"/>
          </p:cNvPicPr>
          <p:nvPr>
            <p:ph sz="half" idx="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84" y="4646951"/>
            <a:ext cx="4148252" cy="1351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عنصر نائب للنص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10" name="عنصر نائب للمحتوى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7041476"/>
              </p:ext>
            </p:extLst>
          </p:nvPr>
        </p:nvGraphicFramePr>
        <p:xfrm>
          <a:off x="5654675" y="2674960"/>
          <a:ext cx="4395788" cy="3581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رسم تخطيطي 8"/>
          <p:cNvGraphicFramePr/>
          <p:nvPr>
            <p:extLst>
              <p:ext uri="{D42A27DB-BD31-4B8C-83A1-F6EECF244321}">
                <p14:modId xmlns:p14="http://schemas.microsoft.com/office/powerpoint/2010/main" val="1577533827"/>
              </p:ext>
            </p:extLst>
          </p:nvPr>
        </p:nvGraphicFramePr>
        <p:xfrm>
          <a:off x="736979" y="1905000"/>
          <a:ext cx="9313856" cy="5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63073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1725062349"/>
              </p:ext>
            </p:extLst>
          </p:nvPr>
        </p:nvGraphicFramePr>
        <p:xfrm>
          <a:off x="673407" y="452718"/>
          <a:ext cx="4840289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رسم تخطيطي 13"/>
          <p:cNvGraphicFramePr/>
          <p:nvPr>
            <p:extLst>
              <p:ext uri="{D42A27DB-BD31-4B8C-83A1-F6EECF244321}">
                <p14:modId xmlns:p14="http://schemas.microsoft.com/office/powerpoint/2010/main" val="441989377"/>
              </p:ext>
            </p:extLst>
          </p:nvPr>
        </p:nvGraphicFramePr>
        <p:xfrm>
          <a:off x="668740" y="2579550"/>
          <a:ext cx="4830911" cy="1896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عنصر نائب للمحتوى 4"/>
          <p:cNvPicPr>
            <a:picLocks noGrp="1" noChangeAspect="1"/>
          </p:cNvPicPr>
          <p:nvPr>
            <p:ph sz="half" idx="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72" y="4559695"/>
            <a:ext cx="4125853" cy="1398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عنصر نائب للمحتوى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11676507"/>
              </p:ext>
            </p:extLst>
          </p:nvPr>
        </p:nvGraphicFramePr>
        <p:xfrm>
          <a:off x="5609230" y="559558"/>
          <a:ext cx="4681181" cy="5696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رسم تخطيطي 8"/>
          <p:cNvGraphicFramePr/>
          <p:nvPr>
            <p:extLst>
              <p:ext uri="{D42A27DB-BD31-4B8C-83A1-F6EECF244321}">
                <p14:modId xmlns:p14="http://schemas.microsoft.com/office/powerpoint/2010/main" val="2990787399"/>
              </p:ext>
            </p:extLst>
          </p:nvPr>
        </p:nvGraphicFramePr>
        <p:xfrm>
          <a:off x="700703" y="1905000"/>
          <a:ext cx="4741973" cy="5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0879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1989818023"/>
              </p:ext>
            </p:extLst>
          </p:nvPr>
        </p:nvGraphicFramePr>
        <p:xfrm>
          <a:off x="646111" y="452718"/>
          <a:ext cx="9404723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رسم تخطيطي 16"/>
          <p:cNvGraphicFramePr/>
          <p:nvPr>
            <p:extLst>
              <p:ext uri="{D42A27DB-BD31-4B8C-83A1-F6EECF244321}">
                <p14:modId xmlns:p14="http://schemas.microsoft.com/office/powerpoint/2010/main" val="3354497531"/>
              </p:ext>
            </p:extLst>
          </p:nvPr>
        </p:nvGraphicFramePr>
        <p:xfrm>
          <a:off x="682388" y="2608288"/>
          <a:ext cx="4817263" cy="107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عنصر نائب للمحتوى 4"/>
          <p:cNvPicPr>
            <a:picLocks noGrp="1" noChangeAspect="1"/>
          </p:cNvPicPr>
          <p:nvPr>
            <p:ph sz="half" idx="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82" y="4287188"/>
            <a:ext cx="4329142" cy="1618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عنصر نائب للنص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10" name="عنصر نائب للمحتوى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34422431"/>
              </p:ext>
            </p:extLst>
          </p:nvPr>
        </p:nvGraphicFramePr>
        <p:xfrm>
          <a:off x="5654675" y="2514600"/>
          <a:ext cx="4395788" cy="374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رسم تخطيطي 8"/>
          <p:cNvGraphicFramePr/>
          <p:nvPr>
            <p:extLst>
              <p:ext uri="{D42A27DB-BD31-4B8C-83A1-F6EECF244321}">
                <p14:modId xmlns:p14="http://schemas.microsoft.com/office/powerpoint/2010/main" val="4127299797"/>
              </p:ext>
            </p:extLst>
          </p:nvPr>
        </p:nvGraphicFramePr>
        <p:xfrm>
          <a:off x="646111" y="1905000"/>
          <a:ext cx="9404723" cy="5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2451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310946633"/>
              </p:ext>
            </p:extLst>
          </p:nvPr>
        </p:nvGraphicFramePr>
        <p:xfrm>
          <a:off x="646111" y="452718"/>
          <a:ext cx="9404723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عنصر نائب للمحتوى 6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19" y="2207657"/>
            <a:ext cx="2325770" cy="187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عنصر نائب للمحتوى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9030269"/>
              </p:ext>
            </p:extLst>
          </p:nvPr>
        </p:nvGraphicFramePr>
        <p:xfrm>
          <a:off x="5654493" y="2056092"/>
          <a:ext cx="4396341" cy="4200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0" y="2210097"/>
            <a:ext cx="2325769" cy="1870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47" y="4288909"/>
            <a:ext cx="2342242" cy="187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69" y="4261614"/>
            <a:ext cx="2325770" cy="187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4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06" y="1326726"/>
            <a:ext cx="4253493" cy="4267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عنصر نائب للمحتوى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56" y="1326726"/>
            <a:ext cx="4253493" cy="4267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274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672166477"/>
              </p:ext>
            </p:extLst>
          </p:nvPr>
        </p:nvGraphicFramePr>
        <p:xfrm>
          <a:off x="646111" y="452718"/>
          <a:ext cx="9404723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عنصر نائب للمحتوى 5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3" y="4107148"/>
            <a:ext cx="2155739" cy="1526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عنصر نائب للمحتوى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8738289"/>
              </p:ext>
            </p:extLst>
          </p:nvPr>
        </p:nvGraphicFramePr>
        <p:xfrm>
          <a:off x="5298809" y="2056092"/>
          <a:ext cx="4752025" cy="4200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صورة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6" y="4107147"/>
            <a:ext cx="2155739" cy="1526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7" y="2430442"/>
            <a:ext cx="2155739" cy="1526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3" y="2430443"/>
            <a:ext cx="2155739" cy="1526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029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333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529342942"/>
              </p:ext>
            </p:extLst>
          </p:nvPr>
        </p:nvGraphicFramePr>
        <p:xfrm>
          <a:off x="646111" y="452718"/>
          <a:ext cx="9404723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عنصر نائب للمحتوى 5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4" y="4265004"/>
            <a:ext cx="3068244" cy="1728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عنصر نائب للمحتوى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3391684"/>
              </p:ext>
            </p:extLst>
          </p:nvPr>
        </p:nvGraphicFramePr>
        <p:xfrm>
          <a:off x="4258101" y="2056092"/>
          <a:ext cx="5792733" cy="4200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صورة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24" y="2313373"/>
            <a:ext cx="3068244" cy="1728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46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1888672412"/>
              </p:ext>
            </p:extLst>
          </p:nvPr>
        </p:nvGraphicFramePr>
        <p:xfrm>
          <a:off x="1103312" y="452718"/>
          <a:ext cx="8947522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1594466912"/>
              </p:ext>
            </p:extLst>
          </p:nvPr>
        </p:nvGraphicFramePr>
        <p:xfrm>
          <a:off x="1103313" y="1905000"/>
          <a:ext cx="4396338" cy="5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عنصر نائب للمحتوى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1488106"/>
              </p:ext>
            </p:extLst>
          </p:nvPr>
        </p:nvGraphicFramePr>
        <p:xfrm>
          <a:off x="1103312" y="2514600"/>
          <a:ext cx="4396339" cy="374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072085917"/>
              </p:ext>
            </p:extLst>
          </p:nvPr>
        </p:nvGraphicFramePr>
        <p:xfrm>
          <a:off x="5654495" y="1905000"/>
          <a:ext cx="4396339" cy="5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" name="عنصر نائب للمحتوى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30800465"/>
              </p:ext>
            </p:extLst>
          </p:nvPr>
        </p:nvGraphicFramePr>
        <p:xfrm>
          <a:off x="5654495" y="2514600"/>
          <a:ext cx="4396339" cy="374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15615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2129511241"/>
              </p:ext>
            </p:extLst>
          </p:nvPr>
        </p:nvGraphicFramePr>
        <p:xfrm>
          <a:off x="646111" y="452718"/>
          <a:ext cx="4703811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" name="عنصر نائب للمحتوى 9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1" y="4092505"/>
            <a:ext cx="2030816" cy="1449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عنصر نائب للمحتوى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7432524"/>
              </p:ext>
            </p:extLst>
          </p:nvPr>
        </p:nvGraphicFramePr>
        <p:xfrm>
          <a:off x="5499651" y="477672"/>
          <a:ext cx="4551184" cy="5778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صورة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89" y="2279615"/>
            <a:ext cx="2030816" cy="1449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1" y="2291082"/>
            <a:ext cx="2030816" cy="1438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89" y="4103972"/>
            <a:ext cx="2030816" cy="1438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42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208667507"/>
              </p:ext>
            </p:extLst>
          </p:nvPr>
        </p:nvGraphicFramePr>
        <p:xfrm>
          <a:off x="646111" y="452718"/>
          <a:ext cx="9404723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عنصر نائب للمحتوى 5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07" y="2992325"/>
            <a:ext cx="2040093" cy="1464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عنصر نائب للمحتوى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6578808"/>
              </p:ext>
            </p:extLst>
          </p:nvPr>
        </p:nvGraphicFramePr>
        <p:xfrm>
          <a:off x="6987654" y="2056092"/>
          <a:ext cx="3063180" cy="4200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صورة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17" y="2422584"/>
            <a:ext cx="2040093" cy="1464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16" y="4061222"/>
            <a:ext cx="2040093" cy="1464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07" y="4665189"/>
            <a:ext cx="2040093" cy="1464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77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784248485"/>
              </p:ext>
            </p:extLst>
          </p:nvPr>
        </p:nvGraphicFramePr>
        <p:xfrm>
          <a:off x="646111" y="452718"/>
          <a:ext cx="9404723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عنصر نائب للمحتوى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1026057"/>
              </p:ext>
            </p:extLst>
          </p:nvPr>
        </p:nvGraphicFramePr>
        <p:xfrm>
          <a:off x="1103312" y="2060575"/>
          <a:ext cx="4396339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عنصر نائب للمحتوى 7"/>
          <p:cNvPicPr>
            <a:picLocks noGrp="1" noChangeAspect="1"/>
          </p:cNvPicPr>
          <p:nvPr>
            <p:ph sz="half" idx="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881" y="2538484"/>
            <a:ext cx="4155018" cy="3205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80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358399324"/>
              </p:ext>
            </p:extLst>
          </p:nvPr>
        </p:nvGraphicFramePr>
        <p:xfrm>
          <a:off x="646111" y="452718"/>
          <a:ext cx="9404723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رسم تخطيطي 10"/>
          <p:cNvGraphicFramePr/>
          <p:nvPr>
            <p:extLst>
              <p:ext uri="{D42A27DB-BD31-4B8C-83A1-F6EECF244321}">
                <p14:modId xmlns:p14="http://schemas.microsoft.com/office/powerpoint/2010/main" val="1285717138"/>
              </p:ext>
            </p:extLst>
          </p:nvPr>
        </p:nvGraphicFramePr>
        <p:xfrm>
          <a:off x="641445" y="1905000"/>
          <a:ext cx="4858206" cy="5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عنصر نائب للمحتوى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0888794"/>
              </p:ext>
            </p:extLst>
          </p:nvPr>
        </p:nvGraphicFramePr>
        <p:xfrm>
          <a:off x="682388" y="2514600"/>
          <a:ext cx="4817263" cy="374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5" name="صورة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76" y="2089190"/>
            <a:ext cx="1975602" cy="1266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76" y="3460701"/>
            <a:ext cx="1975602" cy="1256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76" y="4846514"/>
            <a:ext cx="1975602" cy="1235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78" y="2089190"/>
            <a:ext cx="1999161" cy="1947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277" y="4135272"/>
            <a:ext cx="1999161" cy="1947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656371539"/>
              </p:ext>
            </p:extLst>
          </p:nvPr>
        </p:nvGraphicFramePr>
        <p:xfrm>
          <a:off x="6096000" y="452718"/>
          <a:ext cx="3954834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عنصر نائب للمحتوى 6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183" y="539175"/>
            <a:ext cx="2598240" cy="1733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عنصر نائب للمحتوى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5455562"/>
              </p:ext>
            </p:extLst>
          </p:nvPr>
        </p:nvGraphicFramePr>
        <p:xfrm>
          <a:off x="8583086" y="2056092"/>
          <a:ext cx="3031158" cy="4200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92253" y="2473567"/>
            <a:ext cx="2598240" cy="1733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92253" y="4344287"/>
            <a:ext cx="2598240" cy="1733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0" y="539175"/>
            <a:ext cx="2598240" cy="1735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520" y="2484667"/>
            <a:ext cx="5438626" cy="1722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8867" y="4344287"/>
            <a:ext cx="2597279" cy="1733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0" y="4327051"/>
            <a:ext cx="2598240" cy="1733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034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8868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7" name="عنصر نائب للمحتوى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  <p:sp>
        <p:nvSpPr>
          <p:cNvPr id="6" name="عنصر نائب للمحتوى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2667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788661"/>
              </p:ext>
            </p:extLst>
          </p:nvPr>
        </p:nvGraphicFramePr>
        <p:xfrm>
          <a:off x="1078174" y="846162"/>
          <a:ext cx="8971680" cy="540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250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960022940"/>
              </p:ext>
            </p:extLst>
          </p:nvPr>
        </p:nvGraphicFramePr>
        <p:xfrm>
          <a:off x="646111" y="452718"/>
          <a:ext cx="9404723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عنصر نائب للمحتوى 5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98" y="2140079"/>
            <a:ext cx="4200525" cy="420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عنصر نائب للمحتوى 6"/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06" y="2140079"/>
            <a:ext cx="4200525" cy="420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894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1311132910"/>
              </p:ext>
            </p:extLst>
          </p:nvPr>
        </p:nvGraphicFramePr>
        <p:xfrm>
          <a:off x="646112" y="370831"/>
          <a:ext cx="4665490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عنصر نائب للمحتوى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340835"/>
              </p:ext>
            </p:extLst>
          </p:nvPr>
        </p:nvGraphicFramePr>
        <p:xfrm>
          <a:off x="5622879" y="423082"/>
          <a:ext cx="4427956" cy="58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70" y="1969473"/>
            <a:ext cx="4335655" cy="4267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176508935"/>
              </p:ext>
            </p:extLst>
          </p:nvPr>
        </p:nvGraphicFramePr>
        <p:xfrm>
          <a:off x="646111" y="452718"/>
          <a:ext cx="9404723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5604680" y="3429000"/>
            <a:ext cx="3818821" cy="2580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عنصر نائب للمحتوى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0574958"/>
              </p:ext>
            </p:extLst>
          </p:nvPr>
        </p:nvGraphicFramePr>
        <p:xfrm>
          <a:off x="639942" y="1962786"/>
          <a:ext cx="9410892" cy="1844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صورة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36" y="3445546"/>
            <a:ext cx="3818821" cy="2547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358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رسم تخطيطي 6"/>
          <p:cNvGraphicFramePr/>
          <p:nvPr>
            <p:extLst>
              <p:ext uri="{D42A27DB-BD31-4B8C-83A1-F6EECF244321}">
                <p14:modId xmlns:p14="http://schemas.microsoft.com/office/powerpoint/2010/main" val="161475851"/>
              </p:ext>
            </p:extLst>
          </p:nvPr>
        </p:nvGraphicFramePr>
        <p:xfrm>
          <a:off x="5445457" y="452718"/>
          <a:ext cx="4722125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عنصر نائب للمحتوى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3316279"/>
              </p:ext>
            </p:extLst>
          </p:nvPr>
        </p:nvGraphicFramePr>
        <p:xfrm>
          <a:off x="5459103" y="2056092"/>
          <a:ext cx="6032311" cy="4200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777921"/>
            <a:ext cx="4273755" cy="5302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67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val="416147662"/>
              </p:ext>
            </p:extLst>
          </p:nvPr>
        </p:nvGraphicFramePr>
        <p:xfrm>
          <a:off x="1146412" y="452718"/>
          <a:ext cx="8904422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رسم تخطيطي 8"/>
          <p:cNvGraphicFramePr/>
          <p:nvPr>
            <p:extLst>
              <p:ext uri="{D42A27DB-BD31-4B8C-83A1-F6EECF244321}">
                <p14:modId xmlns:p14="http://schemas.microsoft.com/office/powerpoint/2010/main" val="1592839520"/>
              </p:ext>
            </p:extLst>
          </p:nvPr>
        </p:nvGraphicFramePr>
        <p:xfrm>
          <a:off x="1103313" y="1905000"/>
          <a:ext cx="4396338" cy="5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عنصر نائب للمحتوى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3394597"/>
              </p:ext>
            </p:extLst>
          </p:nvPr>
        </p:nvGraphicFramePr>
        <p:xfrm>
          <a:off x="1103312" y="2514600"/>
          <a:ext cx="4396339" cy="374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:p14="http://schemas.microsoft.com/office/powerpoint/2010/main" val="1048861048"/>
              </p:ext>
            </p:extLst>
          </p:nvPr>
        </p:nvGraphicFramePr>
        <p:xfrm>
          <a:off x="5654495" y="1905000"/>
          <a:ext cx="4396339" cy="5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0" name="عنصر نائب للمحتوى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90145067"/>
              </p:ext>
            </p:extLst>
          </p:nvPr>
        </p:nvGraphicFramePr>
        <p:xfrm>
          <a:off x="5654495" y="2514600"/>
          <a:ext cx="4396339" cy="374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20606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رسم تخطيطي 10"/>
          <p:cNvGraphicFramePr/>
          <p:nvPr>
            <p:extLst>
              <p:ext uri="{D42A27DB-BD31-4B8C-83A1-F6EECF244321}">
                <p14:modId xmlns:p14="http://schemas.microsoft.com/office/powerpoint/2010/main" val="787976495"/>
              </p:ext>
            </p:extLst>
          </p:nvPr>
        </p:nvGraphicFramePr>
        <p:xfrm>
          <a:off x="1160060" y="452718"/>
          <a:ext cx="8890774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رسم تخطيطي 8"/>
          <p:cNvGraphicFramePr/>
          <p:nvPr>
            <p:extLst>
              <p:ext uri="{D42A27DB-BD31-4B8C-83A1-F6EECF244321}">
                <p14:modId xmlns:p14="http://schemas.microsoft.com/office/powerpoint/2010/main" val="2887060996"/>
              </p:ext>
            </p:extLst>
          </p:nvPr>
        </p:nvGraphicFramePr>
        <p:xfrm>
          <a:off x="1103313" y="1905000"/>
          <a:ext cx="4396338" cy="5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عنصر نائب للمحتوى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20184890"/>
              </p:ext>
            </p:extLst>
          </p:nvPr>
        </p:nvGraphicFramePr>
        <p:xfrm>
          <a:off x="1103312" y="2514600"/>
          <a:ext cx="4396339" cy="374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666610949"/>
              </p:ext>
            </p:extLst>
          </p:nvPr>
        </p:nvGraphicFramePr>
        <p:xfrm>
          <a:off x="5654495" y="1905000"/>
          <a:ext cx="4396339" cy="5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7" name="عنصر نائب للمحتوى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10671462"/>
              </p:ext>
            </p:extLst>
          </p:nvPr>
        </p:nvGraphicFramePr>
        <p:xfrm>
          <a:off x="5654495" y="2514600"/>
          <a:ext cx="4396339" cy="3741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  <p:extLst>
      <p:ext uri="{BB962C8B-B14F-4D97-AF65-F5344CB8AC3E}">
        <p14:creationId xmlns:p14="http://schemas.microsoft.com/office/powerpoint/2010/main" val="98592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رسم تخطيطي 11"/>
          <p:cNvGraphicFramePr/>
          <p:nvPr>
            <p:extLst>
              <p:ext uri="{D42A27DB-BD31-4B8C-83A1-F6EECF244321}">
                <p14:modId xmlns:p14="http://schemas.microsoft.com/office/powerpoint/2010/main" val="3516292515"/>
              </p:ext>
            </p:extLst>
          </p:nvPr>
        </p:nvGraphicFramePr>
        <p:xfrm>
          <a:off x="646111" y="452718"/>
          <a:ext cx="9404723" cy="140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رسم تخطيطي 10"/>
          <p:cNvGraphicFramePr/>
          <p:nvPr>
            <p:extLst>
              <p:ext uri="{D42A27DB-BD31-4B8C-83A1-F6EECF244321}">
                <p14:modId xmlns:p14="http://schemas.microsoft.com/office/powerpoint/2010/main" val="1549026741"/>
              </p:ext>
            </p:extLst>
          </p:nvPr>
        </p:nvGraphicFramePr>
        <p:xfrm>
          <a:off x="632947" y="1981200"/>
          <a:ext cx="2946866" cy="5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رسم تخطيطي 13"/>
          <p:cNvGraphicFramePr/>
          <p:nvPr>
            <p:extLst>
              <p:ext uri="{D42A27DB-BD31-4B8C-83A1-F6EECF244321}">
                <p14:modId xmlns:p14="http://schemas.microsoft.com/office/powerpoint/2010/main" val="2239940681"/>
              </p:ext>
            </p:extLst>
          </p:nvPr>
        </p:nvGraphicFramePr>
        <p:xfrm>
          <a:off x="652463" y="2667000"/>
          <a:ext cx="2927350" cy="3589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رسم تخطيطي 12"/>
          <p:cNvGraphicFramePr/>
          <p:nvPr>
            <p:extLst>
              <p:ext uri="{D42A27DB-BD31-4B8C-83A1-F6EECF244321}">
                <p14:modId xmlns:p14="http://schemas.microsoft.com/office/powerpoint/2010/main" val="1376153523"/>
              </p:ext>
            </p:extLst>
          </p:nvPr>
        </p:nvGraphicFramePr>
        <p:xfrm>
          <a:off x="3873106" y="2667000"/>
          <a:ext cx="2946794" cy="3589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" name="رسم تخطيطي 8"/>
          <p:cNvGraphicFramePr/>
          <p:nvPr>
            <p:extLst>
              <p:ext uri="{D42A27DB-BD31-4B8C-83A1-F6EECF244321}">
                <p14:modId xmlns:p14="http://schemas.microsoft.com/office/powerpoint/2010/main" val="3730724874"/>
              </p:ext>
            </p:extLst>
          </p:nvPr>
        </p:nvGraphicFramePr>
        <p:xfrm>
          <a:off x="7124700" y="1981200"/>
          <a:ext cx="2932113" cy="5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5" name="رسم تخطيطي 14"/>
          <p:cNvGraphicFramePr/>
          <p:nvPr>
            <p:extLst>
              <p:ext uri="{D42A27DB-BD31-4B8C-83A1-F6EECF244321}">
                <p14:modId xmlns:p14="http://schemas.microsoft.com/office/powerpoint/2010/main" val="1574032383"/>
              </p:ext>
            </p:extLst>
          </p:nvPr>
        </p:nvGraphicFramePr>
        <p:xfrm>
          <a:off x="7124700" y="2667000"/>
          <a:ext cx="2932113" cy="3589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pic>
        <p:nvPicPr>
          <p:cNvPr id="3" name="صورة 2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94" y="4135900"/>
            <a:ext cx="2582152" cy="1968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94" y="2008749"/>
            <a:ext cx="2582152" cy="1968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33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1269</TotalTime>
  <Words>831</Words>
  <Application>Microsoft Office PowerPoint</Application>
  <PresentationFormat>ملء الشاشة</PresentationFormat>
  <Paragraphs>172</Paragraphs>
  <Slides>30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Times New Roman</vt:lpstr>
      <vt:lpstr>Wingdings 3</vt:lpstr>
      <vt:lpstr>أيون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M-Ali</dc:creator>
  <cp:lastModifiedBy>M-Ali</cp:lastModifiedBy>
  <cp:revision>430</cp:revision>
  <dcterms:created xsi:type="dcterms:W3CDTF">2017-04-12T18:53:02Z</dcterms:created>
  <dcterms:modified xsi:type="dcterms:W3CDTF">2019-02-11T14:51:42Z</dcterms:modified>
</cp:coreProperties>
</file>