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311" r:id="rId4"/>
    <p:sldId id="273" r:id="rId5"/>
    <p:sldId id="276" r:id="rId6"/>
    <p:sldId id="277" r:id="rId7"/>
    <p:sldId id="278" r:id="rId8"/>
    <p:sldId id="282" r:id="rId9"/>
    <p:sldId id="280" r:id="rId10"/>
    <p:sldId id="281" r:id="rId11"/>
    <p:sldId id="283" r:id="rId12"/>
    <p:sldId id="285" r:id="rId13"/>
    <p:sldId id="302" r:id="rId14"/>
    <p:sldId id="304" r:id="rId15"/>
    <p:sldId id="291" r:id="rId16"/>
    <p:sldId id="293" r:id="rId17"/>
    <p:sldId id="305" r:id="rId18"/>
    <p:sldId id="308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97AC9-00CF-444E-AC2B-C010880C55F6}" type="doc">
      <dgm:prSet loTypeId="urn:microsoft.com/office/officeart/2008/layout/RadialCluster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Y"/>
        </a:p>
      </dgm:t>
    </dgm:pt>
    <dgm:pt modelId="{D1E37738-F8A5-47DA-B1E1-E7217BE4B897}">
      <dgm:prSet phldrT="[نص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en-US" sz="2800" b="1" dirty="0" smtClean="0">
              <a:solidFill>
                <a:srgbClr val="C00000"/>
              </a:solidFill>
            </a:rPr>
            <a:t>ABGAR</a:t>
          </a:r>
          <a:endParaRPr lang="ar-SY" sz="2800" b="1" dirty="0">
            <a:solidFill>
              <a:srgbClr val="C00000"/>
            </a:solidFill>
          </a:endParaRPr>
        </a:p>
      </dgm:t>
    </dgm:pt>
    <dgm:pt modelId="{39B10152-D5F7-487E-AEBC-8C1C3752948B}" type="parTrans" cxnId="{CD50C137-CABE-4A84-B709-CAC90FDA3294}">
      <dgm:prSet/>
      <dgm:spPr/>
      <dgm:t>
        <a:bodyPr/>
        <a:lstStyle/>
        <a:p>
          <a:pPr rtl="1"/>
          <a:endParaRPr lang="ar-SY"/>
        </a:p>
      </dgm:t>
    </dgm:pt>
    <dgm:pt modelId="{9B12F785-ADC1-4389-91D5-14B7FD7C13E0}" type="sibTrans" cxnId="{CD50C137-CABE-4A84-B709-CAC90FDA3294}">
      <dgm:prSet/>
      <dgm:spPr/>
      <dgm:t>
        <a:bodyPr/>
        <a:lstStyle/>
        <a:p>
          <a:pPr rtl="1"/>
          <a:endParaRPr lang="ar-SY"/>
        </a:p>
      </dgm:t>
    </dgm:pt>
    <dgm:pt modelId="{39E64B6B-0813-4D02-B973-01BE5C474641}">
      <dgm:prSet phldrT="[نص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en-US" sz="2000" b="1" dirty="0" smtClean="0">
              <a:solidFill>
                <a:schemeClr val="tx1"/>
              </a:solidFill>
            </a:rPr>
            <a:t>Muscle tone</a:t>
          </a: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</dgm:t>
    </dgm:pt>
    <dgm:pt modelId="{5042AC71-1DBA-4709-A4E3-E9BD72717852}" type="parTrans" cxnId="{D79FBBDB-D538-4897-8917-2ED50C80C240}">
      <dgm:prSet/>
      <dgm:spPr/>
      <dgm:t>
        <a:bodyPr/>
        <a:lstStyle/>
        <a:p>
          <a:pPr rtl="1"/>
          <a:endParaRPr lang="ar-SY"/>
        </a:p>
      </dgm:t>
    </dgm:pt>
    <dgm:pt modelId="{EFF16F90-87E3-4360-B297-0072C80F9A22}" type="sibTrans" cxnId="{D79FBBDB-D538-4897-8917-2ED50C80C240}">
      <dgm:prSet/>
      <dgm:spPr/>
      <dgm:t>
        <a:bodyPr/>
        <a:lstStyle/>
        <a:p>
          <a:pPr rtl="1"/>
          <a:endParaRPr lang="ar-SY"/>
        </a:p>
      </dgm:t>
    </dgm:pt>
    <dgm:pt modelId="{B1D02372-B562-4FF5-90D9-A09D0CFC3CC7}">
      <dgm:prSet phldrT="[نص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en-US" sz="2000" b="1" dirty="0" smtClean="0">
              <a:solidFill>
                <a:schemeClr val="dk1"/>
              </a:solidFill>
              <a:latin typeface="+mn-lt"/>
              <a:ea typeface="+mn-ea"/>
              <a:cs typeface="+mj-cs"/>
            </a:rPr>
            <a:t>Grimace reflex </a:t>
          </a:r>
          <a:endParaRPr lang="ar-SA" sz="2000" b="1" dirty="0" smtClean="0">
            <a:solidFill>
              <a:schemeClr val="dk1"/>
            </a:solidFill>
            <a:latin typeface="+mn-lt"/>
            <a:ea typeface="+mn-ea"/>
            <a:cs typeface="+mj-cs"/>
          </a:endParaRPr>
        </a:p>
        <a:p>
          <a:pPr rtl="1"/>
          <a:endParaRPr lang="ar-SA" sz="2000" b="1" dirty="0" smtClean="0">
            <a:solidFill>
              <a:schemeClr val="dk1"/>
            </a:solidFill>
            <a:latin typeface="+mn-lt"/>
            <a:ea typeface="+mn-ea"/>
            <a:cs typeface="+mj-cs"/>
          </a:endParaRPr>
        </a:p>
        <a:p>
          <a:pPr rtl="1"/>
          <a:endParaRPr lang="ar-SA" sz="2000" b="1" dirty="0" smtClean="0">
            <a:solidFill>
              <a:schemeClr val="dk1"/>
            </a:solidFill>
            <a:latin typeface="+mn-lt"/>
            <a:ea typeface="+mn-ea"/>
            <a:cs typeface="+mj-cs"/>
          </a:endParaRPr>
        </a:p>
        <a:p>
          <a:pPr rtl="1"/>
          <a:endParaRPr lang="ar-SA" sz="2000" b="1" dirty="0" smtClean="0">
            <a:solidFill>
              <a:schemeClr val="dk1"/>
            </a:solidFill>
            <a:latin typeface="+mn-lt"/>
            <a:ea typeface="+mn-ea"/>
            <a:cs typeface="+mj-cs"/>
          </a:endParaRPr>
        </a:p>
        <a:p>
          <a:pPr rtl="1"/>
          <a:endParaRPr lang="ar-SA" sz="2000" b="1" dirty="0" smtClean="0">
            <a:solidFill>
              <a:schemeClr val="dk1"/>
            </a:solidFill>
            <a:latin typeface="+mn-lt"/>
            <a:ea typeface="+mn-ea"/>
            <a:cs typeface="+mj-cs"/>
          </a:endParaRPr>
        </a:p>
        <a:p>
          <a:pPr rtl="1"/>
          <a:endParaRPr lang="ar-SA" sz="2000" b="1" dirty="0" smtClean="0">
            <a:solidFill>
              <a:schemeClr val="dk1"/>
            </a:solidFill>
            <a:latin typeface="+mn-lt"/>
            <a:ea typeface="+mn-ea"/>
            <a:cs typeface="+mj-cs"/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</dgm:t>
    </dgm:pt>
    <dgm:pt modelId="{BE9B4CC2-1B6C-44C5-A954-94047B7E216D}" type="parTrans" cxnId="{C060DDC7-B6CB-4739-92A3-7D0E09435A4F}">
      <dgm:prSet/>
      <dgm:spPr/>
      <dgm:t>
        <a:bodyPr/>
        <a:lstStyle/>
        <a:p>
          <a:pPr rtl="1"/>
          <a:endParaRPr lang="ar-SY"/>
        </a:p>
      </dgm:t>
    </dgm:pt>
    <dgm:pt modelId="{43CFD007-3BCF-4D89-8042-CA81899B9E83}" type="sibTrans" cxnId="{C060DDC7-B6CB-4739-92A3-7D0E09435A4F}">
      <dgm:prSet/>
      <dgm:spPr/>
      <dgm:t>
        <a:bodyPr/>
        <a:lstStyle/>
        <a:p>
          <a:pPr rtl="1"/>
          <a:endParaRPr lang="ar-SY"/>
        </a:p>
      </dgm:t>
    </dgm:pt>
    <dgm:pt modelId="{B8EA2F93-A496-4F12-8ACC-EE15727025CD}">
      <dgm:prSet phldrT="[نص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r>
            <a:rPr lang="en-US" sz="2000" b="1" dirty="0" smtClean="0">
              <a:solidFill>
                <a:schemeClr val="tx1"/>
              </a:solidFill>
            </a:rPr>
            <a:t>Skin color</a:t>
          </a: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ar-SY" sz="2000" b="1" dirty="0">
            <a:solidFill>
              <a:schemeClr val="tx1"/>
            </a:solidFill>
          </a:endParaRPr>
        </a:p>
      </dgm:t>
    </dgm:pt>
    <dgm:pt modelId="{08B51699-F474-4FEB-B2B6-247A1B4E67F4}" type="parTrans" cxnId="{268C327F-0DB8-4F43-8E59-B919C4A45DEE}">
      <dgm:prSet/>
      <dgm:spPr/>
      <dgm:t>
        <a:bodyPr/>
        <a:lstStyle/>
        <a:p>
          <a:pPr rtl="1"/>
          <a:endParaRPr lang="ar-SY"/>
        </a:p>
      </dgm:t>
    </dgm:pt>
    <dgm:pt modelId="{C65B9343-CA99-40C7-83D6-E80BC8C6655C}" type="sibTrans" cxnId="{268C327F-0DB8-4F43-8E59-B919C4A45DEE}">
      <dgm:prSet/>
      <dgm:spPr/>
      <dgm:t>
        <a:bodyPr/>
        <a:lstStyle/>
        <a:p>
          <a:pPr rtl="1"/>
          <a:endParaRPr lang="ar-SY"/>
        </a:p>
      </dgm:t>
    </dgm:pt>
    <dgm:pt modelId="{EBFB3D13-7918-4EA6-8DDF-5975C17BE327}">
      <dgm:prSet/>
      <dgm:spPr/>
      <dgm:t>
        <a:bodyPr/>
        <a:lstStyle/>
        <a:p>
          <a:pPr rtl="1"/>
          <a:endParaRPr lang="ar-SA"/>
        </a:p>
      </dgm:t>
    </dgm:pt>
    <dgm:pt modelId="{7C5F9E54-FBAF-4D15-ADF4-80D531DFE69E}" type="parTrans" cxnId="{8F37B89E-385B-4C32-8DD2-2CA4DE09F6C1}">
      <dgm:prSet/>
      <dgm:spPr/>
      <dgm:t>
        <a:bodyPr/>
        <a:lstStyle/>
        <a:p>
          <a:pPr rtl="1"/>
          <a:endParaRPr lang="ar-SA"/>
        </a:p>
      </dgm:t>
    </dgm:pt>
    <dgm:pt modelId="{F4389079-071A-493C-B70D-DB560EBDB871}" type="sibTrans" cxnId="{8F37B89E-385B-4C32-8DD2-2CA4DE09F6C1}">
      <dgm:prSet/>
      <dgm:spPr/>
      <dgm:t>
        <a:bodyPr/>
        <a:lstStyle/>
        <a:p>
          <a:pPr rtl="1"/>
          <a:endParaRPr lang="ar-SA"/>
        </a:p>
      </dgm:t>
    </dgm:pt>
    <dgm:pt modelId="{25C9A812-4338-4B44-94A7-D826189BBB4B}">
      <dgm:prSet/>
      <dgm:spPr/>
      <dgm:t>
        <a:bodyPr/>
        <a:lstStyle/>
        <a:p>
          <a:pPr rtl="1"/>
          <a:endParaRPr lang="ar-SA"/>
        </a:p>
      </dgm:t>
    </dgm:pt>
    <dgm:pt modelId="{A32FF812-9E7A-4FB7-95F1-0A5A09A12D9B}" type="parTrans" cxnId="{0C15E638-140B-4896-9A7D-AFB5FCEAF68D}">
      <dgm:prSet/>
      <dgm:spPr/>
      <dgm:t>
        <a:bodyPr/>
        <a:lstStyle/>
        <a:p>
          <a:pPr rtl="1"/>
          <a:endParaRPr lang="ar-SA"/>
        </a:p>
      </dgm:t>
    </dgm:pt>
    <dgm:pt modelId="{BCC31A00-209A-48B2-B526-31790B933353}" type="sibTrans" cxnId="{0C15E638-140B-4896-9A7D-AFB5FCEAF68D}">
      <dgm:prSet/>
      <dgm:spPr/>
      <dgm:t>
        <a:bodyPr/>
        <a:lstStyle/>
        <a:p>
          <a:pPr rtl="1"/>
          <a:endParaRPr lang="ar-SA"/>
        </a:p>
      </dgm:t>
    </dgm:pt>
    <dgm:pt modelId="{82092CD8-ED94-41C7-959E-1B9B3436C18F}">
      <dgm:prSet/>
      <dgm:spPr/>
      <dgm:t>
        <a:bodyPr/>
        <a:lstStyle/>
        <a:p>
          <a:pPr rtl="1"/>
          <a:endParaRPr lang="ar-SA"/>
        </a:p>
      </dgm:t>
    </dgm:pt>
    <dgm:pt modelId="{2D1EE2BB-554A-436F-8269-3FE6F9CB5347}" type="parTrans" cxnId="{C0AE8E4D-4663-414A-B824-35FCD0A80EDA}">
      <dgm:prSet/>
      <dgm:spPr/>
      <dgm:t>
        <a:bodyPr/>
        <a:lstStyle/>
        <a:p>
          <a:pPr rtl="1"/>
          <a:endParaRPr lang="ar-SA"/>
        </a:p>
      </dgm:t>
    </dgm:pt>
    <dgm:pt modelId="{0955CFC5-3509-4357-9D1C-FBA401A7D83D}" type="sibTrans" cxnId="{C0AE8E4D-4663-414A-B824-35FCD0A80EDA}">
      <dgm:prSet/>
      <dgm:spPr/>
      <dgm:t>
        <a:bodyPr/>
        <a:lstStyle/>
        <a:p>
          <a:pPr rtl="1"/>
          <a:endParaRPr lang="ar-SA"/>
        </a:p>
      </dgm:t>
    </dgm:pt>
    <dgm:pt modelId="{A9DA06F9-79CC-4D34-8AF9-611E051A7EF0}">
      <dgm:prSet phldrT="[نص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r>
            <a:rPr lang="en-US" sz="2000" b="1" dirty="0" smtClean="0">
              <a:solidFill>
                <a:schemeClr val="tx1"/>
              </a:solidFill>
            </a:rPr>
            <a:t>PULS</a:t>
          </a: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</dgm:t>
    </dgm:pt>
    <dgm:pt modelId="{88756FFF-DE17-46B7-8441-199835F19529}" type="sibTrans" cxnId="{0BACECE0-0ABF-4B4C-9C15-50BC85DBFA79}">
      <dgm:prSet/>
      <dgm:spPr/>
      <dgm:t>
        <a:bodyPr/>
        <a:lstStyle/>
        <a:p>
          <a:pPr rtl="1"/>
          <a:endParaRPr lang="ar-SY"/>
        </a:p>
      </dgm:t>
    </dgm:pt>
    <dgm:pt modelId="{B34C8741-9264-4264-9F8F-A51342AC61D2}" type="parTrans" cxnId="{0BACECE0-0ABF-4B4C-9C15-50BC85DBFA79}">
      <dgm:prSet/>
      <dgm:spPr/>
      <dgm:t>
        <a:bodyPr/>
        <a:lstStyle/>
        <a:p>
          <a:pPr rtl="1"/>
          <a:endParaRPr lang="ar-SY"/>
        </a:p>
      </dgm:t>
    </dgm:pt>
    <dgm:pt modelId="{57B0CCD7-1D05-41AE-BB8D-63BFC777CC34}">
      <dgm:prSet phldrT="[نص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r>
            <a:rPr lang="en-US" sz="2000" b="1" dirty="0" smtClean="0">
              <a:solidFill>
                <a:schemeClr val="tx1"/>
              </a:solidFill>
            </a:rPr>
            <a:t>respiration</a:t>
          </a: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  <a:p>
          <a:pPr rtl="1"/>
          <a:endParaRPr lang="en-US" sz="2000" b="1" dirty="0" smtClean="0">
            <a:solidFill>
              <a:schemeClr val="tx1"/>
            </a:solidFill>
          </a:endParaRPr>
        </a:p>
      </dgm:t>
    </dgm:pt>
    <dgm:pt modelId="{7718904E-A2F6-4E27-95EF-209C5DA97830}" type="sibTrans" cxnId="{3699A728-2504-4C33-A1B2-0EF5A3DFD7D7}">
      <dgm:prSet/>
      <dgm:spPr/>
      <dgm:t>
        <a:bodyPr/>
        <a:lstStyle/>
        <a:p>
          <a:pPr rtl="1"/>
          <a:endParaRPr lang="ar-SY"/>
        </a:p>
      </dgm:t>
    </dgm:pt>
    <dgm:pt modelId="{CDD8E97E-742C-4DB3-8C78-6F6A16A79AA7}" type="parTrans" cxnId="{3699A728-2504-4C33-A1B2-0EF5A3DFD7D7}">
      <dgm:prSet/>
      <dgm:spPr/>
      <dgm:t>
        <a:bodyPr/>
        <a:lstStyle/>
        <a:p>
          <a:pPr rtl="1"/>
          <a:endParaRPr lang="ar-SY"/>
        </a:p>
      </dgm:t>
    </dgm:pt>
    <dgm:pt modelId="{11C8ADF4-01A7-4876-9499-3FA835BC8F5B}" type="pres">
      <dgm:prSet presAssocID="{03597AC9-00CF-444E-AC2B-C010880C55F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SY"/>
        </a:p>
      </dgm:t>
    </dgm:pt>
    <dgm:pt modelId="{A75FACCC-8AFB-4F34-920A-A72B06743C92}" type="pres">
      <dgm:prSet presAssocID="{D1E37738-F8A5-47DA-B1E1-E7217BE4B897}" presName="singleCycle" presStyleCnt="0"/>
      <dgm:spPr/>
      <dgm:t>
        <a:bodyPr/>
        <a:lstStyle/>
        <a:p>
          <a:pPr rtl="1"/>
          <a:endParaRPr lang="ar-SA"/>
        </a:p>
      </dgm:t>
    </dgm:pt>
    <dgm:pt modelId="{5AE06E71-517D-4A8D-936E-7075CE0437B6}" type="pres">
      <dgm:prSet presAssocID="{D1E37738-F8A5-47DA-B1E1-E7217BE4B897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ar-SY"/>
        </a:p>
      </dgm:t>
    </dgm:pt>
    <dgm:pt modelId="{FC5AEE3B-A9AF-4313-AB34-795573FA2D10}" type="pres">
      <dgm:prSet presAssocID="{B34C8741-9264-4264-9F8F-A51342AC61D2}" presName="Name56" presStyleLbl="parChTrans1D2" presStyleIdx="0" presStyleCnt="5"/>
      <dgm:spPr/>
      <dgm:t>
        <a:bodyPr/>
        <a:lstStyle/>
        <a:p>
          <a:pPr rtl="1"/>
          <a:endParaRPr lang="ar-SY"/>
        </a:p>
      </dgm:t>
    </dgm:pt>
    <dgm:pt modelId="{E679C1D9-A685-42FE-99D8-D6D97076C223}" type="pres">
      <dgm:prSet presAssocID="{A9DA06F9-79CC-4D34-8AF9-611E051A7EF0}" presName="text0" presStyleLbl="node1" presStyleIdx="1" presStyleCnt="6" custScaleX="172552" custScaleY="116514" custRadScaleRad="85864" custRadScaleInc="2370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2DEEF2FA-C9D3-4F9A-B518-9F8198805D18}" type="pres">
      <dgm:prSet presAssocID="{CDD8E97E-742C-4DB3-8C78-6F6A16A79AA7}" presName="Name56" presStyleLbl="parChTrans1D2" presStyleIdx="1" presStyleCnt="5"/>
      <dgm:spPr/>
      <dgm:t>
        <a:bodyPr/>
        <a:lstStyle/>
        <a:p>
          <a:pPr rtl="1"/>
          <a:endParaRPr lang="ar-SY"/>
        </a:p>
      </dgm:t>
    </dgm:pt>
    <dgm:pt modelId="{AF829DF7-0724-4B28-8AD2-2E580B93D910}" type="pres">
      <dgm:prSet presAssocID="{57B0CCD7-1D05-41AE-BB8D-63BFC777CC34}" presName="text0" presStyleLbl="node1" presStyleIdx="2" presStyleCnt="6" custScaleX="168546" custScaleY="104870" custRadScaleRad="114802" custRadScaleInc="25759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768C2BBA-520C-44D2-819E-854FE2ED76FE}" type="pres">
      <dgm:prSet presAssocID="{5042AC71-1DBA-4709-A4E3-E9BD72717852}" presName="Name56" presStyleLbl="parChTrans1D2" presStyleIdx="2" presStyleCnt="5"/>
      <dgm:spPr/>
      <dgm:t>
        <a:bodyPr/>
        <a:lstStyle/>
        <a:p>
          <a:pPr rtl="1"/>
          <a:endParaRPr lang="ar-SY"/>
        </a:p>
      </dgm:t>
    </dgm:pt>
    <dgm:pt modelId="{C37A3A85-F83D-4869-A086-736EAB045B4E}" type="pres">
      <dgm:prSet presAssocID="{39E64B6B-0813-4D02-B973-01BE5C474641}" presName="text0" presStyleLbl="node1" presStyleIdx="3" presStyleCnt="6" custScaleX="182889" custScaleY="117073" custRadScaleRad="120081" custRadScaleInc="-20740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9F5C46CB-B066-4C18-ABF5-1BDA99FFD0E2}" type="pres">
      <dgm:prSet presAssocID="{BE9B4CC2-1B6C-44C5-A954-94047B7E216D}" presName="Name56" presStyleLbl="parChTrans1D2" presStyleIdx="3" presStyleCnt="5"/>
      <dgm:spPr/>
      <dgm:t>
        <a:bodyPr/>
        <a:lstStyle/>
        <a:p>
          <a:pPr rtl="1"/>
          <a:endParaRPr lang="ar-SY"/>
        </a:p>
      </dgm:t>
    </dgm:pt>
    <dgm:pt modelId="{BD747608-6384-4315-8889-389915C95FEF}" type="pres">
      <dgm:prSet presAssocID="{B1D02372-B562-4FF5-90D9-A09D0CFC3CC7}" presName="text0" presStyleLbl="node1" presStyleIdx="4" presStyleCnt="6" custScaleX="130973" custScaleY="147107" custRadScaleRad="129651" custRadScaleInc="45692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AF05A43C-C182-4591-A3DD-3F5B354B3922}" type="pres">
      <dgm:prSet presAssocID="{08B51699-F474-4FEB-B2B6-247A1B4E67F4}" presName="Name56" presStyleLbl="parChTrans1D2" presStyleIdx="4" presStyleCnt="5"/>
      <dgm:spPr/>
      <dgm:t>
        <a:bodyPr/>
        <a:lstStyle/>
        <a:p>
          <a:pPr rtl="1"/>
          <a:endParaRPr lang="ar-SY"/>
        </a:p>
      </dgm:t>
    </dgm:pt>
    <dgm:pt modelId="{21E78D44-EDA0-4D61-A0C6-61C3C9E679D8}" type="pres">
      <dgm:prSet presAssocID="{B8EA2F93-A496-4F12-8ACC-EE15727025CD}" presName="text0" presStyleLbl="node1" presStyleIdx="5" presStyleCnt="6" custScaleX="168247" custScaleY="114765" custRadScaleRad="114299" custRadScaleInc="3855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5DEAB64E-9B56-4397-95F1-B431BF4A5C32}" type="presOf" srcId="{08B51699-F474-4FEB-B2B6-247A1B4E67F4}" destId="{AF05A43C-C182-4591-A3DD-3F5B354B3922}" srcOrd="0" destOrd="0" presId="urn:microsoft.com/office/officeart/2008/layout/RadialCluster"/>
    <dgm:cxn modelId="{0C15E638-140B-4896-9A7D-AFB5FCEAF68D}" srcId="{03597AC9-00CF-444E-AC2B-C010880C55F6}" destId="{25C9A812-4338-4B44-94A7-D826189BBB4B}" srcOrd="2" destOrd="0" parTransId="{A32FF812-9E7A-4FB7-95F1-0A5A09A12D9B}" sibTransId="{BCC31A00-209A-48B2-B526-31790B933353}"/>
    <dgm:cxn modelId="{C060DDC7-B6CB-4739-92A3-7D0E09435A4F}" srcId="{D1E37738-F8A5-47DA-B1E1-E7217BE4B897}" destId="{B1D02372-B562-4FF5-90D9-A09D0CFC3CC7}" srcOrd="3" destOrd="0" parTransId="{BE9B4CC2-1B6C-44C5-A954-94047B7E216D}" sibTransId="{43CFD007-3BCF-4D89-8042-CA81899B9E83}"/>
    <dgm:cxn modelId="{D79FBBDB-D538-4897-8917-2ED50C80C240}" srcId="{D1E37738-F8A5-47DA-B1E1-E7217BE4B897}" destId="{39E64B6B-0813-4D02-B973-01BE5C474641}" srcOrd="2" destOrd="0" parTransId="{5042AC71-1DBA-4709-A4E3-E9BD72717852}" sibTransId="{EFF16F90-87E3-4360-B297-0072C80F9A22}"/>
    <dgm:cxn modelId="{268C327F-0DB8-4F43-8E59-B919C4A45DEE}" srcId="{D1E37738-F8A5-47DA-B1E1-E7217BE4B897}" destId="{B8EA2F93-A496-4F12-8ACC-EE15727025CD}" srcOrd="4" destOrd="0" parTransId="{08B51699-F474-4FEB-B2B6-247A1B4E67F4}" sibTransId="{C65B9343-CA99-40C7-83D6-E80BC8C6655C}"/>
    <dgm:cxn modelId="{FC6EA3D7-060B-4B6B-9CDF-3AC40E2E494C}" type="presOf" srcId="{D1E37738-F8A5-47DA-B1E1-E7217BE4B897}" destId="{5AE06E71-517D-4A8D-936E-7075CE0437B6}" srcOrd="0" destOrd="0" presId="urn:microsoft.com/office/officeart/2008/layout/RadialCluster"/>
    <dgm:cxn modelId="{D3F753A8-31CB-4B2E-AA9C-7AB476C9E2AB}" type="presOf" srcId="{B8EA2F93-A496-4F12-8ACC-EE15727025CD}" destId="{21E78D44-EDA0-4D61-A0C6-61C3C9E679D8}" srcOrd="0" destOrd="0" presId="urn:microsoft.com/office/officeart/2008/layout/RadialCluster"/>
    <dgm:cxn modelId="{C0AE8E4D-4663-414A-B824-35FCD0A80EDA}" srcId="{03597AC9-00CF-444E-AC2B-C010880C55F6}" destId="{82092CD8-ED94-41C7-959E-1B9B3436C18F}" srcOrd="1" destOrd="0" parTransId="{2D1EE2BB-554A-436F-8269-3FE6F9CB5347}" sibTransId="{0955CFC5-3509-4357-9D1C-FBA401A7D83D}"/>
    <dgm:cxn modelId="{4D9088F1-7A5F-4970-9131-D1151E286310}" type="presOf" srcId="{BE9B4CC2-1B6C-44C5-A954-94047B7E216D}" destId="{9F5C46CB-B066-4C18-ABF5-1BDA99FFD0E2}" srcOrd="0" destOrd="0" presId="urn:microsoft.com/office/officeart/2008/layout/RadialCluster"/>
    <dgm:cxn modelId="{3699A728-2504-4C33-A1B2-0EF5A3DFD7D7}" srcId="{D1E37738-F8A5-47DA-B1E1-E7217BE4B897}" destId="{57B0CCD7-1D05-41AE-BB8D-63BFC777CC34}" srcOrd="1" destOrd="0" parTransId="{CDD8E97E-742C-4DB3-8C78-6F6A16A79AA7}" sibTransId="{7718904E-A2F6-4E27-95EF-209C5DA97830}"/>
    <dgm:cxn modelId="{A1F7D58E-5EF9-489E-BADB-215D192166CF}" type="presOf" srcId="{CDD8E97E-742C-4DB3-8C78-6F6A16A79AA7}" destId="{2DEEF2FA-C9D3-4F9A-B518-9F8198805D18}" srcOrd="0" destOrd="0" presId="urn:microsoft.com/office/officeart/2008/layout/RadialCluster"/>
    <dgm:cxn modelId="{405C2445-6D1B-4480-AE10-29DC40465B75}" type="presOf" srcId="{5042AC71-1DBA-4709-A4E3-E9BD72717852}" destId="{768C2BBA-520C-44D2-819E-854FE2ED76FE}" srcOrd="0" destOrd="0" presId="urn:microsoft.com/office/officeart/2008/layout/RadialCluster"/>
    <dgm:cxn modelId="{5D154DFD-2DF9-4917-BA90-F1EF4FD23E69}" type="presOf" srcId="{03597AC9-00CF-444E-AC2B-C010880C55F6}" destId="{11C8ADF4-01A7-4876-9499-3FA835BC8F5B}" srcOrd="0" destOrd="0" presId="urn:microsoft.com/office/officeart/2008/layout/RadialCluster"/>
    <dgm:cxn modelId="{B6F9EBB5-E273-4AD9-9D6C-875D35E874E9}" type="presOf" srcId="{B34C8741-9264-4264-9F8F-A51342AC61D2}" destId="{FC5AEE3B-A9AF-4313-AB34-795573FA2D10}" srcOrd="0" destOrd="0" presId="urn:microsoft.com/office/officeart/2008/layout/RadialCluster"/>
    <dgm:cxn modelId="{0BACECE0-0ABF-4B4C-9C15-50BC85DBFA79}" srcId="{D1E37738-F8A5-47DA-B1E1-E7217BE4B897}" destId="{A9DA06F9-79CC-4D34-8AF9-611E051A7EF0}" srcOrd="0" destOrd="0" parTransId="{B34C8741-9264-4264-9F8F-A51342AC61D2}" sibTransId="{88756FFF-DE17-46B7-8441-199835F19529}"/>
    <dgm:cxn modelId="{25164AF4-B282-49DD-8CD0-00208FEFA248}" type="presOf" srcId="{B1D02372-B562-4FF5-90D9-A09D0CFC3CC7}" destId="{BD747608-6384-4315-8889-389915C95FEF}" srcOrd="0" destOrd="0" presId="urn:microsoft.com/office/officeart/2008/layout/RadialCluster"/>
    <dgm:cxn modelId="{CD50C137-CABE-4A84-B709-CAC90FDA3294}" srcId="{03597AC9-00CF-444E-AC2B-C010880C55F6}" destId="{D1E37738-F8A5-47DA-B1E1-E7217BE4B897}" srcOrd="0" destOrd="0" parTransId="{39B10152-D5F7-487E-AEBC-8C1C3752948B}" sibTransId="{9B12F785-ADC1-4389-91D5-14B7FD7C13E0}"/>
    <dgm:cxn modelId="{94AD017A-CCA4-4EC1-BC75-A9D614969EC3}" type="presOf" srcId="{39E64B6B-0813-4D02-B973-01BE5C474641}" destId="{C37A3A85-F83D-4869-A086-736EAB045B4E}" srcOrd="0" destOrd="0" presId="urn:microsoft.com/office/officeart/2008/layout/RadialCluster"/>
    <dgm:cxn modelId="{8F37B89E-385B-4C32-8DD2-2CA4DE09F6C1}" srcId="{03597AC9-00CF-444E-AC2B-C010880C55F6}" destId="{EBFB3D13-7918-4EA6-8DDF-5975C17BE327}" srcOrd="3" destOrd="0" parTransId="{7C5F9E54-FBAF-4D15-ADF4-80D531DFE69E}" sibTransId="{F4389079-071A-493C-B70D-DB560EBDB871}"/>
    <dgm:cxn modelId="{7C7823A3-B3BA-4335-B11B-F482959E6830}" type="presOf" srcId="{A9DA06F9-79CC-4D34-8AF9-611E051A7EF0}" destId="{E679C1D9-A685-42FE-99D8-D6D97076C223}" srcOrd="0" destOrd="0" presId="urn:microsoft.com/office/officeart/2008/layout/RadialCluster"/>
    <dgm:cxn modelId="{58E655E4-07AA-4F03-9350-89538374F9EB}" type="presOf" srcId="{57B0CCD7-1D05-41AE-BB8D-63BFC777CC34}" destId="{AF829DF7-0724-4B28-8AD2-2E580B93D910}" srcOrd="0" destOrd="0" presId="urn:microsoft.com/office/officeart/2008/layout/RadialCluster"/>
    <dgm:cxn modelId="{C3B26930-2A17-4C1E-A07D-0B6BDE22A63E}" type="presParOf" srcId="{11C8ADF4-01A7-4876-9499-3FA835BC8F5B}" destId="{A75FACCC-8AFB-4F34-920A-A72B06743C92}" srcOrd="0" destOrd="0" presId="urn:microsoft.com/office/officeart/2008/layout/RadialCluster"/>
    <dgm:cxn modelId="{1D62AED8-BFB4-4937-8A7B-378B44A72D2C}" type="presParOf" srcId="{A75FACCC-8AFB-4F34-920A-A72B06743C92}" destId="{5AE06E71-517D-4A8D-936E-7075CE0437B6}" srcOrd="0" destOrd="0" presId="urn:microsoft.com/office/officeart/2008/layout/RadialCluster"/>
    <dgm:cxn modelId="{A19EE082-6E75-48BF-9BD2-729CF0DC2B34}" type="presParOf" srcId="{A75FACCC-8AFB-4F34-920A-A72B06743C92}" destId="{FC5AEE3B-A9AF-4313-AB34-795573FA2D10}" srcOrd="1" destOrd="0" presId="urn:microsoft.com/office/officeart/2008/layout/RadialCluster"/>
    <dgm:cxn modelId="{E928EB79-1F9D-4906-A4EE-3154506F6821}" type="presParOf" srcId="{A75FACCC-8AFB-4F34-920A-A72B06743C92}" destId="{E679C1D9-A685-42FE-99D8-D6D97076C223}" srcOrd="2" destOrd="0" presId="urn:microsoft.com/office/officeart/2008/layout/RadialCluster"/>
    <dgm:cxn modelId="{0BC98F23-1F42-408E-888C-0B960E1135EA}" type="presParOf" srcId="{A75FACCC-8AFB-4F34-920A-A72B06743C92}" destId="{2DEEF2FA-C9D3-4F9A-B518-9F8198805D18}" srcOrd="3" destOrd="0" presId="urn:microsoft.com/office/officeart/2008/layout/RadialCluster"/>
    <dgm:cxn modelId="{FD971025-8AF7-46E5-AF53-5DF02E810AF6}" type="presParOf" srcId="{A75FACCC-8AFB-4F34-920A-A72B06743C92}" destId="{AF829DF7-0724-4B28-8AD2-2E580B93D910}" srcOrd="4" destOrd="0" presId="urn:microsoft.com/office/officeart/2008/layout/RadialCluster"/>
    <dgm:cxn modelId="{60284122-3BF6-4456-B69E-3A501F1BF9DA}" type="presParOf" srcId="{A75FACCC-8AFB-4F34-920A-A72B06743C92}" destId="{768C2BBA-520C-44D2-819E-854FE2ED76FE}" srcOrd="5" destOrd="0" presId="urn:microsoft.com/office/officeart/2008/layout/RadialCluster"/>
    <dgm:cxn modelId="{5D63D142-B53F-4BA5-8F48-580526A0AEA3}" type="presParOf" srcId="{A75FACCC-8AFB-4F34-920A-A72B06743C92}" destId="{C37A3A85-F83D-4869-A086-736EAB045B4E}" srcOrd="6" destOrd="0" presId="urn:microsoft.com/office/officeart/2008/layout/RadialCluster"/>
    <dgm:cxn modelId="{6A1B9750-8138-4108-BA19-3E1C560F32BA}" type="presParOf" srcId="{A75FACCC-8AFB-4F34-920A-A72B06743C92}" destId="{9F5C46CB-B066-4C18-ABF5-1BDA99FFD0E2}" srcOrd="7" destOrd="0" presId="urn:microsoft.com/office/officeart/2008/layout/RadialCluster"/>
    <dgm:cxn modelId="{65C75FF0-D320-4381-B20A-2C7F8901085C}" type="presParOf" srcId="{A75FACCC-8AFB-4F34-920A-A72B06743C92}" destId="{BD747608-6384-4315-8889-389915C95FEF}" srcOrd="8" destOrd="0" presId="urn:microsoft.com/office/officeart/2008/layout/RadialCluster"/>
    <dgm:cxn modelId="{51FA87CA-D938-4B00-88F1-28197F4EF79B}" type="presParOf" srcId="{A75FACCC-8AFB-4F34-920A-A72B06743C92}" destId="{AF05A43C-C182-4591-A3DD-3F5B354B3922}" srcOrd="9" destOrd="0" presId="urn:microsoft.com/office/officeart/2008/layout/RadialCluster"/>
    <dgm:cxn modelId="{C7AD6956-37B9-4DA0-BC5E-AAAEBF916534}" type="presParOf" srcId="{A75FACCC-8AFB-4F34-920A-A72B06743C92}" destId="{21E78D44-EDA0-4D61-A0C6-61C3C9E679D8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597AC9-00CF-444E-AC2B-C010880C55F6}" type="doc">
      <dgm:prSet loTypeId="urn:microsoft.com/office/officeart/2008/layout/RadialCluster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Y"/>
        </a:p>
      </dgm:t>
    </dgm:pt>
    <dgm:pt modelId="{D1E37738-F8A5-47DA-B1E1-E7217BE4B897}">
      <dgm:prSet phldrT="[نص]" custT="1"/>
      <dgm:spPr/>
      <dgm:t>
        <a:bodyPr/>
        <a:lstStyle/>
        <a:p>
          <a:pPr rtl="1"/>
          <a:r>
            <a:rPr lang="ar-SY" sz="3600" b="1" cap="none" spc="0" dirty="0" smtClean="0">
              <a:ln w="12700"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rPr>
            <a:t>المجموعة الضابطة </a:t>
          </a:r>
          <a:endParaRPr lang="ar-SY" sz="3600" b="1" dirty="0">
            <a:solidFill>
              <a:schemeClr val="tx1"/>
            </a:solidFill>
          </a:endParaRPr>
        </a:p>
      </dgm:t>
    </dgm:pt>
    <dgm:pt modelId="{39B10152-D5F7-487E-AEBC-8C1C3752948B}" type="parTrans" cxnId="{CD50C137-CABE-4A84-B709-CAC90FDA3294}">
      <dgm:prSet/>
      <dgm:spPr/>
      <dgm:t>
        <a:bodyPr/>
        <a:lstStyle/>
        <a:p>
          <a:pPr rtl="1"/>
          <a:endParaRPr lang="ar-SY"/>
        </a:p>
      </dgm:t>
    </dgm:pt>
    <dgm:pt modelId="{9B12F785-ADC1-4389-91D5-14B7FD7C13E0}" type="sibTrans" cxnId="{CD50C137-CABE-4A84-B709-CAC90FDA3294}">
      <dgm:prSet/>
      <dgm:spPr/>
      <dgm:t>
        <a:bodyPr/>
        <a:lstStyle/>
        <a:p>
          <a:pPr rtl="1"/>
          <a:endParaRPr lang="ar-SY"/>
        </a:p>
      </dgm:t>
    </dgm:pt>
    <dgm:pt modelId="{39E64B6B-0813-4D02-B973-01BE5C474641}">
      <dgm:prSet phldrT="[نص]" custT="1"/>
      <dgm:spPr/>
      <dgm:t>
        <a:bodyPr/>
        <a:lstStyle/>
        <a:p>
          <a:pPr rtl="1"/>
          <a:r>
            <a:rPr lang="ar-SY" sz="36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بعد</a:t>
          </a:r>
          <a:endParaRPr lang="en-US" sz="3600" b="1" cap="all" spc="0" dirty="0" smtClean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cs typeface="+mj-cs"/>
          </a:endParaRPr>
        </a:p>
        <a:p>
          <a:pPr rtl="1"/>
          <a:r>
            <a:rPr lang="en-US" sz="36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% 58</a:t>
          </a:r>
          <a:endParaRPr lang="ar-SY" sz="3600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cs typeface="+mj-cs"/>
          </a:endParaRPr>
        </a:p>
      </dgm:t>
    </dgm:pt>
    <dgm:pt modelId="{5042AC71-1DBA-4709-A4E3-E9BD72717852}" type="parTrans" cxnId="{D79FBBDB-D538-4897-8917-2ED50C80C240}">
      <dgm:prSet/>
      <dgm:spPr/>
      <dgm:t>
        <a:bodyPr/>
        <a:lstStyle/>
        <a:p>
          <a:pPr rtl="1"/>
          <a:endParaRPr lang="ar-SY"/>
        </a:p>
      </dgm:t>
    </dgm:pt>
    <dgm:pt modelId="{EFF16F90-87E3-4360-B297-0072C80F9A22}" type="sibTrans" cxnId="{D79FBBDB-D538-4897-8917-2ED50C80C240}">
      <dgm:prSet/>
      <dgm:spPr/>
      <dgm:t>
        <a:bodyPr/>
        <a:lstStyle/>
        <a:p>
          <a:pPr rtl="1"/>
          <a:endParaRPr lang="ar-SY"/>
        </a:p>
      </dgm:t>
    </dgm:pt>
    <dgm:pt modelId="{B1D02372-B562-4FF5-90D9-A09D0CFC3CC7}">
      <dgm:prSet phldrT="[نص]" custT="1"/>
      <dgm:spPr/>
      <dgm:t>
        <a:bodyPr/>
        <a:lstStyle/>
        <a:p>
          <a:pPr rtl="1"/>
          <a:r>
            <a:rPr lang="ar-SY" sz="36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قبل</a:t>
          </a:r>
          <a:endParaRPr lang="en-US" sz="3600" b="1" cap="all" spc="0" dirty="0" smtClean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cs typeface="+mj-cs"/>
          </a:endParaRPr>
        </a:p>
        <a:p>
          <a:pPr rtl="1"/>
          <a:r>
            <a:rPr lang="en-US" sz="36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% 60 </a:t>
          </a:r>
          <a:endParaRPr lang="ar-SY" sz="3600" dirty="0">
            <a:solidFill>
              <a:schemeClr val="tx1"/>
            </a:solidFill>
          </a:endParaRPr>
        </a:p>
      </dgm:t>
    </dgm:pt>
    <dgm:pt modelId="{43CFD007-3BCF-4D89-8042-CA81899B9E83}" type="sibTrans" cxnId="{C060DDC7-B6CB-4739-92A3-7D0E09435A4F}">
      <dgm:prSet/>
      <dgm:spPr/>
      <dgm:t>
        <a:bodyPr/>
        <a:lstStyle/>
        <a:p>
          <a:pPr rtl="1"/>
          <a:endParaRPr lang="ar-SY"/>
        </a:p>
      </dgm:t>
    </dgm:pt>
    <dgm:pt modelId="{BE9B4CC2-1B6C-44C5-A954-94047B7E216D}" type="parTrans" cxnId="{C060DDC7-B6CB-4739-92A3-7D0E09435A4F}">
      <dgm:prSet/>
      <dgm:spPr/>
      <dgm:t>
        <a:bodyPr/>
        <a:lstStyle/>
        <a:p>
          <a:pPr rtl="1"/>
          <a:endParaRPr lang="ar-SY"/>
        </a:p>
      </dgm:t>
    </dgm:pt>
    <dgm:pt modelId="{DEBC259E-F5B2-4D5B-BD53-7F78D46972BE}">
      <dgm:prSet custT="1"/>
      <dgm:spPr/>
      <dgm:t>
        <a:bodyPr/>
        <a:lstStyle/>
        <a:p>
          <a:pPr rtl="1"/>
          <a:r>
            <a:rPr lang="ar-SY" sz="36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بعد </a:t>
          </a:r>
          <a:r>
            <a:rPr lang="en-US" sz="36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3 </a:t>
          </a:r>
          <a:r>
            <a:rPr lang="ar-SY" sz="36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 أشهر </a:t>
          </a:r>
          <a:r>
            <a:rPr lang="en-US" sz="36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% 59</a:t>
          </a:r>
          <a:endParaRPr lang="ar-SA" sz="3600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cs typeface="+mj-cs"/>
          </a:endParaRPr>
        </a:p>
      </dgm:t>
    </dgm:pt>
    <dgm:pt modelId="{9F838167-3B41-4B1B-966B-838388103D42}" type="parTrans" cxnId="{751DA0C4-C4E1-478F-9E35-32CC7BF3630E}">
      <dgm:prSet/>
      <dgm:spPr/>
      <dgm:t>
        <a:bodyPr/>
        <a:lstStyle/>
        <a:p>
          <a:pPr rtl="1"/>
          <a:endParaRPr lang="ar-SA"/>
        </a:p>
      </dgm:t>
    </dgm:pt>
    <dgm:pt modelId="{080DDC25-8C1D-4A23-BD13-F604D7D0E46A}" type="sibTrans" cxnId="{751DA0C4-C4E1-478F-9E35-32CC7BF3630E}">
      <dgm:prSet/>
      <dgm:spPr/>
      <dgm:t>
        <a:bodyPr/>
        <a:lstStyle/>
        <a:p>
          <a:pPr rtl="1"/>
          <a:endParaRPr lang="ar-SA"/>
        </a:p>
      </dgm:t>
    </dgm:pt>
    <dgm:pt modelId="{11C8ADF4-01A7-4876-9499-3FA835BC8F5B}" type="pres">
      <dgm:prSet presAssocID="{03597AC9-00CF-444E-AC2B-C010880C55F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SY"/>
        </a:p>
      </dgm:t>
    </dgm:pt>
    <dgm:pt modelId="{A75FACCC-8AFB-4F34-920A-A72B06743C92}" type="pres">
      <dgm:prSet presAssocID="{D1E37738-F8A5-47DA-B1E1-E7217BE4B897}" presName="singleCycle" presStyleCnt="0"/>
      <dgm:spPr/>
      <dgm:t>
        <a:bodyPr/>
        <a:lstStyle/>
        <a:p>
          <a:pPr rtl="1"/>
          <a:endParaRPr lang="ar-SA"/>
        </a:p>
      </dgm:t>
    </dgm:pt>
    <dgm:pt modelId="{5AE06E71-517D-4A8D-936E-7075CE0437B6}" type="pres">
      <dgm:prSet presAssocID="{D1E37738-F8A5-47DA-B1E1-E7217BE4B897}" presName="singleCenter" presStyleLbl="node1" presStyleIdx="0" presStyleCnt="4" custScaleX="125462" custLinFactNeighborX="-259" custLinFactNeighborY="-25659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ar-SY"/>
        </a:p>
      </dgm:t>
    </dgm:pt>
    <dgm:pt modelId="{768C2BBA-520C-44D2-819E-854FE2ED76FE}" type="pres">
      <dgm:prSet presAssocID="{5042AC71-1DBA-4709-A4E3-E9BD72717852}" presName="Name56" presStyleLbl="parChTrans1D2" presStyleIdx="0" presStyleCnt="3"/>
      <dgm:spPr/>
      <dgm:t>
        <a:bodyPr/>
        <a:lstStyle/>
        <a:p>
          <a:pPr rtl="1"/>
          <a:endParaRPr lang="ar-SY"/>
        </a:p>
      </dgm:t>
    </dgm:pt>
    <dgm:pt modelId="{C37A3A85-F83D-4869-A086-736EAB045B4E}" type="pres">
      <dgm:prSet presAssocID="{39E64B6B-0813-4D02-B973-01BE5C474641}" presName="text0" presStyleLbl="node1" presStyleIdx="1" presStyleCnt="4" custScaleX="177084" custRadScaleRad="40889" custRadScaleInc="-286565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9F5C46CB-B066-4C18-ABF5-1BDA99FFD0E2}" type="pres">
      <dgm:prSet presAssocID="{BE9B4CC2-1B6C-44C5-A954-94047B7E216D}" presName="Name56" presStyleLbl="parChTrans1D2" presStyleIdx="1" presStyleCnt="3"/>
      <dgm:spPr/>
      <dgm:t>
        <a:bodyPr/>
        <a:lstStyle/>
        <a:p>
          <a:pPr rtl="1"/>
          <a:endParaRPr lang="ar-SY"/>
        </a:p>
      </dgm:t>
    </dgm:pt>
    <dgm:pt modelId="{BD747608-6384-4315-8889-389915C95FEF}" type="pres">
      <dgm:prSet presAssocID="{B1D02372-B562-4FF5-90D9-A09D0CFC3CC7}" presName="text0" presStyleLbl="node1" presStyleIdx="2" presStyleCnt="4" custScaleX="190812" custRadScaleRad="115892" custRadScaleInc="-14388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4D9C289E-76AF-4B5A-9C66-1251E1F95590}" type="pres">
      <dgm:prSet presAssocID="{9F838167-3B41-4B1B-966B-838388103D42}" presName="Name56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801783CD-686C-4745-95DE-43DB9CA2E417}" type="pres">
      <dgm:prSet presAssocID="{DEBC259E-F5B2-4D5B-BD53-7F78D46972BE}" presName="text0" presStyleLbl="node1" presStyleIdx="3" presStyleCnt="4" custScaleX="166548" custRadScaleRad="116462" custRadScaleInc="1609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1F20D54-68A6-45A3-9251-C69211B6BE1A}" type="presOf" srcId="{39E64B6B-0813-4D02-B973-01BE5C474641}" destId="{C37A3A85-F83D-4869-A086-736EAB045B4E}" srcOrd="0" destOrd="0" presId="urn:microsoft.com/office/officeart/2008/layout/RadialCluster"/>
    <dgm:cxn modelId="{EFFEF0FE-C208-43EE-B062-92C0F7BCF43F}" type="presOf" srcId="{9F838167-3B41-4B1B-966B-838388103D42}" destId="{4D9C289E-76AF-4B5A-9C66-1251E1F95590}" srcOrd="0" destOrd="0" presId="urn:microsoft.com/office/officeart/2008/layout/RadialCluster"/>
    <dgm:cxn modelId="{C1725759-1599-4ABC-9753-3BE7E72A2CBC}" type="presOf" srcId="{5042AC71-1DBA-4709-A4E3-E9BD72717852}" destId="{768C2BBA-520C-44D2-819E-854FE2ED76FE}" srcOrd="0" destOrd="0" presId="urn:microsoft.com/office/officeart/2008/layout/RadialCluster"/>
    <dgm:cxn modelId="{4653840F-894E-45BB-8570-A7FBCF54B81E}" type="presOf" srcId="{BE9B4CC2-1B6C-44C5-A954-94047B7E216D}" destId="{9F5C46CB-B066-4C18-ABF5-1BDA99FFD0E2}" srcOrd="0" destOrd="0" presId="urn:microsoft.com/office/officeart/2008/layout/RadialCluster"/>
    <dgm:cxn modelId="{D79FBBDB-D538-4897-8917-2ED50C80C240}" srcId="{D1E37738-F8A5-47DA-B1E1-E7217BE4B897}" destId="{39E64B6B-0813-4D02-B973-01BE5C474641}" srcOrd="0" destOrd="0" parTransId="{5042AC71-1DBA-4709-A4E3-E9BD72717852}" sibTransId="{EFF16F90-87E3-4360-B297-0072C80F9A22}"/>
    <dgm:cxn modelId="{C2A8E279-DF8F-4419-8C4F-D6BF28A9D5F0}" type="presOf" srcId="{D1E37738-F8A5-47DA-B1E1-E7217BE4B897}" destId="{5AE06E71-517D-4A8D-936E-7075CE0437B6}" srcOrd="0" destOrd="0" presId="urn:microsoft.com/office/officeart/2008/layout/RadialCluster"/>
    <dgm:cxn modelId="{DCE27AD5-8982-41F6-B011-D71F798A4802}" type="presOf" srcId="{03597AC9-00CF-444E-AC2B-C010880C55F6}" destId="{11C8ADF4-01A7-4876-9499-3FA835BC8F5B}" srcOrd="0" destOrd="0" presId="urn:microsoft.com/office/officeart/2008/layout/RadialCluster"/>
    <dgm:cxn modelId="{751DA0C4-C4E1-478F-9E35-32CC7BF3630E}" srcId="{D1E37738-F8A5-47DA-B1E1-E7217BE4B897}" destId="{DEBC259E-F5B2-4D5B-BD53-7F78D46972BE}" srcOrd="2" destOrd="0" parTransId="{9F838167-3B41-4B1B-966B-838388103D42}" sibTransId="{080DDC25-8C1D-4A23-BD13-F604D7D0E46A}"/>
    <dgm:cxn modelId="{C32E96C1-97EC-4510-A304-9A191B33C295}" type="presOf" srcId="{DEBC259E-F5B2-4D5B-BD53-7F78D46972BE}" destId="{801783CD-686C-4745-95DE-43DB9CA2E417}" srcOrd="0" destOrd="0" presId="urn:microsoft.com/office/officeart/2008/layout/RadialCluster"/>
    <dgm:cxn modelId="{C060DDC7-B6CB-4739-92A3-7D0E09435A4F}" srcId="{D1E37738-F8A5-47DA-B1E1-E7217BE4B897}" destId="{B1D02372-B562-4FF5-90D9-A09D0CFC3CC7}" srcOrd="1" destOrd="0" parTransId="{BE9B4CC2-1B6C-44C5-A954-94047B7E216D}" sibTransId="{43CFD007-3BCF-4D89-8042-CA81899B9E83}"/>
    <dgm:cxn modelId="{CD50C137-CABE-4A84-B709-CAC90FDA3294}" srcId="{03597AC9-00CF-444E-AC2B-C010880C55F6}" destId="{D1E37738-F8A5-47DA-B1E1-E7217BE4B897}" srcOrd="0" destOrd="0" parTransId="{39B10152-D5F7-487E-AEBC-8C1C3752948B}" sibTransId="{9B12F785-ADC1-4389-91D5-14B7FD7C13E0}"/>
    <dgm:cxn modelId="{6E77730A-466A-4C56-B795-E0E668FFB45C}" type="presOf" srcId="{B1D02372-B562-4FF5-90D9-A09D0CFC3CC7}" destId="{BD747608-6384-4315-8889-389915C95FEF}" srcOrd="0" destOrd="0" presId="urn:microsoft.com/office/officeart/2008/layout/RadialCluster"/>
    <dgm:cxn modelId="{DF074401-24FC-4969-BCD2-5B1F896EA04F}" type="presParOf" srcId="{11C8ADF4-01A7-4876-9499-3FA835BC8F5B}" destId="{A75FACCC-8AFB-4F34-920A-A72B06743C92}" srcOrd="0" destOrd="0" presId="urn:microsoft.com/office/officeart/2008/layout/RadialCluster"/>
    <dgm:cxn modelId="{C71CA9F3-7D66-47EC-81E4-DBAC91ABBBCB}" type="presParOf" srcId="{A75FACCC-8AFB-4F34-920A-A72B06743C92}" destId="{5AE06E71-517D-4A8D-936E-7075CE0437B6}" srcOrd="0" destOrd="0" presId="urn:microsoft.com/office/officeart/2008/layout/RadialCluster"/>
    <dgm:cxn modelId="{BCEB6859-D1E1-45AF-A84D-E7D03135EBE3}" type="presParOf" srcId="{A75FACCC-8AFB-4F34-920A-A72B06743C92}" destId="{768C2BBA-520C-44D2-819E-854FE2ED76FE}" srcOrd="1" destOrd="0" presId="urn:microsoft.com/office/officeart/2008/layout/RadialCluster"/>
    <dgm:cxn modelId="{2D7513C5-E0EE-452A-B4F2-8E1C9CDBF301}" type="presParOf" srcId="{A75FACCC-8AFB-4F34-920A-A72B06743C92}" destId="{C37A3A85-F83D-4869-A086-736EAB045B4E}" srcOrd="2" destOrd="0" presId="urn:microsoft.com/office/officeart/2008/layout/RadialCluster"/>
    <dgm:cxn modelId="{9604CB0B-D462-40BF-A600-8DE36DA51989}" type="presParOf" srcId="{A75FACCC-8AFB-4F34-920A-A72B06743C92}" destId="{9F5C46CB-B066-4C18-ABF5-1BDA99FFD0E2}" srcOrd="3" destOrd="0" presId="urn:microsoft.com/office/officeart/2008/layout/RadialCluster"/>
    <dgm:cxn modelId="{A6C802C1-B8D0-4E94-9705-0578D4B58993}" type="presParOf" srcId="{A75FACCC-8AFB-4F34-920A-A72B06743C92}" destId="{BD747608-6384-4315-8889-389915C95FEF}" srcOrd="4" destOrd="0" presId="urn:microsoft.com/office/officeart/2008/layout/RadialCluster"/>
    <dgm:cxn modelId="{343350B5-F678-40E8-825F-5C91FE2D69D5}" type="presParOf" srcId="{A75FACCC-8AFB-4F34-920A-A72B06743C92}" destId="{4D9C289E-76AF-4B5A-9C66-1251E1F95590}" srcOrd="5" destOrd="0" presId="urn:microsoft.com/office/officeart/2008/layout/RadialCluster"/>
    <dgm:cxn modelId="{DADDA805-71E0-40DA-A902-F3DDA57BBA75}" type="presParOf" srcId="{A75FACCC-8AFB-4F34-920A-A72B06743C92}" destId="{801783CD-686C-4745-95DE-43DB9CA2E41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97AC9-00CF-444E-AC2B-C010880C55F6}" type="doc">
      <dgm:prSet loTypeId="urn:microsoft.com/office/officeart/2008/layout/RadialCluster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Y"/>
        </a:p>
      </dgm:t>
    </dgm:pt>
    <dgm:pt modelId="{D1E37738-F8A5-47DA-B1E1-E7217BE4B897}">
      <dgm:prSet phldrT="[نص]" custT="1"/>
      <dgm:spPr/>
      <dgm:t>
        <a:bodyPr/>
        <a:lstStyle/>
        <a:p>
          <a:pPr rtl="1"/>
          <a:r>
            <a:rPr lang="ar-SY" sz="3600" b="1" cap="none" spc="0" dirty="0" smtClean="0">
              <a:ln w="12700"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rPr>
            <a:t>المجموعة ا</a:t>
          </a:r>
          <a:r>
            <a:rPr lang="ar-SA" sz="3600" b="1" cap="none" spc="0" dirty="0" smtClean="0">
              <a:ln w="12700"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rPr>
            <a:t>لتجريبية</a:t>
          </a:r>
          <a:r>
            <a:rPr lang="ar-SY" sz="3600" b="1" cap="none" spc="0" dirty="0" smtClean="0">
              <a:ln w="12700"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rPr>
            <a:t> </a:t>
          </a:r>
          <a:endParaRPr lang="ar-SY" sz="3600" b="1" dirty="0">
            <a:solidFill>
              <a:schemeClr val="tx1"/>
            </a:solidFill>
          </a:endParaRPr>
        </a:p>
      </dgm:t>
    </dgm:pt>
    <dgm:pt modelId="{39B10152-D5F7-487E-AEBC-8C1C3752948B}" type="parTrans" cxnId="{CD50C137-CABE-4A84-B709-CAC90FDA3294}">
      <dgm:prSet/>
      <dgm:spPr/>
      <dgm:t>
        <a:bodyPr/>
        <a:lstStyle/>
        <a:p>
          <a:pPr rtl="1"/>
          <a:endParaRPr lang="ar-SY"/>
        </a:p>
      </dgm:t>
    </dgm:pt>
    <dgm:pt modelId="{9B12F785-ADC1-4389-91D5-14B7FD7C13E0}" type="sibTrans" cxnId="{CD50C137-CABE-4A84-B709-CAC90FDA3294}">
      <dgm:prSet/>
      <dgm:spPr/>
      <dgm:t>
        <a:bodyPr/>
        <a:lstStyle/>
        <a:p>
          <a:pPr rtl="1"/>
          <a:endParaRPr lang="ar-SY"/>
        </a:p>
      </dgm:t>
    </dgm:pt>
    <dgm:pt modelId="{39E64B6B-0813-4D02-B973-01BE5C474641}">
      <dgm:prSet phldrT="[نص]" custT="1"/>
      <dgm:spPr/>
      <dgm:t>
        <a:bodyPr/>
        <a:lstStyle/>
        <a:p>
          <a:pPr rtl="1"/>
          <a:r>
            <a:rPr lang="ar-SY" sz="36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بعد</a:t>
          </a:r>
          <a:endParaRPr lang="en-US" sz="3600" b="1" cap="all" spc="0" dirty="0" smtClean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cs typeface="+mj-cs"/>
          </a:endParaRPr>
        </a:p>
        <a:p>
          <a:pPr rtl="1"/>
          <a:r>
            <a:rPr lang="en-US" sz="36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% 95</a:t>
          </a:r>
          <a:endParaRPr lang="ar-SY" sz="3600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cs typeface="+mj-cs"/>
          </a:endParaRPr>
        </a:p>
      </dgm:t>
    </dgm:pt>
    <dgm:pt modelId="{5042AC71-1DBA-4709-A4E3-E9BD72717852}" type="parTrans" cxnId="{D79FBBDB-D538-4897-8917-2ED50C80C240}">
      <dgm:prSet/>
      <dgm:spPr/>
      <dgm:t>
        <a:bodyPr/>
        <a:lstStyle/>
        <a:p>
          <a:pPr rtl="1"/>
          <a:endParaRPr lang="ar-SY"/>
        </a:p>
      </dgm:t>
    </dgm:pt>
    <dgm:pt modelId="{EFF16F90-87E3-4360-B297-0072C80F9A22}" type="sibTrans" cxnId="{D79FBBDB-D538-4897-8917-2ED50C80C240}">
      <dgm:prSet/>
      <dgm:spPr/>
      <dgm:t>
        <a:bodyPr/>
        <a:lstStyle/>
        <a:p>
          <a:pPr rtl="1"/>
          <a:endParaRPr lang="ar-SY"/>
        </a:p>
      </dgm:t>
    </dgm:pt>
    <dgm:pt modelId="{B1D02372-B562-4FF5-90D9-A09D0CFC3CC7}">
      <dgm:prSet phldrT="[نص]" custT="1"/>
      <dgm:spPr/>
      <dgm:t>
        <a:bodyPr/>
        <a:lstStyle/>
        <a:p>
          <a:pPr rtl="1"/>
          <a:r>
            <a:rPr lang="ar-SY" sz="36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قبل</a:t>
          </a:r>
          <a:endParaRPr lang="en-US" sz="3600" b="1" cap="all" spc="0" dirty="0" smtClean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cs typeface="+mj-cs"/>
          </a:endParaRPr>
        </a:p>
        <a:p>
          <a:pPr rtl="1"/>
          <a:r>
            <a:rPr lang="en-US" sz="36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% 57 </a:t>
          </a:r>
          <a:endParaRPr lang="ar-SY" sz="3600" dirty="0">
            <a:solidFill>
              <a:schemeClr val="tx1"/>
            </a:solidFill>
          </a:endParaRPr>
        </a:p>
      </dgm:t>
    </dgm:pt>
    <dgm:pt modelId="{43CFD007-3BCF-4D89-8042-CA81899B9E83}" type="sibTrans" cxnId="{C060DDC7-B6CB-4739-92A3-7D0E09435A4F}">
      <dgm:prSet/>
      <dgm:spPr/>
      <dgm:t>
        <a:bodyPr/>
        <a:lstStyle/>
        <a:p>
          <a:pPr rtl="1"/>
          <a:endParaRPr lang="ar-SY"/>
        </a:p>
      </dgm:t>
    </dgm:pt>
    <dgm:pt modelId="{BE9B4CC2-1B6C-44C5-A954-94047B7E216D}" type="parTrans" cxnId="{C060DDC7-B6CB-4739-92A3-7D0E09435A4F}">
      <dgm:prSet/>
      <dgm:spPr/>
      <dgm:t>
        <a:bodyPr/>
        <a:lstStyle/>
        <a:p>
          <a:pPr rtl="1"/>
          <a:endParaRPr lang="ar-SY"/>
        </a:p>
      </dgm:t>
    </dgm:pt>
    <dgm:pt modelId="{DEBC259E-F5B2-4D5B-BD53-7F78D46972BE}">
      <dgm:prSet custT="1"/>
      <dgm:spPr/>
      <dgm:t>
        <a:bodyPr/>
        <a:lstStyle/>
        <a:p>
          <a:pPr rtl="1"/>
          <a:r>
            <a:rPr lang="ar-SY" sz="36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بعد </a:t>
          </a:r>
          <a:r>
            <a:rPr lang="en-US" sz="36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3 </a:t>
          </a:r>
          <a:r>
            <a:rPr lang="ar-SY" sz="36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 أشهر </a:t>
          </a:r>
          <a:r>
            <a:rPr lang="en-US" sz="3600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% 84</a:t>
          </a:r>
          <a:endParaRPr lang="ar-SA" sz="3600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cs typeface="+mj-cs"/>
          </a:endParaRPr>
        </a:p>
      </dgm:t>
    </dgm:pt>
    <dgm:pt modelId="{9F838167-3B41-4B1B-966B-838388103D42}" type="parTrans" cxnId="{751DA0C4-C4E1-478F-9E35-32CC7BF3630E}">
      <dgm:prSet/>
      <dgm:spPr/>
      <dgm:t>
        <a:bodyPr/>
        <a:lstStyle/>
        <a:p>
          <a:pPr rtl="1"/>
          <a:endParaRPr lang="ar-SA"/>
        </a:p>
      </dgm:t>
    </dgm:pt>
    <dgm:pt modelId="{080DDC25-8C1D-4A23-BD13-F604D7D0E46A}" type="sibTrans" cxnId="{751DA0C4-C4E1-478F-9E35-32CC7BF3630E}">
      <dgm:prSet/>
      <dgm:spPr/>
      <dgm:t>
        <a:bodyPr/>
        <a:lstStyle/>
        <a:p>
          <a:pPr rtl="1"/>
          <a:endParaRPr lang="ar-SA"/>
        </a:p>
      </dgm:t>
    </dgm:pt>
    <dgm:pt modelId="{11C8ADF4-01A7-4876-9499-3FA835BC8F5B}" type="pres">
      <dgm:prSet presAssocID="{03597AC9-00CF-444E-AC2B-C010880C55F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SY"/>
        </a:p>
      </dgm:t>
    </dgm:pt>
    <dgm:pt modelId="{A75FACCC-8AFB-4F34-920A-A72B06743C92}" type="pres">
      <dgm:prSet presAssocID="{D1E37738-F8A5-47DA-B1E1-E7217BE4B897}" presName="singleCycle" presStyleCnt="0"/>
      <dgm:spPr/>
      <dgm:t>
        <a:bodyPr/>
        <a:lstStyle/>
        <a:p>
          <a:pPr rtl="1"/>
          <a:endParaRPr lang="ar-SA"/>
        </a:p>
      </dgm:t>
    </dgm:pt>
    <dgm:pt modelId="{5AE06E71-517D-4A8D-936E-7075CE0437B6}" type="pres">
      <dgm:prSet presAssocID="{D1E37738-F8A5-47DA-B1E1-E7217BE4B897}" presName="singleCenter" presStyleLbl="node1" presStyleIdx="0" presStyleCnt="4" custScaleX="125462" custLinFactNeighborX="-259" custLinFactNeighborY="-25659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ar-SY"/>
        </a:p>
      </dgm:t>
    </dgm:pt>
    <dgm:pt modelId="{768C2BBA-520C-44D2-819E-854FE2ED76FE}" type="pres">
      <dgm:prSet presAssocID="{5042AC71-1DBA-4709-A4E3-E9BD72717852}" presName="Name56" presStyleLbl="parChTrans1D2" presStyleIdx="0" presStyleCnt="3"/>
      <dgm:spPr/>
      <dgm:t>
        <a:bodyPr/>
        <a:lstStyle/>
        <a:p>
          <a:pPr rtl="1"/>
          <a:endParaRPr lang="ar-SY"/>
        </a:p>
      </dgm:t>
    </dgm:pt>
    <dgm:pt modelId="{C37A3A85-F83D-4869-A086-736EAB045B4E}" type="pres">
      <dgm:prSet presAssocID="{39E64B6B-0813-4D02-B973-01BE5C474641}" presName="text0" presStyleLbl="node1" presStyleIdx="1" presStyleCnt="4" custScaleX="177084" custRadScaleRad="40889" custRadScaleInc="-286565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9F5C46CB-B066-4C18-ABF5-1BDA99FFD0E2}" type="pres">
      <dgm:prSet presAssocID="{BE9B4CC2-1B6C-44C5-A954-94047B7E216D}" presName="Name56" presStyleLbl="parChTrans1D2" presStyleIdx="1" presStyleCnt="3"/>
      <dgm:spPr/>
      <dgm:t>
        <a:bodyPr/>
        <a:lstStyle/>
        <a:p>
          <a:pPr rtl="1"/>
          <a:endParaRPr lang="ar-SY"/>
        </a:p>
      </dgm:t>
    </dgm:pt>
    <dgm:pt modelId="{BD747608-6384-4315-8889-389915C95FEF}" type="pres">
      <dgm:prSet presAssocID="{B1D02372-B562-4FF5-90D9-A09D0CFC3CC7}" presName="text0" presStyleLbl="node1" presStyleIdx="2" presStyleCnt="4" custScaleX="190812" custRadScaleRad="115892" custRadScaleInc="-14388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4D9C289E-76AF-4B5A-9C66-1251E1F95590}" type="pres">
      <dgm:prSet presAssocID="{9F838167-3B41-4B1B-966B-838388103D42}" presName="Name56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801783CD-686C-4745-95DE-43DB9CA2E417}" type="pres">
      <dgm:prSet presAssocID="{DEBC259E-F5B2-4D5B-BD53-7F78D46972BE}" presName="text0" presStyleLbl="node1" presStyleIdx="3" presStyleCnt="4" custScaleX="166548" custRadScaleRad="116462" custRadScaleInc="1609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7D09E12-EE61-4C44-9DD4-A22B78AC60BC}" type="presOf" srcId="{5042AC71-1DBA-4709-A4E3-E9BD72717852}" destId="{768C2BBA-520C-44D2-819E-854FE2ED76FE}" srcOrd="0" destOrd="0" presId="urn:microsoft.com/office/officeart/2008/layout/RadialCluster"/>
    <dgm:cxn modelId="{FF625890-2F39-4E49-947B-4EFF914E3BBE}" type="presOf" srcId="{9F838167-3B41-4B1B-966B-838388103D42}" destId="{4D9C289E-76AF-4B5A-9C66-1251E1F95590}" srcOrd="0" destOrd="0" presId="urn:microsoft.com/office/officeart/2008/layout/RadialCluster"/>
    <dgm:cxn modelId="{66074A4E-87A1-40F2-8599-B123836E358D}" type="presOf" srcId="{39E64B6B-0813-4D02-B973-01BE5C474641}" destId="{C37A3A85-F83D-4869-A086-736EAB045B4E}" srcOrd="0" destOrd="0" presId="urn:microsoft.com/office/officeart/2008/layout/RadialCluster"/>
    <dgm:cxn modelId="{9071883E-39E5-4EA7-80A3-3F35B71B010A}" type="presOf" srcId="{03597AC9-00CF-444E-AC2B-C010880C55F6}" destId="{11C8ADF4-01A7-4876-9499-3FA835BC8F5B}" srcOrd="0" destOrd="0" presId="urn:microsoft.com/office/officeart/2008/layout/RadialCluster"/>
    <dgm:cxn modelId="{FDC2D7E2-669E-4C83-B973-8C0183E2FB22}" type="presOf" srcId="{BE9B4CC2-1B6C-44C5-A954-94047B7E216D}" destId="{9F5C46CB-B066-4C18-ABF5-1BDA99FFD0E2}" srcOrd="0" destOrd="0" presId="urn:microsoft.com/office/officeart/2008/layout/RadialCluster"/>
    <dgm:cxn modelId="{44C62C4A-4EC2-4BA1-B58D-E84E7BD7BB8F}" type="presOf" srcId="{DEBC259E-F5B2-4D5B-BD53-7F78D46972BE}" destId="{801783CD-686C-4745-95DE-43DB9CA2E417}" srcOrd="0" destOrd="0" presId="urn:microsoft.com/office/officeart/2008/layout/RadialCluster"/>
    <dgm:cxn modelId="{D79FBBDB-D538-4897-8917-2ED50C80C240}" srcId="{D1E37738-F8A5-47DA-B1E1-E7217BE4B897}" destId="{39E64B6B-0813-4D02-B973-01BE5C474641}" srcOrd="0" destOrd="0" parTransId="{5042AC71-1DBA-4709-A4E3-E9BD72717852}" sibTransId="{EFF16F90-87E3-4360-B297-0072C80F9A22}"/>
    <dgm:cxn modelId="{65F7B00E-D70B-448F-BDD6-B745F6DDAA70}" type="presOf" srcId="{D1E37738-F8A5-47DA-B1E1-E7217BE4B897}" destId="{5AE06E71-517D-4A8D-936E-7075CE0437B6}" srcOrd="0" destOrd="0" presId="urn:microsoft.com/office/officeart/2008/layout/RadialCluster"/>
    <dgm:cxn modelId="{153BA75F-2B4D-491D-B368-BA4CA6688C73}" type="presOf" srcId="{B1D02372-B562-4FF5-90D9-A09D0CFC3CC7}" destId="{BD747608-6384-4315-8889-389915C95FEF}" srcOrd="0" destOrd="0" presId="urn:microsoft.com/office/officeart/2008/layout/RadialCluster"/>
    <dgm:cxn modelId="{751DA0C4-C4E1-478F-9E35-32CC7BF3630E}" srcId="{D1E37738-F8A5-47DA-B1E1-E7217BE4B897}" destId="{DEBC259E-F5B2-4D5B-BD53-7F78D46972BE}" srcOrd="2" destOrd="0" parTransId="{9F838167-3B41-4B1B-966B-838388103D42}" sibTransId="{080DDC25-8C1D-4A23-BD13-F604D7D0E46A}"/>
    <dgm:cxn modelId="{C060DDC7-B6CB-4739-92A3-7D0E09435A4F}" srcId="{D1E37738-F8A5-47DA-B1E1-E7217BE4B897}" destId="{B1D02372-B562-4FF5-90D9-A09D0CFC3CC7}" srcOrd="1" destOrd="0" parTransId="{BE9B4CC2-1B6C-44C5-A954-94047B7E216D}" sibTransId="{43CFD007-3BCF-4D89-8042-CA81899B9E83}"/>
    <dgm:cxn modelId="{CD50C137-CABE-4A84-B709-CAC90FDA3294}" srcId="{03597AC9-00CF-444E-AC2B-C010880C55F6}" destId="{D1E37738-F8A5-47DA-B1E1-E7217BE4B897}" srcOrd="0" destOrd="0" parTransId="{39B10152-D5F7-487E-AEBC-8C1C3752948B}" sibTransId="{9B12F785-ADC1-4389-91D5-14B7FD7C13E0}"/>
    <dgm:cxn modelId="{7EFD7612-8033-46BE-AA85-89886D71B020}" type="presParOf" srcId="{11C8ADF4-01A7-4876-9499-3FA835BC8F5B}" destId="{A75FACCC-8AFB-4F34-920A-A72B06743C92}" srcOrd="0" destOrd="0" presId="urn:microsoft.com/office/officeart/2008/layout/RadialCluster"/>
    <dgm:cxn modelId="{48F5A3CF-A070-47B2-81B4-D0D6E0851B72}" type="presParOf" srcId="{A75FACCC-8AFB-4F34-920A-A72B06743C92}" destId="{5AE06E71-517D-4A8D-936E-7075CE0437B6}" srcOrd="0" destOrd="0" presId="urn:microsoft.com/office/officeart/2008/layout/RadialCluster"/>
    <dgm:cxn modelId="{3B10E3D6-9650-4C9E-B493-56E1CD48A035}" type="presParOf" srcId="{A75FACCC-8AFB-4F34-920A-A72B06743C92}" destId="{768C2BBA-520C-44D2-819E-854FE2ED76FE}" srcOrd="1" destOrd="0" presId="urn:microsoft.com/office/officeart/2008/layout/RadialCluster"/>
    <dgm:cxn modelId="{2A5A2066-1450-4CFA-89D3-F00041435F2B}" type="presParOf" srcId="{A75FACCC-8AFB-4F34-920A-A72B06743C92}" destId="{C37A3A85-F83D-4869-A086-736EAB045B4E}" srcOrd="2" destOrd="0" presId="urn:microsoft.com/office/officeart/2008/layout/RadialCluster"/>
    <dgm:cxn modelId="{1551EF42-CCF2-4436-A31F-246BB5DBC700}" type="presParOf" srcId="{A75FACCC-8AFB-4F34-920A-A72B06743C92}" destId="{9F5C46CB-B066-4C18-ABF5-1BDA99FFD0E2}" srcOrd="3" destOrd="0" presId="urn:microsoft.com/office/officeart/2008/layout/RadialCluster"/>
    <dgm:cxn modelId="{3C046B9C-B94A-439B-AE21-6B9F293964EA}" type="presParOf" srcId="{A75FACCC-8AFB-4F34-920A-A72B06743C92}" destId="{BD747608-6384-4315-8889-389915C95FEF}" srcOrd="4" destOrd="0" presId="urn:microsoft.com/office/officeart/2008/layout/RadialCluster"/>
    <dgm:cxn modelId="{70CA35B1-056A-4129-9542-53A34357BC80}" type="presParOf" srcId="{A75FACCC-8AFB-4F34-920A-A72B06743C92}" destId="{4D9C289E-76AF-4B5A-9C66-1251E1F95590}" srcOrd="5" destOrd="0" presId="urn:microsoft.com/office/officeart/2008/layout/RadialCluster"/>
    <dgm:cxn modelId="{168CAD7C-1033-44C2-8D4F-50C2B02B8D3C}" type="presParOf" srcId="{A75FACCC-8AFB-4F34-920A-A72B06743C92}" destId="{801783CD-686C-4745-95DE-43DB9CA2E41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06E71-517D-4A8D-936E-7075CE0437B6}">
      <dsp:nvSpPr>
        <dsp:cNvPr id="0" name=""/>
        <dsp:cNvSpPr/>
      </dsp:nvSpPr>
      <dsp:spPr>
        <a:xfrm>
          <a:off x="3362013" y="2526165"/>
          <a:ext cx="2022410" cy="202241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ABGAR</a:t>
          </a:r>
          <a:endParaRPr lang="ar-SY" sz="2800" b="1" kern="1200" dirty="0">
            <a:solidFill>
              <a:srgbClr val="C00000"/>
            </a:solidFill>
          </a:endParaRPr>
        </a:p>
      </dsp:txBody>
      <dsp:txXfrm>
        <a:off x="3460739" y="2624891"/>
        <a:ext cx="1824958" cy="1824958"/>
      </dsp:txXfrm>
    </dsp:sp>
    <dsp:sp modelId="{FC5AEE3B-A9AF-4313-AB34-795573FA2D10}">
      <dsp:nvSpPr>
        <dsp:cNvPr id="0" name=""/>
        <dsp:cNvSpPr/>
      </dsp:nvSpPr>
      <dsp:spPr>
        <a:xfrm rot="16251192">
          <a:off x="4078026" y="2211259"/>
          <a:ext cx="6298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988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9C1D9-A685-42FE-99D8-D6D97076C223}">
      <dsp:nvSpPr>
        <dsp:cNvPr id="0" name=""/>
        <dsp:cNvSpPr/>
      </dsp:nvSpPr>
      <dsp:spPr>
        <a:xfrm>
          <a:off x="3240360" y="317570"/>
          <a:ext cx="2338105" cy="157878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PULS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</dsp:txBody>
      <dsp:txXfrm>
        <a:off x="3317430" y="394640"/>
        <a:ext cx="2183965" cy="1424642"/>
      </dsp:txXfrm>
    </dsp:sp>
    <dsp:sp modelId="{2DEEF2FA-C9D3-4F9A-B518-9F8198805D18}">
      <dsp:nvSpPr>
        <dsp:cNvPr id="0" name=""/>
        <dsp:cNvSpPr/>
      </dsp:nvSpPr>
      <dsp:spPr>
        <a:xfrm rot="21076394">
          <a:off x="5378221" y="3300863"/>
          <a:ext cx="10715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1534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29DF7-0724-4B28-8AD2-2E580B93D910}">
      <dsp:nvSpPr>
        <dsp:cNvPr id="0" name=""/>
        <dsp:cNvSpPr/>
      </dsp:nvSpPr>
      <dsp:spPr>
        <a:xfrm>
          <a:off x="6443554" y="2333790"/>
          <a:ext cx="2283823" cy="142100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respiration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</dsp:txBody>
      <dsp:txXfrm>
        <a:off x="6512922" y="2403158"/>
        <a:ext cx="2145087" cy="1282268"/>
      </dsp:txXfrm>
    </dsp:sp>
    <dsp:sp modelId="{768C2BBA-520C-44D2-819E-854FE2ED76FE}">
      <dsp:nvSpPr>
        <dsp:cNvPr id="0" name=""/>
        <dsp:cNvSpPr/>
      </dsp:nvSpPr>
      <dsp:spPr>
        <a:xfrm rot="2752354">
          <a:off x="5225773" y="4851793"/>
          <a:ext cx="8448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486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A3A85-F83D-4869-A086-736EAB045B4E}">
      <dsp:nvSpPr>
        <dsp:cNvPr id="0" name=""/>
        <dsp:cNvSpPr/>
      </dsp:nvSpPr>
      <dsp:spPr>
        <a:xfrm>
          <a:off x="5472616" y="5155011"/>
          <a:ext cx="2478173" cy="158635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Muscle tone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</dsp:txBody>
      <dsp:txXfrm>
        <a:off x="5550056" y="5232451"/>
        <a:ext cx="2323293" cy="1431476"/>
      </dsp:txXfrm>
    </dsp:sp>
    <dsp:sp modelId="{9F5C46CB-B066-4C18-ABF5-1BDA99FFD0E2}">
      <dsp:nvSpPr>
        <dsp:cNvPr id="0" name=""/>
        <dsp:cNvSpPr/>
      </dsp:nvSpPr>
      <dsp:spPr>
        <a:xfrm rot="8546947">
          <a:off x="2218637" y="4703413"/>
          <a:ext cx="12755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51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47608-6384-4315-8889-389915C95FEF}">
      <dsp:nvSpPr>
        <dsp:cNvPr id="0" name=""/>
        <dsp:cNvSpPr/>
      </dsp:nvSpPr>
      <dsp:spPr>
        <a:xfrm>
          <a:off x="576069" y="4777584"/>
          <a:ext cx="1774703" cy="199332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dk1"/>
              </a:solidFill>
              <a:latin typeface="+mn-lt"/>
              <a:ea typeface="+mn-ea"/>
              <a:cs typeface="+mj-cs"/>
            </a:rPr>
            <a:t>Grimace reflex </a:t>
          </a:r>
          <a:endParaRPr lang="ar-SA" sz="2000" b="1" kern="1200" dirty="0" smtClean="0">
            <a:solidFill>
              <a:schemeClr val="dk1"/>
            </a:solidFill>
            <a:latin typeface="+mn-lt"/>
            <a:ea typeface="+mn-ea"/>
            <a:cs typeface="+mj-cs"/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b="1" kern="1200" dirty="0" smtClean="0">
            <a:solidFill>
              <a:schemeClr val="dk1"/>
            </a:solidFill>
            <a:latin typeface="+mn-lt"/>
            <a:ea typeface="+mn-ea"/>
            <a:cs typeface="+mj-cs"/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b="1" kern="1200" dirty="0" smtClean="0">
            <a:solidFill>
              <a:schemeClr val="dk1"/>
            </a:solidFill>
            <a:latin typeface="+mn-lt"/>
            <a:ea typeface="+mn-ea"/>
            <a:cs typeface="+mj-cs"/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b="1" kern="1200" dirty="0" smtClean="0">
            <a:solidFill>
              <a:schemeClr val="dk1"/>
            </a:solidFill>
            <a:latin typeface="+mn-lt"/>
            <a:ea typeface="+mn-ea"/>
            <a:cs typeface="+mj-cs"/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b="1" kern="1200" dirty="0" smtClean="0">
            <a:solidFill>
              <a:schemeClr val="dk1"/>
            </a:solidFill>
            <a:latin typeface="+mn-lt"/>
            <a:ea typeface="+mn-ea"/>
            <a:cs typeface="+mj-cs"/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b="1" kern="1200" dirty="0" smtClean="0">
            <a:solidFill>
              <a:schemeClr val="dk1"/>
            </a:solidFill>
            <a:latin typeface="+mn-lt"/>
            <a:ea typeface="+mn-ea"/>
            <a:cs typeface="+mj-cs"/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</dsp:txBody>
      <dsp:txXfrm>
        <a:off x="662703" y="4864218"/>
        <a:ext cx="1601435" cy="1820053"/>
      </dsp:txXfrm>
    </dsp:sp>
    <dsp:sp modelId="{AF05A43C-C182-4591-A3DD-3F5B354B3922}">
      <dsp:nvSpPr>
        <dsp:cNvPr id="0" name=""/>
        <dsp:cNvSpPr/>
      </dsp:nvSpPr>
      <dsp:spPr>
        <a:xfrm rot="11963268">
          <a:off x="2433872" y="3022962"/>
          <a:ext cx="9552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5225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78D44-EDA0-4D61-A0C6-61C3C9E679D8}">
      <dsp:nvSpPr>
        <dsp:cNvPr id="0" name=""/>
        <dsp:cNvSpPr/>
      </dsp:nvSpPr>
      <dsp:spPr>
        <a:xfrm>
          <a:off x="181184" y="1685728"/>
          <a:ext cx="2279772" cy="1555082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Skin color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2000" b="1" kern="1200" dirty="0">
            <a:solidFill>
              <a:schemeClr val="tx1"/>
            </a:solidFill>
          </a:endParaRPr>
        </a:p>
      </dsp:txBody>
      <dsp:txXfrm>
        <a:off x="257097" y="1761641"/>
        <a:ext cx="2127946" cy="1403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06E71-517D-4A8D-936E-7075CE0437B6}">
      <dsp:nvSpPr>
        <dsp:cNvPr id="0" name=""/>
        <dsp:cNvSpPr/>
      </dsp:nvSpPr>
      <dsp:spPr>
        <a:xfrm>
          <a:off x="3007262" y="1541686"/>
          <a:ext cx="2537356" cy="20224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cap="none" spc="0" dirty="0" smtClean="0">
              <a:ln w="12700"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rPr>
            <a:t>المجموعة الضابطة </a:t>
          </a:r>
          <a:endParaRPr lang="ar-SY" sz="3600" b="1" kern="1200" dirty="0">
            <a:solidFill>
              <a:schemeClr val="tx1"/>
            </a:solidFill>
          </a:endParaRPr>
        </a:p>
      </dsp:txBody>
      <dsp:txXfrm>
        <a:off x="3105988" y="1640412"/>
        <a:ext cx="2339904" cy="1824958"/>
      </dsp:txXfrm>
    </dsp:sp>
    <dsp:sp modelId="{768C2BBA-520C-44D2-819E-854FE2ED76FE}">
      <dsp:nvSpPr>
        <dsp:cNvPr id="0" name=""/>
        <dsp:cNvSpPr/>
      </dsp:nvSpPr>
      <dsp:spPr>
        <a:xfrm rot="5595105">
          <a:off x="3602523" y="4146060"/>
          <a:ext cx="11658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580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A3A85-F83D-4869-A086-736EAB045B4E}">
      <dsp:nvSpPr>
        <dsp:cNvPr id="0" name=""/>
        <dsp:cNvSpPr/>
      </dsp:nvSpPr>
      <dsp:spPr>
        <a:xfrm>
          <a:off x="2914111" y="4728023"/>
          <a:ext cx="2399514" cy="1355014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60000"/>
                <a:satMod val="160000"/>
              </a:schemeClr>
            </a:gs>
            <a:gs pos="46000">
              <a:schemeClr val="accent5">
                <a:hueOff val="-3311292"/>
                <a:satOff val="13270"/>
                <a:lumOff val="2876"/>
                <a:alphaOff val="0"/>
                <a:tint val="86000"/>
                <a:satMod val="16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بعد</a:t>
          </a:r>
          <a:endParaRPr lang="en-US" sz="3600" b="1" kern="1200" cap="all" spc="0" dirty="0" smtClean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cs typeface="+mj-cs"/>
          </a:endParaRP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% 58</a:t>
          </a:r>
          <a:endParaRPr lang="ar-SY" sz="3600" b="1" kern="1200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cs typeface="+mj-cs"/>
          </a:endParaRPr>
        </a:p>
      </dsp:txBody>
      <dsp:txXfrm>
        <a:off x="2980257" y="4794169"/>
        <a:ext cx="2267222" cy="1222722"/>
      </dsp:txXfrm>
    </dsp:sp>
    <dsp:sp modelId="{9F5C46CB-B066-4C18-ABF5-1BDA99FFD0E2}">
      <dsp:nvSpPr>
        <dsp:cNvPr id="0" name=""/>
        <dsp:cNvSpPr/>
      </dsp:nvSpPr>
      <dsp:spPr>
        <a:xfrm rot="2545871">
          <a:off x="5145739" y="4173087"/>
          <a:ext cx="18052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20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47608-6384-4315-8889-389915C95FEF}">
      <dsp:nvSpPr>
        <dsp:cNvPr id="0" name=""/>
        <dsp:cNvSpPr/>
      </dsp:nvSpPr>
      <dsp:spPr>
        <a:xfrm>
          <a:off x="6162932" y="4782077"/>
          <a:ext cx="2585531" cy="1355014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60000"/>
                <a:satMod val="160000"/>
              </a:schemeClr>
            </a:gs>
            <a:gs pos="46000">
              <a:schemeClr val="accent5">
                <a:hueOff val="-6622584"/>
                <a:satOff val="26541"/>
                <a:lumOff val="5752"/>
                <a:alphaOff val="0"/>
                <a:tint val="86000"/>
                <a:satMod val="16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قبل</a:t>
          </a:r>
          <a:endParaRPr lang="en-US" sz="3600" b="1" kern="1200" cap="all" spc="0" dirty="0" smtClean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cs typeface="+mj-cs"/>
          </a:endParaRP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% 60 </a:t>
          </a:r>
          <a:endParaRPr lang="ar-SY" sz="3600" kern="1200" dirty="0">
            <a:solidFill>
              <a:schemeClr val="tx1"/>
            </a:solidFill>
          </a:endParaRPr>
        </a:p>
      </dsp:txBody>
      <dsp:txXfrm>
        <a:off x="6229078" y="4848223"/>
        <a:ext cx="2453239" cy="1222722"/>
      </dsp:txXfrm>
    </dsp:sp>
    <dsp:sp modelId="{4D9C289E-76AF-4B5A-9C66-1251E1F95590}">
      <dsp:nvSpPr>
        <dsp:cNvPr id="0" name=""/>
        <dsp:cNvSpPr/>
      </dsp:nvSpPr>
      <dsp:spPr>
        <a:xfrm rot="8268826">
          <a:off x="1651438" y="4146070"/>
          <a:ext cx="17332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3244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783CD-686C-4745-95DE-43DB9CA2E417}">
      <dsp:nvSpPr>
        <dsp:cNvPr id="0" name=""/>
        <dsp:cNvSpPr/>
      </dsp:nvSpPr>
      <dsp:spPr>
        <a:xfrm>
          <a:off x="0" y="4728044"/>
          <a:ext cx="2256750" cy="135501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60000"/>
                <a:satMod val="160000"/>
              </a:schemeClr>
            </a:gs>
            <a:gs pos="46000">
              <a:schemeClr val="accent5">
                <a:hueOff val="-9933876"/>
                <a:satOff val="39811"/>
                <a:lumOff val="8628"/>
                <a:alphaOff val="0"/>
                <a:tint val="860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بعد </a:t>
          </a:r>
          <a:r>
            <a:rPr lang="en-US" sz="36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3 </a:t>
          </a:r>
          <a:r>
            <a:rPr lang="ar-SY" sz="36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 أشهر </a:t>
          </a:r>
          <a:r>
            <a:rPr lang="en-US" sz="36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% 59</a:t>
          </a:r>
          <a:endParaRPr lang="ar-SA" sz="3600" b="1" kern="1200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cs typeface="+mj-cs"/>
          </a:endParaRPr>
        </a:p>
      </dsp:txBody>
      <dsp:txXfrm>
        <a:off x="66146" y="4794190"/>
        <a:ext cx="2124458" cy="1222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06E71-517D-4A8D-936E-7075CE0437B6}">
      <dsp:nvSpPr>
        <dsp:cNvPr id="0" name=""/>
        <dsp:cNvSpPr/>
      </dsp:nvSpPr>
      <dsp:spPr>
        <a:xfrm>
          <a:off x="3007262" y="1541686"/>
          <a:ext cx="2537356" cy="20224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cap="none" spc="0" dirty="0" smtClean="0">
              <a:ln w="12700"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rPr>
            <a:t>المجموعة ا</a:t>
          </a:r>
          <a:r>
            <a:rPr lang="ar-SA" sz="3600" b="1" kern="1200" cap="none" spc="0" dirty="0" smtClean="0">
              <a:ln w="12700"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rPr>
            <a:t>لتجريبية</a:t>
          </a:r>
          <a:r>
            <a:rPr lang="ar-SY" sz="3600" b="1" kern="1200" cap="none" spc="0" dirty="0" smtClean="0">
              <a:ln w="12700"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rPr>
            <a:t> </a:t>
          </a:r>
          <a:endParaRPr lang="ar-SY" sz="3600" b="1" kern="1200" dirty="0">
            <a:solidFill>
              <a:schemeClr val="tx1"/>
            </a:solidFill>
          </a:endParaRPr>
        </a:p>
      </dsp:txBody>
      <dsp:txXfrm>
        <a:off x="3105988" y="1640412"/>
        <a:ext cx="2339904" cy="1824958"/>
      </dsp:txXfrm>
    </dsp:sp>
    <dsp:sp modelId="{768C2BBA-520C-44D2-819E-854FE2ED76FE}">
      <dsp:nvSpPr>
        <dsp:cNvPr id="0" name=""/>
        <dsp:cNvSpPr/>
      </dsp:nvSpPr>
      <dsp:spPr>
        <a:xfrm rot="5595105">
          <a:off x="3602523" y="4146060"/>
          <a:ext cx="11658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580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A3A85-F83D-4869-A086-736EAB045B4E}">
      <dsp:nvSpPr>
        <dsp:cNvPr id="0" name=""/>
        <dsp:cNvSpPr/>
      </dsp:nvSpPr>
      <dsp:spPr>
        <a:xfrm>
          <a:off x="2914111" y="4728023"/>
          <a:ext cx="2399514" cy="1355014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60000"/>
                <a:satMod val="160000"/>
              </a:schemeClr>
            </a:gs>
            <a:gs pos="46000">
              <a:schemeClr val="accent5">
                <a:hueOff val="-3311292"/>
                <a:satOff val="13270"/>
                <a:lumOff val="2876"/>
                <a:alphaOff val="0"/>
                <a:tint val="86000"/>
                <a:satMod val="16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بعد</a:t>
          </a:r>
          <a:endParaRPr lang="en-US" sz="3600" b="1" kern="1200" cap="all" spc="0" dirty="0" smtClean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cs typeface="+mj-cs"/>
          </a:endParaRP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% 95</a:t>
          </a:r>
          <a:endParaRPr lang="ar-SY" sz="3600" b="1" kern="1200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cs typeface="+mj-cs"/>
          </a:endParaRPr>
        </a:p>
      </dsp:txBody>
      <dsp:txXfrm>
        <a:off x="2980257" y="4794169"/>
        <a:ext cx="2267222" cy="1222722"/>
      </dsp:txXfrm>
    </dsp:sp>
    <dsp:sp modelId="{9F5C46CB-B066-4C18-ABF5-1BDA99FFD0E2}">
      <dsp:nvSpPr>
        <dsp:cNvPr id="0" name=""/>
        <dsp:cNvSpPr/>
      </dsp:nvSpPr>
      <dsp:spPr>
        <a:xfrm rot="2545871">
          <a:off x="5145739" y="4173087"/>
          <a:ext cx="18052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20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47608-6384-4315-8889-389915C95FEF}">
      <dsp:nvSpPr>
        <dsp:cNvPr id="0" name=""/>
        <dsp:cNvSpPr/>
      </dsp:nvSpPr>
      <dsp:spPr>
        <a:xfrm>
          <a:off x="6162932" y="4782077"/>
          <a:ext cx="2585531" cy="1355014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60000"/>
                <a:satMod val="160000"/>
              </a:schemeClr>
            </a:gs>
            <a:gs pos="46000">
              <a:schemeClr val="accent5">
                <a:hueOff val="-6622584"/>
                <a:satOff val="26541"/>
                <a:lumOff val="5752"/>
                <a:alphaOff val="0"/>
                <a:tint val="86000"/>
                <a:satMod val="16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قبل</a:t>
          </a:r>
          <a:endParaRPr lang="en-US" sz="3600" b="1" kern="1200" cap="all" spc="0" dirty="0" smtClean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cs typeface="+mj-cs"/>
          </a:endParaRP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% 57 </a:t>
          </a:r>
          <a:endParaRPr lang="ar-SY" sz="3600" kern="1200" dirty="0">
            <a:solidFill>
              <a:schemeClr val="tx1"/>
            </a:solidFill>
          </a:endParaRPr>
        </a:p>
      </dsp:txBody>
      <dsp:txXfrm>
        <a:off x="6229078" y="4848223"/>
        <a:ext cx="2453239" cy="1222722"/>
      </dsp:txXfrm>
    </dsp:sp>
    <dsp:sp modelId="{4D9C289E-76AF-4B5A-9C66-1251E1F95590}">
      <dsp:nvSpPr>
        <dsp:cNvPr id="0" name=""/>
        <dsp:cNvSpPr/>
      </dsp:nvSpPr>
      <dsp:spPr>
        <a:xfrm rot="8268826">
          <a:off x="1651438" y="4146070"/>
          <a:ext cx="17332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3244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783CD-686C-4745-95DE-43DB9CA2E417}">
      <dsp:nvSpPr>
        <dsp:cNvPr id="0" name=""/>
        <dsp:cNvSpPr/>
      </dsp:nvSpPr>
      <dsp:spPr>
        <a:xfrm>
          <a:off x="0" y="4728044"/>
          <a:ext cx="2256750" cy="135501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60000"/>
                <a:satMod val="160000"/>
              </a:schemeClr>
            </a:gs>
            <a:gs pos="46000">
              <a:schemeClr val="accent5">
                <a:hueOff val="-9933876"/>
                <a:satOff val="39811"/>
                <a:lumOff val="8628"/>
                <a:alphaOff val="0"/>
                <a:tint val="860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بعد </a:t>
          </a:r>
          <a:r>
            <a:rPr lang="en-US" sz="36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3 </a:t>
          </a:r>
          <a:r>
            <a:rPr lang="ar-SY" sz="36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 أشهر </a:t>
          </a:r>
          <a:r>
            <a:rPr lang="en-US" sz="36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+mj-cs"/>
            </a:rPr>
            <a:t>% 84</a:t>
          </a:r>
          <a:endParaRPr lang="ar-SA" sz="3600" b="1" kern="1200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cs typeface="+mj-cs"/>
          </a:endParaRPr>
        </a:p>
      </dsp:txBody>
      <dsp:txXfrm>
        <a:off x="66146" y="4794190"/>
        <a:ext cx="2124458" cy="1222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2B63D1-C29E-4385-A895-D8829782123F}" type="datetimeFigureOut">
              <a:rPr lang="ar-SA" smtClean="0"/>
              <a:t>01/19/1431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2552AF-032F-4921-A1E0-D04A4F7876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4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52AF-032F-4921-A1E0-D04A4F7876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9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01/19/1431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01/19/1431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01/19/1431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01/19/1431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01/19/1431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01/19/1431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01/19/1431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01/19/1431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01/19/1431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01/19/1431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01/19/1431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01/19/1431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11560" y="476672"/>
            <a:ext cx="8001056" cy="2880320"/>
          </a:xfrm>
          <a:prstGeom prst="round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عنوان ال</a:t>
            </a:r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بحث </a:t>
            </a:r>
          </a:p>
          <a:p>
            <a:pPr algn="ctr"/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ar-SY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تأثير تطبيق برنامج تدريبي على جودة الأداء التمريضي قي قياس مشعر أبغار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956970" y="4869160"/>
            <a:ext cx="4887877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تقديم</a:t>
            </a:r>
          </a:p>
          <a:p>
            <a:pPr algn="ctr"/>
            <a:r>
              <a:rPr lang="ar-S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ديمة البكور</a:t>
            </a:r>
          </a:p>
          <a:p>
            <a:pPr algn="ctr"/>
            <a:r>
              <a:rPr lang="ar-S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ماجستير في تمريض الأطفال</a:t>
            </a:r>
          </a:p>
        </p:txBody>
      </p:sp>
    </p:spTree>
    <p:extLst>
      <p:ext uri="{BB962C8B-B14F-4D97-AF65-F5344CB8AC3E}">
        <p14:creationId xmlns:p14="http://schemas.microsoft.com/office/powerpoint/2010/main" val="6532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عمودي 1"/>
          <p:cNvSpPr/>
          <p:nvPr/>
        </p:nvSpPr>
        <p:spPr>
          <a:xfrm>
            <a:off x="5217164" y="332656"/>
            <a:ext cx="4035356" cy="5256584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4000" b="1" dirty="0">
                <a:solidFill>
                  <a:schemeClr val="tx1"/>
                </a:solidFill>
              </a:rPr>
              <a:t>أُجري هذا البحث في قسم إِنعاش الوليد في مجمع الأَسد الطِّبي</a:t>
            </a:r>
            <a:r>
              <a:rPr lang="ar-SY" sz="4000" b="1" dirty="0">
                <a:solidFill>
                  <a:schemeClr val="tx1"/>
                </a:solidFill>
              </a:rPr>
              <a:t> </a:t>
            </a:r>
            <a:endParaRPr lang="ar-SA" sz="4000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mhamd\Desktop\New folder\057070_2008_01_19_11_42_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29208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8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ديمة 2019\ديمة منزل\صور\Infection control - Wikipedia_files\help-clipart-nurse-team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00" y="4221088"/>
            <a:ext cx="3114679" cy="26369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3" name="Picture 2" descr="F:\ديمة 2019\ديمة منزل\صور\Infection control - Wikipedia_files\help-clipart-nurse-team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9" y="4005062"/>
            <a:ext cx="3203930" cy="2852936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4" name="وسيلة شرح مع سهم إلى الأسفل 3"/>
          <p:cNvSpPr/>
          <p:nvPr/>
        </p:nvSpPr>
        <p:spPr>
          <a:xfrm>
            <a:off x="6354653" y="3162672"/>
            <a:ext cx="2411571" cy="105841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2"/>
                </a:solidFill>
              </a:rPr>
              <a:t>المجموعة التجريبية </a:t>
            </a:r>
            <a:endParaRPr lang="ar-SA" sz="2400" b="1" dirty="0">
              <a:solidFill>
                <a:schemeClr val="tx2"/>
              </a:solidFill>
            </a:endParaRPr>
          </a:p>
        </p:txBody>
      </p:sp>
      <p:sp>
        <p:nvSpPr>
          <p:cNvPr id="6" name="وسيلة شرح مع سهم إلى الأسفل 5"/>
          <p:cNvSpPr/>
          <p:nvPr/>
        </p:nvSpPr>
        <p:spPr>
          <a:xfrm>
            <a:off x="323528" y="2946646"/>
            <a:ext cx="2411571" cy="1058416"/>
          </a:xfrm>
          <a:prstGeom prst="down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2"/>
                </a:solidFill>
              </a:rPr>
              <a:t>المجموعة الضابطة </a:t>
            </a:r>
          </a:p>
        </p:txBody>
      </p:sp>
      <p:pic>
        <p:nvPicPr>
          <p:cNvPr id="7" name="Picture 2" descr="F:\ديمة 2019\ديمة منزل\صور\96904593-serious-nurse-group-team-work-in-front-of-an-hospital-building-concept-with-icons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28" y="28174"/>
            <a:ext cx="2629273" cy="310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7"/>
          <p:cNvCxnSpPr/>
          <p:nvPr/>
        </p:nvCxnSpPr>
        <p:spPr>
          <a:xfrm>
            <a:off x="5868144" y="1583039"/>
            <a:ext cx="1512168" cy="1554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1529313" y="1583038"/>
            <a:ext cx="1844515" cy="1363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3373829" y="63883"/>
            <a:ext cx="26292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تألفت عينة البحث من 30   ممرضة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محطة طرفية 6"/>
          <p:cNvSpPr/>
          <p:nvPr/>
        </p:nvSpPr>
        <p:spPr>
          <a:xfrm>
            <a:off x="428596" y="1142984"/>
            <a:ext cx="8143932" cy="1357322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2400" b="1" dirty="0" smtClean="0"/>
              <a:t>تمَّ تقييم أ</a:t>
            </a:r>
            <a:r>
              <a:rPr lang="ar-SA" sz="2400" b="1" dirty="0" smtClean="0"/>
              <a:t>داء الممرضات للمجموعتين التَّجريبيِّة و الضابطة قبل تطبيق البرنامج 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خطط انسيابي: محطة طرفية 7"/>
          <p:cNvSpPr/>
          <p:nvPr/>
        </p:nvSpPr>
        <p:spPr>
          <a:xfrm>
            <a:off x="500034" y="2571744"/>
            <a:ext cx="8001056" cy="1214446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dk1"/>
                </a:solidFill>
              </a:rPr>
              <a:t>تمَّ تطبيق البرنامج التَّدريبي على المجموعة التَّجريبيِّة .</a:t>
            </a:r>
            <a:endParaRPr lang="en-US" sz="2400" b="1" dirty="0">
              <a:solidFill>
                <a:schemeClr val="dk1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500034" y="3857628"/>
            <a:ext cx="8001056" cy="1357322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dk1"/>
                </a:solidFill>
              </a:rPr>
              <a:t>تمَّ حساب النسبة المئوية لمشعر الجودة .</a:t>
            </a:r>
            <a:endParaRPr lang="en-US" sz="2400" b="1" dirty="0">
              <a:solidFill>
                <a:schemeClr val="dk1"/>
              </a:solidFill>
            </a:endParaRPr>
          </a:p>
        </p:txBody>
      </p:sp>
      <p:sp>
        <p:nvSpPr>
          <p:cNvPr id="10" name="مخطط انسيابي: محطة طرفية 9"/>
          <p:cNvSpPr/>
          <p:nvPr/>
        </p:nvSpPr>
        <p:spPr>
          <a:xfrm>
            <a:off x="500034" y="5357826"/>
            <a:ext cx="8143900" cy="1500174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SA" sz="2400" b="1" dirty="0" smtClean="0">
                <a:solidFill>
                  <a:schemeClr val="dk1"/>
                </a:solidFill>
              </a:rPr>
              <a:t>تمَّ مقارنة مشعر الجودة للمجموعة التَّجريبيِّة و المجموعة الضابطة </a:t>
            </a:r>
            <a:r>
              <a:rPr lang="ar-SA" sz="2800" b="1" u="sng" dirty="0" smtClean="0">
                <a:solidFill>
                  <a:srgbClr val="C00000"/>
                </a:solidFill>
              </a:rPr>
              <a:t>قبل </a:t>
            </a:r>
            <a:r>
              <a:rPr lang="ar-SA" sz="2400" b="1" dirty="0" smtClean="0">
                <a:solidFill>
                  <a:schemeClr val="dk1"/>
                </a:solidFill>
              </a:rPr>
              <a:t>تطبيق البرنامج </a:t>
            </a:r>
            <a:r>
              <a:rPr lang="ar-SA" sz="2400" b="1" dirty="0"/>
              <a:t>و</a:t>
            </a:r>
            <a:r>
              <a:rPr lang="ar-SA" sz="2800" b="1" u="sng" dirty="0">
                <a:solidFill>
                  <a:srgbClr val="C00000"/>
                </a:solidFill>
              </a:rPr>
              <a:t> بعد </a:t>
            </a:r>
            <a:r>
              <a:rPr lang="ar-SA" sz="2400" b="1" dirty="0" smtClean="0">
                <a:solidFill>
                  <a:schemeClr val="dk1"/>
                </a:solidFill>
              </a:rPr>
              <a:t>تطبيق البرنامج مباشرة و </a:t>
            </a:r>
            <a:r>
              <a:rPr lang="ar-SA" sz="2800" b="1" u="sng" dirty="0">
                <a:solidFill>
                  <a:srgbClr val="C00000"/>
                </a:solidFill>
              </a:rPr>
              <a:t>بعد ثلاثة أشهر </a:t>
            </a:r>
            <a:r>
              <a:rPr lang="ar-SA" sz="2400" b="1" dirty="0" smtClean="0">
                <a:solidFill>
                  <a:schemeClr val="dk1"/>
                </a:solidFill>
              </a:rPr>
              <a:t>من تطبيق البرنامج .</a:t>
            </a:r>
            <a:endParaRPr lang="en-US" sz="2400" b="1" dirty="0">
              <a:solidFill>
                <a:schemeClr val="dk1"/>
              </a:solidFill>
            </a:endParaRPr>
          </a:p>
        </p:txBody>
      </p:sp>
      <p:sp>
        <p:nvSpPr>
          <p:cNvPr id="11" name="مخطط انسيابي: شريط مثقب 10"/>
          <p:cNvSpPr/>
          <p:nvPr/>
        </p:nvSpPr>
        <p:spPr>
          <a:xfrm>
            <a:off x="3059832" y="116632"/>
            <a:ext cx="3733016" cy="114300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b="1" dirty="0" smtClean="0"/>
              <a:t>طرائق البحث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8283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شريط مثقب 1"/>
          <p:cNvSpPr/>
          <p:nvPr/>
        </p:nvSpPr>
        <p:spPr>
          <a:xfrm>
            <a:off x="2214546" y="0"/>
            <a:ext cx="4157654" cy="114300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 smtClean="0"/>
              <a:t>النتائج</a:t>
            </a:r>
            <a:endParaRPr lang="en-US" sz="2800" b="1" dirty="0"/>
          </a:p>
        </p:txBody>
      </p:sp>
      <p:sp>
        <p:nvSpPr>
          <p:cNvPr id="3" name="مستطيل 2"/>
          <p:cNvSpPr/>
          <p:nvPr/>
        </p:nvSpPr>
        <p:spPr>
          <a:xfrm>
            <a:off x="2214546" y="1500174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النِّسبة المئويِّة لمشعر الجودة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7404274"/>
              </p:ext>
            </p:extLst>
          </p:nvPr>
        </p:nvGraphicFramePr>
        <p:xfrm>
          <a:off x="179512" y="501166"/>
          <a:ext cx="874846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3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E06E71-517D-4A8D-936E-7075CE043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5AE06E71-517D-4A8D-936E-7075CE043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5AE06E71-517D-4A8D-936E-7075CE043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5AE06E71-517D-4A8D-936E-7075CE043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8C2BBA-520C-44D2-819E-854FE2ED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768C2BBA-520C-44D2-819E-854FE2ED7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graphicEl>
                                              <a:dgm id="{768C2BBA-520C-44D2-819E-854FE2ED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768C2BBA-520C-44D2-819E-854FE2ED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A3A85-F83D-4869-A086-736EAB04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C37A3A85-F83D-4869-A086-736EAB045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C37A3A85-F83D-4869-A086-736EAB04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C37A3A85-F83D-4869-A086-736EAB04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5C46CB-B066-4C18-ABF5-1BDA99FFD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9F5C46CB-B066-4C18-ABF5-1BDA99FFD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9F5C46CB-B066-4C18-ABF5-1BDA99FFD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9F5C46CB-B066-4C18-ABF5-1BDA99FFD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747608-6384-4315-8889-389915C9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BD747608-6384-4315-8889-389915C9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BD747608-6384-4315-8889-389915C9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graphicEl>
                                              <a:dgm id="{BD747608-6384-4315-8889-389915C9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9C289E-76AF-4B5A-9C66-1251E1F95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4D9C289E-76AF-4B5A-9C66-1251E1F95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graphicEl>
                                              <a:dgm id="{4D9C289E-76AF-4B5A-9C66-1251E1F95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graphicEl>
                                              <a:dgm id="{4D9C289E-76AF-4B5A-9C66-1251E1F95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1783CD-686C-4745-95DE-43DB9CA2E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801783CD-686C-4745-95DE-43DB9CA2E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801783CD-686C-4745-95DE-43DB9CA2E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graphicEl>
                                              <a:dgm id="{801783CD-686C-4745-95DE-43DB9CA2E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شريط مثقب 1"/>
          <p:cNvSpPr/>
          <p:nvPr/>
        </p:nvSpPr>
        <p:spPr>
          <a:xfrm>
            <a:off x="2214546" y="0"/>
            <a:ext cx="4157654" cy="114300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 smtClean="0"/>
              <a:t>النتائج</a:t>
            </a:r>
            <a:endParaRPr lang="en-US" sz="2800" b="1" dirty="0"/>
          </a:p>
        </p:txBody>
      </p:sp>
      <p:sp>
        <p:nvSpPr>
          <p:cNvPr id="3" name="مستطيل 2"/>
          <p:cNvSpPr/>
          <p:nvPr/>
        </p:nvSpPr>
        <p:spPr>
          <a:xfrm>
            <a:off x="2214546" y="1500174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النِّسبة المئويِّة لمشعر الجودة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024165774"/>
              </p:ext>
            </p:extLst>
          </p:nvPr>
        </p:nvGraphicFramePr>
        <p:xfrm>
          <a:off x="179512" y="501166"/>
          <a:ext cx="874846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95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E06E71-517D-4A8D-936E-7075CE043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5AE06E71-517D-4A8D-936E-7075CE043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5AE06E71-517D-4A8D-936E-7075CE043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5AE06E71-517D-4A8D-936E-7075CE043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8C2BBA-520C-44D2-819E-854FE2ED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768C2BBA-520C-44D2-819E-854FE2ED7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graphicEl>
                                              <a:dgm id="{768C2BBA-520C-44D2-819E-854FE2ED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768C2BBA-520C-44D2-819E-854FE2ED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A3A85-F83D-4869-A086-736EAB04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C37A3A85-F83D-4869-A086-736EAB045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C37A3A85-F83D-4869-A086-736EAB04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C37A3A85-F83D-4869-A086-736EAB04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5C46CB-B066-4C18-ABF5-1BDA99FFD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9F5C46CB-B066-4C18-ABF5-1BDA99FFD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9F5C46CB-B066-4C18-ABF5-1BDA99FFD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9F5C46CB-B066-4C18-ABF5-1BDA99FFD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747608-6384-4315-8889-389915C9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BD747608-6384-4315-8889-389915C9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BD747608-6384-4315-8889-389915C9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graphicEl>
                                              <a:dgm id="{BD747608-6384-4315-8889-389915C9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9C289E-76AF-4B5A-9C66-1251E1F95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4D9C289E-76AF-4B5A-9C66-1251E1F95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graphicEl>
                                              <a:dgm id="{4D9C289E-76AF-4B5A-9C66-1251E1F95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graphicEl>
                                              <a:dgm id="{4D9C289E-76AF-4B5A-9C66-1251E1F95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1783CD-686C-4745-95DE-43DB9CA2E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801783CD-686C-4745-95DE-43DB9CA2E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801783CD-686C-4745-95DE-43DB9CA2E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graphicEl>
                                              <a:dgm id="{801783CD-686C-4745-95DE-43DB9CA2E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568687"/>
              </p:ext>
            </p:extLst>
          </p:nvPr>
        </p:nvGraphicFramePr>
        <p:xfrm>
          <a:off x="928662" y="2500306"/>
          <a:ext cx="7715304" cy="3566184"/>
        </p:xfrm>
        <a:graphic>
          <a:graphicData uri="http://schemas.openxmlformats.org/drawingml/2006/table">
            <a:tbl>
              <a:tblPr rtl="1"/>
              <a:tblGrid>
                <a:gridCol w="2571768"/>
                <a:gridCol w="2571768"/>
                <a:gridCol w="2571768"/>
              </a:tblGrid>
              <a:tr h="1080143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ar-SY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السياسة التمريضية </a:t>
                      </a:r>
                      <a:endParaRPr lang="en-US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ar-SY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قبل تطبيق البرنامج</a:t>
                      </a:r>
                      <a:endParaRPr lang="en-US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ar-SY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بعد تطبيق برنامج ضمان الجودة</a:t>
                      </a:r>
                      <a:endParaRPr lang="en-US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34369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ar-SY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سياسة العلامات الحيوية</a:t>
                      </a:r>
                      <a:endParaRPr lang="en-US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en-US" sz="2400" b="1" dirty="0" smtClean="0">
                          <a:latin typeface="Calibri"/>
                          <a:ea typeface="Times New Roman"/>
                          <a:cs typeface="+mj-cs"/>
                        </a:rPr>
                        <a:t> % 32</a:t>
                      </a:r>
                      <a:r>
                        <a:rPr lang="en-US" sz="2400" b="1" baseline="0" dirty="0" smtClean="0">
                          <a:latin typeface="Calibri"/>
                          <a:ea typeface="Times New Roman"/>
                          <a:cs typeface="+mj-cs"/>
                        </a:rPr>
                        <a:t> </a:t>
                      </a:r>
                      <a:endParaRPr lang="en-US" sz="1800" b="1" dirty="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en-US" sz="2400" b="1" dirty="0" smtClean="0">
                          <a:latin typeface="Calibri"/>
                          <a:ea typeface="Times New Roman"/>
                          <a:cs typeface="+mj-cs"/>
                        </a:rPr>
                        <a:t>85.2 </a:t>
                      </a:r>
                      <a:r>
                        <a:rPr lang="ar-SY" sz="2400" b="1" dirty="0" smtClean="0">
                          <a:latin typeface="Calibri"/>
                          <a:ea typeface="Times New Roman"/>
                          <a:cs typeface="+mj-cs"/>
                        </a:rPr>
                        <a:t>%</a:t>
                      </a:r>
                      <a:endParaRPr lang="en-US" sz="1800" b="1" dirty="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722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ar-SY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تنظيف موازين الحرارة</a:t>
                      </a:r>
                      <a:endParaRPr lang="en-US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en-US" sz="2400" b="1" dirty="0" smtClean="0">
                          <a:latin typeface="Calibri"/>
                          <a:ea typeface="Times New Roman"/>
                          <a:cs typeface="+mj-cs"/>
                        </a:rPr>
                        <a:t> % 29 </a:t>
                      </a:r>
                      <a:endParaRPr lang="en-US" sz="1800" b="1" dirty="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en-US" sz="2400" b="1" dirty="0" smtClean="0">
                          <a:latin typeface="Calibri"/>
                          <a:ea typeface="Times New Roman"/>
                          <a:cs typeface="+mj-cs"/>
                        </a:rPr>
                        <a:t> 86.2</a:t>
                      </a:r>
                      <a:r>
                        <a:rPr lang="ar-SY" sz="2400" b="1" dirty="0" smtClean="0">
                          <a:latin typeface="Calibri"/>
                          <a:ea typeface="Times New Roman"/>
                          <a:cs typeface="+mj-cs"/>
                        </a:rPr>
                        <a:t>%</a:t>
                      </a:r>
                      <a:endParaRPr lang="en-US" sz="1800" b="1" dirty="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7224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en-US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ar-SY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تنظيف الحاضنة</a:t>
                      </a:r>
                      <a:endParaRPr lang="en-US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en-US" sz="2400" b="1" dirty="0" smtClean="0">
                          <a:latin typeface="Calibri"/>
                          <a:ea typeface="Times New Roman"/>
                          <a:cs typeface="+mj-cs"/>
                        </a:rPr>
                        <a:t> 40.5</a:t>
                      </a:r>
                      <a:r>
                        <a:rPr lang="ar-SY" sz="2400" b="1" dirty="0" smtClean="0">
                          <a:latin typeface="Calibri"/>
                          <a:ea typeface="Times New Roman"/>
                          <a:cs typeface="+mj-cs"/>
                        </a:rPr>
                        <a:t>%</a:t>
                      </a:r>
                      <a:endParaRPr lang="en-US" sz="1800" b="1" dirty="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en-US" sz="2400" b="1" dirty="0" smtClean="0">
                          <a:latin typeface="Calibri"/>
                          <a:ea typeface="Times New Roman"/>
                          <a:cs typeface="+mj-cs"/>
                        </a:rPr>
                        <a:t>100</a:t>
                      </a:r>
                      <a:r>
                        <a:rPr lang="ar-SY" sz="2400" b="1" dirty="0" smtClean="0">
                          <a:latin typeface="Calibri"/>
                          <a:ea typeface="Times New Roman"/>
                          <a:cs typeface="+mj-cs"/>
                        </a:rPr>
                        <a:t>%</a:t>
                      </a:r>
                      <a:endParaRPr lang="en-US" sz="1800" b="1" dirty="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7224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ar-SY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التوثيق التمريضي </a:t>
                      </a:r>
                      <a:endParaRPr lang="en-US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en-US" sz="2400" b="1" dirty="0" smtClean="0">
                          <a:latin typeface="Calibri"/>
                          <a:ea typeface="Times New Roman"/>
                          <a:cs typeface="+mj-cs"/>
                        </a:rPr>
                        <a:t> 25.5</a:t>
                      </a:r>
                      <a:r>
                        <a:rPr lang="ar-SY" sz="2400" b="1" dirty="0" smtClean="0">
                          <a:latin typeface="Calibri"/>
                          <a:ea typeface="Times New Roman"/>
                          <a:cs typeface="+mj-cs"/>
                        </a:rPr>
                        <a:t>%</a:t>
                      </a:r>
                      <a:endParaRPr lang="en-US" sz="1800" b="1" dirty="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en-US" sz="2400" b="1" dirty="0" smtClean="0">
                          <a:latin typeface="Calibri"/>
                          <a:ea typeface="Times New Roman"/>
                          <a:cs typeface="+mj-cs"/>
                        </a:rPr>
                        <a:t>64</a:t>
                      </a:r>
                      <a:r>
                        <a:rPr lang="ar-SY" sz="2400" b="1" dirty="0" smtClean="0">
                          <a:latin typeface="Calibri"/>
                          <a:ea typeface="Times New Roman"/>
                          <a:cs typeface="+mj-cs"/>
                        </a:rPr>
                        <a:t>%</a:t>
                      </a:r>
                      <a:endParaRPr lang="en-US" sz="1800" b="1" dirty="0"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80222"/>
            <a:ext cx="85011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lang="ar-SY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توافقت نتائج ال</a:t>
            </a:r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بحث</a:t>
            </a:r>
            <a:r>
              <a:rPr lang="ar-SY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مع الدِّراسة الَّتي أجراها </a:t>
            </a: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( </a:t>
            </a:r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د. محمد </a:t>
            </a: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ألطاف  ) ,</a:t>
            </a:r>
            <a:r>
              <a:rPr kumimoji="0" lang="ar-SY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حيثُ طبقت هذه الدِّراسة في نفس مكان الدِّراسة الحاليِّة </a:t>
            </a:r>
            <a:r>
              <a:rPr kumimoji="0" lang="ar-SY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49715"/>
              </p:ext>
            </p:extLst>
          </p:nvPr>
        </p:nvGraphicFramePr>
        <p:xfrm>
          <a:off x="1071536" y="2428867"/>
          <a:ext cx="6929488" cy="3000396"/>
        </p:xfrm>
        <a:graphic>
          <a:graphicData uri="http://schemas.openxmlformats.org/drawingml/2006/table">
            <a:tbl>
              <a:tblPr rtl="1"/>
              <a:tblGrid>
                <a:gridCol w="1732372"/>
                <a:gridCol w="1732372"/>
                <a:gridCol w="1732372"/>
                <a:gridCol w="1732372"/>
              </a:tblGrid>
              <a:tr h="1000132">
                <a:tc>
                  <a:txBody>
                    <a:bodyPr/>
                    <a:lstStyle/>
                    <a:p>
                      <a:pPr marL="45720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endParaRPr lang="ar-SY" sz="2000" b="1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ar-SY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قبل تطبيق البرنامج </a:t>
                      </a:r>
                      <a:endParaRPr lang="en-US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ar-SY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بعد تطبيق البرنامج</a:t>
                      </a:r>
                      <a:endParaRPr lang="en-US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ar-SY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بعد مرور ستة أشهر</a:t>
                      </a:r>
                      <a:endParaRPr lang="en-US" sz="18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457200" algn="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ar-SY" sz="20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معلومات الممرضات </a:t>
                      </a:r>
                      <a:endParaRPr lang="en-US" sz="20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Simplified Arabic"/>
                        </a:rPr>
                        <a:t>57</a:t>
                      </a:r>
                      <a:r>
                        <a:rPr lang="ar-SY" sz="32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Simplified Arabic"/>
                        </a:rPr>
                        <a:t>%</a:t>
                      </a:r>
                      <a:endParaRPr lang="en-US" sz="3200" b="1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Simplified Arabic"/>
                        </a:rPr>
                        <a:t> 80</a:t>
                      </a:r>
                      <a:r>
                        <a:rPr lang="ar-SY" sz="32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Simplified Arabic"/>
                        </a:rPr>
                        <a:t>%</a:t>
                      </a:r>
                      <a:endParaRPr lang="en-US" sz="3200" b="1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Simplified Arabic"/>
                        </a:rPr>
                        <a:t> 70</a:t>
                      </a:r>
                      <a:r>
                        <a:rPr lang="ar-SY" sz="32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Simplified Arabic"/>
                        </a:rPr>
                        <a:t>%</a:t>
                      </a:r>
                      <a:endParaRPr lang="en-US" sz="3200" b="1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457200" algn="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ar-SY" sz="20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المهارات التمريضية </a:t>
                      </a:r>
                      <a:endParaRPr lang="en-US" sz="2000" b="1" kern="1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en-US" sz="3200" b="1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Simplified Arabic"/>
                        </a:rPr>
                        <a:t> 43</a:t>
                      </a:r>
                      <a:r>
                        <a:rPr lang="ar-SY" sz="32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Simplified Arabic"/>
                        </a:rPr>
                        <a:t>%</a:t>
                      </a:r>
                      <a:endParaRPr lang="en-US" sz="3200" b="1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Simplified Arabic"/>
                        </a:rPr>
                        <a:t> 88</a:t>
                      </a:r>
                      <a:r>
                        <a:rPr lang="ar-SY" sz="32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Simplified Arabic"/>
                        </a:rPr>
                        <a:t>%</a:t>
                      </a:r>
                      <a:endParaRPr lang="en-US" sz="3200" b="1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0465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Simplified Arabic"/>
                        </a:rPr>
                        <a:t> 75</a:t>
                      </a:r>
                      <a:r>
                        <a:rPr lang="ar-SY" sz="32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Simplified Arabic"/>
                        </a:rPr>
                        <a:t>%</a:t>
                      </a:r>
                      <a:endParaRPr lang="en-US" sz="3200" b="1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8596" y="430793"/>
            <a:ext cx="8286776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Y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كذلك الأمر توافقت النتائج  مع الدِّراسة (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Carlo </a:t>
            </a:r>
            <a:r>
              <a:rPr lang="ar-SY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) هدفت الدِّراسة معرفة تأَثير برنامج تدريبي على معلومات و مهارات الممرضات في تطبيق مقياس  أبغار . 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Simplified Arabic" pitchFamily="18" charset="-78"/>
              <a:ea typeface="Times New Roman" pitchFamily="18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515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2"/>
          <p:cNvSpPr/>
          <p:nvPr/>
        </p:nvSpPr>
        <p:spPr>
          <a:xfrm>
            <a:off x="2339752" y="188640"/>
            <a:ext cx="4093056" cy="114300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 </a:t>
            </a:r>
            <a:r>
              <a:rPr lang="ar-SY" sz="4000" b="1" dirty="0" smtClean="0"/>
              <a:t>المقترحات</a:t>
            </a:r>
            <a:endParaRPr lang="en-US" sz="4000" b="1" dirty="0" smtClean="0"/>
          </a:p>
        </p:txBody>
      </p:sp>
      <p:sp>
        <p:nvSpPr>
          <p:cNvPr id="4" name="مستطيل ذو زوايا قطرية مستديرة 3"/>
          <p:cNvSpPr/>
          <p:nvPr/>
        </p:nvSpPr>
        <p:spPr>
          <a:xfrm>
            <a:off x="135719" y="1331648"/>
            <a:ext cx="8501122" cy="135732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150000"/>
              </a:lnSpc>
            </a:pPr>
            <a:r>
              <a:rPr lang="ar-SA" sz="2800" dirty="0"/>
              <a:t>إ</a:t>
            </a:r>
            <a:r>
              <a:rPr lang="ar-SA" sz="2800" dirty="0" smtClean="0"/>
              <a:t>جراء دَورات تدَّريبيِّة للكَادر التَّمريضي لجَميع السِّياسات التَّمريضيِّة المُتبعة في المشفى وفقاً للمعايير </a:t>
            </a:r>
            <a:r>
              <a:rPr lang="ar-SY" sz="2800" dirty="0" smtClean="0"/>
              <a:t>الصِّحيِّة العَالميِّة . </a:t>
            </a:r>
            <a:endParaRPr lang="en-US" sz="2800" dirty="0"/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288119" y="1484048"/>
            <a:ext cx="8501122" cy="135732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ar-SY" sz="2800" dirty="0"/>
              <a:t>وَضع </a:t>
            </a:r>
            <a:r>
              <a:rPr lang="ar-SY" sz="2800" dirty="0" err="1"/>
              <a:t>بروشورات</a:t>
            </a:r>
            <a:r>
              <a:rPr lang="ar-SY" sz="2800" dirty="0"/>
              <a:t> و كُتيبات للإِجراءَات التَّمريضيِّة المُتبعة </a:t>
            </a:r>
            <a:r>
              <a:rPr lang="ar-SA" sz="2800" dirty="0"/>
              <a:t>بحيث تَكون مُتاحة لجميع الكَادر التَّمريضي</a:t>
            </a:r>
            <a:r>
              <a:rPr lang="ar-SY" sz="2800" dirty="0" smtClean="0"/>
              <a:t>. </a:t>
            </a:r>
            <a:endParaRPr lang="en-US" sz="2800" dirty="0"/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440519" y="1636448"/>
            <a:ext cx="8501122" cy="135732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ar-SA" sz="2800" dirty="0"/>
              <a:t>تأَمين كَادر مُدَّرب و مُؤَهل لتدّريب العَاملين و الإِشراف عليهم</a:t>
            </a:r>
            <a:r>
              <a:rPr lang="ar-SY" sz="2800" dirty="0" smtClean="0"/>
              <a:t>. </a:t>
            </a:r>
            <a:endParaRPr lang="en-US" sz="2800" dirty="0"/>
          </a:p>
        </p:txBody>
      </p:sp>
      <p:sp>
        <p:nvSpPr>
          <p:cNvPr id="11" name="مستطيل ذو زوايا قطرية مستديرة 10"/>
          <p:cNvSpPr/>
          <p:nvPr/>
        </p:nvSpPr>
        <p:spPr>
          <a:xfrm>
            <a:off x="592919" y="1788848"/>
            <a:ext cx="8501122" cy="135732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ar-SA" sz="2800" dirty="0" smtClean="0"/>
          </a:p>
          <a:p>
            <a:pPr>
              <a:lnSpc>
                <a:spcPct val="150000"/>
              </a:lnSpc>
            </a:pPr>
            <a:r>
              <a:rPr lang="ar-SA" sz="2800" dirty="0" smtClean="0"/>
              <a:t>القَيام </a:t>
            </a:r>
            <a:r>
              <a:rPr lang="ar-SA" sz="2800" dirty="0"/>
              <a:t>بمَزيد مِن الأَبحَاث الإِضَافيِّة ، وزِيادة عَدد أَفراد العيّنة للتأَكد مِنْ نتَائج الدِّراسة الَّتي تَوصلنا إليها .</a:t>
            </a:r>
            <a:endParaRPr lang="en-US" sz="2800" dirty="0"/>
          </a:p>
          <a:p>
            <a:pPr lvl="0">
              <a:lnSpc>
                <a:spcPct val="150000"/>
              </a:lnSpc>
            </a:pPr>
            <a:r>
              <a:rPr lang="ar-SY" sz="2800" dirty="0" smtClean="0"/>
              <a:t>. </a:t>
            </a:r>
            <a:endParaRPr lang="en-US" sz="2800" dirty="0"/>
          </a:p>
        </p:txBody>
      </p:sp>
      <p:sp>
        <p:nvSpPr>
          <p:cNvPr id="12" name="مستطيل ذو زوايا قطرية مستديرة 11"/>
          <p:cNvSpPr/>
          <p:nvPr/>
        </p:nvSpPr>
        <p:spPr>
          <a:xfrm>
            <a:off x="745319" y="1941248"/>
            <a:ext cx="8501122" cy="135732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ar-SA" sz="2800" dirty="0" smtClean="0"/>
          </a:p>
          <a:p>
            <a:pPr lvl="0">
              <a:lnSpc>
                <a:spcPct val="150000"/>
              </a:lnSpc>
            </a:pPr>
            <a:endParaRPr lang="ar-SA" sz="2800" dirty="0" smtClean="0"/>
          </a:p>
          <a:p>
            <a:pPr lvl="0">
              <a:lnSpc>
                <a:spcPct val="150000"/>
              </a:lnSpc>
            </a:pPr>
            <a:r>
              <a:rPr lang="ar-SA" sz="2800" dirty="0" smtClean="0"/>
              <a:t>القَيام </a:t>
            </a:r>
            <a:r>
              <a:rPr lang="ar-SA" sz="2800" dirty="0"/>
              <a:t>بأَبحاث لمعرِفة تَأَثير البَرامج التَّدريبيِة على الأَداء التَّمريضي لمُختلف السِّياسَات التَّمريضيِّة 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ar-SA" sz="2800" dirty="0" smtClean="0"/>
              <a:t>.</a:t>
            </a:r>
            <a:endParaRPr lang="en-US" sz="2800" dirty="0"/>
          </a:p>
          <a:p>
            <a:pPr lvl="0">
              <a:lnSpc>
                <a:spcPct val="150000"/>
              </a:lnSpc>
            </a:pPr>
            <a:r>
              <a:rPr lang="ar-SY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59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hamd\Desktop\New folder\1284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658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وسيلة شرح مستطيلة مستديرة الزوايا 4"/>
          <p:cNvSpPr/>
          <p:nvPr/>
        </p:nvSpPr>
        <p:spPr>
          <a:xfrm rot="21123354">
            <a:off x="2358924" y="900220"/>
            <a:ext cx="2160148" cy="1592567"/>
          </a:xfrm>
          <a:prstGeom prst="wedgeRoundRectCallout">
            <a:avLst>
              <a:gd name="adj1" fmla="val -50001"/>
              <a:gd name="adj2" fmla="val 6808"/>
              <a:gd name="adj3" fmla="val 16667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شكراً لحضوركم </a:t>
            </a:r>
            <a:endParaRPr kumimoji="0" lang="ar-SY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90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ADI\Desktop\مجلد جديد ‫‬\پرستار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" y="0"/>
            <a:ext cx="44069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427984" y="692696"/>
            <a:ext cx="4572000" cy="4524315"/>
          </a:xfrm>
          <a:prstGeom prst="rect">
            <a:avLst/>
          </a:prstGeom>
          <a:scene3d>
            <a:camera prst="perspectiveBelow"/>
            <a:lightRig rig="threePt" dir="t"/>
          </a:scene3d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Y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يُشكَّل التَّمريض ركن مُهم من أَركان الرِّعايِّة الصِّحيِّة </a:t>
            </a:r>
            <a:r>
              <a:rPr lang="ar-SY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..</a:t>
            </a:r>
            <a:endParaRPr lang="ar-SA" sz="32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ar-SY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و </a:t>
            </a:r>
            <a:r>
              <a:rPr lang="ar-SY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الرِّعايِّة التَّمريضيِّة ذات الجودة العَاليِّة يَجب أَن تكون مِن خلال المُمارسة التَّمريضيِّة المهنيِّة و المُرتكزة على البحث و </a:t>
            </a:r>
            <a:r>
              <a:rPr lang="ar-SY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التَّطوير</a:t>
            </a:r>
            <a:r>
              <a:rPr lang="ar-SA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.</a:t>
            </a: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470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ديمة 2019\ديمة منزل\صور\93318de9c43d08330b0333b4c61d6a79@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410765"/>
            <a:ext cx="11430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وسيلة شرح على شكل سحابة 2"/>
          <p:cNvSpPr/>
          <p:nvPr/>
        </p:nvSpPr>
        <p:spPr>
          <a:xfrm>
            <a:off x="-540568" y="-171400"/>
            <a:ext cx="6048672" cy="4652272"/>
          </a:xfrm>
          <a:prstGeom prst="cloudCallout">
            <a:avLst>
              <a:gd name="adj1" fmla="val 57643"/>
              <a:gd name="adj2" fmla="val 9951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ق</a:t>
            </a:r>
            <a:r>
              <a:rPr lang="ar-SY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الخَدمات التَّمريضيَّة</a:t>
            </a:r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 تُعد</a:t>
            </a:r>
            <a:r>
              <a:rPr lang="ar-SY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 منَ المَوارد الرَّئيسيَّة الَّتي تَضمن الوصول إلى مَا تَصبو إليهِ المُجتمعات منْ تَطور و صحة و عافية </a:t>
            </a:r>
            <a:endParaRPr lang="ar-S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j-cs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388168" y="-19000"/>
            <a:ext cx="6048672" cy="4652272"/>
          </a:xfrm>
          <a:prstGeom prst="cloudCallout">
            <a:avLst>
              <a:gd name="adj1" fmla="val 57643"/>
              <a:gd name="adj2" fmla="val 9951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</a:pPr>
            <a:r>
              <a:rPr lang="ar-SY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حَيثُ يُشكل التَّمريض العمود الفقري لأية رعاية صحيَّة و رُكناً أَساسياً منْ أركانها في جميعِ أرجاء العالم .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55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ستديرة 1"/>
          <p:cNvSpPr/>
          <p:nvPr/>
        </p:nvSpPr>
        <p:spPr>
          <a:xfrm>
            <a:off x="0" y="0"/>
            <a:ext cx="9144000" cy="216024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Y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كخطوة مبدئيِّة في الطريق  نحو جودة الأداء التَّمريضي يتمّ إجراء تقييم أولي لسياسات الإجراءات التَّمريضيِّة المُطبقة في ال</a:t>
            </a:r>
            <a:r>
              <a:rPr lang="ar-SA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مشفى</a:t>
            </a:r>
            <a:r>
              <a:rPr lang="ar-SY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و مُقارنتها مع المعايير العالميِّة </a:t>
            </a:r>
            <a:endParaRPr lang="ar-SA" sz="3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1" y="2160241"/>
            <a:ext cx="3491078" cy="4689140"/>
            <a:chOff x="5216" y="1772811"/>
            <a:chExt cx="2624220" cy="3312376"/>
          </a:xfrm>
        </p:grpSpPr>
        <p:sp>
          <p:nvSpPr>
            <p:cNvPr id="4" name="مستطيل مستدير الزوايا 3"/>
            <p:cNvSpPr/>
            <p:nvPr/>
          </p:nvSpPr>
          <p:spPr>
            <a:xfrm>
              <a:off x="5216" y="1772811"/>
              <a:ext cx="2624220" cy="3312376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مستطيل 4"/>
            <p:cNvSpPr/>
            <p:nvPr/>
          </p:nvSpPr>
          <p:spPr>
            <a:xfrm>
              <a:off x="82077" y="1849672"/>
              <a:ext cx="2470498" cy="3158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 dirty="0" smtClean="0"/>
            </a:p>
          </p:txBody>
        </p:sp>
      </p:grpSp>
      <p:sp>
        <p:nvSpPr>
          <p:cNvPr id="6" name="وسيلة شرح على شكل سحابة 5"/>
          <p:cNvSpPr/>
          <p:nvPr/>
        </p:nvSpPr>
        <p:spPr>
          <a:xfrm>
            <a:off x="4283968" y="2269049"/>
            <a:ext cx="4860032" cy="3752239"/>
          </a:xfrm>
          <a:prstGeom prst="cloudCallout">
            <a:avLst>
              <a:gd name="adj1" fmla="val -71007"/>
              <a:gd name="adj2" fmla="val 5912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Y" sz="2800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ومن ضمن الإجراءات التَّمريضيِّة تطبيق م</a:t>
            </a:r>
            <a:r>
              <a:rPr lang="ar-SA" sz="2800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قياس</a:t>
            </a:r>
            <a:r>
              <a:rPr lang="ar-SY" sz="2800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Y" sz="2800" dirty="0" err="1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أبغار</a:t>
            </a:r>
            <a:r>
              <a:rPr lang="ar-SY" sz="2800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على حديثي الولادة .</a:t>
            </a:r>
            <a:endParaRPr lang="en-US" sz="2800" dirty="0"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19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976156592"/>
              </p:ext>
            </p:extLst>
          </p:nvPr>
        </p:nvGraphicFramePr>
        <p:xfrm>
          <a:off x="179512" y="87086"/>
          <a:ext cx="874846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0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E06E71-517D-4A8D-936E-7075CE043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5AE06E71-517D-4A8D-936E-7075CE043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AE06E71-517D-4A8D-936E-7075CE043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AE06E71-517D-4A8D-936E-7075CE043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5AE06E71-517D-4A8D-936E-7075CE043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AEE3B-A9AF-4313-AB34-795573FA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FC5AEE3B-A9AF-4313-AB34-795573FA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FC5AEE3B-A9AF-4313-AB34-795573FA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FC5AEE3B-A9AF-4313-AB34-795573FA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FC5AEE3B-A9AF-4313-AB34-795573FA2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79C1D9-A685-42FE-99D8-D6D97076C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E679C1D9-A685-42FE-99D8-D6D97076C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E679C1D9-A685-42FE-99D8-D6D97076C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E679C1D9-A685-42FE-99D8-D6D97076C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E679C1D9-A685-42FE-99D8-D6D97076C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EEF2FA-C9D3-4F9A-B518-9F8198805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2DEEF2FA-C9D3-4F9A-B518-9F8198805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DEEF2FA-C9D3-4F9A-B518-9F8198805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2DEEF2FA-C9D3-4F9A-B518-9F8198805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2DEEF2FA-C9D3-4F9A-B518-9F8198805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29DF7-0724-4B28-8AD2-2E580B93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AF829DF7-0724-4B28-8AD2-2E580B93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AF829DF7-0724-4B28-8AD2-2E580B93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AF829DF7-0724-4B28-8AD2-2E580B93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AF829DF7-0724-4B28-8AD2-2E580B93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8C2BBA-520C-44D2-819E-854FE2ED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768C2BBA-520C-44D2-819E-854FE2ED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768C2BBA-520C-44D2-819E-854FE2ED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768C2BBA-520C-44D2-819E-854FE2ED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768C2BBA-520C-44D2-819E-854FE2ED7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A3A85-F83D-4869-A086-736EAB04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C37A3A85-F83D-4869-A086-736EAB04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C37A3A85-F83D-4869-A086-736EAB04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C37A3A85-F83D-4869-A086-736EAB04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C37A3A85-F83D-4869-A086-736EAB045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5C46CB-B066-4C18-ABF5-1BDA99FFD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9F5C46CB-B066-4C18-ABF5-1BDA99FFD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9F5C46CB-B066-4C18-ABF5-1BDA99FFD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9F5C46CB-B066-4C18-ABF5-1BDA99FFD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9F5C46CB-B066-4C18-ABF5-1BDA99FFD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747608-6384-4315-8889-389915C9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BD747608-6384-4315-8889-389915C9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BD747608-6384-4315-8889-389915C9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BD747608-6384-4315-8889-389915C9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BD747608-6384-4315-8889-389915C9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05A43C-C182-4591-A3DD-3F5B354B3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AF05A43C-C182-4591-A3DD-3F5B354B3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AF05A43C-C182-4591-A3DD-3F5B354B3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AF05A43C-C182-4591-A3DD-3F5B354B3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AF05A43C-C182-4591-A3DD-3F5B354B3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E78D44-EDA0-4D61-A0C6-61C3C9E67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21E78D44-EDA0-4D61-A0C6-61C3C9E67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21E78D44-EDA0-4D61-A0C6-61C3C9E67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21E78D44-EDA0-4D61-A0C6-61C3C9E67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21E78D44-EDA0-4D61-A0C6-61C3C9E67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hamd\Desktop\New folder\1cad68a71fb97fdabfd8978320addb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4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555776" y="900212"/>
            <a:ext cx="109837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ABGAR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 rot="676920">
            <a:off x="5113542" y="188640"/>
            <a:ext cx="3836676" cy="370672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Y" sz="3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+mj-cs"/>
              </a:rPr>
              <a:t>و لتطبيق مقياس </a:t>
            </a:r>
            <a:r>
              <a:rPr lang="ar-SY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+mj-cs"/>
              </a:rPr>
              <a:t>أبغار</a:t>
            </a:r>
            <a:r>
              <a:rPr lang="ar-SY" sz="3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+mj-cs"/>
              </a:rPr>
              <a:t> بشكل صحيح و جودة عالية لا بد من تطبيق برنامج تدريبي للتمريض لطريقة تطبيق مقياس </a:t>
            </a:r>
            <a:r>
              <a:rPr lang="ar-SY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+mj-cs"/>
              </a:rPr>
              <a:t>أبغار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601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hamd\Desktop\New folder\نصائح-وتوجيهات-لبناء-برنامج-تدريبي-تقني-ناجح-810x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621" y="29497"/>
            <a:ext cx="5922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5436096" y="2204864"/>
            <a:ext cx="2016224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TRANING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cs typeface="+mj-cs"/>
              </a:rPr>
              <a:t>POROGRAM</a:t>
            </a:r>
            <a:endParaRPr lang="ar-SA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29497"/>
            <a:ext cx="3347864" cy="6650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4925"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90000" dir="5400000" sy="-100000" algn="bl" rotWithShape="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فالبرامج التدريبية </a:t>
            </a:r>
            <a:r>
              <a:rPr lang="ar-SY" sz="3600" b="1" dirty="0"/>
              <a:t>تعرف بأنَّها الفرص التَّعليميِّة و الأنشطة التَّدريبية المخططة و المنظمة الَّتي تقدمها المؤسسات الصِّحيِّة لأفراد هيئة التَّمريض العاملين بها 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600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hamd\Desktop\New folder\مفهوم_الجودة_الشاملة_في_التعلي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229" y="152574"/>
            <a:ext cx="5904656" cy="58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ديمة 2019\ديمة منزل\صور\document-scanning-best-practi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067944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 rot="19876934">
            <a:off x="-352036" y="3303462"/>
            <a:ext cx="4153876" cy="30469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ar-SY" sz="3200" b="1" dirty="0">
                <a:solidFill>
                  <a:srgbClr val="C00000"/>
                </a:solidFill>
              </a:rPr>
              <a:t>الإِجراء الصَّحيح بالشكل الصَّحيح مِنَ المرة الأُولى و في كُلِّ مرَة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0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88" y="0"/>
            <a:ext cx="30689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2"/>
          <p:cNvSpPr/>
          <p:nvPr/>
        </p:nvSpPr>
        <p:spPr>
          <a:xfrm>
            <a:off x="3707904" y="1152208"/>
            <a:ext cx="5076056" cy="49888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Y" sz="3600" b="1" dirty="0">
                <a:solidFill>
                  <a:schemeClr val="dk1"/>
                </a:solidFill>
              </a:rPr>
              <a:t>و بما أنَّه لم يتمّ التَّركيز على هذه البرامج التَّدريبيِّة سابقاً </a:t>
            </a:r>
            <a:r>
              <a:rPr lang="ar-SA" sz="3600" b="1" dirty="0">
                <a:solidFill>
                  <a:schemeClr val="dk1"/>
                </a:solidFill>
              </a:rPr>
              <a:t>أُ</a:t>
            </a:r>
            <a:r>
              <a:rPr lang="ar-SY" sz="3600" b="1" dirty="0">
                <a:solidFill>
                  <a:schemeClr val="dk1"/>
                </a:solidFill>
              </a:rPr>
              <a:t>جر</a:t>
            </a:r>
            <a:r>
              <a:rPr lang="ar-SA" sz="3600" b="1" dirty="0">
                <a:solidFill>
                  <a:schemeClr val="dk1"/>
                </a:solidFill>
              </a:rPr>
              <a:t>ى</a:t>
            </a:r>
            <a:r>
              <a:rPr lang="en-US" sz="3600" b="1" dirty="0">
                <a:solidFill>
                  <a:schemeClr val="dk1"/>
                </a:solidFill>
              </a:rPr>
              <a:t> </a:t>
            </a:r>
            <a:r>
              <a:rPr lang="ar-SY" sz="3600" b="1" dirty="0">
                <a:solidFill>
                  <a:schemeClr val="dk1"/>
                </a:solidFill>
              </a:rPr>
              <a:t>هذا البحث</a:t>
            </a:r>
            <a:r>
              <a:rPr lang="en-US" sz="3600" b="1" dirty="0">
                <a:solidFill>
                  <a:schemeClr val="dk1"/>
                </a:solidFill>
              </a:rPr>
              <a:t>  </a:t>
            </a:r>
            <a:r>
              <a:rPr lang="ar-SA" sz="3600" b="1" dirty="0">
                <a:solidFill>
                  <a:schemeClr val="dk1"/>
                </a:solidFill>
              </a:rPr>
              <a:t>و</a:t>
            </a:r>
            <a:r>
              <a:rPr lang="en-US" sz="3600" b="1" dirty="0">
                <a:solidFill>
                  <a:schemeClr val="dk1"/>
                </a:solidFill>
              </a:rPr>
              <a:t> </a:t>
            </a:r>
            <a:r>
              <a:rPr lang="ar-SY" sz="3600" b="1" dirty="0">
                <a:solidFill>
                  <a:schemeClr val="dk1"/>
                </a:solidFill>
              </a:rPr>
              <a:t>ص</a:t>
            </a:r>
            <a:r>
              <a:rPr lang="ar-SA" sz="3600" b="1" dirty="0">
                <a:solidFill>
                  <a:schemeClr val="dk1"/>
                </a:solidFill>
              </a:rPr>
              <a:t>ُ</a:t>
            </a:r>
            <a:r>
              <a:rPr lang="ar-SY" sz="3600" b="1" dirty="0">
                <a:solidFill>
                  <a:schemeClr val="dk1"/>
                </a:solidFill>
              </a:rPr>
              <a:t>ميم</a:t>
            </a:r>
            <a:r>
              <a:rPr lang="ar-SA" sz="3600" b="1" dirty="0">
                <a:solidFill>
                  <a:schemeClr val="dk1"/>
                </a:solidFill>
              </a:rPr>
              <a:t>َ</a:t>
            </a:r>
            <a:r>
              <a:rPr lang="ar-SY" sz="3600" b="1" dirty="0">
                <a:solidFill>
                  <a:schemeClr val="dk1"/>
                </a:solidFill>
              </a:rPr>
              <a:t> برنامج تدِّريبي للكَادر التَّمريضي حولَ طَريقة تَطبيق مقياس </a:t>
            </a:r>
            <a:r>
              <a:rPr lang="ar-SY" sz="3600" b="1" dirty="0" err="1">
                <a:solidFill>
                  <a:schemeClr val="dk1"/>
                </a:solidFill>
              </a:rPr>
              <a:t>أبغار</a:t>
            </a:r>
            <a:r>
              <a:rPr lang="ar-SY" sz="3600" b="1" dirty="0">
                <a:solidFill>
                  <a:schemeClr val="dk1"/>
                </a:solidFill>
              </a:rPr>
              <a:t> وِفقاً للمعايير الصِّحيِّة العالميِّة.</a:t>
            </a:r>
            <a:endParaRPr lang="en-US" sz="36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6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543</Words>
  <Application>Microsoft Office PowerPoint</Application>
  <PresentationFormat>عرض على الشاشة (3:4)‏</PresentationFormat>
  <Paragraphs>120</Paragraphs>
  <Slides>18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mhamd</dc:creator>
  <cp:lastModifiedBy>mhamd</cp:lastModifiedBy>
  <cp:revision>72</cp:revision>
  <dcterms:created xsi:type="dcterms:W3CDTF">2019-03-11T14:36:39Z</dcterms:created>
  <dcterms:modified xsi:type="dcterms:W3CDTF">2010-01-04T18:11:17Z</dcterms:modified>
</cp:coreProperties>
</file>