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1" r:id="rId20"/>
    <p:sldId id="274" r:id="rId21"/>
    <p:sldId id="275" r:id="rId22"/>
    <p:sldId id="276" r:id="rId23"/>
    <p:sldId id="277" r:id="rId24"/>
    <p:sldId id="278" r:id="rId25"/>
    <p:sldId id="280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ثلث متساوي الساقين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C2CB48A-383C-468E-A30A-631B2033CC6A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27F6B74-E3A4-477B-945F-663FF6F2C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B48A-383C-468E-A30A-631B2033CC6A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6B74-E3A4-477B-945F-663FF6F2C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B48A-383C-468E-A30A-631B2033CC6A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6B74-E3A4-477B-945F-663FF6F2C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C2CB48A-383C-468E-A30A-631B2033CC6A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6B74-E3A4-477B-945F-663FF6F2C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ثلث قائم الزاوية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مثلث متساوي الساقين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C2CB48A-383C-468E-A30A-631B2033CC6A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27F6B74-E3A4-477B-945F-663FF6F2C13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رابط مستقيم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C2CB48A-383C-468E-A30A-631B2033CC6A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27F6B74-E3A4-477B-945F-663FF6F2C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C2CB48A-383C-468E-A30A-631B2033CC6A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27F6B74-E3A4-477B-945F-663FF6F2C13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B48A-383C-468E-A30A-631B2033CC6A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6B74-E3A4-477B-945F-663FF6F2C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C2CB48A-383C-468E-A30A-631B2033CC6A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27F6B74-E3A4-477B-945F-663FF6F2C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C2CB48A-383C-468E-A30A-631B2033CC6A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27F6B74-E3A4-477B-945F-663FF6F2C13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C2CB48A-383C-468E-A30A-631B2033CC6A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27F6B74-E3A4-477B-945F-663FF6F2C13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ثلث قائم الزاوية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C2CB48A-383C-468E-A30A-631B2033CC6A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27F6B74-E3A4-477B-945F-663FF6F2C13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7010400" cy="1666082"/>
          </a:xfrm>
        </p:spPr>
        <p:txBody>
          <a:bodyPr>
            <a:normAutofit/>
          </a:bodyPr>
          <a:lstStyle/>
          <a:p>
            <a:pPr algn="ctr"/>
            <a:r>
              <a:rPr lang="ar-SY" sz="3600" dirty="0" smtClean="0"/>
              <a:t>الكشف المبكر عن </a:t>
            </a:r>
            <a:r>
              <a:rPr lang="ar-SY" sz="4000" dirty="0" smtClean="0"/>
              <a:t>سرطان</a:t>
            </a:r>
            <a:r>
              <a:rPr lang="ar-SY" sz="3600" dirty="0" smtClean="0"/>
              <a:t> المبيض </a:t>
            </a:r>
            <a:r>
              <a:rPr lang="ar-SY" sz="3600" dirty="0" err="1" smtClean="0"/>
              <a:t>ايكوغرافياً</a:t>
            </a:r>
            <a:endParaRPr lang="en-US" sz="36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" y="4990668"/>
            <a:ext cx="6400800" cy="1752600"/>
          </a:xfrm>
        </p:spPr>
        <p:txBody>
          <a:bodyPr/>
          <a:lstStyle/>
          <a:p>
            <a:pPr algn="ctr"/>
            <a:r>
              <a:rPr lang="ar-SY" dirty="0" smtClean="0"/>
              <a:t>المؤتمر الدولي الطبي الثاني</a:t>
            </a:r>
          </a:p>
          <a:p>
            <a:pPr algn="ctr"/>
            <a:r>
              <a:rPr lang="ar-SY" dirty="0" smtClean="0"/>
              <a:t>حماة</a:t>
            </a:r>
          </a:p>
          <a:p>
            <a:pPr algn="ctr"/>
            <a:r>
              <a:rPr lang="ar-SY" dirty="0" smtClean="0"/>
              <a:t>الأستاذ الدكتور عزام </a:t>
            </a:r>
            <a:r>
              <a:rPr lang="ar-SY" dirty="0" err="1"/>
              <a:t>أ</a:t>
            </a:r>
            <a:r>
              <a:rPr lang="ar-SY" dirty="0" err="1" smtClean="0"/>
              <a:t>بوطوق</a:t>
            </a:r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325581"/>
            <a:ext cx="1828799" cy="160972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828800"/>
            <a:ext cx="4699725" cy="319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2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05" y="1219200"/>
            <a:ext cx="8938213" cy="4899532"/>
          </a:xfrm>
        </p:spPr>
      </p:pic>
    </p:spTree>
    <p:extLst>
      <p:ext uri="{BB962C8B-B14F-4D97-AF65-F5344CB8AC3E}">
        <p14:creationId xmlns:p14="http://schemas.microsoft.com/office/powerpoint/2010/main" val="151265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8305800" cy="5802802"/>
          </a:xfrm>
        </p:spPr>
      </p:pic>
    </p:spTree>
    <p:extLst>
      <p:ext uri="{BB962C8B-B14F-4D97-AF65-F5344CB8AC3E}">
        <p14:creationId xmlns:p14="http://schemas.microsoft.com/office/powerpoint/2010/main" val="279086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308434"/>
            <a:ext cx="7543800" cy="541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7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3400"/>
            <a:ext cx="7930091" cy="5947568"/>
          </a:xfrm>
        </p:spPr>
      </p:pic>
    </p:spTree>
    <p:extLst>
      <p:ext uri="{BB962C8B-B14F-4D97-AF65-F5344CB8AC3E}">
        <p14:creationId xmlns:p14="http://schemas.microsoft.com/office/powerpoint/2010/main" val="31489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85800"/>
            <a:ext cx="8077200" cy="5081173"/>
          </a:xfrm>
        </p:spPr>
      </p:pic>
    </p:spTree>
    <p:extLst>
      <p:ext uri="{BB962C8B-B14F-4D97-AF65-F5344CB8AC3E}">
        <p14:creationId xmlns:p14="http://schemas.microsoft.com/office/powerpoint/2010/main" val="56748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8340348" cy="6122875"/>
          </a:xfrm>
        </p:spPr>
      </p:pic>
    </p:spTree>
    <p:extLst>
      <p:ext uri="{BB962C8B-B14F-4D97-AF65-F5344CB8AC3E}">
        <p14:creationId xmlns:p14="http://schemas.microsoft.com/office/powerpoint/2010/main" val="199177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0"/>
            <a:ext cx="7473258" cy="5829142"/>
          </a:xfrm>
        </p:spPr>
      </p:pic>
    </p:spTree>
    <p:extLst>
      <p:ext uri="{BB962C8B-B14F-4D97-AF65-F5344CB8AC3E}">
        <p14:creationId xmlns:p14="http://schemas.microsoft.com/office/powerpoint/2010/main" val="384398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81000"/>
            <a:ext cx="6672263" cy="6107942"/>
          </a:xfrm>
        </p:spPr>
      </p:pic>
    </p:spTree>
    <p:extLst>
      <p:ext uri="{BB962C8B-B14F-4D97-AF65-F5344CB8AC3E}">
        <p14:creationId xmlns:p14="http://schemas.microsoft.com/office/powerpoint/2010/main" val="317263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0"/>
            <a:ext cx="7894109" cy="5920582"/>
          </a:xfrm>
        </p:spPr>
      </p:pic>
    </p:spTree>
    <p:extLst>
      <p:ext uri="{BB962C8B-B14F-4D97-AF65-F5344CB8AC3E}">
        <p14:creationId xmlns:p14="http://schemas.microsoft.com/office/powerpoint/2010/main" val="179082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1000" y="304800"/>
            <a:ext cx="8382000" cy="6553200"/>
          </a:xfrm>
        </p:spPr>
        <p:txBody>
          <a:bodyPr>
            <a:normAutofit fontScale="92500"/>
          </a:bodyPr>
          <a:lstStyle/>
          <a:p>
            <a:r>
              <a:rPr lang="en-US" dirty="0"/>
              <a:t>A pulsed Doppler range gate was placed across each vessel, aiming for an angle of </a:t>
            </a:r>
            <a:r>
              <a:rPr lang="en-US" dirty="0" err="1"/>
              <a:t>insonation</a:t>
            </a:r>
            <a:r>
              <a:rPr lang="en-US" dirty="0"/>
              <a:t> close to 0° between the Doppler beam and the vessel. </a:t>
            </a:r>
            <a:endParaRPr lang="en-US" dirty="0" smtClean="0"/>
          </a:p>
          <a:p>
            <a:r>
              <a:rPr lang="en-US" dirty="0" smtClean="0"/>
              <a:t>After </a:t>
            </a:r>
            <a:r>
              <a:rPr lang="en-US" dirty="0"/>
              <a:t>detection of blood flow and visualization of the waveform of the uterine and ovarian arteries, four blood flow indices were automatically calculated: </a:t>
            </a:r>
          </a:p>
          <a:p>
            <a:r>
              <a:rPr lang="en-US" dirty="0" smtClean="0"/>
              <a:t>the </a:t>
            </a:r>
            <a:r>
              <a:rPr lang="en-US" dirty="0" err="1"/>
              <a:t>pulsatility</a:t>
            </a:r>
            <a:r>
              <a:rPr lang="en-US" dirty="0"/>
              <a:t> index (PI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r>
              <a:rPr lang="en-US" dirty="0"/>
              <a:t>the resistance index (RI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</a:t>
            </a:r>
            <a:r>
              <a:rPr lang="en-US" dirty="0"/>
              <a:t>peak systolic velocity (</a:t>
            </a:r>
            <a:r>
              <a:rPr lang="en-US" dirty="0" err="1"/>
              <a:t>Vp</a:t>
            </a:r>
            <a:r>
              <a:rPr lang="en-US" dirty="0"/>
              <a:t>, units of cm/s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the end-diastolic velocity (</a:t>
            </a:r>
            <a:r>
              <a:rPr lang="en-US" dirty="0" err="1"/>
              <a:t>Vd</a:t>
            </a:r>
            <a:r>
              <a:rPr lang="en-US" dirty="0"/>
              <a:t>, units of cm/s). </a:t>
            </a:r>
          </a:p>
        </p:txBody>
      </p:sp>
    </p:spTree>
    <p:extLst>
      <p:ext uri="{BB962C8B-B14F-4D97-AF65-F5344CB8AC3E}">
        <p14:creationId xmlns:p14="http://schemas.microsoft.com/office/powerpoint/2010/main" val="131586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94" y="381000"/>
            <a:ext cx="7916527" cy="5943600"/>
          </a:xfrm>
        </p:spPr>
      </p:pic>
    </p:spTree>
    <p:extLst>
      <p:ext uri="{BB962C8B-B14F-4D97-AF65-F5344CB8AC3E}">
        <p14:creationId xmlns:p14="http://schemas.microsoft.com/office/powerpoint/2010/main" val="226684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52400"/>
            <a:ext cx="5227842" cy="6309466"/>
          </a:xfrm>
        </p:spPr>
      </p:pic>
    </p:spTree>
    <p:extLst>
      <p:ext uri="{BB962C8B-B14F-4D97-AF65-F5344CB8AC3E}">
        <p14:creationId xmlns:p14="http://schemas.microsoft.com/office/powerpoint/2010/main" val="374371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8307092" cy="5480232"/>
          </a:xfrm>
        </p:spPr>
      </p:pic>
    </p:spTree>
    <p:extLst>
      <p:ext uri="{BB962C8B-B14F-4D97-AF65-F5344CB8AC3E}">
        <p14:creationId xmlns:p14="http://schemas.microsoft.com/office/powerpoint/2010/main" val="173350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33400"/>
            <a:ext cx="6948067" cy="5647531"/>
          </a:xfrm>
        </p:spPr>
      </p:pic>
    </p:spTree>
    <p:extLst>
      <p:ext uri="{BB962C8B-B14F-4D97-AF65-F5344CB8AC3E}">
        <p14:creationId xmlns:p14="http://schemas.microsoft.com/office/powerpoint/2010/main" val="380096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"/>
            <a:ext cx="7467599" cy="6226111"/>
          </a:xfrm>
        </p:spPr>
      </p:pic>
    </p:spTree>
    <p:extLst>
      <p:ext uri="{BB962C8B-B14F-4D97-AF65-F5344CB8AC3E}">
        <p14:creationId xmlns:p14="http://schemas.microsoft.com/office/powerpoint/2010/main" val="49382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7857266" cy="5420519"/>
          </a:xfrm>
        </p:spPr>
      </p:pic>
    </p:spTree>
    <p:extLst>
      <p:ext uri="{BB962C8B-B14F-4D97-AF65-F5344CB8AC3E}">
        <p14:creationId xmlns:p14="http://schemas.microsoft.com/office/powerpoint/2010/main" val="23230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304800"/>
            <a:ext cx="8960644" cy="5973763"/>
          </a:xfrm>
        </p:spPr>
      </p:pic>
    </p:spTree>
    <p:extLst>
      <p:ext uri="{BB962C8B-B14F-4D97-AF65-F5344CB8AC3E}">
        <p14:creationId xmlns:p14="http://schemas.microsoft.com/office/powerpoint/2010/main" val="341162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1828800"/>
            <a:ext cx="8763000" cy="2438400"/>
          </a:xfrm>
        </p:spPr>
        <p:txBody>
          <a:bodyPr>
            <a:normAutofit/>
          </a:bodyPr>
          <a:lstStyle/>
          <a:p>
            <a:pPr algn="r"/>
            <a:r>
              <a:rPr lang="ar-SY" dirty="0" smtClean="0"/>
              <a:t>نتمنى ان نكون قد زدناكم معرفة و علماً من خلال محاضرتنا</a:t>
            </a:r>
            <a:br>
              <a:rPr lang="ar-SY" dirty="0" smtClean="0"/>
            </a:br>
            <a:r>
              <a:rPr lang="ar-SY" dirty="0" smtClean="0"/>
              <a:t>لكم جزيل الشكر لحسن الاستماع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946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7200"/>
            <a:ext cx="7652221" cy="5745163"/>
          </a:xfrm>
        </p:spPr>
      </p:pic>
    </p:spTree>
    <p:extLst>
      <p:ext uri="{BB962C8B-B14F-4D97-AF65-F5344CB8AC3E}">
        <p14:creationId xmlns:p14="http://schemas.microsoft.com/office/powerpoint/2010/main" val="283159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845531"/>
            <a:ext cx="7924800" cy="7668895"/>
          </a:xfrm>
        </p:spPr>
      </p:pic>
    </p:spTree>
    <p:extLst>
      <p:ext uri="{BB962C8B-B14F-4D97-AF65-F5344CB8AC3E}">
        <p14:creationId xmlns:p14="http://schemas.microsoft.com/office/powerpoint/2010/main" val="325945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8753475" cy="4925545"/>
          </a:xfrm>
        </p:spPr>
      </p:pic>
    </p:spTree>
    <p:extLst>
      <p:ext uri="{BB962C8B-B14F-4D97-AF65-F5344CB8AC3E}">
        <p14:creationId xmlns:p14="http://schemas.microsoft.com/office/powerpoint/2010/main" val="65182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0"/>
            <a:ext cx="8147335" cy="5912916"/>
          </a:xfrm>
        </p:spPr>
      </p:pic>
    </p:spTree>
    <p:extLst>
      <p:ext uri="{BB962C8B-B14F-4D97-AF65-F5344CB8AC3E}">
        <p14:creationId xmlns:p14="http://schemas.microsoft.com/office/powerpoint/2010/main" val="201760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"/>
            <a:ext cx="7924800" cy="5943600"/>
          </a:xfrm>
        </p:spPr>
      </p:pic>
    </p:spTree>
    <p:extLst>
      <p:ext uri="{BB962C8B-B14F-4D97-AF65-F5344CB8AC3E}">
        <p14:creationId xmlns:p14="http://schemas.microsoft.com/office/powerpoint/2010/main" val="96629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8458200" cy="5982630"/>
          </a:xfrm>
        </p:spPr>
      </p:pic>
    </p:spTree>
    <p:extLst>
      <p:ext uri="{BB962C8B-B14F-4D97-AF65-F5344CB8AC3E}">
        <p14:creationId xmlns:p14="http://schemas.microsoft.com/office/powerpoint/2010/main" val="184648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53528"/>
            <a:ext cx="6265168" cy="6604472"/>
          </a:xfrm>
        </p:spPr>
      </p:pic>
    </p:spTree>
    <p:extLst>
      <p:ext uri="{BB962C8B-B14F-4D97-AF65-F5344CB8AC3E}">
        <p14:creationId xmlns:p14="http://schemas.microsoft.com/office/powerpoint/2010/main" val="105899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حيوية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حيوية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حيوية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106</TotalTime>
  <Words>115</Words>
  <Application>Microsoft Office PowerPoint</Application>
  <PresentationFormat>عرض على الشاشة (3:4)‏</PresentationFormat>
  <Paragraphs>11</Paragraphs>
  <Slides>26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27" baseType="lpstr">
      <vt:lpstr>حيوية</vt:lpstr>
      <vt:lpstr>الكشف المبكر عن سرطان المبيض ايكوغرافياً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نتمنى ان نكون قد زدناكم معرفة و علماً من خلال محاضرتنا لكم جزيل الشكر لحسن الاستماع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 User</dc:creator>
  <cp:lastModifiedBy>Windows User</cp:lastModifiedBy>
  <cp:revision>10</cp:revision>
  <dcterms:created xsi:type="dcterms:W3CDTF">2019-03-17T19:47:39Z</dcterms:created>
  <dcterms:modified xsi:type="dcterms:W3CDTF">2019-03-17T21:33:50Z</dcterms:modified>
</cp:coreProperties>
</file>